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75" d="100"/>
          <a:sy n="75" d="100"/>
        </p:scale>
        <p:origin x="60" y="40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A68E8DF7-1918-4935-892D-C8EBBBDD9258}"/>
              </a:ext>
            </a:extLst>
          </p:cNvPr>
          <p:cNvGrpSpPr/>
          <p:nvPr/>
        </p:nvGrpSpPr>
        <p:grpSpPr>
          <a:xfrm>
            <a:off x="317485" y="953725"/>
            <a:ext cx="1771639" cy="1180230"/>
            <a:chOff x="317485" y="953725"/>
            <a:chExt cx="1771639" cy="1180230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28DDDB45-5680-416D-842B-CBD747BB8E48}"/>
                </a:ext>
              </a:extLst>
            </p:cNvPr>
            <p:cNvGrpSpPr/>
            <p:nvPr/>
          </p:nvGrpSpPr>
          <p:grpSpPr>
            <a:xfrm>
              <a:off x="317485" y="953725"/>
              <a:ext cx="1771639" cy="1180230"/>
              <a:chOff x="2188589" y="3013791"/>
              <a:chExt cx="1771639" cy="1180230"/>
            </a:xfrm>
          </p:grpSpPr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3DB7BCAE-00E8-4FDB-BB08-C3FC9E63492D}"/>
                  </a:ext>
                </a:extLst>
              </p:cNvPr>
              <p:cNvSpPr/>
              <p:nvPr/>
            </p:nvSpPr>
            <p:spPr bwMode="auto">
              <a:xfrm flipH="1">
                <a:off x="3137983" y="3085801"/>
                <a:ext cx="488211" cy="294311"/>
              </a:xfrm>
              <a:custGeom>
                <a:avLst/>
                <a:gdLst>
                  <a:gd name="connsiteX0" fmla="*/ 298577 w 601163"/>
                  <a:gd name="connsiteY0" fmla="*/ 85 h 315654"/>
                  <a:gd name="connsiteX1" fmla="*/ 353517 w 601163"/>
                  <a:gd name="connsiteY1" fmla="*/ 41618 h 315654"/>
                  <a:gd name="connsiteX2" fmla="*/ 437260 w 601163"/>
                  <a:gd name="connsiteY2" fmla="*/ 89350 h 315654"/>
                  <a:gd name="connsiteX3" fmla="*/ 441886 w 601163"/>
                  <a:gd name="connsiteY3" fmla="*/ 91839 h 315654"/>
                  <a:gd name="connsiteX4" fmla="*/ 445567 w 601163"/>
                  <a:gd name="connsiteY4" fmla="*/ 92303 h 315654"/>
                  <a:gd name="connsiteX5" fmla="*/ 483262 w 601163"/>
                  <a:gd name="connsiteY5" fmla="*/ 131660 h 315654"/>
                  <a:gd name="connsiteX6" fmla="*/ 567005 w 601163"/>
                  <a:gd name="connsiteY6" fmla="*/ 179392 h 315654"/>
                  <a:gd name="connsiteX7" fmla="*/ 600974 w 601163"/>
                  <a:gd name="connsiteY7" fmla="*/ 219051 h 315654"/>
                  <a:gd name="connsiteX8" fmla="*/ 586346 w 601163"/>
                  <a:gd name="connsiteY8" fmla="*/ 258839 h 315654"/>
                  <a:gd name="connsiteX9" fmla="*/ 597272 w 601163"/>
                  <a:gd name="connsiteY9" fmla="*/ 305555 h 315654"/>
                  <a:gd name="connsiteX10" fmla="*/ 591060 w 601163"/>
                  <a:gd name="connsiteY10" fmla="*/ 315654 h 315654"/>
                  <a:gd name="connsiteX11" fmla="*/ 26144 w 601163"/>
                  <a:gd name="connsiteY11" fmla="*/ 315654 h 315654"/>
                  <a:gd name="connsiteX12" fmla="*/ 25310 w 601163"/>
                  <a:gd name="connsiteY12" fmla="*/ 311584 h 315654"/>
                  <a:gd name="connsiteX13" fmla="*/ 25194 w 601163"/>
                  <a:gd name="connsiteY13" fmla="*/ 311466 h 315654"/>
                  <a:gd name="connsiteX14" fmla="*/ 8548 w 601163"/>
                  <a:gd name="connsiteY14" fmla="*/ 294599 h 315654"/>
                  <a:gd name="connsiteX15" fmla="*/ 410 w 601163"/>
                  <a:gd name="connsiteY15" fmla="*/ 270053 h 315654"/>
                  <a:gd name="connsiteX16" fmla="*/ 7502 w 601163"/>
                  <a:gd name="connsiteY16" fmla="*/ 232766 h 315654"/>
                  <a:gd name="connsiteX17" fmla="*/ 6407 w 601163"/>
                  <a:gd name="connsiteY17" fmla="*/ 173041 h 315654"/>
                  <a:gd name="connsiteX18" fmla="*/ 60338 w 601163"/>
                  <a:gd name="connsiteY18" fmla="*/ 133234 h 315654"/>
                  <a:gd name="connsiteX19" fmla="*/ 83477 w 601163"/>
                  <a:gd name="connsiteY19" fmla="*/ 93881 h 315654"/>
                  <a:gd name="connsiteX20" fmla="*/ 113054 w 601163"/>
                  <a:gd name="connsiteY20" fmla="*/ 86347 h 315654"/>
                  <a:gd name="connsiteX21" fmla="*/ 127491 w 601163"/>
                  <a:gd name="connsiteY21" fmla="*/ 94260 h 315654"/>
                  <a:gd name="connsiteX22" fmla="*/ 138954 w 601163"/>
                  <a:gd name="connsiteY22" fmla="*/ 78646 h 315654"/>
                  <a:gd name="connsiteX23" fmla="*/ 170969 w 601163"/>
                  <a:gd name="connsiteY23" fmla="*/ 68690 h 315654"/>
                  <a:gd name="connsiteX24" fmla="*/ 194109 w 601163"/>
                  <a:gd name="connsiteY24" fmla="*/ 29338 h 315654"/>
                  <a:gd name="connsiteX25" fmla="*/ 251272 w 601163"/>
                  <a:gd name="connsiteY25" fmla="*/ 36926 h 315654"/>
                  <a:gd name="connsiteX26" fmla="*/ 298577 w 601163"/>
                  <a:gd name="connsiteY26" fmla="*/ 85 h 315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01163" h="315654">
                    <a:moveTo>
                      <a:pt x="298577" y="85"/>
                    </a:moveTo>
                    <a:cubicBezTo>
                      <a:pt x="322227" y="-1342"/>
                      <a:pt x="344151" y="15229"/>
                      <a:pt x="353517" y="41618"/>
                    </a:cubicBezTo>
                    <a:cubicBezTo>
                      <a:pt x="387472" y="26306"/>
                      <a:pt x="425250" y="47835"/>
                      <a:pt x="437260" y="89350"/>
                    </a:cubicBezTo>
                    <a:lnTo>
                      <a:pt x="441886" y="91839"/>
                    </a:lnTo>
                    <a:lnTo>
                      <a:pt x="445567" y="92303"/>
                    </a:lnTo>
                    <a:cubicBezTo>
                      <a:pt x="462149" y="97600"/>
                      <a:pt x="476237" y="111869"/>
                      <a:pt x="483262" y="131660"/>
                    </a:cubicBezTo>
                    <a:cubicBezTo>
                      <a:pt x="517217" y="116349"/>
                      <a:pt x="554995" y="137877"/>
                      <a:pt x="567005" y="179392"/>
                    </a:cubicBezTo>
                    <a:cubicBezTo>
                      <a:pt x="584803" y="180887"/>
                      <a:pt x="599168" y="197655"/>
                      <a:pt x="600974" y="219051"/>
                    </a:cubicBezTo>
                    <a:cubicBezTo>
                      <a:pt x="602285" y="234531"/>
                      <a:pt x="596727" y="249654"/>
                      <a:pt x="586346" y="258839"/>
                    </a:cubicBezTo>
                    <a:cubicBezTo>
                      <a:pt x="597321" y="270388"/>
                      <a:pt x="601614" y="288741"/>
                      <a:pt x="597272" y="305555"/>
                    </a:cubicBezTo>
                    <a:lnTo>
                      <a:pt x="591060" y="315654"/>
                    </a:lnTo>
                    <a:lnTo>
                      <a:pt x="26144" y="315654"/>
                    </a:lnTo>
                    <a:lnTo>
                      <a:pt x="25310" y="311584"/>
                    </a:lnTo>
                    <a:lnTo>
                      <a:pt x="25194" y="311466"/>
                    </a:lnTo>
                    <a:lnTo>
                      <a:pt x="8548" y="294599"/>
                    </a:lnTo>
                    <a:cubicBezTo>
                      <a:pt x="4267" y="287459"/>
                      <a:pt x="1423" y="279058"/>
                      <a:pt x="410" y="270053"/>
                    </a:cubicBezTo>
                    <a:cubicBezTo>
                      <a:pt x="-1064" y="256979"/>
                      <a:pt x="1457" y="243715"/>
                      <a:pt x="7502" y="232766"/>
                    </a:cubicBezTo>
                    <a:cubicBezTo>
                      <a:pt x="-396" y="214070"/>
                      <a:pt x="-797" y="192071"/>
                      <a:pt x="6407" y="173041"/>
                    </a:cubicBezTo>
                    <a:cubicBezTo>
                      <a:pt x="15983" y="147740"/>
                      <a:pt x="37298" y="132008"/>
                      <a:pt x="60338" y="133234"/>
                    </a:cubicBezTo>
                    <a:cubicBezTo>
                      <a:pt x="62975" y="116683"/>
                      <a:pt x="71417" y="102337"/>
                      <a:pt x="83477" y="93881"/>
                    </a:cubicBezTo>
                    <a:cubicBezTo>
                      <a:pt x="92640" y="87456"/>
                      <a:pt x="103012" y="85014"/>
                      <a:pt x="113054" y="86347"/>
                    </a:cubicBezTo>
                    <a:lnTo>
                      <a:pt x="127491" y="94260"/>
                    </a:lnTo>
                    <a:lnTo>
                      <a:pt x="138954" y="78646"/>
                    </a:lnTo>
                    <a:cubicBezTo>
                      <a:pt x="148360" y="71704"/>
                      <a:pt x="159449" y="68077"/>
                      <a:pt x="170969" y="68690"/>
                    </a:cubicBezTo>
                    <a:cubicBezTo>
                      <a:pt x="173607" y="52140"/>
                      <a:pt x="182048" y="37794"/>
                      <a:pt x="194109" y="29338"/>
                    </a:cubicBezTo>
                    <a:cubicBezTo>
                      <a:pt x="212433" y="16488"/>
                      <a:pt x="235599" y="19567"/>
                      <a:pt x="251272" y="36926"/>
                    </a:cubicBezTo>
                    <a:cubicBezTo>
                      <a:pt x="260498" y="15322"/>
                      <a:pt x="278508" y="1296"/>
                      <a:pt x="298577" y="85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00660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010E0214-1D63-4C99-B3FB-59D0A25FBCCB}"/>
                  </a:ext>
                </a:extLst>
              </p:cNvPr>
              <p:cNvSpPr/>
              <p:nvPr/>
            </p:nvSpPr>
            <p:spPr bwMode="auto">
              <a:xfrm flipH="1">
                <a:off x="3335928" y="3199454"/>
                <a:ext cx="428838" cy="315654"/>
              </a:xfrm>
              <a:custGeom>
                <a:avLst/>
                <a:gdLst>
                  <a:gd name="connsiteX0" fmla="*/ 298577 w 601163"/>
                  <a:gd name="connsiteY0" fmla="*/ 85 h 315654"/>
                  <a:gd name="connsiteX1" fmla="*/ 353517 w 601163"/>
                  <a:gd name="connsiteY1" fmla="*/ 41618 h 315654"/>
                  <a:gd name="connsiteX2" fmla="*/ 437260 w 601163"/>
                  <a:gd name="connsiteY2" fmla="*/ 89350 h 315654"/>
                  <a:gd name="connsiteX3" fmla="*/ 441886 w 601163"/>
                  <a:gd name="connsiteY3" fmla="*/ 91839 h 315654"/>
                  <a:gd name="connsiteX4" fmla="*/ 445567 w 601163"/>
                  <a:gd name="connsiteY4" fmla="*/ 92303 h 315654"/>
                  <a:gd name="connsiteX5" fmla="*/ 483262 w 601163"/>
                  <a:gd name="connsiteY5" fmla="*/ 131660 h 315654"/>
                  <a:gd name="connsiteX6" fmla="*/ 567005 w 601163"/>
                  <a:gd name="connsiteY6" fmla="*/ 179392 h 315654"/>
                  <a:gd name="connsiteX7" fmla="*/ 600974 w 601163"/>
                  <a:gd name="connsiteY7" fmla="*/ 219051 h 315654"/>
                  <a:gd name="connsiteX8" fmla="*/ 586346 w 601163"/>
                  <a:gd name="connsiteY8" fmla="*/ 258839 h 315654"/>
                  <a:gd name="connsiteX9" fmla="*/ 597272 w 601163"/>
                  <a:gd name="connsiteY9" fmla="*/ 305555 h 315654"/>
                  <a:gd name="connsiteX10" fmla="*/ 591060 w 601163"/>
                  <a:gd name="connsiteY10" fmla="*/ 315654 h 315654"/>
                  <a:gd name="connsiteX11" fmla="*/ 26144 w 601163"/>
                  <a:gd name="connsiteY11" fmla="*/ 315654 h 315654"/>
                  <a:gd name="connsiteX12" fmla="*/ 25310 w 601163"/>
                  <a:gd name="connsiteY12" fmla="*/ 311584 h 315654"/>
                  <a:gd name="connsiteX13" fmla="*/ 25194 w 601163"/>
                  <a:gd name="connsiteY13" fmla="*/ 311466 h 315654"/>
                  <a:gd name="connsiteX14" fmla="*/ 8548 w 601163"/>
                  <a:gd name="connsiteY14" fmla="*/ 294599 h 315654"/>
                  <a:gd name="connsiteX15" fmla="*/ 410 w 601163"/>
                  <a:gd name="connsiteY15" fmla="*/ 270053 h 315654"/>
                  <a:gd name="connsiteX16" fmla="*/ 7502 w 601163"/>
                  <a:gd name="connsiteY16" fmla="*/ 232766 h 315654"/>
                  <a:gd name="connsiteX17" fmla="*/ 6407 w 601163"/>
                  <a:gd name="connsiteY17" fmla="*/ 173041 h 315654"/>
                  <a:gd name="connsiteX18" fmla="*/ 60338 w 601163"/>
                  <a:gd name="connsiteY18" fmla="*/ 133234 h 315654"/>
                  <a:gd name="connsiteX19" fmla="*/ 83477 w 601163"/>
                  <a:gd name="connsiteY19" fmla="*/ 93881 h 315654"/>
                  <a:gd name="connsiteX20" fmla="*/ 113054 w 601163"/>
                  <a:gd name="connsiteY20" fmla="*/ 86347 h 315654"/>
                  <a:gd name="connsiteX21" fmla="*/ 127491 w 601163"/>
                  <a:gd name="connsiteY21" fmla="*/ 94260 h 315654"/>
                  <a:gd name="connsiteX22" fmla="*/ 138954 w 601163"/>
                  <a:gd name="connsiteY22" fmla="*/ 78646 h 315654"/>
                  <a:gd name="connsiteX23" fmla="*/ 170969 w 601163"/>
                  <a:gd name="connsiteY23" fmla="*/ 68690 h 315654"/>
                  <a:gd name="connsiteX24" fmla="*/ 194109 w 601163"/>
                  <a:gd name="connsiteY24" fmla="*/ 29338 h 315654"/>
                  <a:gd name="connsiteX25" fmla="*/ 251272 w 601163"/>
                  <a:gd name="connsiteY25" fmla="*/ 36926 h 315654"/>
                  <a:gd name="connsiteX26" fmla="*/ 298577 w 601163"/>
                  <a:gd name="connsiteY26" fmla="*/ 85 h 315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01163" h="315654">
                    <a:moveTo>
                      <a:pt x="298577" y="85"/>
                    </a:moveTo>
                    <a:cubicBezTo>
                      <a:pt x="322227" y="-1342"/>
                      <a:pt x="344151" y="15229"/>
                      <a:pt x="353517" y="41618"/>
                    </a:cubicBezTo>
                    <a:cubicBezTo>
                      <a:pt x="387472" y="26306"/>
                      <a:pt x="425250" y="47835"/>
                      <a:pt x="437260" y="89350"/>
                    </a:cubicBezTo>
                    <a:lnTo>
                      <a:pt x="441886" y="91839"/>
                    </a:lnTo>
                    <a:lnTo>
                      <a:pt x="445567" y="92303"/>
                    </a:lnTo>
                    <a:cubicBezTo>
                      <a:pt x="462149" y="97600"/>
                      <a:pt x="476237" y="111869"/>
                      <a:pt x="483262" y="131660"/>
                    </a:cubicBezTo>
                    <a:cubicBezTo>
                      <a:pt x="517217" y="116349"/>
                      <a:pt x="554995" y="137877"/>
                      <a:pt x="567005" y="179392"/>
                    </a:cubicBezTo>
                    <a:cubicBezTo>
                      <a:pt x="584803" y="180887"/>
                      <a:pt x="599168" y="197655"/>
                      <a:pt x="600974" y="219051"/>
                    </a:cubicBezTo>
                    <a:cubicBezTo>
                      <a:pt x="602285" y="234531"/>
                      <a:pt x="596727" y="249654"/>
                      <a:pt x="586346" y="258839"/>
                    </a:cubicBezTo>
                    <a:cubicBezTo>
                      <a:pt x="597321" y="270388"/>
                      <a:pt x="601614" y="288741"/>
                      <a:pt x="597272" y="305555"/>
                    </a:cubicBezTo>
                    <a:lnTo>
                      <a:pt x="591060" y="315654"/>
                    </a:lnTo>
                    <a:lnTo>
                      <a:pt x="26144" y="315654"/>
                    </a:lnTo>
                    <a:lnTo>
                      <a:pt x="25310" y="311584"/>
                    </a:lnTo>
                    <a:lnTo>
                      <a:pt x="25194" y="311466"/>
                    </a:lnTo>
                    <a:lnTo>
                      <a:pt x="8548" y="294599"/>
                    </a:lnTo>
                    <a:cubicBezTo>
                      <a:pt x="4267" y="287459"/>
                      <a:pt x="1423" y="279058"/>
                      <a:pt x="410" y="270053"/>
                    </a:cubicBezTo>
                    <a:cubicBezTo>
                      <a:pt x="-1064" y="256979"/>
                      <a:pt x="1457" y="243715"/>
                      <a:pt x="7502" y="232766"/>
                    </a:cubicBezTo>
                    <a:cubicBezTo>
                      <a:pt x="-396" y="214070"/>
                      <a:pt x="-797" y="192071"/>
                      <a:pt x="6407" y="173041"/>
                    </a:cubicBezTo>
                    <a:cubicBezTo>
                      <a:pt x="15983" y="147740"/>
                      <a:pt x="37298" y="132008"/>
                      <a:pt x="60338" y="133234"/>
                    </a:cubicBezTo>
                    <a:cubicBezTo>
                      <a:pt x="62975" y="116683"/>
                      <a:pt x="71417" y="102337"/>
                      <a:pt x="83477" y="93881"/>
                    </a:cubicBezTo>
                    <a:cubicBezTo>
                      <a:pt x="92640" y="87456"/>
                      <a:pt x="103012" y="85014"/>
                      <a:pt x="113054" y="86347"/>
                    </a:cubicBezTo>
                    <a:lnTo>
                      <a:pt x="127491" y="94260"/>
                    </a:lnTo>
                    <a:lnTo>
                      <a:pt x="138954" y="78646"/>
                    </a:lnTo>
                    <a:cubicBezTo>
                      <a:pt x="148360" y="71704"/>
                      <a:pt x="159449" y="68077"/>
                      <a:pt x="170969" y="68690"/>
                    </a:cubicBezTo>
                    <a:cubicBezTo>
                      <a:pt x="173607" y="52140"/>
                      <a:pt x="182048" y="37794"/>
                      <a:pt x="194109" y="29338"/>
                    </a:cubicBezTo>
                    <a:cubicBezTo>
                      <a:pt x="212433" y="16488"/>
                      <a:pt x="235599" y="19567"/>
                      <a:pt x="251272" y="36926"/>
                    </a:cubicBezTo>
                    <a:cubicBezTo>
                      <a:pt x="260498" y="15322"/>
                      <a:pt x="278508" y="1296"/>
                      <a:pt x="298577" y="85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25E21E12-4DE8-45E2-9FB0-9229BB4011C2}"/>
                  </a:ext>
                </a:extLst>
              </p:cNvPr>
              <p:cNvSpPr/>
              <p:nvPr/>
            </p:nvSpPr>
            <p:spPr bwMode="auto">
              <a:xfrm flipH="1">
                <a:off x="2607650" y="3013791"/>
                <a:ext cx="601163" cy="362402"/>
              </a:xfrm>
              <a:custGeom>
                <a:avLst/>
                <a:gdLst>
                  <a:gd name="connsiteX0" fmla="*/ 298577 w 601163"/>
                  <a:gd name="connsiteY0" fmla="*/ 85 h 315654"/>
                  <a:gd name="connsiteX1" fmla="*/ 353517 w 601163"/>
                  <a:gd name="connsiteY1" fmla="*/ 41618 h 315654"/>
                  <a:gd name="connsiteX2" fmla="*/ 437260 w 601163"/>
                  <a:gd name="connsiteY2" fmla="*/ 89350 h 315654"/>
                  <a:gd name="connsiteX3" fmla="*/ 441886 w 601163"/>
                  <a:gd name="connsiteY3" fmla="*/ 91839 h 315654"/>
                  <a:gd name="connsiteX4" fmla="*/ 445567 w 601163"/>
                  <a:gd name="connsiteY4" fmla="*/ 92303 h 315654"/>
                  <a:gd name="connsiteX5" fmla="*/ 483262 w 601163"/>
                  <a:gd name="connsiteY5" fmla="*/ 131660 h 315654"/>
                  <a:gd name="connsiteX6" fmla="*/ 567005 w 601163"/>
                  <a:gd name="connsiteY6" fmla="*/ 179392 h 315654"/>
                  <a:gd name="connsiteX7" fmla="*/ 600974 w 601163"/>
                  <a:gd name="connsiteY7" fmla="*/ 219051 h 315654"/>
                  <a:gd name="connsiteX8" fmla="*/ 586346 w 601163"/>
                  <a:gd name="connsiteY8" fmla="*/ 258839 h 315654"/>
                  <a:gd name="connsiteX9" fmla="*/ 597272 w 601163"/>
                  <a:gd name="connsiteY9" fmla="*/ 305555 h 315654"/>
                  <a:gd name="connsiteX10" fmla="*/ 591060 w 601163"/>
                  <a:gd name="connsiteY10" fmla="*/ 315654 h 315654"/>
                  <a:gd name="connsiteX11" fmla="*/ 26144 w 601163"/>
                  <a:gd name="connsiteY11" fmla="*/ 315654 h 315654"/>
                  <a:gd name="connsiteX12" fmla="*/ 25310 w 601163"/>
                  <a:gd name="connsiteY12" fmla="*/ 311584 h 315654"/>
                  <a:gd name="connsiteX13" fmla="*/ 25194 w 601163"/>
                  <a:gd name="connsiteY13" fmla="*/ 311466 h 315654"/>
                  <a:gd name="connsiteX14" fmla="*/ 8548 w 601163"/>
                  <a:gd name="connsiteY14" fmla="*/ 294599 h 315654"/>
                  <a:gd name="connsiteX15" fmla="*/ 410 w 601163"/>
                  <a:gd name="connsiteY15" fmla="*/ 270053 h 315654"/>
                  <a:gd name="connsiteX16" fmla="*/ 7502 w 601163"/>
                  <a:gd name="connsiteY16" fmla="*/ 232766 h 315654"/>
                  <a:gd name="connsiteX17" fmla="*/ 6407 w 601163"/>
                  <a:gd name="connsiteY17" fmla="*/ 173041 h 315654"/>
                  <a:gd name="connsiteX18" fmla="*/ 60338 w 601163"/>
                  <a:gd name="connsiteY18" fmla="*/ 133234 h 315654"/>
                  <a:gd name="connsiteX19" fmla="*/ 83477 w 601163"/>
                  <a:gd name="connsiteY19" fmla="*/ 93881 h 315654"/>
                  <a:gd name="connsiteX20" fmla="*/ 113054 w 601163"/>
                  <a:gd name="connsiteY20" fmla="*/ 86347 h 315654"/>
                  <a:gd name="connsiteX21" fmla="*/ 127491 w 601163"/>
                  <a:gd name="connsiteY21" fmla="*/ 94260 h 315654"/>
                  <a:gd name="connsiteX22" fmla="*/ 138954 w 601163"/>
                  <a:gd name="connsiteY22" fmla="*/ 78646 h 315654"/>
                  <a:gd name="connsiteX23" fmla="*/ 170969 w 601163"/>
                  <a:gd name="connsiteY23" fmla="*/ 68690 h 315654"/>
                  <a:gd name="connsiteX24" fmla="*/ 194109 w 601163"/>
                  <a:gd name="connsiteY24" fmla="*/ 29338 h 315654"/>
                  <a:gd name="connsiteX25" fmla="*/ 251272 w 601163"/>
                  <a:gd name="connsiteY25" fmla="*/ 36926 h 315654"/>
                  <a:gd name="connsiteX26" fmla="*/ 298577 w 601163"/>
                  <a:gd name="connsiteY26" fmla="*/ 85 h 315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01163" h="315654">
                    <a:moveTo>
                      <a:pt x="298577" y="85"/>
                    </a:moveTo>
                    <a:cubicBezTo>
                      <a:pt x="322227" y="-1342"/>
                      <a:pt x="344151" y="15229"/>
                      <a:pt x="353517" y="41618"/>
                    </a:cubicBezTo>
                    <a:cubicBezTo>
                      <a:pt x="387472" y="26306"/>
                      <a:pt x="425250" y="47835"/>
                      <a:pt x="437260" y="89350"/>
                    </a:cubicBezTo>
                    <a:lnTo>
                      <a:pt x="441886" y="91839"/>
                    </a:lnTo>
                    <a:lnTo>
                      <a:pt x="445567" y="92303"/>
                    </a:lnTo>
                    <a:cubicBezTo>
                      <a:pt x="462149" y="97600"/>
                      <a:pt x="476237" y="111869"/>
                      <a:pt x="483262" y="131660"/>
                    </a:cubicBezTo>
                    <a:cubicBezTo>
                      <a:pt x="517217" y="116349"/>
                      <a:pt x="554995" y="137877"/>
                      <a:pt x="567005" y="179392"/>
                    </a:cubicBezTo>
                    <a:cubicBezTo>
                      <a:pt x="584803" y="180887"/>
                      <a:pt x="599168" y="197655"/>
                      <a:pt x="600974" y="219051"/>
                    </a:cubicBezTo>
                    <a:cubicBezTo>
                      <a:pt x="602285" y="234531"/>
                      <a:pt x="596727" y="249654"/>
                      <a:pt x="586346" y="258839"/>
                    </a:cubicBezTo>
                    <a:cubicBezTo>
                      <a:pt x="597321" y="270388"/>
                      <a:pt x="601614" y="288741"/>
                      <a:pt x="597272" y="305555"/>
                    </a:cubicBezTo>
                    <a:lnTo>
                      <a:pt x="591060" y="315654"/>
                    </a:lnTo>
                    <a:lnTo>
                      <a:pt x="26144" y="315654"/>
                    </a:lnTo>
                    <a:lnTo>
                      <a:pt x="25310" y="311584"/>
                    </a:lnTo>
                    <a:lnTo>
                      <a:pt x="25194" y="311466"/>
                    </a:lnTo>
                    <a:lnTo>
                      <a:pt x="8548" y="294599"/>
                    </a:lnTo>
                    <a:cubicBezTo>
                      <a:pt x="4267" y="287459"/>
                      <a:pt x="1423" y="279058"/>
                      <a:pt x="410" y="270053"/>
                    </a:cubicBezTo>
                    <a:cubicBezTo>
                      <a:pt x="-1064" y="256979"/>
                      <a:pt x="1457" y="243715"/>
                      <a:pt x="7502" y="232766"/>
                    </a:cubicBezTo>
                    <a:cubicBezTo>
                      <a:pt x="-396" y="214070"/>
                      <a:pt x="-797" y="192071"/>
                      <a:pt x="6407" y="173041"/>
                    </a:cubicBezTo>
                    <a:cubicBezTo>
                      <a:pt x="15983" y="147740"/>
                      <a:pt x="37298" y="132008"/>
                      <a:pt x="60338" y="133234"/>
                    </a:cubicBezTo>
                    <a:cubicBezTo>
                      <a:pt x="62975" y="116683"/>
                      <a:pt x="71417" y="102337"/>
                      <a:pt x="83477" y="93881"/>
                    </a:cubicBezTo>
                    <a:cubicBezTo>
                      <a:pt x="92640" y="87456"/>
                      <a:pt x="103012" y="85014"/>
                      <a:pt x="113054" y="86347"/>
                    </a:cubicBezTo>
                    <a:lnTo>
                      <a:pt x="127491" y="94260"/>
                    </a:lnTo>
                    <a:lnTo>
                      <a:pt x="138954" y="78646"/>
                    </a:lnTo>
                    <a:cubicBezTo>
                      <a:pt x="148360" y="71704"/>
                      <a:pt x="159449" y="68077"/>
                      <a:pt x="170969" y="68690"/>
                    </a:cubicBezTo>
                    <a:cubicBezTo>
                      <a:pt x="173607" y="52140"/>
                      <a:pt x="182048" y="37794"/>
                      <a:pt x="194109" y="29338"/>
                    </a:cubicBezTo>
                    <a:cubicBezTo>
                      <a:pt x="212433" y="16488"/>
                      <a:pt x="235599" y="19567"/>
                      <a:pt x="251272" y="36926"/>
                    </a:cubicBezTo>
                    <a:cubicBezTo>
                      <a:pt x="260498" y="15322"/>
                      <a:pt x="278508" y="1296"/>
                      <a:pt x="298577" y="85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00660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72BE9731-94F3-4221-8C65-A8FF9FD99ED5}"/>
                  </a:ext>
                </a:extLst>
              </p:cNvPr>
              <p:cNvSpPr/>
              <p:nvPr/>
            </p:nvSpPr>
            <p:spPr bwMode="auto">
              <a:xfrm>
                <a:off x="2398286" y="3156203"/>
                <a:ext cx="428838" cy="315654"/>
              </a:xfrm>
              <a:custGeom>
                <a:avLst/>
                <a:gdLst>
                  <a:gd name="connsiteX0" fmla="*/ 298577 w 601163"/>
                  <a:gd name="connsiteY0" fmla="*/ 85 h 315654"/>
                  <a:gd name="connsiteX1" fmla="*/ 353517 w 601163"/>
                  <a:gd name="connsiteY1" fmla="*/ 41618 h 315654"/>
                  <a:gd name="connsiteX2" fmla="*/ 437260 w 601163"/>
                  <a:gd name="connsiteY2" fmla="*/ 89350 h 315654"/>
                  <a:gd name="connsiteX3" fmla="*/ 441886 w 601163"/>
                  <a:gd name="connsiteY3" fmla="*/ 91839 h 315654"/>
                  <a:gd name="connsiteX4" fmla="*/ 445567 w 601163"/>
                  <a:gd name="connsiteY4" fmla="*/ 92303 h 315654"/>
                  <a:gd name="connsiteX5" fmla="*/ 483262 w 601163"/>
                  <a:gd name="connsiteY5" fmla="*/ 131660 h 315654"/>
                  <a:gd name="connsiteX6" fmla="*/ 567005 w 601163"/>
                  <a:gd name="connsiteY6" fmla="*/ 179392 h 315654"/>
                  <a:gd name="connsiteX7" fmla="*/ 600974 w 601163"/>
                  <a:gd name="connsiteY7" fmla="*/ 219051 h 315654"/>
                  <a:gd name="connsiteX8" fmla="*/ 586346 w 601163"/>
                  <a:gd name="connsiteY8" fmla="*/ 258839 h 315654"/>
                  <a:gd name="connsiteX9" fmla="*/ 597272 w 601163"/>
                  <a:gd name="connsiteY9" fmla="*/ 305555 h 315654"/>
                  <a:gd name="connsiteX10" fmla="*/ 591060 w 601163"/>
                  <a:gd name="connsiteY10" fmla="*/ 315654 h 315654"/>
                  <a:gd name="connsiteX11" fmla="*/ 26144 w 601163"/>
                  <a:gd name="connsiteY11" fmla="*/ 315654 h 315654"/>
                  <a:gd name="connsiteX12" fmla="*/ 25310 w 601163"/>
                  <a:gd name="connsiteY12" fmla="*/ 311584 h 315654"/>
                  <a:gd name="connsiteX13" fmla="*/ 25194 w 601163"/>
                  <a:gd name="connsiteY13" fmla="*/ 311466 h 315654"/>
                  <a:gd name="connsiteX14" fmla="*/ 8548 w 601163"/>
                  <a:gd name="connsiteY14" fmla="*/ 294599 h 315654"/>
                  <a:gd name="connsiteX15" fmla="*/ 410 w 601163"/>
                  <a:gd name="connsiteY15" fmla="*/ 270053 h 315654"/>
                  <a:gd name="connsiteX16" fmla="*/ 7502 w 601163"/>
                  <a:gd name="connsiteY16" fmla="*/ 232766 h 315654"/>
                  <a:gd name="connsiteX17" fmla="*/ 6407 w 601163"/>
                  <a:gd name="connsiteY17" fmla="*/ 173041 h 315654"/>
                  <a:gd name="connsiteX18" fmla="*/ 60338 w 601163"/>
                  <a:gd name="connsiteY18" fmla="*/ 133234 h 315654"/>
                  <a:gd name="connsiteX19" fmla="*/ 83477 w 601163"/>
                  <a:gd name="connsiteY19" fmla="*/ 93881 h 315654"/>
                  <a:gd name="connsiteX20" fmla="*/ 113054 w 601163"/>
                  <a:gd name="connsiteY20" fmla="*/ 86347 h 315654"/>
                  <a:gd name="connsiteX21" fmla="*/ 127491 w 601163"/>
                  <a:gd name="connsiteY21" fmla="*/ 94260 h 315654"/>
                  <a:gd name="connsiteX22" fmla="*/ 138954 w 601163"/>
                  <a:gd name="connsiteY22" fmla="*/ 78646 h 315654"/>
                  <a:gd name="connsiteX23" fmla="*/ 170969 w 601163"/>
                  <a:gd name="connsiteY23" fmla="*/ 68690 h 315654"/>
                  <a:gd name="connsiteX24" fmla="*/ 194109 w 601163"/>
                  <a:gd name="connsiteY24" fmla="*/ 29338 h 315654"/>
                  <a:gd name="connsiteX25" fmla="*/ 251272 w 601163"/>
                  <a:gd name="connsiteY25" fmla="*/ 36926 h 315654"/>
                  <a:gd name="connsiteX26" fmla="*/ 298577 w 601163"/>
                  <a:gd name="connsiteY26" fmla="*/ 85 h 315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01163" h="315654">
                    <a:moveTo>
                      <a:pt x="298577" y="85"/>
                    </a:moveTo>
                    <a:cubicBezTo>
                      <a:pt x="322227" y="-1342"/>
                      <a:pt x="344151" y="15229"/>
                      <a:pt x="353517" y="41618"/>
                    </a:cubicBezTo>
                    <a:cubicBezTo>
                      <a:pt x="387472" y="26306"/>
                      <a:pt x="425250" y="47835"/>
                      <a:pt x="437260" y="89350"/>
                    </a:cubicBezTo>
                    <a:lnTo>
                      <a:pt x="441886" y="91839"/>
                    </a:lnTo>
                    <a:lnTo>
                      <a:pt x="445567" y="92303"/>
                    </a:lnTo>
                    <a:cubicBezTo>
                      <a:pt x="462149" y="97600"/>
                      <a:pt x="476237" y="111869"/>
                      <a:pt x="483262" y="131660"/>
                    </a:cubicBezTo>
                    <a:cubicBezTo>
                      <a:pt x="517217" y="116349"/>
                      <a:pt x="554995" y="137877"/>
                      <a:pt x="567005" y="179392"/>
                    </a:cubicBezTo>
                    <a:cubicBezTo>
                      <a:pt x="584803" y="180887"/>
                      <a:pt x="599168" y="197655"/>
                      <a:pt x="600974" y="219051"/>
                    </a:cubicBezTo>
                    <a:cubicBezTo>
                      <a:pt x="602285" y="234531"/>
                      <a:pt x="596727" y="249654"/>
                      <a:pt x="586346" y="258839"/>
                    </a:cubicBezTo>
                    <a:cubicBezTo>
                      <a:pt x="597321" y="270388"/>
                      <a:pt x="601614" y="288741"/>
                      <a:pt x="597272" y="305555"/>
                    </a:cubicBezTo>
                    <a:lnTo>
                      <a:pt x="591060" y="315654"/>
                    </a:lnTo>
                    <a:lnTo>
                      <a:pt x="26144" y="315654"/>
                    </a:lnTo>
                    <a:lnTo>
                      <a:pt x="25310" y="311584"/>
                    </a:lnTo>
                    <a:lnTo>
                      <a:pt x="25194" y="311466"/>
                    </a:lnTo>
                    <a:lnTo>
                      <a:pt x="8548" y="294599"/>
                    </a:lnTo>
                    <a:cubicBezTo>
                      <a:pt x="4267" y="287459"/>
                      <a:pt x="1423" y="279058"/>
                      <a:pt x="410" y="270053"/>
                    </a:cubicBezTo>
                    <a:cubicBezTo>
                      <a:pt x="-1064" y="256979"/>
                      <a:pt x="1457" y="243715"/>
                      <a:pt x="7502" y="232766"/>
                    </a:cubicBezTo>
                    <a:cubicBezTo>
                      <a:pt x="-396" y="214070"/>
                      <a:pt x="-797" y="192071"/>
                      <a:pt x="6407" y="173041"/>
                    </a:cubicBezTo>
                    <a:cubicBezTo>
                      <a:pt x="15983" y="147740"/>
                      <a:pt x="37298" y="132008"/>
                      <a:pt x="60338" y="133234"/>
                    </a:cubicBezTo>
                    <a:cubicBezTo>
                      <a:pt x="62975" y="116683"/>
                      <a:pt x="71417" y="102337"/>
                      <a:pt x="83477" y="93881"/>
                    </a:cubicBezTo>
                    <a:cubicBezTo>
                      <a:pt x="92640" y="87456"/>
                      <a:pt x="103012" y="85014"/>
                      <a:pt x="113054" y="86347"/>
                    </a:cubicBezTo>
                    <a:lnTo>
                      <a:pt x="127491" y="94260"/>
                    </a:lnTo>
                    <a:lnTo>
                      <a:pt x="138954" y="78646"/>
                    </a:lnTo>
                    <a:cubicBezTo>
                      <a:pt x="148360" y="71704"/>
                      <a:pt x="159449" y="68077"/>
                      <a:pt x="170969" y="68690"/>
                    </a:cubicBezTo>
                    <a:cubicBezTo>
                      <a:pt x="173607" y="52140"/>
                      <a:pt x="182048" y="37794"/>
                      <a:pt x="194109" y="29338"/>
                    </a:cubicBezTo>
                    <a:cubicBezTo>
                      <a:pt x="212433" y="16488"/>
                      <a:pt x="235599" y="19567"/>
                      <a:pt x="251272" y="36926"/>
                    </a:cubicBezTo>
                    <a:cubicBezTo>
                      <a:pt x="260498" y="15322"/>
                      <a:pt x="278508" y="1296"/>
                      <a:pt x="298577" y="85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E793F966-0A87-4D4B-B6D9-88D7452765B0}"/>
                  </a:ext>
                </a:extLst>
              </p:cNvPr>
              <p:cNvSpPr/>
              <p:nvPr/>
            </p:nvSpPr>
            <p:spPr bwMode="auto">
              <a:xfrm>
                <a:off x="3014909" y="3151298"/>
                <a:ext cx="469460" cy="288683"/>
              </a:xfrm>
              <a:custGeom>
                <a:avLst/>
                <a:gdLst>
                  <a:gd name="connsiteX0" fmla="*/ 298577 w 601163"/>
                  <a:gd name="connsiteY0" fmla="*/ 85 h 315654"/>
                  <a:gd name="connsiteX1" fmla="*/ 353517 w 601163"/>
                  <a:gd name="connsiteY1" fmla="*/ 41618 h 315654"/>
                  <a:gd name="connsiteX2" fmla="*/ 437260 w 601163"/>
                  <a:gd name="connsiteY2" fmla="*/ 89350 h 315654"/>
                  <a:gd name="connsiteX3" fmla="*/ 441886 w 601163"/>
                  <a:gd name="connsiteY3" fmla="*/ 91839 h 315654"/>
                  <a:gd name="connsiteX4" fmla="*/ 445567 w 601163"/>
                  <a:gd name="connsiteY4" fmla="*/ 92303 h 315654"/>
                  <a:gd name="connsiteX5" fmla="*/ 483262 w 601163"/>
                  <a:gd name="connsiteY5" fmla="*/ 131660 h 315654"/>
                  <a:gd name="connsiteX6" fmla="*/ 567005 w 601163"/>
                  <a:gd name="connsiteY6" fmla="*/ 179392 h 315654"/>
                  <a:gd name="connsiteX7" fmla="*/ 600974 w 601163"/>
                  <a:gd name="connsiteY7" fmla="*/ 219051 h 315654"/>
                  <a:gd name="connsiteX8" fmla="*/ 586346 w 601163"/>
                  <a:gd name="connsiteY8" fmla="*/ 258839 h 315654"/>
                  <a:gd name="connsiteX9" fmla="*/ 597272 w 601163"/>
                  <a:gd name="connsiteY9" fmla="*/ 305555 h 315654"/>
                  <a:gd name="connsiteX10" fmla="*/ 591060 w 601163"/>
                  <a:gd name="connsiteY10" fmla="*/ 315654 h 315654"/>
                  <a:gd name="connsiteX11" fmla="*/ 26144 w 601163"/>
                  <a:gd name="connsiteY11" fmla="*/ 315654 h 315654"/>
                  <a:gd name="connsiteX12" fmla="*/ 25310 w 601163"/>
                  <a:gd name="connsiteY12" fmla="*/ 311584 h 315654"/>
                  <a:gd name="connsiteX13" fmla="*/ 25194 w 601163"/>
                  <a:gd name="connsiteY13" fmla="*/ 311466 h 315654"/>
                  <a:gd name="connsiteX14" fmla="*/ 8548 w 601163"/>
                  <a:gd name="connsiteY14" fmla="*/ 294599 h 315654"/>
                  <a:gd name="connsiteX15" fmla="*/ 410 w 601163"/>
                  <a:gd name="connsiteY15" fmla="*/ 270053 h 315654"/>
                  <a:gd name="connsiteX16" fmla="*/ 7502 w 601163"/>
                  <a:gd name="connsiteY16" fmla="*/ 232766 h 315654"/>
                  <a:gd name="connsiteX17" fmla="*/ 6407 w 601163"/>
                  <a:gd name="connsiteY17" fmla="*/ 173041 h 315654"/>
                  <a:gd name="connsiteX18" fmla="*/ 60338 w 601163"/>
                  <a:gd name="connsiteY18" fmla="*/ 133234 h 315654"/>
                  <a:gd name="connsiteX19" fmla="*/ 83477 w 601163"/>
                  <a:gd name="connsiteY19" fmla="*/ 93881 h 315654"/>
                  <a:gd name="connsiteX20" fmla="*/ 113054 w 601163"/>
                  <a:gd name="connsiteY20" fmla="*/ 86347 h 315654"/>
                  <a:gd name="connsiteX21" fmla="*/ 127491 w 601163"/>
                  <a:gd name="connsiteY21" fmla="*/ 94260 h 315654"/>
                  <a:gd name="connsiteX22" fmla="*/ 138954 w 601163"/>
                  <a:gd name="connsiteY22" fmla="*/ 78646 h 315654"/>
                  <a:gd name="connsiteX23" fmla="*/ 170969 w 601163"/>
                  <a:gd name="connsiteY23" fmla="*/ 68690 h 315654"/>
                  <a:gd name="connsiteX24" fmla="*/ 194109 w 601163"/>
                  <a:gd name="connsiteY24" fmla="*/ 29338 h 315654"/>
                  <a:gd name="connsiteX25" fmla="*/ 251272 w 601163"/>
                  <a:gd name="connsiteY25" fmla="*/ 36926 h 315654"/>
                  <a:gd name="connsiteX26" fmla="*/ 298577 w 601163"/>
                  <a:gd name="connsiteY26" fmla="*/ 85 h 315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01163" h="315654">
                    <a:moveTo>
                      <a:pt x="298577" y="85"/>
                    </a:moveTo>
                    <a:cubicBezTo>
                      <a:pt x="322227" y="-1342"/>
                      <a:pt x="344151" y="15229"/>
                      <a:pt x="353517" y="41618"/>
                    </a:cubicBezTo>
                    <a:cubicBezTo>
                      <a:pt x="387472" y="26306"/>
                      <a:pt x="425250" y="47835"/>
                      <a:pt x="437260" y="89350"/>
                    </a:cubicBezTo>
                    <a:lnTo>
                      <a:pt x="441886" y="91839"/>
                    </a:lnTo>
                    <a:lnTo>
                      <a:pt x="445567" y="92303"/>
                    </a:lnTo>
                    <a:cubicBezTo>
                      <a:pt x="462149" y="97600"/>
                      <a:pt x="476237" y="111869"/>
                      <a:pt x="483262" y="131660"/>
                    </a:cubicBezTo>
                    <a:cubicBezTo>
                      <a:pt x="517217" y="116349"/>
                      <a:pt x="554995" y="137877"/>
                      <a:pt x="567005" y="179392"/>
                    </a:cubicBezTo>
                    <a:cubicBezTo>
                      <a:pt x="584803" y="180887"/>
                      <a:pt x="599168" y="197655"/>
                      <a:pt x="600974" y="219051"/>
                    </a:cubicBezTo>
                    <a:cubicBezTo>
                      <a:pt x="602285" y="234531"/>
                      <a:pt x="596727" y="249654"/>
                      <a:pt x="586346" y="258839"/>
                    </a:cubicBezTo>
                    <a:cubicBezTo>
                      <a:pt x="597321" y="270388"/>
                      <a:pt x="601614" y="288741"/>
                      <a:pt x="597272" y="305555"/>
                    </a:cubicBezTo>
                    <a:lnTo>
                      <a:pt x="591060" y="315654"/>
                    </a:lnTo>
                    <a:lnTo>
                      <a:pt x="26144" y="315654"/>
                    </a:lnTo>
                    <a:lnTo>
                      <a:pt x="25310" y="311584"/>
                    </a:lnTo>
                    <a:lnTo>
                      <a:pt x="25194" y="311466"/>
                    </a:lnTo>
                    <a:lnTo>
                      <a:pt x="8548" y="294599"/>
                    </a:lnTo>
                    <a:cubicBezTo>
                      <a:pt x="4267" y="287459"/>
                      <a:pt x="1423" y="279058"/>
                      <a:pt x="410" y="270053"/>
                    </a:cubicBezTo>
                    <a:cubicBezTo>
                      <a:pt x="-1064" y="256979"/>
                      <a:pt x="1457" y="243715"/>
                      <a:pt x="7502" y="232766"/>
                    </a:cubicBezTo>
                    <a:cubicBezTo>
                      <a:pt x="-396" y="214070"/>
                      <a:pt x="-797" y="192071"/>
                      <a:pt x="6407" y="173041"/>
                    </a:cubicBezTo>
                    <a:cubicBezTo>
                      <a:pt x="15983" y="147740"/>
                      <a:pt x="37298" y="132008"/>
                      <a:pt x="60338" y="133234"/>
                    </a:cubicBezTo>
                    <a:cubicBezTo>
                      <a:pt x="62975" y="116683"/>
                      <a:pt x="71417" y="102337"/>
                      <a:pt x="83477" y="93881"/>
                    </a:cubicBezTo>
                    <a:cubicBezTo>
                      <a:pt x="92640" y="87456"/>
                      <a:pt x="103012" y="85014"/>
                      <a:pt x="113054" y="86347"/>
                    </a:cubicBezTo>
                    <a:lnTo>
                      <a:pt x="127491" y="94260"/>
                    </a:lnTo>
                    <a:lnTo>
                      <a:pt x="138954" y="78646"/>
                    </a:lnTo>
                    <a:cubicBezTo>
                      <a:pt x="148360" y="71704"/>
                      <a:pt x="159449" y="68077"/>
                      <a:pt x="170969" y="68690"/>
                    </a:cubicBezTo>
                    <a:cubicBezTo>
                      <a:pt x="173607" y="52140"/>
                      <a:pt x="182048" y="37794"/>
                      <a:pt x="194109" y="29338"/>
                    </a:cubicBezTo>
                    <a:cubicBezTo>
                      <a:pt x="212433" y="16488"/>
                      <a:pt x="235599" y="19567"/>
                      <a:pt x="251272" y="36926"/>
                    </a:cubicBezTo>
                    <a:cubicBezTo>
                      <a:pt x="260498" y="15322"/>
                      <a:pt x="278508" y="1296"/>
                      <a:pt x="298577" y="85"/>
                    </a:cubicBezTo>
                    <a:close/>
                  </a:path>
                </a:pathLst>
              </a:custGeom>
              <a:pattFill prst="smConfetti">
                <a:fgClr>
                  <a:srgbClr val="00CC00"/>
                </a:fgClr>
                <a:bgClr>
                  <a:srgbClr val="339933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5" name="楕円 44">
                <a:extLst>
                  <a:ext uri="{FF2B5EF4-FFF2-40B4-BE49-F238E27FC236}">
                    <a16:creationId xmlns:a16="http://schemas.microsoft.com/office/drawing/2014/main" id="{599CDFC1-9FE5-46CF-BF76-B625CEF80880}"/>
                  </a:ext>
                </a:extLst>
              </p:cNvPr>
              <p:cNvSpPr/>
              <p:nvPr/>
            </p:nvSpPr>
            <p:spPr bwMode="auto">
              <a:xfrm>
                <a:off x="2317466" y="3431856"/>
                <a:ext cx="1538595" cy="681824"/>
              </a:xfrm>
              <a:prstGeom prst="ellipse">
                <a:avLst/>
              </a:prstGeom>
              <a:solidFill>
                <a:srgbClr val="00B0F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4F58640A-4149-4E50-852E-F44C36718AB4}"/>
                  </a:ext>
                </a:extLst>
              </p:cNvPr>
              <p:cNvSpPr/>
              <p:nvPr/>
            </p:nvSpPr>
            <p:spPr bwMode="auto">
              <a:xfrm>
                <a:off x="2188589" y="3567521"/>
                <a:ext cx="1771639" cy="626500"/>
              </a:xfrm>
              <a:custGeom>
                <a:avLst/>
                <a:gdLst>
                  <a:gd name="connsiteX0" fmla="*/ 1649949 w 1771639"/>
                  <a:gd name="connsiteY0" fmla="*/ 0 h 626500"/>
                  <a:gd name="connsiteX1" fmla="*/ 1771639 w 1771639"/>
                  <a:gd name="connsiteY1" fmla="*/ 160716 h 626500"/>
                  <a:gd name="connsiteX2" fmla="*/ 1695474 w 1771639"/>
                  <a:gd name="connsiteY2" fmla="*/ 203577 h 626500"/>
                  <a:gd name="connsiteX3" fmla="*/ 1688429 w 1771639"/>
                  <a:gd name="connsiteY3" fmla="*/ 204107 h 626500"/>
                  <a:gd name="connsiteX4" fmla="*/ 1727709 w 1771639"/>
                  <a:gd name="connsiteY4" fmla="*/ 245611 h 626500"/>
                  <a:gd name="connsiteX5" fmla="*/ 1769517 w 1771639"/>
                  <a:gd name="connsiteY5" fmla="*/ 334640 h 626500"/>
                  <a:gd name="connsiteX6" fmla="*/ 1620627 w 1771639"/>
                  <a:gd name="connsiteY6" fmla="*/ 380658 h 626500"/>
                  <a:gd name="connsiteX7" fmla="*/ 1579154 w 1771639"/>
                  <a:gd name="connsiteY7" fmla="*/ 376650 h 626500"/>
                  <a:gd name="connsiteX8" fmla="*/ 1597096 w 1771639"/>
                  <a:gd name="connsiteY8" fmla="*/ 404482 h 626500"/>
                  <a:gd name="connsiteX9" fmla="*/ 1609078 w 1771639"/>
                  <a:gd name="connsiteY9" fmla="*/ 438529 h 626500"/>
                  <a:gd name="connsiteX10" fmla="*/ 1448901 w 1771639"/>
                  <a:gd name="connsiteY10" fmla="*/ 482583 h 626500"/>
                  <a:gd name="connsiteX11" fmla="*/ 1379224 w 1771639"/>
                  <a:gd name="connsiteY11" fmla="*/ 476592 h 626500"/>
                  <a:gd name="connsiteX12" fmla="*/ 1421231 w 1771639"/>
                  <a:gd name="connsiteY12" fmla="*/ 528102 h 626500"/>
                  <a:gd name="connsiteX13" fmla="*/ 1439772 w 1771639"/>
                  <a:gd name="connsiteY13" fmla="*/ 569750 h 626500"/>
                  <a:gd name="connsiteX14" fmla="*/ 1191917 w 1771639"/>
                  <a:gd name="connsiteY14" fmla="*/ 623638 h 626500"/>
                  <a:gd name="connsiteX15" fmla="*/ 1016283 w 1771639"/>
                  <a:gd name="connsiteY15" fmla="*/ 611699 h 626500"/>
                  <a:gd name="connsiteX16" fmla="*/ 998186 w 1771639"/>
                  <a:gd name="connsiteY16" fmla="*/ 606032 h 626500"/>
                  <a:gd name="connsiteX17" fmla="*/ 965087 w 1771639"/>
                  <a:gd name="connsiteY17" fmla="*/ 614567 h 626500"/>
                  <a:gd name="connsiteX18" fmla="*/ 799403 w 1771639"/>
                  <a:gd name="connsiteY18" fmla="*/ 626500 h 626500"/>
                  <a:gd name="connsiteX19" fmla="*/ 565091 w 1771639"/>
                  <a:gd name="connsiteY19" fmla="*/ 585759 h 626500"/>
                  <a:gd name="connsiteX20" fmla="*/ 570195 w 1771639"/>
                  <a:gd name="connsiteY20" fmla="*/ 571505 h 626500"/>
                  <a:gd name="connsiteX21" fmla="*/ 562941 w 1771639"/>
                  <a:gd name="connsiteY21" fmla="*/ 572687 h 626500"/>
                  <a:gd name="connsiteX22" fmla="*/ 497745 w 1771639"/>
                  <a:gd name="connsiteY22" fmla="*/ 575869 h 626500"/>
                  <a:gd name="connsiteX23" fmla="*/ 330251 w 1771639"/>
                  <a:gd name="connsiteY23" fmla="*/ 535375 h 626500"/>
                  <a:gd name="connsiteX24" fmla="*/ 344332 w 1771639"/>
                  <a:gd name="connsiteY24" fmla="*/ 500829 h 626500"/>
                  <a:gd name="connsiteX25" fmla="*/ 358485 w 1771639"/>
                  <a:gd name="connsiteY25" fmla="*/ 483094 h 626500"/>
                  <a:gd name="connsiteX26" fmla="*/ 314498 w 1771639"/>
                  <a:gd name="connsiteY26" fmla="*/ 485666 h 626500"/>
                  <a:gd name="connsiteX27" fmla="*/ 157052 w 1771639"/>
                  <a:gd name="connsiteY27" fmla="*/ 440060 h 626500"/>
                  <a:gd name="connsiteX28" fmla="*/ 170288 w 1771639"/>
                  <a:gd name="connsiteY28" fmla="*/ 401154 h 626500"/>
                  <a:gd name="connsiteX29" fmla="*/ 189195 w 1771639"/>
                  <a:gd name="connsiteY29" fmla="*/ 372769 h 626500"/>
                  <a:gd name="connsiteX30" fmla="*/ 172284 w 1771639"/>
                  <a:gd name="connsiteY30" fmla="*/ 374042 h 626500"/>
                  <a:gd name="connsiteX31" fmla="*/ 47577 w 1771639"/>
                  <a:gd name="connsiteY31" fmla="*/ 327526 h 626500"/>
                  <a:gd name="connsiteX32" fmla="*/ 85800 w 1771639"/>
                  <a:gd name="connsiteY32" fmla="*/ 234216 h 626500"/>
                  <a:gd name="connsiteX33" fmla="*/ 90247 w 1771639"/>
                  <a:gd name="connsiteY33" fmla="*/ 229046 h 626500"/>
                  <a:gd name="connsiteX34" fmla="*/ 83772 w 1771639"/>
                  <a:gd name="connsiteY34" fmla="*/ 228798 h 626500"/>
                  <a:gd name="connsiteX35" fmla="*/ 4 w 1771639"/>
                  <a:gd name="connsiteY35" fmla="*/ 191414 h 626500"/>
                  <a:gd name="connsiteX36" fmla="*/ 140606 w 1771639"/>
                  <a:gd name="connsiteY36" fmla="*/ 55186 h 626500"/>
                  <a:gd name="connsiteX37" fmla="*/ 274568 w 1771639"/>
                  <a:gd name="connsiteY37" fmla="*/ 191414 h 626500"/>
                  <a:gd name="connsiteX38" fmla="*/ 263780 w 1771639"/>
                  <a:gd name="connsiteY38" fmla="*/ 206761 h 626500"/>
                  <a:gd name="connsiteX39" fmla="*/ 244336 w 1771639"/>
                  <a:gd name="connsiteY39" fmla="*/ 215044 h 626500"/>
                  <a:gd name="connsiteX40" fmla="*/ 261973 w 1771639"/>
                  <a:gd name="connsiteY40" fmla="*/ 237535 h 626500"/>
                  <a:gd name="connsiteX41" fmla="*/ 286001 w 1771639"/>
                  <a:gd name="connsiteY41" fmla="*/ 288082 h 626500"/>
                  <a:gd name="connsiteX42" fmla="*/ 286438 w 1771639"/>
                  <a:gd name="connsiteY42" fmla="*/ 287871 h 626500"/>
                  <a:gd name="connsiteX43" fmla="*/ 318306 w 1771639"/>
                  <a:gd name="connsiteY43" fmla="*/ 282489 h 626500"/>
                  <a:gd name="connsiteX44" fmla="*/ 427733 w 1771639"/>
                  <a:gd name="connsiteY44" fmla="*/ 351830 h 626500"/>
                  <a:gd name="connsiteX45" fmla="*/ 459453 w 1771639"/>
                  <a:gd name="connsiteY45" fmla="*/ 403651 h 626500"/>
                  <a:gd name="connsiteX46" fmla="*/ 467894 w 1771639"/>
                  <a:gd name="connsiteY46" fmla="*/ 400242 h 626500"/>
                  <a:gd name="connsiteX47" fmla="*/ 501797 w 1771639"/>
                  <a:gd name="connsiteY47" fmla="*/ 395463 h 626500"/>
                  <a:gd name="connsiteX48" fmla="*/ 618207 w 1771639"/>
                  <a:gd name="connsiteY48" fmla="*/ 457032 h 626500"/>
                  <a:gd name="connsiteX49" fmla="*/ 648192 w 1771639"/>
                  <a:gd name="connsiteY49" fmla="*/ 497918 h 626500"/>
                  <a:gd name="connsiteX50" fmla="*/ 713113 w 1771639"/>
                  <a:gd name="connsiteY50" fmla="*/ 462736 h 626500"/>
                  <a:gd name="connsiteX51" fmla="*/ 805071 w 1771639"/>
                  <a:gd name="connsiteY51" fmla="*/ 444996 h 626500"/>
                  <a:gd name="connsiteX52" fmla="*/ 967920 w 1771639"/>
                  <a:gd name="connsiteY52" fmla="*/ 506940 h 626500"/>
                  <a:gd name="connsiteX53" fmla="*/ 974294 w 1771639"/>
                  <a:gd name="connsiteY53" fmla="*/ 513190 h 626500"/>
                  <a:gd name="connsiteX54" fmla="*/ 1020030 w 1771639"/>
                  <a:gd name="connsiteY54" fmla="*/ 461651 h 626500"/>
                  <a:gd name="connsiteX55" fmla="*/ 1197912 w 1771639"/>
                  <a:gd name="connsiteY55" fmla="*/ 383561 h 626500"/>
                  <a:gd name="connsiteX56" fmla="*/ 1293452 w 1771639"/>
                  <a:gd name="connsiteY56" fmla="*/ 408468 h 626500"/>
                  <a:gd name="connsiteX57" fmla="*/ 1297572 w 1771639"/>
                  <a:gd name="connsiteY57" fmla="*/ 411087 h 626500"/>
                  <a:gd name="connsiteX58" fmla="*/ 1302189 w 1771639"/>
                  <a:gd name="connsiteY58" fmla="*/ 400947 h 626500"/>
                  <a:gd name="connsiteX59" fmla="*/ 1452775 w 1771639"/>
                  <a:gd name="connsiteY59" fmla="*/ 286319 h 626500"/>
                  <a:gd name="connsiteX60" fmla="*/ 1484890 w 1771639"/>
                  <a:gd name="connsiteY60" fmla="*/ 291862 h 626500"/>
                  <a:gd name="connsiteX61" fmla="*/ 1486080 w 1771639"/>
                  <a:gd name="connsiteY61" fmla="*/ 292457 h 626500"/>
                  <a:gd name="connsiteX62" fmla="*/ 1517372 w 1771639"/>
                  <a:gd name="connsiteY62" fmla="*/ 242329 h 626500"/>
                  <a:gd name="connsiteX63" fmla="*/ 1563863 w 1771639"/>
                  <a:gd name="connsiteY63" fmla="*/ 197544 h 626500"/>
                  <a:gd name="connsiteX64" fmla="*/ 1558564 w 1771639"/>
                  <a:gd name="connsiteY64" fmla="*/ 196926 h 626500"/>
                  <a:gd name="connsiteX65" fmla="*/ 1522226 w 1771639"/>
                  <a:gd name="connsiteY65" fmla="*/ 160716 h 626500"/>
                  <a:gd name="connsiteX66" fmla="*/ 1649949 w 1771639"/>
                  <a:gd name="connsiteY66" fmla="*/ 0 h 626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</a:cxnLst>
                <a:rect l="l" t="t" r="r" b="b"/>
                <a:pathLst>
                  <a:path w="1771639" h="626500">
                    <a:moveTo>
                      <a:pt x="1649949" y="0"/>
                    </a:moveTo>
                    <a:cubicBezTo>
                      <a:pt x="1718823" y="0"/>
                      <a:pt x="1771639" y="135026"/>
                      <a:pt x="1771639" y="160716"/>
                    </a:cubicBezTo>
                    <a:cubicBezTo>
                      <a:pt x="1771639" y="179984"/>
                      <a:pt x="1740233" y="196515"/>
                      <a:pt x="1695474" y="203577"/>
                    </a:cubicBezTo>
                    <a:lnTo>
                      <a:pt x="1688429" y="204107"/>
                    </a:lnTo>
                    <a:lnTo>
                      <a:pt x="1727709" y="245611"/>
                    </a:lnTo>
                    <a:cubicBezTo>
                      <a:pt x="1753752" y="282184"/>
                      <a:pt x="1769517" y="321933"/>
                      <a:pt x="1769517" y="334640"/>
                    </a:cubicBezTo>
                    <a:cubicBezTo>
                      <a:pt x="1769517" y="360055"/>
                      <a:pt x="1702857" y="380658"/>
                      <a:pt x="1620627" y="380658"/>
                    </a:cubicBezTo>
                    <a:lnTo>
                      <a:pt x="1579154" y="376650"/>
                    </a:lnTo>
                    <a:lnTo>
                      <a:pt x="1597096" y="404482"/>
                    </a:lnTo>
                    <a:cubicBezTo>
                      <a:pt x="1604838" y="419892"/>
                      <a:pt x="1609078" y="432447"/>
                      <a:pt x="1609078" y="438529"/>
                    </a:cubicBezTo>
                    <a:cubicBezTo>
                      <a:pt x="1609078" y="462859"/>
                      <a:pt x="1537364" y="482583"/>
                      <a:pt x="1448901" y="482583"/>
                    </a:cubicBezTo>
                    <a:lnTo>
                      <a:pt x="1379224" y="476592"/>
                    </a:lnTo>
                    <a:lnTo>
                      <a:pt x="1421231" y="528102"/>
                    </a:lnTo>
                    <a:cubicBezTo>
                      <a:pt x="1433211" y="546952"/>
                      <a:pt x="1439772" y="562309"/>
                      <a:pt x="1439772" y="569750"/>
                    </a:cubicBezTo>
                    <a:cubicBezTo>
                      <a:pt x="1439772" y="599511"/>
                      <a:pt x="1328804" y="623638"/>
                      <a:pt x="1191917" y="623638"/>
                    </a:cubicBezTo>
                    <a:cubicBezTo>
                      <a:pt x="1123474" y="623638"/>
                      <a:pt x="1061261" y="620169"/>
                      <a:pt x="1016283" y="611699"/>
                    </a:cubicBezTo>
                    <a:lnTo>
                      <a:pt x="998186" y="606032"/>
                    </a:lnTo>
                    <a:lnTo>
                      <a:pt x="965087" y="614567"/>
                    </a:lnTo>
                    <a:cubicBezTo>
                      <a:pt x="922685" y="621940"/>
                      <a:pt x="864107" y="626500"/>
                      <a:pt x="799403" y="626500"/>
                    </a:cubicBezTo>
                    <a:cubicBezTo>
                      <a:pt x="669996" y="626500"/>
                      <a:pt x="564146" y="616010"/>
                      <a:pt x="565091" y="585759"/>
                    </a:cubicBezTo>
                    <a:lnTo>
                      <a:pt x="570195" y="571505"/>
                    </a:lnTo>
                    <a:lnTo>
                      <a:pt x="562941" y="572687"/>
                    </a:lnTo>
                    <a:cubicBezTo>
                      <a:pt x="542903" y="574736"/>
                      <a:pt x="520871" y="575869"/>
                      <a:pt x="497745" y="575869"/>
                    </a:cubicBezTo>
                    <a:cubicBezTo>
                      <a:pt x="405241" y="575869"/>
                      <a:pt x="329576" y="565442"/>
                      <a:pt x="330251" y="535375"/>
                    </a:cubicBezTo>
                    <a:cubicBezTo>
                      <a:pt x="330420" y="527858"/>
                      <a:pt x="335445" y="515355"/>
                      <a:pt x="344332" y="500829"/>
                    </a:cubicBezTo>
                    <a:lnTo>
                      <a:pt x="358485" y="483094"/>
                    </a:lnTo>
                    <a:lnTo>
                      <a:pt x="314498" y="485666"/>
                    </a:lnTo>
                    <a:cubicBezTo>
                      <a:pt x="227543" y="485666"/>
                      <a:pt x="156417" y="473923"/>
                      <a:pt x="157052" y="440060"/>
                    </a:cubicBezTo>
                    <a:cubicBezTo>
                      <a:pt x="157211" y="431595"/>
                      <a:pt x="161934" y="417514"/>
                      <a:pt x="170288" y="401154"/>
                    </a:cubicBezTo>
                    <a:lnTo>
                      <a:pt x="189195" y="372769"/>
                    </a:lnTo>
                    <a:lnTo>
                      <a:pt x="172284" y="374042"/>
                    </a:lnTo>
                    <a:cubicBezTo>
                      <a:pt x="103410" y="374042"/>
                      <a:pt x="47075" y="362065"/>
                      <a:pt x="47577" y="327526"/>
                    </a:cubicBezTo>
                    <a:cubicBezTo>
                      <a:pt x="47829" y="310257"/>
                      <a:pt x="62541" y="270078"/>
                      <a:pt x="85800" y="234216"/>
                    </a:cubicBezTo>
                    <a:lnTo>
                      <a:pt x="90247" y="229046"/>
                    </a:lnTo>
                    <a:lnTo>
                      <a:pt x="83772" y="228798"/>
                    </a:lnTo>
                    <a:cubicBezTo>
                      <a:pt x="34369" y="224571"/>
                      <a:pt x="-412" y="213371"/>
                      <a:pt x="4" y="191414"/>
                    </a:cubicBezTo>
                    <a:cubicBezTo>
                      <a:pt x="557" y="162138"/>
                      <a:pt x="64788" y="55186"/>
                      <a:pt x="140606" y="55186"/>
                    </a:cubicBezTo>
                    <a:cubicBezTo>
                      <a:pt x="216425" y="55186"/>
                      <a:pt x="274568" y="169638"/>
                      <a:pt x="274568" y="191414"/>
                    </a:cubicBezTo>
                    <a:cubicBezTo>
                      <a:pt x="274568" y="196858"/>
                      <a:pt x="270727" y="202044"/>
                      <a:pt x="263780" y="206761"/>
                    </a:cubicBezTo>
                    <a:lnTo>
                      <a:pt x="244336" y="215044"/>
                    </a:lnTo>
                    <a:lnTo>
                      <a:pt x="261973" y="237535"/>
                    </a:lnTo>
                    <a:lnTo>
                      <a:pt x="286001" y="288082"/>
                    </a:lnTo>
                    <a:lnTo>
                      <a:pt x="286438" y="287871"/>
                    </a:lnTo>
                    <a:cubicBezTo>
                      <a:pt x="296775" y="284422"/>
                      <a:pt x="307437" y="282489"/>
                      <a:pt x="318306" y="282489"/>
                    </a:cubicBezTo>
                    <a:cubicBezTo>
                      <a:pt x="361783" y="282489"/>
                      <a:pt x="400193" y="315585"/>
                      <a:pt x="427733" y="351830"/>
                    </a:cubicBezTo>
                    <a:lnTo>
                      <a:pt x="459453" y="403651"/>
                    </a:lnTo>
                    <a:lnTo>
                      <a:pt x="467894" y="400242"/>
                    </a:lnTo>
                    <a:cubicBezTo>
                      <a:pt x="478891" y="397180"/>
                      <a:pt x="490234" y="395463"/>
                      <a:pt x="501797" y="395463"/>
                    </a:cubicBezTo>
                    <a:cubicBezTo>
                      <a:pt x="548049" y="395463"/>
                      <a:pt x="588909" y="424850"/>
                      <a:pt x="618207" y="457032"/>
                    </a:cubicBezTo>
                    <a:lnTo>
                      <a:pt x="648192" y="497918"/>
                    </a:lnTo>
                    <a:lnTo>
                      <a:pt x="713113" y="462736"/>
                    </a:lnTo>
                    <a:cubicBezTo>
                      <a:pt x="741603" y="451903"/>
                      <a:pt x="772719" y="444996"/>
                      <a:pt x="805071" y="444996"/>
                    </a:cubicBezTo>
                    <a:cubicBezTo>
                      <a:pt x="869774" y="444996"/>
                      <a:pt x="926935" y="474562"/>
                      <a:pt x="967920" y="506940"/>
                    </a:cubicBezTo>
                    <a:lnTo>
                      <a:pt x="974294" y="513190"/>
                    </a:lnTo>
                    <a:lnTo>
                      <a:pt x="1020030" y="461651"/>
                    </a:lnTo>
                    <a:cubicBezTo>
                      <a:pt x="1066256" y="420105"/>
                      <a:pt x="1129469" y="383561"/>
                      <a:pt x="1197912" y="383561"/>
                    </a:cubicBezTo>
                    <a:cubicBezTo>
                      <a:pt x="1232134" y="383561"/>
                      <a:pt x="1264361" y="393338"/>
                      <a:pt x="1293452" y="408468"/>
                    </a:cubicBezTo>
                    <a:lnTo>
                      <a:pt x="1297572" y="411087"/>
                    </a:lnTo>
                    <a:lnTo>
                      <a:pt x="1302189" y="400947"/>
                    </a:lnTo>
                    <a:cubicBezTo>
                      <a:pt x="1327686" y="353538"/>
                      <a:pt x="1386428" y="286319"/>
                      <a:pt x="1452775" y="286319"/>
                    </a:cubicBezTo>
                    <a:cubicBezTo>
                      <a:pt x="1463833" y="286319"/>
                      <a:pt x="1474569" y="288317"/>
                      <a:pt x="1484890" y="291862"/>
                    </a:cubicBezTo>
                    <a:lnTo>
                      <a:pt x="1486080" y="292457"/>
                    </a:lnTo>
                    <a:lnTo>
                      <a:pt x="1517372" y="242329"/>
                    </a:lnTo>
                    <a:lnTo>
                      <a:pt x="1563863" y="197544"/>
                    </a:lnTo>
                    <a:lnTo>
                      <a:pt x="1558564" y="196926"/>
                    </a:lnTo>
                    <a:cubicBezTo>
                      <a:pt x="1535933" y="189615"/>
                      <a:pt x="1521975" y="177986"/>
                      <a:pt x="1522226" y="160716"/>
                    </a:cubicBezTo>
                    <a:cubicBezTo>
                      <a:pt x="1522729" y="126178"/>
                      <a:pt x="1581076" y="0"/>
                      <a:pt x="164994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F59A7B98-8DCC-4D2D-B9C6-14E5DD248BE0}"/>
                  </a:ext>
                </a:extLst>
              </p:cNvPr>
              <p:cNvSpPr/>
              <p:nvPr/>
            </p:nvSpPr>
            <p:spPr bwMode="auto">
              <a:xfrm>
                <a:off x="2309918" y="3316104"/>
                <a:ext cx="1537754" cy="356673"/>
              </a:xfrm>
              <a:custGeom>
                <a:avLst/>
                <a:gdLst>
                  <a:gd name="connsiteX0" fmla="*/ 753391 w 1537754"/>
                  <a:gd name="connsiteY0" fmla="*/ 0 h 356673"/>
                  <a:gd name="connsiteX1" fmla="*/ 866504 w 1537754"/>
                  <a:gd name="connsiteY1" fmla="*/ 62421 h 356673"/>
                  <a:gd name="connsiteX2" fmla="*/ 883755 w 1537754"/>
                  <a:gd name="connsiteY2" fmla="*/ 86964 h 356673"/>
                  <a:gd name="connsiteX3" fmla="*/ 884974 w 1537754"/>
                  <a:gd name="connsiteY3" fmla="*/ 85354 h 356673"/>
                  <a:gd name="connsiteX4" fmla="*/ 1004684 w 1537754"/>
                  <a:gd name="connsiteY4" fmla="*/ 23766 h 356673"/>
                  <a:gd name="connsiteX5" fmla="*/ 1120612 w 1537754"/>
                  <a:gd name="connsiteY5" fmla="*/ 88386 h 356673"/>
                  <a:gd name="connsiteX6" fmla="*/ 1143132 w 1537754"/>
                  <a:gd name="connsiteY6" fmla="*/ 120749 h 356673"/>
                  <a:gd name="connsiteX7" fmla="*/ 1164630 w 1537754"/>
                  <a:gd name="connsiteY7" fmla="*/ 92888 h 356673"/>
                  <a:gd name="connsiteX8" fmla="*/ 1201772 w 1537754"/>
                  <a:gd name="connsiteY8" fmla="*/ 75752 h 356673"/>
                  <a:gd name="connsiteX9" fmla="*/ 1287043 w 1537754"/>
                  <a:gd name="connsiteY9" fmla="*/ 181307 h 356673"/>
                  <a:gd name="connsiteX10" fmla="*/ 1289155 w 1537754"/>
                  <a:gd name="connsiteY10" fmla="*/ 188676 h 356673"/>
                  <a:gd name="connsiteX11" fmla="*/ 1318589 w 1537754"/>
                  <a:gd name="connsiteY11" fmla="*/ 163445 h 356673"/>
                  <a:gd name="connsiteX12" fmla="*/ 1381451 w 1537754"/>
                  <a:gd name="connsiteY12" fmla="*/ 144262 h 356673"/>
                  <a:gd name="connsiteX13" fmla="*/ 1537754 w 1537754"/>
                  <a:gd name="connsiteY13" fmla="*/ 296472 h 356673"/>
                  <a:gd name="connsiteX14" fmla="*/ 1377577 w 1537754"/>
                  <a:gd name="connsiteY14" fmla="*/ 340526 h 356673"/>
                  <a:gd name="connsiteX15" fmla="*/ 1217400 w 1537754"/>
                  <a:gd name="connsiteY15" fmla="*/ 296472 h 356673"/>
                  <a:gd name="connsiteX16" fmla="*/ 1230865 w 1537754"/>
                  <a:gd name="connsiteY16" fmla="*/ 258889 h 356673"/>
                  <a:gd name="connsiteX17" fmla="*/ 1241414 w 1537754"/>
                  <a:gd name="connsiteY17" fmla="*/ 243853 h 356673"/>
                  <a:gd name="connsiteX18" fmla="*/ 1199483 w 1537754"/>
                  <a:gd name="connsiteY18" fmla="*/ 251075 h 356673"/>
                  <a:gd name="connsiteX19" fmla="*/ 1104844 w 1537754"/>
                  <a:gd name="connsiteY19" fmla="*/ 211721 h 356673"/>
                  <a:gd name="connsiteX20" fmla="*/ 1107179 w 1537754"/>
                  <a:gd name="connsiteY20" fmla="*/ 201868 h 356673"/>
                  <a:gd name="connsiteX21" fmla="*/ 1000650 w 1537754"/>
                  <a:gd name="connsiteY21" fmla="*/ 213111 h 356673"/>
                  <a:gd name="connsiteX22" fmla="*/ 846675 w 1537754"/>
                  <a:gd name="connsiteY22" fmla="*/ 190564 h 356673"/>
                  <a:gd name="connsiteX23" fmla="*/ 835943 w 1537754"/>
                  <a:gd name="connsiteY23" fmla="*/ 173866 h 356673"/>
                  <a:gd name="connsiteX24" fmla="*/ 749455 w 1537754"/>
                  <a:gd name="connsiteY24" fmla="*/ 182903 h 356673"/>
                  <a:gd name="connsiteX25" fmla="*/ 650466 w 1537754"/>
                  <a:gd name="connsiteY25" fmla="*/ 175096 h 356673"/>
                  <a:gd name="connsiteX26" fmla="*/ 643081 w 1537754"/>
                  <a:gd name="connsiteY26" fmla="*/ 183519 h 356673"/>
                  <a:gd name="connsiteX27" fmla="*/ 502830 w 1537754"/>
                  <a:gd name="connsiteY27" fmla="*/ 204927 h 356673"/>
                  <a:gd name="connsiteX28" fmla="*/ 431823 w 1537754"/>
                  <a:gd name="connsiteY28" fmla="*/ 199814 h 356673"/>
                  <a:gd name="connsiteX29" fmla="*/ 433855 w 1537754"/>
                  <a:gd name="connsiteY29" fmla="*/ 205425 h 356673"/>
                  <a:gd name="connsiteX30" fmla="*/ 436405 w 1537754"/>
                  <a:gd name="connsiteY30" fmla="*/ 218797 h 356673"/>
                  <a:gd name="connsiteX31" fmla="*/ 304110 w 1537754"/>
                  <a:gd name="connsiteY31" fmla="*/ 262350 h 356673"/>
                  <a:gd name="connsiteX32" fmla="*/ 243777 w 1537754"/>
                  <a:gd name="connsiteY32" fmla="*/ 256140 h 356673"/>
                  <a:gd name="connsiteX33" fmla="*/ 259959 w 1537754"/>
                  <a:gd name="connsiteY33" fmla="*/ 283889 h 356673"/>
                  <a:gd name="connsiteX34" fmla="*/ 270060 w 1537754"/>
                  <a:gd name="connsiteY34" fmla="*/ 315618 h 356673"/>
                  <a:gd name="connsiteX35" fmla="*/ 135032 w 1537754"/>
                  <a:gd name="connsiteY35" fmla="*/ 356673 h 356673"/>
                  <a:gd name="connsiteX36" fmla="*/ 3 w 1537754"/>
                  <a:gd name="connsiteY36" fmla="*/ 315618 h 356673"/>
                  <a:gd name="connsiteX37" fmla="*/ 138298 w 1537754"/>
                  <a:gd name="connsiteY37" fmla="*/ 173770 h 356673"/>
                  <a:gd name="connsiteX38" fmla="*/ 165370 w 1537754"/>
                  <a:gd name="connsiteY38" fmla="*/ 178935 h 356673"/>
                  <a:gd name="connsiteX39" fmla="*/ 180733 w 1537754"/>
                  <a:gd name="connsiteY39" fmla="*/ 187430 h 356673"/>
                  <a:gd name="connsiteX40" fmla="*/ 182936 w 1537754"/>
                  <a:gd name="connsiteY40" fmla="*/ 181641 h 356673"/>
                  <a:gd name="connsiteX41" fmla="*/ 307309 w 1537754"/>
                  <a:gd name="connsiteY41" fmla="*/ 68316 h 356673"/>
                  <a:gd name="connsiteX42" fmla="*/ 358305 w 1537754"/>
                  <a:gd name="connsiteY42" fmla="*/ 88446 h 356673"/>
                  <a:gd name="connsiteX43" fmla="*/ 383152 w 1537754"/>
                  <a:gd name="connsiteY43" fmla="*/ 116412 h 356673"/>
                  <a:gd name="connsiteX44" fmla="*/ 397271 w 1537754"/>
                  <a:gd name="connsiteY44" fmla="*/ 99560 h 356673"/>
                  <a:gd name="connsiteX45" fmla="*/ 506512 w 1537754"/>
                  <a:gd name="connsiteY45" fmla="*/ 48766 h 356673"/>
                  <a:gd name="connsiteX46" fmla="*/ 565185 w 1537754"/>
                  <a:gd name="connsiteY46" fmla="*/ 64967 h 356673"/>
                  <a:gd name="connsiteX47" fmla="*/ 607139 w 1537754"/>
                  <a:gd name="connsiteY47" fmla="*/ 97996 h 356673"/>
                  <a:gd name="connsiteX48" fmla="*/ 636588 w 1537754"/>
                  <a:gd name="connsiteY48" fmla="*/ 59493 h 356673"/>
                  <a:gd name="connsiteX49" fmla="*/ 753391 w 1537754"/>
                  <a:gd name="connsiteY49" fmla="*/ 0 h 3566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1537754" h="356673">
                    <a:moveTo>
                      <a:pt x="753391" y="0"/>
                    </a:moveTo>
                    <a:cubicBezTo>
                      <a:pt x="798333" y="0"/>
                      <a:pt x="838036" y="29794"/>
                      <a:pt x="866504" y="62421"/>
                    </a:cubicBezTo>
                    <a:lnTo>
                      <a:pt x="883755" y="86964"/>
                    </a:lnTo>
                    <a:lnTo>
                      <a:pt x="884974" y="85354"/>
                    </a:lnTo>
                    <a:cubicBezTo>
                      <a:pt x="916084" y="52588"/>
                      <a:pt x="958624" y="23766"/>
                      <a:pt x="1004684" y="23766"/>
                    </a:cubicBezTo>
                    <a:cubicBezTo>
                      <a:pt x="1050745" y="23766"/>
                      <a:pt x="1091436" y="54609"/>
                      <a:pt x="1120612" y="88386"/>
                    </a:cubicBezTo>
                    <a:lnTo>
                      <a:pt x="1143132" y="120749"/>
                    </a:lnTo>
                    <a:lnTo>
                      <a:pt x="1164630" y="92888"/>
                    </a:lnTo>
                    <a:cubicBezTo>
                      <a:pt x="1176137" y="82424"/>
                      <a:pt x="1188705" y="75752"/>
                      <a:pt x="1201772" y="75752"/>
                    </a:cubicBezTo>
                    <a:cubicBezTo>
                      <a:pt x="1240973" y="75752"/>
                      <a:pt x="1273319" y="140009"/>
                      <a:pt x="1287043" y="181307"/>
                    </a:cubicBezTo>
                    <a:lnTo>
                      <a:pt x="1289155" y="188676"/>
                    </a:lnTo>
                    <a:lnTo>
                      <a:pt x="1318589" y="163445"/>
                    </a:lnTo>
                    <a:cubicBezTo>
                      <a:pt x="1338065" y="151731"/>
                      <a:pt x="1359336" y="144262"/>
                      <a:pt x="1381451" y="144262"/>
                    </a:cubicBezTo>
                    <a:cubicBezTo>
                      <a:pt x="1469915" y="144262"/>
                      <a:pt x="1537754" y="272142"/>
                      <a:pt x="1537754" y="296472"/>
                    </a:cubicBezTo>
                    <a:cubicBezTo>
                      <a:pt x="1537754" y="320802"/>
                      <a:pt x="1466040" y="340526"/>
                      <a:pt x="1377577" y="340526"/>
                    </a:cubicBezTo>
                    <a:cubicBezTo>
                      <a:pt x="1289114" y="340526"/>
                      <a:pt x="1216754" y="329182"/>
                      <a:pt x="1217400" y="296472"/>
                    </a:cubicBezTo>
                    <a:cubicBezTo>
                      <a:pt x="1217562" y="288294"/>
                      <a:pt x="1222367" y="274692"/>
                      <a:pt x="1230865" y="258889"/>
                    </a:cubicBezTo>
                    <a:lnTo>
                      <a:pt x="1241414" y="243853"/>
                    </a:lnTo>
                    <a:lnTo>
                      <a:pt x="1199483" y="251075"/>
                    </a:lnTo>
                    <a:cubicBezTo>
                      <a:pt x="1147215" y="251075"/>
                      <a:pt x="1104462" y="240942"/>
                      <a:pt x="1104844" y="211721"/>
                    </a:cubicBezTo>
                    <a:lnTo>
                      <a:pt x="1107179" y="201868"/>
                    </a:lnTo>
                    <a:lnTo>
                      <a:pt x="1000650" y="213111"/>
                    </a:lnTo>
                    <a:cubicBezTo>
                      <a:pt x="931559" y="213111"/>
                      <a:pt x="871902" y="206955"/>
                      <a:pt x="846675" y="190564"/>
                    </a:cubicBezTo>
                    <a:lnTo>
                      <a:pt x="835943" y="173866"/>
                    </a:lnTo>
                    <a:lnTo>
                      <a:pt x="749455" y="182903"/>
                    </a:lnTo>
                    <a:lnTo>
                      <a:pt x="650466" y="175096"/>
                    </a:lnTo>
                    <a:lnTo>
                      <a:pt x="643081" y="183519"/>
                    </a:lnTo>
                    <a:cubicBezTo>
                      <a:pt x="619974" y="196100"/>
                      <a:pt x="565879" y="204927"/>
                      <a:pt x="502830" y="204927"/>
                    </a:cubicBezTo>
                    <a:lnTo>
                      <a:pt x="431823" y="199814"/>
                    </a:lnTo>
                    <a:lnTo>
                      <a:pt x="433855" y="205425"/>
                    </a:lnTo>
                    <a:cubicBezTo>
                      <a:pt x="435529" y="211184"/>
                      <a:pt x="436405" y="215790"/>
                      <a:pt x="436405" y="218797"/>
                    </a:cubicBezTo>
                    <a:cubicBezTo>
                      <a:pt x="436405" y="242850"/>
                      <a:pt x="377174" y="262350"/>
                      <a:pt x="304110" y="262350"/>
                    </a:cubicBezTo>
                    <a:lnTo>
                      <a:pt x="243777" y="256140"/>
                    </a:lnTo>
                    <a:lnTo>
                      <a:pt x="259959" y="283889"/>
                    </a:lnTo>
                    <a:cubicBezTo>
                      <a:pt x="266486" y="298250"/>
                      <a:pt x="270060" y="309950"/>
                      <a:pt x="270060" y="315618"/>
                    </a:cubicBezTo>
                    <a:cubicBezTo>
                      <a:pt x="270060" y="338292"/>
                      <a:pt x="209606" y="356673"/>
                      <a:pt x="135032" y="356673"/>
                    </a:cubicBezTo>
                    <a:cubicBezTo>
                      <a:pt x="60458" y="356673"/>
                      <a:pt x="-541" y="346102"/>
                      <a:pt x="3" y="315618"/>
                    </a:cubicBezTo>
                    <a:cubicBezTo>
                      <a:pt x="548" y="285134"/>
                      <a:pt x="63724" y="173770"/>
                      <a:pt x="138298" y="173770"/>
                    </a:cubicBezTo>
                    <a:cubicBezTo>
                      <a:pt x="147619" y="173770"/>
                      <a:pt x="156669" y="175632"/>
                      <a:pt x="165370" y="178935"/>
                    </a:cubicBezTo>
                    <a:lnTo>
                      <a:pt x="180733" y="187430"/>
                    </a:lnTo>
                    <a:lnTo>
                      <a:pt x="182936" y="181641"/>
                    </a:lnTo>
                    <a:cubicBezTo>
                      <a:pt x="203994" y="134771"/>
                      <a:pt x="252511" y="68316"/>
                      <a:pt x="307309" y="68316"/>
                    </a:cubicBezTo>
                    <a:cubicBezTo>
                      <a:pt x="325576" y="68316"/>
                      <a:pt x="342777" y="76218"/>
                      <a:pt x="358305" y="88446"/>
                    </a:cubicBezTo>
                    <a:lnTo>
                      <a:pt x="383152" y="116412"/>
                    </a:lnTo>
                    <a:lnTo>
                      <a:pt x="397271" y="99560"/>
                    </a:lnTo>
                    <a:cubicBezTo>
                      <a:pt x="425660" y="72537"/>
                      <a:pt x="464480" y="48766"/>
                      <a:pt x="506512" y="48766"/>
                    </a:cubicBezTo>
                    <a:cubicBezTo>
                      <a:pt x="527528" y="48766"/>
                      <a:pt x="547319" y="55125"/>
                      <a:pt x="565185" y="64967"/>
                    </a:cubicBezTo>
                    <a:lnTo>
                      <a:pt x="607139" y="97996"/>
                    </a:lnTo>
                    <a:lnTo>
                      <a:pt x="636588" y="59493"/>
                    </a:lnTo>
                    <a:cubicBezTo>
                      <a:pt x="666942" y="27841"/>
                      <a:pt x="708449" y="0"/>
                      <a:pt x="753391" y="0"/>
                    </a:cubicBezTo>
                    <a:close/>
                  </a:path>
                </a:pathLst>
              </a:custGeom>
              <a:solidFill>
                <a:schemeClr val="tx1">
                  <a:alpha val="70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8" name="グループ化 47">
                <a:extLst>
                  <a:ext uri="{FF2B5EF4-FFF2-40B4-BE49-F238E27FC236}">
                    <a16:creationId xmlns:a16="http://schemas.microsoft.com/office/drawing/2014/main" id="{76D60901-9645-46B1-B797-64CCAE0B9610}"/>
                  </a:ext>
                </a:extLst>
              </p:cNvPr>
              <p:cNvGrpSpPr/>
              <p:nvPr/>
            </p:nvGrpSpPr>
            <p:grpSpPr>
              <a:xfrm>
                <a:off x="2309919" y="3290264"/>
                <a:ext cx="1537754" cy="356673"/>
                <a:chOff x="2309919" y="3290264"/>
                <a:chExt cx="1537754" cy="356673"/>
              </a:xfrm>
            </p:grpSpPr>
            <p:sp>
              <p:nvSpPr>
                <p:cNvPr id="59" name="楕円 2">
                  <a:extLst>
                    <a:ext uri="{FF2B5EF4-FFF2-40B4-BE49-F238E27FC236}">
                      <a16:creationId xmlns:a16="http://schemas.microsoft.com/office/drawing/2014/main" id="{F35BB491-2723-4238-809A-96BB0E8A93CA}"/>
                    </a:ext>
                  </a:extLst>
                </p:cNvPr>
                <p:cNvSpPr/>
                <p:nvPr/>
              </p:nvSpPr>
              <p:spPr bwMode="auto">
                <a:xfrm>
                  <a:off x="2896620" y="3290264"/>
                  <a:ext cx="325503" cy="18290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7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楕円 2">
                  <a:extLst>
                    <a:ext uri="{FF2B5EF4-FFF2-40B4-BE49-F238E27FC236}">
                      <a16:creationId xmlns:a16="http://schemas.microsoft.com/office/drawing/2014/main" id="{6C30D8D2-4214-408F-BF19-30F35F94C357}"/>
                    </a:ext>
                  </a:extLst>
                </p:cNvPr>
                <p:cNvSpPr/>
                <p:nvPr/>
              </p:nvSpPr>
              <p:spPr bwMode="auto">
                <a:xfrm>
                  <a:off x="2660533" y="3339030"/>
                  <a:ext cx="304429" cy="15616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楕円 2">
                  <a:extLst>
                    <a:ext uri="{FF2B5EF4-FFF2-40B4-BE49-F238E27FC236}">
                      <a16:creationId xmlns:a16="http://schemas.microsoft.com/office/drawing/2014/main" id="{D0811252-2BDB-4076-912D-8130B88ABC10}"/>
                    </a:ext>
                  </a:extLst>
                </p:cNvPr>
                <p:cNvSpPr/>
                <p:nvPr/>
              </p:nvSpPr>
              <p:spPr bwMode="auto">
                <a:xfrm>
                  <a:off x="3143765" y="3314030"/>
                  <a:ext cx="333603" cy="189345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" name="楕円 2">
                  <a:extLst>
                    <a:ext uri="{FF2B5EF4-FFF2-40B4-BE49-F238E27FC236}">
                      <a16:creationId xmlns:a16="http://schemas.microsoft.com/office/drawing/2014/main" id="{F7960D3C-15A6-4726-B3A7-F664CDF44E1F}"/>
                    </a:ext>
                  </a:extLst>
                </p:cNvPr>
                <p:cNvSpPr/>
                <p:nvPr/>
              </p:nvSpPr>
              <p:spPr bwMode="auto">
                <a:xfrm>
                  <a:off x="2481730" y="3358580"/>
                  <a:ext cx="264594" cy="1940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楕円 2">
                  <a:extLst>
                    <a:ext uri="{FF2B5EF4-FFF2-40B4-BE49-F238E27FC236}">
                      <a16:creationId xmlns:a16="http://schemas.microsoft.com/office/drawing/2014/main" id="{C7F0BEE4-CCDC-40E3-80D6-4650CC3D6B8B}"/>
                    </a:ext>
                  </a:extLst>
                </p:cNvPr>
                <p:cNvSpPr/>
                <p:nvPr/>
              </p:nvSpPr>
              <p:spPr bwMode="auto">
                <a:xfrm>
                  <a:off x="2309919" y="3464034"/>
                  <a:ext cx="270060" cy="18290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7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" name="楕円 2">
                  <a:extLst>
                    <a:ext uri="{FF2B5EF4-FFF2-40B4-BE49-F238E27FC236}">
                      <a16:creationId xmlns:a16="http://schemas.microsoft.com/office/drawing/2014/main" id="{9DBF5407-DB6E-4F00-B6BD-7B3933177878}"/>
                    </a:ext>
                  </a:extLst>
                </p:cNvPr>
                <p:cNvSpPr/>
                <p:nvPr/>
              </p:nvSpPr>
              <p:spPr bwMode="auto">
                <a:xfrm>
                  <a:off x="3414760" y="3366016"/>
                  <a:ext cx="189281" cy="1753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楕円 2">
                  <a:extLst>
                    <a:ext uri="{FF2B5EF4-FFF2-40B4-BE49-F238E27FC236}">
                      <a16:creationId xmlns:a16="http://schemas.microsoft.com/office/drawing/2014/main" id="{75FC0A93-58EE-46B8-8BAF-E16814675E12}"/>
                    </a:ext>
                  </a:extLst>
                </p:cNvPr>
                <p:cNvSpPr/>
                <p:nvPr/>
              </p:nvSpPr>
              <p:spPr bwMode="auto">
                <a:xfrm>
                  <a:off x="3527315" y="3434526"/>
                  <a:ext cx="320358" cy="19626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7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9" name="グループ化 48">
                <a:extLst>
                  <a:ext uri="{FF2B5EF4-FFF2-40B4-BE49-F238E27FC236}">
                    <a16:creationId xmlns:a16="http://schemas.microsoft.com/office/drawing/2014/main" id="{AB428A42-003D-46D9-B1F6-94A63979CF04}"/>
                  </a:ext>
                </a:extLst>
              </p:cNvPr>
              <p:cNvGrpSpPr/>
              <p:nvPr/>
            </p:nvGrpSpPr>
            <p:grpSpPr>
              <a:xfrm>
                <a:off x="2188589" y="3553020"/>
                <a:ext cx="1771639" cy="626500"/>
                <a:chOff x="2188589" y="3553020"/>
                <a:chExt cx="1771639" cy="626500"/>
              </a:xfrm>
            </p:grpSpPr>
            <p:sp>
              <p:nvSpPr>
                <p:cNvPr id="50" name="楕円 2">
                  <a:extLst>
                    <a:ext uri="{FF2B5EF4-FFF2-40B4-BE49-F238E27FC236}">
                      <a16:creationId xmlns:a16="http://schemas.microsoft.com/office/drawing/2014/main" id="{19FC6EBB-47B9-4581-9160-399A13FDD50E}"/>
                    </a:ext>
                  </a:extLst>
                </p:cNvPr>
                <p:cNvSpPr/>
                <p:nvPr/>
              </p:nvSpPr>
              <p:spPr bwMode="auto">
                <a:xfrm>
                  <a:off x="2188589" y="3608206"/>
                  <a:ext cx="274568" cy="17565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楕円 2">
                  <a:extLst>
                    <a:ext uri="{FF2B5EF4-FFF2-40B4-BE49-F238E27FC236}">
                      <a16:creationId xmlns:a16="http://schemas.microsoft.com/office/drawing/2014/main" id="{A33AAC55-6F0F-4199-AE76-806E1A55F2A8}"/>
                    </a:ext>
                  </a:extLst>
                </p:cNvPr>
                <p:cNvSpPr/>
                <p:nvPr/>
              </p:nvSpPr>
              <p:spPr bwMode="auto">
                <a:xfrm>
                  <a:off x="2236163" y="3719830"/>
                  <a:ext cx="249416" cy="2072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楕円 2">
                  <a:extLst>
                    <a:ext uri="{FF2B5EF4-FFF2-40B4-BE49-F238E27FC236}">
                      <a16:creationId xmlns:a16="http://schemas.microsoft.com/office/drawing/2014/main" id="{1BF477D9-37A0-4619-A64F-EFBC07920CBE}"/>
                    </a:ext>
                  </a:extLst>
                </p:cNvPr>
                <p:cNvSpPr/>
                <p:nvPr/>
              </p:nvSpPr>
              <p:spPr bwMode="auto">
                <a:xfrm>
                  <a:off x="2345637" y="3835509"/>
                  <a:ext cx="314895" cy="203177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7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楕円 2">
                  <a:extLst>
                    <a:ext uri="{FF2B5EF4-FFF2-40B4-BE49-F238E27FC236}">
                      <a16:creationId xmlns:a16="http://schemas.microsoft.com/office/drawing/2014/main" id="{DA338848-CA18-4B11-9677-181910E6382F}"/>
                    </a:ext>
                  </a:extLst>
                </p:cNvPr>
                <p:cNvSpPr/>
                <p:nvPr/>
              </p:nvSpPr>
              <p:spPr bwMode="auto">
                <a:xfrm>
                  <a:off x="2518836" y="3948483"/>
                  <a:ext cx="334992" cy="18040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楕円 2">
                  <a:extLst>
                    <a:ext uri="{FF2B5EF4-FFF2-40B4-BE49-F238E27FC236}">
                      <a16:creationId xmlns:a16="http://schemas.microsoft.com/office/drawing/2014/main" id="{61C01DF1-0385-49C1-B471-13363244185B}"/>
                    </a:ext>
                  </a:extLst>
                </p:cNvPr>
                <p:cNvSpPr/>
                <p:nvPr/>
              </p:nvSpPr>
              <p:spPr bwMode="auto">
                <a:xfrm>
                  <a:off x="2753674" y="3998016"/>
                  <a:ext cx="468630" cy="18150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楕円 2">
                  <a:extLst>
                    <a:ext uri="{FF2B5EF4-FFF2-40B4-BE49-F238E27FC236}">
                      <a16:creationId xmlns:a16="http://schemas.microsoft.com/office/drawing/2014/main" id="{D6BB1AF1-CC96-4D2E-BE16-4ED26D28C9FC}"/>
                    </a:ext>
                  </a:extLst>
                </p:cNvPr>
                <p:cNvSpPr/>
                <p:nvPr/>
              </p:nvSpPr>
              <p:spPr bwMode="auto">
                <a:xfrm>
                  <a:off x="3710812" y="3553020"/>
                  <a:ext cx="249416" cy="2072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楕円 2">
                  <a:extLst>
                    <a:ext uri="{FF2B5EF4-FFF2-40B4-BE49-F238E27FC236}">
                      <a16:creationId xmlns:a16="http://schemas.microsoft.com/office/drawing/2014/main" id="{78E8FC02-8F09-4B4B-B366-21F1EEED339B}"/>
                    </a:ext>
                  </a:extLst>
                </p:cNvPr>
                <p:cNvSpPr/>
                <p:nvPr/>
              </p:nvSpPr>
              <p:spPr bwMode="auto">
                <a:xfrm>
                  <a:off x="3660322" y="3728664"/>
                  <a:ext cx="297784" cy="20501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楕円 2">
                  <a:extLst>
                    <a:ext uri="{FF2B5EF4-FFF2-40B4-BE49-F238E27FC236}">
                      <a16:creationId xmlns:a16="http://schemas.microsoft.com/office/drawing/2014/main" id="{7735E959-C942-4B70-8E5E-F23965AA4A4A}"/>
                    </a:ext>
                  </a:extLst>
                </p:cNvPr>
                <p:cNvSpPr/>
                <p:nvPr/>
              </p:nvSpPr>
              <p:spPr bwMode="auto">
                <a:xfrm>
                  <a:off x="3477309" y="3839339"/>
                  <a:ext cx="320358" cy="19626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7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楕円 2">
                  <a:extLst>
                    <a:ext uri="{FF2B5EF4-FFF2-40B4-BE49-F238E27FC236}">
                      <a16:creationId xmlns:a16="http://schemas.microsoft.com/office/drawing/2014/main" id="{2039CF14-F7ED-4305-80CE-5586BF022986}"/>
                    </a:ext>
                  </a:extLst>
                </p:cNvPr>
                <p:cNvSpPr/>
                <p:nvPr/>
              </p:nvSpPr>
              <p:spPr bwMode="auto">
                <a:xfrm>
                  <a:off x="3132645" y="3936581"/>
                  <a:ext cx="495716" cy="240077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1CB36834-CC68-435D-B53F-F5B6B46CEAEA}"/>
                </a:ext>
              </a:extLst>
            </p:cNvPr>
            <p:cNvGrpSpPr/>
            <p:nvPr/>
          </p:nvGrpSpPr>
          <p:grpSpPr>
            <a:xfrm>
              <a:off x="975057" y="1270666"/>
              <a:ext cx="462947" cy="462471"/>
              <a:chOff x="1347777" y="3654025"/>
              <a:chExt cx="719603" cy="718863"/>
            </a:xfrm>
          </p:grpSpPr>
          <p:sp>
            <p:nvSpPr>
              <p:cNvPr id="19" name="フリーフォーム 1025">
                <a:extLst>
                  <a:ext uri="{FF2B5EF4-FFF2-40B4-BE49-F238E27FC236}">
                    <a16:creationId xmlns:a16="http://schemas.microsoft.com/office/drawing/2014/main" id="{D3707075-AFAF-4C2B-B739-BA6C4A6DF48A}"/>
                  </a:ext>
                </a:extLst>
              </p:cNvPr>
              <p:cNvSpPr/>
              <p:nvPr/>
            </p:nvSpPr>
            <p:spPr>
              <a:xfrm>
                <a:off x="1377250" y="3654025"/>
                <a:ext cx="656620" cy="546108"/>
              </a:xfrm>
              <a:custGeom>
                <a:avLst/>
                <a:gdLst>
                  <a:gd name="connsiteX0" fmla="*/ 261635 w 656620"/>
                  <a:gd name="connsiteY0" fmla="*/ 0 h 546108"/>
                  <a:gd name="connsiteX1" fmla="*/ 314364 w 656620"/>
                  <a:gd name="connsiteY1" fmla="*/ 5548 h 546108"/>
                  <a:gd name="connsiteX2" fmla="*/ 328310 w 656620"/>
                  <a:gd name="connsiteY2" fmla="*/ 10066 h 546108"/>
                  <a:gd name="connsiteX3" fmla="*/ 342257 w 656620"/>
                  <a:gd name="connsiteY3" fmla="*/ 5548 h 546108"/>
                  <a:gd name="connsiteX4" fmla="*/ 394985 w 656620"/>
                  <a:gd name="connsiteY4" fmla="*/ 0 h 546108"/>
                  <a:gd name="connsiteX5" fmla="*/ 656620 w 656620"/>
                  <a:gd name="connsiteY5" fmla="*/ 273054 h 546108"/>
                  <a:gd name="connsiteX6" fmla="*/ 394985 w 656620"/>
                  <a:gd name="connsiteY6" fmla="*/ 546108 h 546108"/>
                  <a:gd name="connsiteX7" fmla="*/ 342257 w 656620"/>
                  <a:gd name="connsiteY7" fmla="*/ 540561 h 546108"/>
                  <a:gd name="connsiteX8" fmla="*/ 328310 w 656620"/>
                  <a:gd name="connsiteY8" fmla="*/ 536043 h 546108"/>
                  <a:gd name="connsiteX9" fmla="*/ 314364 w 656620"/>
                  <a:gd name="connsiteY9" fmla="*/ 540561 h 546108"/>
                  <a:gd name="connsiteX10" fmla="*/ 261635 w 656620"/>
                  <a:gd name="connsiteY10" fmla="*/ 546108 h 546108"/>
                  <a:gd name="connsiteX11" fmla="*/ 0 w 656620"/>
                  <a:gd name="connsiteY11" fmla="*/ 273054 h 546108"/>
                  <a:gd name="connsiteX12" fmla="*/ 261635 w 656620"/>
                  <a:gd name="connsiteY12" fmla="*/ 0 h 546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6620" h="546108">
                    <a:moveTo>
                      <a:pt x="261635" y="0"/>
                    </a:moveTo>
                    <a:cubicBezTo>
                      <a:pt x="279697" y="0"/>
                      <a:pt x="297332" y="1910"/>
                      <a:pt x="314364" y="5548"/>
                    </a:cubicBezTo>
                    <a:lnTo>
                      <a:pt x="328310" y="10066"/>
                    </a:lnTo>
                    <a:lnTo>
                      <a:pt x="342257" y="5548"/>
                    </a:lnTo>
                    <a:cubicBezTo>
                      <a:pt x="359288" y="1910"/>
                      <a:pt x="376923" y="0"/>
                      <a:pt x="394985" y="0"/>
                    </a:cubicBezTo>
                    <a:cubicBezTo>
                      <a:pt x="539482" y="0"/>
                      <a:pt x="656620" y="122250"/>
                      <a:pt x="656620" y="273054"/>
                    </a:cubicBezTo>
                    <a:cubicBezTo>
                      <a:pt x="656620" y="423858"/>
                      <a:pt x="539482" y="546108"/>
                      <a:pt x="394985" y="546108"/>
                    </a:cubicBezTo>
                    <a:cubicBezTo>
                      <a:pt x="376923" y="546108"/>
                      <a:pt x="359288" y="544198"/>
                      <a:pt x="342257" y="540561"/>
                    </a:cubicBezTo>
                    <a:lnTo>
                      <a:pt x="328310" y="536043"/>
                    </a:lnTo>
                    <a:lnTo>
                      <a:pt x="314364" y="540561"/>
                    </a:lnTo>
                    <a:cubicBezTo>
                      <a:pt x="297332" y="544198"/>
                      <a:pt x="279697" y="546108"/>
                      <a:pt x="261635" y="546108"/>
                    </a:cubicBezTo>
                    <a:cubicBezTo>
                      <a:pt x="117138" y="546108"/>
                      <a:pt x="0" y="423858"/>
                      <a:pt x="0" y="273054"/>
                    </a:cubicBezTo>
                    <a:cubicBezTo>
                      <a:pt x="0" y="122250"/>
                      <a:pt x="117138" y="0"/>
                      <a:pt x="261635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" name="円/楕円 544">
                <a:extLst>
                  <a:ext uri="{FF2B5EF4-FFF2-40B4-BE49-F238E27FC236}">
                    <a16:creationId xmlns:a16="http://schemas.microsoft.com/office/drawing/2014/main" id="{861D0DCB-1903-46BF-8CBB-0BD574C09CD6}"/>
                  </a:ext>
                </a:extLst>
              </p:cNvPr>
              <p:cNvSpPr/>
              <p:nvPr/>
            </p:nvSpPr>
            <p:spPr>
              <a:xfrm rot="20700000">
                <a:off x="1347777" y="3971672"/>
                <a:ext cx="174935" cy="214313"/>
              </a:xfrm>
              <a:prstGeom prst="ellipse">
                <a:avLst/>
              </a:prstGeom>
              <a:solidFill>
                <a:srgbClr val="FF99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" name="円/楕円 545">
                <a:extLst>
                  <a:ext uri="{FF2B5EF4-FFF2-40B4-BE49-F238E27FC236}">
                    <a16:creationId xmlns:a16="http://schemas.microsoft.com/office/drawing/2014/main" id="{E53F7A88-48E4-4CBA-91D1-196E270678D5}"/>
                  </a:ext>
                </a:extLst>
              </p:cNvPr>
              <p:cNvSpPr/>
              <p:nvPr/>
            </p:nvSpPr>
            <p:spPr>
              <a:xfrm rot="900000" flipH="1">
                <a:off x="1892445" y="3971673"/>
                <a:ext cx="174935" cy="214313"/>
              </a:xfrm>
              <a:prstGeom prst="ellipse">
                <a:avLst/>
              </a:prstGeom>
              <a:solidFill>
                <a:srgbClr val="FF99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" name="円/楕円 546">
                <a:extLst>
                  <a:ext uri="{FF2B5EF4-FFF2-40B4-BE49-F238E27FC236}">
                    <a16:creationId xmlns:a16="http://schemas.microsoft.com/office/drawing/2014/main" id="{2268DE0D-6CD5-4725-A096-9BAB63D4A51B}"/>
                  </a:ext>
                </a:extLst>
              </p:cNvPr>
              <p:cNvSpPr/>
              <p:nvPr/>
            </p:nvSpPr>
            <p:spPr>
              <a:xfrm>
                <a:off x="1431271" y="3730985"/>
                <a:ext cx="552614" cy="633231"/>
              </a:xfrm>
              <a:prstGeom prst="ellipse">
                <a:avLst/>
              </a:prstGeom>
              <a:solidFill>
                <a:srgbClr val="FF99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" name="月 22">
                <a:extLst>
                  <a:ext uri="{FF2B5EF4-FFF2-40B4-BE49-F238E27FC236}">
                    <a16:creationId xmlns:a16="http://schemas.microsoft.com/office/drawing/2014/main" id="{65C7E26E-89FA-463E-BF83-485C86E6AE4D}"/>
                  </a:ext>
                </a:extLst>
              </p:cNvPr>
              <p:cNvSpPr/>
              <p:nvPr/>
            </p:nvSpPr>
            <p:spPr>
              <a:xfrm>
                <a:off x="1413442" y="3800060"/>
                <a:ext cx="80658" cy="572828"/>
              </a:xfrm>
              <a:prstGeom prst="moon">
                <a:avLst>
                  <a:gd name="adj" fmla="val 57905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" name="月 23">
                <a:extLst>
                  <a:ext uri="{FF2B5EF4-FFF2-40B4-BE49-F238E27FC236}">
                    <a16:creationId xmlns:a16="http://schemas.microsoft.com/office/drawing/2014/main" id="{455EC4A6-4238-4B6A-92A0-4623BF268528}"/>
                  </a:ext>
                </a:extLst>
              </p:cNvPr>
              <p:cNvSpPr/>
              <p:nvPr/>
            </p:nvSpPr>
            <p:spPr>
              <a:xfrm flipH="1">
                <a:off x="1922206" y="3800060"/>
                <a:ext cx="80658" cy="572828"/>
              </a:xfrm>
              <a:prstGeom prst="moon">
                <a:avLst>
                  <a:gd name="adj" fmla="val 57905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" name="月 24">
                <a:extLst>
                  <a:ext uri="{FF2B5EF4-FFF2-40B4-BE49-F238E27FC236}">
                    <a16:creationId xmlns:a16="http://schemas.microsoft.com/office/drawing/2014/main" id="{8131D4E6-8ED2-47B7-A683-09ABD941804C}"/>
                  </a:ext>
                </a:extLst>
              </p:cNvPr>
              <p:cNvSpPr/>
              <p:nvPr/>
            </p:nvSpPr>
            <p:spPr>
              <a:xfrm rot="1800000">
                <a:off x="1422299" y="3671351"/>
                <a:ext cx="128812" cy="409509"/>
              </a:xfrm>
              <a:prstGeom prst="moon">
                <a:avLst>
                  <a:gd name="adj" fmla="val 5150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" name="月 25">
                <a:extLst>
                  <a:ext uri="{FF2B5EF4-FFF2-40B4-BE49-F238E27FC236}">
                    <a16:creationId xmlns:a16="http://schemas.microsoft.com/office/drawing/2014/main" id="{5B9959F4-2A81-4FF2-800C-8FA1E41A61A5}"/>
                  </a:ext>
                </a:extLst>
              </p:cNvPr>
              <p:cNvSpPr/>
              <p:nvPr/>
            </p:nvSpPr>
            <p:spPr>
              <a:xfrm rot="19800000" flipH="1">
                <a:off x="1866542" y="3671351"/>
                <a:ext cx="128812" cy="409509"/>
              </a:xfrm>
              <a:prstGeom prst="moon">
                <a:avLst>
                  <a:gd name="adj" fmla="val 5150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" name="月 26">
                <a:extLst>
                  <a:ext uri="{FF2B5EF4-FFF2-40B4-BE49-F238E27FC236}">
                    <a16:creationId xmlns:a16="http://schemas.microsoft.com/office/drawing/2014/main" id="{05B5953A-9F66-4EED-A8C5-3D2ACCA9B783}"/>
                  </a:ext>
                </a:extLst>
              </p:cNvPr>
              <p:cNvSpPr/>
              <p:nvPr/>
            </p:nvSpPr>
            <p:spPr>
              <a:xfrm rot="1800000">
                <a:off x="1499328" y="3675096"/>
                <a:ext cx="102413" cy="343879"/>
              </a:xfrm>
              <a:prstGeom prst="moon">
                <a:avLst>
                  <a:gd name="adj" fmla="val 68666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" name="月 27">
                <a:extLst>
                  <a:ext uri="{FF2B5EF4-FFF2-40B4-BE49-F238E27FC236}">
                    <a16:creationId xmlns:a16="http://schemas.microsoft.com/office/drawing/2014/main" id="{9799E9CC-B354-41A2-AFF7-C694DE013BBC}"/>
                  </a:ext>
                </a:extLst>
              </p:cNvPr>
              <p:cNvSpPr/>
              <p:nvPr/>
            </p:nvSpPr>
            <p:spPr>
              <a:xfrm rot="19800000" flipH="1">
                <a:off x="1811560" y="3675094"/>
                <a:ext cx="102413" cy="343879"/>
              </a:xfrm>
              <a:prstGeom prst="moon">
                <a:avLst>
                  <a:gd name="adj" fmla="val 68666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" name="月 28">
                <a:extLst>
                  <a:ext uri="{FF2B5EF4-FFF2-40B4-BE49-F238E27FC236}">
                    <a16:creationId xmlns:a16="http://schemas.microsoft.com/office/drawing/2014/main" id="{67373B54-9C4F-41B8-A705-8D9E5BA84E51}"/>
                  </a:ext>
                </a:extLst>
              </p:cNvPr>
              <p:cNvSpPr/>
              <p:nvPr/>
            </p:nvSpPr>
            <p:spPr>
              <a:xfrm rot="1800000">
                <a:off x="1566536" y="3684104"/>
                <a:ext cx="85804" cy="255580"/>
              </a:xfrm>
              <a:prstGeom prst="moon">
                <a:avLst>
                  <a:gd name="adj" fmla="val 68666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" name="月 29">
                <a:extLst>
                  <a:ext uri="{FF2B5EF4-FFF2-40B4-BE49-F238E27FC236}">
                    <a16:creationId xmlns:a16="http://schemas.microsoft.com/office/drawing/2014/main" id="{070C0480-A5C9-4574-80F5-B2B8F8393DEE}"/>
                  </a:ext>
                </a:extLst>
              </p:cNvPr>
              <p:cNvSpPr/>
              <p:nvPr/>
            </p:nvSpPr>
            <p:spPr>
              <a:xfrm rot="19800000" flipH="1">
                <a:off x="1763698" y="3684106"/>
                <a:ext cx="85804" cy="255580"/>
              </a:xfrm>
              <a:prstGeom prst="moon">
                <a:avLst>
                  <a:gd name="adj" fmla="val 68666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" name="月 30">
                <a:extLst>
                  <a:ext uri="{FF2B5EF4-FFF2-40B4-BE49-F238E27FC236}">
                    <a16:creationId xmlns:a16="http://schemas.microsoft.com/office/drawing/2014/main" id="{028F9B49-3C5F-4FD5-8091-3173B620A6B5}"/>
                  </a:ext>
                </a:extLst>
              </p:cNvPr>
              <p:cNvSpPr/>
              <p:nvPr/>
            </p:nvSpPr>
            <p:spPr>
              <a:xfrm rot="5400000">
                <a:off x="1550624" y="3799395"/>
                <a:ext cx="60416" cy="204442"/>
              </a:xfrm>
              <a:prstGeom prst="moon">
                <a:avLst/>
              </a:prstGeom>
              <a:solidFill>
                <a:srgbClr val="CC6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" name="円/楕円 609">
                <a:extLst>
                  <a:ext uri="{FF2B5EF4-FFF2-40B4-BE49-F238E27FC236}">
                    <a16:creationId xmlns:a16="http://schemas.microsoft.com/office/drawing/2014/main" id="{B544650A-703E-41C7-A0BA-F5B4AB225881}"/>
                  </a:ext>
                </a:extLst>
              </p:cNvPr>
              <p:cNvSpPr/>
              <p:nvPr/>
            </p:nvSpPr>
            <p:spPr>
              <a:xfrm>
                <a:off x="1505774" y="3971887"/>
                <a:ext cx="150117" cy="1270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" name="月 32">
                <a:extLst>
                  <a:ext uri="{FF2B5EF4-FFF2-40B4-BE49-F238E27FC236}">
                    <a16:creationId xmlns:a16="http://schemas.microsoft.com/office/drawing/2014/main" id="{DEC64117-A2E6-40E9-BECF-DA4D55968F9C}"/>
                  </a:ext>
                </a:extLst>
              </p:cNvPr>
              <p:cNvSpPr/>
              <p:nvPr/>
            </p:nvSpPr>
            <p:spPr>
              <a:xfrm rot="5400000">
                <a:off x="1555452" y="3916447"/>
                <a:ext cx="50760" cy="146552"/>
              </a:xfrm>
              <a:prstGeom prst="moon">
                <a:avLst/>
              </a:pr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" name="円/楕円 612">
                <a:extLst>
                  <a:ext uri="{FF2B5EF4-FFF2-40B4-BE49-F238E27FC236}">
                    <a16:creationId xmlns:a16="http://schemas.microsoft.com/office/drawing/2014/main" id="{62C112A3-1F30-45E7-AA5E-E814C92053B8}"/>
                  </a:ext>
                </a:extLst>
              </p:cNvPr>
              <p:cNvSpPr/>
              <p:nvPr/>
            </p:nvSpPr>
            <p:spPr>
              <a:xfrm>
                <a:off x="1535761" y="4004314"/>
                <a:ext cx="90143" cy="71065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" name="月 34">
                <a:extLst>
                  <a:ext uri="{FF2B5EF4-FFF2-40B4-BE49-F238E27FC236}">
                    <a16:creationId xmlns:a16="http://schemas.microsoft.com/office/drawing/2014/main" id="{F84581DC-4C57-447F-A9B1-35D7936815AF}"/>
                  </a:ext>
                </a:extLst>
              </p:cNvPr>
              <p:cNvSpPr/>
              <p:nvPr/>
            </p:nvSpPr>
            <p:spPr>
              <a:xfrm rot="5400000">
                <a:off x="1824468" y="3799395"/>
                <a:ext cx="60416" cy="204442"/>
              </a:xfrm>
              <a:prstGeom prst="moon">
                <a:avLst/>
              </a:prstGeom>
              <a:solidFill>
                <a:srgbClr val="CC6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" name="円/楕円 619">
                <a:extLst>
                  <a:ext uri="{FF2B5EF4-FFF2-40B4-BE49-F238E27FC236}">
                    <a16:creationId xmlns:a16="http://schemas.microsoft.com/office/drawing/2014/main" id="{D39D1978-F35F-486E-90F6-59A9CC869B6F}"/>
                  </a:ext>
                </a:extLst>
              </p:cNvPr>
              <p:cNvSpPr/>
              <p:nvPr/>
            </p:nvSpPr>
            <p:spPr>
              <a:xfrm>
                <a:off x="1779618" y="3971887"/>
                <a:ext cx="150117" cy="1270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" name="月 36">
                <a:extLst>
                  <a:ext uri="{FF2B5EF4-FFF2-40B4-BE49-F238E27FC236}">
                    <a16:creationId xmlns:a16="http://schemas.microsoft.com/office/drawing/2014/main" id="{69126233-F0C0-49F8-87C3-56150462FB7E}"/>
                  </a:ext>
                </a:extLst>
              </p:cNvPr>
              <p:cNvSpPr/>
              <p:nvPr/>
            </p:nvSpPr>
            <p:spPr>
              <a:xfrm rot="5400000">
                <a:off x="1829296" y="3916447"/>
                <a:ext cx="50760" cy="146552"/>
              </a:xfrm>
              <a:prstGeom prst="moon">
                <a:avLst/>
              </a:pr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" name="円/楕円 631">
                <a:extLst>
                  <a:ext uri="{FF2B5EF4-FFF2-40B4-BE49-F238E27FC236}">
                    <a16:creationId xmlns:a16="http://schemas.microsoft.com/office/drawing/2014/main" id="{5B530709-9085-4376-87AD-1392DDC9311A}"/>
                  </a:ext>
                </a:extLst>
              </p:cNvPr>
              <p:cNvSpPr/>
              <p:nvPr/>
            </p:nvSpPr>
            <p:spPr>
              <a:xfrm>
                <a:off x="1809605" y="4004314"/>
                <a:ext cx="90143" cy="71065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" name="円/楕円 632">
                <a:extLst>
                  <a:ext uri="{FF2B5EF4-FFF2-40B4-BE49-F238E27FC236}">
                    <a16:creationId xmlns:a16="http://schemas.microsoft.com/office/drawing/2014/main" id="{1EB6D948-87DE-4291-B661-94CF54DDD43B}"/>
                  </a:ext>
                </a:extLst>
              </p:cNvPr>
              <p:cNvSpPr/>
              <p:nvPr/>
            </p:nvSpPr>
            <p:spPr>
              <a:xfrm>
                <a:off x="1665294" y="4166186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8D282950-D9C1-4F3C-9EFE-A3B3C06925D3}"/>
                </a:ext>
              </a:extLst>
            </p:cNvPr>
            <p:cNvSpPr/>
            <p:nvPr/>
          </p:nvSpPr>
          <p:spPr bwMode="auto">
            <a:xfrm>
              <a:off x="821742" y="1584298"/>
              <a:ext cx="766965" cy="162732"/>
            </a:xfrm>
            <a:prstGeom prst="rect">
              <a:avLst/>
            </a:prstGeom>
            <a:solidFill>
              <a:srgbClr val="00B0F0"/>
            </a:solidFill>
            <a:ln w="12700">
              <a:noFill/>
              <a:prstDash val="solid"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5C769A9A-2DC3-4D2F-AD0E-179007CC9CD2}"/>
                </a:ext>
              </a:extLst>
            </p:cNvPr>
            <p:cNvGrpSpPr/>
            <p:nvPr/>
          </p:nvGrpSpPr>
          <p:grpSpPr>
            <a:xfrm>
              <a:off x="662423" y="1344272"/>
              <a:ext cx="1063804" cy="497725"/>
              <a:chOff x="662423" y="3416873"/>
              <a:chExt cx="1063804" cy="497725"/>
            </a:xfrm>
          </p:grpSpPr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38C8484F-42CF-40AE-AE82-6A2C099FF6DB}"/>
                  </a:ext>
                </a:extLst>
              </p:cNvPr>
              <p:cNvGrpSpPr/>
              <p:nvPr/>
            </p:nvGrpSpPr>
            <p:grpSpPr>
              <a:xfrm>
                <a:off x="15387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17" name="フリーフォーム: 図形 16">
                  <a:extLst>
                    <a:ext uri="{FF2B5EF4-FFF2-40B4-BE49-F238E27FC236}">
                      <a16:creationId xmlns:a16="http://schemas.microsoft.com/office/drawing/2014/main" id="{C0DD6491-80AD-42D6-BE41-D8AE0E8FCF56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" name="フリーフォーム: 図形 17">
                  <a:extLst>
                    <a:ext uri="{FF2B5EF4-FFF2-40B4-BE49-F238E27FC236}">
                      <a16:creationId xmlns:a16="http://schemas.microsoft.com/office/drawing/2014/main" id="{880FAAB3-FAD9-4128-913A-1F0818380985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6B3D0EEA-CD9C-4D84-A1BA-EF9DE86BDABD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15" name="フリーフォーム: 図形 14">
                  <a:extLst>
                    <a:ext uri="{FF2B5EF4-FFF2-40B4-BE49-F238E27FC236}">
                      <a16:creationId xmlns:a16="http://schemas.microsoft.com/office/drawing/2014/main" id="{3AB398E9-F79B-456C-BC80-DA39C964AA01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" name="フリーフォーム: 図形 15">
                  <a:extLst>
                    <a:ext uri="{FF2B5EF4-FFF2-40B4-BE49-F238E27FC236}">
                      <a16:creationId xmlns:a16="http://schemas.microsoft.com/office/drawing/2014/main" id="{D05E603E-5257-46C1-9A65-B8CDBC20E54A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" name="グループ化 8">
                <a:extLst>
                  <a:ext uri="{FF2B5EF4-FFF2-40B4-BE49-F238E27FC236}">
                    <a16:creationId xmlns:a16="http://schemas.microsoft.com/office/drawing/2014/main" id="{A606318A-BA72-458D-BF40-B876F83F128A}"/>
                  </a:ext>
                </a:extLst>
              </p:cNvPr>
              <p:cNvGrpSpPr/>
              <p:nvPr/>
            </p:nvGrpSpPr>
            <p:grpSpPr>
              <a:xfrm>
                <a:off x="1329173" y="3620073"/>
                <a:ext cx="187504" cy="262775"/>
                <a:chOff x="1538723" y="3290585"/>
                <a:chExt cx="277618" cy="389064"/>
              </a:xfrm>
            </p:grpSpPr>
            <p:sp>
              <p:nvSpPr>
                <p:cNvPr id="13" name="フリーフォーム: 図形 12">
                  <a:extLst>
                    <a:ext uri="{FF2B5EF4-FFF2-40B4-BE49-F238E27FC236}">
                      <a16:creationId xmlns:a16="http://schemas.microsoft.com/office/drawing/2014/main" id="{7CA21C65-903A-4E2E-BF98-91971091C6E3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" name="フリーフォーム: 図形 13">
                  <a:extLst>
                    <a:ext uri="{FF2B5EF4-FFF2-40B4-BE49-F238E27FC236}">
                      <a16:creationId xmlns:a16="http://schemas.microsoft.com/office/drawing/2014/main" id="{D009A9F3-6A95-4416-8F33-1F1D05A9DEF4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719D3F63-F19B-4183-AC7A-9891F80E98B3}"/>
                  </a:ext>
                </a:extLst>
              </p:cNvPr>
              <p:cNvGrpSpPr/>
              <p:nvPr/>
            </p:nvGrpSpPr>
            <p:grpSpPr>
              <a:xfrm>
                <a:off x="897373" y="3651823"/>
                <a:ext cx="187504" cy="262775"/>
                <a:chOff x="1538723" y="3290585"/>
                <a:chExt cx="277618" cy="389064"/>
              </a:xfrm>
            </p:grpSpPr>
            <p:sp>
              <p:nvSpPr>
                <p:cNvPr id="11" name="フリーフォーム: 図形 10">
                  <a:extLst>
                    <a:ext uri="{FF2B5EF4-FFF2-40B4-BE49-F238E27FC236}">
                      <a16:creationId xmlns:a16="http://schemas.microsoft.com/office/drawing/2014/main" id="{573F5BCD-2C7B-4E72-8CC8-B449F0465695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" name="フリーフォーム: 図形 11">
                  <a:extLst>
                    <a:ext uri="{FF2B5EF4-FFF2-40B4-BE49-F238E27FC236}">
                      <a16:creationId xmlns:a16="http://schemas.microsoft.com/office/drawing/2014/main" id="{750D9202-1AAA-4C8F-8FFE-CC304C86F509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83EBB4A8-8BE7-47D8-8126-622629351909}"/>
              </a:ext>
            </a:extLst>
          </p:cNvPr>
          <p:cNvGrpSpPr/>
          <p:nvPr/>
        </p:nvGrpSpPr>
        <p:grpSpPr>
          <a:xfrm>
            <a:off x="2169145" y="953725"/>
            <a:ext cx="1771639" cy="1180230"/>
            <a:chOff x="2169145" y="953725"/>
            <a:chExt cx="1771639" cy="1180230"/>
          </a:xfrm>
        </p:grpSpPr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B0588093-4932-4975-B39C-78C424038B59}"/>
                </a:ext>
              </a:extLst>
            </p:cNvPr>
            <p:cNvGrpSpPr/>
            <p:nvPr/>
          </p:nvGrpSpPr>
          <p:grpSpPr>
            <a:xfrm>
              <a:off x="2169145" y="953725"/>
              <a:ext cx="1771639" cy="1180230"/>
              <a:chOff x="2188589" y="3013791"/>
              <a:chExt cx="1771639" cy="1180230"/>
            </a:xfrm>
          </p:grpSpPr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CA8D290E-7885-42F5-A63E-2E65F3EA710C}"/>
                  </a:ext>
                </a:extLst>
              </p:cNvPr>
              <p:cNvSpPr/>
              <p:nvPr/>
            </p:nvSpPr>
            <p:spPr bwMode="auto">
              <a:xfrm flipH="1">
                <a:off x="3137983" y="3085801"/>
                <a:ext cx="488211" cy="294311"/>
              </a:xfrm>
              <a:custGeom>
                <a:avLst/>
                <a:gdLst>
                  <a:gd name="connsiteX0" fmla="*/ 298577 w 601163"/>
                  <a:gd name="connsiteY0" fmla="*/ 85 h 315654"/>
                  <a:gd name="connsiteX1" fmla="*/ 353517 w 601163"/>
                  <a:gd name="connsiteY1" fmla="*/ 41618 h 315654"/>
                  <a:gd name="connsiteX2" fmla="*/ 437260 w 601163"/>
                  <a:gd name="connsiteY2" fmla="*/ 89350 h 315654"/>
                  <a:gd name="connsiteX3" fmla="*/ 441886 w 601163"/>
                  <a:gd name="connsiteY3" fmla="*/ 91839 h 315654"/>
                  <a:gd name="connsiteX4" fmla="*/ 445567 w 601163"/>
                  <a:gd name="connsiteY4" fmla="*/ 92303 h 315654"/>
                  <a:gd name="connsiteX5" fmla="*/ 483262 w 601163"/>
                  <a:gd name="connsiteY5" fmla="*/ 131660 h 315654"/>
                  <a:gd name="connsiteX6" fmla="*/ 567005 w 601163"/>
                  <a:gd name="connsiteY6" fmla="*/ 179392 h 315654"/>
                  <a:gd name="connsiteX7" fmla="*/ 600974 w 601163"/>
                  <a:gd name="connsiteY7" fmla="*/ 219051 h 315654"/>
                  <a:gd name="connsiteX8" fmla="*/ 586346 w 601163"/>
                  <a:gd name="connsiteY8" fmla="*/ 258839 h 315654"/>
                  <a:gd name="connsiteX9" fmla="*/ 597272 w 601163"/>
                  <a:gd name="connsiteY9" fmla="*/ 305555 h 315654"/>
                  <a:gd name="connsiteX10" fmla="*/ 591060 w 601163"/>
                  <a:gd name="connsiteY10" fmla="*/ 315654 h 315654"/>
                  <a:gd name="connsiteX11" fmla="*/ 26144 w 601163"/>
                  <a:gd name="connsiteY11" fmla="*/ 315654 h 315654"/>
                  <a:gd name="connsiteX12" fmla="*/ 25310 w 601163"/>
                  <a:gd name="connsiteY12" fmla="*/ 311584 h 315654"/>
                  <a:gd name="connsiteX13" fmla="*/ 25194 w 601163"/>
                  <a:gd name="connsiteY13" fmla="*/ 311466 h 315654"/>
                  <a:gd name="connsiteX14" fmla="*/ 8548 w 601163"/>
                  <a:gd name="connsiteY14" fmla="*/ 294599 h 315654"/>
                  <a:gd name="connsiteX15" fmla="*/ 410 w 601163"/>
                  <a:gd name="connsiteY15" fmla="*/ 270053 h 315654"/>
                  <a:gd name="connsiteX16" fmla="*/ 7502 w 601163"/>
                  <a:gd name="connsiteY16" fmla="*/ 232766 h 315654"/>
                  <a:gd name="connsiteX17" fmla="*/ 6407 w 601163"/>
                  <a:gd name="connsiteY17" fmla="*/ 173041 h 315654"/>
                  <a:gd name="connsiteX18" fmla="*/ 60338 w 601163"/>
                  <a:gd name="connsiteY18" fmla="*/ 133234 h 315654"/>
                  <a:gd name="connsiteX19" fmla="*/ 83477 w 601163"/>
                  <a:gd name="connsiteY19" fmla="*/ 93881 h 315654"/>
                  <a:gd name="connsiteX20" fmla="*/ 113054 w 601163"/>
                  <a:gd name="connsiteY20" fmla="*/ 86347 h 315654"/>
                  <a:gd name="connsiteX21" fmla="*/ 127491 w 601163"/>
                  <a:gd name="connsiteY21" fmla="*/ 94260 h 315654"/>
                  <a:gd name="connsiteX22" fmla="*/ 138954 w 601163"/>
                  <a:gd name="connsiteY22" fmla="*/ 78646 h 315654"/>
                  <a:gd name="connsiteX23" fmla="*/ 170969 w 601163"/>
                  <a:gd name="connsiteY23" fmla="*/ 68690 h 315654"/>
                  <a:gd name="connsiteX24" fmla="*/ 194109 w 601163"/>
                  <a:gd name="connsiteY24" fmla="*/ 29338 h 315654"/>
                  <a:gd name="connsiteX25" fmla="*/ 251272 w 601163"/>
                  <a:gd name="connsiteY25" fmla="*/ 36926 h 315654"/>
                  <a:gd name="connsiteX26" fmla="*/ 298577 w 601163"/>
                  <a:gd name="connsiteY26" fmla="*/ 85 h 315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01163" h="315654">
                    <a:moveTo>
                      <a:pt x="298577" y="85"/>
                    </a:moveTo>
                    <a:cubicBezTo>
                      <a:pt x="322227" y="-1342"/>
                      <a:pt x="344151" y="15229"/>
                      <a:pt x="353517" y="41618"/>
                    </a:cubicBezTo>
                    <a:cubicBezTo>
                      <a:pt x="387472" y="26306"/>
                      <a:pt x="425250" y="47835"/>
                      <a:pt x="437260" y="89350"/>
                    </a:cubicBezTo>
                    <a:lnTo>
                      <a:pt x="441886" y="91839"/>
                    </a:lnTo>
                    <a:lnTo>
                      <a:pt x="445567" y="92303"/>
                    </a:lnTo>
                    <a:cubicBezTo>
                      <a:pt x="462149" y="97600"/>
                      <a:pt x="476237" y="111869"/>
                      <a:pt x="483262" y="131660"/>
                    </a:cubicBezTo>
                    <a:cubicBezTo>
                      <a:pt x="517217" y="116349"/>
                      <a:pt x="554995" y="137877"/>
                      <a:pt x="567005" y="179392"/>
                    </a:cubicBezTo>
                    <a:cubicBezTo>
                      <a:pt x="584803" y="180887"/>
                      <a:pt x="599168" y="197655"/>
                      <a:pt x="600974" y="219051"/>
                    </a:cubicBezTo>
                    <a:cubicBezTo>
                      <a:pt x="602285" y="234531"/>
                      <a:pt x="596727" y="249654"/>
                      <a:pt x="586346" y="258839"/>
                    </a:cubicBezTo>
                    <a:cubicBezTo>
                      <a:pt x="597321" y="270388"/>
                      <a:pt x="601614" y="288741"/>
                      <a:pt x="597272" y="305555"/>
                    </a:cubicBezTo>
                    <a:lnTo>
                      <a:pt x="591060" y="315654"/>
                    </a:lnTo>
                    <a:lnTo>
                      <a:pt x="26144" y="315654"/>
                    </a:lnTo>
                    <a:lnTo>
                      <a:pt x="25310" y="311584"/>
                    </a:lnTo>
                    <a:lnTo>
                      <a:pt x="25194" y="311466"/>
                    </a:lnTo>
                    <a:lnTo>
                      <a:pt x="8548" y="294599"/>
                    </a:lnTo>
                    <a:cubicBezTo>
                      <a:pt x="4267" y="287459"/>
                      <a:pt x="1423" y="279058"/>
                      <a:pt x="410" y="270053"/>
                    </a:cubicBezTo>
                    <a:cubicBezTo>
                      <a:pt x="-1064" y="256979"/>
                      <a:pt x="1457" y="243715"/>
                      <a:pt x="7502" y="232766"/>
                    </a:cubicBezTo>
                    <a:cubicBezTo>
                      <a:pt x="-396" y="214070"/>
                      <a:pt x="-797" y="192071"/>
                      <a:pt x="6407" y="173041"/>
                    </a:cubicBezTo>
                    <a:cubicBezTo>
                      <a:pt x="15983" y="147740"/>
                      <a:pt x="37298" y="132008"/>
                      <a:pt x="60338" y="133234"/>
                    </a:cubicBezTo>
                    <a:cubicBezTo>
                      <a:pt x="62975" y="116683"/>
                      <a:pt x="71417" y="102337"/>
                      <a:pt x="83477" y="93881"/>
                    </a:cubicBezTo>
                    <a:cubicBezTo>
                      <a:pt x="92640" y="87456"/>
                      <a:pt x="103012" y="85014"/>
                      <a:pt x="113054" y="86347"/>
                    </a:cubicBezTo>
                    <a:lnTo>
                      <a:pt x="127491" y="94260"/>
                    </a:lnTo>
                    <a:lnTo>
                      <a:pt x="138954" y="78646"/>
                    </a:lnTo>
                    <a:cubicBezTo>
                      <a:pt x="148360" y="71704"/>
                      <a:pt x="159449" y="68077"/>
                      <a:pt x="170969" y="68690"/>
                    </a:cubicBezTo>
                    <a:cubicBezTo>
                      <a:pt x="173607" y="52140"/>
                      <a:pt x="182048" y="37794"/>
                      <a:pt x="194109" y="29338"/>
                    </a:cubicBezTo>
                    <a:cubicBezTo>
                      <a:pt x="212433" y="16488"/>
                      <a:pt x="235599" y="19567"/>
                      <a:pt x="251272" y="36926"/>
                    </a:cubicBezTo>
                    <a:cubicBezTo>
                      <a:pt x="260498" y="15322"/>
                      <a:pt x="278508" y="1296"/>
                      <a:pt x="298577" y="85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00660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8AD00DE7-6F1F-4164-8971-08C1B3FCF7A5}"/>
                  </a:ext>
                </a:extLst>
              </p:cNvPr>
              <p:cNvSpPr/>
              <p:nvPr/>
            </p:nvSpPr>
            <p:spPr bwMode="auto">
              <a:xfrm flipH="1">
                <a:off x="3335928" y="3199454"/>
                <a:ext cx="428838" cy="315654"/>
              </a:xfrm>
              <a:custGeom>
                <a:avLst/>
                <a:gdLst>
                  <a:gd name="connsiteX0" fmla="*/ 298577 w 601163"/>
                  <a:gd name="connsiteY0" fmla="*/ 85 h 315654"/>
                  <a:gd name="connsiteX1" fmla="*/ 353517 w 601163"/>
                  <a:gd name="connsiteY1" fmla="*/ 41618 h 315654"/>
                  <a:gd name="connsiteX2" fmla="*/ 437260 w 601163"/>
                  <a:gd name="connsiteY2" fmla="*/ 89350 h 315654"/>
                  <a:gd name="connsiteX3" fmla="*/ 441886 w 601163"/>
                  <a:gd name="connsiteY3" fmla="*/ 91839 h 315654"/>
                  <a:gd name="connsiteX4" fmla="*/ 445567 w 601163"/>
                  <a:gd name="connsiteY4" fmla="*/ 92303 h 315654"/>
                  <a:gd name="connsiteX5" fmla="*/ 483262 w 601163"/>
                  <a:gd name="connsiteY5" fmla="*/ 131660 h 315654"/>
                  <a:gd name="connsiteX6" fmla="*/ 567005 w 601163"/>
                  <a:gd name="connsiteY6" fmla="*/ 179392 h 315654"/>
                  <a:gd name="connsiteX7" fmla="*/ 600974 w 601163"/>
                  <a:gd name="connsiteY7" fmla="*/ 219051 h 315654"/>
                  <a:gd name="connsiteX8" fmla="*/ 586346 w 601163"/>
                  <a:gd name="connsiteY8" fmla="*/ 258839 h 315654"/>
                  <a:gd name="connsiteX9" fmla="*/ 597272 w 601163"/>
                  <a:gd name="connsiteY9" fmla="*/ 305555 h 315654"/>
                  <a:gd name="connsiteX10" fmla="*/ 591060 w 601163"/>
                  <a:gd name="connsiteY10" fmla="*/ 315654 h 315654"/>
                  <a:gd name="connsiteX11" fmla="*/ 26144 w 601163"/>
                  <a:gd name="connsiteY11" fmla="*/ 315654 h 315654"/>
                  <a:gd name="connsiteX12" fmla="*/ 25310 w 601163"/>
                  <a:gd name="connsiteY12" fmla="*/ 311584 h 315654"/>
                  <a:gd name="connsiteX13" fmla="*/ 25194 w 601163"/>
                  <a:gd name="connsiteY13" fmla="*/ 311466 h 315654"/>
                  <a:gd name="connsiteX14" fmla="*/ 8548 w 601163"/>
                  <a:gd name="connsiteY14" fmla="*/ 294599 h 315654"/>
                  <a:gd name="connsiteX15" fmla="*/ 410 w 601163"/>
                  <a:gd name="connsiteY15" fmla="*/ 270053 h 315654"/>
                  <a:gd name="connsiteX16" fmla="*/ 7502 w 601163"/>
                  <a:gd name="connsiteY16" fmla="*/ 232766 h 315654"/>
                  <a:gd name="connsiteX17" fmla="*/ 6407 w 601163"/>
                  <a:gd name="connsiteY17" fmla="*/ 173041 h 315654"/>
                  <a:gd name="connsiteX18" fmla="*/ 60338 w 601163"/>
                  <a:gd name="connsiteY18" fmla="*/ 133234 h 315654"/>
                  <a:gd name="connsiteX19" fmla="*/ 83477 w 601163"/>
                  <a:gd name="connsiteY19" fmla="*/ 93881 h 315654"/>
                  <a:gd name="connsiteX20" fmla="*/ 113054 w 601163"/>
                  <a:gd name="connsiteY20" fmla="*/ 86347 h 315654"/>
                  <a:gd name="connsiteX21" fmla="*/ 127491 w 601163"/>
                  <a:gd name="connsiteY21" fmla="*/ 94260 h 315654"/>
                  <a:gd name="connsiteX22" fmla="*/ 138954 w 601163"/>
                  <a:gd name="connsiteY22" fmla="*/ 78646 h 315654"/>
                  <a:gd name="connsiteX23" fmla="*/ 170969 w 601163"/>
                  <a:gd name="connsiteY23" fmla="*/ 68690 h 315654"/>
                  <a:gd name="connsiteX24" fmla="*/ 194109 w 601163"/>
                  <a:gd name="connsiteY24" fmla="*/ 29338 h 315654"/>
                  <a:gd name="connsiteX25" fmla="*/ 251272 w 601163"/>
                  <a:gd name="connsiteY25" fmla="*/ 36926 h 315654"/>
                  <a:gd name="connsiteX26" fmla="*/ 298577 w 601163"/>
                  <a:gd name="connsiteY26" fmla="*/ 85 h 315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01163" h="315654">
                    <a:moveTo>
                      <a:pt x="298577" y="85"/>
                    </a:moveTo>
                    <a:cubicBezTo>
                      <a:pt x="322227" y="-1342"/>
                      <a:pt x="344151" y="15229"/>
                      <a:pt x="353517" y="41618"/>
                    </a:cubicBezTo>
                    <a:cubicBezTo>
                      <a:pt x="387472" y="26306"/>
                      <a:pt x="425250" y="47835"/>
                      <a:pt x="437260" y="89350"/>
                    </a:cubicBezTo>
                    <a:lnTo>
                      <a:pt x="441886" y="91839"/>
                    </a:lnTo>
                    <a:lnTo>
                      <a:pt x="445567" y="92303"/>
                    </a:lnTo>
                    <a:cubicBezTo>
                      <a:pt x="462149" y="97600"/>
                      <a:pt x="476237" y="111869"/>
                      <a:pt x="483262" y="131660"/>
                    </a:cubicBezTo>
                    <a:cubicBezTo>
                      <a:pt x="517217" y="116349"/>
                      <a:pt x="554995" y="137877"/>
                      <a:pt x="567005" y="179392"/>
                    </a:cubicBezTo>
                    <a:cubicBezTo>
                      <a:pt x="584803" y="180887"/>
                      <a:pt x="599168" y="197655"/>
                      <a:pt x="600974" y="219051"/>
                    </a:cubicBezTo>
                    <a:cubicBezTo>
                      <a:pt x="602285" y="234531"/>
                      <a:pt x="596727" y="249654"/>
                      <a:pt x="586346" y="258839"/>
                    </a:cubicBezTo>
                    <a:cubicBezTo>
                      <a:pt x="597321" y="270388"/>
                      <a:pt x="601614" y="288741"/>
                      <a:pt x="597272" y="305555"/>
                    </a:cubicBezTo>
                    <a:lnTo>
                      <a:pt x="591060" y="315654"/>
                    </a:lnTo>
                    <a:lnTo>
                      <a:pt x="26144" y="315654"/>
                    </a:lnTo>
                    <a:lnTo>
                      <a:pt x="25310" y="311584"/>
                    </a:lnTo>
                    <a:lnTo>
                      <a:pt x="25194" y="311466"/>
                    </a:lnTo>
                    <a:lnTo>
                      <a:pt x="8548" y="294599"/>
                    </a:lnTo>
                    <a:cubicBezTo>
                      <a:pt x="4267" y="287459"/>
                      <a:pt x="1423" y="279058"/>
                      <a:pt x="410" y="270053"/>
                    </a:cubicBezTo>
                    <a:cubicBezTo>
                      <a:pt x="-1064" y="256979"/>
                      <a:pt x="1457" y="243715"/>
                      <a:pt x="7502" y="232766"/>
                    </a:cubicBezTo>
                    <a:cubicBezTo>
                      <a:pt x="-396" y="214070"/>
                      <a:pt x="-797" y="192071"/>
                      <a:pt x="6407" y="173041"/>
                    </a:cubicBezTo>
                    <a:cubicBezTo>
                      <a:pt x="15983" y="147740"/>
                      <a:pt x="37298" y="132008"/>
                      <a:pt x="60338" y="133234"/>
                    </a:cubicBezTo>
                    <a:cubicBezTo>
                      <a:pt x="62975" y="116683"/>
                      <a:pt x="71417" y="102337"/>
                      <a:pt x="83477" y="93881"/>
                    </a:cubicBezTo>
                    <a:cubicBezTo>
                      <a:pt x="92640" y="87456"/>
                      <a:pt x="103012" y="85014"/>
                      <a:pt x="113054" y="86347"/>
                    </a:cubicBezTo>
                    <a:lnTo>
                      <a:pt x="127491" y="94260"/>
                    </a:lnTo>
                    <a:lnTo>
                      <a:pt x="138954" y="78646"/>
                    </a:lnTo>
                    <a:cubicBezTo>
                      <a:pt x="148360" y="71704"/>
                      <a:pt x="159449" y="68077"/>
                      <a:pt x="170969" y="68690"/>
                    </a:cubicBezTo>
                    <a:cubicBezTo>
                      <a:pt x="173607" y="52140"/>
                      <a:pt x="182048" y="37794"/>
                      <a:pt x="194109" y="29338"/>
                    </a:cubicBezTo>
                    <a:cubicBezTo>
                      <a:pt x="212433" y="16488"/>
                      <a:pt x="235599" y="19567"/>
                      <a:pt x="251272" y="36926"/>
                    </a:cubicBezTo>
                    <a:cubicBezTo>
                      <a:pt x="260498" y="15322"/>
                      <a:pt x="278508" y="1296"/>
                      <a:pt x="298577" y="85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32B0CE35-69CE-43F8-81DB-DB45118213FB}"/>
                  </a:ext>
                </a:extLst>
              </p:cNvPr>
              <p:cNvSpPr/>
              <p:nvPr/>
            </p:nvSpPr>
            <p:spPr bwMode="auto">
              <a:xfrm flipH="1">
                <a:off x="2607650" y="3013791"/>
                <a:ext cx="601163" cy="362402"/>
              </a:xfrm>
              <a:custGeom>
                <a:avLst/>
                <a:gdLst>
                  <a:gd name="connsiteX0" fmla="*/ 298577 w 601163"/>
                  <a:gd name="connsiteY0" fmla="*/ 85 h 315654"/>
                  <a:gd name="connsiteX1" fmla="*/ 353517 w 601163"/>
                  <a:gd name="connsiteY1" fmla="*/ 41618 h 315654"/>
                  <a:gd name="connsiteX2" fmla="*/ 437260 w 601163"/>
                  <a:gd name="connsiteY2" fmla="*/ 89350 h 315654"/>
                  <a:gd name="connsiteX3" fmla="*/ 441886 w 601163"/>
                  <a:gd name="connsiteY3" fmla="*/ 91839 h 315654"/>
                  <a:gd name="connsiteX4" fmla="*/ 445567 w 601163"/>
                  <a:gd name="connsiteY4" fmla="*/ 92303 h 315654"/>
                  <a:gd name="connsiteX5" fmla="*/ 483262 w 601163"/>
                  <a:gd name="connsiteY5" fmla="*/ 131660 h 315654"/>
                  <a:gd name="connsiteX6" fmla="*/ 567005 w 601163"/>
                  <a:gd name="connsiteY6" fmla="*/ 179392 h 315654"/>
                  <a:gd name="connsiteX7" fmla="*/ 600974 w 601163"/>
                  <a:gd name="connsiteY7" fmla="*/ 219051 h 315654"/>
                  <a:gd name="connsiteX8" fmla="*/ 586346 w 601163"/>
                  <a:gd name="connsiteY8" fmla="*/ 258839 h 315654"/>
                  <a:gd name="connsiteX9" fmla="*/ 597272 w 601163"/>
                  <a:gd name="connsiteY9" fmla="*/ 305555 h 315654"/>
                  <a:gd name="connsiteX10" fmla="*/ 591060 w 601163"/>
                  <a:gd name="connsiteY10" fmla="*/ 315654 h 315654"/>
                  <a:gd name="connsiteX11" fmla="*/ 26144 w 601163"/>
                  <a:gd name="connsiteY11" fmla="*/ 315654 h 315654"/>
                  <a:gd name="connsiteX12" fmla="*/ 25310 w 601163"/>
                  <a:gd name="connsiteY12" fmla="*/ 311584 h 315654"/>
                  <a:gd name="connsiteX13" fmla="*/ 25194 w 601163"/>
                  <a:gd name="connsiteY13" fmla="*/ 311466 h 315654"/>
                  <a:gd name="connsiteX14" fmla="*/ 8548 w 601163"/>
                  <a:gd name="connsiteY14" fmla="*/ 294599 h 315654"/>
                  <a:gd name="connsiteX15" fmla="*/ 410 w 601163"/>
                  <a:gd name="connsiteY15" fmla="*/ 270053 h 315654"/>
                  <a:gd name="connsiteX16" fmla="*/ 7502 w 601163"/>
                  <a:gd name="connsiteY16" fmla="*/ 232766 h 315654"/>
                  <a:gd name="connsiteX17" fmla="*/ 6407 w 601163"/>
                  <a:gd name="connsiteY17" fmla="*/ 173041 h 315654"/>
                  <a:gd name="connsiteX18" fmla="*/ 60338 w 601163"/>
                  <a:gd name="connsiteY18" fmla="*/ 133234 h 315654"/>
                  <a:gd name="connsiteX19" fmla="*/ 83477 w 601163"/>
                  <a:gd name="connsiteY19" fmla="*/ 93881 h 315654"/>
                  <a:gd name="connsiteX20" fmla="*/ 113054 w 601163"/>
                  <a:gd name="connsiteY20" fmla="*/ 86347 h 315654"/>
                  <a:gd name="connsiteX21" fmla="*/ 127491 w 601163"/>
                  <a:gd name="connsiteY21" fmla="*/ 94260 h 315654"/>
                  <a:gd name="connsiteX22" fmla="*/ 138954 w 601163"/>
                  <a:gd name="connsiteY22" fmla="*/ 78646 h 315654"/>
                  <a:gd name="connsiteX23" fmla="*/ 170969 w 601163"/>
                  <a:gd name="connsiteY23" fmla="*/ 68690 h 315654"/>
                  <a:gd name="connsiteX24" fmla="*/ 194109 w 601163"/>
                  <a:gd name="connsiteY24" fmla="*/ 29338 h 315654"/>
                  <a:gd name="connsiteX25" fmla="*/ 251272 w 601163"/>
                  <a:gd name="connsiteY25" fmla="*/ 36926 h 315654"/>
                  <a:gd name="connsiteX26" fmla="*/ 298577 w 601163"/>
                  <a:gd name="connsiteY26" fmla="*/ 85 h 315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01163" h="315654">
                    <a:moveTo>
                      <a:pt x="298577" y="85"/>
                    </a:moveTo>
                    <a:cubicBezTo>
                      <a:pt x="322227" y="-1342"/>
                      <a:pt x="344151" y="15229"/>
                      <a:pt x="353517" y="41618"/>
                    </a:cubicBezTo>
                    <a:cubicBezTo>
                      <a:pt x="387472" y="26306"/>
                      <a:pt x="425250" y="47835"/>
                      <a:pt x="437260" y="89350"/>
                    </a:cubicBezTo>
                    <a:lnTo>
                      <a:pt x="441886" y="91839"/>
                    </a:lnTo>
                    <a:lnTo>
                      <a:pt x="445567" y="92303"/>
                    </a:lnTo>
                    <a:cubicBezTo>
                      <a:pt x="462149" y="97600"/>
                      <a:pt x="476237" y="111869"/>
                      <a:pt x="483262" y="131660"/>
                    </a:cubicBezTo>
                    <a:cubicBezTo>
                      <a:pt x="517217" y="116349"/>
                      <a:pt x="554995" y="137877"/>
                      <a:pt x="567005" y="179392"/>
                    </a:cubicBezTo>
                    <a:cubicBezTo>
                      <a:pt x="584803" y="180887"/>
                      <a:pt x="599168" y="197655"/>
                      <a:pt x="600974" y="219051"/>
                    </a:cubicBezTo>
                    <a:cubicBezTo>
                      <a:pt x="602285" y="234531"/>
                      <a:pt x="596727" y="249654"/>
                      <a:pt x="586346" y="258839"/>
                    </a:cubicBezTo>
                    <a:cubicBezTo>
                      <a:pt x="597321" y="270388"/>
                      <a:pt x="601614" y="288741"/>
                      <a:pt x="597272" y="305555"/>
                    </a:cubicBezTo>
                    <a:lnTo>
                      <a:pt x="591060" y="315654"/>
                    </a:lnTo>
                    <a:lnTo>
                      <a:pt x="26144" y="315654"/>
                    </a:lnTo>
                    <a:lnTo>
                      <a:pt x="25310" y="311584"/>
                    </a:lnTo>
                    <a:lnTo>
                      <a:pt x="25194" y="311466"/>
                    </a:lnTo>
                    <a:lnTo>
                      <a:pt x="8548" y="294599"/>
                    </a:lnTo>
                    <a:cubicBezTo>
                      <a:pt x="4267" y="287459"/>
                      <a:pt x="1423" y="279058"/>
                      <a:pt x="410" y="270053"/>
                    </a:cubicBezTo>
                    <a:cubicBezTo>
                      <a:pt x="-1064" y="256979"/>
                      <a:pt x="1457" y="243715"/>
                      <a:pt x="7502" y="232766"/>
                    </a:cubicBezTo>
                    <a:cubicBezTo>
                      <a:pt x="-396" y="214070"/>
                      <a:pt x="-797" y="192071"/>
                      <a:pt x="6407" y="173041"/>
                    </a:cubicBezTo>
                    <a:cubicBezTo>
                      <a:pt x="15983" y="147740"/>
                      <a:pt x="37298" y="132008"/>
                      <a:pt x="60338" y="133234"/>
                    </a:cubicBezTo>
                    <a:cubicBezTo>
                      <a:pt x="62975" y="116683"/>
                      <a:pt x="71417" y="102337"/>
                      <a:pt x="83477" y="93881"/>
                    </a:cubicBezTo>
                    <a:cubicBezTo>
                      <a:pt x="92640" y="87456"/>
                      <a:pt x="103012" y="85014"/>
                      <a:pt x="113054" y="86347"/>
                    </a:cubicBezTo>
                    <a:lnTo>
                      <a:pt x="127491" y="94260"/>
                    </a:lnTo>
                    <a:lnTo>
                      <a:pt x="138954" y="78646"/>
                    </a:lnTo>
                    <a:cubicBezTo>
                      <a:pt x="148360" y="71704"/>
                      <a:pt x="159449" y="68077"/>
                      <a:pt x="170969" y="68690"/>
                    </a:cubicBezTo>
                    <a:cubicBezTo>
                      <a:pt x="173607" y="52140"/>
                      <a:pt x="182048" y="37794"/>
                      <a:pt x="194109" y="29338"/>
                    </a:cubicBezTo>
                    <a:cubicBezTo>
                      <a:pt x="212433" y="16488"/>
                      <a:pt x="235599" y="19567"/>
                      <a:pt x="251272" y="36926"/>
                    </a:cubicBezTo>
                    <a:cubicBezTo>
                      <a:pt x="260498" y="15322"/>
                      <a:pt x="278508" y="1296"/>
                      <a:pt x="298577" y="85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00660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83B733AE-48DC-4C19-9606-3079BA73DA90}"/>
                  </a:ext>
                </a:extLst>
              </p:cNvPr>
              <p:cNvSpPr/>
              <p:nvPr/>
            </p:nvSpPr>
            <p:spPr bwMode="auto">
              <a:xfrm>
                <a:off x="2398286" y="3156203"/>
                <a:ext cx="428838" cy="315654"/>
              </a:xfrm>
              <a:custGeom>
                <a:avLst/>
                <a:gdLst>
                  <a:gd name="connsiteX0" fmla="*/ 298577 w 601163"/>
                  <a:gd name="connsiteY0" fmla="*/ 85 h 315654"/>
                  <a:gd name="connsiteX1" fmla="*/ 353517 w 601163"/>
                  <a:gd name="connsiteY1" fmla="*/ 41618 h 315654"/>
                  <a:gd name="connsiteX2" fmla="*/ 437260 w 601163"/>
                  <a:gd name="connsiteY2" fmla="*/ 89350 h 315654"/>
                  <a:gd name="connsiteX3" fmla="*/ 441886 w 601163"/>
                  <a:gd name="connsiteY3" fmla="*/ 91839 h 315654"/>
                  <a:gd name="connsiteX4" fmla="*/ 445567 w 601163"/>
                  <a:gd name="connsiteY4" fmla="*/ 92303 h 315654"/>
                  <a:gd name="connsiteX5" fmla="*/ 483262 w 601163"/>
                  <a:gd name="connsiteY5" fmla="*/ 131660 h 315654"/>
                  <a:gd name="connsiteX6" fmla="*/ 567005 w 601163"/>
                  <a:gd name="connsiteY6" fmla="*/ 179392 h 315654"/>
                  <a:gd name="connsiteX7" fmla="*/ 600974 w 601163"/>
                  <a:gd name="connsiteY7" fmla="*/ 219051 h 315654"/>
                  <a:gd name="connsiteX8" fmla="*/ 586346 w 601163"/>
                  <a:gd name="connsiteY8" fmla="*/ 258839 h 315654"/>
                  <a:gd name="connsiteX9" fmla="*/ 597272 w 601163"/>
                  <a:gd name="connsiteY9" fmla="*/ 305555 h 315654"/>
                  <a:gd name="connsiteX10" fmla="*/ 591060 w 601163"/>
                  <a:gd name="connsiteY10" fmla="*/ 315654 h 315654"/>
                  <a:gd name="connsiteX11" fmla="*/ 26144 w 601163"/>
                  <a:gd name="connsiteY11" fmla="*/ 315654 h 315654"/>
                  <a:gd name="connsiteX12" fmla="*/ 25310 w 601163"/>
                  <a:gd name="connsiteY12" fmla="*/ 311584 h 315654"/>
                  <a:gd name="connsiteX13" fmla="*/ 25194 w 601163"/>
                  <a:gd name="connsiteY13" fmla="*/ 311466 h 315654"/>
                  <a:gd name="connsiteX14" fmla="*/ 8548 w 601163"/>
                  <a:gd name="connsiteY14" fmla="*/ 294599 h 315654"/>
                  <a:gd name="connsiteX15" fmla="*/ 410 w 601163"/>
                  <a:gd name="connsiteY15" fmla="*/ 270053 h 315654"/>
                  <a:gd name="connsiteX16" fmla="*/ 7502 w 601163"/>
                  <a:gd name="connsiteY16" fmla="*/ 232766 h 315654"/>
                  <a:gd name="connsiteX17" fmla="*/ 6407 w 601163"/>
                  <a:gd name="connsiteY17" fmla="*/ 173041 h 315654"/>
                  <a:gd name="connsiteX18" fmla="*/ 60338 w 601163"/>
                  <a:gd name="connsiteY18" fmla="*/ 133234 h 315654"/>
                  <a:gd name="connsiteX19" fmla="*/ 83477 w 601163"/>
                  <a:gd name="connsiteY19" fmla="*/ 93881 h 315654"/>
                  <a:gd name="connsiteX20" fmla="*/ 113054 w 601163"/>
                  <a:gd name="connsiteY20" fmla="*/ 86347 h 315654"/>
                  <a:gd name="connsiteX21" fmla="*/ 127491 w 601163"/>
                  <a:gd name="connsiteY21" fmla="*/ 94260 h 315654"/>
                  <a:gd name="connsiteX22" fmla="*/ 138954 w 601163"/>
                  <a:gd name="connsiteY22" fmla="*/ 78646 h 315654"/>
                  <a:gd name="connsiteX23" fmla="*/ 170969 w 601163"/>
                  <a:gd name="connsiteY23" fmla="*/ 68690 h 315654"/>
                  <a:gd name="connsiteX24" fmla="*/ 194109 w 601163"/>
                  <a:gd name="connsiteY24" fmla="*/ 29338 h 315654"/>
                  <a:gd name="connsiteX25" fmla="*/ 251272 w 601163"/>
                  <a:gd name="connsiteY25" fmla="*/ 36926 h 315654"/>
                  <a:gd name="connsiteX26" fmla="*/ 298577 w 601163"/>
                  <a:gd name="connsiteY26" fmla="*/ 85 h 315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01163" h="315654">
                    <a:moveTo>
                      <a:pt x="298577" y="85"/>
                    </a:moveTo>
                    <a:cubicBezTo>
                      <a:pt x="322227" y="-1342"/>
                      <a:pt x="344151" y="15229"/>
                      <a:pt x="353517" y="41618"/>
                    </a:cubicBezTo>
                    <a:cubicBezTo>
                      <a:pt x="387472" y="26306"/>
                      <a:pt x="425250" y="47835"/>
                      <a:pt x="437260" y="89350"/>
                    </a:cubicBezTo>
                    <a:lnTo>
                      <a:pt x="441886" y="91839"/>
                    </a:lnTo>
                    <a:lnTo>
                      <a:pt x="445567" y="92303"/>
                    </a:lnTo>
                    <a:cubicBezTo>
                      <a:pt x="462149" y="97600"/>
                      <a:pt x="476237" y="111869"/>
                      <a:pt x="483262" y="131660"/>
                    </a:cubicBezTo>
                    <a:cubicBezTo>
                      <a:pt x="517217" y="116349"/>
                      <a:pt x="554995" y="137877"/>
                      <a:pt x="567005" y="179392"/>
                    </a:cubicBezTo>
                    <a:cubicBezTo>
                      <a:pt x="584803" y="180887"/>
                      <a:pt x="599168" y="197655"/>
                      <a:pt x="600974" y="219051"/>
                    </a:cubicBezTo>
                    <a:cubicBezTo>
                      <a:pt x="602285" y="234531"/>
                      <a:pt x="596727" y="249654"/>
                      <a:pt x="586346" y="258839"/>
                    </a:cubicBezTo>
                    <a:cubicBezTo>
                      <a:pt x="597321" y="270388"/>
                      <a:pt x="601614" y="288741"/>
                      <a:pt x="597272" y="305555"/>
                    </a:cubicBezTo>
                    <a:lnTo>
                      <a:pt x="591060" y="315654"/>
                    </a:lnTo>
                    <a:lnTo>
                      <a:pt x="26144" y="315654"/>
                    </a:lnTo>
                    <a:lnTo>
                      <a:pt x="25310" y="311584"/>
                    </a:lnTo>
                    <a:lnTo>
                      <a:pt x="25194" y="311466"/>
                    </a:lnTo>
                    <a:lnTo>
                      <a:pt x="8548" y="294599"/>
                    </a:lnTo>
                    <a:cubicBezTo>
                      <a:pt x="4267" y="287459"/>
                      <a:pt x="1423" y="279058"/>
                      <a:pt x="410" y="270053"/>
                    </a:cubicBezTo>
                    <a:cubicBezTo>
                      <a:pt x="-1064" y="256979"/>
                      <a:pt x="1457" y="243715"/>
                      <a:pt x="7502" y="232766"/>
                    </a:cubicBezTo>
                    <a:cubicBezTo>
                      <a:pt x="-396" y="214070"/>
                      <a:pt x="-797" y="192071"/>
                      <a:pt x="6407" y="173041"/>
                    </a:cubicBezTo>
                    <a:cubicBezTo>
                      <a:pt x="15983" y="147740"/>
                      <a:pt x="37298" y="132008"/>
                      <a:pt x="60338" y="133234"/>
                    </a:cubicBezTo>
                    <a:cubicBezTo>
                      <a:pt x="62975" y="116683"/>
                      <a:pt x="71417" y="102337"/>
                      <a:pt x="83477" y="93881"/>
                    </a:cubicBezTo>
                    <a:cubicBezTo>
                      <a:pt x="92640" y="87456"/>
                      <a:pt x="103012" y="85014"/>
                      <a:pt x="113054" y="86347"/>
                    </a:cubicBezTo>
                    <a:lnTo>
                      <a:pt x="127491" y="94260"/>
                    </a:lnTo>
                    <a:lnTo>
                      <a:pt x="138954" y="78646"/>
                    </a:lnTo>
                    <a:cubicBezTo>
                      <a:pt x="148360" y="71704"/>
                      <a:pt x="159449" y="68077"/>
                      <a:pt x="170969" y="68690"/>
                    </a:cubicBezTo>
                    <a:cubicBezTo>
                      <a:pt x="173607" y="52140"/>
                      <a:pt x="182048" y="37794"/>
                      <a:pt x="194109" y="29338"/>
                    </a:cubicBezTo>
                    <a:cubicBezTo>
                      <a:pt x="212433" y="16488"/>
                      <a:pt x="235599" y="19567"/>
                      <a:pt x="251272" y="36926"/>
                    </a:cubicBezTo>
                    <a:cubicBezTo>
                      <a:pt x="260498" y="15322"/>
                      <a:pt x="278508" y="1296"/>
                      <a:pt x="298577" y="85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077059BE-A87B-4263-A269-EA43D90BFC21}"/>
                  </a:ext>
                </a:extLst>
              </p:cNvPr>
              <p:cNvSpPr/>
              <p:nvPr/>
            </p:nvSpPr>
            <p:spPr bwMode="auto">
              <a:xfrm>
                <a:off x="3014909" y="3151298"/>
                <a:ext cx="469460" cy="288683"/>
              </a:xfrm>
              <a:custGeom>
                <a:avLst/>
                <a:gdLst>
                  <a:gd name="connsiteX0" fmla="*/ 298577 w 601163"/>
                  <a:gd name="connsiteY0" fmla="*/ 85 h 315654"/>
                  <a:gd name="connsiteX1" fmla="*/ 353517 w 601163"/>
                  <a:gd name="connsiteY1" fmla="*/ 41618 h 315654"/>
                  <a:gd name="connsiteX2" fmla="*/ 437260 w 601163"/>
                  <a:gd name="connsiteY2" fmla="*/ 89350 h 315654"/>
                  <a:gd name="connsiteX3" fmla="*/ 441886 w 601163"/>
                  <a:gd name="connsiteY3" fmla="*/ 91839 h 315654"/>
                  <a:gd name="connsiteX4" fmla="*/ 445567 w 601163"/>
                  <a:gd name="connsiteY4" fmla="*/ 92303 h 315654"/>
                  <a:gd name="connsiteX5" fmla="*/ 483262 w 601163"/>
                  <a:gd name="connsiteY5" fmla="*/ 131660 h 315654"/>
                  <a:gd name="connsiteX6" fmla="*/ 567005 w 601163"/>
                  <a:gd name="connsiteY6" fmla="*/ 179392 h 315654"/>
                  <a:gd name="connsiteX7" fmla="*/ 600974 w 601163"/>
                  <a:gd name="connsiteY7" fmla="*/ 219051 h 315654"/>
                  <a:gd name="connsiteX8" fmla="*/ 586346 w 601163"/>
                  <a:gd name="connsiteY8" fmla="*/ 258839 h 315654"/>
                  <a:gd name="connsiteX9" fmla="*/ 597272 w 601163"/>
                  <a:gd name="connsiteY9" fmla="*/ 305555 h 315654"/>
                  <a:gd name="connsiteX10" fmla="*/ 591060 w 601163"/>
                  <a:gd name="connsiteY10" fmla="*/ 315654 h 315654"/>
                  <a:gd name="connsiteX11" fmla="*/ 26144 w 601163"/>
                  <a:gd name="connsiteY11" fmla="*/ 315654 h 315654"/>
                  <a:gd name="connsiteX12" fmla="*/ 25310 w 601163"/>
                  <a:gd name="connsiteY12" fmla="*/ 311584 h 315654"/>
                  <a:gd name="connsiteX13" fmla="*/ 25194 w 601163"/>
                  <a:gd name="connsiteY13" fmla="*/ 311466 h 315654"/>
                  <a:gd name="connsiteX14" fmla="*/ 8548 w 601163"/>
                  <a:gd name="connsiteY14" fmla="*/ 294599 h 315654"/>
                  <a:gd name="connsiteX15" fmla="*/ 410 w 601163"/>
                  <a:gd name="connsiteY15" fmla="*/ 270053 h 315654"/>
                  <a:gd name="connsiteX16" fmla="*/ 7502 w 601163"/>
                  <a:gd name="connsiteY16" fmla="*/ 232766 h 315654"/>
                  <a:gd name="connsiteX17" fmla="*/ 6407 w 601163"/>
                  <a:gd name="connsiteY17" fmla="*/ 173041 h 315654"/>
                  <a:gd name="connsiteX18" fmla="*/ 60338 w 601163"/>
                  <a:gd name="connsiteY18" fmla="*/ 133234 h 315654"/>
                  <a:gd name="connsiteX19" fmla="*/ 83477 w 601163"/>
                  <a:gd name="connsiteY19" fmla="*/ 93881 h 315654"/>
                  <a:gd name="connsiteX20" fmla="*/ 113054 w 601163"/>
                  <a:gd name="connsiteY20" fmla="*/ 86347 h 315654"/>
                  <a:gd name="connsiteX21" fmla="*/ 127491 w 601163"/>
                  <a:gd name="connsiteY21" fmla="*/ 94260 h 315654"/>
                  <a:gd name="connsiteX22" fmla="*/ 138954 w 601163"/>
                  <a:gd name="connsiteY22" fmla="*/ 78646 h 315654"/>
                  <a:gd name="connsiteX23" fmla="*/ 170969 w 601163"/>
                  <a:gd name="connsiteY23" fmla="*/ 68690 h 315654"/>
                  <a:gd name="connsiteX24" fmla="*/ 194109 w 601163"/>
                  <a:gd name="connsiteY24" fmla="*/ 29338 h 315654"/>
                  <a:gd name="connsiteX25" fmla="*/ 251272 w 601163"/>
                  <a:gd name="connsiteY25" fmla="*/ 36926 h 315654"/>
                  <a:gd name="connsiteX26" fmla="*/ 298577 w 601163"/>
                  <a:gd name="connsiteY26" fmla="*/ 85 h 315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01163" h="315654">
                    <a:moveTo>
                      <a:pt x="298577" y="85"/>
                    </a:moveTo>
                    <a:cubicBezTo>
                      <a:pt x="322227" y="-1342"/>
                      <a:pt x="344151" y="15229"/>
                      <a:pt x="353517" y="41618"/>
                    </a:cubicBezTo>
                    <a:cubicBezTo>
                      <a:pt x="387472" y="26306"/>
                      <a:pt x="425250" y="47835"/>
                      <a:pt x="437260" y="89350"/>
                    </a:cubicBezTo>
                    <a:lnTo>
                      <a:pt x="441886" y="91839"/>
                    </a:lnTo>
                    <a:lnTo>
                      <a:pt x="445567" y="92303"/>
                    </a:lnTo>
                    <a:cubicBezTo>
                      <a:pt x="462149" y="97600"/>
                      <a:pt x="476237" y="111869"/>
                      <a:pt x="483262" y="131660"/>
                    </a:cubicBezTo>
                    <a:cubicBezTo>
                      <a:pt x="517217" y="116349"/>
                      <a:pt x="554995" y="137877"/>
                      <a:pt x="567005" y="179392"/>
                    </a:cubicBezTo>
                    <a:cubicBezTo>
                      <a:pt x="584803" y="180887"/>
                      <a:pt x="599168" y="197655"/>
                      <a:pt x="600974" y="219051"/>
                    </a:cubicBezTo>
                    <a:cubicBezTo>
                      <a:pt x="602285" y="234531"/>
                      <a:pt x="596727" y="249654"/>
                      <a:pt x="586346" y="258839"/>
                    </a:cubicBezTo>
                    <a:cubicBezTo>
                      <a:pt x="597321" y="270388"/>
                      <a:pt x="601614" y="288741"/>
                      <a:pt x="597272" y="305555"/>
                    </a:cubicBezTo>
                    <a:lnTo>
                      <a:pt x="591060" y="315654"/>
                    </a:lnTo>
                    <a:lnTo>
                      <a:pt x="26144" y="315654"/>
                    </a:lnTo>
                    <a:lnTo>
                      <a:pt x="25310" y="311584"/>
                    </a:lnTo>
                    <a:lnTo>
                      <a:pt x="25194" y="311466"/>
                    </a:lnTo>
                    <a:lnTo>
                      <a:pt x="8548" y="294599"/>
                    </a:lnTo>
                    <a:cubicBezTo>
                      <a:pt x="4267" y="287459"/>
                      <a:pt x="1423" y="279058"/>
                      <a:pt x="410" y="270053"/>
                    </a:cubicBezTo>
                    <a:cubicBezTo>
                      <a:pt x="-1064" y="256979"/>
                      <a:pt x="1457" y="243715"/>
                      <a:pt x="7502" y="232766"/>
                    </a:cubicBezTo>
                    <a:cubicBezTo>
                      <a:pt x="-396" y="214070"/>
                      <a:pt x="-797" y="192071"/>
                      <a:pt x="6407" y="173041"/>
                    </a:cubicBezTo>
                    <a:cubicBezTo>
                      <a:pt x="15983" y="147740"/>
                      <a:pt x="37298" y="132008"/>
                      <a:pt x="60338" y="133234"/>
                    </a:cubicBezTo>
                    <a:cubicBezTo>
                      <a:pt x="62975" y="116683"/>
                      <a:pt x="71417" y="102337"/>
                      <a:pt x="83477" y="93881"/>
                    </a:cubicBezTo>
                    <a:cubicBezTo>
                      <a:pt x="92640" y="87456"/>
                      <a:pt x="103012" y="85014"/>
                      <a:pt x="113054" y="86347"/>
                    </a:cubicBezTo>
                    <a:lnTo>
                      <a:pt x="127491" y="94260"/>
                    </a:lnTo>
                    <a:lnTo>
                      <a:pt x="138954" y="78646"/>
                    </a:lnTo>
                    <a:cubicBezTo>
                      <a:pt x="148360" y="71704"/>
                      <a:pt x="159449" y="68077"/>
                      <a:pt x="170969" y="68690"/>
                    </a:cubicBezTo>
                    <a:cubicBezTo>
                      <a:pt x="173607" y="52140"/>
                      <a:pt x="182048" y="37794"/>
                      <a:pt x="194109" y="29338"/>
                    </a:cubicBezTo>
                    <a:cubicBezTo>
                      <a:pt x="212433" y="16488"/>
                      <a:pt x="235599" y="19567"/>
                      <a:pt x="251272" y="36926"/>
                    </a:cubicBezTo>
                    <a:cubicBezTo>
                      <a:pt x="260498" y="15322"/>
                      <a:pt x="278508" y="1296"/>
                      <a:pt x="298577" y="85"/>
                    </a:cubicBezTo>
                    <a:close/>
                  </a:path>
                </a:pathLst>
              </a:custGeom>
              <a:pattFill prst="smConfetti">
                <a:fgClr>
                  <a:srgbClr val="00CC00"/>
                </a:fgClr>
                <a:bgClr>
                  <a:srgbClr val="339933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7" name="楕円 96">
                <a:extLst>
                  <a:ext uri="{FF2B5EF4-FFF2-40B4-BE49-F238E27FC236}">
                    <a16:creationId xmlns:a16="http://schemas.microsoft.com/office/drawing/2014/main" id="{FCFF53A1-DF0E-41CA-B78F-119D2A79FFD1}"/>
                  </a:ext>
                </a:extLst>
              </p:cNvPr>
              <p:cNvSpPr/>
              <p:nvPr/>
            </p:nvSpPr>
            <p:spPr bwMode="auto">
              <a:xfrm>
                <a:off x="2317466" y="3431856"/>
                <a:ext cx="1538595" cy="681824"/>
              </a:xfrm>
              <a:prstGeom prst="ellipse">
                <a:avLst/>
              </a:prstGeom>
              <a:solidFill>
                <a:srgbClr val="00B0F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58219112-FD30-4BE3-A085-74C036690ABE}"/>
                  </a:ext>
                </a:extLst>
              </p:cNvPr>
              <p:cNvSpPr/>
              <p:nvPr/>
            </p:nvSpPr>
            <p:spPr bwMode="auto">
              <a:xfrm>
                <a:off x="2188589" y="3567521"/>
                <a:ext cx="1771639" cy="626500"/>
              </a:xfrm>
              <a:custGeom>
                <a:avLst/>
                <a:gdLst>
                  <a:gd name="connsiteX0" fmla="*/ 1649949 w 1771639"/>
                  <a:gd name="connsiteY0" fmla="*/ 0 h 626500"/>
                  <a:gd name="connsiteX1" fmla="*/ 1771639 w 1771639"/>
                  <a:gd name="connsiteY1" fmla="*/ 160716 h 626500"/>
                  <a:gd name="connsiteX2" fmla="*/ 1695474 w 1771639"/>
                  <a:gd name="connsiteY2" fmla="*/ 203577 h 626500"/>
                  <a:gd name="connsiteX3" fmla="*/ 1688429 w 1771639"/>
                  <a:gd name="connsiteY3" fmla="*/ 204107 h 626500"/>
                  <a:gd name="connsiteX4" fmla="*/ 1727709 w 1771639"/>
                  <a:gd name="connsiteY4" fmla="*/ 245611 h 626500"/>
                  <a:gd name="connsiteX5" fmla="*/ 1769517 w 1771639"/>
                  <a:gd name="connsiteY5" fmla="*/ 334640 h 626500"/>
                  <a:gd name="connsiteX6" fmla="*/ 1620627 w 1771639"/>
                  <a:gd name="connsiteY6" fmla="*/ 380658 h 626500"/>
                  <a:gd name="connsiteX7" fmla="*/ 1579154 w 1771639"/>
                  <a:gd name="connsiteY7" fmla="*/ 376650 h 626500"/>
                  <a:gd name="connsiteX8" fmla="*/ 1597096 w 1771639"/>
                  <a:gd name="connsiteY8" fmla="*/ 404482 h 626500"/>
                  <a:gd name="connsiteX9" fmla="*/ 1609078 w 1771639"/>
                  <a:gd name="connsiteY9" fmla="*/ 438529 h 626500"/>
                  <a:gd name="connsiteX10" fmla="*/ 1448901 w 1771639"/>
                  <a:gd name="connsiteY10" fmla="*/ 482583 h 626500"/>
                  <a:gd name="connsiteX11" fmla="*/ 1379224 w 1771639"/>
                  <a:gd name="connsiteY11" fmla="*/ 476592 h 626500"/>
                  <a:gd name="connsiteX12" fmla="*/ 1421231 w 1771639"/>
                  <a:gd name="connsiteY12" fmla="*/ 528102 h 626500"/>
                  <a:gd name="connsiteX13" fmla="*/ 1439772 w 1771639"/>
                  <a:gd name="connsiteY13" fmla="*/ 569750 h 626500"/>
                  <a:gd name="connsiteX14" fmla="*/ 1191917 w 1771639"/>
                  <a:gd name="connsiteY14" fmla="*/ 623638 h 626500"/>
                  <a:gd name="connsiteX15" fmla="*/ 1016283 w 1771639"/>
                  <a:gd name="connsiteY15" fmla="*/ 611699 h 626500"/>
                  <a:gd name="connsiteX16" fmla="*/ 998186 w 1771639"/>
                  <a:gd name="connsiteY16" fmla="*/ 606032 h 626500"/>
                  <a:gd name="connsiteX17" fmla="*/ 965087 w 1771639"/>
                  <a:gd name="connsiteY17" fmla="*/ 614567 h 626500"/>
                  <a:gd name="connsiteX18" fmla="*/ 799403 w 1771639"/>
                  <a:gd name="connsiteY18" fmla="*/ 626500 h 626500"/>
                  <a:gd name="connsiteX19" fmla="*/ 565091 w 1771639"/>
                  <a:gd name="connsiteY19" fmla="*/ 585759 h 626500"/>
                  <a:gd name="connsiteX20" fmla="*/ 570195 w 1771639"/>
                  <a:gd name="connsiteY20" fmla="*/ 571505 h 626500"/>
                  <a:gd name="connsiteX21" fmla="*/ 562941 w 1771639"/>
                  <a:gd name="connsiteY21" fmla="*/ 572687 h 626500"/>
                  <a:gd name="connsiteX22" fmla="*/ 497745 w 1771639"/>
                  <a:gd name="connsiteY22" fmla="*/ 575869 h 626500"/>
                  <a:gd name="connsiteX23" fmla="*/ 330251 w 1771639"/>
                  <a:gd name="connsiteY23" fmla="*/ 535375 h 626500"/>
                  <a:gd name="connsiteX24" fmla="*/ 344332 w 1771639"/>
                  <a:gd name="connsiteY24" fmla="*/ 500829 h 626500"/>
                  <a:gd name="connsiteX25" fmla="*/ 358485 w 1771639"/>
                  <a:gd name="connsiteY25" fmla="*/ 483094 h 626500"/>
                  <a:gd name="connsiteX26" fmla="*/ 314498 w 1771639"/>
                  <a:gd name="connsiteY26" fmla="*/ 485666 h 626500"/>
                  <a:gd name="connsiteX27" fmla="*/ 157052 w 1771639"/>
                  <a:gd name="connsiteY27" fmla="*/ 440060 h 626500"/>
                  <a:gd name="connsiteX28" fmla="*/ 170288 w 1771639"/>
                  <a:gd name="connsiteY28" fmla="*/ 401154 h 626500"/>
                  <a:gd name="connsiteX29" fmla="*/ 189195 w 1771639"/>
                  <a:gd name="connsiteY29" fmla="*/ 372769 h 626500"/>
                  <a:gd name="connsiteX30" fmla="*/ 172284 w 1771639"/>
                  <a:gd name="connsiteY30" fmla="*/ 374042 h 626500"/>
                  <a:gd name="connsiteX31" fmla="*/ 47577 w 1771639"/>
                  <a:gd name="connsiteY31" fmla="*/ 327526 h 626500"/>
                  <a:gd name="connsiteX32" fmla="*/ 85800 w 1771639"/>
                  <a:gd name="connsiteY32" fmla="*/ 234216 h 626500"/>
                  <a:gd name="connsiteX33" fmla="*/ 90247 w 1771639"/>
                  <a:gd name="connsiteY33" fmla="*/ 229046 h 626500"/>
                  <a:gd name="connsiteX34" fmla="*/ 83772 w 1771639"/>
                  <a:gd name="connsiteY34" fmla="*/ 228798 h 626500"/>
                  <a:gd name="connsiteX35" fmla="*/ 4 w 1771639"/>
                  <a:gd name="connsiteY35" fmla="*/ 191414 h 626500"/>
                  <a:gd name="connsiteX36" fmla="*/ 140606 w 1771639"/>
                  <a:gd name="connsiteY36" fmla="*/ 55186 h 626500"/>
                  <a:gd name="connsiteX37" fmla="*/ 274568 w 1771639"/>
                  <a:gd name="connsiteY37" fmla="*/ 191414 h 626500"/>
                  <a:gd name="connsiteX38" fmla="*/ 263780 w 1771639"/>
                  <a:gd name="connsiteY38" fmla="*/ 206761 h 626500"/>
                  <a:gd name="connsiteX39" fmla="*/ 244336 w 1771639"/>
                  <a:gd name="connsiteY39" fmla="*/ 215044 h 626500"/>
                  <a:gd name="connsiteX40" fmla="*/ 261973 w 1771639"/>
                  <a:gd name="connsiteY40" fmla="*/ 237535 h 626500"/>
                  <a:gd name="connsiteX41" fmla="*/ 286001 w 1771639"/>
                  <a:gd name="connsiteY41" fmla="*/ 288082 h 626500"/>
                  <a:gd name="connsiteX42" fmla="*/ 286438 w 1771639"/>
                  <a:gd name="connsiteY42" fmla="*/ 287871 h 626500"/>
                  <a:gd name="connsiteX43" fmla="*/ 318306 w 1771639"/>
                  <a:gd name="connsiteY43" fmla="*/ 282489 h 626500"/>
                  <a:gd name="connsiteX44" fmla="*/ 427733 w 1771639"/>
                  <a:gd name="connsiteY44" fmla="*/ 351830 h 626500"/>
                  <a:gd name="connsiteX45" fmla="*/ 459453 w 1771639"/>
                  <a:gd name="connsiteY45" fmla="*/ 403651 h 626500"/>
                  <a:gd name="connsiteX46" fmla="*/ 467894 w 1771639"/>
                  <a:gd name="connsiteY46" fmla="*/ 400242 h 626500"/>
                  <a:gd name="connsiteX47" fmla="*/ 501797 w 1771639"/>
                  <a:gd name="connsiteY47" fmla="*/ 395463 h 626500"/>
                  <a:gd name="connsiteX48" fmla="*/ 618207 w 1771639"/>
                  <a:gd name="connsiteY48" fmla="*/ 457032 h 626500"/>
                  <a:gd name="connsiteX49" fmla="*/ 648192 w 1771639"/>
                  <a:gd name="connsiteY49" fmla="*/ 497918 h 626500"/>
                  <a:gd name="connsiteX50" fmla="*/ 713113 w 1771639"/>
                  <a:gd name="connsiteY50" fmla="*/ 462736 h 626500"/>
                  <a:gd name="connsiteX51" fmla="*/ 805071 w 1771639"/>
                  <a:gd name="connsiteY51" fmla="*/ 444996 h 626500"/>
                  <a:gd name="connsiteX52" fmla="*/ 967920 w 1771639"/>
                  <a:gd name="connsiteY52" fmla="*/ 506940 h 626500"/>
                  <a:gd name="connsiteX53" fmla="*/ 974294 w 1771639"/>
                  <a:gd name="connsiteY53" fmla="*/ 513190 h 626500"/>
                  <a:gd name="connsiteX54" fmla="*/ 1020030 w 1771639"/>
                  <a:gd name="connsiteY54" fmla="*/ 461651 h 626500"/>
                  <a:gd name="connsiteX55" fmla="*/ 1197912 w 1771639"/>
                  <a:gd name="connsiteY55" fmla="*/ 383561 h 626500"/>
                  <a:gd name="connsiteX56" fmla="*/ 1293452 w 1771639"/>
                  <a:gd name="connsiteY56" fmla="*/ 408468 h 626500"/>
                  <a:gd name="connsiteX57" fmla="*/ 1297572 w 1771639"/>
                  <a:gd name="connsiteY57" fmla="*/ 411087 h 626500"/>
                  <a:gd name="connsiteX58" fmla="*/ 1302189 w 1771639"/>
                  <a:gd name="connsiteY58" fmla="*/ 400947 h 626500"/>
                  <a:gd name="connsiteX59" fmla="*/ 1452775 w 1771639"/>
                  <a:gd name="connsiteY59" fmla="*/ 286319 h 626500"/>
                  <a:gd name="connsiteX60" fmla="*/ 1484890 w 1771639"/>
                  <a:gd name="connsiteY60" fmla="*/ 291862 h 626500"/>
                  <a:gd name="connsiteX61" fmla="*/ 1486080 w 1771639"/>
                  <a:gd name="connsiteY61" fmla="*/ 292457 h 626500"/>
                  <a:gd name="connsiteX62" fmla="*/ 1517372 w 1771639"/>
                  <a:gd name="connsiteY62" fmla="*/ 242329 h 626500"/>
                  <a:gd name="connsiteX63" fmla="*/ 1563863 w 1771639"/>
                  <a:gd name="connsiteY63" fmla="*/ 197544 h 626500"/>
                  <a:gd name="connsiteX64" fmla="*/ 1558564 w 1771639"/>
                  <a:gd name="connsiteY64" fmla="*/ 196926 h 626500"/>
                  <a:gd name="connsiteX65" fmla="*/ 1522226 w 1771639"/>
                  <a:gd name="connsiteY65" fmla="*/ 160716 h 626500"/>
                  <a:gd name="connsiteX66" fmla="*/ 1649949 w 1771639"/>
                  <a:gd name="connsiteY66" fmla="*/ 0 h 626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</a:cxnLst>
                <a:rect l="l" t="t" r="r" b="b"/>
                <a:pathLst>
                  <a:path w="1771639" h="626500">
                    <a:moveTo>
                      <a:pt x="1649949" y="0"/>
                    </a:moveTo>
                    <a:cubicBezTo>
                      <a:pt x="1718823" y="0"/>
                      <a:pt x="1771639" y="135026"/>
                      <a:pt x="1771639" y="160716"/>
                    </a:cubicBezTo>
                    <a:cubicBezTo>
                      <a:pt x="1771639" y="179984"/>
                      <a:pt x="1740233" y="196515"/>
                      <a:pt x="1695474" y="203577"/>
                    </a:cubicBezTo>
                    <a:lnTo>
                      <a:pt x="1688429" y="204107"/>
                    </a:lnTo>
                    <a:lnTo>
                      <a:pt x="1727709" y="245611"/>
                    </a:lnTo>
                    <a:cubicBezTo>
                      <a:pt x="1753752" y="282184"/>
                      <a:pt x="1769517" y="321933"/>
                      <a:pt x="1769517" y="334640"/>
                    </a:cubicBezTo>
                    <a:cubicBezTo>
                      <a:pt x="1769517" y="360055"/>
                      <a:pt x="1702857" y="380658"/>
                      <a:pt x="1620627" y="380658"/>
                    </a:cubicBezTo>
                    <a:lnTo>
                      <a:pt x="1579154" y="376650"/>
                    </a:lnTo>
                    <a:lnTo>
                      <a:pt x="1597096" y="404482"/>
                    </a:lnTo>
                    <a:cubicBezTo>
                      <a:pt x="1604838" y="419892"/>
                      <a:pt x="1609078" y="432447"/>
                      <a:pt x="1609078" y="438529"/>
                    </a:cubicBezTo>
                    <a:cubicBezTo>
                      <a:pt x="1609078" y="462859"/>
                      <a:pt x="1537364" y="482583"/>
                      <a:pt x="1448901" y="482583"/>
                    </a:cubicBezTo>
                    <a:lnTo>
                      <a:pt x="1379224" y="476592"/>
                    </a:lnTo>
                    <a:lnTo>
                      <a:pt x="1421231" y="528102"/>
                    </a:lnTo>
                    <a:cubicBezTo>
                      <a:pt x="1433211" y="546952"/>
                      <a:pt x="1439772" y="562309"/>
                      <a:pt x="1439772" y="569750"/>
                    </a:cubicBezTo>
                    <a:cubicBezTo>
                      <a:pt x="1439772" y="599511"/>
                      <a:pt x="1328804" y="623638"/>
                      <a:pt x="1191917" y="623638"/>
                    </a:cubicBezTo>
                    <a:cubicBezTo>
                      <a:pt x="1123474" y="623638"/>
                      <a:pt x="1061261" y="620169"/>
                      <a:pt x="1016283" y="611699"/>
                    </a:cubicBezTo>
                    <a:lnTo>
                      <a:pt x="998186" y="606032"/>
                    </a:lnTo>
                    <a:lnTo>
                      <a:pt x="965087" y="614567"/>
                    </a:lnTo>
                    <a:cubicBezTo>
                      <a:pt x="922685" y="621940"/>
                      <a:pt x="864107" y="626500"/>
                      <a:pt x="799403" y="626500"/>
                    </a:cubicBezTo>
                    <a:cubicBezTo>
                      <a:pt x="669996" y="626500"/>
                      <a:pt x="564146" y="616010"/>
                      <a:pt x="565091" y="585759"/>
                    </a:cubicBezTo>
                    <a:lnTo>
                      <a:pt x="570195" y="571505"/>
                    </a:lnTo>
                    <a:lnTo>
                      <a:pt x="562941" y="572687"/>
                    </a:lnTo>
                    <a:cubicBezTo>
                      <a:pt x="542903" y="574736"/>
                      <a:pt x="520871" y="575869"/>
                      <a:pt x="497745" y="575869"/>
                    </a:cubicBezTo>
                    <a:cubicBezTo>
                      <a:pt x="405241" y="575869"/>
                      <a:pt x="329576" y="565442"/>
                      <a:pt x="330251" y="535375"/>
                    </a:cubicBezTo>
                    <a:cubicBezTo>
                      <a:pt x="330420" y="527858"/>
                      <a:pt x="335445" y="515355"/>
                      <a:pt x="344332" y="500829"/>
                    </a:cubicBezTo>
                    <a:lnTo>
                      <a:pt x="358485" y="483094"/>
                    </a:lnTo>
                    <a:lnTo>
                      <a:pt x="314498" y="485666"/>
                    </a:lnTo>
                    <a:cubicBezTo>
                      <a:pt x="227543" y="485666"/>
                      <a:pt x="156417" y="473923"/>
                      <a:pt x="157052" y="440060"/>
                    </a:cubicBezTo>
                    <a:cubicBezTo>
                      <a:pt x="157211" y="431595"/>
                      <a:pt x="161934" y="417514"/>
                      <a:pt x="170288" y="401154"/>
                    </a:cubicBezTo>
                    <a:lnTo>
                      <a:pt x="189195" y="372769"/>
                    </a:lnTo>
                    <a:lnTo>
                      <a:pt x="172284" y="374042"/>
                    </a:lnTo>
                    <a:cubicBezTo>
                      <a:pt x="103410" y="374042"/>
                      <a:pt x="47075" y="362065"/>
                      <a:pt x="47577" y="327526"/>
                    </a:cubicBezTo>
                    <a:cubicBezTo>
                      <a:pt x="47829" y="310257"/>
                      <a:pt x="62541" y="270078"/>
                      <a:pt x="85800" y="234216"/>
                    </a:cubicBezTo>
                    <a:lnTo>
                      <a:pt x="90247" y="229046"/>
                    </a:lnTo>
                    <a:lnTo>
                      <a:pt x="83772" y="228798"/>
                    </a:lnTo>
                    <a:cubicBezTo>
                      <a:pt x="34369" y="224571"/>
                      <a:pt x="-412" y="213371"/>
                      <a:pt x="4" y="191414"/>
                    </a:cubicBezTo>
                    <a:cubicBezTo>
                      <a:pt x="557" y="162138"/>
                      <a:pt x="64788" y="55186"/>
                      <a:pt x="140606" y="55186"/>
                    </a:cubicBezTo>
                    <a:cubicBezTo>
                      <a:pt x="216425" y="55186"/>
                      <a:pt x="274568" y="169638"/>
                      <a:pt x="274568" y="191414"/>
                    </a:cubicBezTo>
                    <a:cubicBezTo>
                      <a:pt x="274568" y="196858"/>
                      <a:pt x="270727" y="202044"/>
                      <a:pt x="263780" y="206761"/>
                    </a:cubicBezTo>
                    <a:lnTo>
                      <a:pt x="244336" y="215044"/>
                    </a:lnTo>
                    <a:lnTo>
                      <a:pt x="261973" y="237535"/>
                    </a:lnTo>
                    <a:lnTo>
                      <a:pt x="286001" y="288082"/>
                    </a:lnTo>
                    <a:lnTo>
                      <a:pt x="286438" y="287871"/>
                    </a:lnTo>
                    <a:cubicBezTo>
                      <a:pt x="296775" y="284422"/>
                      <a:pt x="307437" y="282489"/>
                      <a:pt x="318306" y="282489"/>
                    </a:cubicBezTo>
                    <a:cubicBezTo>
                      <a:pt x="361783" y="282489"/>
                      <a:pt x="400193" y="315585"/>
                      <a:pt x="427733" y="351830"/>
                    </a:cubicBezTo>
                    <a:lnTo>
                      <a:pt x="459453" y="403651"/>
                    </a:lnTo>
                    <a:lnTo>
                      <a:pt x="467894" y="400242"/>
                    </a:lnTo>
                    <a:cubicBezTo>
                      <a:pt x="478891" y="397180"/>
                      <a:pt x="490234" y="395463"/>
                      <a:pt x="501797" y="395463"/>
                    </a:cubicBezTo>
                    <a:cubicBezTo>
                      <a:pt x="548049" y="395463"/>
                      <a:pt x="588909" y="424850"/>
                      <a:pt x="618207" y="457032"/>
                    </a:cubicBezTo>
                    <a:lnTo>
                      <a:pt x="648192" y="497918"/>
                    </a:lnTo>
                    <a:lnTo>
                      <a:pt x="713113" y="462736"/>
                    </a:lnTo>
                    <a:cubicBezTo>
                      <a:pt x="741603" y="451903"/>
                      <a:pt x="772719" y="444996"/>
                      <a:pt x="805071" y="444996"/>
                    </a:cubicBezTo>
                    <a:cubicBezTo>
                      <a:pt x="869774" y="444996"/>
                      <a:pt x="926935" y="474562"/>
                      <a:pt x="967920" y="506940"/>
                    </a:cubicBezTo>
                    <a:lnTo>
                      <a:pt x="974294" y="513190"/>
                    </a:lnTo>
                    <a:lnTo>
                      <a:pt x="1020030" y="461651"/>
                    </a:lnTo>
                    <a:cubicBezTo>
                      <a:pt x="1066256" y="420105"/>
                      <a:pt x="1129469" y="383561"/>
                      <a:pt x="1197912" y="383561"/>
                    </a:cubicBezTo>
                    <a:cubicBezTo>
                      <a:pt x="1232134" y="383561"/>
                      <a:pt x="1264361" y="393338"/>
                      <a:pt x="1293452" y="408468"/>
                    </a:cubicBezTo>
                    <a:lnTo>
                      <a:pt x="1297572" y="411087"/>
                    </a:lnTo>
                    <a:lnTo>
                      <a:pt x="1302189" y="400947"/>
                    </a:lnTo>
                    <a:cubicBezTo>
                      <a:pt x="1327686" y="353538"/>
                      <a:pt x="1386428" y="286319"/>
                      <a:pt x="1452775" y="286319"/>
                    </a:cubicBezTo>
                    <a:cubicBezTo>
                      <a:pt x="1463833" y="286319"/>
                      <a:pt x="1474569" y="288317"/>
                      <a:pt x="1484890" y="291862"/>
                    </a:cubicBezTo>
                    <a:lnTo>
                      <a:pt x="1486080" y="292457"/>
                    </a:lnTo>
                    <a:lnTo>
                      <a:pt x="1517372" y="242329"/>
                    </a:lnTo>
                    <a:lnTo>
                      <a:pt x="1563863" y="197544"/>
                    </a:lnTo>
                    <a:lnTo>
                      <a:pt x="1558564" y="196926"/>
                    </a:lnTo>
                    <a:cubicBezTo>
                      <a:pt x="1535933" y="189615"/>
                      <a:pt x="1521975" y="177986"/>
                      <a:pt x="1522226" y="160716"/>
                    </a:cubicBezTo>
                    <a:cubicBezTo>
                      <a:pt x="1522729" y="126178"/>
                      <a:pt x="1581076" y="0"/>
                      <a:pt x="164994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EB1507D7-8341-454A-A208-873B5A29B7B1}"/>
                  </a:ext>
                </a:extLst>
              </p:cNvPr>
              <p:cNvSpPr/>
              <p:nvPr/>
            </p:nvSpPr>
            <p:spPr bwMode="auto">
              <a:xfrm>
                <a:off x="2309918" y="3316104"/>
                <a:ext cx="1537754" cy="356673"/>
              </a:xfrm>
              <a:custGeom>
                <a:avLst/>
                <a:gdLst>
                  <a:gd name="connsiteX0" fmla="*/ 753391 w 1537754"/>
                  <a:gd name="connsiteY0" fmla="*/ 0 h 356673"/>
                  <a:gd name="connsiteX1" fmla="*/ 866504 w 1537754"/>
                  <a:gd name="connsiteY1" fmla="*/ 62421 h 356673"/>
                  <a:gd name="connsiteX2" fmla="*/ 883755 w 1537754"/>
                  <a:gd name="connsiteY2" fmla="*/ 86964 h 356673"/>
                  <a:gd name="connsiteX3" fmla="*/ 884974 w 1537754"/>
                  <a:gd name="connsiteY3" fmla="*/ 85354 h 356673"/>
                  <a:gd name="connsiteX4" fmla="*/ 1004684 w 1537754"/>
                  <a:gd name="connsiteY4" fmla="*/ 23766 h 356673"/>
                  <a:gd name="connsiteX5" fmla="*/ 1120612 w 1537754"/>
                  <a:gd name="connsiteY5" fmla="*/ 88386 h 356673"/>
                  <a:gd name="connsiteX6" fmla="*/ 1143132 w 1537754"/>
                  <a:gd name="connsiteY6" fmla="*/ 120749 h 356673"/>
                  <a:gd name="connsiteX7" fmla="*/ 1164630 w 1537754"/>
                  <a:gd name="connsiteY7" fmla="*/ 92888 h 356673"/>
                  <a:gd name="connsiteX8" fmla="*/ 1201772 w 1537754"/>
                  <a:gd name="connsiteY8" fmla="*/ 75752 h 356673"/>
                  <a:gd name="connsiteX9" fmla="*/ 1287043 w 1537754"/>
                  <a:gd name="connsiteY9" fmla="*/ 181307 h 356673"/>
                  <a:gd name="connsiteX10" fmla="*/ 1289155 w 1537754"/>
                  <a:gd name="connsiteY10" fmla="*/ 188676 h 356673"/>
                  <a:gd name="connsiteX11" fmla="*/ 1318589 w 1537754"/>
                  <a:gd name="connsiteY11" fmla="*/ 163445 h 356673"/>
                  <a:gd name="connsiteX12" fmla="*/ 1381451 w 1537754"/>
                  <a:gd name="connsiteY12" fmla="*/ 144262 h 356673"/>
                  <a:gd name="connsiteX13" fmla="*/ 1537754 w 1537754"/>
                  <a:gd name="connsiteY13" fmla="*/ 296472 h 356673"/>
                  <a:gd name="connsiteX14" fmla="*/ 1377577 w 1537754"/>
                  <a:gd name="connsiteY14" fmla="*/ 340526 h 356673"/>
                  <a:gd name="connsiteX15" fmla="*/ 1217400 w 1537754"/>
                  <a:gd name="connsiteY15" fmla="*/ 296472 h 356673"/>
                  <a:gd name="connsiteX16" fmla="*/ 1230865 w 1537754"/>
                  <a:gd name="connsiteY16" fmla="*/ 258889 h 356673"/>
                  <a:gd name="connsiteX17" fmla="*/ 1241414 w 1537754"/>
                  <a:gd name="connsiteY17" fmla="*/ 243853 h 356673"/>
                  <a:gd name="connsiteX18" fmla="*/ 1199483 w 1537754"/>
                  <a:gd name="connsiteY18" fmla="*/ 251075 h 356673"/>
                  <a:gd name="connsiteX19" fmla="*/ 1104844 w 1537754"/>
                  <a:gd name="connsiteY19" fmla="*/ 211721 h 356673"/>
                  <a:gd name="connsiteX20" fmla="*/ 1107179 w 1537754"/>
                  <a:gd name="connsiteY20" fmla="*/ 201868 h 356673"/>
                  <a:gd name="connsiteX21" fmla="*/ 1000650 w 1537754"/>
                  <a:gd name="connsiteY21" fmla="*/ 213111 h 356673"/>
                  <a:gd name="connsiteX22" fmla="*/ 846675 w 1537754"/>
                  <a:gd name="connsiteY22" fmla="*/ 190564 h 356673"/>
                  <a:gd name="connsiteX23" fmla="*/ 835943 w 1537754"/>
                  <a:gd name="connsiteY23" fmla="*/ 173866 h 356673"/>
                  <a:gd name="connsiteX24" fmla="*/ 749455 w 1537754"/>
                  <a:gd name="connsiteY24" fmla="*/ 182903 h 356673"/>
                  <a:gd name="connsiteX25" fmla="*/ 650466 w 1537754"/>
                  <a:gd name="connsiteY25" fmla="*/ 175096 h 356673"/>
                  <a:gd name="connsiteX26" fmla="*/ 643081 w 1537754"/>
                  <a:gd name="connsiteY26" fmla="*/ 183519 h 356673"/>
                  <a:gd name="connsiteX27" fmla="*/ 502830 w 1537754"/>
                  <a:gd name="connsiteY27" fmla="*/ 204927 h 356673"/>
                  <a:gd name="connsiteX28" fmla="*/ 431823 w 1537754"/>
                  <a:gd name="connsiteY28" fmla="*/ 199814 h 356673"/>
                  <a:gd name="connsiteX29" fmla="*/ 433855 w 1537754"/>
                  <a:gd name="connsiteY29" fmla="*/ 205425 h 356673"/>
                  <a:gd name="connsiteX30" fmla="*/ 436405 w 1537754"/>
                  <a:gd name="connsiteY30" fmla="*/ 218797 h 356673"/>
                  <a:gd name="connsiteX31" fmla="*/ 304110 w 1537754"/>
                  <a:gd name="connsiteY31" fmla="*/ 262350 h 356673"/>
                  <a:gd name="connsiteX32" fmla="*/ 243777 w 1537754"/>
                  <a:gd name="connsiteY32" fmla="*/ 256140 h 356673"/>
                  <a:gd name="connsiteX33" fmla="*/ 259959 w 1537754"/>
                  <a:gd name="connsiteY33" fmla="*/ 283889 h 356673"/>
                  <a:gd name="connsiteX34" fmla="*/ 270060 w 1537754"/>
                  <a:gd name="connsiteY34" fmla="*/ 315618 h 356673"/>
                  <a:gd name="connsiteX35" fmla="*/ 135032 w 1537754"/>
                  <a:gd name="connsiteY35" fmla="*/ 356673 h 356673"/>
                  <a:gd name="connsiteX36" fmla="*/ 3 w 1537754"/>
                  <a:gd name="connsiteY36" fmla="*/ 315618 h 356673"/>
                  <a:gd name="connsiteX37" fmla="*/ 138298 w 1537754"/>
                  <a:gd name="connsiteY37" fmla="*/ 173770 h 356673"/>
                  <a:gd name="connsiteX38" fmla="*/ 165370 w 1537754"/>
                  <a:gd name="connsiteY38" fmla="*/ 178935 h 356673"/>
                  <a:gd name="connsiteX39" fmla="*/ 180733 w 1537754"/>
                  <a:gd name="connsiteY39" fmla="*/ 187430 h 356673"/>
                  <a:gd name="connsiteX40" fmla="*/ 182936 w 1537754"/>
                  <a:gd name="connsiteY40" fmla="*/ 181641 h 356673"/>
                  <a:gd name="connsiteX41" fmla="*/ 307309 w 1537754"/>
                  <a:gd name="connsiteY41" fmla="*/ 68316 h 356673"/>
                  <a:gd name="connsiteX42" fmla="*/ 358305 w 1537754"/>
                  <a:gd name="connsiteY42" fmla="*/ 88446 h 356673"/>
                  <a:gd name="connsiteX43" fmla="*/ 383152 w 1537754"/>
                  <a:gd name="connsiteY43" fmla="*/ 116412 h 356673"/>
                  <a:gd name="connsiteX44" fmla="*/ 397271 w 1537754"/>
                  <a:gd name="connsiteY44" fmla="*/ 99560 h 356673"/>
                  <a:gd name="connsiteX45" fmla="*/ 506512 w 1537754"/>
                  <a:gd name="connsiteY45" fmla="*/ 48766 h 356673"/>
                  <a:gd name="connsiteX46" fmla="*/ 565185 w 1537754"/>
                  <a:gd name="connsiteY46" fmla="*/ 64967 h 356673"/>
                  <a:gd name="connsiteX47" fmla="*/ 607139 w 1537754"/>
                  <a:gd name="connsiteY47" fmla="*/ 97996 h 356673"/>
                  <a:gd name="connsiteX48" fmla="*/ 636588 w 1537754"/>
                  <a:gd name="connsiteY48" fmla="*/ 59493 h 356673"/>
                  <a:gd name="connsiteX49" fmla="*/ 753391 w 1537754"/>
                  <a:gd name="connsiteY49" fmla="*/ 0 h 3566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1537754" h="356673">
                    <a:moveTo>
                      <a:pt x="753391" y="0"/>
                    </a:moveTo>
                    <a:cubicBezTo>
                      <a:pt x="798333" y="0"/>
                      <a:pt x="838036" y="29794"/>
                      <a:pt x="866504" y="62421"/>
                    </a:cubicBezTo>
                    <a:lnTo>
                      <a:pt x="883755" y="86964"/>
                    </a:lnTo>
                    <a:lnTo>
                      <a:pt x="884974" y="85354"/>
                    </a:lnTo>
                    <a:cubicBezTo>
                      <a:pt x="916084" y="52588"/>
                      <a:pt x="958624" y="23766"/>
                      <a:pt x="1004684" y="23766"/>
                    </a:cubicBezTo>
                    <a:cubicBezTo>
                      <a:pt x="1050745" y="23766"/>
                      <a:pt x="1091436" y="54609"/>
                      <a:pt x="1120612" y="88386"/>
                    </a:cubicBezTo>
                    <a:lnTo>
                      <a:pt x="1143132" y="120749"/>
                    </a:lnTo>
                    <a:lnTo>
                      <a:pt x="1164630" y="92888"/>
                    </a:lnTo>
                    <a:cubicBezTo>
                      <a:pt x="1176137" y="82424"/>
                      <a:pt x="1188705" y="75752"/>
                      <a:pt x="1201772" y="75752"/>
                    </a:cubicBezTo>
                    <a:cubicBezTo>
                      <a:pt x="1240973" y="75752"/>
                      <a:pt x="1273319" y="140009"/>
                      <a:pt x="1287043" y="181307"/>
                    </a:cubicBezTo>
                    <a:lnTo>
                      <a:pt x="1289155" y="188676"/>
                    </a:lnTo>
                    <a:lnTo>
                      <a:pt x="1318589" y="163445"/>
                    </a:lnTo>
                    <a:cubicBezTo>
                      <a:pt x="1338065" y="151731"/>
                      <a:pt x="1359336" y="144262"/>
                      <a:pt x="1381451" y="144262"/>
                    </a:cubicBezTo>
                    <a:cubicBezTo>
                      <a:pt x="1469915" y="144262"/>
                      <a:pt x="1537754" y="272142"/>
                      <a:pt x="1537754" y="296472"/>
                    </a:cubicBezTo>
                    <a:cubicBezTo>
                      <a:pt x="1537754" y="320802"/>
                      <a:pt x="1466040" y="340526"/>
                      <a:pt x="1377577" y="340526"/>
                    </a:cubicBezTo>
                    <a:cubicBezTo>
                      <a:pt x="1289114" y="340526"/>
                      <a:pt x="1216754" y="329182"/>
                      <a:pt x="1217400" y="296472"/>
                    </a:cubicBezTo>
                    <a:cubicBezTo>
                      <a:pt x="1217562" y="288294"/>
                      <a:pt x="1222367" y="274692"/>
                      <a:pt x="1230865" y="258889"/>
                    </a:cubicBezTo>
                    <a:lnTo>
                      <a:pt x="1241414" y="243853"/>
                    </a:lnTo>
                    <a:lnTo>
                      <a:pt x="1199483" y="251075"/>
                    </a:lnTo>
                    <a:cubicBezTo>
                      <a:pt x="1147215" y="251075"/>
                      <a:pt x="1104462" y="240942"/>
                      <a:pt x="1104844" y="211721"/>
                    </a:cubicBezTo>
                    <a:lnTo>
                      <a:pt x="1107179" y="201868"/>
                    </a:lnTo>
                    <a:lnTo>
                      <a:pt x="1000650" y="213111"/>
                    </a:lnTo>
                    <a:cubicBezTo>
                      <a:pt x="931559" y="213111"/>
                      <a:pt x="871902" y="206955"/>
                      <a:pt x="846675" y="190564"/>
                    </a:cubicBezTo>
                    <a:lnTo>
                      <a:pt x="835943" y="173866"/>
                    </a:lnTo>
                    <a:lnTo>
                      <a:pt x="749455" y="182903"/>
                    </a:lnTo>
                    <a:lnTo>
                      <a:pt x="650466" y="175096"/>
                    </a:lnTo>
                    <a:lnTo>
                      <a:pt x="643081" y="183519"/>
                    </a:lnTo>
                    <a:cubicBezTo>
                      <a:pt x="619974" y="196100"/>
                      <a:pt x="565879" y="204927"/>
                      <a:pt x="502830" y="204927"/>
                    </a:cubicBezTo>
                    <a:lnTo>
                      <a:pt x="431823" y="199814"/>
                    </a:lnTo>
                    <a:lnTo>
                      <a:pt x="433855" y="205425"/>
                    </a:lnTo>
                    <a:cubicBezTo>
                      <a:pt x="435529" y="211184"/>
                      <a:pt x="436405" y="215790"/>
                      <a:pt x="436405" y="218797"/>
                    </a:cubicBezTo>
                    <a:cubicBezTo>
                      <a:pt x="436405" y="242850"/>
                      <a:pt x="377174" y="262350"/>
                      <a:pt x="304110" y="262350"/>
                    </a:cubicBezTo>
                    <a:lnTo>
                      <a:pt x="243777" y="256140"/>
                    </a:lnTo>
                    <a:lnTo>
                      <a:pt x="259959" y="283889"/>
                    </a:lnTo>
                    <a:cubicBezTo>
                      <a:pt x="266486" y="298250"/>
                      <a:pt x="270060" y="309950"/>
                      <a:pt x="270060" y="315618"/>
                    </a:cubicBezTo>
                    <a:cubicBezTo>
                      <a:pt x="270060" y="338292"/>
                      <a:pt x="209606" y="356673"/>
                      <a:pt x="135032" y="356673"/>
                    </a:cubicBezTo>
                    <a:cubicBezTo>
                      <a:pt x="60458" y="356673"/>
                      <a:pt x="-541" y="346102"/>
                      <a:pt x="3" y="315618"/>
                    </a:cubicBezTo>
                    <a:cubicBezTo>
                      <a:pt x="548" y="285134"/>
                      <a:pt x="63724" y="173770"/>
                      <a:pt x="138298" y="173770"/>
                    </a:cubicBezTo>
                    <a:cubicBezTo>
                      <a:pt x="147619" y="173770"/>
                      <a:pt x="156669" y="175632"/>
                      <a:pt x="165370" y="178935"/>
                    </a:cubicBezTo>
                    <a:lnTo>
                      <a:pt x="180733" y="187430"/>
                    </a:lnTo>
                    <a:lnTo>
                      <a:pt x="182936" y="181641"/>
                    </a:lnTo>
                    <a:cubicBezTo>
                      <a:pt x="203994" y="134771"/>
                      <a:pt x="252511" y="68316"/>
                      <a:pt x="307309" y="68316"/>
                    </a:cubicBezTo>
                    <a:cubicBezTo>
                      <a:pt x="325576" y="68316"/>
                      <a:pt x="342777" y="76218"/>
                      <a:pt x="358305" y="88446"/>
                    </a:cubicBezTo>
                    <a:lnTo>
                      <a:pt x="383152" y="116412"/>
                    </a:lnTo>
                    <a:lnTo>
                      <a:pt x="397271" y="99560"/>
                    </a:lnTo>
                    <a:cubicBezTo>
                      <a:pt x="425660" y="72537"/>
                      <a:pt x="464480" y="48766"/>
                      <a:pt x="506512" y="48766"/>
                    </a:cubicBezTo>
                    <a:cubicBezTo>
                      <a:pt x="527528" y="48766"/>
                      <a:pt x="547319" y="55125"/>
                      <a:pt x="565185" y="64967"/>
                    </a:cubicBezTo>
                    <a:lnTo>
                      <a:pt x="607139" y="97996"/>
                    </a:lnTo>
                    <a:lnTo>
                      <a:pt x="636588" y="59493"/>
                    </a:lnTo>
                    <a:cubicBezTo>
                      <a:pt x="666942" y="27841"/>
                      <a:pt x="708449" y="0"/>
                      <a:pt x="753391" y="0"/>
                    </a:cubicBezTo>
                    <a:close/>
                  </a:path>
                </a:pathLst>
              </a:custGeom>
              <a:solidFill>
                <a:schemeClr val="tx1">
                  <a:alpha val="70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0" name="グループ化 99">
                <a:extLst>
                  <a:ext uri="{FF2B5EF4-FFF2-40B4-BE49-F238E27FC236}">
                    <a16:creationId xmlns:a16="http://schemas.microsoft.com/office/drawing/2014/main" id="{7B9B14EC-3D51-4A15-A56A-B0C370DA380B}"/>
                  </a:ext>
                </a:extLst>
              </p:cNvPr>
              <p:cNvGrpSpPr/>
              <p:nvPr/>
            </p:nvGrpSpPr>
            <p:grpSpPr>
              <a:xfrm>
                <a:off x="2309919" y="3290264"/>
                <a:ext cx="1537754" cy="356673"/>
                <a:chOff x="2309919" y="3290264"/>
                <a:chExt cx="1537754" cy="356673"/>
              </a:xfrm>
            </p:grpSpPr>
            <p:sp>
              <p:nvSpPr>
                <p:cNvPr id="111" name="楕円 2">
                  <a:extLst>
                    <a:ext uri="{FF2B5EF4-FFF2-40B4-BE49-F238E27FC236}">
                      <a16:creationId xmlns:a16="http://schemas.microsoft.com/office/drawing/2014/main" id="{A818EC0B-2817-4C89-8438-B826D6EF7F38}"/>
                    </a:ext>
                  </a:extLst>
                </p:cNvPr>
                <p:cNvSpPr/>
                <p:nvPr/>
              </p:nvSpPr>
              <p:spPr bwMode="auto">
                <a:xfrm>
                  <a:off x="2896620" y="3290264"/>
                  <a:ext cx="325503" cy="18290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7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" name="楕円 2">
                  <a:extLst>
                    <a:ext uri="{FF2B5EF4-FFF2-40B4-BE49-F238E27FC236}">
                      <a16:creationId xmlns:a16="http://schemas.microsoft.com/office/drawing/2014/main" id="{E49E901F-2868-4090-A8E5-A91A86E73577}"/>
                    </a:ext>
                  </a:extLst>
                </p:cNvPr>
                <p:cNvSpPr/>
                <p:nvPr/>
              </p:nvSpPr>
              <p:spPr bwMode="auto">
                <a:xfrm>
                  <a:off x="2660533" y="3339030"/>
                  <a:ext cx="304429" cy="15616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" name="楕円 2">
                  <a:extLst>
                    <a:ext uri="{FF2B5EF4-FFF2-40B4-BE49-F238E27FC236}">
                      <a16:creationId xmlns:a16="http://schemas.microsoft.com/office/drawing/2014/main" id="{05F9FF19-775A-4F38-A229-C0276C115488}"/>
                    </a:ext>
                  </a:extLst>
                </p:cNvPr>
                <p:cNvSpPr/>
                <p:nvPr/>
              </p:nvSpPr>
              <p:spPr bwMode="auto">
                <a:xfrm>
                  <a:off x="3143765" y="3314030"/>
                  <a:ext cx="333603" cy="189345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" name="楕円 2">
                  <a:extLst>
                    <a:ext uri="{FF2B5EF4-FFF2-40B4-BE49-F238E27FC236}">
                      <a16:creationId xmlns:a16="http://schemas.microsoft.com/office/drawing/2014/main" id="{28FED2AD-CB55-4AD0-84B4-44D273BA8918}"/>
                    </a:ext>
                  </a:extLst>
                </p:cNvPr>
                <p:cNvSpPr/>
                <p:nvPr/>
              </p:nvSpPr>
              <p:spPr bwMode="auto">
                <a:xfrm>
                  <a:off x="2481730" y="3358580"/>
                  <a:ext cx="264594" cy="1940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" name="楕円 2">
                  <a:extLst>
                    <a:ext uri="{FF2B5EF4-FFF2-40B4-BE49-F238E27FC236}">
                      <a16:creationId xmlns:a16="http://schemas.microsoft.com/office/drawing/2014/main" id="{F3420F7A-F133-4FA5-87E2-A18866C35004}"/>
                    </a:ext>
                  </a:extLst>
                </p:cNvPr>
                <p:cNvSpPr/>
                <p:nvPr/>
              </p:nvSpPr>
              <p:spPr bwMode="auto">
                <a:xfrm>
                  <a:off x="2309919" y="3464034"/>
                  <a:ext cx="270060" cy="18290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7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" name="楕円 2">
                  <a:extLst>
                    <a:ext uri="{FF2B5EF4-FFF2-40B4-BE49-F238E27FC236}">
                      <a16:creationId xmlns:a16="http://schemas.microsoft.com/office/drawing/2014/main" id="{78EB804E-7FEF-4627-B8B7-0C10CBCC38C3}"/>
                    </a:ext>
                  </a:extLst>
                </p:cNvPr>
                <p:cNvSpPr/>
                <p:nvPr/>
              </p:nvSpPr>
              <p:spPr bwMode="auto">
                <a:xfrm>
                  <a:off x="3414760" y="3366016"/>
                  <a:ext cx="189281" cy="1753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" name="楕円 2">
                  <a:extLst>
                    <a:ext uri="{FF2B5EF4-FFF2-40B4-BE49-F238E27FC236}">
                      <a16:creationId xmlns:a16="http://schemas.microsoft.com/office/drawing/2014/main" id="{DAB98C27-C32B-45DC-AEDA-F5A27B190BFA}"/>
                    </a:ext>
                  </a:extLst>
                </p:cNvPr>
                <p:cNvSpPr/>
                <p:nvPr/>
              </p:nvSpPr>
              <p:spPr bwMode="auto">
                <a:xfrm>
                  <a:off x="3527315" y="3434526"/>
                  <a:ext cx="320358" cy="19626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7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1" name="グループ化 100">
                <a:extLst>
                  <a:ext uri="{FF2B5EF4-FFF2-40B4-BE49-F238E27FC236}">
                    <a16:creationId xmlns:a16="http://schemas.microsoft.com/office/drawing/2014/main" id="{BFF680B0-464B-459B-9C08-F3ADD83E4A8C}"/>
                  </a:ext>
                </a:extLst>
              </p:cNvPr>
              <p:cNvGrpSpPr/>
              <p:nvPr/>
            </p:nvGrpSpPr>
            <p:grpSpPr>
              <a:xfrm>
                <a:off x="2188589" y="3553020"/>
                <a:ext cx="1771639" cy="626500"/>
                <a:chOff x="2188589" y="3553020"/>
                <a:chExt cx="1771639" cy="626500"/>
              </a:xfrm>
            </p:grpSpPr>
            <p:sp>
              <p:nvSpPr>
                <p:cNvPr id="102" name="楕円 2">
                  <a:extLst>
                    <a:ext uri="{FF2B5EF4-FFF2-40B4-BE49-F238E27FC236}">
                      <a16:creationId xmlns:a16="http://schemas.microsoft.com/office/drawing/2014/main" id="{95100A75-D4B8-4381-80DE-78950D2E3369}"/>
                    </a:ext>
                  </a:extLst>
                </p:cNvPr>
                <p:cNvSpPr/>
                <p:nvPr/>
              </p:nvSpPr>
              <p:spPr bwMode="auto">
                <a:xfrm>
                  <a:off x="2188589" y="3608206"/>
                  <a:ext cx="274568" cy="17565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" name="楕円 2">
                  <a:extLst>
                    <a:ext uri="{FF2B5EF4-FFF2-40B4-BE49-F238E27FC236}">
                      <a16:creationId xmlns:a16="http://schemas.microsoft.com/office/drawing/2014/main" id="{ADFDF209-DBFC-43F3-90CE-D02CE64AD17B}"/>
                    </a:ext>
                  </a:extLst>
                </p:cNvPr>
                <p:cNvSpPr/>
                <p:nvPr/>
              </p:nvSpPr>
              <p:spPr bwMode="auto">
                <a:xfrm>
                  <a:off x="2236163" y="3719830"/>
                  <a:ext cx="249416" cy="2072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" name="楕円 2">
                  <a:extLst>
                    <a:ext uri="{FF2B5EF4-FFF2-40B4-BE49-F238E27FC236}">
                      <a16:creationId xmlns:a16="http://schemas.microsoft.com/office/drawing/2014/main" id="{7C00CD71-34A4-4347-AD55-2DCFBC690DB2}"/>
                    </a:ext>
                  </a:extLst>
                </p:cNvPr>
                <p:cNvSpPr/>
                <p:nvPr/>
              </p:nvSpPr>
              <p:spPr bwMode="auto">
                <a:xfrm>
                  <a:off x="2345637" y="3835509"/>
                  <a:ext cx="314895" cy="203177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7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" name="楕円 2">
                  <a:extLst>
                    <a:ext uri="{FF2B5EF4-FFF2-40B4-BE49-F238E27FC236}">
                      <a16:creationId xmlns:a16="http://schemas.microsoft.com/office/drawing/2014/main" id="{13164185-5930-4436-BC5E-55076B7DA154}"/>
                    </a:ext>
                  </a:extLst>
                </p:cNvPr>
                <p:cNvSpPr/>
                <p:nvPr/>
              </p:nvSpPr>
              <p:spPr bwMode="auto">
                <a:xfrm>
                  <a:off x="2518836" y="3948483"/>
                  <a:ext cx="334992" cy="18040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" name="楕円 2">
                  <a:extLst>
                    <a:ext uri="{FF2B5EF4-FFF2-40B4-BE49-F238E27FC236}">
                      <a16:creationId xmlns:a16="http://schemas.microsoft.com/office/drawing/2014/main" id="{1C8FB02B-861C-4E55-AB38-7C3D1615FD50}"/>
                    </a:ext>
                  </a:extLst>
                </p:cNvPr>
                <p:cNvSpPr/>
                <p:nvPr/>
              </p:nvSpPr>
              <p:spPr bwMode="auto">
                <a:xfrm>
                  <a:off x="2753674" y="3998016"/>
                  <a:ext cx="468630" cy="18150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" name="楕円 2">
                  <a:extLst>
                    <a:ext uri="{FF2B5EF4-FFF2-40B4-BE49-F238E27FC236}">
                      <a16:creationId xmlns:a16="http://schemas.microsoft.com/office/drawing/2014/main" id="{82349AA0-E2AF-4808-A871-8EF503E75815}"/>
                    </a:ext>
                  </a:extLst>
                </p:cNvPr>
                <p:cNvSpPr/>
                <p:nvPr/>
              </p:nvSpPr>
              <p:spPr bwMode="auto">
                <a:xfrm>
                  <a:off x="3710812" y="3553020"/>
                  <a:ext cx="249416" cy="2072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楕円 2">
                  <a:extLst>
                    <a:ext uri="{FF2B5EF4-FFF2-40B4-BE49-F238E27FC236}">
                      <a16:creationId xmlns:a16="http://schemas.microsoft.com/office/drawing/2014/main" id="{433CBFD3-7FBB-4438-ADC8-88D1723B9B8A}"/>
                    </a:ext>
                  </a:extLst>
                </p:cNvPr>
                <p:cNvSpPr/>
                <p:nvPr/>
              </p:nvSpPr>
              <p:spPr bwMode="auto">
                <a:xfrm>
                  <a:off x="3660322" y="3728664"/>
                  <a:ext cx="297784" cy="20501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楕円 2">
                  <a:extLst>
                    <a:ext uri="{FF2B5EF4-FFF2-40B4-BE49-F238E27FC236}">
                      <a16:creationId xmlns:a16="http://schemas.microsoft.com/office/drawing/2014/main" id="{198EC72E-A4C3-42E7-A66A-45115B6B8AFD}"/>
                    </a:ext>
                  </a:extLst>
                </p:cNvPr>
                <p:cNvSpPr/>
                <p:nvPr/>
              </p:nvSpPr>
              <p:spPr bwMode="auto">
                <a:xfrm>
                  <a:off x="3477309" y="3839339"/>
                  <a:ext cx="320358" cy="19626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7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楕円 2">
                  <a:extLst>
                    <a:ext uri="{FF2B5EF4-FFF2-40B4-BE49-F238E27FC236}">
                      <a16:creationId xmlns:a16="http://schemas.microsoft.com/office/drawing/2014/main" id="{2F005B38-06AC-4902-A566-54EC9007DA24}"/>
                    </a:ext>
                  </a:extLst>
                </p:cNvPr>
                <p:cNvSpPr/>
                <p:nvPr/>
              </p:nvSpPr>
              <p:spPr bwMode="auto">
                <a:xfrm>
                  <a:off x="3132645" y="3936581"/>
                  <a:ext cx="495716" cy="240077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FC2C5D89-5699-435B-9C92-AF5A13F24381}"/>
                </a:ext>
              </a:extLst>
            </p:cNvPr>
            <p:cNvGrpSpPr/>
            <p:nvPr/>
          </p:nvGrpSpPr>
          <p:grpSpPr>
            <a:xfrm>
              <a:off x="2870333" y="1249627"/>
              <a:ext cx="460268" cy="470721"/>
              <a:chOff x="2870333" y="394080"/>
              <a:chExt cx="460268" cy="470721"/>
            </a:xfrm>
          </p:grpSpPr>
          <p:sp>
            <p:nvSpPr>
              <p:cNvPr id="84" name="フローチャート: 論理積ゲート 213">
                <a:extLst>
                  <a:ext uri="{FF2B5EF4-FFF2-40B4-BE49-F238E27FC236}">
                    <a16:creationId xmlns:a16="http://schemas.microsoft.com/office/drawing/2014/main" id="{5F523BA0-9EB9-4052-99A8-9F143CCAF734}"/>
                  </a:ext>
                </a:extLst>
              </p:cNvPr>
              <p:cNvSpPr/>
              <p:nvPr/>
            </p:nvSpPr>
            <p:spPr>
              <a:xfrm rot="16200000">
                <a:off x="2881008" y="394080"/>
                <a:ext cx="441444" cy="441444"/>
              </a:xfrm>
              <a:prstGeom prst="flowChartDelay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5" name="円/楕円 689">
                <a:extLst>
                  <a:ext uri="{FF2B5EF4-FFF2-40B4-BE49-F238E27FC236}">
                    <a16:creationId xmlns:a16="http://schemas.microsoft.com/office/drawing/2014/main" id="{18C19A6D-F578-404B-AC19-F9114B2404B5}"/>
                  </a:ext>
                </a:extLst>
              </p:cNvPr>
              <p:cNvSpPr/>
              <p:nvPr/>
            </p:nvSpPr>
            <p:spPr>
              <a:xfrm rot="20700000">
                <a:off x="2870333" y="610043"/>
                <a:ext cx="111891" cy="137077"/>
              </a:xfrm>
              <a:prstGeom prst="ellipse">
                <a:avLst/>
              </a:prstGeom>
              <a:solidFill>
                <a:srgbClr val="FF99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6" name="円/楕円 690">
                <a:extLst>
                  <a:ext uri="{FF2B5EF4-FFF2-40B4-BE49-F238E27FC236}">
                    <a16:creationId xmlns:a16="http://schemas.microsoft.com/office/drawing/2014/main" id="{834BC4FD-E5D0-4559-818B-5D68CF15F22C}"/>
                  </a:ext>
                </a:extLst>
              </p:cNvPr>
              <p:cNvSpPr/>
              <p:nvPr/>
            </p:nvSpPr>
            <p:spPr>
              <a:xfrm rot="900000" flipH="1">
                <a:off x="3218710" y="610043"/>
                <a:ext cx="111891" cy="137077"/>
              </a:xfrm>
              <a:prstGeom prst="ellipse">
                <a:avLst/>
              </a:prstGeom>
              <a:solidFill>
                <a:srgbClr val="FF99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7" name="円/楕円 691">
                <a:extLst>
                  <a:ext uri="{FF2B5EF4-FFF2-40B4-BE49-F238E27FC236}">
                    <a16:creationId xmlns:a16="http://schemas.microsoft.com/office/drawing/2014/main" id="{AD758B78-5475-4544-894B-E63ED99E38DF}"/>
                  </a:ext>
                </a:extLst>
              </p:cNvPr>
              <p:cNvSpPr/>
              <p:nvPr/>
            </p:nvSpPr>
            <p:spPr>
              <a:xfrm>
                <a:off x="2915284" y="447858"/>
                <a:ext cx="370365" cy="416943"/>
              </a:xfrm>
              <a:prstGeom prst="ellipse">
                <a:avLst/>
              </a:prstGeom>
              <a:solidFill>
                <a:srgbClr val="FF99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8" name="月 87">
                <a:extLst>
                  <a:ext uri="{FF2B5EF4-FFF2-40B4-BE49-F238E27FC236}">
                    <a16:creationId xmlns:a16="http://schemas.microsoft.com/office/drawing/2014/main" id="{1FDF610F-699C-4954-BFB5-6402B5F303EB}"/>
                  </a:ext>
                </a:extLst>
              </p:cNvPr>
              <p:cNvSpPr/>
              <p:nvPr/>
            </p:nvSpPr>
            <p:spPr>
              <a:xfrm rot="5400000">
                <a:off x="2987054" y="507726"/>
                <a:ext cx="29242" cy="105616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9" name="月 88">
                <a:extLst>
                  <a:ext uri="{FF2B5EF4-FFF2-40B4-BE49-F238E27FC236}">
                    <a16:creationId xmlns:a16="http://schemas.microsoft.com/office/drawing/2014/main" id="{1B0B11D6-E4BF-4C25-A2DA-216CDD4FB476}"/>
                  </a:ext>
                </a:extLst>
              </p:cNvPr>
              <p:cNvSpPr/>
              <p:nvPr/>
            </p:nvSpPr>
            <p:spPr>
              <a:xfrm rot="5400000">
                <a:off x="3172870" y="507726"/>
                <a:ext cx="29242" cy="105616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0" name="円/楕円 702">
                <a:extLst>
                  <a:ext uri="{FF2B5EF4-FFF2-40B4-BE49-F238E27FC236}">
                    <a16:creationId xmlns:a16="http://schemas.microsoft.com/office/drawing/2014/main" id="{B1E8CC9D-1A7C-4203-BEF1-F331B1B9C09C}"/>
                  </a:ext>
                </a:extLst>
              </p:cNvPr>
              <p:cNvSpPr/>
              <p:nvPr/>
            </p:nvSpPr>
            <p:spPr>
              <a:xfrm>
                <a:off x="2984951" y="597898"/>
                <a:ext cx="44170" cy="6523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1" name="円/楕円 703">
                <a:extLst>
                  <a:ext uri="{FF2B5EF4-FFF2-40B4-BE49-F238E27FC236}">
                    <a16:creationId xmlns:a16="http://schemas.microsoft.com/office/drawing/2014/main" id="{118995FE-E2DA-4920-B80E-E6F551F6BD3D}"/>
                  </a:ext>
                </a:extLst>
              </p:cNvPr>
              <p:cNvSpPr/>
              <p:nvPr/>
            </p:nvSpPr>
            <p:spPr>
              <a:xfrm>
                <a:off x="3164674" y="597898"/>
                <a:ext cx="44170" cy="6523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69" name="円/楕円 4">
              <a:extLst>
                <a:ext uri="{FF2B5EF4-FFF2-40B4-BE49-F238E27FC236}">
                  <a16:creationId xmlns:a16="http://schemas.microsoft.com/office/drawing/2014/main" id="{EAFE3D68-9789-4A21-942A-9DD586560159}"/>
                </a:ext>
              </a:extLst>
            </p:cNvPr>
            <p:cNvSpPr/>
            <p:nvPr/>
          </p:nvSpPr>
          <p:spPr>
            <a:xfrm>
              <a:off x="3070322" y="1610203"/>
              <a:ext cx="49659" cy="15172"/>
            </a:xfrm>
            <a:custGeom>
              <a:avLst/>
              <a:gdLst/>
              <a:ahLst/>
              <a:cxnLst/>
              <a:rect l="l" t="t" r="r" b="b"/>
              <a:pathLst>
                <a:path w="194934" h="36810">
                  <a:moveTo>
                    <a:pt x="0" y="0"/>
                  </a:moveTo>
                  <a:cubicBezTo>
                    <a:pt x="27202" y="6486"/>
                    <a:pt x="60957" y="9752"/>
                    <a:pt x="97467" y="9752"/>
                  </a:cubicBezTo>
                  <a:cubicBezTo>
                    <a:pt x="133977" y="9752"/>
                    <a:pt x="167732" y="6486"/>
                    <a:pt x="194934" y="0"/>
                  </a:cubicBezTo>
                  <a:cubicBezTo>
                    <a:pt x="186588" y="21408"/>
                    <a:pt x="146006" y="36810"/>
                    <a:pt x="97467" y="36810"/>
                  </a:cubicBezTo>
                  <a:cubicBezTo>
                    <a:pt x="48928" y="36810"/>
                    <a:pt x="8346" y="21408"/>
                    <a:pt x="0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7BB5CF06-6498-46A1-8AD0-554243C34A0E}"/>
                </a:ext>
              </a:extLst>
            </p:cNvPr>
            <p:cNvSpPr/>
            <p:nvPr/>
          </p:nvSpPr>
          <p:spPr bwMode="auto">
            <a:xfrm>
              <a:off x="2710363" y="1584298"/>
              <a:ext cx="766965" cy="162732"/>
            </a:xfrm>
            <a:prstGeom prst="rect">
              <a:avLst/>
            </a:prstGeom>
            <a:solidFill>
              <a:srgbClr val="00B0F0"/>
            </a:solidFill>
            <a:ln w="12700">
              <a:noFill/>
              <a:prstDash val="solid"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grpSp>
          <p:nvGrpSpPr>
            <p:cNvPr id="71" name="グループ化 70">
              <a:extLst>
                <a:ext uri="{FF2B5EF4-FFF2-40B4-BE49-F238E27FC236}">
                  <a16:creationId xmlns:a16="http://schemas.microsoft.com/office/drawing/2014/main" id="{AF58D1DF-2B83-4125-86E1-B930C6916976}"/>
                </a:ext>
              </a:extLst>
            </p:cNvPr>
            <p:cNvGrpSpPr/>
            <p:nvPr/>
          </p:nvGrpSpPr>
          <p:grpSpPr>
            <a:xfrm>
              <a:off x="2559803" y="1344272"/>
              <a:ext cx="1063804" cy="497725"/>
              <a:chOff x="662423" y="3416873"/>
              <a:chExt cx="1063804" cy="497725"/>
            </a:xfrm>
          </p:grpSpPr>
          <p:grpSp>
            <p:nvGrpSpPr>
              <p:cNvPr id="72" name="グループ化 71">
                <a:extLst>
                  <a:ext uri="{FF2B5EF4-FFF2-40B4-BE49-F238E27FC236}">
                    <a16:creationId xmlns:a16="http://schemas.microsoft.com/office/drawing/2014/main" id="{97E18319-34F9-4DBE-9286-2D73FDE0B2A5}"/>
                  </a:ext>
                </a:extLst>
              </p:cNvPr>
              <p:cNvGrpSpPr/>
              <p:nvPr/>
            </p:nvGrpSpPr>
            <p:grpSpPr>
              <a:xfrm>
                <a:off x="15387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82" name="フリーフォーム: 図形 81">
                  <a:extLst>
                    <a:ext uri="{FF2B5EF4-FFF2-40B4-BE49-F238E27FC236}">
                      <a16:creationId xmlns:a16="http://schemas.microsoft.com/office/drawing/2014/main" id="{15C7AC29-C0BB-4946-9123-3A6963EB4361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" name="フリーフォーム: 図形 82">
                  <a:extLst>
                    <a:ext uri="{FF2B5EF4-FFF2-40B4-BE49-F238E27FC236}">
                      <a16:creationId xmlns:a16="http://schemas.microsoft.com/office/drawing/2014/main" id="{D6ED5955-2C95-4334-9E02-F86E54729BC5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3" name="グループ化 72">
                <a:extLst>
                  <a:ext uri="{FF2B5EF4-FFF2-40B4-BE49-F238E27FC236}">
                    <a16:creationId xmlns:a16="http://schemas.microsoft.com/office/drawing/2014/main" id="{C939F6BE-AFFB-448F-97DB-4C353994C365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80" name="フリーフォーム: 図形 79">
                  <a:extLst>
                    <a:ext uri="{FF2B5EF4-FFF2-40B4-BE49-F238E27FC236}">
                      <a16:creationId xmlns:a16="http://schemas.microsoft.com/office/drawing/2014/main" id="{B3D778E6-C55D-4827-85A7-B1704394CBE4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" name="フリーフォーム: 図形 80">
                  <a:extLst>
                    <a:ext uri="{FF2B5EF4-FFF2-40B4-BE49-F238E27FC236}">
                      <a16:creationId xmlns:a16="http://schemas.microsoft.com/office/drawing/2014/main" id="{42737D9A-3111-46C9-BC2E-5DFC69E99A9E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4" name="グループ化 73">
                <a:extLst>
                  <a:ext uri="{FF2B5EF4-FFF2-40B4-BE49-F238E27FC236}">
                    <a16:creationId xmlns:a16="http://schemas.microsoft.com/office/drawing/2014/main" id="{E22B9AC9-21EB-40B6-90B8-55A76064BB99}"/>
                  </a:ext>
                </a:extLst>
              </p:cNvPr>
              <p:cNvGrpSpPr/>
              <p:nvPr/>
            </p:nvGrpSpPr>
            <p:grpSpPr>
              <a:xfrm>
                <a:off x="1329173" y="3620073"/>
                <a:ext cx="187504" cy="262775"/>
                <a:chOff x="1538723" y="3290585"/>
                <a:chExt cx="277618" cy="389064"/>
              </a:xfrm>
            </p:grpSpPr>
            <p:sp>
              <p:nvSpPr>
                <p:cNvPr id="78" name="フリーフォーム: 図形 77">
                  <a:extLst>
                    <a:ext uri="{FF2B5EF4-FFF2-40B4-BE49-F238E27FC236}">
                      <a16:creationId xmlns:a16="http://schemas.microsoft.com/office/drawing/2014/main" id="{D0403309-26B1-436B-854D-2FC27ED4BC66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" name="フリーフォーム: 図形 78">
                  <a:extLst>
                    <a:ext uri="{FF2B5EF4-FFF2-40B4-BE49-F238E27FC236}">
                      <a16:creationId xmlns:a16="http://schemas.microsoft.com/office/drawing/2014/main" id="{4065CD06-5D57-4551-8A1D-88A04A6608EE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5" name="グループ化 74">
                <a:extLst>
                  <a:ext uri="{FF2B5EF4-FFF2-40B4-BE49-F238E27FC236}">
                    <a16:creationId xmlns:a16="http://schemas.microsoft.com/office/drawing/2014/main" id="{FB3BC577-FDFC-412D-BF6B-A5B47113828E}"/>
                  </a:ext>
                </a:extLst>
              </p:cNvPr>
              <p:cNvGrpSpPr/>
              <p:nvPr/>
            </p:nvGrpSpPr>
            <p:grpSpPr>
              <a:xfrm>
                <a:off x="897373" y="3651823"/>
                <a:ext cx="187504" cy="262775"/>
                <a:chOff x="1538723" y="3290585"/>
                <a:chExt cx="277618" cy="389064"/>
              </a:xfrm>
            </p:grpSpPr>
            <p:sp>
              <p:nvSpPr>
                <p:cNvPr id="76" name="フリーフォーム: 図形 75">
                  <a:extLst>
                    <a:ext uri="{FF2B5EF4-FFF2-40B4-BE49-F238E27FC236}">
                      <a16:creationId xmlns:a16="http://schemas.microsoft.com/office/drawing/2014/main" id="{2915C849-ABCD-43B6-AB97-25C60C85FBEF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" name="フリーフォーム: 図形 76">
                  <a:extLst>
                    <a:ext uri="{FF2B5EF4-FFF2-40B4-BE49-F238E27FC236}">
                      <a16:creationId xmlns:a16="http://schemas.microsoft.com/office/drawing/2014/main" id="{B48E0841-36D9-4AD6-AFEA-ECC38AE92E8F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18" name="グループ化 117">
            <a:extLst>
              <a:ext uri="{FF2B5EF4-FFF2-40B4-BE49-F238E27FC236}">
                <a16:creationId xmlns:a16="http://schemas.microsoft.com/office/drawing/2014/main" id="{1587EE92-0D93-4C18-A22B-2E671552EC00}"/>
              </a:ext>
            </a:extLst>
          </p:cNvPr>
          <p:cNvGrpSpPr/>
          <p:nvPr/>
        </p:nvGrpSpPr>
        <p:grpSpPr>
          <a:xfrm>
            <a:off x="5956285" y="953725"/>
            <a:ext cx="1771639" cy="1180230"/>
            <a:chOff x="5956285" y="953725"/>
            <a:chExt cx="1771639" cy="1180230"/>
          </a:xfrm>
        </p:grpSpPr>
        <p:grpSp>
          <p:nvGrpSpPr>
            <p:cNvPr id="119" name="グループ化 118">
              <a:extLst>
                <a:ext uri="{FF2B5EF4-FFF2-40B4-BE49-F238E27FC236}">
                  <a16:creationId xmlns:a16="http://schemas.microsoft.com/office/drawing/2014/main" id="{F1FD95F6-7EFF-418F-AE43-2E4DDBECA8B8}"/>
                </a:ext>
              </a:extLst>
            </p:cNvPr>
            <p:cNvGrpSpPr/>
            <p:nvPr/>
          </p:nvGrpSpPr>
          <p:grpSpPr>
            <a:xfrm>
              <a:off x="5956285" y="953725"/>
              <a:ext cx="1771639" cy="1180230"/>
              <a:chOff x="2188589" y="3013791"/>
              <a:chExt cx="1771639" cy="1180230"/>
            </a:xfrm>
          </p:grpSpPr>
          <p:sp>
            <p:nvSpPr>
              <p:cNvPr id="155" name="フリーフォーム: 図形 154">
                <a:extLst>
                  <a:ext uri="{FF2B5EF4-FFF2-40B4-BE49-F238E27FC236}">
                    <a16:creationId xmlns:a16="http://schemas.microsoft.com/office/drawing/2014/main" id="{1331C39F-8891-47EC-950C-0B39A0439AB6}"/>
                  </a:ext>
                </a:extLst>
              </p:cNvPr>
              <p:cNvSpPr/>
              <p:nvPr/>
            </p:nvSpPr>
            <p:spPr bwMode="auto">
              <a:xfrm flipH="1">
                <a:off x="3137983" y="3085801"/>
                <a:ext cx="488211" cy="294311"/>
              </a:xfrm>
              <a:custGeom>
                <a:avLst/>
                <a:gdLst>
                  <a:gd name="connsiteX0" fmla="*/ 298577 w 601163"/>
                  <a:gd name="connsiteY0" fmla="*/ 85 h 315654"/>
                  <a:gd name="connsiteX1" fmla="*/ 353517 w 601163"/>
                  <a:gd name="connsiteY1" fmla="*/ 41618 h 315654"/>
                  <a:gd name="connsiteX2" fmla="*/ 437260 w 601163"/>
                  <a:gd name="connsiteY2" fmla="*/ 89350 h 315654"/>
                  <a:gd name="connsiteX3" fmla="*/ 441886 w 601163"/>
                  <a:gd name="connsiteY3" fmla="*/ 91839 h 315654"/>
                  <a:gd name="connsiteX4" fmla="*/ 445567 w 601163"/>
                  <a:gd name="connsiteY4" fmla="*/ 92303 h 315654"/>
                  <a:gd name="connsiteX5" fmla="*/ 483262 w 601163"/>
                  <a:gd name="connsiteY5" fmla="*/ 131660 h 315654"/>
                  <a:gd name="connsiteX6" fmla="*/ 567005 w 601163"/>
                  <a:gd name="connsiteY6" fmla="*/ 179392 h 315654"/>
                  <a:gd name="connsiteX7" fmla="*/ 600974 w 601163"/>
                  <a:gd name="connsiteY7" fmla="*/ 219051 h 315654"/>
                  <a:gd name="connsiteX8" fmla="*/ 586346 w 601163"/>
                  <a:gd name="connsiteY8" fmla="*/ 258839 h 315654"/>
                  <a:gd name="connsiteX9" fmla="*/ 597272 w 601163"/>
                  <a:gd name="connsiteY9" fmla="*/ 305555 h 315654"/>
                  <a:gd name="connsiteX10" fmla="*/ 591060 w 601163"/>
                  <a:gd name="connsiteY10" fmla="*/ 315654 h 315654"/>
                  <a:gd name="connsiteX11" fmla="*/ 26144 w 601163"/>
                  <a:gd name="connsiteY11" fmla="*/ 315654 h 315654"/>
                  <a:gd name="connsiteX12" fmla="*/ 25310 w 601163"/>
                  <a:gd name="connsiteY12" fmla="*/ 311584 h 315654"/>
                  <a:gd name="connsiteX13" fmla="*/ 25194 w 601163"/>
                  <a:gd name="connsiteY13" fmla="*/ 311466 h 315654"/>
                  <a:gd name="connsiteX14" fmla="*/ 8548 w 601163"/>
                  <a:gd name="connsiteY14" fmla="*/ 294599 h 315654"/>
                  <a:gd name="connsiteX15" fmla="*/ 410 w 601163"/>
                  <a:gd name="connsiteY15" fmla="*/ 270053 h 315654"/>
                  <a:gd name="connsiteX16" fmla="*/ 7502 w 601163"/>
                  <a:gd name="connsiteY16" fmla="*/ 232766 h 315654"/>
                  <a:gd name="connsiteX17" fmla="*/ 6407 w 601163"/>
                  <a:gd name="connsiteY17" fmla="*/ 173041 h 315654"/>
                  <a:gd name="connsiteX18" fmla="*/ 60338 w 601163"/>
                  <a:gd name="connsiteY18" fmla="*/ 133234 h 315654"/>
                  <a:gd name="connsiteX19" fmla="*/ 83477 w 601163"/>
                  <a:gd name="connsiteY19" fmla="*/ 93881 h 315654"/>
                  <a:gd name="connsiteX20" fmla="*/ 113054 w 601163"/>
                  <a:gd name="connsiteY20" fmla="*/ 86347 h 315654"/>
                  <a:gd name="connsiteX21" fmla="*/ 127491 w 601163"/>
                  <a:gd name="connsiteY21" fmla="*/ 94260 h 315654"/>
                  <a:gd name="connsiteX22" fmla="*/ 138954 w 601163"/>
                  <a:gd name="connsiteY22" fmla="*/ 78646 h 315654"/>
                  <a:gd name="connsiteX23" fmla="*/ 170969 w 601163"/>
                  <a:gd name="connsiteY23" fmla="*/ 68690 h 315654"/>
                  <a:gd name="connsiteX24" fmla="*/ 194109 w 601163"/>
                  <a:gd name="connsiteY24" fmla="*/ 29338 h 315654"/>
                  <a:gd name="connsiteX25" fmla="*/ 251272 w 601163"/>
                  <a:gd name="connsiteY25" fmla="*/ 36926 h 315654"/>
                  <a:gd name="connsiteX26" fmla="*/ 298577 w 601163"/>
                  <a:gd name="connsiteY26" fmla="*/ 85 h 315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01163" h="315654">
                    <a:moveTo>
                      <a:pt x="298577" y="85"/>
                    </a:moveTo>
                    <a:cubicBezTo>
                      <a:pt x="322227" y="-1342"/>
                      <a:pt x="344151" y="15229"/>
                      <a:pt x="353517" y="41618"/>
                    </a:cubicBezTo>
                    <a:cubicBezTo>
                      <a:pt x="387472" y="26306"/>
                      <a:pt x="425250" y="47835"/>
                      <a:pt x="437260" y="89350"/>
                    </a:cubicBezTo>
                    <a:lnTo>
                      <a:pt x="441886" y="91839"/>
                    </a:lnTo>
                    <a:lnTo>
                      <a:pt x="445567" y="92303"/>
                    </a:lnTo>
                    <a:cubicBezTo>
                      <a:pt x="462149" y="97600"/>
                      <a:pt x="476237" y="111869"/>
                      <a:pt x="483262" y="131660"/>
                    </a:cubicBezTo>
                    <a:cubicBezTo>
                      <a:pt x="517217" y="116349"/>
                      <a:pt x="554995" y="137877"/>
                      <a:pt x="567005" y="179392"/>
                    </a:cubicBezTo>
                    <a:cubicBezTo>
                      <a:pt x="584803" y="180887"/>
                      <a:pt x="599168" y="197655"/>
                      <a:pt x="600974" y="219051"/>
                    </a:cubicBezTo>
                    <a:cubicBezTo>
                      <a:pt x="602285" y="234531"/>
                      <a:pt x="596727" y="249654"/>
                      <a:pt x="586346" y="258839"/>
                    </a:cubicBezTo>
                    <a:cubicBezTo>
                      <a:pt x="597321" y="270388"/>
                      <a:pt x="601614" y="288741"/>
                      <a:pt x="597272" y="305555"/>
                    </a:cubicBezTo>
                    <a:lnTo>
                      <a:pt x="591060" y="315654"/>
                    </a:lnTo>
                    <a:lnTo>
                      <a:pt x="26144" y="315654"/>
                    </a:lnTo>
                    <a:lnTo>
                      <a:pt x="25310" y="311584"/>
                    </a:lnTo>
                    <a:lnTo>
                      <a:pt x="25194" y="311466"/>
                    </a:lnTo>
                    <a:lnTo>
                      <a:pt x="8548" y="294599"/>
                    </a:lnTo>
                    <a:cubicBezTo>
                      <a:pt x="4267" y="287459"/>
                      <a:pt x="1423" y="279058"/>
                      <a:pt x="410" y="270053"/>
                    </a:cubicBezTo>
                    <a:cubicBezTo>
                      <a:pt x="-1064" y="256979"/>
                      <a:pt x="1457" y="243715"/>
                      <a:pt x="7502" y="232766"/>
                    </a:cubicBezTo>
                    <a:cubicBezTo>
                      <a:pt x="-396" y="214070"/>
                      <a:pt x="-797" y="192071"/>
                      <a:pt x="6407" y="173041"/>
                    </a:cubicBezTo>
                    <a:cubicBezTo>
                      <a:pt x="15983" y="147740"/>
                      <a:pt x="37298" y="132008"/>
                      <a:pt x="60338" y="133234"/>
                    </a:cubicBezTo>
                    <a:cubicBezTo>
                      <a:pt x="62975" y="116683"/>
                      <a:pt x="71417" y="102337"/>
                      <a:pt x="83477" y="93881"/>
                    </a:cubicBezTo>
                    <a:cubicBezTo>
                      <a:pt x="92640" y="87456"/>
                      <a:pt x="103012" y="85014"/>
                      <a:pt x="113054" y="86347"/>
                    </a:cubicBezTo>
                    <a:lnTo>
                      <a:pt x="127491" y="94260"/>
                    </a:lnTo>
                    <a:lnTo>
                      <a:pt x="138954" y="78646"/>
                    </a:lnTo>
                    <a:cubicBezTo>
                      <a:pt x="148360" y="71704"/>
                      <a:pt x="159449" y="68077"/>
                      <a:pt x="170969" y="68690"/>
                    </a:cubicBezTo>
                    <a:cubicBezTo>
                      <a:pt x="173607" y="52140"/>
                      <a:pt x="182048" y="37794"/>
                      <a:pt x="194109" y="29338"/>
                    </a:cubicBezTo>
                    <a:cubicBezTo>
                      <a:pt x="212433" y="16488"/>
                      <a:pt x="235599" y="19567"/>
                      <a:pt x="251272" y="36926"/>
                    </a:cubicBezTo>
                    <a:cubicBezTo>
                      <a:pt x="260498" y="15322"/>
                      <a:pt x="278508" y="1296"/>
                      <a:pt x="298577" y="85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00660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4227A0C5-4315-4867-B2FC-A680A18D60C2}"/>
                  </a:ext>
                </a:extLst>
              </p:cNvPr>
              <p:cNvSpPr/>
              <p:nvPr/>
            </p:nvSpPr>
            <p:spPr bwMode="auto">
              <a:xfrm flipH="1">
                <a:off x="3335928" y="3199454"/>
                <a:ext cx="428838" cy="315654"/>
              </a:xfrm>
              <a:custGeom>
                <a:avLst/>
                <a:gdLst>
                  <a:gd name="connsiteX0" fmla="*/ 298577 w 601163"/>
                  <a:gd name="connsiteY0" fmla="*/ 85 h 315654"/>
                  <a:gd name="connsiteX1" fmla="*/ 353517 w 601163"/>
                  <a:gd name="connsiteY1" fmla="*/ 41618 h 315654"/>
                  <a:gd name="connsiteX2" fmla="*/ 437260 w 601163"/>
                  <a:gd name="connsiteY2" fmla="*/ 89350 h 315654"/>
                  <a:gd name="connsiteX3" fmla="*/ 441886 w 601163"/>
                  <a:gd name="connsiteY3" fmla="*/ 91839 h 315654"/>
                  <a:gd name="connsiteX4" fmla="*/ 445567 w 601163"/>
                  <a:gd name="connsiteY4" fmla="*/ 92303 h 315654"/>
                  <a:gd name="connsiteX5" fmla="*/ 483262 w 601163"/>
                  <a:gd name="connsiteY5" fmla="*/ 131660 h 315654"/>
                  <a:gd name="connsiteX6" fmla="*/ 567005 w 601163"/>
                  <a:gd name="connsiteY6" fmla="*/ 179392 h 315654"/>
                  <a:gd name="connsiteX7" fmla="*/ 600974 w 601163"/>
                  <a:gd name="connsiteY7" fmla="*/ 219051 h 315654"/>
                  <a:gd name="connsiteX8" fmla="*/ 586346 w 601163"/>
                  <a:gd name="connsiteY8" fmla="*/ 258839 h 315654"/>
                  <a:gd name="connsiteX9" fmla="*/ 597272 w 601163"/>
                  <a:gd name="connsiteY9" fmla="*/ 305555 h 315654"/>
                  <a:gd name="connsiteX10" fmla="*/ 591060 w 601163"/>
                  <a:gd name="connsiteY10" fmla="*/ 315654 h 315654"/>
                  <a:gd name="connsiteX11" fmla="*/ 26144 w 601163"/>
                  <a:gd name="connsiteY11" fmla="*/ 315654 h 315654"/>
                  <a:gd name="connsiteX12" fmla="*/ 25310 w 601163"/>
                  <a:gd name="connsiteY12" fmla="*/ 311584 h 315654"/>
                  <a:gd name="connsiteX13" fmla="*/ 25194 w 601163"/>
                  <a:gd name="connsiteY13" fmla="*/ 311466 h 315654"/>
                  <a:gd name="connsiteX14" fmla="*/ 8548 w 601163"/>
                  <a:gd name="connsiteY14" fmla="*/ 294599 h 315654"/>
                  <a:gd name="connsiteX15" fmla="*/ 410 w 601163"/>
                  <a:gd name="connsiteY15" fmla="*/ 270053 h 315654"/>
                  <a:gd name="connsiteX16" fmla="*/ 7502 w 601163"/>
                  <a:gd name="connsiteY16" fmla="*/ 232766 h 315654"/>
                  <a:gd name="connsiteX17" fmla="*/ 6407 w 601163"/>
                  <a:gd name="connsiteY17" fmla="*/ 173041 h 315654"/>
                  <a:gd name="connsiteX18" fmla="*/ 60338 w 601163"/>
                  <a:gd name="connsiteY18" fmla="*/ 133234 h 315654"/>
                  <a:gd name="connsiteX19" fmla="*/ 83477 w 601163"/>
                  <a:gd name="connsiteY19" fmla="*/ 93881 h 315654"/>
                  <a:gd name="connsiteX20" fmla="*/ 113054 w 601163"/>
                  <a:gd name="connsiteY20" fmla="*/ 86347 h 315654"/>
                  <a:gd name="connsiteX21" fmla="*/ 127491 w 601163"/>
                  <a:gd name="connsiteY21" fmla="*/ 94260 h 315654"/>
                  <a:gd name="connsiteX22" fmla="*/ 138954 w 601163"/>
                  <a:gd name="connsiteY22" fmla="*/ 78646 h 315654"/>
                  <a:gd name="connsiteX23" fmla="*/ 170969 w 601163"/>
                  <a:gd name="connsiteY23" fmla="*/ 68690 h 315654"/>
                  <a:gd name="connsiteX24" fmla="*/ 194109 w 601163"/>
                  <a:gd name="connsiteY24" fmla="*/ 29338 h 315654"/>
                  <a:gd name="connsiteX25" fmla="*/ 251272 w 601163"/>
                  <a:gd name="connsiteY25" fmla="*/ 36926 h 315654"/>
                  <a:gd name="connsiteX26" fmla="*/ 298577 w 601163"/>
                  <a:gd name="connsiteY26" fmla="*/ 85 h 315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01163" h="315654">
                    <a:moveTo>
                      <a:pt x="298577" y="85"/>
                    </a:moveTo>
                    <a:cubicBezTo>
                      <a:pt x="322227" y="-1342"/>
                      <a:pt x="344151" y="15229"/>
                      <a:pt x="353517" y="41618"/>
                    </a:cubicBezTo>
                    <a:cubicBezTo>
                      <a:pt x="387472" y="26306"/>
                      <a:pt x="425250" y="47835"/>
                      <a:pt x="437260" y="89350"/>
                    </a:cubicBezTo>
                    <a:lnTo>
                      <a:pt x="441886" y="91839"/>
                    </a:lnTo>
                    <a:lnTo>
                      <a:pt x="445567" y="92303"/>
                    </a:lnTo>
                    <a:cubicBezTo>
                      <a:pt x="462149" y="97600"/>
                      <a:pt x="476237" y="111869"/>
                      <a:pt x="483262" y="131660"/>
                    </a:cubicBezTo>
                    <a:cubicBezTo>
                      <a:pt x="517217" y="116349"/>
                      <a:pt x="554995" y="137877"/>
                      <a:pt x="567005" y="179392"/>
                    </a:cubicBezTo>
                    <a:cubicBezTo>
                      <a:pt x="584803" y="180887"/>
                      <a:pt x="599168" y="197655"/>
                      <a:pt x="600974" y="219051"/>
                    </a:cubicBezTo>
                    <a:cubicBezTo>
                      <a:pt x="602285" y="234531"/>
                      <a:pt x="596727" y="249654"/>
                      <a:pt x="586346" y="258839"/>
                    </a:cubicBezTo>
                    <a:cubicBezTo>
                      <a:pt x="597321" y="270388"/>
                      <a:pt x="601614" y="288741"/>
                      <a:pt x="597272" y="305555"/>
                    </a:cubicBezTo>
                    <a:lnTo>
                      <a:pt x="591060" y="315654"/>
                    </a:lnTo>
                    <a:lnTo>
                      <a:pt x="26144" y="315654"/>
                    </a:lnTo>
                    <a:lnTo>
                      <a:pt x="25310" y="311584"/>
                    </a:lnTo>
                    <a:lnTo>
                      <a:pt x="25194" y="311466"/>
                    </a:lnTo>
                    <a:lnTo>
                      <a:pt x="8548" y="294599"/>
                    </a:lnTo>
                    <a:cubicBezTo>
                      <a:pt x="4267" y="287459"/>
                      <a:pt x="1423" y="279058"/>
                      <a:pt x="410" y="270053"/>
                    </a:cubicBezTo>
                    <a:cubicBezTo>
                      <a:pt x="-1064" y="256979"/>
                      <a:pt x="1457" y="243715"/>
                      <a:pt x="7502" y="232766"/>
                    </a:cubicBezTo>
                    <a:cubicBezTo>
                      <a:pt x="-396" y="214070"/>
                      <a:pt x="-797" y="192071"/>
                      <a:pt x="6407" y="173041"/>
                    </a:cubicBezTo>
                    <a:cubicBezTo>
                      <a:pt x="15983" y="147740"/>
                      <a:pt x="37298" y="132008"/>
                      <a:pt x="60338" y="133234"/>
                    </a:cubicBezTo>
                    <a:cubicBezTo>
                      <a:pt x="62975" y="116683"/>
                      <a:pt x="71417" y="102337"/>
                      <a:pt x="83477" y="93881"/>
                    </a:cubicBezTo>
                    <a:cubicBezTo>
                      <a:pt x="92640" y="87456"/>
                      <a:pt x="103012" y="85014"/>
                      <a:pt x="113054" y="86347"/>
                    </a:cubicBezTo>
                    <a:lnTo>
                      <a:pt x="127491" y="94260"/>
                    </a:lnTo>
                    <a:lnTo>
                      <a:pt x="138954" y="78646"/>
                    </a:lnTo>
                    <a:cubicBezTo>
                      <a:pt x="148360" y="71704"/>
                      <a:pt x="159449" y="68077"/>
                      <a:pt x="170969" y="68690"/>
                    </a:cubicBezTo>
                    <a:cubicBezTo>
                      <a:pt x="173607" y="52140"/>
                      <a:pt x="182048" y="37794"/>
                      <a:pt x="194109" y="29338"/>
                    </a:cubicBezTo>
                    <a:cubicBezTo>
                      <a:pt x="212433" y="16488"/>
                      <a:pt x="235599" y="19567"/>
                      <a:pt x="251272" y="36926"/>
                    </a:cubicBezTo>
                    <a:cubicBezTo>
                      <a:pt x="260498" y="15322"/>
                      <a:pt x="278508" y="1296"/>
                      <a:pt x="298577" y="85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7" name="フリーフォーム: 図形 156">
                <a:extLst>
                  <a:ext uri="{FF2B5EF4-FFF2-40B4-BE49-F238E27FC236}">
                    <a16:creationId xmlns:a16="http://schemas.microsoft.com/office/drawing/2014/main" id="{513273EB-E329-404F-B5B6-BD74C54C625F}"/>
                  </a:ext>
                </a:extLst>
              </p:cNvPr>
              <p:cNvSpPr/>
              <p:nvPr/>
            </p:nvSpPr>
            <p:spPr bwMode="auto">
              <a:xfrm flipH="1">
                <a:off x="2607650" y="3013791"/>
                <a:ext cx="601163" cy="362402"/>
              </a:xfrm>
              <a:custGeom>
                <a:avLst/>
                <a:gdLst>
                  <a:gd name="connsiteX0" fmla="*/ 298577 w 601163"/>
                  <a:gd name="connsiteY0" fmla="*/ 85 h 315654"/>
                  <a:gd name="connsiteX1" fmla="*/ 353517 w 601163"/>
                  <a:gd name="connsiteY1" fmla="*/ 41618 h 315654"/>
                  <a:gd name="connsiteX2" fmla="*/ 437260 w 601163"/>
                  <a:gd name="connsiteY2" fmla="*/ 89350 h 315654"/>
                  <a:gd name="connsiteX3" fmla="*/ 441886 w 601163"/>
                  <a:gd name="connsiteY3" fmla="*/ 91839 h 315654"/>
                  <a:gd name="connsiteX4" fmla="*/ 445567 w 601163"/>
                  <a:gd name="connsiteY4" fmla="*/ 92303 h 315654"/>
                  <a:gd name="connsiteX5" fmla="*/ 483262 w 601163"/>
                  <a:gd name="connsiteY5" fmla="*/ 131660 h 315654"/>
                  <a:gd name="connsiteX6" fmla="*/ 567005 w 601163"/>
                  <a:gd name="connsiteY6" fmla="*/ 179392 h 315654"/>
                  <a:gd name="connsiteX7" fmla="*/ 600974 w 601163"/>
                  <a:gd name="connsiteY7" fmla="*/ 219051 h 315654"/>
                  <a:gd name="connsiteX8" fmla="*/ 586346 w 601163"/>
                  <a:gd name="connsiteY8" fmla="*/ 258839 h 315654"/>
                  <a:gd name="connsiteX9" fmla="*/ 597272 w 601163"/>
                  <a:gd name="connsiteY9" fmla="*/ 305555 h 315654"/>
                  <a:gd name="connsiteX10" fmla="*/ 591060 w 601163"/>
                  <a:gd name="connsiteY10" fmla="*/ 315654 h 315654"/>
                  <a:gd name="connsiteX11" fmla="*/ 26144 w 601163"/>
                  <a:gd name="connsiteY11" fmla="*/ 315654 h 315654"/>
                  <a:gd name="connsiteX12" fmla="*/ 25310 w 601163"/>
                  <a:gd name="connsiteY12" fmla="*/ 311584 h 315654"/>
                  <a:gd name="connsiteX13" fmla="*/ 25194 w 601163"/>
                  <a:gd name="connsiteY13" fmla="*/ 311466 h 315654"/>
                  <a:gd name="connsiteX14" fmla="*/ 8548 w 601163"/>
                  <a:gd name="connsiteY14" fmla="*/ 294599 h 315654"/>
                  <a:gd name="connsiteX15" fmla="*/ 410 w 601163"/>
                  <a:gd name="connsiteY15" fmla="*/ 270053 h 315654"/>
                  <a:gd name="connsiteX16" fmla="*/ 7502 w 601163"/>
                  <a:gd name="connsiteY16" fmla="*/ 232766 h 315654"/>
                  <a:gd name="connsiteX17" fmla="*/ 6407 w 601163"/>
                  <a:gd name="connsiteY17" fmla="*/ 173041 h 315654"/>
                  <a:gd name="connsiteX18" fmla="*/ 60338 w 601163"/>
                  <a:gd name="connsiteY18" fmla="*/ 133234 h 315654"/>
                  <a:gd name="connsiteX19" fmla="*/ 83477 w 601163"/>
                  <a:gd name="connsiteY19" fmla="*/ 93881 h 315654"/>
                  <a:gd name="connsiteX20" fmla="*/ 113054 w 601163"/>
                  <a:gd name="connsiteY20" fmla="*/ 86347 h 315654"/>
                  <a:gd name="connsiteX21" fmla="*/ 127491 w 601163"/>
                  <a:gd name="connsiteY21" fmla="*/ 94260 h 315654"/>
                  <a:gd name="connsiteX22" fmla="*/ 138954 w 601163"/>
                  <a:gd name="connsiteY22" fmla="*/ 78646 h 315654"/>
                  <a:gd name="connsiteX23" fmla="*/ 170969 w 601163"/>
                  <a:gd name="connsiteY23" fmla="*/ 68690 h 315654"/>
                  <a:gd name="connsiteX24" fmla="*/ 194109 w 601163"/>
                  <a:gd name="connsiteY24" fmla="*/ 29338 h 315654"/>
                  <a:gd name="connsiteX25" fmla="*/ 251272 w 601163"/>
                  <a:gd name="connsiteY25" fmla="*/ 36926 h 315654"/>
                  <a:gd name="connsiteX26" fmla="*/ 298577 w 601163"/>
                  <a:gd name="connsiteY26" fmla="*/ 85 h 315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01163" h="315654">
                    <a:moveTo>
                      <a:pt x="298577" y="85"/>
                    </a:moveTo>
                    <a:cubicBezTo>
                      <a:pt x="322227" y="-1342"/>
                      <a:pt x="344151" y="15229"/>
                      <a:pt x="353517" y="41618"/>
                    </a:cubicBezTo>
                    <a:cubicBezTo>
                      <a:pt x="387472" y="26306"/>
                      <a:pt x="425250" y="47835"/>
                      <a:pt x="437260" y="89350"/>
                    </a:cubicBezTo>
                    <a:lnTo>
                      <a:pt x="441886" y="91839"/>
                    </a:lnTo>
                    <a:lnTo>
                      <a:pt x="445567" y="92303"/>
                    </a:lnTo>
                    <a:cubicBezTo>
                      <a:pt x="462149" y="97600"/>
                      <a:pt x="476237" y="111869"/>
                      <a:pt x="483262" y="131660"/>
                    </a:cubicBezTo>
                    <a:cubicBezTo>
                      <a:pt x="517217" y="116349"/>
                      <a:pt x="554995" y="137877"/>
                      <a:pt x="567005" y="179392"/>
                    </a:cubicBezTo>
                    <a:cubicBezTo>
                      <a:pt x="584803" y="180887"/>
                      <a:pt x="599168" y="197655"/>
                      <a:pt x="600974" y="219051"/>
                    </a:cubicBezTo>
                    <a:cubicBezTo>
                      <a:pt x="602285" y="234531"/>
                      <a:pt x="596727" y="249654"/>
                      <a:pt x="586346" y="258839"/>
                    </a:cubicBezTo>
                    <a:cubicBezTo>
                      <a:pt x="597321" y="270388"/>
                      <a:pt x="601614" y="288741"/>
                      <a:pt x="597272" y="305555"/>
                    </a:cubicBezTo>
                    <a:lnTo>
                      <a:pt x="591060" y="315654"/>
                    </a:lnTo>
                    <a:lnTo>
                      <a:pt x="26144" y="315654"/>
                    </a:lnTo>
                    <a:lnTo>
                      <a:pt x="25310" y="311584"/>
                    </a:lnTo>
                    <a:lnTo>
                      <a:pt x="25194" y="311466"/>
                    </a:lnTo>
                    <a:lnTo>
                      <a:pt x="8548" y="294599"/>
                    </a:lnTo>
                    <a:cubicBezTo>
                      <a:pt x="4267" y="287459"/>
                      <a:pt x="1423" y="279058"/>
                      <a:pt x="410" y="270053"/>
                    </a:cubicBezTo>
                    <a:cubicBezTo>
                      <a:pt x="-1064" y="256979"/>
                      <a:pt x="1457" y="243715"/>
                      <a:pt x="7502" y="232766"/>
                    </a:cubicBezTo>
                    <a:cubicBezTo>
                      <a:pt x="-396" y="214070"/>
                      <a:pt x="-797" y="192071"/>
                      <a:pt x="6407" y="173041"/>
                    </a:cubicBezTo>
                    <a:cubicBezTo>
                      <a:pt x="15983" y="147740"/>
                      <a:pt x="37298" y="132008"/>
                      <a:pt x="60338" y="133234"/>
                    </a:cubicBezTo>
                    <a:cubicBezTo>
                      <a:pt x="62975" y="116683"/>
                      <a:pt x="71417" y="102337"/>
                      <a:pt x="83477" y="93881"/>
                    </a:cubicBezTo>
                    <a:cubicBezTo>
                      <a:pt x="92640" y="87456"/>
                      <a:pt x="103012" y="85014"/>
                      <a:pt x="113054" y="86347"/>
                    </a:cubicBezTo>
                    <a:lnTo>
                      <a:pt x="127491" y="94260"/>
                    </a:lnTo>
                    <a:lnTo>
                      <a:pt x="138954" y="78646"/>
                    </a:lnTo>
                    <a:cubicBezTo>
                      <a:pt x="148360" y="71704"/>
                      <a:pt x="159449" y="68077"/>
                      <a:pt x="170969" y="68690"/>
                    </a:cubicBezTo>
                    <a:cubicBezTo>
                      <a:pt x="173607" y="52140"/>
                      <a:pt x="182048" y="37794"/>
                      <a:pt x="194109" y="29338"/>
                    </a:cubicBezTo>
                    <a:cubicBezTo>
                      <a:pt x="212433" y="16488"/>
                      <a:pt x="235599" y="19567"/>
                      <a:pt x="251272" y="36926"/>
                    </a:cubicBezTo>
                    <a:cubicBezTo>
                      <a:pt x="260498" y="15322"/>
                      <a:pt x="278508" y="1296"/>
                      <a:pt x="298577" y="85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00660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F6785477-EEF4-4542-908C-70534ED972B3}"/>
                  </a:ext>
                </a:extLst>
              </p:cNvPr>
              <p:cNvSpPr/>
              <p:nvPr/>
            </p:nvSpPr>
            <p:spPr bwMode="auto">
              <a:xfrm>
                <a:off x="2398286" y="3156203"/>
                <a:ext cx="428838" cy="315654"/>
              </a:xfrm>
              <a:custGeom>
                <a:avLst/>
                <a:gdLst>
                  <a:gd name="connsiteX0" fmla="*/ 298577 w 601163"/>
                  <a:gd name="connsiteY0" fmla="*/ 85 h 315654"/>
                  <a:gd name="connsiteX1" fmla="*/ 353517 w 601163"/>
                  <a:gd name="connsiteY1" fmla="*/ 41618 h 315654"/>
                  <a:gd name="connsiteX2" fmla="*/ 437260 w 601163"/>
                  <a:gd name="connsiteY2" fmla="*/ 89350 h 315654"/>
                  <a:gd name="connsiteX3" fmla="*/ 441886 w 601163"/>
                  <a:gd name="connsiteY3" fmla="*/ 91839 h 315654"/>
                  <a:gd name="connsiteX4" fmla="*/ 445567 w 601163"/>
                  <a:gd name="connsiteY4" fmla="*/ 92303 h 315654"/>
                  <a:gd name="connsiteX5" fmla="*/ 483262 w 601163"/>
                  <a:gd name="connsiteY5" fmla="*/ 131660 h 315654"/>
                  <a:gd name="connsiteX6" fmla="*/ 567005 w 601163"/>
                  <a:gd name="connsiteY6" fmla="*/ 179392 h 315654"/>
                  <a:gd name="connsiteX7" fmla="*/ 600974 w 601163"/>
                  <a:gd name="connsiteY7" fmla="*/ 219051 h 315654"/>
                  <a:gd name="connsiteX8" fmla="*/ 586346 w 601163"/>
                  <a:gd name="connsiteY8" fmla="*/ 258839 h 315654"/>
                  <a:gd name="connsiteX9" fmla="*/ 597272 w 601163"/>
                  <a:gd name="connsiteY9" fmla="*/ 305555 h 315654"/>
                  <a:gd name="connsiteX10" fmla="*/ 591060 w 601163"/>
                  <a:gd name="connsiteY10" fmla="*/ 315654 h 315654"/>
                  <a:gd name="connsiteX11" fmla="*/ 26144 w 601163"/>
                  <a:gd name="connsiteY11" fmla="*/ 315654 h 315654"/>
                  <a:gd name="connsiteX12" fmla="*/ 25310 w 601163"/>
                  <a:gd name="connsiteY12" fmla="*/ 311584 h 315654"/>
                  <a:gd name="connsiteX13" fmla="*/ 25194 w 601163"/>
                  <a:gd name="connsiteY13" fmla="*/ 311466 h 315654"/>
                  <a:gd name="connsiteX14" fmla="*/ 8548 w 601163"/>
                  <a:gd name="connsiteY14" fmla="*/ 294599 h 315654"/>
                  <a:gd name="connsiteX15" fmla="*/ 410 w 601163"/>
                  <a:gd name="connsiteY15" fmla="*/ 270053 h 315654"/>
                  <a:gd name="connsiteX16" fmla="*/ 7502 w 601163"/>
                  <a:gd name="connsiteY16" fmla="*/ 232766 h 315654"/>
                  <a:gd name="connsiteX17" fmla="*/ 6407 w 601163"/>
                  <a:gd name="connsiteY17" fmla="*/ 173041 h 315654"/>
                  <a:gd name="connsiteX18" fmla="*/ 60338 w 601163"/>
                  <a:gd name="connsiteY18" fmla="*/ 133234 h 315654"/>
                  <a:gd name="connsiteX19" fmla="*/ 83477 w 601163"/>
                  <a:gd name="connsiteY19" fmla="*/ 93881 h 315654"/>
                  <a:gd name="connsiteX20" fmla="*/ 113054 w 601163"/>
                  <a:gd name="connsiteY20" fmla="*/ 86347 h 315654"/>
                  <a:gd name="connsiteX21" fmla="*/ 127491 w 601163"/>
                  <a:gd name="connsiteY21" fmla="*/ 94260 h 315654"/>
                  <a:gd name="connsiteX22" fmla="*/ 138954 w 601163"/>
                  <a:gd name="connsiteY22" fmla="*/ 78646 h 315654"/>
                  <a:gd name="connsiteX23" fmla="*/ 170969 w 601163"/>
                  <a:gd name="connsiteY23" fmla="*/ 68690 h 315654"/>
                  <a:gd name="connsiteX24" fmla="*/ 194109 w 601163"/>
                  <a:gd name="connsiteY24" fmla="*/ 29338 h 315654"/>
                  <a:gd name="connsiteX25" fmla="*/ 251272 w 601163"/>
                  <a:gd name="connsiteY25" fmla="*/ 36926 h 315654"/>
                  <a:gd name="connsiteX26" fmla="*/ 298577 w 601163"/>
                  <a:gd name="connsiteY26" fmla="*/ 85 h 315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01163" h="315654">
                    <a:moveTo>
                      <a:pt x="298577" y="85"/>
                    </a:moveTo>
                    <a:cubicBezTo>
                      <a:pt x="322227" y="-1342"/>
                      <a:pt x="344151" y="15229"/>
                      <a:pt x="353517" y="41618"/>
                    </a:cubicBezTo>
                    <a:cubicBezTo>
                      <a:pt x="387472" y="26306"/>
                      <a:pt x="425250" y="47835"/>
                      <a:pt x="437260" y="89350"/>
                    </a:cubicBezTo>
                    <a:lnTo>
                      <a:pt x="441886" y="91839"/>
                    </a:lnTo>
                    <a:lnTo>
                      <a:pt x="445567" y="92303"/>
                    </a:lnTo>
                    <a:cubicBezTo>
                      <a:pt x="462149" y="97600"/>
                      <a:pt x="476237" y="111869"/>
                      <a:pt x="483262" y="131660"/>
                    </a:cubicBezTo>
                    <a:cubicBezTo>
                      <a:pt x="517217" y="116349"/>
                      <a:pt x="554995" y="137877"/>
                      <a:pt x="567005" y="179392"/>
                    </a:cubicBezTo>
                    <a:cubicBezTo>
                      <a:pt x="584803" y="180887"/>
                      <a:pt x="599168" y="197655"/>
                      <a:pt x="600974" y="219051"/>
                    </a:cubicBezTo>
                    <a:cubicBezTo>
                      <a:pt x="602285" y="234531"/>
                      <a:pt x="596727" y="249654"/>
                      <a:pt x="586346" y="258839"/>
                    </a:cubicBezTo>
                    <a:cubicBezTo>
                      <a:pt x="597321" y="270388"/>
                      <a:pt x="601614" y="288741"/>
                      <a:pt x="597272" y="305555"/>
                    </a:cubicBezTo>
                    <a:lnTo>
                      <a:pt x="591060" y="315654"/>
                    </a:lnTo>
                    <a:lnTo>
                      <a:pt x="26144" y="315654"/>
                    </a:lnTo>
                    <a:lnTo>
                      <a:pt x="25310" y="311584"/>
                    </a:lnTo>
                    <a:lnTo>
                      <a:pt x="25194" y="311466"/>
                    </a:lnTo>
                    <a:lnTo>
                      <a:pt x="8548" y="294599"/>
                    </a:lnTo>
                    <a:cubicBezTo>
                      <a:pt x="4267" y="287459"/>
                      <a:pt x="1423" y="279058"/>
                      <a:pt x="410" y="270053"/>
                    </a:cubicBezTo>
                    <a:cubicBezTo>
                      <a:pt x="-1064" y="256979"/>
                      <a:pt x="1457" y="243715"/>
                      <a:pt x="7502" y="232766"/>
                    </a:cubicBezTo>
                    <a:cubicBezTo>
                      <a:pt x="-396" y="214070"/>
                      <a:pt x="-797" y="192071"/>
                      <a:pt x="6407" y="173041"/>
                    </a:cubicBezTo>
                    <a:cubicBezTo>
                      <a:pt x="15983" y="147740"/>
                      <a:pt x="37298" y="132008"/>
                      <a:pt x="60338" y="133234"/>
                    </a:cubicBezTo>
                    <a:cubicBezTo>
                      <a:pt x="62975" y="116683"/>
                      <a:pt x="71417" y="102337"/>
                      <a:pt x="83477" y="93881"/>
                    </a:cubicBezTo>
                    <a:cubicBezTo>
                      <a:pt x="92640" y="87456"/>
                      <a:pt x="103012" y="85014"/>
                      <a:pt x="113054" y="86347"/>
                    </a:cubicBezTo>
                    <a:lnTo>
                      <a:pt x="127491" y="94260"/>
                    </a:lnTo>
                    <a:lnTo>
                      <a:pt x="138954" y="78646"/>
                    </a:lnTo>
                    <a:cubicBezTo>
                      <a:pt x="148360" y="71704"/>
                      <a:pt x="159449" y="68077"/>
                      <a:pt x="170969" y="68690"/>
                    </a:cubicBezTo>
                    <a:cubicBezTo>
                      <a:pt x="173607" y="52140"/>
                      <a:pt x="182048" y="37794"/>
                      <a:pt x="194109" y="29338"/>
                    </a:cubicBezTo>
                    <a:cubicBezTo>
                      <a:pt x="212433" y="16488"/>
                      <a:pt x="235599" y="19567"/>
                      <a:pt x="251272" y="36926"/>
                    </a:cubicBezTo>
                    <a:cubicBezTo>
                      <a:pt x="260498" y="15322"/>
                      <a:pt x="278508" y="1296"/>
                      <a:pt x="298577" y="85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9" name="フリーフォーム: 図形 158">
                <a:extLst>
                  <a:ext uri="{FF2B5EF4-FFF2-40B4-BE49-F238E27FC236}">
                    <a16:creationId xmlns:a16="http://schemas.microsoft.com/office/drawing/2014/main" id="{6FE6A155-A417-4B92-B9D1-57C5E65588E1}"/>
                  </a:ext>
                </a:extLst>
              </p:cNvPr>
              <p:cNvSpPr/>
              <p:nvPr/>
            </p:nvSpPr>
            <p:spPr bwMode="auto">
              <a:xfrm>
                <a:off x="3014909" y="3151298"/>
                <a:ext cx="469460" cy="288683"/>
              </a:xfrm>
              <a:custGeom>
                <a:avLst/>
                <a:gdLst>
                  <a:gd name="connsiteX0" fmla="*/ 298577 w 601163"/>
                  <a:gd name="connsiteY0" fmla="*/ 85 h 315654"/>
                  <a:gd name="connsiteX1" fmla="*/ 353517 w 601163"/>
                  <a:gd name="connsiteY1" fmla="*/ 41618 h 315654"/>
                  <a:gd name="connsiteX2" fmla="*/ 437260 w 601163"/>
                  <a:gd name="connsiteY2" fmla="*/ 89350 h 315654"/>
                  <a:gd name="connsiteX3" fmla="*/ 441886 w 601163"/>
                  <a:gd name="connsiteY3" fmla="*/ 91839 h 315654"/>
                  <a:gd name="connsiteX4" fmla="*/ 445567 w 601163"/>
                  <a:gd name="connsiteY4" fmla="*/ 92303 h 315654"/>
                  <a:gd name="connsiteX5" fmla="*/ 483262 w 601163"/>
                  <a:gd name="connsiteY5" fmla="*/ 131660 h 315654"/>
                  <a:gd name="connsiteX6" fmla="*/ 567005 w 601163"/>
                  <a:gd name="connsiteY6" fmla="*/ 179392 h 315654"/>
                  <a:gd name="connsiteX7" fmla="*/ 600974 w 601163"/>
                  <a:gd name="connsiteY7" fmla="*/ 219051 h 315654"/>
                  <a:gd name="connsiteX8" fmla="*/ 586346 w 601163"/>
                  <a:gd name="connsiteY8" fmla="*/ 258839 h 315654"/>
                  <a:gd name="connsiteX9" fmla="*/ 597272 w 601163"/>
                  <a:gd name="connsiteY9" fmla="*/ 305555 h 315654"/>
                  <a:gd name="connsiteX10" fmla="*/ 591060 w 601163"/>
                  <a:gd name="connsiteY10" fmla="*/ 315654 h 315654"/>
                  <a:gd name="connsiteX11" fmla="*/ 26144 w 601163"/>
                  <a:gd name="connsiteY11" fmla="*/ 315654 h 315654"/>
                  <a:gd name="connsiteX12" fmla="*/ 25310 w 601163"/>
                  <a:gd name="connsiteY12" fmla="*/ 311584 h 315654"/>
                  <a:gd name="connsiteX13" fmla="*/ 25194 w 601163"/>
                  <a:gd name="connsiteY13" fmla="*/ 311466 h 315654"/>
                  <a:gd name="connsiteX14" fmla="*/ 8548 w 601163"/>
                  <a:gd name="connsiteY14" fmla="*/ 294599 h 315654"/>
                  <a:gd name="connsiteX15" fmla="*/ 410 w 601163"/>
                  <a:gd name="connsiteY15" fmla="*/ 270053 h 315654"/>
                  <a:gd name="connsiteX16" fmla="*/ 7502 w 601163"/>
                  <a:gd name="connsiteY16" fmla="*/ 232766 h 315654"/>
                  <a:gd name="connsiteX17" fmla="*/ 6407 w 601163"/>
                  <a:gd name="connsiteY17" fmla="*/ 173041 h 315654"/>
                  <a:gd name="connsiteX18" fmla="*/ 60338 w 601163"/>
                  <a:gd name="connsiteY18" fmla="*/ 133234 h 315654"/>
                  <a:gd name="connsiteX19" fmla="*/ 83477 w 601163"/>
                  <a:gd name="connsiteY19" fmla="*/ 93881 h 315654"/>
                  <a:gd name="connsiteX20" fmla="*/ 113054 w 601163"/>
                  <a:gd name="connsiteY20" fmla="*/ 86347 h 315654"/>
                  <a:gd name="connsiteX21" fmla="*/ 127491 w 601163"/>
                  <a:gd name="connsiteY21" fmla="*/ 94260 h 315654"/>
                  <a:gd name="connsiteX22" fmla="*/ 138954 w 601163"/>
                  <a:gd name="connsiteY22" fmla="*/ 78646 h 315654"/>
                  <a:gd name="connsiteX23" fmla="*/ 170969 w 601163"/>
                  <a:gd name="connsiteY23" fmla="*/ 68690 h 315654"/>
                  <a:gd name="connsiteX24" fmla="*/ 194109 w 601163"/>
                  <a:gd name="connsiteY24" fmla="*/ 29338 h 315654"/>
                  <a:gd name="connsiteX25" fmla="*/ 251272 w 601163"/>
                  <a:gd name="connsiteY25" fmla="*/ 36926 h 315654"/>
                  <a:gd name="connsiteX26" fmla="*/ 298577 w 601163"/>
                  <a:gd name="connsiteY26" fmla="*/ 85 h 315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01163" h="315654">
                    <a:moveTo>
                      <a:pt x="298577" y="85"/>
                    </a:moveTo>
                    <a:cubicBezTo>
                      <a:pt x="322227" y="-1342"/>
                      <a:pt x="344151" y="15229"/>
                      <a:pt x="353517" y="41618"/>
                    </a:cubicBezTo>
                    <a:cubicBezTo>
                      <a:pt x="387472" y="26306"/>
                      <a:pt x="425250" y="47835"/>
                      <a:pt x="437260" y="89350"/>
                    </a:cubicBezTo>
                    <a:lnTo>
                      <a:pt x="441886" y="91839"/>
                    </a:lnTo>
                    <a:lnTo>
                      <a:pt x="445567" y="92303"/>
                    </a:lnTo>
                    <a:cubicBezTo>
                      <a:pt x="462149" y="97600"/>
                      <a:pt x="476237" y="111869"/>
                      <a:pt x="483262" y="131660"/>
                    </a:cubicBezTo>
                    <a:cubicBezTo>
                      <a:pt x="517217" y="116349"/>
                      <a:pt x="554995" y="137877"/>
                      <a:pt x="567005" y="179392"/>
                    </a:cubicBezTo>
                    <a:cubicBezTo>
                      <a:pt x="584803" y="180887"/>
                      <a:pt x="599168" y="197655"/>
                      <a:pt x="600974" y="219051"/>
                    </a:cubicBezTo>
                    <a:cubicBezTo>
                      <a:pt x="602285" y="234531"/>
                      <a:pt x="596727" y="249654"/>
                      <a:pt x="586346" y="258839"/>
                    </a:cubicBezTo>
                    <a:cubicBezTo>
                      <a:pt x="597321" y="270388"/>
                      <a:pt x="601614" y="288741"/>
                      <a:pt x="597272" y="305555"/>
                    </a:cubicBezTo>
                    <a:lnTo>
                      <a:pt x="591060" y="315654"/>
                    </a:lnTo>
                    <a:lnTo>
                      <a:pt x="26144" y="315654"/>
                    </a:lnTo>
                    <a:lnTo>
                      <a:pt x="25310" y="311584"/>
                    </a:lnTo>
                    <a:lnTo>
                      <a:pt x="25194" y="311466"/>
                    </a:lnTo>
                    <a:lnTo>
                      <a:pt x="8548" y="294599"/>
                    </a:lnTo>
                    <a:cubicBezTo>
                      <a:pt x="4267" y="287459"/>
                      <a:pt x="1423" y="279058"/>
                      <a:pt x="410" y="270053"/>
                    </a:cubicBezTo>
                    <a:cubicBezTo>
                      <a:pt x="-1064" y="256979"/>
                      <a:pt x="1457" y="243715"/>
                      <a:pt x="7502" y="232766"/>
                    </a:cubicBezTo>
                    <a:cubicBezTo>
                      <a:pt x="-396" y="214070"/>
                      <a:pt x="-797" y="192071"/>
                      <a:pt x="6407" y="173041"/>
                    </a:cubicBezTo>
                    <a:cubicBezTo>
                      <a:pt x="15983" y="147740"/>
                      <a:pt x="37298" y="132008"/>
                      <a:pt x="60338" y="133234"/>
                    </a:cubicBezTo>
                    <a:cubicBezTo>
                      <a:pt x="62975" y="116683"/>
                      <a:pt x="71417" y="102337"/>
                      <a:pt x="83477" y="93881"/>
                    </a:cubicBezTo>
                    <a:cubicBezTo>
                      <a:pt x="92640" y="87456"/>
                      <a:pt x="103012" y="85014"/>
                      <a:pt x="113054" y="86347"/>
                    </a:cubicBezTo>
                    <a:lnTo>
                      <a:pt x="127491" y="94260"/>
                    </a:lnTo>
                    <a:lnTo>
                      <a:pt x="138954" y="78646"/>
                    </a:lnTo>
                    <a:cubicBezTo>
                      <a:pt x="148360" y="71704"/>
                      <a:pt x="159449" y="68077"/>
                      <a:pt x="170969" y="68690"/>
                    </a:cubicBezTo>
                    <a:cubicBezTo>
                      <a:pt x="173607" y="52140"/>
                      <a:pt x="182048" y="37794"/>
                      <a:pt x="194109" y="29338"/>
                    </a:cubicBezTo>
                    <a:cubicBezTo>
                      <a:pt x="212433" y="16488"/>
                      <a:pt x="235599" y="19567"/>
                      <a:pt x="251272" y="36926"/>
                    </a:cubicBezTo>
                    <a:cubicBezTo>
                      <a:pt x="260498" y="15322"/>
                      <a:pt x="278508" y="1296"/>
                      <a:pt x="298577" y="85"/>
                    </a:cubicBezTo>
                    <a:close/>
                  </a:path>
                </a:pathLst>
              </a:custGeom>
              <a:pattFill prst="smConfetti">
                <a:fgClr>
                  <a:srgbClr val="00CC00"/>
                </a:fgClr>
                <a:bgClr>
                  <a:srgbClr val="339933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0" name="楕円 159">
                <a:extLst>
                  <a:ext uri="{FF2B5EF4-FFF2-40B4-BE49-F238E27FC236}">
                    <a16:creationId xmlns:a16="http://schemas.microsoft.com/office/drawing/2014/main" id="{ADCAFB5A-B6AD-4A4D-8D24-FED43785C047}"/>
                  </a:ext>
                </a:extLst>
              </p:cNvPr>
              <p:cNvSpPr/>
              <p:nvPr/>
            </p:nvSpPr>
            <p:spPr bwMode="auto">
              <a:xfrm>
                <a:off x="2317466" y="3431856"/>
                <a:ext cx="1538595" cy="681824"/>
              </a:xfrm>
              <a:prstGeom prst="ellipse">
                <a:avLst/>
              </a:prstGeom>
              <a:solidFill>
                <a:srgbClr val="00B0F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フリーフォーム: 図形 160">
                <a:extLst>
                  <a:ext uri="{FF2B5EF4-FFF2-40B4-BE49-F238E27FC236}">
                    <a16:creationId xmlns:a16="http://schemas.microsoft.com/office/drawing/2014/main" id="{9E9E190D-2AA5-444F-8A60-CFD23EF98DE2}"/>
                  </a:ext>
                </a:extLst>
              </p:cNvPr>
              <p:cNvSpPr/>
              <p:nvPr/>
            </p:nvSpPr>
            <p:spPr bwMode="auto">
              <a:xfrm>
                <a:off x="2188589" y="3567521"/>
                <a:ext cx="1771639" cy="626500"/>
              </a:xfrm>
              <a:custGeom>
                <a:avLst/>
                <a:gdLst>
                  <a:gd name="connsiteX0" fmla="*/ 1649949 w 1771639"/>
                  <a:gd name="connsiteY0" fmla="*/ 0 h 626500"/>
                  <a:gd name="connsiteX1" fmla="*/ 1771639 w 1771639"/>
                  <a:gd name="connsiteY1" fmla="*/ 160716 h 626500"/>
                  <a:gd name="connsiteX2" fmla="*/ 1695474 w 1771639"/>
                  <a:gd name="connsiteY2" fmla="*/ 203577 h 626500"/>
                  <a:gd name="connsiteX3" fmla="*/ 1688429 w 1771639"/>
                  <a:gd name="connsiteY3" fmla="*/ 204107 h 626500"/>
                  <a:gd name="connsiteX4" fmla="*/ 1727709 w 1771639"/>
                  <a:gd name="connsiteY4" fmla="*/ 245611 h 626500"/>
                  <a:gd name="connsiteX5" fmla="*/ 1769517 w 1771639"/>
                  <a:gd name="connsiteY5" fmla="*/ 334640 h 626500"/>
                  <a:gd name="connsiteX6" fmla="*/ 1620627 w 1771639"/>
                  <a:gd name="connsiteY6" fmla="*/ 380658 h 626500"/>
                  <a:gd name="connsiteX7" fmla="*/ 1579154 w 1771639"/>
                  <a:gd name="connsiteY7" fmla="*/ 376650 h 626500"/>
                  <a:gd name="connsiteX8" fmla="*/ 1597096 w 1771639"/>
                  <a:gd name="connsiteY8" fmla="*/ 404482 h 626500"/>
                  <a:gd name="connsiteX9" fmla="*/ 1609078 w 1771639"/>
                  <a:gd name="connsiteY9" fmla="*/ 438529 h 626500"/>
                  <a:gd name="connsiteX10" fmla="*/ 1448901 w 1771639"/>
                  <a:gd name="connsiteY10" fmla="*/ 482583 h 626500"/>
                  <a:gd name="connsiteX11" fmla="*/ 1379224 w 1771639"/>
                  <a:gd name="connsiteY11" fmla="*/ 476592 h 626500"/>
                  <a:gd name="connsiteX12" fmla="*/ 1421231 w 1771639"/>
                  <a:gd name="connsiteY12" fmla="*/ 528102 h 626500"/>
                  <a:gd name="connsiteX13" fmla="*/ 1439772 w 1771639"/>
                  <a:gd name="connsiteY13" fmla="*/ 569750 h 626500"/>
                  <a:gd name="connsiteX14" fmla="*/ 1191917 w 1771639"/>
                  <a:gd name="connsiteY14" fmla="*/ 623638 h 626500"/>
                  <a:gd name="connsiteX15" fmla="*/ 1016283 w 1771639"/>
                  <a:gd name="connsiteY15" fmla="*/ 611699 h 626500"/>
                  <a:gd name="connsiteX16" fmla="*/ 998186 w 1771639"/>
                  <a:gd name="connsiteY16" fmla="*/ 606032 h 626500"/>
                  <a:gd name="connsiteX17" fmla="*/ 965087 w 1771639"/>
                  <a:gd name="connsiteY17" fmla="*/ 614567 h 626500"/>
                  <a:gd name="connsiteX18" fmla="*/ 799403 w 1771639"/>
                  <a:gd name="connsiteY18" fmla="*/ 626500 h 626500"/>
                  <a:gd name="connsiteX19" fmla="*/ 565091 w 1771639"/>
                  <a:gd name="connsiteY19" fmla="*/ 585759 h 626500"/>
                  <a:gd name="connsiteX20" fmla="*/ 570195 w 1771639"/>
                  <a:gd name="connsiteY20" fmla="*/ 571505 h 626500"/>
                  <a:gd name="connsiteX21" fmla="*/ 562941 w 1771639"/>
                  <a:gd name="connsiteY21" fmla="*/ 572687 h 626500"/>
                  <a:gd name="connsiteX22" fmla="*/ 497745 w 1771639"/>
                  <a:gd name="connsiteY22" fmla="*/ 575869 h 626500"/>
                  <a:gd name="connsiteX23" fmla="*/ 330251 w 1771639"/>
                  <a:gd name="connsiteY23" fmla="*/ 535375 h 626500"/>
                  <a:gd name="connsiteX24" fmla="*/ 344332 w 1771639"/>
                  <a:gd name="connsiteY24" fmla="*/ 500829 h 626500"/>
                  <a:gd name="connsiteX25" fmla="*/ 358485 w 1771639"/>
                  <a:gd name="connsiteY25" fmla="*/ 483094 h 626500"/>
                  <a:gd name="connsiteX26" fmla="*/ 314498 w 1771639"/>
                  <a:gd name="connsiteY26" fmla="*/ 485666 h 626500"/>
                  <a:gd name="connsiteX27" fmla="*/ 157052 w 1771639"/>
                  <a:gd name="connsiteY27" fmla="*/ 440060 h 626500"/>
                  <a:gd name="connsiteX28" fmla="*/ 170288 w 1771639"/>
                  <a:gd name="connsiteY28" fmla="*/ 401154 h 626500"/>
                  <a:gd name="connsiteX29" fmla="*/ 189195 w 1771639"/>
                  <a:gd name="connsiteY29" fmla="*/ 372769 h 626500"/>
                  <a:gd name="connsiteX30" fmla="*/ 172284 w 1771639"/>
                  <a:gd name="connsiteY30" fmla="*/ 374042 h 626500"/>
                  <a:gd name="connsiteX31" fmla="*/ 47577 w 1771639"/>
                  <a:gd name="connsiteY31" fmla="*/ 327526 h 626500"/>
                  <a:gd name="connsiteX32" fmla="*/ 85800 w 1771639"/>
                  <a:gd name="connsiteY32" fmla="*/ 234216 h 626500"/>
                  <a:gd name="connsiteX33" fmla="*/ 90247 w 1771639"/>
                  <a:gd name="connsiteY33" fmla="*/ 229046 h 626500"/>
                  <a:gd name="connsiteX34" fmla="*/ 83772 w 1771639"/>
                  <a:gd name="connsiteY34" fmla="*/ 228798 h 626500"/>
                  <a:gd name="connsiteX35" fmla="*/ 4 w 1771639"/>
                  <a:gd name="connsiteY35" fmla="*/ 191414 h 626500"/>
                  <a:gd name="connsiteX36" fmla="*/ 140606 w 1771639"/>
                  <a:gd name="connsiteY36" fmla="*/ 55186 h 626500"/>
                  <a:gd name="connsiteX37" fmla="*/ 274568 w 1771639"/>
                  <a:gd name="connsiteY37" fmla="*/ 191414 h 626500"/>
                  <a:gd name="connsiteX38" fmla="*/ 263780 w 1771639"/>
                  <a:gd name="connsiteY38" fmla="*/ 206761 h 626500"/>
                  <a:gd name="connsiteX39" fmla="*/ 244336 w 1771639"/>
                  <a:gd name="connsiteY39" fmla="*/ 215044 h 626500"/>
                  <a:gd name="connsiteX40" fmla="*/ 261973 w 1771639"/>
                  <a:gd name="connsiteY40" fmla="*/ 237535 h 626500"/>
                  <a:gd name="connsiteX41" fmla="*/ 286001 w 1771639"/>
                  <a:gd name="connsiteY41" fmla="*/ 288082 h 626500"/>
                  <a:gd name="connsiteX42" fmla="*/ 286438 w 1771639"/>
                  <a:gd name="connsiteY42" fmla="*/ 287871 h 626500"/>
                  <a:gd name="connsiteX43" fmla="*/ 318306 w 1771639"/>
                  <a:gd name="connsiteY43" fmla="*/ 282489 h 626500"/>
                  <a:gd name="connsiteX44" fmla="*/ 427733 w 1771639"/>
                  <a:gd name="connsiteY44" fmla="*/ 351830 h 626500"/>
                  <a:gd name="connsiteX45" fmla="*/ 459453 w 1771639"/>
                  <a:gd name="connsiteY45" fmla="*/ 403651 h 626500"/>
                  <a:gd name="connsiteX46" fmla="*/ 467894 w 1771639"/>
                  <a:gd name="connsiteY46" fmla="*/ 400242 h 626500"/>
                  <a:gd name="connsiteX47" fmla="*/ 501797 w 1771639"/>
                  <a:gd name="connsiteY47" fmla="*/ 395463 h 626500"/>
                  <a:gd name="connsiteX48" fmla="*/ 618207 w 1771639"/>
                  <a:gd name="connsiteY48" fmla="*/ 457032 h 626500"/>
                  <a:gd name="connsiteX49" fmla="*/ 648192 w 1771639"/>
                  <a:gd name="connsiteY49" fmla="*/ 497918 h 626500"/>
                  <a:gd name="connsiteX50" fmla="*/ 713113 w 1771639"/>
                  <a:gd name="connsiteY50" fmla="*/ 462736 h 626500"/>
                  <a:gd name="connsiteX51" fmla="*/ 805071 w 1771639"/>
                  <a:gd name="connsiteY51" fmla="*/ 444996 h 626500"/>
                  <a:gd name="connsiteX52" fmla="*/ 967920 w 1771639"/>
                  <a:gd name="connsiteY52" fmla="*/ 506940 h 626500"/>
                  <a:gd name="connsiteX53" fmla="*/ 974294 w 1771639"/>
                  <a:gd name="connsiteY53" fmla="*/ 513190 h 626500"/>
                  <a:gd name="connsiteX54" fmla="*/ 1020030 w 1771639"/>
                  <a:gd name="connsiteY54" fmla="*/ 461651 h 626500"/>
                  <a:gd name="connsiteX55" fmla="*/ 1197912 w 1771639"/>
                  <a:gd name="connsiteY55" fmla="*/ 383561 h 626500"/>
                  <a:gd name="connsiteX56" fmla="*/ 1293452 w 1771639"/>
                  <a:gd name="connsiteY56" fmla="*/ 408468 h 626500"/>
                  <a:gd name="connsiteX57" fmla="*/ 1297572 w 1771639"/>
                  <a:gd name="connsiteY57" fmla="*/ 411087 h 626500"/>
                  <a:gd name="connsiteX58" fmla="*/ 1302189 w 1771639"/>
                  <a:gd name="connsiteY58" fmla="*/ 400947 h 626500"/>
                  <a:gd name="connsiteX59" fmla="*/ 1452775 w 1771639"/>
                  <a:gd name="connsiteY59" fmla="*/ 286319 h 626500"/>
                  <a:gd name="connsiteX60" fmla="*/ 1484890 w 1771639"/>
                  <a:gd name="connsiteY60" fmla="*/ 291862 h 626500"/>
                  <a:gd name="connsiteX61" fmla="*/ 1486080 w 1771639"/>
                  <a:gd name="connsiteY61" fmla="*/ 292457 h 626500"/>
                  <a:gd name="connsiteX62" fmla="*/ 1517372 w 1771639"/>
                  <a:gd name="connsiteY62" fmla="*/ 242329 h 626500"/>
                  <a:gd name="connsiteX63" fmla="*/ 1563863 w 1771639"/>
                  <a:gd name="connsiteY63" fmla="*/ 197544 h 626500"/>
                  <a:gd name="connsiteX64" fmla="*/ 1558564 w 1771639"/>
                  <a:gd name="connsiteY64" fmla="*/ 196926 h 626500"/>
                  <a:gd name="connsiteX65" fmla="*/ 1522226 w 1771639"/>
                  <a:gd name="connsiteY65" fmla="*/ 160716 h 626500"/>
                  <a:gd name="connsiteX66" fmla="*/ 1649949 w 1771639"/>
                  <a:gd name="connsiteY66" fmla="*/ 0 h 626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</a:cxnLst>
                <a:rect l="l" t="t" r="r" b="b"/>
                <a:pathLst>
                  <a:path w="1771639" h="626500">
                    <a:moveTo>
                      <a:pt x="1649949" y="0"/>
                    </a:moveTo>
                    <a:cubicBezTo>
                      <a:pt x="1718823" y="0"/>
                      <a:pt x="1771639" y="135026"/>
                      <a:pt x="1771639" y="160716"/>
                    </a:cubicBezTo>
                    <a:cubicBezTo>
                      <a:pt x="1771639" y="179984"/>
                      <a:pt x="1740233" y="196515"/>
                      <a:pt x="1695474" y="203577"/>
                    </a:cubicBezTo>
                    <a:lnTo>
                      <a:pt x="1688429" y="204107"/>
                    </a:lnTo>
                    <a:lnTo>
                      <a:pt x="1727709" y="245611"/>
                    </a:lnTo>
                    <a:cubicBezTo>
                      <a:pt x="1753752" y="282184"/>
                      <a:pt x="1769517" y="321933"/>
                      <a:pt x="1769517" y="334640"/>
                    </a:cubicBezTo>
                    <a:cubicBezTo>
                      <a:pt x="1769517" y="360055"/>
                      <a:pt x="1702857" y="380658"/>
                      <a:pt x="1620627" y="380658"/>
                    </a:cubicBezTo>
                    <a:lnTo>
                      <a:pt x="1579154" y="376650"/>
                    </a:lnTo>
                    <a:lnTo>
                      <a:pt x="1597096" y="404482"/>
                    </a:lnTo>
                    <a:cubicBezTo>
                      <a:pt x="1604838" y="419892"/>
                      <a:pt x="1609078" y="432447"/>
                      <a:pt x="1609078" y="438529"/>
                    </a:cubicBezTo>
                    <a:cubicBezTo>
                      <a:pt x="1609078" y="462859"/>
                      <a:pt x="1537364" y="482583"/>
                      <a:pt x="1448901" y="482583"/>
                    </a:cubicBezTo>
                    <a:lnTo>
                      <a:pt x="1379224" y="476592"/>
                    </a:lnTo>
                    <a:lnTo>
                      <a:pt x="1421231" y="528102"/>
                    </a:lnTo>
                    <a:cubicBezTo>
                      <a:pt x="1433211" y="546952"/>
                      <a:pt x="1439772" y="562309"/>
                      <a:pt x="1439772" y="569750"/>
                    </a:cubicBezTo>
                    <a:cubicBezTo>
                      <a:pt x="1439772" y="599511"/>
                      <a:pt x="1328804" y="623638"/>
                      <a:pt x="1191917" y="623638"/>
                    </a:cubicBezTo>
                    <a:cubicBezTo>
                      <a:pt x="1123474" y="623638"/>
                      <a:pt x="1061261" y="620169"/>
                      <a:pt x="1016283" y="611699"/>
                    </a:cubicBezTo>
                    <a:lnTo>
                      <a:pt x="998186" y="606032"/>
                    </a:lnTo>
                    <a:lnTo>
                      <a:pt x="965087" y="614567"/>
                    </a:lnTo>
                    <a:cubicBezTo>
                      <a:pt x="922685" y="621940"/>
                      <a:pt x="864107" y="626500"/>
                      <a:pt x="799403" y="626500"/>
                    </a:cubicBezTo>
                    <a:cubicBezTo>
                      <a:pt x="669996" y="626500"/>
                      <a:pt x="564146" y="616010"/>
                      <a:pt x="565091" y="585759"/>
                    </a:cubicBezTo>
                    <a:lnTo>
                      <a:pt x="570195" y="571505"/>
                    </a:lnTo>
                    <a:lnTo>
                      <a:pt x="562941" y="572687"/>
                    </a:lnTo>
                    <a:cubicBezTo>
                      <a:pt x="542903" y="574736"/>
                      <a:pt x="520871" y="575869"/>
                      <a:pt x="497745" y="575869"/>
                    </a:cubicBezTo>
                    <a:cubicBezTo>
                      <a:pt x="405241" y="575869"/>
                      <a:pt x="329576" y="565442"/>
                      <a:pt x="330251" y="535375"/>
                    </a:cubicBezTo>
                    <a:cubicBezTo>
                      <a:pt x="330420" y="527858"/>
                      <a:pt x="335445" y="515355"/>
                      <a:pt x="344332" y="500829"/>
                    </a:cubicBezTo>
                    <a:lnTo>
                      <a:pt x="358485" y="483094"/>
                    </a:lnTo>
                    <a:lnTo>
                      <a:pt x="314498" y="485666"/>
                    </a:lnTo>
                    <a:cubicBezTo>
                      <a:pt x="227543" y="485666"/>
                      <a:pt x="156417" y="473923"/>
                      <a:pt x="157052" y="440060"/>
                    </a:cubicBezTo>
                    <a:cubicBezTo>
                      <a:pt x="157211" y="431595"/>
                      <a:pt x="161934" y="417514"/>
                      <a:pt x="170288" y="401154"/>
                    </a:cubicBezTo>
                    <a:lnTo>
                      <a:pt x="189195" y="372769"/>
                    </a:lnTo>
                    <a:lnTo>
                      <a:pt x="172284" y="374042"/>
                    </a:lnTo>
                    <a:cubicBezTo>
                      <a:pt x="103410" y="374042"/>
                      <a:pt x="47075" y="362065"/>
                      <a:pt x="47577" y="327526"/>
                    </a:cubicBezTo>
                    <a:cubicBezTo>
                      <a:pt x="47829" y="310257"/>
                      <a:pt x="62541" y="270078"/>
                      <a:pt x="85800" y="234216"/>
                    </a:cubicBezTo>
                    <a:lnTo>
                      <a:pt x="90247" y="229046"/>
                    </a:lnTo>
                    <a:lnTo>
                      <a:pt x="83772" y="228798"/>
                    </a:lnTo>
                    <a:cubicBezTo>
                      <a:pt x="34369" y="224571"/>
                      <a:pt x="-412" y="213371"/>
                      <a:pt x="4" y="191414"/>
                    </a:cubicBezTo>
                    <a:cubicBezTo>
                      <a:pt x="557" y="162138"/>
                      <a:pt x="64788" y="55186"/>
                      <a:pt x="140606" y="55186"/>
                    </a:cubicBezTo>
                    <a:cubicBezTo>
                      <a:pt x="216425" y="55186"/>
                      <a:pt x="274568" y="169638"/>
                      <a:pt x="274568" y="191414"/>
                    </a:cubicBezTo>
                    <a:cubicBezTo>
                      <a:pt x="274568" y="196858"/>
                      <a:pt x="270727" y="202044"/>
                      <a:pt x="263780" y="206761"/>
                    </a:cubicBezTo>
                    <a:lnTo>
                      <a:pt x="244336" y="215044"/>
                    </a:lnTo>
                    <a:lnTo>
                      <a:pt x="261973" y="237535"/>
                    </a:lnTo>
                    <a:lnTo>
                      <a:pt x="286001" y="288082"/>
                    </a:lnTo>
                    <a:lnTo>
                      <a:pt x="286438" y="287871"/>
                    </a:lnTo>
                    <a:cubicBezTo>
                      <a:pt x="296775" y="284422"/>
                      <a:pt x="307437" y="282489"/>
                      <a:pt x="318306" y="282489"/>
                    </a:cubicBezTo>
                    <a:cubicBezTo>
                      <a:pt x="361783" y="282489"/>
                      <a:pt x="400193" y="315585"/>
                      <a:pt x="427733" y="351830"/>
                    </a:cubicBezTo>
                    <a:lnTo>
                      <a:pt x="459453" y="403651"/>
                    </a:lnTo>
                    <a:lnTo>
                      <a:pt x="467894" y="400242"/>
                    </a:lnTo>
                    <a:cubicBezTo>
                      <a:pt x="478891" y="397180"/>
                      <a:pt x="490234" y="395463"/>
                      <a:pt x="501797" y="395463"/>
                    </a:cubicBezTo>
                    <a:cubicBezTo>
                      <a:pt x="548049" y="395463"/>
                      <a:pt x="588909" y="424850"/>
                      <a:pt x="618207" y="457032"/>
                    </a:cubicBezTo>
                    <a:lnTo>
                      <a:pt x="648192" y="497918"/>
                    </a:lnTo>
                    <a:lnTo>
                      <a:pt x="713113" y="462736"/>
                    </a:lnTo>
                    <a:cubicBezTo>
                      <a:pt x="741603" y="451903"/>
                      <a:pt x="772719" y="444996"/>
                      <a:pt x="805071" y="444996"/>
                    </a:cubicBezTo>
                    <a:cubicBezTo>
                      <a:pt x="869774" y="444996"/>
                      <a:pt x="926935" y="474562"/>
                      <a:pt x="967920" y="506940"/>
                    </a:cubicBezTo>
                    <a:lnTo>
                      <a:pt x="974294" y="513190"/>
                    </a:lnTo>
                    <a:lnTo>
                      <a:pt x="1020030" y="461651"/>
                    </a:lnTo>
                    <a:cubicBezTo>
                      <a:pt x="1066256" y="420105"/>
                      <a:pt x="1129469" y="383561"/>
                      <a:pt x="1197912" y="383561"/>
                    </a:cubicBezTo>
                    <a:cubicBezTo>
                      <a:pt x="1232134" y="383561"/>
                      <a:pt x="1264361" y="393338"/>
                      <a:pt x="1293452" y="408468"/>
                    </a:cubicBezTo>
                    <a:lnTo>
                      <a:pt x="1297572" y="411087"/>
                    </a:lnTo>
                    <a:lnTo>
                      <a:pt x="1302189" y="400947"/>
                    </a:lnTo>
                    <a:cubicBezTo>
                      <a:pt x="1327686" y="353538"/>
                      <a:pt x="1386428" y="286319"/>
                      <a:pt x="1452775" y="286319"/>
                    </a:cubicBezTo>
                    <a:cubicBezTo>
                      <a:pt x="1463833" y="286319"/>
                      <a:pt x="1474569" y="288317"/>
                      <a:pt x="1484890" y="291862"/>
                    </a:cubicBezTo>
                    <a:lnTo>
                      <a:pt x="1486080" y="292457"/>
                    </a:lnTo>
                    <a:lnTo>
                      <a:pt x="1517372" y="242329"/>
                    </a:lnTo>
                    <a:lnTo>
                      <a:pt x="1563863" y="197544"/>
                    </a:lnTo>
                    <a:lnTo>
                      <a:pt x="1558564" y="196926"/>
                    </a:lnTo>
                    <a:cubicBezTo>
                      <a:pt x="1535933" y="189615"/>
                      <a:pt x="1521975" y="177986"/>
                      <a:pt x="1522226" y="160716"/>
                    </a:cubicBezTo>
                    <a:cubicBezTo>
                      <a:pt x="1522729" y="126178"/>
                      <a:pt x="1581076" y="0"/>
                      <a:pt x="164994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フリーフォーム: 図形 161">
                <a:extLst>
                  <a:ext uri="{FF2B5EF4-FFF2-40B4-BE49-F238E27FC236}">
                    <a16:creationId xmlns:a16="http://schemas.microsoft.com/office/drawing/2014/main" id="{BCD0DF5A-AF90-47C4-B00D-F3B6C662AEC5}"/>
                  </a:ext>
                </a:extLst>
              </p:cNvPr>
              <p:cNvSpPr/>
              <p:nvPr/>
            </p:nvSpPr>
            <p:spPr bwMode="auto">
              <a:xfrm>
                <a:off x="2309918" y="3316104"/>
                <a:ext cx="1537754" cy="356673"/>
              </a:xfrm>
              <a:custGeom>
                <a:avLst/>
                <a:gdLst>
                  <a:gd name="connsiteX0" fmla="*/ 753391 w 1537754"/>
                  <a:gd name="connsiteY0" fmla="*/ 0 h 356673"/>
                  <a:gd name="connsiteX1" fmla="*/ 866504 w 1537754"/>
                  <a:gd name="connsiteY1" fmla="*/ 62421 h 356673"/>
                  <a:gd name="connsiteX2" fmla="*/ 883755 w 1537754"/>
                  <a:gd name="connsiteY2" fmla="*/ 86964 h 356673"/>
                  <a:gd name="connsiteX3" fmla="*/ 884974 w 1537754"/>
                  <a:gd name="connsiteY3" fmla="*/ 85354 h 356673"/>
                  <a:gd name="connsiteX4" fmla="*/ 1004684 w 1537754"/>
                  <a:gd name="connsiteY4" fmla="*/ 23766 h 356673"/>
                  <a:gd name="connsiteX5" fmla="*/ 1120612 w 1537754"/>
                  <a:gd name="connsiteY5" fmla="*/ 88386 h 356673"/>
                  <a:gd name="connsiteX6" fmla="*/ 1143132 w 1537754"/>
                  <a:gd name="connsiteY6" fmla="*/ 120749 h 356673"/>
                  <a:gd name="connsiteX7" fmla="*/ 1164630 w 1537754"/>
                  <a:gd name="connsiteY7" fmla="*/ 92888 h 356673"/>
                  <a:gd name="connsiteX8" fmla="*/ 1201772 w 1537754"/>
                  <a:gd name="connsiteY8" fmla="*/ 75752 h 356673"/>
                  <a:gd name="connsiteX9" fmla="*/ 1287043 w 1537754"/>
                  <a:gd name="connsiteY9" fmla="*/ 181307 h 356673"/>
                  <a:gd name="connsiteX10" fmla="*/ 1289155 w 1537754"/>
                  <a:gd name="connsiteY10" fmla="*/ 188676 h 356673"/>
                  <a:gd name="connsiteX11" fmla="*/ 1318589 w 1537754"/>
                  <a:gd name="connsiteY11" fmla="*/ 163445 h 356673"/>
                  <a:gd name="connsiteX12" fmla="*/ 1381451 w 1537754"/>
                  <a:gd name="connsiteY12" fmla="*/ 144262 h 356673"/>
                  <a:gd name="connsiteX13" fmla="*/ 1537754 w 1537754"/>
                  <a:gd name="connsiteY13" fmla="*/ 296472 h 356673"/>
                  <a:gd name="connsiteX14" fmla="*/ 1377577 w 1537754"/>
                  <a:gd name="connsiteY14" fmla="*/ 340526 h 356673"/>
                  <a:gd name="connsiteX15" fmla="*/ 1217400 w 1537754"/>
                  <a:gd name="connsiteY15" fmla="*/ 296472 h 356673"/>
                  <a:gd name="connsiteX16" fmla="*/ 1230865 w 1537754"/>
                  <a:gd name="connsiteY16" fmla="*/ 258889 h 356673"/>
                  <a:gd name="connsiteX17" fmla="*/ 1241414 w 1537754"/>
                  <a:gd name="connsiteY17" fmla="*/ 243853 h 356673"/>
                  <a:gd name="connsiteX18" fmla="*/ 1199483 w 1537754"/>
                  <a:gd name="connsiteY18" fmla="*/ 251075 h 356673"/>
                  <a:gd name="connsiteX19" fmla="*/ 1104844 w 1537754"/>
                  <a:gd name="connsiteY19" fmla="*/ 211721 h 356673"/>
                  <a:gd name="connsiteX20" fmla="*/ 1107179 w 1537754"/>
                  <a:gd name="connsiteY20" fmla="*/ 201868 h 356673"/>
                  <a:gd name="connsiteX21" fmla="*/ 1000650 w 1537754"/>
                  <a:gd name="connsiteY21" fmla="*/ 213111 h 356673"/>
                  <a:gd name="connsiteX22" fmla="*/ 846675 w 1537754"/>
                  <a:gd name="connsiteY22" fmla="*/ 190564 h 356673"/>
                  <a:gd name="connsiteX23" fmla="*/ 835943 w 1537754"/>
                  <a:gd name="connsiteY23" fmla="*/ 173866 h 356673"/>
                  <a:gd name="connsiteX24" fmla="*/ 749455 w 1537754"/>
                  <a:gd name="connsiteY24" fmla="*/ 182903 h 356673"/>
                  <a:gd name="connsiteX25" fmla="*/ 650466 w 1537754"/>
                  <a:gd name="connsiteY25" fmla="*/ 175096 h 356673"/>
                  <a:gd name="connsiteX26" fmla="*/ 643081 w 1537754"/>
                  <a:gd name="connsiteY26" fmla="*/ 183519 h 356673"/>
                  <a:gd name="connsiteX27" fmla="*/ 502830 w 1537754"/>
                  <a:gd name="connsiteY27" fmla="*/ 204927 h 356673"/>
                  <a:gd name="connsiteX28" fmla="*/ 431823 w 1537754"/>
                  <a:gd name="connsiteY28" fmla="*/ 199814 h 356673"/>
                  <a:gd name="connsiteX29" fmla="*/ 433855 w 1537754"/>
                  <a:gd name="connsiteY29" fmla="*/ 205425 h 356673"/>
                  <a:gd name="connsiteX30" fmla="*/ 436405 w 1537754"/>
                  <a:gd name="connsiteY30" fmla="*/ 218797 h 356673"/>
                  <a:gd name="connsiteX31" fmla="*/ 304110 w 1537754"/>
                  <a:gd name="connsiteY31" fmla="*/ 262350 h 356673"/>
                  <a:gd name="connsiteX32" fmla="*/ 243777 w 1537754"/>
                  <a:gd name="connsiteY32" fmla="*/ 256140 h 356673"/>
                  <a:gd name="connsiteX33" fmla="*/ 259959 w 1537754"/>
                  <a:gd name="connsiteY33" fmla="*/ 283889 h 356673"/>
                  <a:gd name="connsiteX34" fmla="*/ 270060 w 1537754"/>
                  <a:gd name="connsiteY34" fmla="*/ 315618 h 356673"/>
                  <a:gd name="connsiteX35" fmla="*/ 135032 w 1537754"/>
                  <a:gd name="connsiteY35" fmla="*/ 356673 h 356673"/>
                  <a:gd name="connsiteX36" fmla="*/ 3 w 1537754"/>
                  <a:gd name="connsiteY36" fmla="*/ 315618 h 356673"/>
                  <a:gd name="connsiteX37" fmla="*/ 138298 w 1537754"/>
                  <a:gd name="connsiteY37" fmla="*/ 173770 h 356673"/>
                  <a:gd name="connsiteX38" fmla="*/ 165370 w 1537754"/>
                  <a:gd name="connsiteY38" fmla="*/ 178935 h 356673"/>
                  <a:gd name="connsiteX39" fmla="*/ 180733 w 1537754"/>
                  <a:gd name="connsiteY39" fmla="*/ 187430 h 356673"/>
                  <a:gd name="connsiteX40" fmla="*/ 182936 w 1537754"/>
                  <a:gd name="connsiteY40" fmla="*/ 181641 h 356673"/>
                  <a:gd name="connsiteX41" fmla="*/ 307309 w 1537754"/>
                  <a:gd name="connsiteY41" fmla="*/ 68316 h 356673"/>
                  <a:gd name="connsiteX42" fmla="*/ 358305 w 1537754"/>
                  <a:gd name="connsiteY42" fmla="*/ 88446 h 356673"/>
                  <a:gd name="connsiteX43" fmla="*/ 383152 w 1537754"/>
                  <a:gd name="connsiteY43" fmla="*/ 116412 h 356673"/>
                  <a:gd name="connsiteX44" fmla="*/ 397271 w 1537754"/>
                  <a:gd name="connsiteY44" fmla="*/ 99560 h 356673"/>
                  <a:gd name="connsiteX45" fmla="*/ 506512 w 1537754"/>
                  <a:gd name="connsiteY45" fmla="*/ 48766 h 356673"/>
                  <a:gd name="connsiteX46" fmla="*/ 565185 w 1537754"/>
                  <a:gd name="connsiteY46" fmla="*/ 64967 h 356673"/>
                  <a:gd name="connsiteX47" fmla="*/ 607139 w 1537754"/>
                  <a:gd name="connsiteY47" fmla="*/ 97996 h 356673"/>
                  <a:gd name="connsiteX48" fmla="*/ 636588 w 1537754"/>
                  <a:gd name="connsiteY48" fmla="*/ 59493 h 356673"/>
                  <a:gd name="connsiteX49" fmla="*/ 753391 w 1537754"/>
                  <a:gd name="connsiteY49" fmla="*/ 0 h 3566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1537754" h="356673">
                    <a:moveTo>
                      <a:pt x="753391" y="0"/>
                    </a:moveTo>
                    <a:cubicBezTo>
                      <a:pt x="798333" y="0"/>
                      <a:pt x="838036" y="29794"/>
                      <a:pt x="866504" y="62421"/>
                    </a:cubicBezTo>
                    <a:lnTo>
                      <a:pt x="883755" y="86964"/>
                    </a:lnTo>
                    <a:lnTo>
                      <a:pt x="884974" y="85354"/>
                    </a:lnTo>
                    <a:cubicBezTo>
                      <a:pt x="916084" y="52588"/>
                      <a:pt x="958624" y="23766"/>
                      <a:pt x="1004684" y="23766"/>
                    </a:cubicBezTo>
                    <a:cubicBezTo>
                      <a:pt x="1050745" y="23766"/>
                      <a:pt x="1091436" y="54609"/>
                      <a:pt x="1120612" y="88386"/>
                    </a:cubicBezTo>
                    <a:lnTo>
                      <a:pt x="1143132" y="120749"/>
                    </a:lnTo>
                    <a:lnTo>
                      <a:pt x="1164630" y="92888"/>
                    </a:lnTo>
                    <a:cubicBezTo>
                      <a:pt x="1176137" y="82424"/>
                      <a:pt x="1188705" y="75752"/>
                      <a:pt x="1201772" y="75752"/>
                    </a:cubicBezTo>
                    <a:cubicBezTo>
                      <a:pt x="1240973" y="75752"/>
                      <a:pt x="1273319" y="140009"/>
                      <a:pt x="1287043" y="181307"/>
                    </a:cubicBezTo>
                    <a:lnTo>
                      <a:pt x="1289155" y="188676"/>
                    </a:lnTo>
                    <a:lnTo>
                      <a:pt x="1318589" y="163445"/>
                    </a:lnTo>
                    <a:cubicBezTo>
                      <a:pt x="1338065" y="151731"/>
                      <a:pt x="1359336" y="144262"/>
                      <a:pt x="1381451" y="144262"/>
                    </a:cubicBezTo>
                    <a:cubicBezTo>
                      <a:pt x="1469915" y="144262"/>
                      <a:pt x="1537754" y="272142"/>
                      <a:pt x="1537754" y="296472"/>
                    </a:cubicBezTo>
                    <a:cubicBezTo>
                      <a:pt x="1537754" y="320802"/>
                      <a:pt x="1466040" y="340526"/>
                      <a:pt x="1377577" y="340526"/>
                    </a:cubicBezTo>
                    <a:cubicBezTo>
                      <a:pt x="1289114" y="340526"/>
                      <a:pt x="1216754" y="329182"/>
                      <a:pt x="1217400" y="296472"/>
                    </a:cubicBezTo>
                    <a:cubicBezTo>
                      <a:pt x="1217562" y="288294"/>
                      <a:pt x="1222367" y="274692"/>
                      <a:pt x="1230865" y="258889"/>
                    </a:cubicBezTo>
                    <a:lnTo>
                      <a:pt x="1241414" y="243853"/>
                    </a:lnTo>
                    <a:lnTo>
                      <a:pt x="1199483" y="251075"/>
                    </a:lnTo>
                    <a:cubicBezTo>
                      <a:pt x="1147215" y="251075"/>
                      <a:pt x="1104462" y="240942"/>
                      <a:pt x="1104844" y="211721"/>
                    </a:cubicBezTo>
                    <a:lnTo>
                      <a:pt x="1107179" y="201868"/>
                    </a:lnTo>
                    <a:lnTo>
                      <a:pt x="1000650" y="213111"/>
                    </a:lnTo>
                    <a:cubicBezTo>
                      <a:pt x="931559" y="213111"/>
                      <a:pt x="871902" y="206955"/>
                      <a:pt x="846675" y="190564"/>
                    </a:cubicBezTo>
                    <a:lnTo>
                      <a:pt x="835943" y="173866"/>
                    </a:lnTo>
                    <a:lnTo>
                      <a:pt x="749455" y="182903"/>
                    </a:lnTo>
                    <a:lnTo>
                      <a:pt x="650466" y="175096"/>
                    </a:lnTo>
                    <a:lnTo>
                      <a:pt x="643081" y="183519"/>
                    </a:lnTo>
                    <a:cubicBezTo>
                      <a:pt x="619974" y="196100"/>
                      <a:pt x="565879" y="204927"/>
                      <a:pt x="502830" y="204927"/>
                    </a:cubicBezTo>
                    <a:lnTo>
                      <a:pt x="431823" y="199814"/>
                    </a:lnTo>
                    <a:lnTo>
                      <a:pt x="433855" y="205425"/>
                    </a:lnTo>
                    <a:cubicBezTo>
                      <a:pt x="435529" y="211184"/>
                      <a:pt x="436405" y="215790"/>
                      <a:pt x="436405" y="218797"/>
                    </a:cubicBezTo>
                    <a:cubicBezTo>
                      <a:pt x="436405" y="242850"/>
                      <a:pt x="377174" y="262350"/>
                      <a:pt x="304110" y="262350"/>
                    </a:cubicBezTo>
                    <a:lnTo>
                      <a:pt x="243777" y="256140"/>
                    </a:lnTo>
                    <a:lnTo>
                      <a:pt x="259959" y="283889"/>
                    </a:lnTo>
                    <a:cubicBezTo>
                      <a:pt x="266486" y="298250"/>
                      <a:pt x="270060" y="309950"/>
                      <a:pt x="270060" y="315618"/>
                    </a:cubicBezTo>
                    <a:cubicBezTo>
                      <a:pt x="270060" y="338292"/>
                      <a:pt x="209606" y="356673"/>
                      <a:pt x="135032" y="356673"/>
                    </a:cubicBezTo>
                    <a:cubicBezTo>
                      <a:pt x="60458" y="356673"/>
                      <a:pt x="-541" y="346102"/>
                      <a:pt x="3" y="315618"/>
                    </a:cubicBezTo>
                    <a:cubicBezTo>
                      <a:pt x="548" y="285134"/>
                      <a:pt x="63724" y="173770"/>
                      <a:pt x="138298" y="173770"/>
                    </a:cubicBezTo>
                    <a:cubicBezTo>
                      <a:pt x="147619" y="173770"/>
                      <a:pt x="156669" y="175632"/>
                      <a:pt x="165370" y="178935"/>
                    </a:cubicBezTo>
                    <a:lnTo>
                      <a:pt x="180733" y="187430"/>
                    </a:lnTo>
                    <a:lnTo>
                      <a:pt x="182936" y="181641"/>
                    </a:lnTo>
                    <a:cubicBezTo>
                      <a:pt x="203994" y="134771"/>
                      <a:pt x="252511" y="68316"/>
                      <a:pt x="307309" y="68316"/>
                    </a:cubicBezTo>
                    <a:cubicBezTo>
                      <a:pt x="325576" y="68316"/>
                      <a:pt x="342777" y="76218"/>
                      <a:pt x="358305" y="88446"/>
                    </a:cubicBezTo>
                    <a:lnTo>
                      <a:pt x="383152" y="116412"/>
                    </a:lnTo>
                    <a:lnTo>
                      <a:pt x="397271" y="99560"/>
                    </a:lnTo>
                    <a:cubicBezTo>
                      <a:pt x="425660" y="72537"/>
                      <a:pt x="464480" y="48766"/>
                      <a:pt x="506512" y="48766"/>
                    </a:cubicBezTo>
                    <a:cubicBezTo>
                      <a:pt x="527528" y="48766"/>
                      <a:pt x="547319" y="55125"/>
                      <a:pt x="565185" y="64967"/>
                    </a:cubicBezTo>
                    <a:lnTo>
                      <a:pt x="607139" y="97996"/>
                    </a:lnTo>
                    <a:lnTo>
                      <a:pt x="636588" y="59493"/>
                    </a:lnTo>
                    <a:cubicBezTo>
                      <a:pt x="666942" y="27841"/>
                      <a:pt x="708449" y="0"/>
                      <a:pt x="753391" y="0"/>
                    </a:cubicBezTo>
                    <a:close/>
                  </a:path>
                </a:pathLst>
              </a:custGeom>
              <a:solidFill>
                <a:schemeClr val="tx1">
                  <a:alpha val="70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63" name="グループ化 162">
                <a:extLst>
                  <a:ext uri="{FF2B5EF4-FFF2-40B4-BE49-F238E27FC236}">
                    <a16:creationId xmlns:a16="http://schemas.microsoft.com/office/drawing/2014/main" id="{44B2F630-43CD-4DFF-A153-39591E4A21A5}"/>
                  </a:ext>
                </a:extLst>
              </p:cNvPr>
              <p:cNvGrpSpPr/>
              <p:nvPr/>
            </p:nvGrpSpPr>
            <p:grpSpPr>
              <a:xfrm>
                <a:off x="2309919" y="3290264"/>
                <a:ext cx="1537754" cy="356673"/>
                <a:chOff x="2309919" y="3290264"/>
                <a:chExt cx="1537754" cy="356673"/>
              </a:xfrm>
            </p:grpSpPr>
            <p:sp>
              <p:nvSpPr>
                <p:cNvPr id="174" name="楕円 2">
                  <a:extLst>
                    <a:ext uri="{FF2B5EF4-FFF2-40B4-BE49-F238E27FC236}">
                      <a16:creationId xmlns:a16="http://schemas.microsoft.com/office/drawing/2014/main" id="{644769DC-568C-498E-AB30-3D74AAA364D9}"/>
                    </a:ext>
                  </a:extLst>
                </p:cNvPr>
                <p:cNvSpPr/>
                <p:nvPr/>
              </p:nvSpPr>
              <p:spPr bwMode="auto">
                <a:xfrm>
                  <a:off x="2896620" y="3290264"/>
                  <a:ext cx="325503" cy="18290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7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" name="楕円 2">
                  <a:extLst>
                    <a:ext uri="{FF2B5EF4-FFF2-40B4-BE49-F238E27FC236}">
                      <a16:creationId xmlns:a16="http://schemas.microsoft.com/office/drawing/2014/main" id="{71B7A921-F0DE-48D8-9701-A9880B796306}"/>
                    </a:ext>
                  </a:extLst>
                </p:cNvPr>
                <p:cNvSpPr/>
                <p:nvPr/>
              </p:nvSpPr>
              <p:spPr bwMode="auto">
                <a:xfrm>
                  <a:off x="2660533" y="3339030"/>
                  <a:ext cx="304429" cy="15616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" name="楕円 2">
                  <a:extLst>
                    <a:ext uri="{FF2B5EF4-FFF2-40B4-BE49-F238E27FC236}">
                      <a16:creationId xmlns:a16="http://schemas.microsoft.com/office/drawing/2014/main" id="{2142DB33-FA38-40F9-91D8-72398F8B5E31}"/>
                    </a:ext>
                  </a:extLst>
                </p:cNvPr>
                <p:cNvSpPr/>
                <p:nvPr/>
              </p:nvSpPr>
              <p:spPr bwMode="auto">
                <a:xfrm>
                  <a:off x="3143765" y="3314030"/>
                  <a:ext cx="333603" cy="189345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7" name="楕円 2">
                  <a:extLst>
                    <a:ext uri="{FF2B5EF4-FFF2-40B4-BE49-F238E27FC236}">
                      <a16:creationId xmlns:a16="http://schemas.microsoft.com/office/drawing/2014/main" id="{F6267CFE-0A9A-4F0D-A0DA-E9A08AF16146}"/>
                    </a:ext>
                  </a:extLst>
                </p:cNvPr>
                <p:cNvSpPr/>
                <p:nvPr/>
              </p:nvSpPr>
              <p:spPr bwMode="auto">
                <a:xfrm>
                  <a:off x="2481730" y="3358580"/>
                  <a:ext cx="264594" cy="1940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" name="楕円 2">
                  <a:extLst>
                    <a:ext uri="{FF2B5EF4-FFF2-40B4-BE49-F238E27FC236}">
                      <a16:creationId xmlns:a16="http://schemas.microsoft.com/office/drawing/2014/main" id="{A391EFAD-5BC8-4907-91FB-69297B252D9A}"/>
                    </a:ext>
                  </a:extLst>
                </p:cNvPr>
                <p:cNvSpPr/>
                <p:nvPr/>
              </p:nvSpPr>
              <p:spPr bwMode="auto">
                <a:xfrm>
                  <a:off x="2309919" y="3464034"/>
                  <a:ext cx="270060" cy="18290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7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9" name="楕円 2">
                  <a:extLst>
                    <a:ext uri="{FF2B5EF4-FFF2-40B4-BE49-F238E27FC236}">
                      <a16:creationId xmlns:a16="http://schemas.microsoft.com/office/drawing/2014/main" id="{6780B8E3-25EA-4691-AC75-D186C7902262}"/>
                    </a:ext>
                  </a:extLst>
                </p:cNvPr>
                <p:cNvSpPr/>
                <p:nvPr/>
              </p:nvSpPr>
              <p:spPr bwMode="auto">
                <a:xfrm>
                  <a:off x="3414760" y="3366016"/>
                  <a:ext cx="189281" cy="1753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" name="楕円 2">
                  <a:extLst>
                    <a:ext uri="{FF2B5EF4-FFF2-40B4-BE49-F238E27FC236}">
                      <a16:creationId xmlns:a16="http://schemas.microsoft.com/office/drawing/2014/main" id="{33E682DD-FF80-404A-8DC7-F52885C792F1}"/>
                    </a:ext>
                  </a:extLst>
                </p:cNvPr>
                <p:cNvSpPr/>
                <p:nvPr/>
              </p:nvSpPr>
              <p:spPr bwMode="auto">
                <a:xfrm>
                  <a:off x="3527315" y="3434526"/>
                  <a:ext cx="320358" cy="19626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7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4" name="グループ化 163">
                <a:extLst>
                  <a:ext uri="{FF2B5EF4-FFF2-40B4-BE49-F238E27FC236}">
                    <a16:creationId xmlns:a16="http://schemas.microsoft.com/office/drawing/2014/main" id="{20D03CF8-E39E-4FCD-B9D3-E3079018D95F}"/>
                  </a:ext>
                </a:extLst>
              </p:cNvPr>
              <p:cNvGrpSpPr/>
              <p:nvPr/>
            </p:nvGrpSpPr>
            <p:grpSpPr>
              <a:xfrm>
                <a:off x="2188589" y="3553020"/>
                <a:ext cx="1771639" cy="626500"/>
                <a:chOff x="2188589" y="3553020"/>
                <a:chExt cx="1771639" cy="626500"/>
              </a:xfrm>
            </p:grpSpPr>
            <p:sp>
              <p:nvSpPr>
                <p:cNvPr id="165" name="楕円 2">
                  <a:extLst>
                    <a:ext uri="{FF2B5EF4-FFF2-40B4-BE49-F238E27FC236}">
                      <a16:creationId xmlns:a16="http://schemas.microsoft.com/office/drawing/2014/main" id="{EA386BAE-AEAD-4042-A141-66EB2C7E2016}"/>
                    </a:ext>
                  </a:extLst>
                </p:cNvPr>
                <p:cNvSpPr/>
                <p:nvPr/>
              </p:nvSpPr>
              <p:spPr bwMode="auto">
                <a:xfrm>
                  <a:off x="2188589" y="3608206"/>
                  <a:ext cx="274568" cy="17565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" name="楕円 2">
                  <a:extLst>
                    <a:ext uri="{FF2B5EF4-FFF2-40B4-BE49-F238E27FC236}">
                      <a16:creationId xmlns:a16="http://schemas.microsoft.com/office/drawing/2014/main" id="{D7E6158A-44D2-4561-867C-098BC06653AC}"/>
                    </a:ext>
                  </a:extLst>
                </p:cNvPr>
                <p:cNvSpPr/>
                <p:nvPr/>
              </p:nvSpPr>
              <p:spPr bwMode="auto">
                <a:xfrm>
                  <a:off x="2236163" y="3719830"/>
                  <a:ext cx="249416" cy="2072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7" name="楕円 2">
                  <a:extLst>
                    <a:ext uri="{FF2B5EF4-FFF2-40B4-BE49-F238E27FC236}">
                      <a16:creationId xmlns:a16="http://schemas.microsoft.com/office/drawing/2014/main" id="{504894DC-0682-4642-8C27-CEDB2EA9451F}"/>
                    </a:ext>
                  </a:extLst>
                </p:cNvPr>
                <p:cNvSpPr/>
                <p:nvPr/>
              </p:nvSpPr>
              <p:spPr bwMode="auto">
                <a:xfrm>
                  <a:off x="2345637" y="3835509"/>
                  <a:ext cx="314895" cy="203177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7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8" name="楕円 2">
                  <a:extLst>
                    <a:ext uri="{FF2B5EF4-FFF2-40B4-BE49-F238E27FC236}">
                      <a16:creationId xmlns:a16="http://schemas.microsoft.com/office/drawing/2014/main" id="{33FFE64D-739E-4AE9-A269-ABD3A512B8E3}"/>
                    </a:ext>
                  </a:extLst>
                </p:cNvPr>
                <p:cNvSpPr/>
                <p:nvPr/>
              </p:nvSpPr>
              <p:spPr bwMode="auto">
                <a:xfrm>
                  <a:off x="2518836" y="3948483"/>
                  <a:ext cx="334992" cy="18040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9" name="楕円 2">
                  <a:extLst>
                    <a:ext uri="{FF2B5EF4-FFF2-40B4-BE49-F238E27FC236}">
                      <a16:creationId xmlns:a16="http://schemas.microsoft.com/office/drawing/2014/main" id="{DE4F6601-8A24-4767-BB62-A3C80E475793}"/>
                    </a:ext>
                  </a:extLst>
                </p:cNvPr>
                <p:cNvSpPr/>
                <p:nvPr/>
              </p:nvSpPr>
              <p:spPr bwMode="auto">
                <a:xfrm>
                  <a:off x="2753674" y="3998016"/>
                  <a:ext cx="468630" cy="18150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0" name="楕円 2">
                  <a:extLst>
                    <a:ext uri="{FF2B5EF4-FFF2-40B4-BE49-F238E27FC236}">
                      <a16:creationId xmlns:a16="http://schemas.microsoft.com/office/drawing/2014/main" id="{D70FE5B4-97E6-400B-AE6D-0628A97A687D}"/>
                    </a:ext>
                  </a:extLst>
                </p:cNvPr>
                <p:cNvSpPr/>
                <p:nvPr/>
              </p:nvSpPr>
              <p:spPr bwMode="auto">
                <a:xfrm>
                  <a:off x="3710812" y="3553020"/>
                  <a:ext cx="249416" cy="2072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1" name="楕円 2">
                  <a:extLst>
                    <a:ext uri="{FF2B5EF4-FFF2-40B4-BE49-F238E27FC236}">
                      <a16:creationId xmlns:a16="http://schemas.microsoft.com/office/drawing/2014/main" id="{1A906B08-7034-49D2-8F30-52BE4454EAF4}"/>
                    </a:ext>
                  </a:extLst>
                </p:cNvPr>
                <p:cNvSpPr/>
                <p:nvPr/>
              </p:nvSpPr>
              <p:spPr bwMode="auto">
                <a:xfrm>
                  <a:off x="3660322" y="3728664"/>
                  <a:ext cx="297784" cy="20501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2" name="楕円 2">
                  <a:extLst>
                    <a:ext uri="{FF2B5EF4-FFF2-40B4-BE49-F238E27FC236}">
                      <a16:creationId xmlns:a16="http://schemas.microsoft.com/office/drawing/2014/main" id="{48DDC9AD-02C8-4DBC-AEF1-AA9A36A50EA7}"/>
                    </a:ext>
                  </a:extLst>
                </p:cNvPr>
                <p:cNvSpPr/>
                <p:nvPr/>
              </p:nvSpPr>
              <p:spPr bwMode="auto">
                <a:xfrm>
                  <a:off x="3477309" y="3839339"/>
                  <a:ext cx="320358" cy="19626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7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3" name="楕円 2">
                  <a:extLst>
                    <a:ext uri="{FF2B5EF4-FFF2-40B4-BE49-F238E27FC236}">
                      <a16:creationId xmlns:a16="http://schemas.microsoft.com/office/drawing/2014/main" id="{A6B3F8DA-75AC-476A-8B3A-5AC921DC7332}"/>
                    </a:ext>
                  </a:extLst>
                </p:cNvPr>
                <p:cNvSpPr/>
                <p:nvPr/>
              </p:nvSpPr>
              <p:spPr bwMode="auto">
                <a:xfrm>
                  <a:off x="3132645" y="3936581"/>
                  <a:ext cx="495716" cy="240077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20" name="グループ化 119">
              <a:extLst>
                <a:ext uri="{FF2B5EF4-FFF2-40B4-BE49-F238E27FC236}">
                  <a16:creationId xmlns:a16="http://schemas.microsoft.com/office/drawing/2014/main" id="{A5367DF0-4B1F-4CF5-9ABD-7BF728F34DBF}"/>
                </a:ext>
              </a:extLst>
            </p:cNvPr>
            <p:cNvGrpSpPr/>
            <p:nvPr/>
          </p:nvGrpSpPr>
          <p:grpSpPr>
            <a:xfrm>
              <a:off x="6609229" y="1237810"/>
              <a:ext cx="460268" cy="490056"/>
              <a:chOff x="4102141" y="396946"/>
              <a:chExt cx="460268" cy="490056"/>
            </a:xfrm>
          </p:grpSpPr>
          <p:sp>
            <p:nvSpPr>
              <p:cNvPr id="136" name="円/楕円 1089">
                <a:extLst>
                  <a:ext uri="{FF2B5EF4-FFF2-40B4-BE49-F238E27FC236}">
                    <a16:creationId xmlns:a16="http://schemas.microsoft.com/office/drawing/2014/main" id="{32846D10-E96D-4223-B8DC-1E21F61EA5AD}"/>
                  </a:ext>
                </a:extLst>
              </p:cNvPr>
              <p:cNvSpPr/>
              <p:nvPr/>
            </p:nvSpPr>
            <p:spPr>
              <a:xfrm>
                <a:off x="4120718" y="396946"/>
                <a:ext cx="421893" cy="420087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7" name="円/楕円 1086">
                <a:extLst>
                  <a:ext uri="{FF2B5EF4-FFF2-40B4-BE49-F238E27FC236}">
                    <a16:creationId xmlns:a16="http://schemas.microsoft.com/office/drawing/2014/main" id="{FAC968A7-05F9-4E66-98FE-DC48C8F1D141}"/>
                  </a:ext>
                </a:extLst>
              </p:cNvPr>
              <p:cNvSpPr/>
              <p:nvPr/>
            </p:nvSpPr>
            <p:spPr>
              <a:xfrm>
                <a:off x="4140954" y="484865"/>
                <a:ext cx="381420" cy="402137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8" name="円/楕円 689">
                <a:extLst>
                  <a:ext uri="{FF2B5EF4-FFF2-40B4-BE49-F238E27FC236}">
                    <a16:creationId xmlns:a16="http://schemas.microsoft.com/office/drawing/2014/main" id="{ACEEA641-1C98-455A-A4B9-19BA6B312941}"/>
                  </a:ext>
                </a:extLst>
              </p:cNvPr>
              <p:cNvSpPr/>
              <p:nvPr/>
            </p:nvSpPr>
            <p:spPr>
              <a:xfrm rot="20700000">
                <a:off x="4102141" y="610043"/>
                <a:ext cx="111891" cy="137077"/>
              </a:xfrm>
              <a:prstGeom prst="ellipse">
                <a:avLst/>
              </a:prstGeom>
              <a:solidFill>
                <a:srgbClr val="FF99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9" name="円/楕円 690">
                <a:extLst>
                  <a:ext uri="{FF2B5EF4-FFF2-40B4-BE49-F238E27FC236}">
                    <a16:creationId xmlns:a16="http://schemas.microsoft.com/office/drawing/2014/main" id="{B7A6F6F1-9265-4D1F-904F-E2F508DF65C0}"/>
                  </a:ext>
                </a:extLst>
              </p:cNvPr>
              <p:cNvSpPr/>
              <p:nvPr/>
            </p:nvSpPr>
            <p:spPr>
              <a:xfrm rot="900000" flipH="1">
                <a:off x="4450518" y="610043"/>
                <a:ext cx="111891" cy="137077"/>
              </a:xfrm>
              <a:prstGeom prst="ellipse">
                <a:avLst/>
              </a:prstGeom>
              <a:solidFill>
                <a:srgbClr val="FF99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0" name="円/楕円 691">
                <a:extLst>
                  <a:ext uri="{FF2B5EF4-FFF2-40B4-BE49-F238E27FC236}">
                    <a16:creationId xmlns:a16="http://schemas.microsoft.com/office/drawing/2014/main" id="{B09145FF-6AC0-4A61-8DE1-3217BF106AF6}"/>
                  </a:ext>
                </a:extLst>
              </p:cNvPr>
              <p:cNvSpPr/>
              <p:nvPr/>
            </p:nvSpPr>
            <p:spPr>
              <a:xfrm>
                <a:off x="4147092" y="447858"/>
                <a:ext cx="370365" cy="416943"/>
              </a:xfrm>
              <a:prstGeom prst="ellipse">
                <a:avLst/>
              </a:prstGeom>
              <a:solidFill>
                <a:srgbClr val="FF99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1" name="円/楕円 1109">
                <a:extLst>
                  <a:ext uri="{FF2B5EF4-FFF2-40B4-BE49-F238E27FC236}">
                    <a16:creationId xmlns:a16="http://schemas.microsoft.com/office/drawing/2014/main" id="{0FB881F5-F4D0-48EC-BA00-AF8C3798D817}"/>
                  </a:ext>
                </a:extLst>
              </p:cNvPr>
              <p:cNvSpPr/>
              <p:nvPr/>
            </p:nvSpPr>
            <p:spPr>
              <a:xfrm>
                <a:off x="4191839" y="591775"/>
                <a:ext cx="87078" cy="114791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2" name="円/楕円 1110">
                <a:extLst>
                  <a:ext uri="{FF2B5EF4-FFF2-40B4-BE49-F238E27FC236}">
                    <a16:creationId xmlns:a16="http://schemas.microsoft.com/office/drawing/2014/main" id="{385B9AE6-6C87-4DFA-BCAD-CECF34715661}"/>
                  </a:ext>
                </a:extLst>
              </p:cNvPr>
              <p:cNvSpPr/>
              <p:nvPr/>
            </p:nvSpPr>
            <p:spPr>
              <a:xfrm>
                <a:off x="4205118" y="617602"/>
                <a:ext cx="60521" cy="62275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3" name="フリーフォーム 1111">
                <a:extLst>
                  <a:ext uri="{FF2B5EF4-FFF2-40B4-BE49-F238E27FC236}">
                    <a16:creationId xmlns:a16="http://schemas.microsoft.com/office/drawing/2014/main" id="{3E68426C-B120-4DF8-B5A1-F5CAAFE28552}"/>
                  </a:ext>
                </a:extLst>
              </p:cNvPr>
              <p:cNvSpPr/>
              <p:nvPr/>
            </p:nvSpPr>
            <p:spPr>
              <a:xfrm>
                <a:off x="4194829" y="582492"/>
                <a:ext cx="81099" cy="45515"/>
              </a:xfrm>
              <a:custGeom>
                <a:avLst/>
                <a:gdLst>
                  <a:gd name="connsiteX0" fmla="*/ 57760 w 304206"/>
                  <a:gd name="connsiteY0" fmla="*/ 0 h 178653"/>
                  <a:gd name="connsiteX1" fmla="*/ 100474 w 304206"/>
                  <a:gd name="connsiteY1" fmla="*/ 28774 h 178653"/>
                  <a:gd name="connsiteX2" fmla="*/ 103539 w 304206"/>
                  <a:gd name="connsiteY2" fmla="*/ 26543 h 178653"/>
                  <a:gd name="connsiteX3" fmla="*/ 152103 w 304206"/>
                  <a:gd name="connsiteY3" fmla="*/ 15422 h 178653"/>
                  <a:gd name="connsiteX4" fmla="*/ 302586 w 304206"/>
                  <a:gd name="connsiteY4" fmla="*/ 166496 h 178653"/>
                  <a:gd name="connsiteX5" fmla="*/ 304206 w 304206"/>
                  <a:gd name="connsiteY5" fmla="*/ 178653 h 178653"/>
                  <a:gd name="connsiteX6" fmla="*/ 287175 w 304206"/>
                  <a:gd name="connsiteY6" fmla="*/ 145942 h 178653"/>
                  <a:gd name="connsiteX7" fmla="*/ 152103 w 304206"/>
                  <a:gd name="connsiteY7" fmla="*/ 73492 h 178653"/>
                  <a:gd name="connsiteX8" fmla="*/ 17033 w 304206"/>
                  <a:gd name="connsiteY8" fmla="*/ 145942 h 178653"/>
                  <a:gd name="connsiteX9" fmla="*/ 0 w 304206"/>
                  <a:gd name="connsiteY9" fmla="*/ 178653 h 178653"/>
                  <a:gd name="connsiteX10" fmla="*/ 1621 w 304206"/>
                  <a:gd name="connsiteY10" fmla="*/ 166496 h 178653"/>
                  <a:gd name="connsiteX11" fmla="*/ 24842 w 304206"/>
                  <a:gd name="connsiteY11" fmla="*/ 108529 h 178653"/>
                  <a:gd name="connsiteX12" fmla="*/ 8216 w 304206"/>
                  <a:gd name="connsiteY12" fmla="*/ 56904 h 178653"/>
                  <a:gd name="connsiteX13" fmla="*/ 49785 w 304206"/>
                  <a:gd name="connsiteY13" fmla="*/ 72815 h 178653"/>
                  <a:gd name="connsiteX14" fmla="*/ 60792 w 304206"/>
                  <a:gd name="connsiteY14" fmla="*/ 57667 h 178653"/>
                  <a:gd name="connsiteX15" fmla="*/ 61711 w 304206"/>
                  <a:gd name="connsiteY15" fmla="*/ 56998 h 178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4206" h="178653">
                    <a:moveTo>
                      <a:pt x="57760" y="0"/>
                    </a:moveTo>
                    <a:lnTo>
                      <a:pt x="100474" y="28774"/>
                    </a:lnTo>
                    <a:lnTo>
                      <a:pt x="103539" y="26543"/>
                    </a:lnTo>
                    <a:cubicBezTo>
                      <a:pt x="118880" y="19316"/>
                      <a:pt x="135192" y="15422"/>
                      <a:pt x="152103" y="15422"/>
                    </a:cubicBezTo>
                    <a:cubicBezTo>
                      <a:pt x="219752" y="15422"/>
                      <a:pt x="277794" y="77717"/>
                      <a:pt x="302586" y="166496"/>
                    </a:cubicBezTo>
                    <a:lnTo>
                      <a:pt x="304206" y="178653"/>
                    </a:lnTo>
                    <a:lnTo>
                      <a:pt x="287175" y="145942"/>
                    </a:lnTo>
                    <a:cubicBezTo>
                      <a:pt x="252607" y="101179"/>
                      <a:pt x="204853" y="73492"/>
                      <a:pt x="152103" y="73492"/>
                    </a:cubicBezTo>
                    <a:cubicBezTo>
                      <a:pt x="99355" y="73492"/>
                      <a:pt x="51599" y="101179"/>
                      <a:pt x="17033" y="145942"/>
                    </a:cubicBezTo>
                    <a:lnTo>
                      <a:pt x="0" y="178653"/>
                    </a:lnTo>
                    <a:lnTo>
                      <a:pt x="1621" y="166496"/>
                    </a:lnTo>
                    <a:lnTo>
                      <a:pt x="24842" y="108529"/>
                    </a:lnTo>
                    <a:lnTo>
                      <a:pt x="8216" y="56904"/>
                    </a:lnTo>
                    <a:lnTo>
                      <a:pt x="49785" y="72815"/>
                    </a:lnTo>
                    <a:lnTo>
                      <a:pt x="60792" y="57667"/>
                    </a:lnTo>
                    <a:lnTo>
                      <a:pt x="61711" y="5699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4" name="円/楕円 1112">
                <a:extLst>
                  <a:ext uri="{FF2B5EF4-FFF2-40B4-BE49-F238E27FC236}">
                    <a16:creationId xmlns:a16="http://schemas.microsoft.com/office/drawing/2014/main" id="{FEE15037-CF24-45E2-85EE-274FC279D171}"/>
                  </a:ext>
                </a:extLst>
              </p:cNvPr>
              <p:cNvSpPr/>
              <p:nvPr/>
            </p:nvSpPr>
            <p:spPr>
              <a:xfrm>
                <a:off x="4215450" y="626692"/>
                <a:ext cx="39857" cy="41011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5" name="円/楕円 1113">
                <a:extLst>
                  <a:ext uri="{FF2B5EF4-FFF2-40B4-BE49-F238E27FC236}">
                    <a16:creationId xmlns:a16="http://schemas.microsoft.com/office/drawing/2014/main" id="{F3D31909-F5A6-4469-81EF-1D2F84D7A095}"/>
                  </a:ext>
                </a:extLst>
              </p:cNvPr>
              <p:cNvSpPr/>
              <p:nvPr/>
            </p:nvSpPr>
            <p:spPr>
              <a:xfrm>
                <a:off x="4220793" y="621915"/>
                <a:ext cx="28338" cy="2915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6" name="円/楕円 1114">
                <a:extLst>
                  <a:ext uri="{FF2B5EF4-FFF2-40B4-BE49-F238E27FC236}">
                    <a16:creationId xmlns:a16="http://schemas.microsoft.com/office/drawing/2014/main" id="{9E6BD8B3-AACE-4748-BF0E-3627525F01A1}"/>
                  </a:ext>
                </a:extLst>
              </p:cNvPr>
              <p:cNvSpPr/>
              <p:nvPr/>
            </p:nvSpPr>
            <p:spPr>
              <a:xfrm flipV="1">
                <a:off x="4214618" y="649770"/>
                <a:ext cx="18275" cy="1746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7" name="円/楕円 1115">
                <a:extLst>
                  <a:ext uri="{FF2B5EF4-FFF2-40B4-BE49-F238E27FC236}">
                    <a16:creationId xmlns:a16="http://schemas.microsoft.com/office/drawing/2014/main" id="{D1310575-5642-4AF6-A5CF-AFE995B98858}"/>
                  </a:ext>
                </a:extLst>
              </p:cNvPr>
              <p:cNvSpPr/>
              <p:nvPr/>
            </p:nvSpPr>
            <p:spPr>
              <a:xfrm flipH="1">
                <a:off x="4380328" y="591775"/>
                <a:ext cx="87078" cy="114791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8" name="円/楕円 1116">
                <a:extLst>
                  <a:ext uri="{FF2B5EF4-FFF2-40B4-BE49-F238E27FC236}">
                    <a16:creationId xmlns:a16="http://schemas.microsoft.com/office/drawing/2014/main" id="{96749611-A6F1-451E-921C-07BB72C55D51}"/>
                  </a:ext>
                </a:extLst>
              </p:cNvPr>
              <p:cNvSpPr/>
              <p:nvPr/>
            </p:nvSpPr>
            <p:spPr>
              <a:xfrm flipH="1">
                <a:off x="4393606" y="617602"/>
                <a:ext cx="60521" cy="62275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9" name="フリーフォーム 1117">
                <a:extLst>
                  <a:ext uri="{FF2B5EF4-FFF2-40B4-BE49-F238E27FC236}">
                    <a16:creationId xmlns:a16="http://schemas.microsoft.com/office/drawing/2014/main" id="{7745E7EF-9F98-41D0-8765-87FA6C4F7BDF}"/>
                  </a:ext>
                </a:extLst>
              </p:cNvPr>
              <p:cNvSpPr/>
              <p:nvPr/>
            </p:nvSpPr>
            <p:spPr>
              <a:xfrm flipH="1">
                <a:off x="4383317" y="582492"/>
                <a:ext cx="81099" cy="45515"/>
              </a:xfrm>
              <a:custGeom>
                <a:avLst/>
                <a:gdLst>
                  <a:gd name="connsiteX0" fmla="*/ 57760 w 304206"/>
                  <a:gd name="connsiteY0" fmla="*/ 0 h 178653"/>
                  <a:gd name="connsiteX1" fmla="*/ 100474 w 304206"/>
                  <a:gd name="connsiteY1" fmla="*/ 28774 h 178653"/>
                  <a:gd name="connsiteX2" fmla="*/ 103539 w 304206"/>
                  <a:gd name="connsiteY2" fmla="*/ 26543 h 178653"/>
                  <a:gd name="connsiteX3" fmla="*/ 152103 w 304206"/>
                  <a:gd name="connsiteY3" fmla="*/ 15422 h 178653"/>
                  <a:gd name="connsiteX4" fmla="*/ 302586 w 304206"/>
                  <a:gd name="connsiteY4" fmla="*/ 166496 h 178653"/>
                  <a:gd name="connsiteX5" fmla="*/ 304206 w 304206"/>
                  <a:gd name="connsiteY5" fmla="*/ 178653 h 178653"/>
                  <a:gd name="connsiteX6" fmla="*/ 287175 w 304206"/>
                  <a:gd name="connsiteY6" fmla="*/ 145942 h 178653"/>
                  <a:gd name="connsiteX7" fmla="*/ 152103 w 304206"/>
                  <a:gd name="connsiteY7" fmla="*/ 73492 h 178653"/>
                  <a:gd name="connsiteX8" fmla="*/ 17033 w 304206"/>
                  <a:gd name="connsiteY8" fmla="*/ 145942 h 178653"/>
                  <a:gd name="connsiteX9" fmla="*/ 0 w 304206"/>
                  <a:gd name="connsiteY9" fmla="*/ 178653 h 178653"/>
                  <a:gd name="connsiteX10" fmla="*/ 1621 w 304206"/>
                  <a:gd name="connsiteY10" fmla="*/ 166496 h 178653"/>
                  <a:gd name="connsiteX11" fmla="*/ 24842 w 304206"/>
                  <a:gd name="connsiteY11" fmla="*/ 108529 h 178653"/>
                  <a:gd name="connsiteX12" fmla="*/ 8216 w 304206"/>
                  <a:gd name="connsiteY12" fmla="*/ 56904 h 178653"/>
                  <a:gd name="connsiteX13" fmla="*/ 49785 w 304206"/>
                  <a:gd name="connsiteY13" fmla="*/ 72815 h 178653"/>
                  <a:gd name="connsiteX14" fmla="*/ 60792 w 304206"/>
                  <a:gd name="connsiteY14" fmla="*/ 57667 h 178653"/>
                  <a:gd name="connsiteX15" fmla="*/ 61711 w 304206"/>
                  <a:gd name="connsiteY15" fmla="*/ 56998 h 178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4206" h="178653">
                    <a:moveTo>
                      <a:pt x="57760" y="0"/>
                    </a:moveTo>
                    <a:lnTo>
                      <a:pt x="100474" y="28774"/>
                    </a:lnTo>
                    <a:lnTo>
                      <a:pt x="103539" y="26543"/>
                    </a:lnTo>
                    <a:cubicBezTo>
                      <a:pt x="118880" y="19316"/>
                      <a:pt x="135192" y="15422"/>
                      <a:pt x="152103" y="15422"/>
                    </a:cubicBezTo>
                    <a:cubicBezTo>
                      <a:pt x="219752" y="15422"/>
                      <a:pt x="277794" y="77717"/>
                      <a:pt x="302586" y="166496"/>
                    </a:cubicBezTo>
                    <a:lnTo>
                      <a:pt x="304206" y="178653"/>
                    </a:lnTo>
                    <a:lnTo>
                      <a:pt x="287175" y="145942"/>
                    </a:lnTo>
                    <a:cubicBezTo>
                      <a:pt x="252607" y="101179"/>
                      <a:pt x="204853" y="73492"/>
                      <a:pt x="152103" y="73492"/>
                    </a:cubicBezTo>
                    <a:cubicBezTo>
                      <a:pt x="99355" y="73492"/>
                      <a:pt x="51599" y="101179"/>
                      <a:pt x="17033" y="145942"/>
                    </a:cubicBezTo>
                    <a:lnTo>
                      <a:pt x="0" y="178653"/>
                    </a:lnTo>
                    <a:lnTo>
                      <a:pt x="1621" y="166496"/>
                    </a:lnTo>
                    <a:lnTo>
                      <a:pt x="24842" y="108529"/>
                    </a:lnTo>
                    <a:lnTo>
                      <a:pt x="8216" y="56904"/>
                    </a:lnTo>
                    <a:lnTo>
                      <a:pt x="49785" y="72815"/>
                    </a:lnTo>
                    <a:lnTo>
                      <a:pt x="60792" y="57667"/>
                    </a:lnTo>
                    <a:lnTo>
                      <a:pt x="61711" y="5699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0" name="円/楕円 1118">
                <a:extLst>
                  <a:ext uri="{FF2B5EF4-FFF2-40B4-BE49-F238E27FC236}">
                    <a16:creationId xmlns:a16="http://schemas.microsoft.com/office/drawing/2014/main" id="{5603313E-195E-474F-B358-B9980FA08210}"/>
                  </a:ext>
                </a:extLst>
              </p:cNvPr>
              <p:cNvSpPr/>
              <p:nvPr/>
            </p:nvSpPr>
            <p:spPr>
              <a:xfrm flipH="1">
                <a:off x="4403938" y="626692"/>
                <a:ext cx="39857" cy="41011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1" name="円/楕円 1119">
                <a:extLst>
                  <a:ext uri="{FF2B5EF4-FFF2-40B4-BE49-F238E27FC236}">
                    <a16:creationId xmlns:a16="http://schemas.microsoft.com/office/drawing/2014/main" id="{D734E687-36C2-4595-B8E0-13B3977D00D4}"/>
                  </a:ext>
                </a:extLst>
              </p:cNvPr>
              <p:cNvSpPr/>
              <p:nvPr/>
            </p:nvSpPr>
            <p:spPr>
              <a:xfrm flipH="1">
                <a:off x="4410113" y="621915"/>
                <a:ext cx="28338" cy="2915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2" name="円/楕円 1120">
                <a:extLst>
                  <a:ext uri="{FF2B5EF4-FFF2-40B4-BE49-F238E27FC236}">
                    <a16:creationId xmlns:a16="http://schemas.microsoft.com/office/drawing/2014/main" id="{883713DE-1570-4D82-A217-35F8DB4C1E8C}"/>
                  </a:ext>
                </a:extLst>
              </p:cNvPr>
              <p:cNvSpPr/>
              <p:nvPr/>
            </p:nvSpPr>
            <p:spPr>
              <a:xfrm flipH="1" flipV="1">
                <a:off x="4426352" y="649770"/>
                <a:ext cx="18275" cy="1746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3" name="月 316">
                <a:extLst>
                  <a:ext uri="{FF2B5EF4-FFF2-40B4-BE49-F238E27FC236}">
                    <a16:creationId xmlns:a16="http://schemas.microsoft.com/office/drawing/2014/main" id="{DC13053F-A807-4145-BBEA-8E6C00ED6CC5}"/>
                  </a:ext>
                </a:extLst>
              </p:cNvPr>
              <p:cNvSpPr/>
              <p:nvPr/>
            </p:nvSpPr>
            <p:spPr>
              <a:xfrm rot="5400000">
                <a:off x="4216232" y="517595"/>
                <a:ext cx="29242" cy="113306"/>
              </a:xfrm>
              <a:custGeom>
                <a:avLst/>
                <a:gdLst>
                  <a:gd name="connsiteX0" fmla="*/ 45719 w 45719"/>
                  <a:gd name="connsiteY0" fmla="*/ 182762 h 182762"/>
                  <a:gd name="connsiteX1" fmla="*/ 0 w 45719"/>
                  <a:gd name="connsiteY1" fmla="*/ 91381 h 182762"/>
                  <a:gd name="connsiteX2" fmla="*/ 45719 w 45719"/>
                  <a:gd name="connsiteY2" fmla="*/ 0 h 182762"/>
                  <a:gd name="connsiteX3" fmla="*/ 13270 w 45719"/>
                  <a:gd name="connsiteY3" fmla="*/ 91381 h 182762"/>
                  <a:gd name="connsiteX4" fmla="*/ 45719 w 45719"/>
                  <a:gd name="connsiteY4" fmla="*/ 182762 h 182762"/>
                  <a:gd name="connsiteX0" fmla="*/ 45719 w 46081"/>
                  <a:gd name="connsiteY0" fmla="*/ 182762 h 187468"/>
                  <a:gd name="connsiteX1" fmla="*/ 0 w 46081"/>
                  <a:gd name="connsiteY1" fmla="*/ 91381 h 187468"/>
                  <a:gd name="connsiteX2" fmla="*/ 45719 w 46081"/>
                  <a:gd name="connsiteY2" fmla="*/ 0 h 187468"/>
                  <a:gd name="connsiteX3" fmla="*/ 13270 w 46081"/>
                  <a:gd name="connsiteY3" fmla="*/ 91381 h 187468"/>
                  <a:gd name="connsiteX4" fmla="*/ 45719 w 46081"/>
                  <a:gd name="connsiteY4" fmla="*/ 182762 h 187468"/>
                  <a:gd name="connsiteX0" fmla="*/ 45719 w 46362"/>
                  <a:gd name="connsiteY0" fmla="*/ 182762 h 183687"/>
                  <a:gd name="connsiteX1" fmla="*/ 0 w 46362"/>
                  <a:gd name="connsiteY1" fmla="*/ 91381 h 183687"/>
                  <a:gd name="connsiteX2" fmla="*/ 45719 w 46362"/>
                  <a:gd name="connsiteY2" fmla="*/ 0 h 183687"/>
                  <a:gd name="connsiteX3" fmla="*/ 13270 w 46362"/>
                  <a:gd name="connsiteY3" fmla="*/ 91381 h 183687"/>
                  <a:gd name="connsiteX4" fmla="*/ 45719 w 46362"/>
                  <a:gd name="connsiteY4" fmla="*/ 182762 h 183687"/>
                  <a:gd name="connsiteX0" fmla="*/ 45719 w 46391"/>
                  <a:gd name="connsiteY0" fmla="*/ 183470 h 184395"/>
                  <a:gd name="connsiteX1" fmla="*/ 0 w 46391"/>
                  <a:gd name="connsiteY1" fmla="*/ 92089 h 184395"/>
                  <a:gd name="connsiteX2" fmla="*/ 45719 w 46391"/>
                  <a:gd name="connsiteY2" fmla="*/ 708 h 184395"/>
                  <a:gd name="connsiteX3" fmla="*/ 13270 w 46391"/>
                  <a:gd name="connsiteY3" fmla="*/ 92089 h 184395"/>
                  <a:gd name="connsiteX4" fmla="*/ 45719 w 46391"/>
                  <a:gd name="connsiteY4" fmla="*/ 183470 h 184395"/>
                  <a:gd name="connsiteX0" fmla="*/ 45719 w 46441"/>
                  <a:gd name="connsiteY0" fmla="*/ 183470 h 184395"/>
                  <a:gd name="connsiteX1" fmla="*/ 0 w 46441"/>
                  <a:gd name="connsiteY1" fmla="*/ 92089 h 184395"/>
                  <a:gd name="connsiteX2" fmla="*/ 45719 w 46441"/>
                  <a:gd name="connsiteY2" fmla="*/ 708 h 184395"/>
                  <a:gd name="connsiteX3" fmla="*/ 13270 w 46441"/>
                  <a:gd name="connsiteY3" fmla="*/ 92089 h 184395"/>
                  <a:gd name="connsiteX4" fmla="*/ 45719 w 46441"/>
                  <a:gd name="connsiteY4" fmla="*/ 183470 h 184395"/>
                  <a:gd name="connsiteX0" fmla="*/ 45719 w 46441"/>
                  <a:gd name="connsiteY0" fmla="*/ 184037 h 185644"/>
                  <a:gd name="connsiteX1" fmla="*/ 0 w 46441"/>
                  <a:gd name="connsiteY1" fmla="*/ 92656 h 185644"/>
                  <a:gd name="connsiteX2" fmla="*/ 45719 w 46441"/>
                  <a:gd name="connsiteY2" fmla="*/ 1275 h 185644"/>
                  <a:gd name="connsiteX3" fmla="*/ 13270 w 46441"/>
                  <a:gd name="connsiteY3" fmla="*/ 92656 h 185644"/>
                  <a:gd name="connsiteX4" fmla="*/ 45719 w 46441"/>
                  <a:gd name="connsiteY4" fmla="*/ 184037 h 185644"/>
                  <a:gd name="connsiteX0" fmla="*/ 45719 w 46399"/>
                  <a:gd name="connsiteY0" fmla="*/ 184037 h 185644"/>
                  <a:gd name="connsiteX1" fmla="*/ 0 w 46399"/>
                  <a:gd name="connsiteY1" fmla="*/ 92656 h 185644"/>
                  <a:gd name="connsiteX2" fmla="*/ 45719 w 46399"/>
                  <a:gd name="connsiteY2" fmla="*/ 1275 h 185644"/>
                  <a:gd name="connsiteX3" fmla="*/ 13270 w 46399"/>
                  <a:gd name="connsiteY3" fmla="*/ 92656 h 185644"/>
                  <a:gd name="connsiteX4" fmla="*/ 45719 w 46399"/>
                  <a:gd name="connsiteY4" fmla="*/ 184037 h 185644"/>
                  <a:gd name="connsiteX0" fmla="*/ 45719 w 46399"/>
                  <a:gd name="connsiteY0" fmla="*/ 184037 h 184841"/>
                  <a:gd name="connsiteX1" fmla="*/ 0 w 46399"/>
                  <a:gd name="connsiteY1" fmla="*/ 92656 h 184841"/>
                  <a:gd name="connsiteX2" fmla="*/ 45719 w 46399"/>
                  <a:gd name="connsiteY2" fmla="*/ 1275 h 184841"/>
                  <a:gd name="connsiteX3" fmla="*/ 13270 w 46399"/>
                  <a:gd name="connsiteY3" fmla="*/ 92656 h 184841"/>
                  <a:gd name="connsiteX4" fmla="*/ 45719 w 46399"/>
                  <a:gd name="connsiteY4" fmla="*/ 184037 h 184841"/>
                  <a:gd name="connsiteX0" fmla="*/ 45719 w 46053"/>
                  <a:gd name="connsiteY0" fmla="*/ 183466 h 184270"/>
                  <a:gd name="connsiteX1" fmla="*/ 0 w 46053"/>
                  <a:gd name="connsiteY1" fmla="*/ 92085 h 184270"/>
                  <a:gd name="connsiteX2" fmla="*/ 45719 w 46053"/>
                  <a:gd name="connsiteY2" fmla="*/ 704 h 184270"/>
                  <a:gd name="connsiteX3" fmla="*/ 13270 w 46053"/>
                  <a:gd name="connsiteY3" fmla="*/ 92085 h 184270"/>
                  <a:gd name="connsiteX4" fmla="*/ 45719 w 46053"/>
                  <a:gd name="connsiteY4" fmla="*/ 183466 h 184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053" h="184270">
                    <a:moveTo>
                      <a:pt x="45719" y="183466"/>
                    </a:moveTo>
                    <a:cubicBezTo>
                      <a:pt x="41497" y="188789"/>
                      <a:pt x="0" y="168747"/>
                      <a:pt x="0" y="92085"/>
                    </a:cubicBezTo>
                    <a:cubicBezTo>
                      <a:pt x="0" y="15423"/>
                      <a:pt x="41772" y="-4190"/>
                      <a:pt x="45719" y="704"/>
                    </a:cubicBezTo>
                    <a:cubicBezTo>
                      <a:pt x="49666" y="5598"/>
                      <a:pt x="13756" y="23769"/>
                      <a:pt x="13270" y="92085"/>
                    </a:cubicBezTo>
                    <a:cubicBezTo>
                      <a:pt x="12784" y="160401"/>
                      <a:pt x="49941" y="178143"/>
                      <a:pt x="45719" y="183466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4" name="月 316">
                <a:extLst>
                  <a:ext uri="{FF2B5EF4-FFF2-40B4-BE49-F238E27FC236}">
                    <a16:creationId xmlns:a16="http://schemas.microsoft.com/office/drawing/2014/main" id="{B1D94066-09DB-4C8E-8C9D-DC54D8E80ED7}"/>
                  </a:ext>
                </a:extLst>
              </p:cNvPr>
              <p:cNvSpPr/>
              <p:nvPr/>
            </p:nvSpPr>
            <p:spPr>
              <a:xfrm rot="5400000">
                <a:off x="4412709" y="517595"/>
                <a:ext cx="29242" cy="113306"/>
              </a:xfrm>
              <a:custGeom>
                <a:avLst/>
                <a:gdLst>
                  <a:gd name="connsiteX0" fmla="*/ 45719 w 45719"/>
                  <a:gd name="connsiteY0" fmla="*/ 182762 h 182762"/>
                  <a:gd name="connsiteX1" fmla="*/ 0 w 45719"/>
                  <a:gd name="connsiteY1" fmla="*/ 91381 h 182762"/>
                  <a:gd name="connsiteX2" fmla="*/ 45719 w 45719"/>
                  <a:gd name="connsiteY2" fmla="*/ 0 h 182762"/>
                  <a:gd name="connsiteX3" fmla="*/ 13270 w 45719"/>
                  <a:gd name="connsiteY3" fmla="*/ 91381 h 182762"/>
                  <a:gd name="connsiteX4" fmla="*/ 45719 w 45719"/>
                  <a:gd name="connsiteY4" fmla="*/ 182762 h 182762"/>
                  <a:gd name="connsiteX0" fmla="*/ 45719 w 46081"/>
                  <a:gd name="connsiteY0" fmla="*/ 182762 h 187468"/>
                  <a:gd name="connsiteX1" fmla="*/ 0 w 46081"/>
                  <a:gd name="connsiteY1" fmla="*/ 91381 h 187468"/>
                  <a:gd name="connsiteX2" fmla="*/ 45719 w 46081"/>
                  <a:gd name="connsiteY2" fmla="*/ 0 h 187468"/>
                  <a:gd name="connsiteX3" fmla="*/ 13270 w 46081"/>
                  <a:gd name="connsiteY3" fmla="*/ 91381 h 187468"/>
                  <a:gd name="connsiteX4" fmla="*/ 45719 w 46081"/>
                  <a:gd name="connsiteY4" fmla="*/ 182762 h 187468"/>
                  <a:gd name="connsiteX0" fmla="*/ 45719 w 46362"/>
                  <a:gd name="connsiteY0" fmla="*/ 182762 h 183687"/>
                  <a:gd name="connsiteX1" fmla="*/ 0 w 46362"/>
                  <a:gd name="connsiteY1" fmla="*/ 91381 h 183687"/>
                  <a:gd name="connsiteX2" fmla="*/ 45719 w 46362"/>
                  <a:gd name="connsiteY2" fmla="*/ 0 h 183687"/>
                  <a:gd name="connsiteX3" fmla="*/ 13270 w 46362"/>
                  <a:gd name="connsiteY3" fmla="*/ 91381 h 183687"/>
                  <a:gd name="connsiteX4" fmla="*/ 45719 w 46362"/>
                  <a:gd name="connsiteY4" fmla="*/ 182762 h 183687"/>
                  <a:gd name="connsiteX0" fmla="*/ 45719 w 46391"/>
                  <a:gd name="connsiteY0" fmla="*/ 183470 h 184395"/>
                  <a:gd name="connsiteX1" fmla="*/ 0 w 46391"/>
                  <a:gd name="connsiteY1" fmla="*/ 92089 h 184395"/>
                  <a:gd name="connsiteX2" fmla="*/ 45719 w 46391"/>
                  <a:gd name="connsiteY2" fmla="*/ 708 h 184395"/>
                  <a:gd name="connsiteX3" fmla="*/ 13270 w 46391"/>
                  <a:gd name="connsiteY3" fmla="*/ 92089 h 184395"/>
                  <a:gd name="connsiteX4" fmla="*/ 45719 w 46391"/>
                  <a:gd name="connsiteY4" fmla="*/ 183470 h 184395"/>
                  <a:gd name="connsiteX0" fmla="*/ 45719 w 46441"/>
                  <a:gd name="connsiteY0" fmla="*/ 183470 h 184395"/>
                  <a:gd name="connsiteX1" fmla="*/ 0 w 46441"/>
                  <a:gd name="connsiteY1" fmla="*/ 92089 h 184395"/>
                  <a:gd name="connsiteX2" fmla="*/ 45719 w 46441"/>
                  <a:gd name="connsiteY2" fmla="*/ 708 h 184395"/>
                  <a:gd name="connsiteX3" fmla="*/ 13270 w 46441"/>
                  <a:gd name="connsiteY3" fmla="*/ 92089 h 184395"/>
                  <a:gd name="connsiteX4" fmla="*/ 45719 w 46441"/>
                  <a:gd name="connsiteY4" fmla="*/ 183470 h 184395"/>
                  <a:gd name="connsiteX0" fmla="*/ 45719 w 46441"/>
                  <a:gd name="connsiteY0" fmla="*/ 184037 h 185644"/>
                  <a:gd name="connsiteX1" fmla="*/ 0 w 46441"/>
                  <a:gd name="connsiteY1" fmla="*/ 92656 h 185644"/>
                  <a:gd name="connsiteX2" fmla="*/ 45719 w 46441"/>
                  <a:gd name="connsiteY2" fmla="*/ 1275 h 185644"/>
                  <a:gd name="connsiteX3" fmla="*/ 13270 w 46441"/>
                  <a:gd name="connsiteY3" fmla="*/ 92656 h 185644"/>
                  <a:gd name="connsiteX4" fmla="*/ 45719 w 46441"/>
                  <a:gd name="connsiteY4" fmla="*/ 184037 h 185644"/>
                  <a:gd name="connsiteX0" fmla="*/ 45719 w 46399"/>
                  <a:gd name="connsiteY0" fmla="*/ 184037 h 185644"/>
                  <a:gd name="connsiteX1" fmla="*/ 0 w 46399"/>
                  <a:gd name="connsiteY1" fmla="*/ 92656 h 185644"/>
                  <a:gd name="connsiteX2" fmla="*/ 45719 w 46399"/>
                  <a:gd name="connsiteY2" fmla="*/ 1275 h 185644"/>
                  <a:gd name="connsiteX3" fmla="*/ 13270 w 46399"/>
                  <a:gd name="connsiteY3" fmla="*/ 92656 h 185644"/>
                  <a:gd name="connsiteX4" fmla="*/ 45719 w 46399"/>
                  <a:gd name="connsiteY4" fmla="*/ 184037 h 185644"/>
                  <a:gd name="connsiteX0" fmla="*/ 45719 w 46399"/>
                  <a:gd name="connsiteY0" fmla="*/ 184037 h 184841"/>
                  <a:gd name="connsiteX1" fmla="*/ 0 w 46399"/>
                  <a:gd name="connsiteY1" fmla="*/ 92656 h 184841"/>
                  <a:gd name="connsiteX2" fmla="*/ 45719 w 46399"/>
                  <a:gd name="connsiteY2" fmla="*/ 1275 h 184841"/>
                  <a:gd name="connsiteX3" fmla="*/ 13270 w 46399"/>
                  <a:gd name="connsiteY3" fmla="*/ 92656 h 184841"/>
                  <a:gd name="connsiteX4" fmla="*/ 45719 w 46399"/>
                  <a:gd name="connsiteY4" fmla="*/ 184037 h 184841"/>
                  <a:gd name="connsiteX0" fmla="*/ 45719 w 46053"/>
                  <a:gd name="connsiteY0" fmla="*/ 183466 h 184270"/>
                  <a:gd name="connsiteX1" fmla="*/ 0 w 46053"/>
                  <a:gd name="connsiteY1" fmla="*/ 92085 h 184270"/>
                  <a:gd name="connsiteX2" fmla="*/ 45719 w 46053"/>
                  <a:gd name="connsiteY2" fmla="*/ 704 h 184270"/>
                  <a:gd name="connsiteX3" fmla="*/ 13270 w 46053"/>
                  <a:gd name="connsiteY3" fmla="*/ 92085 h 184270"/>
                  <a:gd name="connsiteX4" fmla="*/ 45719 w 46053"/>
                  <a:gd name="connsiteY4" fmla="*/ 183466 h 184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053" h="184270">
                    <a:moveTo>
                      <a:pt x="45719" y="183466"/>
                    </a:moveTo>
                    <a:cubicBezTo>
                      <a:pt x="41497" y="188789"/>
                      <a:pt x="0" y="168747"/>
                      <a:pt x="0" y="92085"/>
                    </a:cubicBezTo>
                    <a:cubicBezTo>
                      <a:pt x="0" y="15423"/>
                      <a:pt x="41772" y="-4190"/>
                      <a:pt x="45719" y="704"/>
                    </a:cubicBezTo>
                    <a:cubicBezTo>
                      <a:pt x="49666" y="5598"/>
                      <a:pt x="13756" y="23769"/>
                      <a:pt x="13270" y="92085"/>
                    </a:cubicBezTo>
                    <a:cubicBezTo>
                      <a:pt x="12784" y="160401"/>
                      <a:pt x="49941" y="178143"/>
                      <a:pt x="45719" y="183466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21" name="円/楕円 4">
              <a:extLst>
                <a:ext uri="{FF2B5EF4-FFF2-40B4-BE49-F238E27FC236}">
                  <a16:creationId xmlns:a16="http://schemas.microsoft.com/office/drawing/2014/main" id="{720EC78A-CB2E-40C2-89BF-9DD1BEDE1FA9}"/>
                </a:ext>
              </a:extLst>
            </p:cNvPr>
            <p:cNvSpPr/>
            <p:nvPr/>
          </p:nvSpPr>
          <p:spPr>
            <a:xfrm>
              <a:off x="6813647" y="1610203"/>
              <a:ext cx="49659" cy="15172"/>
            </a:xfrm>
            <a:custGeom>
              <a:avLst/>
              <a:gdLst/>
              <a:ahLst/>
              <a:cxnLst/>
              <a:rect l="l" t="t" r="r" b="b"/>
              <a:pathLst>
                <a:path w="194934" h="36810">
                  <a:moveTo>
                    <a:pt x="0" y="0"/>
                  </a:moveTo>
                  <a:cubicBezTo>
                    <a:pt x="27202" y="6486"/>
                    <a:pt x="60957" y="9752"/>
                    <a:pt x="97467" y="9752"/>
                  </a:cubicBezTo>
                  <a:cubicBezTo>
                    <a:pt x="133977" y="9752"/>
                    <a:pt x="167732" y="6486"/>
                    <a:pt x="194934" y="0"/>
                  </a:cubicBezTo>
                  <a:cubicBezTo>
                    <a:pt x="186588" y="21408"/>
                    <a:pt x="146006" y="36810"/>
                    <a:pt x="97467" y="36810"/>
                  </a:cubicBezTo>
                  <a:cubicBezTo>
                    <a:pt x="48928" y="36810"/>
                    <a:pt x="8346" y="21408"/>
                    <a:pt x="0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2" name="正方形/長方形 121">
              <a:extLst>
                <a:ext uri="{FF2B5EF4-FFF2-40B4-BE49-F238E27FC236}">
                  <a16:creationId xmlns:a16="http://schemas.microsoft.com/office/drawing/2014/main" id="{0041AE42-6471-4417-914E-58F3243635A3}"/>
                </a:ext>
              </a:extLst>
            </p:cNvPr>
            <p:cNvSpPr/>
            <p:nvPr/>
          </p:nvSpPr>
          <p:spPr bwMode="auto">
            <a:xfrm>
              <a:off x="6453688" y="1584298"/>
              <a:ext cx="766965" cy="162732"/>
            </a:xfrm>
            <a:prstGeom prst="rect">
              <a:avLst/>
            </a:prstGeom>
            <a:solidFill>
              <a:srgbClr val="00B0F0"/>
            </a:solidFill>
            <a:ln w="12700">
              <a:noFill/>
              <a:prstDash val="solid"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grpSp>
          <p:nvGrpSpPr>
            <p:cNvPr id="123" name="グループ化 122">
              <a:extLst>
                <a:ext uri="{FF2B5EF4-FFF2-40B4-BE49-F238E27FC236}">
                  <a16:creationId xmlns:a16="http://schemas.microsoft.com/office/drawing/2014/main" id="{048CCAFB-9DA2-40DA-B0B6-80CA4554E790}"/>
                </a:ext>
              </a:extLst>
            </p:cNvPr>
            <p:cNvGrpSpPr/>
            <p:nvPr/>
          </p:nvGrpSpPr>
          <p:grpSpPr>
            <a:xfrm>
              <a:off x="6331703" y="1344272"/>
              <a:ext cx="1063804" cy="497725"/>
              <a:chOff x="662423" y="3416873"/>
              <a:chExt cx="1063804" cy="497725"/>
            </a:xfrm>
          </p:grpSpPr>
          <p:grpSp>
            <p:nvGrpSpPr>
              <p:cNvPr id="124" name="グループ化 123">
                <a:extLst>
                  <a:ext uri="{FF2B5EF4-FFF2-40B4-BE49-F238E27FC236}">
                    <a16:creationId xmlns:a16="http://schemas.microsoft.com/office/drawing/2014/main" id="{2115CBF1-ABA5-4B93-92C5-89F409A42C28}"/>
                  </a:ext>
                </a:extLst>
              </p:cNvPr>
              <p:cNvGrpSpPr/>
              <p:nvPr/>
            </p:nvGrpSpPr>
            <p:grpSpPr>
              <a:xfrm>
                <a:off x="15387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134" name="フリーフォーム: 図形 133">
                  <a:extLst>
                    <a:ext uri="{FF2B5EF4-FFF2-40B4-BE49-F238E27FC236}">
                      <a16:creationId xmlns:a16="http://schemas.microsoft.com/office/drawing/2014/main" id="{89D64784-2CDB-4C0A-8775-7BE98870BF3B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" name="フリーフォーム: 図形 134">
                  <a:extLst>
                    <a:ext uri="{FF2B5EF4-FFF2-40B4-BE49-F238E27FC236}">
                      <a16:creationId xmlns:a16="http://schemas.microsoft.com/office/drawing/2014/main" id="{352E609A-D0F4-4264-A94B-88123402BD73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5" name="グループ化 124">
                <a:extLst>
                  <a:ext uri="{FF2B5EF4-FFF2-40B4-BE49-F238E27FC236}">
                    <a16:creationId xmlns:a16="http://schemas.microsoft.com/office/drawing/2014/main" id="{B5D7167C-95E8-4C53-86E9-E3CD2237A885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132" name="フリーフォーム: 図形 131">
                  <a:extLst>
                    <a:ext uri="{FF2B5EF4-FFF2-40B4-BE49-F238E27FC236}">
                      <a16:creationId xmlns:a16="http://schemas.microsoft.com/office/drawing/2014/main" id="{04364F27-9890-4B70-ABF9-52F0C149F8E6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" name="フリーフォーム: 図形 132">
                  <a:extLst>
                    <a:ext uri="{FF2B5EF4-FFF2-40B4-BE49-F238E27FC236}">
                      <a16:creationId xmlns:a16="http://schemas.microsoft.com/office/drawing/2014/main" id="{8D6B9037-D8AB-4891-990E-066E55E51A8C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6" name="グループ化 125">
                <a:extLst>
                  <a:ext uri="{FF2B5EF4-FFF2-40B4-BE49-F238E27FC236}">
                    <a16:creationId xmlns:a16="http://schemas.microsoft.com/office/drawing/2014/main" id="{D07AD70D-8BBB-460E-B6B6-FEEA945E9B55}"/>
                  </a:ext>
                </a:extLst>
              </p:cNvPr>
              <p:cNvGrpSpPr/>
              <p:nvPr/>
            </p:nvGrpSpPr>
            <p:grpSpPr>
              <a:xfrm>
                <a:off x="1329173" y="3620073"/>
                <a:ext cx="187504" cy="262775"/>
                <a:chOff x="1538723" y="3290585"/>
                <a:chExt cx="277618" cy="389064"/>
              </a:xfrm>
            </p:grpSpPr>
            <p:sp>
              <p:nvSpPr>
                <p:cNvPr id="130" name="フリーフォーム: 図形 129">
                  <a:extLst>
                    <a:ext uri="{FF2B5EF4-FFF2-40B4-BE49-F238E27FC236}">
                      <a16:creationId xmlns:a16="http://schemas.microsoft.com/office/drawing/2014/main" id="{D5821A22-021F-4A23-9455-60B24AD00EA4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" name="フリーフォーム: 図形 130">
                  <a:extLst>
                    <a:ext uri="{FF2B5EF4-FFF2-40B4-BE49-F238E27FC236}">
                      <a16:creationId xmlns:a16="http://schemas.microsoft.com/office/drawing/2014/main" id="{469111C6-78CB-4BC5-8E55-2CB0359B1DDB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7" name="グループ化 126">
                <a:extLst>
                  <a:ext uri="{FF2B5EF4-FFF2-40B4-BE49-F238E27FC236}">
                    <a16:creationId xmlns:a16="http://schemas.microsoft.com/office/drawing/2014/main" id="{6E433B27-3D82-45F4-903D-FBD5500F5BD1}"/>
                  </a:ext>
                </a:extLst>
              </p:cNvPr>
              <p:cNvGrpSpPr/>
              <p:nvPr/>
            </p:nvGrpSpPr>
            <p:grpSpPr>
              <a:xfrm>
                <a:off x="897373" y="3651823"/>
                <a:ext cx="187504" cy="262775"/>
                <a:chOff x="1538723" y="3290585"/>
                <a:chExt cx="277618" cy="389064"/>
              </a:xfrm>
            </p:grpSpPr>
            <p:sp>
              <p:nvSpPr>
                <p:cNvPr id="128" name="フリーフォーム: 図形 127">
                  <a:extLst>
                    <a:ext uri="{FF2B5EF4-FFF2-40B4-BE49-F238E27FC236}">
                      <a16:creationId xmlns:a16="http://schemas.microsoft.com/office/drawing/2014/main" id="{A9DFB746-CCB2-460A-83C9-CA9091F90056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" name="フリーフォーム: 図形 128">
                  <a:extLst>
                    <a:ext uri="{FF2B5EF4-FFF2-40B4-BE49-F238E27FC236}">
                      <a16:creationId xmlns:a16="http://schemas.microsoft.com/office/drawing/2014/main" id="{C75B2A32-48E3-42AC-A25F-D7F137AF0D37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81" name="グループ化 180">
            <a:extLst>
              <a:ext uri="{FF2B5EF4-FFF2-40B4-BE49-F238E27FC236}">
                <a16:creationId xmlns:a16="http://schemas.microsoft.com/office/drawing/2014/main" id="{DEFD1BA0-1ACE-4836-9A24-31A0A6B5B496}"/>
              </a:ext>
            </a:extLst>
          </p:cNvPr>
          <p:cNvGrpSpPr/>
          <p:nvPr/>
        </p:nvGrpSpPr>
        <p:grpSpPr>
          <a:xfrm>
            <a:off x="7830805" y="953725"/>
            <a:ext cx="1771639" cy="1180230"/>
            <a:chOff x="7830805" y="953725"/>
            <a:chExt cx="1771639" cy="1180230"/>
          </a:xfrm>
        </p:grpSpPr>
        <p:grpSp>
          <p:nvGrpSpPr>
            <p:cNvPr id="182" name="グループ化 181">
              <a:extLst>
                <a:ext uri="{FF2B5EF4-FFF2-40B4-BE49-F238E27FC236}">
                  <a16:creationId xmlns:a16="http://schemas.microsoft.com/office/drawing/2014/main" id="{89850815-A685-4D5C-8723-782DE763AC06}"/>
                </a:ext>
              </a:extLst>
            </p:cNvPr>
            <p:cNvGrpSpPr/>
            <p:nvPr/>
          </p:nvGrpSpPr>
          <p:grpSpPr>
            <a:xfrm>
              <a:off x="7830805" y="953725"/>
              <a:ext cx="1771639" cy="1180230"/>
              <a:chOff x="2188589" y="3013791"/>
              <a:chExt cx="1771639" cy="1180230"/>
            </a:xfrm>
          </p:grpSpPr>
          <p:sp>
            <p:nvSpPr>
              <p:cNvPr id="219" name="フリーフォーム: 図形 218">
                <a:extLst>
                  <a:ext uri="{FF2B5EF4-FFF2-40B4-BE49-F238E27FC236}">
                    <a16:creationId xmlns:a16="http://schemas.microsoft.com/office/drawing/2014/main" id="{464EC014-7BA2-4597-9646-800CBDEE8BD1}"/>
                  </a:ext>
                </a:extLst>
              </p:cNvPr>
              <p:cNvSpPr/>
              <p:nvPr/>
            </p:nvSpPr>
            <p:spPr bwMode="auto">
              <a:xfrm flipH="1">
                <a:off x="3137983" y="3085801"/>
                <a:ext cx="488211" cy="294311"/>
              </a:xfrm>
              <a:custGeom>
                <a:avLst/>
                <a:gdLst>
                  <a:gd name="connsiteX0" fmla="*/ 298577 w 601163"/>
                  <a:gd name="connsiteY0" fmla="*/ 85 h 315654"/>
                  <a:gd name="connsiteX1" fmla="*/ 353517 w 601163"/>
                  <a:gd name="connsiteY1" fmla="*/ 41618 h 315654"/>
                  <a:gd name="connsiteX2" fmla="*/ 437260 w 601163"/>
                  <a:gd name="connsiteY2" fmla="*/ 89350 h 315654"/>
                  <a:gd name="connsiteX3" fmla="*/ 441886 w 601163"/>
                  <a:gd name="connsiteY3" fmla="*/ 91839 h 315654"/>
                  <a:gd name="connsiteX4" fmla="*/ 445567 w 601163"/>
                  <a:gd name="connsiteY4" fmla="*/ 92303 h 315654"/>
                  <a:gd name="connsiteX5" fmla="*/ 483262 w 601163"/>
                  <a:gd name="connsiteY5" fmla="*/ 131660 h 315654"/>
                  <a:gd name="connsiteX6" fmla="*/ 567005 w 601163"/>
                  <a:gd name="connsiteY6" fmla="*/ 179392 h 315654"/>
                  <a:gd name="connsiteX7" fmla="*/ 600974 w 601163"/>
                  <a:gd name="connsiteY7" fmla="*/ 219051 h 315654"/>
                  <a:gd name="connsiteX8" fmla="*/ 586346 w 601163"/>
                  <a:gd name="connsiteY8" fmla="*/ 258839 h 315654"/>
                  <a:gd name="connsiteX9" fmla="*/ 597272 w 601163"/>
                  <a:gd name="connsiteY9" fmla="*/ 305555 h 315654"/>
                  <a:gd name="connsiteX10" fmla="*/ 591060 w 601163"/>
                  <a:gd name="connsiteY10" fmla="*/ 315654 h 315654"/>
                  <a:gd name="connsiteX11" fmla="*/ 26144 w 601163"/>
                  <a:gd name="connsiteY11" fmla="*/ 315654 h 315654"/>
                  <a:gd name="connsiteX12" fmla="*/ 25310 w 601163"/>
                  <a:gd name="connsiteY12" fmla="*/ 311584 h 315654"/>
                  <a:gd name="connsiteX13" fmla="*/ 25194 w 601163"/>
                  <a:gd name="connsiteY13" fmla="*/ 311466 h 315654"/>
                  <a:gd name="connsiteX14" fmla="*/ 8548 w 601163"/>
                  <a:gd name="connsiteY14" fmla="*/ 294599 h 315654"/>
                  <a:gd name="connsiteX15" fmla="*/ 410 w 601163"/>
                  <a:gd name="connsiteY15" fmla="*/ 270053 h 315654"/>
                  <a:gd name="connsiteX16" fmla="*/ 7502 w 601163"/>
                  <a:gd name="connsiteY16" fmla="*/ 232766 h 315654"/>
                  <a:gd name="connsiteX17" fmla="*/ 6407 w 601163"/>
                  <a:gd name="connsiteY17" fmla="*/ 173041 h 315654"/>
                  <a:gd name="connsiteX18" fmla="*/ 60338 w 601163"/>
                  <a:gd name="connsiteY18" fmla="*/ 133234 h 315654"/>
                  <a:gd name="connsiteX19" fmla="*/ 83477 w 601163"/>
                  <a:gd name="connsiteY19" fmla="*/ 93881 h 315654"/>
                  <a:gd name="connsiteX20" fmla="*/ 113054 w 601163"/>
                  <a:gd name="connsiteY20" fmla="*/ 86347 h 315654"/>
                  <a:gd name="connsiteX21" fmla="*/ 127491 w 601163"/>
                  <a:gd name="connsiteY21" fmla="*/ 94260 h 315654"/>
                  <a:gd name="connsiteX22" fmla="*/ 138954 w 601163"/>
                  <a:gd name="connsiteY22" fmla="*/ 78646 h 315654"/>
                  <a:gd name="connsiteX23" fmla="*/ 170969 w 601163"/>
                  <a:gd name="connsiteY23" fmla="*/ 68690 h 315654"/>
                  <a:gd name="connsiteX24" fmla="*/ 194109 w 601163"/>
                  <a:gd name="connsiteY24" fmla="*/ 29338 h 315654"/>
                  <a:gd name="connsiteX25" fmla="*/ 251272 w 601163"/>
                  <a:gd name="connsiteY25" fmla="*/ 36926 h 315654"/>
                  <a:gd name="connsiteX26" fmla="*/ 298577 w 601163"/>
                  <a:gd name="connsiteY26" fmla="*/ 85 h 315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01163" h="315654">
                    <a:moveTo>
                      <a:pt x="298577" y="85"/>
                    </a:moveTo>
                    <a:cubicBezTo>
                      <a:pt x="322227" y="-1342"/>
                      <a:pt x="344151" y="15229"/>
                      <a:pt x="353517" y="41618"/>
                    </a:cubicBezTo>
                    <a:cubicBezTo>
                      <a:pt x="387472" y="26306"/>
                      <a:pt x="425250" y="47835"/>
                      <a:pt x="437260" y="89350"/>
                    </a:cubicBezTo>
                    <a:lnTo>
                      <a:pt x="441886" y="91839"/>
                    </a:lnTo>
                    <a:lnTo>
                      <a:pt x="445567" y="92303"/>
                    </a:lnTo>
                    <a:cubicBezTo>
                      <a:pt x="462149" y="97600"/>
                      <a:pt x="476237" y="111869"/>
                      <a:pt x="483262" y="131660"/>
                    </a:cubicBezTo>
                    <a:cubicBezTo>
                      <a:pt x="517217" y="116349"/>
                      <a:pt x="554995" y="137877"/>
                      <a:pt x="567005" y="179392"/>
                    </a:cubicBezTo>
                    <a:cubicBezTo>
                      <a:pt x="584803" y="180887"/>
                      <a:pt x="599168" y="197655"/>
                      <a:pt x="600974" y="219051"/>
                    </a:cubicBezTo>
                    <a:cubicBezTo>
                      <a:pt x="602285" y="234531"/>
                      <a:pt x="596727" y="249654"/>
                      <a:pt x="586346" y="258839"/>
                    </a:cubicBezTo>
                    <a:cubicBezTo>
                      <a:pt x="597321" y="270388"/>
                      <a:pt x="601614" y="288741"/>
                      <a:pt x="597272" y="305555"/>
                    </a:cubicBezTo>
                    <a:lnTo>
                      <a:pt x="591060" y="315654"/>
                    </a:lnTo>
                    <a:lnTo>
                      <a:pt x="26144" y="315654"/>
                    </a:lnTo>
                    <a:lnTo>
                      <a:pt x="25310" y="311584"/>
                    </a:lnTo>
                    <a:lnTo>
                      <a:pt x="25194" y="311466"/>
                    </a:lnTo>
                    <a:lnTo>
                      <a:pt x="8548" y="294599"/>
                    </a:lnTo>
                    <a:cubicBezTo>
                      <a:pt x="4267" y="287459"/>
                      <a:pt x="1423" y="279058"/>
                      <a:pt x="410" y="270053"/>
                    </a:cubicBezTo>
                    <a:cubicBezTo>
                      <a:pt x="-1064" y="256979"/>
                      <a:pt x="1457" y="243715"/>
                      <a:pt x="7502" y="232766"/>
                    </a:cubicBezTo>
                    <a:cubicBezTo>
                      <a:pt x="-396" y="214070"/>
                      <a:pt x="-797" y="192071"/>
                      <a:pt x="6407" y="173041"/>
                    </a:cubicBezTo>
                    <a:cubicBezTo>
                      <a:pt x="15983" y="147740"/>
                      <a:pt x="37298" y="132008"/>
                      <a:pt x="60338" y="133234"/>
                    </a:cubicBezTo>
                    <a:cubicBezTo>
                      <a:pt x="62975" y="116683"/>
                      <a:pt x="71417" y="102337"/>
                      <a:pt x="83477" y="93881"/>
                    </a:cubicBezTo>
                    <a:cubicBezTo>
                      <a:pt x="92640" y="87456"/>
                      <a:pt x="103012" y="85014"/>
                      <a:pt x="113054" y="86347"/>
                    </a:cubicBezTo>
                    <a:lnTo>
                      <a:pt x="127491" y="94260"/>
                    </a:lnTo>
                    <a:lnTo>
                      <a:pt x="138954" y="78646"/>
                    </a:lnTo>
                    <a:cubicBezTo>
                      <a:pt x="148360" y="71704"/>
                      <a:pt x="159449" y="68077"/>
                      <a:pt x="170969" y="68690"/>
                    </a:cubicBezTo>
                    <a:cubicBezTo>
                      <a:pt x="173607" y="52140"/>
                      <a:pt x="182048" y="37794"/>
                      <a:pt x="194109" y="29338"/>
                    </a:cubicBezTo>
                    <a:cubicBezTo>
                      <a:pt x="212433" y="16488"/>
                      <a:pt x="235599" y="19567"/>
                      <a:pt x="251272" y="36926"/>
                    </a:cubicBezTo>
                    <a:cubicBezTo>
                      <a:pt x="260498" y="15322"/>
                      <a:pt x="278508" y="1296"/>
                      <a:pt x="298577" y="85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00660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0" name="フリーフォーム: 図形 219">
                <a:extLst>
                  <a:ext uri="{FF2B5EF4-FFF2-40B4-BE49-F238E27FC236}">
                    <a16:creationId xmlns:a16="http://schemas.microsoft.com/office/drawing/2014/main" id="{8CF9604D-2C2C-4E6E-B8EA-93F44B5E76A3}"/>
                  </a:ext>
                </a:extLst>
              </p:cNvPr>
              <p:cNvSpPr/>
              <p:nvPr/>
            </p:nvSpPr>
            <p:spPr bwMode="auto">
              <a:xfrm flipH="1">
                <a:off x="3335928" y="3199454"/>
                <a:ext cx="428838" cy="315654"/>
              </a:xfrm>
              <a:custGeom>
                <a:avLst/>
                <a:gdLst>
                  <a:gd name="connsiteX0" fmla="*/ 298577 w 601163"/>
                  <a:gd name="connsiteY0" fmla="*/ 85 h 315654"/>
                  <a:gd name="connsiteX1" fmla="*/ 353517 w 601163"/>
                  <a:gd name="connsiteY1" fmla="*/ 41618 h 315654"/>
                  <a:gd name="connsiteX2" fmla="*/ 437260 w 601163"/>
                  <a:gd name="connsiteY2" fmla="*/ 89350 h 315654"/>
                  <a:gd name="connsiteX3" fmla="*/ 441886 w 601163"/>
                  <a:gd name="connsiteY3" fmla="*/ 91839 h 315654"/>
                  <a:gd name="connsiteX4" fmla="*/ 445567 w 601163"/>
                  <a:gd name="connsiteY4" fmla="*/ 92303 h 315654"/>
                  <a:gd name="connsiteX5" fmla="*/ 483262 w 601163"/>
                  <a:gd name="connsiteY5" fmla="*/ 131660 h 315654"/>
                  <a:gd name="connsiteX6" fmla="*/ 567005 w 601163"/>
                  <a:gd name="connsiteY6" fmla="*/ 179392 h 315654"/>
                  <a:gd name="connsiteX7" fmla="*/ 600974 w 601163"/>
                  <a:gd name="connsiteY7" fmla="*/ 219051 h 315654"/>
                  <a:gd name="connsiteX8" fmla="*/ 586346 w 601163"/>
                  <a:gd name="connsiteY8" fmla="*/ 258839 h 315654"/>
                  <a:gd name="connsiteX9" fmla="*/ 597272 w 601163"/>
                  <a:gd name="connsiteY9" fmla="*/ 305555 h 315654"/>
                  <a:gd name="connsiteX10" fmla="*/ 591060 w 601163"/>
                  <a:gd name="connsiteY10" fmla="*/ 315654 h 315654"/>
                  <a:gd name="connsiteX11" fmla="*/ 26144 w 601163"/>
                  <a:gd name="connsiteY11" fmla="*/ 315654 h 315654"/>
                  <a:gd name="connsiteX12" fmla="*/ 25310 w 601163"/>
                  <a:gd name="connsiteY12" fmla="*/ 311584 h 315654"/>
                  <a:gd name="connsiteX13" fmla="*/ 25194 w 601163"/>
                  <a:gd name="connsiteY13" fmla="*/ 311466 h 315654"/>
                  <a:gd name="connsiteX14" fmla="*/ 8548 w 601163"/>
                  <a:gd name="connsiteY14" fmla="*/ 294599 h 315654"/>
                  <a:gd name="connsiteX15" fmla="*/ 410 w 601163"/>
                  <a:gd name="connsiteY15" fmla="*/ 270053 h 315654"/>
                  <a:gd name="connsiteX16" fmla="*/ 7502 w 601163"/>
                  <a:gd name="connsiteY16" fmla="*/ 232766 h 315654"/>
                  <a:gd name="connsiteX17" fmla="*/ 6407 w 601163"/>
                  <a:gd name="connsiteY17" fmla="*/ 173041 h 315654"/>
                  <a:gd name="connsiteX18" fmla="*/ 60338 w 601163"/>
                  <a:gd name="connsiteY18" fmla="*/ 133234 h 315654"/>
                  <a:gd name="connsiteX19" fmla="*/ 83477 w 601163"/>
                  <a:gd name="connsiteY19" fmla="*/ 93881 h 315654"/>
                  <a:gd name="connsiteX20" fmla="*/ 113054 w 601163"/>
                  <a:gd name="connsiteY20" fmla="*/ 86347 h 315654"/>
                  <a:gd name="connsiteX21" fmla="*/ 127491 w 601163"/>
                  <a:gd name="connsiteY21" fmla="*/ 94260 h 315654"/>
                  <a:gd name="connsiteX22" fmla="*/ 138954 w 601163"/>
                  <a:gd name="connsiteY22" fmla="*/ 78646 h 315654"/>
                  <a:gd name="connsiteX23" fmla="*/ 170969 w 601163"/>
                  <a:gd name="connsiteY23" fmla="*/ 68690 h 315654"/>
                  <a:gd name="connsiteX24" fmla="*/ 194109 w 601163"/>
                  <a:gd name="connsiteY24" fmla="*/ 29338 h 315654"/>
                  <a:gd name="connsiteX25" fmla="*/ 251272 w 601163"/>
                  <a:gd name="connsiteY25" fmla="*/ 36926 h 315654"/>
                  <a:gd name="connsiteX26" fmla="*/ 298577 w 601163"/>
                  <a:gd name="connsiteY26" fmla="*/ 85 h 315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01163" h="315654">
                    <a:moveTo>
                      <a:pt x="298577" y="85"/>
                    </a:moveTo>
                    <a:cubicBezTo>
                      <a:pt x="322227" y="-1342"/>
                      <a:pt x="344151" y="15229"/>
                      <a:pt x="353517" y="41618"/>
                    </a:cubicBezTo>
                    <a:cubicBezTo>
                      <a:pt x="387472" y="26306"/>
                      <a:pt x="425250" y="47835"/>
                      <a:pt x="437260" y="89350"/>
                    </a:cubicBezTo>
                    <a:lnTo>
                      <a:pt x="441886" y="91839"/>
                    </a:lnTo>
                    <a:lnTo>
                      <a:pt x="445567" y="92303"/>
                    </a:lnTo>
                    <a:cubicBezTo>
                      <a:pt x="462149" y="97600"/>
                      <a:pt x="476237" y="111869"/>
                      <a:pt x="483262" y="131660"/>
                    </a:cubicBezTo>
                    <a:cubicBezTo>
                      <a:pt x="517217" y="116349"/>
                      <a:pt x="554995" y="137877"/>
                      <a:pt x="567005" y="179392"/>
                    </a:cubicBezTo>
                    <a:cubicBezTo>
                      <a:pt x="584803" y="180887"/>
                      <a:pt x="599168" y="197655"/>
                      <a:pt x="600974" y="219051"/>
                    </a:cubicBezTo>
                    <a:cubicBezTo>
                      <a:pt x="602285" y="234531"/>
                      <a:pt x="596727" y="249654"/>
                      <a:pt x="586346" y="258839"/>
                    </a:cubicBezTo>
                    <a:cubicBezTo>
                      <a:pt x="597321" y="270388"/>
                      <a:pt x="601614" y="288741"/>
                      <a:pt x="597272" y="305555"/>
                    </a:cubicBezTo>
                    <a:lnTo>
                      <a:pt x="591060" y="315654"/>
                    </a:lnTo>
                    <a:lnTo>
                      <a:pt x="26144" y="315654"/>
                    </a:lnTo>
                    <a:lnTo>
                      <a:pt x="25310" y="311584"/>
                    </a:lnTo>
                    <a:lnTo>
                      <a:pt x="25194" y="311466"/>
                    </a:lnTo>
                    <a:lnTo>
                      <a:pt x="8548" y="294599"/>
                    </a:lnTo>
                    <a:cubicBezTo>
                      <a:pt x="4267" y="287459"/>
                      <a:pt x="1423" y="279058"/>
                      <a:pt x="410" y="270053"/>
                    </a:cubicBezTo>
                    <a:cubicBezTo>
                      <a:pt x="-1064" y="256979"/>
                      <a:pt x="1457" y="243715"/>
                      <a:pt x="7502" y="232766"/>
                    </a:cubicBezTo>
                    <a:cubicBezTo>
                      <a:pt x="-396" y="214070"/>
                      <a:pt x="-797" y="192071"/>
                      <a:pt x="6407" y="173041"/>
                    </a:cubicBezTo>
                    <a:cubicBezTo>
                      <a:pt x="15983" y="147740"/>
                      <a:pt x="37298" y="132008"/>
                      <a:pt x="60338" y="133234"/>
                    </a:cubicBezTo>
                    <a:cubicBezTo>
                      <a:pt x="62975" y="116683"/>
                      <a:pt x="71417" y="102337"/>
                      <a:pt x="83477" y="93881"/>
                    </a:cubicBezTo>
                    <a:cubicBezTo>
                      <a:pt x="92640" y="87456"/>
                      <a:pt x="103012" y="85014"/>
                      <a:pt x="113054" y="86347"/>
                    </a:cubicBezTo>
                    <a:lnTo>
                      <a:pt x="127491" y="94260"/>
                    </a:lnTo>
                    <a:lnTo>
                      <a:pt x="138954" y="78646"/>
                    </a:lnTo>
                    <a:cubicBezTo>
                      <a:pt x="148360" y="71704"/>
                      <a:pt x="159449" y="68077"/>
                      <a:pt x="170969" y="68690"/>
                    </a:cubicBezTo>
                    <a:cubicBezTo>
                      <a:pt x="173607" y="52140"/>
                      <a:pt x="182048" y="37794"/>
                      <a:pt x="194109" y="29338"/>
                    </a:cubicBezTo>
                    <a:cubicBezTo>
                      <a:pt x="212433" y="16488"/>
                      <a:pt x="235599" y="19567"/>
                      <a:pt x="251272" y="36926"/>
                    </a:cubicBezTo>
                    <a:cubicBezTo>
                      <a:pt x="260498" y="15322"/>
                      <a:pt x="278508" y="1296"/>
                      <a:pt x="298577" y="85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1" name="フリーフォーム: 図形 220">
                <a:extLst>
                  <a:ext uri="{FF2B5EF4-FFF2-40B4-BE49-F238E27FC236}">
                    <a16:creationId xmlns:a16="http://schemas.microsoft.com/office/drawing/2014/main" id="{CD80CC74-F296-4140-B20E-A9C5FEF1E2B3}"/>
                  </a:ext>
                </a:extLst>
              </p:cNvPr>
              <p:cNvSpPr/>
              <p:nvPr/>
            </p:nvSpPr>
            <p:spPr bwMode="auto">
              <a:xfrm flipH="1">
                <a:off x="2607650" y="3013791"/>
                <a:ext cx="601163" cy="362402"/>
              </a:xfrm>
              <a:custGeom>
                <a:avLst/>
                <a:gdLst>
                  <a:gd name="connsiteX0" fmla="*/ 298577 w 601163"/>
                  <a:gd name="connsiteY0" fmla="*/ 85 h 315654"/>
                  <a:gd name="connsiteX1" fmla="*/ 353517 w 601163"/>
                  <a:gd name="connsiteY1" fmla="*/ 41618 h 315654"/>
                  <a:gd name="connsiteX2" fmla="*/ 437260 w 601163"/>
                  <a:gd name="connsiteY2" fmla="*/ 89350 h 315654"/>
                  <a:gd name="connsiteX3" fmla="*/ 441886 w 601163"/>
                  <a:gd name="connsiteY3" fmla="*/ 91839 h 315654"/>
                  <a:gd name="connsiteX4" fmla="*/ 445567 w 601163"/>
                  <a:gd name="connsiteY4" fmla="*/ 92303 h 315654"/>
                  <a:gd name="connsiteX5" fmla="*/ 483262 w 601163"/>
                  <a:gd name="connsiteY5" fmla="*/ 131660 h 315654"/>
                  <a:gd name="connsiteX6" fmla="*/ 567005 w 601163"/>
                  <a:gd name="connsiteY6" fmla="*/ 179392 h 315654"/>
                  <a:gd name="connsiteX7" fmla="*/ 600974 w 601163"/>
                  <a:gd name="connsiteY7" fmla="*/ 219051 h 315654"/>
                  <a:gd name="connsiteX8" fmla="*/ 586346 w 601163"/>
                  <a:gd name="connsiteY8" fmla="*/ 258839 h 315654"/>
                  <a:gd name="connsiteX9" fmla="*/ 597272 w 601163"/>
                  <a:gd name="connsiteY9" fmla="*/ 305555 h 315654"/>
                  <a:gd name="connsiteX10" fmla="*/ 591060 w 601163"/>
                  <a:gd name="connsiteY10" fmla="*/ 315654 h 315654"/>
                  <a:gd name="connsiteX11" fmla="*/ 26144 w 601163"/>
                  <a:gd name="connsiteY11" fmla="*/ 315654 h 315654"/>
                  <a:gd name="connsiteX12" fmla="*/ 25310 w 601163"/>
                  <a:gd name="connsiteY12" fmla="*/ 311584 h 315654"/>
                  <a:gd name="connsiteX13" fmla="*/ 25194 w 601163"/>
                  <a:gd name="connsiteY13" fmla="*/ 311466 h 315654"/>
                  <a:gd name="connsiteX14" fmla="*/ 8548 w 601163"/>
                  <a:gd name="connsiteY14" fmla="*/ 294599 h 315654"/>
                  <a:gd name="connsiteX15" fmla="*/ 410 w 601163"/>
                  <a:gd name="connsiteY15" fmla="*/ 270053 h 315654"/>
                  <a:gd name="connsiteX16" fmla="*/ 7502 w 601163"/>
                  <a:gd name="connsiteY16" fmla="*/ 232766 h 315654"/>
                  <a:gd name="connsiteX17" fmla="*/ 6407 w 601163"/>
                  <a:gd name="connsiteY17" fmla="*/ 173041 h 315654"/>
                  <a:gd name="connsiteX18" fmla="*/ 60338 w 601163"/>
                  <a:gd name="connsiteY18" fmla="*/ 133234 h 315654"/>
                  <a:gd name="connsiteX19" fmla="*/ 83477 w 601163"/>
                  <a:gd name="connsiteY19" fmla="*/ 93881 h 315654"/>
                  <a:gd name="connsiteX20" fmla="*/ 113054 w 601163"/>
                  <a:gd name="connsiteY20" fmla="*/ 86347 h 315654"/>
                  <a:gd name="connsiteX21" fmla="*/ 127491 w 601163"/>
                  <a:gd name="connsiteY21" fmla="*/ 94260 h 315654"/>
                  <a:gd name="connsiteX22" fmla="*/ 138954 w 601163"/>
                  <a:gd name="connsiteY22" fmla="*/ 78646 h 315654"/>
                  <a:gd name="connsiteX23" fmla="*/ 170969 w 601163"/>
                  <a:gd name="connsiteY23" fmla="*/ 68690 h 315654"/>
                  <a:gd name="connsiteX24" fmla="*/ 194109 w 601163"/>
                  <a:gd name="connsiteY24" fmla="*/ 29338 h 315654"/>
                  <a:gd name="connsiteX25" fmla="*/ 251272 w 601163"/>
                  <a:gd name="connsiteY25" fmla="*/ 36926 h 315654"/>
                  <a:gd name="connsiteX26" fmla="*/ 298577 w 601163"/>
                  <a:gd name="connsiteY26" fmla="*/ 85 h 315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01163" h="315654">
                    <a:moveTo>
                      <a:pt x="298577" y="85"/>
                    </a:moveTo>
                    <a:cubicBezTo>
                      <a:pt x="322227" y="-1342"/>
                      <a:pt x="344151" y="15229"/>
                      <a:pt x="353517" y="41618"/>
                    </a:cubicBezTo>
                    <a:cubicBezTo>
                      <a:pt x="387472" y="26306"/>
                      <a:pt x="425250" y="47835"/>
                      <a:pt x="437260" y="89350"/>
                    </a:cubicBezTo>
                    <a:lnTo>
                      <a:pt x="441886" y="91839"/>
                    </a:lnTo>
                    <a:lnTo>
                      <a:pt x="445567" y="92303"/>
                    </a:lnTo>
                    <a:cubicBezTo>
                      <a:pt x="462149" y="97600"/>
                      <a:pt x="476237" y="111869"/>
                      <a:pt x="483262" y="131660"/>
                    </a:cubicBezTo>
                    <a:cubicBezTo>
                      <a:pt x="517217" y="116349"/>
                      <a:pt x="554995" y="137877"/>
                      <a:pt x="567005" y="179392"/>
                    </a:cubicBezTo>
                    <a:cubicBezTo>
                      <a:pt x="584803" y="180887"/>
                      <a:pt x="599168" y="197655"/>
                      <a:pt x="600974" y="219051"/>
                    </a:cubicBezTo>
                    <a:cubicBezTo>
                      <a:pt x="602285" y="234531"/>
                      <a:pt x="596727" y="249654"/>
                      <a:pt x="586346" y="258839"/>
                    </a:cubicBezTo>
                    <a:cubicBezTo>
                      <a:pt x="597321" y="270388"/>
                      <a:pt x="601614" y="288741"/>
                      <a:pt x="597272" y="305555"/>
                    </a:cubicBezTo>
                    <a:lnTo>
                      <a:pt x="591060" y="315654"/>
                    </a:lnTo>
                    <a:lnTo>
                      <a:pt x="26144" y="315654"/>
                    </a:lnTo>
                    <a:lnTo>
                      <a:pt x="25310" y="311584"/>
                    </a:lnTo>
                    <a:lnTo>
                      <a:pt x="25194" y="311466"/>
                    </a:lnTo>
                    <a:lnTo>
                      <a:pt x="8548" y="294599"/>
                    </a:lnTo>
                    <a:cubicBezTo>
                      <a:pt x="4267" y="287459"/>
                      <a:pt x="1423" y="279058"/>
                      <a:pt x="410" y="270053"/>
                    </a:cubicBezTo>
                    <a:cubicBezTo>
                      <a:pt x="-1064" y="256979"/>
                      <a:pt x="1457" y="243715"/>
                      <a:pt x="7502" y="232766"/>
                    </a:cubicBezTo>
                    <a:cubicBezTo>
                      <a:pt x="-396" y="214070"/>
                      <a:pt x="-797" y="192071"/>
                      <a:pt x="6407" y="173041"/>
                    </a:cubicBezTo>
                    <a:cubicBezTo>
                      <a:pt x="15983" y="147740"/>
                      <a:pt x="37298" y="132008"/>
                      <a:pt x="60338" y="133234"/>
                    </a:cubicBezTo>
                    <a:cubicBezTo>
                      <a:pt x="62975" y="116683"/>
                      <a:pt x="71417" y="102337"/>
                      <a:pt x="83477" y="93881"/>
                    </a:cubicBezTo>
                    <a:cubicBezTo>
                      <a:pt x="92640" y="87456"/>
                      <a:pt x="103012" y="85014"/>
                      <a:pt x="113054" y="86347"/>
                    </a:cubicBezTo>
                    <a:lnTo>
                      <a:pt x="127491" y="94260"/>
                    </a:lnTo>
                    <a:lnTo>
                      <a:pt x="138954" y="78646"/>
                    </a:lnTo>
                    <a:cubicBezTo>
                      <a:pt x="148360" y="71704"/>
                      <a:pt x="159449" y="68077"/>
                      <a:pt x="170969" y="68690"/>
                    </a:cubicBezTo>
                    <a:cubicBezTo>
                      <a:pt x="173607" y="52140"/>
                      <a:pt x="182048" y="37794"/>
                      <a:pt x="194109" y="29338"/>
                    </a:cubicBezTo>
                    <a:cubicBezTo>
                      <a:pt x="212433" y="16488"/>
                      <a:pt x="235599" y="19567"/>
                      <a:pt x="251272" y="36926"/>
                    </a:cubicBezTo>
                    <a:cubicBezTo>
                      <a:pt x="260498" y="15322"/>
                      <a:pt x="278508" y="1296"/>
                      <a:pt x="298577" y="85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00660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2" name="フリーフォーム: 図形 221">
                <a:extLst>
                  <a:ext uri="{FF2B5EF4-FFF2-40B4-BE49-F238E27FC236}">
                    <a16:creationId xmlns:a16="http://schemas.microsoft.com/office/drawing/2014/main" id="{FD20C9E9-1743-4C9A-BAF9-DA7A92E4B6BD}"/>
                  </a:ext>
                </a:extLst>
              </p:cNvPr>
              <p:cNvSpPr/>
              <p:nvPr/>
            </p:nvSpPr>
            <p:spPr bwMode="auto">
              <a:xfrm>
                <a:off x="2398286" y="3156203"/>
                <a:ext cx="428838" cy="315654"/>
              </a:xfrm>
              <a:custGeom>
                <a:avLst/>
                <a:gdLst>
                  <a:gd name="connsiteX0" fmla="*/ 298577 w 601163"/>
                  <a:gd name="connsiteY0" fmla="*/ 85 h 315654"/>
                  <a:gd name="connsiteX1" fmla="*/ 353517 w 601163"/>
                  <a:gd name="connsiteY1" fmla="*/ 41618 h 315654"/>
                  <a:gd name="connsiteX2" fmla="*/ 437260 w 601163"/>
                  <a:gd name="connsiteY2" fmla="*/ 89350 h 315654"/>
                  <a:gd name="connsiteX3" fmla="*/ 441886 w 601163"/>
                  <a:gd name="connsiteY3" fmla="*/ 91839 h 315654"/>
                  <a:gd name="connsiteX4" fmla="*/ 445567 w 601163"/>
                  <a:gd name="connsiteY4" fmla="*/ 92303 h 315654"/>
                  <a:gd name="connsiteX5" fmla="*/ 483262 w 601163"/>
                  <a:gd name="connsiteY5" fmla="*/ 131660 h 315654"/>
                  <a:gd name="connsiteX6" fmla="*/ 567005 w 601163"/>
                  <a:gd name="connsiteY6" fmla="*/ 179392 h 315654"/>
                  <a:gd name="connsiteX7" fmla="*/ 600974 w 601163"/>
                  <a:gd name="connsiteY7" fmla="*/ 219051 h 315654"/>
                  <a:gd name="connsiteX8" fmla="*/ 586346 w 601163"/>
                  <a:gd name="connsiteY8" fmla="*/ 258839 h 315654"/>
                  <a:gd name="connsiteX9" fmla="*/ 597272 w 601163"/>
                  <a:gd name="connsiteY9" fmla="*/ 305555 h 315654"/>
                  <a:gd name="connsiteX10" fmla="*/ 591060 w 601163"/>
                  <a:gd name="connsiteY10" fmla="*/ 315654 h 315654"/>
                  <a:gd name="connsiteX11" fmla="*/ 26144 w 601163"/>
                  <a:gd name="connsiteY11" fmla="*/ 315654 h 315654"/>
                  <a:gd name="connsiteX12" fmla="*/ 25310 w 601163"/>
                  <a:gd name="connsiteY12" fmla="*/ 311584 h 315654"/>
                  <a:gd name="connsiteX13" fmla="*/ 25194 w 601163"/>
                  <a:gd name="connsiteY13" fmla="*/ 311466 h 315654"/>
                  <a:gd name="connsiteX14" fmla="*/ 8548 w 601163"/>
                  <a:gd name="connsiteY14" fmla="*/ 294599 h 315654"/>
                  <a:gd name="connsiteX15" fmla="*/ 410 w 601163"/>
                  <a:gd name="connsiteY15" fmla="*/ 270053 h 315654"/>
                  <a:gd name="connsiteX16" fmla="*/ 7502 w 601163"/>
                  <a:gd name="connsiteY16" fmla="*/ 232766 h 315654"/>
                  <a:gd name="connsiteX17" fmla="*/ 6407 w 601163"/>
                  <a:gd name="connsiteY17" fmla="*/ 173041 h 315654"/>
                  <a:gd name="connsiteX18" fmla="*/ 60338 w 601163"/>
                  <a:gd name="connsiteY18" fmla="*/ 133234 h 315654"/>
                  <a:gd name="connsiteX19" fmla="*/ 83477 w 601163"/>
                  <a:gd name="connsiteY19" fmla="*/ 93881 h 315654"/>
                  <a:gd name="connsiteX20" fmla="*/ 113054 w 601163"/>
                  <a:gd name="connsiteY20" fmla="*/ 86347 h 315654"/>
                  <a:gd name="connsiteX21" fmla="*/ 127491 w 601163"/>
                  <a:gd name="connsiteY21" fmla="*/ 94260 h 315654"/>
                  <a:gd name="connsiteX22" fmla="*/ 138954 w 601163"/>
                  <a:gd name="connsiteY22" fmla="*/ 78646 h 315654"/>
                  <a:gd name="connsiteX23" fmla="*/ 170969 w 601163"/>
                  <a:gd name="connsiteY23" fmla="*/ 68690 h 315654"/>
                  <a:gd name="connsiteX24" fmla="*/ 194109 w 601163"/>
                  <a:gd name="connsiteY24" fmla="*/ 29338 h 315654"/>
                  <a:gd name="connsiteX25" fmla="*/ 251272 w 601163"/>
                  <a:gd name="connsiteY25" fmla="*/ 36926 h 315654"/>
                  <a:gd name="connsiteX26" fmla="*/ 298577 w 601163"/>
                  <a:gd name="connsiteY26" fmla="*/ 85 h 315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01163" h="315654">
                    <a:moveTo>
                      <a:pt x="298577" y="85"/>
                    </a:moveTo>
                    <a:cubicBezTo>
                      <a:pt x="322227" y="-1342"/>
                      <a:pt x="344151" y="15229"/>
                      <a:pt x="353517" y="41618"/>
                    </a:cubicBezTo>
                    <a:cubicBezTo>
                      <a:pt x="387472" y="26306"/>
                      <a:pt x="425250" y="47835"/>
                      <a:pt x="437260" y="89350"/>
                    </a:cubicBezTo>
                    <a:lnTo>
                      <a:pt x="441886" y="91839"/>
                    </a:lnTo>
                    <a:lnTo>
                      <a:pt x="445567" y="92303"/>
                    </a:lnTo>
                    <a:cubicBezTo>
                      <a:pt x="462149" y="97600"/>
                      <a:pt x="476237" y="111869"/>
                      <a:pt x="483262" y="131660"/>
                    </a:cubicBezTo>
                    <a:cubicBezTo>
                      <a:pt x="517217" y="116349"/>
                      <a:pt x="554995" y="137877"/>
                      <a:pt x="567005" y="179392"/>
                    </a:cubicBezTo>
                    <a:cubicBezTo>
                      <a:pt x="584803" y="180887"/>
                      <a:pt x="599168" y="197655"/>
                      <a:pt x="600974" y="219051"/>
                    </a:cubicBezTo>
                    <a:cubicBezTo>
                      <a:pt x="602285" y="234531"/>
                      <a:pt x="596727" y="249654"/>
                      <a:pt x="586346" y="258839"/>
                    </a:cubicBezTo>
                    <a:cubicBezTo>
                      <a:pt x="597321" y="270388"/>
                      <a:pt x="601614" y="288741"/>
                      <a:pt x="597272" y="305555"/>
                    </a:cubicBezTo>
                    <a:lnTo>
                      <a:pt x="591060" y="315654"/>
                    </a:lnTo>
                    <a:lnTo>
                      <a:pt x="26144" y="315654"/>
                    </a:lnTo>
                    <a:lnTo>
                      <a:pt x="25310" y="311584"/>
                    </a:lnTo>
                    <a:lnTo>
                      <a:pt x="25194" y="311466"/>
                    </a:lnTo>
                    <a:lnTo>
                      <a:pt x="8548" y="294599"/>
                    </a:lnTo>
                    <a:cubicBezTo>
                      <a:pt x="4267" y="287459"/>
                      <a:pt x="1423" y="279058"/>
                      <a:pt x="410" y="270053"/>
                    </a:cubicBezTo>
                    <a:cubicBezTo>
                      <a:pt x="-1064" y="256979"/>
                      <a:pt x="1457" y="243715"/>
                      <a:pt x="7502" y="232766"/>
                    </a:cubicBezTo>
                    <a:cubicBezTo>
                      <a:pt x="-396" y="214070"/>
                      <a:pt x="-797" y="192071"/>
                      <a:pt x="6407" y="173041"/>
                    </a:cubicBezTo>
                    <a:cubicBezTo>
                      <a:pt x="15983" y="147740"/>
                      <a:pt x="37298" y="132008"/>
                      <a:pt x="60338" y="133234"/>
                    </a:cubicBezTo>
                    <a:cubicBezTo>
                      <a:pt x="62975" y="116683"/>
                      <a:pt x="71417" y="102337"/>
                      <a:pt x="83477" y="93881"/>
                    </a:cubicBezTo>
                    <a:cubicBezTo>
                      <a:pt x="92640" y="87456"/>
                      <a:pt x="103012" y="85014"/>
                      <a:pt x="113054" y="86347"/>
                    </a:cubicBezTo>
                    <a:lnTo>
                      <a:pt x="127491" y="94260"/>
                    </a:lnTo>
                    <a:lnTo>
                      <a:pt x="138954" y="78646"/>
                    </a:lnTo>
                    <a:cubicBezTo>
                      <a:pt x="148360" y="71704"/>
                      <a:pt x="159449" y="68077"/>
                      <a:pt x="170969" y="68690"/>
                    </a:cubicBezTo>
                    <a:cubicBezTo>
                      <a:pt x="173607" y="52140"/>
                      <a:pt x="182048" y="37794"/>
                      <a:pt x="194109" y="29338"/>
                    </a:cubicBezTo>
                    <a:cubicBezTo>
                      <a:pt x="212433" y="16488"/>
                      <a:pt x="235599" y="19567"/>
                      <a:pt x="251272" y="36926"/>
                    </a:cubicBezTo>
                    <a:cubicBezTo>
                      <a:pt x="260498" y="15322"/>
                      <a:pt x="278508" y="1296"/>
                      <a:pt x="298577" y="85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3" name="フリーフォーム: 図形 222">
                <a:extLst>
                  <a:ext uri="{FF2B5EF4-FFF2-40B4-BE49-F238E27FC236}">
                    <a16:creationId xmlns:a16="http://schemas.microsoft.com/office/drawing/2014/main" id="{386C5C55-D84B-4CE0-B82D-9DAB49CAAFF4}"/>
                  </a:ext>
                </a:extLst>
              </p:cNvPr>
              <p:cNvSpPr/>
              <p:nvPr/>
            </p:nvSpPr>
            <p:spPr bwMode="auto">
              <a:xfrm>
                <a:off x="3014909" y="3151298"/>
                <a:ext cx="469460" cy="288683"/>
              </a:xfrm>
              <a:custGeom>
                <a:avLst/>
                <a:gdLst>
                  <a:gd name="connsiteX0" fmla="*/ 298577 w 601163"/>
                  <a:gd name="connsiteY0" fmla="*/ 85 h 315654"/>
                  <a:gd name="connsiteX1" fmla="*/ 353517 w 601163"/>
                  <a:gd name="connsiteY1" fmla="*/ 41618 h 315654"/>
                  <a:gd name="connsiteX2" fmla="*/ 437260 w 601163"/>
                  <a:gd name="connsiteY2" fmla="*/ 89350 h 315654"/>
                  <a:gd name="connsiteX3" fmla="*/ 441886 w 601163"/>
                  <a:gd name="connsiteY3" fmla="*/ 91839 h 315654"/>
                  <a:gd name="connsiteX4" fmla="*/ 445567 w 601163"/>
                  <a:gd name="connsiteY4" fmla="*/ 92303 h 315654"/>
                  <a:gd name="connsiteX5" fmla="*/ 483262 w 601163"/>
                  <a:gd name="connsiteY5" fmla="*/ 131660 h 315654"/>
                  <a:gd name="connsiteX6" fmla="*/ 567005 w 601163"/>
                  <a:gd name="connsiteY6" fmla="*/ 179392 h 315654"/>
                  <a:gd name="connsiteX7" fmla="*/ 600974 w 601163"/>
                  <a:gd name="connsiteY7" fmla="*/ 219051 h 315654"/>
                  <a:gd name="connsiteX8" fmla="*/ 586346 w 601163"/>
                  <a:gd name="connsiteY8" fmla="*/ 258839 h 315654"/>
                  <a:gd name="connsiteX9" fmla="*/ 597272 w 601163"/>
                  <a:gd name="connsiteY9" fmla="*/ 305555 h 315654"/>
                  <a:gd name="connsiteX10" fmla="*/ 591060 w 601163"/>
                  <a:gd name="connsiteY10" fmla="*/ 315654 h 315654"/>
                  <a:gd name="connsiteX11" fmla="*/ 26144 w 601163"/>
                  <a:gd name="connsiteY11" fmla="*/ 315654 h 315654"/>
                  <a:gd name="connsiteX12" fmla="*/ 25310 w 601163"/>
                  <a:gd name="connsiteY12" fmla="*/ 311584 h 315654"/>
                  <a:gd name="connsiteX13" fmla="*/ 25194 w 601163"/>
                  <a:gd name="connsiteY13" fmla="*/ 311466 h 315654"/>
                  <a:gd name="connsiteX14" fmla="*/ 8548 w 601163"/>
                  <a:gd name="connsiteY14" fmla="*/ 294599 h 315654"/>
                  <a:gd name="connsiteX15" fmla="*/ 410 w 601163"/>
                  <a:gd name="connsiteY15" fmla="*/ 270053 h 315654"/>
                  <a:gd name="connsiteX16" fmla="*/ 7502 w 601163"/>
                  <a:gd name="connsiteY16" fmla="*/ 232766 h 315654"/>
                  <a:gd name="connsiteX17" fmla="*/ 6407 w 601163"/>
                  <a:gd name="connsiteY17" fmla="*/ 173041 h 315654"/>
                  <a:gd name="connsiteX18" fmla="*/ 60338 w 601163"/>
                  <a:gd name="connsiteY18" fmla="*/ 133234 h 315654"/>
                  <a:gd name="connsiteX19" fmla="*/ 83477 w 601163"/>
                  <a:gd name="connsiteY19" fmla="*/ 93881 h 315654"/>
                  <a:gd name="connsiteX20" fmla="*/ 113054 w 601163"/>
                  <a:gd name="connsiteY20" fmla="*/ 86347 h 315654"/>
                  <a:gd name="connsiteX21" fmla="*/ 127491 w 601163"/>
                  <a:gd name="connsiteY21" fmla="*/ 94260 h 315654"/>
                  <a:gd name="connsiteX22" fmla="*/ 138954 w 601163"/>
                  <a:gd name="connsiteY22" fmla="*/ 78646 h 315654"/>
                  <a:gd name="connsiteX23" fmla="*/ 170969 w 601163"/>
                  <a:gd name="connsiteY23" fmla="*/ 68690 h 315654"/>
                  <a:gd name="connsiteX24" fmla="*/ 194109 w 601163"/>
                  <a:gd name="connsiteY24" fmla="*/ 29338 h 315654"/>
                  <a:gd name="connsiteX25" fmla="*/ 251272 w 601163"/>
                  <a:gd name="connsiteY25" fmla="*/ 36926 h 315654"/>
                  <a:gd name="connsiteX26" fmla="*/ 298577 w 601163"/>
                  <a:gd name="connsiteY26" fmla="*/ 85 h 315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01163" h="315654">
                    <a:moveTo>
                      <a:pt x="298577" y="85"/>
                    </a:moveTo>
                    <a:cubicBezTo>
                      <a:pt x="322227" y="-1342"/>
                      <a:pt x="344151" y="15229"/>
                      <a:pt x="353517" y="41618"/>
                    </a:cubicBezTo>
                    <a:cubicBezTo>
                      <a:pt x="387472" y="26306"/>
                      <a:pt x="425250" y="47835"/>
                      <a:pt x="437260" y="89350"/>
                    </a:cubicBezTo>
                    <a:lnTo>
                      <a:pt x="441886" y="91839"/>
                    </a:lnTo>
                    <a:lnTo>
                      <a:pt x="445567" y="92303"/>
                    </a:lnTo>
                    <a:cubicBezTo>
                      <a:pt x="462149" y="97600"/>
                      <a:pt x="476237" y="111869"/>
                      <a:pt x="483262" y="131660"/>
                    </a:cubicBezTo>
                    <a:cubicBezTo>
                      <a:pt x="517217" y="116349"/>
                      <a:pt x="554995" y="137877"/>
                      <a:pt x="567005" y="179392"/>
                    </a:cubicBezTo>
                    <a:cubicBezTo>
                      <a:pt x="584803" y="180887"/>
                      <a:pt x="599168" y="197655"/>
                      <a:pt x="600974" y="219051"/>
                    </a:cubicBezTo>
                    <a:cubicBezTo>
                      <a:pt x="602285" y="234531"/>
                      <a:pt x="596727" y="249654"/>
                      <a:pt x="586346" y="258839"/>
                    </a:cubicBezTo>
                    <a:cubicBezTo>
                      <a:pt x="597321" y="270388"/>
                      <a:pt x="601614" y="288741"/>
                      <a:pt x="597272" y="305555"/>
                    </a:cubicBezTo>
                    <a:lnTo>
                      <a:pt x="591060" y="315654"/>
                    </a:lnTo>
                    <a:lnTo>
                      <a:pt x="26144" y="315654"/>
                    </a:lnTo>
                    <a:lnTo>
                      <a:pt x="25310" y="311584"/>
                    </a:lnTo>
                    <a:lnTo>
                      <a:pt x="25194" y="311466"/>
                    </a:lnTo>
                    <a:lnTo>
                      <a:pt x="8548" y="294599"/>
                    </a:lnTo>
                    <a:cubicBezTo>
                      <a:pt x="4267" y="287459"/>
                      <a:pt x="1423" y="279058"/>
                      <a:pt x="410" y="270053"/>
                    </a:cubicBezTo>
                    <a:cubicBezTo>
                      <a:pt x="-1064" y="256979"/>
                      <a:pt x="1457" y="243715"/>
                      <a:pt x="7502" y="232766"/>
                    </a:cubicBezTo>
                    <a:cubicBezTo>
                      <a:pt x="-396" y="214070"/>
                      <a:pt x="-797" y="192071"/>
                      <a:pt x="6407" y="173041"/>
                    </a:cubicBezTo>
                    <a:cubicBezTo>
                      <a:pt x="15983" y="147740"/>
                      <a:pt x="37298" y="132008"/>
                      <a:pt x="60338" y="133234"/>
                    </a:cubicBezTo>
                    <a:cubicBezTo>
                      <a:pt x="62975" y="116683"/>
                      <a:pt x="71417" y="102337"/>
                      <a:pt x="83477" y="93881"/>
                    </a:cubicBezTo>
                    <a:cubicBezTo>
                      <a:pt x="92640" y="87456"/>
                      <a:pt x="103012" y="85014"/>
                      <a:pt x="113054" y="86347"/>
                    </a:cubicBezTo>
                    <a:lnTo>
                      <a:pt x="127491" y="94260"/>
                    </a:lnTo>
                    <a:lnTo>
                      <a:pt x="138954" y="78646"/>
                    </a:lnTo>
                    <a:cubicBezTo>
                      <a:pt x="148360" y="71704"/>
                      <a:pt x="159449" y="68077"/>
                      <a:pt x="170969" y="68690"/>
                    </a:cubicBezTo>
                    <a:cubicBezTo>
                      <a:pt x="173607" y="52140"/>
                      <a:pt x="182048" y="37794"/>
                      <a:pt x="194109" y="29338"/>
                    </a:cubicBezTo>
                    <a:cubicBezTo>
                      <a:pt x="212433" y="16488"/>
                      <a:pt x="235599" y="19567"/>
                      <a:pt x="251272" y="36926"/>
                    </a:cubicBezTo>
                    <a:cubicBezTo>
                      <a:pt x="260498" y="15322"/>
                      <a:pt x="278508" y="1296"/>
                      <a:pt x="298577" y="85"/>
                    </a:cubicBezTo>
                    <a:close/>
                  </a:path>
                </a:pathLst>
              </a:custGeom>
              <a:pattFill prst="smConfetti">
                <a:fgClr>
                  <a:srgbClr val="00CC00"/>
                </a:fgClr>
                <a:bgClr>
                  <a:srgbClr val="339933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4" name="楕円 223">
                <a:extLst>
                  <a:ext uri="{FF2B5EF4-FFF2-40B4-BE49-F238E27FC236}">
                    <a16:creationId xmlns:a16="http://schemas.microsoft.com/office/drawing/2014/main" id="{314B5D1E-5E76-4560-A71D-0365B061E040}"/>
                  </a:ext>
                </a:extLst>
              </p:cNvPr>
              <p:cNvSpPr/>
              <p:nvPr/>
            </p:nvSpPr>
            <p:spPr bwMode="auto">
              <a:xfrm>
                <a:off x="2317466" y="3431856"/>
                <a:ext cx="1538595" cy="681824"/>
              </a:xfrm>
              <a:prstGeom prst="ellipse">
                <a:avLst/>
              </a:prstGeom>
              <a:solidFill>
                <a:srgbClr val="00B0F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5" name="フリーフォーム: 図形 224">
                <a:extLst>
                  <a:ext uri="{FF2B5EF4-FFF2-40B4-BE49-F238E27FC236}">
                    <a16:creationId xmlns:a16="http://schemas.microsoft.com/office/drawing/2014/main" id="{DFFF4B05-9668-484C-8273-1D844C6A61C7}"/>
                  </a:ext>
                </a:extLst>
              </p:cNvPr>
              <p:cNvSpPr/>
              <p:nvPr/>
            </p:nvSpPr>
            <p:spPr bwMode="auto">
              <a:xfrm>
                <a:off x="2188589" y="3567521"/>
                <a:ext cx="1771639" cy="626500"/>
              </a:xfrm>
              <a:custGeom>
                <a:avLst/>
                <a:gdLst>
                  <a:gd name="connsiteX0" fmla="*/ 1649949 w 1771639"/>
                  <a:gd name="connsiteY0" fmla="*/ 0 h 626500"/>
                  <a:gd name="connsiteX1" fmla="*/ 1771639 w 1771639"/>
                  <a:gd name="connsiteY1" fmla="*/ 160716 h 626500"/>
                  <a:gd name="connsiteX2" fmla="*/ 1695474 w 1771639"/>
                  <a:gd name="connsiteY2" fmla="*/ 203577 h 626500"/>
                  <a:gd name="connsiteX3" fmla="*/ 1688429 w 1771639"/>
                  <a:gd name="connsiteY3" fmla="*/ 204107 h 626500"/>
                  <a:gd name="connsiteX4" fmla="*/ 1727709 w 1771639"/>
                  <a:gd name="connsiteY4" fmla="*/ 245611 h 626500"/>
                  <a:gd name="connsiteX5" fmla="*/ 1769517 w 1771639"/>
                  <a:gd name="connsiteY5" fmla="*/ 334640 h 626500"/>
                  <a:gd name="connsiteX6" fmla="*/ 1620627 w 1771639"/>
                  <a:gd name="connsiteY6" fmla="*/ 380658 h 626500"/>
                  <a:gd name="connsiteX7" fmla="*/ 1579154 w 1771639"/>
                  <a:gd name="connsiteY7" fmla="*/ 376650 h 626500"/>
                  <a:gd name="connsiteX8" fmla="*/ 1597096 w 1771639"/>
                  <a:gd name="connsiteY8" fmla="*/ 404482 h 626500"/>
                  <a:gd name="connsiteX9" fmla="*/ 1609078 w 1771639"/>
                  <a:gd name="connsiteY9" fmla="*/ 438529 h 626500"/>
                  <a:gd name="connsiteX10" fmla="*/ 1448901 w 1771639"/>
                  <a:gd name="connsiteY10" fmla="*/ 482583 h 626500"/>
                  <a:gd name="connsiteX11" fmla="*/ 1379224 w 1771639"/>
                  <a:gd name="connsiteY11" fmla="*/ 476592 h 626500"/>
                  <a:gd name="connsiteX12" fmla="*/ 1421231 w 1771639"/>
                  <a:gd name="connsiteY12" fmla="*/ 528102 h 626500"/>
                  <a:gd name="connsiteX13" fmla="*/ 1439772 w 1771639"/>
                  <a:gd name="connsiteY13" fmla="*/ 569750 h 626500"/>
                  <a:gd name="connsiteX14" fmla="*/ 1191917 w 1771639"/>
                  <a:gd name="connsiteY14" fmla="*/ 623638 h 626500"/>
                  <a:gd name="connsiteX15" fmla="*/ 1016283 w 1771639"/>
                  <a:gd name="connsiteY15" fmla="*/ 611699 h 626500"/>
                  <a:gd name="connsiteX16" fmla="*/ 998186 w 1771639"/>
                  <a:gd name="connsiteY16" fmla="*/ 606032 h 626500"/>
                  <a:gd name="connsiteX17" fmla="*/ 965087 w 1771639"/>
                  <a:gd name="connsiteY17" fmla="*/ 614567 h 626500"/>
                  <a:gd name="connsiteX18" fmla="*/ 799403 w 1771639"/>
                  <a:gd name="connsiteY18" fmla="*/ 626500 h 626500"/>
                  <a:gd name="connsiteX19" fmla="*/ 565091 w 1771639"/>
                  <a:gd name="connsiteY19" fmla="*/ 585759 h 626500"/>
                  <a:gd name="connsiteX20" fmla="*/ 570195 w 1771639"/>
                  <a:gd name="connsiteY20" fmla="*/ 571505 h 626500"/>
                  <a:gd name="connsiteX21" fmla="*/ 562941 w 1771639"/>
                  <a:gd name="connsiteY21" fmla="*/ 572687 h 626500"/>
                  <a:gd name="connsiteX22" fmla="*/ 497745 w 1771639"/>
                  <a:gd name="connsiteY22" fmla="*/ 575869 h 626500"/>
                  <a:gd name="connsiteX23" fmla="*/ 330251 w 1771639"/>
                  <a:gd name="connsiteY23" fmla="*/ 535375 h 626500"/>
                  <a:gd name="connsiteX24" fmla="*/ 344332 w 1771639"/>
                  <a:gd name="connsiteY24" fmla="*/ 500829 h 626500"/>
                  <a:gd name="connsiteX25" fmla="*/ 358485 w 1771639"/>
                  <a:gd name="connsiteY25" fmla="*/ 483094 h 626500"/>
                  <a:gd name="connsiteX26" fmla="*/ 314498 w 1771639"/>
                  <a:gd name="connsiteY26" fmla="*/ 485666 h 626500"/>
                  <a:gd name="connsiteX27" fmla="*/ 157052 w 1771639"/>
                  <a:gd name="connsiteY27" fmla="*/ 440060 h 626500"/>
                  <a:gd name="connsiteX28" fmla="*/ 170288 w 1771639"/>
                  <a:gd name="connsiteY28" fmla="*/ 401154 h 626500"/>
                  <a:gd name="connsiteX29" fmla="*/ 189195 w 1771639"/>
                  <a:gd name="connsiteY29" fmla="*/ 372769 h 626500"/>
                  <a:gd name="connsiteX30" fmla="*/ 172284 w 1771639"/>
                  <a:gd name="connsiteY30" fmla="*/ 374042 h 626500"/>
                  <a:gd name="connsiteX31" fmla="*/ 47577 w 1771639"/>
                  <a:gd name="connsiteY31" fmla="*/ 327526 h 626500"/>
                  <a:gd name="connsiteX32" fmla="*/ 85800 w 1771639"/>
                  <a:gd name="connsiteY32" fmla="*/ 234216 h 626500"/>
                  <a:gd name="connsiteX33" fmla="*/ 90247 w 1771639"/>
                  <a:gd name="connsiteY33" fmla="*/ 229046 h 626500"/>
                  <a:gd name="connsiteX34" fmla="*/ 83772 w 1771639"/>
                  <a:gd name="connsiteY34" fmla="*/ 228798 h 626500"/>
                  <a:gd name="connsiteX35" fmla="*/ 4 w 1771639"/>
                  <a:gd name="connsiteY35" fmla="*/ 191414 h 626500"/>
                  <a:gd name="connsiteX36" fmla="*/ 140606 w 1771639"/>
                  <a:gd name="connsiteY36" fmla="*/ 55186 h 626500"/>
                  <a:gd name="connsiteX37" fmla="*/ 274568 w 1771639"/>
                  <a:gd name="connsiteY37" fmla="*/ 191414 h 626500"/>
                  <a:gd name="connsiteX38" fmla="*/ 263780 w 1771639"/>
                  <a:gd name="connsiteY38" fmla="*/ 206761 h 626500"/>
                  <a:gd name="connsiteX39" fmla="*/ 244336 w 1771639"/>
                  <a:gd name="connsiteY39" fmla="*/ 215044 h 626500"/>
                  <a:gd name="connsiteX40" fmla="*/ 261973 w 1771639"/>
                  <a:gd name="connsiteY40" fmla="*/ 237535 h 626500"/>
                  <a:gd name="connsiteX41" fmla="*/ 286001 w 1771639"/>
                  <a:gd name="connsiteY41" fmla="*/ 288082 h 626500"/>
                  <a:gd name="connsiteX42" fmla="*/ 286438 w 1771639"/>
                  <a:gd name="connsiteY42" fmla="*/ 287871 h 626500"/>
                  <a:gd name="connsiteX43" fmla="*/ 318306 w 1771639"/>
                  <a:gd name="connsiteY43" fmla="*/ 282489 h 626500"/>
                  <a:gd name="connsiteX44" fmla="*/ 427733 w 1771639"/>
                  <a:gd name="connsiteY44" fmla="*/ 351830 h 626500"/>
                  <a:gd name="connsiteX45" fmla="*/ 459453 w 1771639"/>
                  <a:gd name="connsiteY45" fmla="*/ 403651 h 626500"/>
                  <a:gd name="connsiteX46" fmla="*/ 467894 w 1771639"/>
                  <a:gd name="connsiteY46" fmla="*/ 400242 h 626500"/>
                  <a:gd name="connsiteX47" fmla="*/ 501797 w 1771639"/>
                  <a:gd name="connsiteY47" fmla="*/ 395463 h 626500"/>
                  <a:gd name="connsiteX48" fmla="*/ 618207 w 1771639"/>
                  <a:gd name="connsiteY48" fmla="*/ 457032 h 626500"/>
                  <a:gd name="connsiteX49" fmla="*/ 648192 w 1771639"/>
                  <a:gd name="connsiteY49" fmla="*/ 497918 h 626500"/>
                  <a:gd name="connsiteX50" fmla="*/ 713113 w 1771639"/>
                  <a:gd name="connsiteY50" fmla="*/ 462736 h 626500"/>
                  <a:gd name="connsiteX51" fmla="*/ 805071 w 1771639"/>
                  <a:gd name="connsiteY51" fmla="*/ 444996 h 626500"/>
                  <a:gd name="connsiteX52" fmla="*/ 967920 w 1771639"/>
                  <a:gd name="connsiteY52" fmla="*/ 506940 h 626500"/>
                  <a:gd name="connsiteX53" fmla="*/ 974294 w 1771639"/>
                  <a:gd name="connsiteY53" fmla="*/ 513190 h 626500"/>
                  <a:gd name="connsiteX54" fmla="*/ 1020030 w 1771639"/>
                  <a:gd name="connsiteY54" fmla="*/ 461651 h 626500"/>
                  <a:gd name="connsiteX55" fmla="*/ 1197912 w 1771639"/>
                  <a:gd name="connsiteY55" fmla="*/ 383561 h 626500"/>
                  <a:gd name="connsiteX56" fmla="*/ 1293452 w 1771639"/>
                  <a:gd name="connsiteY56" fmla="*/ 408468 h 626500"/>
                  <a:gd name="connsiteX57" fmla="*/ 1297572 w 1771639"/>
                  <a:gd name="connsiteY57" fmla="*/ 411087 h 626500"/>
                  <a:gd name="connsiteX58" fmla="*/ 1302189 w 1771639"/>
                  <a:gd name="connsiteY58" fmla="*/ 400947 h 626500"/>
                  <a:gd name="connsiteX59" fmla="*/ 1452775 w 1771639"/>
                  <a:gd name="connsiteY59" fmla="*/ 286319 h 626500"/>
                  <a:gd name="connsiteX60" fmla="*/ 1484890 w 1771639"/>
                  <a:gd name="connsiteY60" fmla="*/ 291862 h 626500"/>
                  <a:gd name="connsiteX61" fmla="*/ 1486080 w 1771639"/>
                  <a:gd name="connsiteY61" fmla="*/ 292457 h 626500"/>
                  <a:gd name="connsiteX62" fmla="*/ 1517372 w 1771639"/>
                  <a:gd name="connsiteY62" fmla="*/ 242329 h 626500"/>
                  <a:gd name="connsiteX63" fmla="*/ 1563863 w 1771639"/>
                  <a:gd name="connsiteY63" fmla="*/ 197544 h 626500"/>
                  <a:gd name="connsiteX64" fmla="*/ 1558564 w 1771639"/>
                  <a:gd name="connsiteY64" fmla="*/ 196926 h 626500"/>
                  <a:gd name="connsiteX65" fmla="*/ 1522226 w 1771639"/>
                  <a:gd name="connsiteY65" fmla="*/ 160716 h 626500"/>
                  <a:gd name="connsiteX66" fmla="*/ 1649949 w 1771639"/>
                  <a:gd name="connsiteY66" fmla="*/ 0 h 626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</a:cxnLst>
                <a:rect l="l" t="t" r="r" b="b"/>
                <a:pathLst>
                  <a:path w="1771639" h="626500">
                    <a:moveTo>
                      <a:pt x="1649949" y="0"/>
                    </a:moveTo>
                    <a:cubicBezTo>
                      <a:pt x="1718823" y="0"/>
                      <a:pt x="1771639" y="135026"/>
                      <a:pt x="1771639" y="160716"/>
                    </a:cubicBezTo>
                    <a:cubicBezTo>
                      <a:pt x="1771639" y="179984"/>
                      <a:pt x="1740233" y="196515"/>
                      <a:pt x="1695474" y="203577"/>
                    </a:cubicBezTo>
                    <a:lnTo>
                      <a:pt x="1688429" y="204107"/>
                    </a:lnTo>
                    <a:lnTo>
                      <a:pt x="1727709" y="245611"/>
                    </a:lnTo>
                    <a:cubicBezTo>
                      <a:pt x="1753752" y="282184"/>
                      <a:pt x="1769517" y="321933"/>
                      <a:pt x="1769517" y="334640"/>
                    </a:cubicBezTo>
                    <a:cubicBezTo>
                      <a:pt x="1769517" y="360055"/>
                      <a:pt x="1702857" y="380658"/>
                      <a:pt x="1620627" y="380658"/>
                    </a:cubicBezTo>
                    <a:lnTo>
                      <a:pt x="1579154" y="376650"/>
                    </a:lnTo>
                    <a:lnTo>
                      <a:pt x="1597096" y="404482"/>
                    </a:lnTo>
                    <a:cubicBezTo>
                      <a:pt x="1604838" y="419892"/>
                      <a:pt x="1609078" y="432447"/>
                      <a:pt x="1609078" y="438529"/>
                    </a:cubicBezTo>
                    <a:cubicBezTo>
                      <a:pt x="1609078" y="462859"/>
                      <a:pt x="1537364" y="482583"/>
                      <a:pt x="1448901" y="482583"/>
                    </a:cubicBezTo>
                    <a:lnTo>
                      <a:pt x="1379224" y="476592"/>
                    </a:lnTo>
                    <a:lnTo>
                      <a:pt x="1421231" y="528102"/>
                    </a:lnTo>
                    <a:cubicBezTo>
                      <a:pt x="1433211" y="546952"/>
                      <a:pt x="1439772" y="562309"/>
                      <a:pt x="1439772" y="569750"/>
                    </a:cubicBezTo>
                    <a:cubicBezTo>
                      <a:pt x="1439772" y="599511"/>
                      <a:pt x="1328804" y="623638"/>
                      <a:pt x="1191917" y="623638"/>
                    </a:cubicBezTo>
                    <a:cubicBezTo>
                      <a:pt x="1123474" y="623638"/>
                      <a:pt x="1061261" y="620169"/>
                      <a:pt x="1016283" y="611699"/>
                    </a:cubicBezTo>
                    <a:lnTo>
                      <a:pt x="998186" y="606032"/>
                    </a:lnTo>
                    <a:lnTo>
                      <a:pt x="965087" y="614567"/>
                    </a:lnTo>
                    <a:cubicBezTo>
                      <a:pt x="922685" y="621940"/>
                      <a:pt x="864107" y="626500"/>
                      <a:pt x="799403" y="626500"/>
                    </a:cubicBezTo>
                    <a:cubicBezTo>
                      <a:pt x="669996" y="626500"/>
                      <a:pt x="564146" y="616010"/>
                      <a:pt x="565091" y="585759"/>
                    </a:cubicBezTo>
                    <a:lnTo>
                      <a:pt x="570195" y="571505"/>
                    </a:lnTo>
                    <a:lnTo>
                      <a:pt x="562941" y="572687"/>
                    </a:lnTo>
                    <a:cubicBezTo>
                      <a:pt x="542903" y="574736"/>
                      <a:pt x="520871" y="575869"/>
                      <a:pt x="497745" y="575869"/>
                    </a:cubicBezTo>
                    <a:cubicBezTo>
                      <a:pt x="405241" y="575869"/>
                      <a:pt x="329576" y="565442"/>
                      <a:pt x="330251" y="535375"/>
                    </a:cubicBezTo>
                    <a:cubicBezTo>
                      <a:pt x="330420" y="527858"/>
                      <a:pt x="335445" y="515355"/>
                      <a:pt x="344332" y="500829"/>
                    </a:cubicBezTo>
                    <a:lnTo>
                      <a:pt x="358485" y="483094"/>
                    </a:lnTo>
                    <a:lnTo>
                      <a:pt x="314498" y="485666"/>
                    </a:lnTo>
                    <a:cubicBezTo>
                      <a:pt x="227543" y="485666"/>
                      <a:pt x="156417" y="473923"/>
                      <a:pt x="157052" y="440060"/>
                    </a:cubicBezTo>
                    <a:cubicBezTo>
                      <a:pt x="157211" y="431595"/>
                      <a:pt x="161934" y="417514"/>
                      <a:pt x="170288" y="401154"/>
                    </a:cubicBezTo>
                    <a:lnTo>
                      <a:pt x="189195" y="372769"/>
                    </a:lnTo>
                    <a:lnTo>
                      <a:pt x="172284" y="374042"/>
                    </a:lnTo>
                    <a:cubicBezTo>
                      <a:pt x="103410" y="374042"/>
                      <a:pt x="47075" y="362065"/>
                      <a:pt x="47577" y="327526"/>
                    </a:cubicBezTo>
                    <a:cubicBezTo>
                      <a:pt x="47829" y="310257"/>
                      <a:pt x="62541" y="270078"/>
                      <a:pt x="85800" y="234216"/>
                    </a:cubicBezTo>
                    <a:lnTo>
                      <a:pt x="90247" y="229046"/>
                    </a:lnTo>
                    <a:lnTo>
                      <a:pt x="83772" y="228798"/>
                    </a:lnTo>
                    <a:cubicBezTo>
                      <a:pt x="34369" y="224571"/>
                      <a:pt x="-412" y="213371"/>
                      <a:pt x="4" y="191414"/>
                    </a:cubicBezTo>
                    <a:cubicBezTo>
                      <a:pt x="557" y="162138"/>
                      <a:pt x="64788" y="55186"/>
                      <a:pt x="140606" y="55186"/>
                    </a:cubicBezTo>
                    <a:cubicBezTo>
                      <a:pt x="216425" y="55186"/>
                      <a:pt x="274568" y="169638"/>
                      <a:pt x="274568" y="191414"/>
                    </a:cubicBezTo>
                    <a:cubicBezTo>
                      <a:pt x="274568" y="196858"/>
                      <a:pt x="270727" y="202044"/>
                      <a:pt x="263780" y="206761"/>
                    </a:cubicBezTo>
                    <a:lnTo>
                      <a:pt x="244336" y="215044"/>
                    </a:lnTo>
                    <a:lnTo>
                      <a:pt x="261973" y="237535"/>
                    </a:lnTo>
                    <a:lnTo>
                      <a:pt x="286001" y="288082"/>
                    </a:lnTo>
                    <a:lnTo>
                      <a:pt x="286438" y="287871"/>
                    </a:lnTo>
                    <a:cubicBezTo>
                      <a:pt x="296775" y="284422"/>
                      <a:pt x="307437" y="282489"/>
                      <a:pt x="318306" y="282489"/>
                    </a:cubicBezTo>
                    <a:cubicBezTo>
                      <a:pt x="361783" y="282489"/>
                      <a:pt x="400193" y="315585"/>
                      <a:pt x="427733" y="351830"/>
                    </a:cubicBezTo>
                    <a:lnTo>
                      <a:pt x="459453" y="403651"/>
                    </a:lnTo>
                    <a:lnTo>
                      <a:pt x="467894" y="400242"/>
                    </a:lnTo>
                    <a:cubicBezTo>
                      <a:pt x="478891" y="397180"/>
                      <a:pt x="490234" y="395463"/>
                      <a:pt x="501797" y="395463"/>
                    </a:cubicBezTo>
                    <a:cubicBezTo>
                      <a:pt x="548049" y="395463"/>
                      <a:pt x="588909" y="424850"/>
                      <a:pt x="618207" y="457032"/>
                    </a:cubicBezTo>
                    <a:lnTo>
                      <a:pt x="648192" y="497918"/>
                    </a:lnTo>
                    <a:lnTo>
                      <a:pt x="713113" y="462736"/>
                    </a:lnTo>
                    <a:cubicBezTo>
                      <a:pt x="741603" y="451903"/>
                      <a:pt x="772719" y="444996"/>
                      <a:pt x="805071" y="444996"/>
                    </a:cubicBezTo>
                    <a:cubicBezTo>
                      <a:pt x="869774" y="444996"/>
                      <a:pt x="926935" y="474562"/>
                      <a:pt x="967920" y="506940"/>
                    </a:cubicBezTo>
                    <a:lnTo>
                      <a:pt x="974294" y="513190"/>
                    </a:lnTo>
                    <a:lnTo>
                      <a:pt x="1020030" y="461651"/>
                    </a:lnTo>
                    <a:cubicBezTo>
                      <a:pt x="1066256" y="420105"/>
                      <a:pt x="1129469" y="383561"/>
                      <a:pt x="1197912" y="383561"/>
                    </a:cubicBezTo>
                    <a:cubicBezTo>
                      <a:pt x="1232134" y="383561"/>
                      <a:pt x="1264361" y="393338"/>
                      <a:pt x="1293452" y="408468"/>
                    </a:cubicBezTo>
                    <a:lnTo>
                      <a:pt x="1297572" y="411087"/>
                    </a:lnTo>
                    <a:lnTo>
                      <a:pt x="1302189" y="400947"/>
                    </a:lnTo>
                    <a:cubicBezTo>
                      <a:pt x="1327686" y="353538"/>
                      <a:pt x="1386428" y="286319"/>
                      <a:pt x="1452775" y="286319"/>
                    </a:cubicBezTo>
                    <a:cubicBezTo>
                      <a:pt x="1463833" y="286319"/>
                      <a:pt x="1474569" y="288317"/>
                      <a:pt x="1484890" y="291862"/>
                    </a:cubicBezTo>
                    <a:lnTo>
                      <a:pt x="1486080" y="292457"/>
                    </a:lnTo>
                    <a:lnTo>
                      <a:pt x="1517372" y="242329"/>
                    </a:lnTo>
                    <a:lnTo>
                      <a:pt x="1563863" y="197544"/>
                    </a:lnTo>
                    <a:lnTo>
                      <a:pt x="1558564" y="196926"/>
                    </a:lnTo>
                    <a:cubicBezTo>
                      <a:pt x="1535933" y="189615"/>
                      <a:pt x="1521975" y="177986"/>
                      <a:pt x="1522226" y="160716"/>
                    </a:cubicBezTo>
                    <a:cubicBezTo>
                      <a:pt x="1522729" y="126178"/>
                      <a:pt x="1581076" y="0"/>
                      <a:pt x="164994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6" name="フリーフォーム: 図形 225">
                <a:extLst>
                  <a:ext uri="{FF2B5EF4-FFF2-40B4-BE49-F238E27FC236}">
                    <a16:creationId xmlns:a16="http://schemas.microsoft.com/office/drawing/2014/main" id="{293EB4B1-DDD3-4375-B885-95E59A9CF964}"/>
                  </a:ext>
                </a:extLst>
              </p:cNvPr>
              <p:cNvSpPr/>
              <p:nvPr/>
            </p:nvSpPr>
            <p:spPr bwMode="auto">
              <a:xfrm>
                <a:off x="2309918" y="3316104"/>
                <a:ext cx="1537754" cy="356673"/>
              </a:xfrm>
              <a:custGeom>
                <a:avLst/>
                <a:gdLst>
                  <a:gd name="connsiteX0" fmla="*/ 753391 w 1537754"/>
                  <a:gd name="connsiteY0" fmla="*/ 0 h 356673"/>
                  <a:gd name="connsiteX1" fmla="*/ 866504 w 1537754"/>
                  <a:gd name="connsiteY1" fmla="*/ 62421 h 356673"/>
                  <a:gd name="connsiteX2" fmla="*/ 883755 w 1537754"/>
                  <a:gd name="connsiteY2" fmla="*/ 86964 h 356673"/>
                  <a:gd name="connsiteX3" fmla="*/ 884974 w 1537754"/>
                  <a:gd name="connsiteY3" fmla="*/ 85354 h 356673"/>
                  <a:gd name="connsiteX4" fmla="*/ 1004684 w 1537754"/>
                  <a:gd name="connsiteY4" fmla="*/ 23766 h 356673"/>
                  <a:gd name="connsiteX5" fmla="*/ 1120612 w 1537754"/>
                  <a:gd name="connsiteY5" fmla="*/ 88386 h 356673"/>
                  <a:gd name="connsiteX6" fmla="*/ 1143132 w 1537754"/>
                  <a:gd name="connsiteY6" fmla="*/ 120749 h 356673"/>
                  <a:gd name="connsiteX7" fmla="*/ 1164630 w 1537754"/>
                  <a:gd name="connsiteY7" fmla="*/ 92888 h 356673"/>
                  <a:gd name="connsiteX8" fmla="*/ 1201772 w 1537754"/>
                  <a:gd name="connsiteY8" fmla="*/ 75752 h 356673"/>
                  <a:gd name="connsiteX9" fmla="*/ 1287043 w 1537754"/>
                  <a:gd name="connsiteY9" fmla="*/ 181307 h 356673"/>
                  <a:gd name="connsiteX10" fmla="*/ 1289155 w 1537754"/>
                  <a:gd name="connsiteY10" fmla="*/ 188676 h 356673"/>
                  <a:gd name="connsiteX11" fmla="*/ 1318589 w 1537754"/>
                  <a:gd name="connsiteY11" fmla="*/ 163445 h 356673"/>
                  <a:gd name="connsiteX12" fmla="*/ 1381451 w 1537754"/>
                  <a:gd name="connsiteY12" fmla="*/ 144262 h 356673"/>
                  <a:gd name="connsiteX13" fmla="*/ 1537754 w 1537754"/>
                  <a:gd name="connsiteY13" fmla="*/ 296472 h 356673"/>
                  <a:gd name="connsiteX14" fmla="*/ 1377577 w 1537754"/>
                  <a:gd name="connsiteY14" fmla="*/ 340526 h 356673"/>
                  <a:gd name="connsiteX15" fmla="*/ 1217400 w 1537754"/>
                  <a:gd name="connsiteY15" fmla="*/ 296472 h 356673"/>
                  <a:gd name="connsiteX16" fmla="*/ 1230865 w 1537754"/>
                  <a:gd name="connsiteY16" fmla="*/ 258889 h 356673"/>
                  <a:gd name="connsiteX17" fmla="*/ 1241414 w 1537754"/>
                  <a:gd name="connsiteY17" fmla="*/ 243853 h 356673"/>
                  <a:gd name="connsiteX18" fmla="*/ 1199483 w 1537754"/>
                  <a:gd name="connsiteY18" fmla="*/ 251075 h 356673"/>
                  <a:gd name="connsiteX19" fmla="*/ 1104844 w 1537754"/>
                  <a:gd name="connsiteY19" fmla="*/ 211721 h 356673"/>
                  <a:gd name="connsiteX20" fmla="*/ 1107179 w 1537754"/>
                  <a:gd name="connsiteY20" fmla="*/ 201868 h 356673"/>
                  <a:gd name="connsiteX21" fmla="*/ 1000650 w 1537754"/>
                  <a:gd name="connsiteY21" fmla="*/ 213111 h 356673"/>
                  <a:gd name="connsiteX22" fmla="*/ 846675 w 1537754"/>
                  <a:gd name="connsiteY22" fmla="*/ 190564 h 356673"/>
                  <a:gd name="connsiteX23" fmla="*/ 835943 w 1537754"/>
                  <a:gd name="connsiteY23" fmla="*/ 173866 h 356673"/>
                  <a:gd name="connsiteX24" fmla="*/ 749455 w 1537754"/>
                  <a:gd name="connsiteY24" fmla="*/ 182903 h 356673"/>
                  <a:gd name="connsiteX25" fmla="*/ 650466 w 1537754"/>
                  <a:gd name="connsiteY25" fmla="*/ 175096 h 356673"/>
                  <a:gd name="connsiteX26" fmla="*/ 643081 w 1537754"/>
                  <a:gd name="connsiteY26" fmla="*/ 183519 h 356673"/>
                  <a:gd name="connsiteX27" fmla="*/ 502830 w 1537754"/>
                  <a:gd name="connsiteY27" fmla="*/ 204927 h 356673"/>
                  <a:gd name="connsiteX28" fmla="*/ 431823 w 1537754"/>
                  <a:gd name="connsiteY28" fmla="*/ 199814 h 356673"/>
                  <a:gd name="connsiteX29" fmla="*/ 433855 w 1537754"/>
                  <a:gd name="connsiteY29" fmla="*/ 205425 h 356673"/>
                  <a:gd name="connsiteX30" fmla="*/ 436405 w 1537754"/>
                  <a:gd name="connsiteY30" fmla="*/ 218797 h 356673"/>
                  <a:gd name="connsiteX31" fmla="*/ 304110 w 1537754"/>
                  <a:gd name="connsiteY31" fmla="*/ 262350 h 356673"/>
                  <a:gd name="connsiteX32" fmla="*/ 243777 w 1537754"/>
                  <a:gd name="connsiteY32" fmla="*/ 256140 h 356673"/>
                  <a:gd name="connsiteX33" fmla="*/ 259959 w 1537754"/>
                  <a:gd name="connsiteY33" fmla="*/ 283889 h 356673"/>
                  <a:gd name="connsiteX34" fmla="*/ 270060 w 1537754"/>
                  <a:gd name="connsiteY34" fmla="*/ 315618 h 356673"/>
                  <a:gd name="connsiteX35" fmla="*/ 135032 w 1537754"/>
                  <a:gd name="connsiteY35" fmla="*/ 356673 h 356673"/>
                  <a:gd name="connsiteX36" fmla="*/ 3 w 1537754"/>
                  <a:gd name="connsiteY36" fmla="*/ 315618 h 356673"/>
                  <a:gd name="connsiteX37" fmla="*/ 138298 w 1537754"/>
                  <a:gd name="connsiteY37" fmla="*/ 173770 h 356673"/>
                  <a:gd name="connsiteX38" fmla="*/ 165370 w 1537754"/>
                  <a:gd name="connsiteY38" fmla="*/ 178935 h 356673"/>
                  <a:gd name="connsiteX39" fmla="*/ 180733 w 1537754"/>
                  <a:gd name="connsiteY39" fmla="*/ 187430 h 356673"/>
                  <a:gd name="connsiteX40" fmla="*/ 182936 w 1537754"/>
                  <a:gd name="connsiteY40" fmla="*/ 181641 h 356673"/>
                  <a:gd name="connsiteX41" fmla="*/ 307309 w 1537754"/>
                  <a:gd name="connsiteY41" fmla="*/ 68316 h 356673"/>
                  <a:gd name="connsiteX42" fmla="*/ 358305 w 1537754"/>
                  <a:gd name="connsiteY42" fmla="*/ 88446 h 356673"/>
                  <a:gd name="connsiteX43" fmla="*/ 383152 w 1537754"/>
                  <a:gd name="connsiteY43" fmla="*/ 116412 h 356673"/>
                  <a:gd name="connsiteX44" fmla="*/ 397271 w 1537754"/>
                  <a:gd name="connsiteY44" fmla="*/ 99560 h 356673"/>
                  <a:gd name="connsiteX45" fmla="*/ 506512 w 1537754"/>
                  <a:gd name="connsiteY45" fmla="*/ 48766 h 356673"/>
                  <a:gd name="connsiteX46" fmla="*/ 565185 w 1537754"/>
                  <a:gd name="connsiteY46" fmla="*/ 64967 h 356673"/>
                  <a:gd name="connsiteX47" fmla="*/ 607139 w 1537754"/>
                  <a:gd name="connsiteY47" fmla="*/ 97996 h 356673"/>
                  <a:gd name="connsiteX48" fmla="*/ 636588 w 1537754"/>
                  <a:gd name="connsiteY48" fmla="*/ 59493 h 356673"/>
                  <a:gd name="connsiteX49" fmla="*/ 753391 w 1537754"/>
                  <a:gd name="connsiteY49" fmla="*/ 0 h 3566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1537754" h="356673">
                    <a:moveTo>
                      <a:pt x="753391" y="0"/>
                    </a:moveTo>
                    <a:cubicBezTo>
                      <a:pt x="798333" y="0"/>
                      <a:pt x="838036" y="29794"/>
                      <a:pt x="866504" y="62421"/>
                    </a:cubicBezTo>
                    <a:lnTo>
                      <a:pt x="883755" y="86964"/>
                    </a:lnTo>
                    <a:lnTo>
                      <a:pt x="884974" y="85354"/>
                    </a:lnTo>
                    <a:cubicBezTo>
                      <a:pt x="916084" y="52588"/>
                      <a:pt x="958624" y="23766"/>
                      <a:pt x="1004684" y="23766"/>
                    </a:cubicBezTo>
                    <a:cubicBezTo>
                      <a:pt x="1050745" y="23766"/>
                      <a:pt x="1091436" y="54609"/>
                      <a:pt x="1120612" y="88386"/>
                    </a:cubicBezTo>
                    <a:lnTo>
                      <a:pt x="1143132" y="120749"/>
                    </a:lnTo>
                    <a:lnTo>
                      <a:pt x="1164630" y="92888"/>
                    </a:lnTo>
                    <a:cubicBezTo>
                      <a:pt x="1176137" y="82424"/>
                      <a:pt x="1188705" y="75752"/>
                      <a:pt x="1201772" y="75752"/>
                    </a:cubicBezTo>
                    <a:cubicBezTo>
                      <a:pt x="1240973" y="75752"/>
                      <a:pt x="1273319" y="140009"/>
                      <a:pt x="1287043" y="181307"/>
                    </a:cubicBezTo>
                    <a:lnTo>
                      <a:pt x="1289155" y="188676"/>
                    </a:lnTo>
                    <a:lnTo>
                      <a:pt x="1318589" y="163445"/>
                    </a:lnTo>
                    <a:cubicBezTo>
                      <a:pt x="1338065" y="151731"/>
                      <a:pt x="1359336" y="144262"/>
                      <a:pt x="1381451" y="144262"/>
                    </a:cubicBezTo>
                    <a:cubicBezTo>
                      <a:pt x="1469915" y="144262"/>
                      <a:pt x="1537754" y="272142"/>
                      <a:pt x="1537754" y="296472"/>
                    </a:cubicBezTo>
                    <a:cubicBezTo>
                      <a:pt x="1537754" y="320802"/>
                      <a:pt x="1466040" y="340526"/>
                      <a:pt x="1377577" y="340526"/>
                    </a:cubicBezTo>
                    <a:cubicBezTo>
                      <a:pt x="1289114" y="340526"/>
                      <a:pt x="1216754" y="329182"/>
                      <a:pt x="1217400" y="296472"/>
                    </a:cubicBezTo>
                    <a:cubicBezTo>
                      <a:pt x="1217562" y="288294"/>
                      <a:pt x="1222367" y="274692"/>
                      <a:pt x="1230865" y="258889"/>
                    </a:cubicBezTo>
                    <a:lnTo>
                      <a:pt x="1241414" y="243853"/>
                    </a:lnTo>
                    <a:lnTo>
                      <a:pt x="1199483" y="251075"/>
                    </a:lnTo>
                    <a:cubicBezTo>
                      <a:pt x="1147215" y="251075"/>
                      <a:pt x="1104462" y="240942"/>
                      <a:pt x="1104844" y="211721"/>
                    </a:cubicBezTo>
                    <a:lnTo>
                      <a:pt x="1107179" y="201868"/>
                    </a:lnTo>
                    <a:lnTo>
                      <a:pt x="1000650" y="213111"/>
                    </a:lnTo>
                    <a:cubicBezTo>
                      <a:pt x="931559" y="213111"/>
                      <a:pt x="871902" y="206955"/>
                      <a:pt x="846675" y="190564"/>
                    </a:cubicBezTo>
                    <a:lnTo>
                      <a:pt x="835943" y="173866"/>
                    </a:lnTo>
                    <a:lnTo>
                      <a:pt x="749455" y="182903"/>
                    </a:lnTo>
                    <a:lnTo>
                      <a:pt x="650466" y="175096"/>
                    </a:lnTo>
                    <a:lnTo>
                      <a:pt x="643081" y="183519"/>
                    </a:lnTo>
                    <a:cubicBezTo>
                      <a:pt x="619974" y="196100"/>
                      <a:pt x="565879" y="204927"/>
                      <a:pt x="502830" y="204927"/>
                    </a:cubicBezTo>
                    <a:lnTo>
                      <a:pt x="431823" y="199814"/>
                    </a:lnTo>
                    <a:lnTo>
                      <a:pt x="433855" y="205425"/>
                    </a:lnTo>
                    <a:cubicBezTo>
                      <a:pt x="435529" y="211184"/>
                      <a:pt x="436405" y="215790"/>
                      <a:pt x="436405" y="218797"/>
                    </a:cubicBezTo>
                    <a:cubicBezTo>
                      <a:pt x="436405" y="242850"/>
                      <a:pt x="377174" y="262350"/>
                      <a:pt x="304110" y="262350"/>
                    </a:cubicBezTo>
                    <a:lnTo>
                      <a:pt x="243777" y="256140"/>
                    </a:lnTo>
                    <a:lnTo>
                      <a:pt x="259959" y="283889"/>
                    </a:lnTo>
                    <a:cubicBezTo>
                      <a:pt x="266486" y="298250"/>
                      <a:pt x="270060" y="309950"/>
                      <a:pt x="270060" y="315618"/>
                    </a:cubicBezTo>
                    <a:cubicBezTo>
                      <a:pt x="270060" y="338292"/>
                      <a:pt x="209606" y="356673"/>
                      <a:pt x="135032" y="356673"/>
                    </a:cubicBezTo>
                    <a:cubicBezTo>
                      <a:pt x="60458" y="356673"/>
                      <a:pt x="-541" y="346102"/>
                      <a:pt x="3" y="315618"/>
                    </a:cubicBezTo>
                    <a:cubicBezTo>
                      <a:pt x="548" y="285134"/>
                      <a:pt x="63724" y="173770"/>
                      <a:pt x="138298" y="173770"/>
                    </a:cubicBezTo>
                    <a:cubicBezTo>
                      <a:pt x="147619" y="173770"/>
                      <a:pt x="156669" y="175632"/>
                      <a:pt x="165370" y="178935"/>
                    </a:cubicBezTo>
                    <a:lnTo>
                      <a:pt x="180733" y="187430"/>
                    </a:lnTo>
                    <a:lnTo>
                      <a:pt x="182936" y="181641"/>
                    </a:lnTo>
                    <a:cubicBezTo>
                      <a:pt x="203994" y="134771"/>
                      <a:pt x="252511" y="68316"/>
                      <a:pt x="307309" y="68316"/>
                    </a:cubicBezTo>
                    <a:cubicBezTo>
                      <a:pt x="325576" y="68316"/>
                      <a:pt x="342777" y="76218"/>
                      <a:pt x="358305" y="88446"/>
                    </a:cubicBezTo>
                    <a:lnTo>
                      <a:pt x="383152" y="116412"/>
                    </a:lnTo>
                    <a:lnTo>
                      <a:pt x="397271" y="99560"/>
                    </a:lnTo>
                    <a:cubicBezTo>
                      <a:pt x="425660" y="72537"/>
                      <a:pt x="464480" y="48766"/>
                      <a:pt x="506512" y="48766"/>
                    </a:cubicBezTo>
                    <a:cubicBezTo>
                      <a:pt x="527528" y="48766"/>
                      <a:pt x="547319" y="55125"/>
                      <a:pt x="565185" y="64967"/>
                    </a:cubicBezTo>
                    <a:lnTo>
                      <a:pt x="607139" y="97996"/>
                    </a:lnTo>
                    <a:lnTo>
                      <a:pt x="636588" y="59493"/>
                    </a:lnTo>
                    <a:cubicBezTo>
                      <a:pt x="666942" y="27841"/>
                      <a:pt x="708449" y="0"/>
                      <a:pt x="753391" y="0"/>
                    </a:cubicBezTo>
                    <a:close/>
                  </a:path>
                </a:pathLst>
              </a:custGeom>
              <a:solidFill>
                <a:schemeClr val="tx1">
                  <a:alpha val="70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27" name="グループ化 226">
                <a:extLst>
                  <a:ext uri="{FF2B5EF4-FFF2-40B4-BE49-F238E27FC236}">
                    <a16:creationId xmlns:a16="http://schemas.microsoft.com/office/drawing/2014/main" id="{4AA47D7F-455E-4B79-BB1B-FC624C61893A}"/>
                  </a:ext>
                </a:extLst>
              </p:cNvPr>
              <p:cNvGrpSpPr/>
              <p:nvPr/>
            </p:nvGrpSpPr>
            <p:grpSpPr>
              <a:xfrm>
                <a:off x="2309919" y="3290264"/>
                <a:ext cx="1537754" cy="356673"/>
                <a:chOff x="2309919" y="3290264"/>
                <a:chExt cx="1537754" cy="356673"/>
              </a:xfrm>
            </p:grpSpPr>
            <p:sp>
              <p:nvSpPr>
                <p:cNvPr id="238" name="楕円 2">
                  <a:extLst>
                    <a:ext uri="{FF2B5EF4-FFF2-40B4-BE49-F238E27FC236}">
                      <a16:creationId xmlns:a16="http://schemas.microsoft.com/office/drawing/2014/main" id="{2FE35EA4-AD9D-45C0-A4DD-B79876BBF9FE}"/>
                    </a:ext>
                  </a:extLst>
                </p:cNvPr>
                <p:cNvSpPr/>
                <p:nvPr/>
              </p:nvSpPr>
              <p:spPr bwMode="auto">
                <a:xfrm>
                  <a:off x="2896620" y="3290264"/>
                  <a:ext cx="325503" cy="18290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7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9" name="楕円 2">
                  <a:extLst>
                    <a:ext uri="{FF2B5EF4-FFF2-40B4-BE49-F238E27FC236}">
                      <a16:creationId xmlns:a16="http://schemas.microsoft.com/office/drawing/2014/main" id="{773CFAEA-208F-4891-A7CD-8DCBAC2FD2F2}"/>
                    </a:ext>
                  </a:extLst>
                </p:cNvPr>
                <p:cNvSpPr/>
                <p:nvPr/>
              </p:nvSpPr>
              <p:spPr bwMode="auto">
                <a:xfrm>
                  <a:off x="2660533" y="3339030"/>
                  <a:ext cx="304429" cy="15616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0" name="楕円 2">
                  <a:extLst>
                    <a:ext uri="{FF2B5EF4-FFF2-40B4-BE49-F238E27FC236}">
                      <a16:creationId xmlns:a16="http://schemas.microsoft.com/office/drawing/2014/main" id="{EF644741-0669-47C7-BA60-20BA08EE4449}"/>
                    </a:ext>
                  </a:extLst>
                </p:cNvPr>
                <p:cNvSpPr/>
                <p:nvPr/>
              </p:nvSpPr>
              <p:spPr bwMode="auto">
                <a:xfrm>
                  <a:off x="3143765" y="3314030"/>
                  <a:ext cx="333603" cy="189345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1" name="楕円 2">
                  <a:extLst>
                    <a:ext uri="{FF2B5EF4-FFF2-40B4-BE49-F238E27FC236}">
                      <a16:creationId xmlns:a16="http://schemas.microsoft.com/office/drawing/2014/main" id="{8A560D5E-C10F-4EB7-8DD4-4D0CA259189E}"/>
                    </a:ext>
                  </a:extLst>
                </p:cNvPr>
                <p:cNvSpPr/>
                <p:nvPr/>
              </p:nvSpPr>
              <p:spPr bwMode="auto">
                <a:xfrm>
                  <a:off x="2481730" y="3358580"/>
                  <a:ext cx="264594" cy="1940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2" name="楕円 2">
                  <a:extLst>
                    <a:ext uri="{FF2B5EF4-FFF2-40B4-BE49-F238E27FC236}">
                      <a16:creationId xmlns:a16="http://schemas.microsoft.com/office/drawing/2014/main" id="{A7341BA6-99A4-40E0-A68E-BDD871C63DCB}"/>
                    </a:ext>
                  </a:extLst>
                </p:cNvPr>
                <p:cNvSpPr/>
                <p:nvPr/>
              </p:nvSpPr>
              <p:spPr bwMode="auto">
                <a:xfrm>
                  <a:off x="2309919" y="3464034"/>
                  <a:ext cx="270060" cy="18290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7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3" name="楕円 2">
                  <a:extLst>
                    <a:ext uri="{FF2B5EF4-FFF2-40B4-BE49-F238E27FC236}">
                      <a16:creationId xmlns:a16="http://schemas.microsoft.com/office/drawing/2014/main" id="{89D991EF-09ED-434D-A6D3-52C1F3196CB4}"/>
                    </a:ext>
                  </a:extLst>
                </p:cNvPr>
                <p:cNvSpPr/>
                <p:nvPr/>
              </p:nvSpPr>
              <p:spPr bwMode="auto">
                <a:xfrm>
                  <a:off x="3414760" y="3366016"/>
                  <a:ext cx="189281" cy="1753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4" name="楕円 2">
                  <a:extLst>
                    <a:ext uri="{FF2B5EF4-FFF2-40B4-BE49-F238E27FC236}">
                      <a16:creationId xmlns:a16="http://schemas.microsoft.com/office/drawing/2014/main" id="{57C63DAC-6433-4B38-AAC4-DE92CB4D78E8}"/>
                    </a:ext>
                  </a:extLst>
                </p:cNvPr>
                <p:cNvSpPr/>
                <p:nvPr/>
              </p:nvSpPr>
              <p:spPr bwMode="auto">
                <a:xfrm>
                  <a:off x="3527315" y="3434526"/>
                  <a:ext cx="320358" cy="19626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7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28" name="グループ化 227">
                <a:extLst>
                  <a:ext uri="{FF2B5EF4-FFF2-40B4-BE49-F238E27FC236}">
                    <a16:creationId xmlns:a16="http://schemas.microsoft.com/office/drawing/2014/main" id="{80C22F30-C474-4462-85B8-B0FC985B2BEE}"/>
                  </a:ext>
                </a:extLst>
              </p:cNvPr>
              <p:cNvGrpSpPr/>
              <p:nvPr/>
            </p:nvGrpSpPr>
            <p:grpSpPr>
              <a:xfrm>
                <a:off x="2188589" y="3553020"/>
                <a:ext cx="1771639" cy="626500"/>
                <a:chOff x="2188589" y="3553020"/>
                <a:chExt cx="1771639" cy="626500"/>
              </a:xfrm>
            </p:grpSpPr>
            <p:sp>
              <p:nvSpPr>
                <p:cNvPr id="229" name="楕円 2">
                  <a:extLst>
                    <a:ext uri="{FF2B5EF4-FFF2-40B4-BE49-F238E27FC236}">
                      <a16:creationId xmlns:a16="http://schemas.microsoft.com/office/drawing/2014/main" id="{FED7FA40-0E93-4D6D-848E-1E77E61E74FA}"/>
                    </a:ext>
                  </a:extLst>
                </p:cNvPr>
                <p:cNvSpPr/>
                <p:nvPr/>
              </p:nvSpPr>
              <p:spPr bwMode="auto">
                <a:xfrm>
                  <a:off x="2188589" y="3608206"/>
                  <a:ext cx="274568" cy="17565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0" name="楕円 2">
                  <a:extLst>
                    <a:ext uri="{FF2B5EF4-FFF2-40B4-BE49-F238E27FC236}">
                      <a16:creationId xmlns:a16="http://schemas.microsoft.com/office/drawing/2014/main" id="{1E9D5BB0-7DDB-453B-A09E-E45D2797D347}"/>
                    </a:ext>
                  </a:extLst>
                </p:cNvPr>
                <p:cNvSpPr/>
                <p:nvPr/>
              </p:nvSpPr>
              <p:spPr bwMode="auto">
                <a:xfrm>
                  <a:off x="2236163" y="3719830"/>
                  <a:ext cx="249416" cy="2072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1" name="楕円 2">
                  <a:extLst>
                    <a:ext uri="{FF2B5EF4-FFF2-40B4-BE49-F238E27FC236}">
                      <a16:creationId xmlns:a16="http://schemas.microsoft.com/office/drawing/2014/main" id="{422F7C89-425E-49AF-83A1-FD093EFD5E05}"/>
                    </a:ext>
                  </a:extLst>
                </p:cNvPr>
                <p:cNvSpPr/>
                <p:nvPr/>
              </p:nvSpPr>
              <p:spPr bwMode="auto">
                <a:xfrm>
                  <a:off x="2345637" y="3835509"/>
                  <a:ext cx="314895" cy="203177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7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2" name="楕円 2">
                  <a:extLst>
                    <a:ext uri="{FF2B5EF4-FFF2-40B4-BE49-F238E27FC236}">
                      <a16:creationId xmlns:a16="http://schemas.microsoft.com/office/drawing/2014/main" id="{0914C6E8-8EE8-4F05-8DEA-31CB7E484D80}"/>
                    </a:ext>
                  </a:extLst>
                </p:cNvPr>
                <p:cNvSpPr/>
                <p:nvPr/>
              </p:nvSpPr>
              <p:spPr bwMode="auto">
                <a:xfrm>
                  <a:off x="2518836" y="3948483"/>
                  <a:ext cx="334992" cy="18040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3" name="楕円 2">
                  <a:extLst>
                    <a:ext uri="{FF2B5EF4-FFF2-40B4-BE49-F238E27FC236}">
                      <a16:creationId xmlns:a16="http://schemas.microsoft.com/office/drawing/2014/main" id="{9A873FD9-BB48-48D6-9885-09B28D197494}"/>
                    </a:ext>
                  </a:extLst>
                </p:cNvPr>
                <p:cNvSpPr/>
                <p:nvPr/>
              </p:nvSpPr>
              <p:spPr bwMode="auto">
                <a:xfrm>
                  <a:off x="2753674" y="3998016"/>
                  <a:ext cx="468630" cy="18150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4" name="楕円 2">
                  <a:extLst>
                    <a:ext uri="{FF2B5EF4-FFF2-40B4-BE49-F238E27FC236}">
                      <a16:creationId xmlns:a16="http://schemas.microsoft.com/office/drawing/2014/main" id="{294C0E2D-8D11-4FBC-BF3E-9928A392AB91}"/>
                    </a:ext>
                  </a:extLst>
                </p:cNvPr>
                <p:cNvSpPr/>
                <p:nvPr/>
              </p:nvSpPr>
              <p:spPr bwMode="auto">
                <a:xfrm>
                  <a:off x="3710812" y="3553020"/>
                  <a:ext cx="249416" cy="2072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5" name="楕円 2">
                  <a:extLst>
                    <a:ext uri="{FF2B5EF4-FFF2-40B4-BE49-F238E27FC236}">
                      <a16:creationId xmlns:a16="http://schemas.microsoft.com/office/drawing/2014/main" id="{7A4012EB-3EFB-4CA9-8A40-7E7B77E367B0}"/>
                    </a:ext>
                  </a:extLst>
                </p:cNvPr>
                <p:cNvSpPr/>
                <p:nvPr/>
              </p:nvSpPr>
              <p:spPr bwMode="auto">
                <a:xfrm>
                  <a:off x="3660322" y="3728664"/>
                  <a:ext cx="297784" cy="20501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6" name="楕円 2">
                  <a:extLst>
                    <a:ext uri="{FF2B5EF4-FFF2-40B4-BE49-F238E27FC236}">
                      <a16:creationId xmlns:a16="http://schemas.microsoft.com/office/drawing/2014/main" id="{600825EC-EDE6-42CA-9245-3CB7D59D5518}"/>
                    </a:ext>
                  </a:extLst>
                </p:cNvPr>
                <p:cNvSpPr/>
                <p:nvPr/>
              </p:nvSpPr>
              <p:spPr bwMode="auto">
                <a:xfrm>
                  <a:off x="3477309" y="3839339"/>
                  <a:ext cx="320358" cy="19626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7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7" name="楕円 2">
                  <a:extLst>
                    <a:ext uri="{FF2B5EF4-FFF2-40B4-BE49-F238E27FC236}">
                      <a16:creationId xmlns:a16="http://schemas.microsoft.com/office/drawing/2014/main" id="{B243B608-9205-4068-8073-3DA1B1A7E3B6}"/>
                    </a:ext>
                  </a:extLst>
                </p:cNvPr>
                <p:cNvSpPr/>
                <p:nvPr/>
              </p:nvSpPr>
              <p:spPr bwMode="auto">
                <a:xfrm>
                  <a:off x="3132645" y="3936581"/>
                  <a:ext cx="495716" cy="240077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83" name="グループ化 182">
              <a:extLst>
                <a:ext uri="{FF2B5EF4-FFF2-40B4-BE49-F238E27FC236}">
                  <a16:creationId xmlns:a16="http://schemas.microsoft.com/office/drawing/2014/main" id="{5E289E39-051C-49B3-BF67-4D10DBD0004A}"/>
                </a:ext>
              </a:extLst>
            </p:cNvPr>
            <p:cNvGrpSpPr/>
            <p:nvPr/>
          </p:nvGrpSpPr>
          <p:grpSpPr>
            <a:xfrm>
              <a:off x="8462383" y="1229825"/>
              <a:ext cx="468133" cy="475840"/>
              <a:chOff x="4713922" y="388961"/>
              <a:chExt cx="468133" cy="475840"/>
            </a:xfrm>
          </p:grpSpPr>
          <p:sp>
            <p:nvSpPr>
              <p:cNvPr id="199" name="フリーフォーム: 図形 198">
                <a:extLst>
                  <a:ext uri="{FF2B5EF4-FFF2-40B4-BE49-F238E27FC236}">
                    <a16:creationId xmlns:a16="http://schemas.microsoft.com/office/drawing/2014/main" id="{D9AFC678-F203-4AAA-BC0D-14DDFDA8AE3B}"/>
                  </a:ext>
                </a:extLst>
              </p:cNvPr>
              <p:cNvSpPr/>
              <p:nvPr/>
            </p:nvSpPr>
            <p:spPr>
              <a:xfrm>
                <a:off x="4713922" y="388961"/>
                <a:ext cx="468133" cy="386119"/>
              </a:xfrm>
              <a:custGeom>
                <a:avLst/>
                <a:gdLst>
                  <a:gd name="connsiteX0" fmla="*/ 234067 w 468133"/>
                  <a:gd name="connsiteY0" fmla="*/ 0 h 386119"/>
                  <a:gd name="connsiteX1" fmla="*/ 399578 w 468133"/>
                  <a:gd name="connsiteY1" fmla="*/ 72112 h 386119"/>
                  <a:gd name="connsiteX2" fmla="*/ 399577 w 468133"/>
                  <a:gd name="connsiteY2" fmla="*/ 72112 h 386119"/>
                  <a:gd name="connsiteX3" fmla="*/ 429570 w 468133"/>
                  <a:gd name="connsiteY3" fmla="*/ 381676 h 386119"/>
                  <a:gd name="connsiteX4" fmla="*/ 426120 w 468133"/>
                  <a:gd name="connsiteY4" fmla="*/ 386119 h 386119"/>
                  <a:gd name="connsiteX5" fmla="*/ 42014 w 468133"/>
                  <a:gd name="connsiteY5" fmla="*/ 386119 h 386119"/>
                  <a:gd name="connsiteX6" fmla="*/ 38564 w 468133"/>
                  <a:gd name="connsiteY6" fmla="*/ 381676 h 386119"/>
                  <a:gd name="connsiteX7" fmla="*/ 68557 w 468133"/>
                  <a:gd name="connsiteY7" fmla="*/ 72112 h 386119"/>
                  <a:gd name="connsiteX8" fmla="*/ 234067 w 468133"/>
                  <a:gd name="connsiteY8" fmla="*/ 0 h 38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68133" h="386119">
                    <a:moveTo>
                      <a:pt x="234067" y="0"/>
                    </a:moveTo>
                    <a:cubicBezTo>
                      <a:pt x="293970" y="0"/>
                      <a:pt x="353873" y="24037"/>
                      <a:pt x="399578" y="72112"/>
                    </a:cubicBezTo>
                    <a:lnTo>
                      <a:pt x="399577" y="72112"/>
                    </a:lnTo>
                    <a:cubicBezTo>
                      <a:pt x="479559" y="156242"/>
                      <a:pt x="489557" y="286111"/>
                      <a:pt x="429570" y="381676"/>
                    </a:cubicBezTo>
                    <a:lnTo>
                      <a:pt x="426120" y="386119"/>
                    </a:lnTo>
                    <a:lnTo>
                      <a:pt x="42014" y="386119"/>
                    </a:lnTo>
                    <a:lnTo>
                      <a:pt x="38564" y="381676"/>
                    </a:lnTo>
                    <a:cubicBezTo>
                      <a:pt x="-21423" y="286111"/>
                      <a:pt x="-11425" y="156242"/>
                      <a:pt x="68557" y="72112"/>
                    </a:cubicBezTo>
                    <a:cubicBezTo>
                      <a:pt x="114261" y="24037"/>
                      <a:pt x="174165" y="0"/>
                      <a:pt x="234067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0" name="円/楕円 238">
                <a:extLst>
                  <a:ext uri="{FF2B5EF4-FFF2-40B4-BE49-F238E27FC236}">
                    <a16:creationId xmlns:a16="http://schemas.microsoft.com/office/drawing/2014/main" id="{50E7CEE3-6930-47B5-9C48-2910F005F3C3}"/>
                  </a:ext>
                </a:extLst>
              </p:cNvPr>
              <p:cNvSpPr/>
              <p:nvPr/>
            </p:nvSpPr>
            <p:spPr>
              <a:xfrm>
                <a:off x="4759806" y="540198"/>
                <a:ext cx="370364" cy="324603"/>
              </a:xfrm>
              <a:custGeom>
                <a:avLst/>
                <a:gdLst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80962 w 579044"/>
                  <a:gd name="connsiteY4" fmla="*/ 91440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42862 w 579044"/>
                  <a:gd name="connsiteY4" fmla="*/ 170815 h 636588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5" fmla="*/ 349847 w 579044"/>
                  <a:gd name="connsiteY5" fmla="*/ 39186 h 50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9044" h="507499">
                    <a:moveTo>
                      <a:pt x="349847" y="39186"/>
                    </a:moveTo>
                    <a:cubicBezTo>
                      <a:pt x="497046" y="-33839"/>
                      <a:pt x="579044" y="13416"/>
                      <a:pt x="579044" y="189205"/>
                    </a:cubicBezTo>
                    <a:cubicBezTo>
                      <a:pt x="579044" y="364994"/>
                      <a:pt x="449421" y="507499"/>
                      <a:pt x="289522" y="507499"/>
                    </a:cubicBezTo>
                    <a:cubicBezTo>
                      <a:pt x="129623" y="507499"/>
                      <a:pt x="0" y="364994"/>
                      <a:pt x="0" y="189205"/>
                    </a:cubicBezTo>
                    <a:cubicBezTo>
                      <a:pt x="0" y="13416"/>
                      <a:pt x="91523" y="-49714"/>
                      <a:pt x="342862" y="41726"/>
                    </a:cubicBezTo>
                    <a:lnTo>
                      <a:pt x="349847" y="39186"/>
                    </a:lnTo>
                    <a:close/>
                  </a:path>
                </a:pathLst>
              </a:custGeom>
              <a:solidFill>
                <a:srgbClr val="FF99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1" name="円/楕円 1134">
                <a:extLst>
                  <a:ext uri="{FF2B5EF4-FFF2-40B4-BE49-F238E27FC236}">
                    <a16:creationId xmlns:a16="http://schemas.microsoft.com/office/drawing/2014/main" id="{2503B046-D063-46DF-AD08-7DCAF4D6DAD2}"/>
                  </a:ext>
                </a:extLst>
              </p:cNvPr>
              <p:cNvSpPr/>
              <p:nvPr/>
            </p:nvSpPr>
            <p:spPr>
              <a:xfrm>
                <a:off x="4841638" y="640452"/>
                <a:ext cx="29242" cy="62047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2" name="円/楕円 1136">
                <a:extLst>
                  <a:ext uri="{FF2B5EF4-FFF2-40B4-BE49-F238E27FC236}">
                    <a16:creationId xmlns:a16="http://schemas.microsoft.com/office/drawing/2014/main" id="{1C3ABD46-3E66-4697-A0E0-01D7D609E0F0}"/>
                  </a:ext>
                </a:extLst>
              </p:cNvPr>
              <p:cNvSpPr/>
              <p:nvPr/>
            </p:nvSpPr>
            <p:spPr>
              <a:xfrm>
                <a:off x="5018315" y="640452"/>
                <a:ext cx="29242" cy="62047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03" name="グループ化 202">
                <a:extLst>
                  <a:ext uri="{FF2B5EF4-FFF2-40B4-BE49-F238E27FC236}">
                    <a16:creationId xmlns:a16="http://schemas.microsoft.com/office/drawing/2014/main" id="{AFEC98D7-2DA6-42DB-B03E-F2AC636826A8}"/>
                  </a:ext>
                </a:extLst>
              </p:cNvPr>
              <p:cNvGrpSpPr/>
              <p:nvPr/>
            </p:nvGrpSpPr>
            <p:grpSpPr>
              <a:xfrm>
                <a:off x="4781806" y="488087"/>
                <a:ext cx="162572" cy="116775"/>
                <a:chOff x="8185150" y="3036368"/>
                <a:chExt cx="293635" cy="222935"/>
              </a:xfrm>
            </p:grpSpPr>
            <p:sp>
              <p:nvSpPr>
                <p:cNvPr id="213" name="月 212">
                  <a:extLst>
                    <a:ext uri="{FF2B5EF4-FFF2-40B4-BE49-F238E27FC236}">
                      <a16:creationId xmlns:a16="http://schemas.microsoft.com/office/drawing/2014/main" id="{AF4081A2-70B2-4DFE-B3AD-82A84C5A41C3}"/>
                    </a:ext>
                  </a:extLst>
                </p:cNvPr>
                <p:cNvSpPr/>
                <p:nvPr/>
              </p:nvSpPr>
              <p:spPr>
                <a:xfrm>
                  <a:off x="82359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4" name="月 213">
                  <a:extLst>
                    <a:ext uri="{FF2B5EF4-FFF2-40B4-BE49-F238E27FC236}">
                      <a16:creationId xmlns:a16="http://schemas.microsoft.com/office/drawing/2014/main" id="{F2A42114-4280-41E2-9880-F5122BFF4FD5}"/>
                    </a:ext>
                  </a:extLst>
                </p:cNvPr>
                <p:cNvSpPr/>
                <p:nvPr/>
              </p:nvSpPr>
              <p:spPr>
                <a:xfrm>
                  <a:off x="81851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5" name="月 214">
                  <a:extLst>
                    <a:ext uri="{FF2B5EF4-FFF2-40B4-BE49-F238E27FC236}">
                      <a16:creationId xmlns:a16="http://schemas.microsoft.com/office/drawing/2014/main" id="{BDC32AED-97F3-4F91-9B91-CE721E45D3B2}"/>
                    </a:ext>
                  </a:extLst>
                </p:cNvPr>
                <p:cNvSpPr/>
                <p:nvPr/>
              </p:nvSpPr>
              <p:spPr>
                <a:xfrm>
                  <a:off x="83312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6" name="月 215">
                  <a:extLst>
                    <a:ext uri="{FF2B5EF4-FFF2-40B4-BE49-F238E27FC236}">
                      <a16:creationId xmlns:a16="http://schemas.microsoft.com/office/drawing/2014/main" id="{84317F71-6F6E-4FE7-8CA9-8192A416F2BB}"/>
                    </a:ext>
                  </a:extLst>
                </p:cNvPr>
                <p:cNvSpPr/>
                <p:nvPr/>
              </p:nvSpPr>
              <p:spPr>
                <a:xfrm>
                  <a:off x="82804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7" name="月 216">
                  <a:extLst>
                    <a:ext uri="{FF2B5EF4-FFF2-40B4-BE49-F238E27FC236}">
                      <a16:creationId xmlns:a16="http://schemas.microsoft.com/office/drawing/2014/main" id="{811784D0-F5E6-475F-8118-B75E4AF43BA2}"/>
                    </a:ext>
                  </a:extLst>
                </p:cNvPr>
                <p:cNvSpPr/>
                <p:nvPr/>
              </p:nvSpPr>
              <p:spPr>
                <a:xfrm>
                  <a:off x="84296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8" name="月 217">
                  <a:extLst>
                    <a:ext uri="{FF2B5EF4-FFF2-40B4-BE49-F238E27FC236}">
                      <a16:creationId xmlns:a16="http://schemas.microsoft.com/office/drawing/2014/main" id="{A6279A6A-DE75-4E1A-A054-7A96A41FFA14}"/>
                    </a:ext>
                  </a:extLst>
                </p:cNvPr>
                <p:cNvSpPr/>
                <p:nvPr/>
              </p:nvSpPr>
              <p:spPr>
                <a:xfrm>
                  <a:off x="83788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04" name="グループ化 203">
                <a:extLst>
                  <a:ext uri="{FF2B5EF4-FFF2-40B4-BE49-F238E27FC236}">
                    <a16:creationId xmlns:a16="http://schemas.microsoft.com/office/drawing/2014/main" id="{AE038412-58C1-4BA8-BCE0-27D05FF6889A}"/>
                  </a:ext>
                </a:extLst>
              </p:cNvPr>
              <p:cNvGrpSpPr/>
              <p:nvPr/>
            </p:nvGrpSpPr>
            <p:grpSpPr>
              <a:xfrm>
                <a:off x="4947044" y="488087"/>
                <a:ext cx="162572" cy="116775"/>
                <a:chOff x="8185150" y="3036368"/>
                <a:chExt cx="293635" cy="222935"/>
              </a:xfrm>
            </p:grpSpPr>
            <p:sp>
              <p:nvSpPr>
                <p:cNvPr id="207" name="月 206">
                  <a:extLst>
                    <a:ext uri="{FF2B5EF4-FFF2-40B4-BE49-F238E27FC236}">
                      <a16:creationId xmlns:a16="http://schemas.microsoft.com/office/drawing/2014/main" id="{21A40BB2-2540-44AE-8B1C-75435CC31DA2}"/>
                    </a:ext>
                  </a:extLst>
                </p:cNvPr>
                <p:cNvSpPr/>
                <p:nvPr/>
              </p:nvSpPr>
              <p:spPr>
                <a:xfrm>
                  <a:off x="82359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08" name="月 207">
                  <a:extLst>
                    <a:ext uri="{FF2B5EF4-FFF2-40B4-BE49-F238E27FC236}">
                      <a16:creationId xmlns:a16="http://schemas.microsoft.com/office/drawing/2014/main" id="{D6C785F3-5741-4F0E-B65A-4A7A718F6B03}"/>
                    </a:ext>
                  </a:extLst>
                </p:cNvPr>
                <p:cNvSpPr/>
                <p:nvPr/>
              </p:nvSpPr>
              <p:spPr>
                <a:xfrm>
                  <a:off x="81851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09" name="月 208">
                  <a:extLst>
                    <a:ext uri="{FF2B5EF4-FFF2-40B4-BE49-F238E27FC236}">
                      <a16:creationId xmlns:a16="http://schemas.microsoft.com/office/drawing/2014/main" id="{885C168F-993A-4C80-9B12-B554E7573BCB}"/>
                    </a:ext>
                  </a:extLst>
                </p:cNvPr>
                <p:cNvSpPr/>
                <p:nvPr/>
              </p:nvSpPr>
              <p:spPr>
                <a:xfrm>
                  <a:off x="83312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0" name="月 209">
                  <a:extLst>
                    <a:ext uri="{FF2B5EF4-FFF2-40B4-BE49-F238E27FC236}">
                      <a16:creationId xmlns:a16="http://schemas.microsoft.com/office/drawing/2014/main" id="{15363D0D-A944-4A78-898A-99F5D955B41D}"/>
                    </a:ext>
                  </a:extLst>
                </p:cNvPr>
                <p:cNvSpPr/>
                <p:nvPr/>
              </p:nvSpPr>
              <p:spPr>
                <a:xfrm>
                  <a:off x="82804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1" name="月 210">
                  <a:extLst>
                    <a:ext uri="{FF2B5EF4-FFF2-40B4-BE49-F238E27FC236}">
                      <a16:creationId xmlns:a16="http://schemas.microsoft.com/office/drawing/2014/main" id="{A7DEBE95-42FD-4036-841C-C856CB1C5A59}"/>
                    </a:ext>
                  </a:extLst>
                </p:cNvPr>
                <p:cNvSpPr/>
                <p:nvPr/>
              </p:nvSpPr>
              <p:spPr>
                <a:xfrm>
                  <a:off x="84296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2" name="月 211">
                  <a:extLst>
                    <a:ext uri="{FF2B5EF4-FFF2-40B4-BE49-F238E27FC236}">
                      <a16:creationId xmlns:a16="http://schemas.microsoft.com/office/drawing/2014/main" id="{E546DF26-8E3B-42B5-875A-C15B9FB3E704}"/>
                    </a:ext>
                  </a:extLst>
                </p:cNvPr>
                <p:cNvSpPr/>
                <p:nvPr/>
              </p:nvSpPr>
              <p:spPr>
                <a:xfrm>
                  <a:off x="83788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205" name="月 204">
                <a:extLst>
                  <a:ext uri="{FF2B5EF4-FFF2-40B4-BE49-F238E27FC236}">
                    <a16:creationId xmlns:a16="http://schemas.microsoft.com/office/drawing/2014/main" id="{3743A647-DFFB-4869-904D-A8DBF66EAC0D}"/>
                  </a:ext>
                </a:extLst>
              </p:cNvPr>
              <p:cNvSpPr/>
              <p:nvPr/>
            </p:nvSpPr>
            <p:spPr>
              <a:xfrm rot="5400000">
                <a:off x="4836166" y="519074"/>
                <a:ext cx="29243" cy="116897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6" name="月 205">
                <a:extLst>
                  <a:ext uri="{FF2B5EF4-FFF2-40B4-BE49-F238E27FC236}">
                    <a16:creationId xmlns:a16="http://schemas.microsoft.com/office/drawing/2014/main" id="{EB78B864-7EF2-49ED-B98E-BA65D3296256}"/>
                  </a:ext>
                </a:extLst>
              </p:cNvPr>
              <p:cNvSpPr/>
              <p:nvPr/>
            </p:nvSpPr>
            <p:spPr>
              <a:xfrm rot="5400000">
                <a:off x="5021982" y="519074"/>
                <a:ext cx="29243" cy="116897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84" name="円/楕円 4">
              <a:extLst>
                <a:ext uri="{FF2B5EF4-FFF2-40B4-BE49-F238E27FC236}">
                  <a16:creationId xmlns:a16="http://schemas.microsoft.com/office/drawing/2014/main" id="{2AAD819E-5348-4ECC-8C89-D187359CDA3C}"/>
                </a:ext>
              </a:extLst>
            </p:cNvPr>
            <p:cNvSpPr/>
            <p:nvPr/>
          </p:nvSpPr>
          <p:spPr>
            <a:xfrm>
              <a:off x="8672927" y="1610203"/>
              <a:ext cx="49659" cy="15172"/>
            </a:xfrm>
            <a:custGeom>
              <a:avLst/>
              <a:gdLst/>
              <a:ahLst/>
              <a:cxnLst/>
              <a:rect l="l" t="t" r="r" b="b"/>
              <a:pathLst>
                <a:path w="194934" h="36810">
                  <a:moveTo>
                    <a:pt x="0" y="0"/>
                  </a:moveTo>
                  <a:cubicBezTo>
                    <a:pt x="27202" y="6486"/>
                    <a:pt x="60957" y="9752"/>
                    <a:pt x="97467" y="9752"/>
                  </a:cubicBezTo>
                  <a:cubicBezTo>
                    <a:pt x="133977" y="9752"/>
                    <a:pt x="167732" y="6486"/>
                    <a:pt x="194934" y="0"/>
                  </a:cubicBezTo>
                  <a:cubicBezTo>
                    <a:pt x="186588" y="21408"/>
                    <a:pt x="146006" y="36810"/>
                    <a:pt x="97467" y="36810"/>
                  </a:cubicBezTo>
                  <a:cubicBezTo>
                    <a:pt x="48928" y="36810"/>
                    <a:pt x="8346" y="21408"/>
                    <a:pt x="0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5" name="正方形/長方形 184">
              <a:extLst>
                <a:ext uri="{FF2B5EF4-FFF2-40B4-BE49-F238E27FC236}">
                  <a16:creationId xmlns:a16="http://schemas.microsoft.com/office/drawing/2014/main" id="{0C08CF39-074C-48DC-ADBF-46A5882A46DF}"/>
                </a:ext>
              </a:extLst>
            </p:cNvPr>
            <p:cNvSpPr/>
            <p:nvPr/>
          </p:nvSpPr>
          <p:spPr bwMode="auto">
            <a:xfrm>
              <a:off x="8312968" y="1584298"/>
              <a:ext cx="766965" cy="162732"/>
            </a:xfrm>
            <a:prstGeom prst="rect">
              <a:avLst/>
            </a:prstGeom>
            <a:solidFill>
              <a:srgbClr val="00B0F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grpSp>
          <p:nvGrpSpPr>
            <p:cNvPr id="186" name="グループ化 185">
              <a:extLst>
                <a:ext uri="{FF2B5EF4-FFF2-40B4-BE49-F238E27FC236}">
                  <a16:creationId xmlns:a16="http://schemas.microsoft.com/office/drawing/2014/main" id="{89F4BA87-4536-4056-96B2-18DC29219087}"/>
                </a:ext>
              </a:extLst>
            </p:cNvPr>
            <p:cNvGrpSpPr/>
            <p:nvPr/>
          </p:nvGrpSpPr>
          <p:grpSpPr>
            <a:xfrm>
              <a:off x="8168123" y="1344272"/>
              <a:ext cx="1063804" cy="497725"/>
              <a:chOff x="662423" y="3416873"/>
              <a:chExt cx="1063804" cy="497725"/>
            </a:xfrm>
          </p:grpSpPr>
          <p:grpSp>
            <p:nvGrpSpPr>
              <p:cNvPr id="187" name="グループ化 186">
                <a:extLst>
                  <a:ext uri="{FF2B5EF4-FFF2-40B4-BE49-F238E27FC236}">
                    <a16:creationId xmlns:a16="http://schemas.microsoft.com/office/drawing/2014/main" id="{356448FF-A62C-4ADE-AE87-4AAF4015B201}"/>
                  </a:ext>
                </a:extLst>
              </p:cNvPr>
              <p:cNvGrpSpPr/>
              <p:nvPr/>
            </p:nvGrpSpPr>
            <p:grpSpPr>
              <a:xfrm>
                <a:off x="15387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197" name="フリーフォーム: 図形 196">
                  <a:extLst>
                    <a:ext uri="{FF2B5EF4-FFF2-40B4-BE49-F238E27FC236}">
                      <a16:creationId xmlns:a16="http://schemas.microsoft.com/office/drawing/2014/main" id="{B62DC470-4377-4277-97AA-AC522B2D1897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" name="フリーフォーム: 図形 197">
                  <a:extLst>
                    <a:ext uri="{FF2B5EF4-FFF2-40B4-BE49-F238E27FC236}">
                      <a16:creationId xmlns:a16="http://schemas.microsoft.com/office/drawing/2014/main" id="{750A8862-0832-4883-BEDA-8945E73ACCC3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8" name="グループ化 187">
                <a:extLst>
                  <a:ext uri="{FF2B5EF4-FFF2-40B4-BE49-F238E27FC236}">
                    <a16:creationId xmlns:a16="http://schemas.microsoft.com/office/drawing/2014/main" id="{F3A5F980-91DF-4727-B252-68BC6986942D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195" name="フリーフォーム: 図形 194">
                  <a:extLst>
                    <a:ext uri="{FF2B5EF4-FFF2-40B4-BE49-F238E27FC236}">
                      <a16:creationId xmlns:a16="http://schemas.microsoft.com/office/drawing/2014/main" id="{8550FD6D-4E1D-461B-8633-0D1D938B53B1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" name="フリーフォーム: 図形 195">
                  <a:extLst>
                    <a:ext uri="{FF2B5EF4-FFF2-40B4-BE49-F238E27FC236}">
                      <a16:creationId xmlns:a16="http://schemas.microsoft.com/office/drawing/2014/main" id="{B9087E11-23AC-4D4D-A472-92ECE9715B4C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9" name="グループ化 188">
                <a:extLst>
                  <a:ext uri="{FF2B5EF4-FFF2-40B4-BE49-F238E27FC236}">
                    <a16:creationId xmlns:a16="http://schemas.microsoft.com/office/drawing/2014/main" id="{D5BF2792-9A38-40DC-891A-3CBB798E0B6B}"/>
                  </a:ext>
                </a:extLst>
              </p:cNvPr>
              <p:cNvGrpSpPr/>
              <p:nvPr/>
            </p:nvGrpSpPr>
            <p:grpSpPr>
              <a:xfrm>
                <a:off x="1329173" y="3620073"/>
                <a:ext cx="187504" cy="262775"/>
                <a:chOff x="1538723" y="3290585"/>
                <a:chExt cx="277618" cy="389064"/>
              </a:xfrm>
            </p:grpSpPr>
            <p:sp>
              <p:nvSpPr>
                <p:cNvPr id="193" name="フリーフォーム: 図形 192">
                  <a:extLst>
                    <a:ext uri="{FF2B5EF4-FFF2-40B4-BE49-F238E27FC236}">
                      <a16:creationId xmlns:a16="http://schemas.microsoft.com/office/drawing/2014/main" id="{104856BF-2AA1-4E00-88B2-2932AD152D3E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" name="フリーフォーム: 図形 193">
                  <a:extLst>
                    <a:ext uri="{FF2B5EF4-FFF2-40B4-BE49-F238E27FC236}">
                      <a16:creationId xmlns:a16="http://schemas.microsoft.com/office/drawing/2014/main" id="{7D80C57D-2C56-4FC6-BAFD-27C4B63DE4B4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90" name="グループ化 189">
                <a:extLst>
                  <a:ext uri="{FF2B5EF4-FFF2-40B4-BE49-F238E27FC236}">
                    <a16:creationId xmlns:a16="http://schemas.microsoft.com/office/drawing/2014/main" id="{0518AE58-1732-469B-ADD0-1A4CB8BBCA38}"/>
                  </a:ext>
                </a:extLst>
              </p:cNvPr>
              <p:cNvGrpSpPr/>
              <p:nvPr/>
            </p:nvGrpSpPr>
            <p:grpSpPr>
              <a:xfrm>
                <a:off x="897373" y="3651823"/>
                <a:ext cx="187504" cy="262775"/>
                <a:chOff x="1538723" y="3290585"/>
                <a:chExt cx="277618" cy="389064"/>
              </a:xfrm>
            </p:grpSpPr>
            <p:sp>
              <p:nvSpPr>
                <p:cNvPr id="191" name="フリーフォーム: 図形 190">
                  <a:extLst>
                    <a:ext uri="{FF2B5EF4-FFF2-40B4-BE49-F238E27FC236}">
                      <a16:creationId xmlns:a16="http://schemas.microsoft.com/office/drawing/2014/main" id="{FA613553-6691-44E4-B965-948E7A6CC774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" name="フリーフォーム: 図形 191">
                  <a:extLst>
                    <a:ext uri="{FF2B5EF4-FFF2-40B4-BE49-F238E27FC236}">
                      <a16:creationId xmlns:a16="http://schemas.microsoft.com/office/drawing/2014/main" id="{CF05D9F7-7B71-4BDA-8691-8B7B591BA21D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245" name="グループ化 244">
            <a:extLst>
              <a:ext uri="{FF2B5EF4-FFF2-40B4-BE49-F238E27FC236}">
                <a16:creationId xmlns:a16="http://schemas.microsoft.com/office/drawing/2014/main" id="{7F562C59-30B9-4E03-B594-70F4638F6613}"/>
              </a:ext>
            </a:extLst>
          </p:cNvPr>
          <p:cNvGrpSpPr/>
          <p:nvPr/>
        </p:nvGrpSpPr>
        <p:grpSpPr>
          <a:xfrm>
            <a:off x="4043665" y="953725"/>
            <a:ext cx="1771639" cy="1180230"/>
            <a:chOff x="4043665" y="953725"/>
            <a:chExt cx="1771639" cy="1180230"/>
          </a:xfrm>
        </p:grpSpPr>
        <p:grpSp>
          <p:nvGrpSpPr>
            <p:cNvPr id="246" name="グループ化 245">
              <a:extLst>
                <a:ext uri="{FF2B5EF4-FFF2-40B4-BE49-F238E27FC236}">
                  <a16:creationId xmlns:a16="http://schemas.microsoft.com/office/drawing/2014/main" id="{E79671BA-4E4E-41E6-8CEA-CEA91B164737}"/>
                </a:ext>
              </a:extLst>
            </p:cNvPr>
            <p:cNvGrpSpPr/>
            <p:nvPr/>
          </p:nvGrpSpPr>
          <p:grpSpPr>
            <a:xfrm>
              <a:off x="4043665" y="953725"/>
              <a:ext cx="1771639" cy="1180230"/>
              <a:chOff x="2188589" y="3013791"/>
              <a:chExt cx="1771639" cy="1180230"/>
            </a:xfrm>
          </p:grpSpPr>
          <p:sp>
            <p:nvSpPr>
              <p:cNvPr id="270" name="フリーフォーム: 図形 269">
                <a:extLst>
                  <a:ext uri="{FF2B5EF4-FFF2-40B4-BE49-F238E27FC236}">
                    <a16:creationId xmlns:a16="http://schemas.microsoft.com/office/drawing/2014/main" id="{A74174E2-2458-4065-9431-C4371FE22A7F}"/>
                  </a:ext>
                </a:extLst>
              </p:cNvPr>
              <p:cNvSpPr/>
              <p:nvPr/>
            </p:nvSpPr>
            <p:spPr bwMode="auto">
              <a:xfrm flipH="1">
                <a:off x="3137983" y="3085801"/>
                <a:ext cx="488211" cy="294311"/>
              </a:xfrm>
              <a:custGeom>
                <a:avLst/>
                <a:gdLst>
                  <a:gd name="connsiteX0" fmla="*/ 298577 w 601163"/>
                  <a:gd name="connsiteY0" fmla="*/ 85 h 315654"/>
                  <a:gd name="connsiteX1" fmla="*/ 353517 w 601163"/>
                  <a:gd name="connsiteY1" fmla="*/ 41618 h 315654"/>
                  <a:gd name="connsiteX2" fmla="*/ 437260 w 601163"/>
                  <a:gd name="connsiteY2" fmla="*/ 89350 h 315654"/>
                  <a:gd name="connsiteX3" fmla="*/ 441886 w 601163"/>
                  <a:gd name="connsiteY3" fmla="*/ 91839 h 315654"/>
                  <a:gd name="connsiteX4" fmla="*/ 445567 w 601163"/>
                  <a:gd name="connsiteY4" fmla="*/ 92303 h 315654"/>
                  <a:gd name="connsiteX5" fmla="*/ 483262 w 601163"/>
                  <a:gd name="connsiteY5" fmla="*/ 131660 h 315654"/>
                  <a:gd name="connsiteX6" fmla="*/ 567005 w 601163"/>
                  <a:gd name="connsiteY6" fmla="*/ 179392 h 315654"/>
                  <a:gd name="connsiteX7" fmla="*/ 600974 w 601163"/>
                  <a:gd name="connsiteY7" fmla="*/ 219051 h 315654"/>
                  <a:gd name="connsiteX8" fmla="*/ 586346 w 601163"/>
                  <a:gd name="connsiteY8" fmla="*/ 258839 h 315654"/>
                  <a:gd name="connsiteX9" fmla="*/ 597272 w 601163"/>
                  <a:gd name="connsiteY9" fmla="*/ 305555 h 315654"/>
                  <a:gd name="connsiteX10" fmla="*/ 591060 w 601163"/>
                  <a:gd name="connsiteY10" fmla="*/ 315654 h 315654"/>
                  <a:gd name="connsiteX11" fmla="*/ 26144 w 601163"/>
                  <a:gd name="connsiteY11" fmla="*/ 315654 h 315654"/>
                  <a:gd name="connsiteX12" fmla="*/ 25310 w 601163"/>
                  <a:gd name="connsiteY12" fmla="*/ 311584 h 315654"/>
                  <a:gd name="connsiteX13" fmla="*/ 25194 w 601163"/>
                  <a:gd name="connsiteY13" fmla="*/ 311466 h 315654"/>
                  <a:gd name="connsiteX14" fmla="*/ 8548 w 601163"/>
                  <a:gd name="connsiteY14" fmla="*/ 294599 h 315654"/>
                  <a:gd name="connsiteX15" fmla="*/ 410 w 601163"/>
                  <a:gd name="connsiteY15" fmla="*/ 270053 h 315654"/>
                  <a:gd name="connsiteX16" fmla="*/ 7502 w 601163"/>
                  <a:gd name="connsiteY16" fmla="*/ 232766 h 315654"/>
                  <a:gd name="connsiteX17" fmla="*/ 6407 w 601163"/>
                  <a:gd name="connsiteY17" fmla="*/ 173041 h 315654"/>
                  <a:gd name="connsiteX18" fmla="*/ 60338 w 601163"/>
                  <a:gd name="connsiteY18" fmla="*/ 133234 h 315654"/>
                  <a:gd name="connsiteX19" fmla="*/ 83477 w 601163"/>
                  <a:gd name="connsiteY19" fmla="*/ 93881 h 315654"/>
                  <a:gd name="connsiteX20" fmla="*/ 113054 w 601163"/>
                  <a:gd name="connsiteY20" fmla="*/ 86347 h 315654"/>
                  <a:gd name="connsiteX21" fmla="*/ 127491 w 601163"/>
                  <a:gd name="connsiteY21" fmla="*/ 94260 h 315654"/>
                  <a:gd name="connsiteX22" fmla="*/ 138954 w 601163"/>
                  <a:gd name="connsiteY22" fmla="*/ 78646 h 315654"/>
                  <a:gd name="connsiteX23" fmla="*/ 170969 w 601163"/>
                  <a:gd name="connsiteY23" fmla="*/ 68690 h 315654"/>
                  <a:gd name="connsiteX24" fmla="*/ 194109 w 601163"/>
                  <a:gd name="connsiteY24" fmla="*/ 29338 h 315654"/>
                  <a:gd name="connsiteX25" fmla="*/ 251272 w 601163"/>
                  <a:gd name="connsiteY25" fmla="*/ 36926 h 315654"/>
                  <a:gd name="connsiteX26" fmla="*/ 298577 w 601163"/>
                  <a:gd name="connsiteY26" fmla="*/ 85 h 315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01163" h="315654">
                    <a:moveTo>
                      <a:pt x="298577" y="85"/>
                    </a:moveTo>
                    <a:cubicBezTo>
                      <a:pt x="322227" y="-1342"/>
                      <a:pt x="344151" y="15229"/>
                      <a:pt x="353517" y="41618"/>
                    </a:cubicBezTo>
                    <a:cubicBezTo>
                      <a:pt x="387472" y="26306"/>
                      <a:pt x="425250" y="47835"/>
                      <a:pt x="437260" y="89350"/>
                    </a:cubicBezTo>
                    <a:lnTo>
                      <a:pt x="441886" y="91839"/>
                    </a:lnTo>
                    <a:lnTo>
                      <a:pt x="445567" y="92303"/>
                    </a:lnTo>
                    <a:cubicBezTo>
                      <a:pt x="462149" y="97600"/>
                      <a:pt x="476237" y="111869"/>
                      <a:pt x="483262" y="131660"/>
                    </a:cubicBezTo>
                    <a:cubicBezTo>
                      <a:pt x="517217" y="116349"/>
                      <a:pt x="554995" y="137877"/>
                      <a:pt x="567005" y="179392"/>
                    </a:cubicBezTo>
                    <a:cubicBezTo>
                      <a:pt x="584803" y="180887"/>
                      <a:pt x="599168" y="197655"/>
                      <a:pt x="600974" y="219051"/>
                    </a:cubicBezTo>
                    <a:cubicBezTo>
                      <a:pt x="602285" y="234531"/>
                      <a:pt x="596727" y="249654"/>
                      <a:pt x="586346" y="258839"/>
                    </a:cubicBezTo>
                    <a:cubicBezTo>
                      <a:pt x="597321" y="270388"/>
                      <a:pt x="601614" y="288741"/>
                      <a:pt x="597272" y="305555"/>
                    </a:cubicBezTo>
                    <a:lnTo>
                      <a:pt x="591060" y="315654"/>
                    </a:lnTo>
                    <a:lnTo>
                      <a:pt x="26144" y="315654"/>
                    </a:lnTo>
                    <a:lnTo>
                      <a:pt x="25310" y="311584"/>
                    </a:lnTo>
                    <a:lnTo>
                      <a:pt x="25194" y="311466"/>
                    </a:lnTo>
                    <a:lnTo>
                      <a:pt x="8548" y="294599"/>
                    </a:lnTo>
                    <a:cubicBezTo>
                      <a:pt x="4267" y="287459"/>
                      <a:pt x="1423" y="279058"/>
                      <a:pt x="410" y="270053"/>
                    </a:cubicBezTo>
                    <a:cubicBezTo>
                      <a:pt x="-1064" y="256979"/>
                      <a:pt x="1457" y="243715"/>
                      <a:pt x="7502" y="232766"/>
                    </a:cubicBezTo>
                    <a:cubicBezTo>
                      <a:pt x="-396" y="214070"/>
                      <a:pt x="-797" y="192071"/>
                      <a:pt x="6407" y="173041"/>
                    </a:cubicBezTo>
                    <a:cubicBezTo>
                      <a:pt x="15983" y="147740"/>
                      <a:pt x="37298" y="132008"/>
                      <a:pt x="60338" y="133234"/>
                    </a:cubicBezTo>
                    <a:cubicBezTo>
                      <a:pt x="62975" y="116683"/>
                      <a:pt x="71417" y="102337"/>
                      <a:pt x="83477" y="93881"/>
                    </a:cubicBezTo>
                    <a:cubicBezTo>
                      <a:pt x="92640" y="87456"/>
                      <a:pt x="103012" y="85014"/>
                      <a:pt x="113054" y="86347"/>
                    </a:cubicBezTo>
                    <a:lnTo>
                      <a:pt x="127491" y="94260"/>
                    </a:lnTo>
                    <a:lnTo>
                      <a:pt x="138954" y="78646"/>
                    </a:lnTo>
                    <a:cubicBezTo>
                      <a:pt x="148360" y="71704"/>
                      <a:pt x="159449" y="68077"/>
                      <a:pt x="170969" y="68690"/>
                    </a:cubicBezTo>
                    <a:cubicBezTo>
                      <a:pt x="173607" y="52140"/>
                      <a:pt x="182048" y="37794"/>
                      <a:pt x="194109" y="29338"/>
                    </a:cubicBezTo>
                    <a:cubicBezTo>
                      <a:pt x="212433" y="16488"/>
                      <a:pt x="235599" y="19567"/>
                      <a:pt x="251272" y="36926"/>
                    </a:cubicBezTo>
                    <a:cubicBezTo>
                      <a:pt x="260498" y="15322"/>
                      <a:pt x="278508" y="1296"/>
                      <a:pt x="298577" y="85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00660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71" name="フリーフォーム: 図形 270">
                <a:extLst>
                  <a:ext uri="{FF2B5EF4-FFF2-40B4-BE49-F238E27FC236}">
                    <a16:creationId xmlns:a16="http://schemas.microsoft.com/office/drawing/2014/main" id="{E849C09B-F3D9-4E57-A686-C74B97DF531A}"/>
                  </a:ext>
                </a:extLst>
              </p:cNvPr>
              <p:cNvSpPr/>
              <p:nvPr/>
            </p:nvSpPr>
            <p:spPr bwMode="auto">
              <a:xfrm flipH="1">
                <a:off x="3335928" y="3199454"/>
                <a:ext cx="428838" cy="315654"/>
              </a:xfrm>
              <a:custGeom>
                <a:avLst/>
                <a:gdLst>
                  <a:gd name="connsiteX0" fmla="*/ 298577 w 601163"/>
                  <a:gd name="connsiteY0" fmla="*/ 85 h 315654"/>
                  <a:gd name="connsiteX1" fmla="*/ 353517 w 601163"/>
                  <a:gd name="connsiteY1" fmla="*/ 41618 h 315654"/>
                  <a:gd name="connsiteX2" fmla="*/ 437260 w 601163"/>
                  <a:gd name="connsiteY2" fmla="*/ 89350 h 315654"/>
                  <a:gd name="connsiteX3" fmla="*/ 441886 w 601163"/>
                  <a:gd name="connsiteY3" fmla="*/ 91839 h 315654"/>
                  <a:gd name="connsiteX4" fmla="*/ 445567 w 601163"/>
                  <a:gd name="connsiteY4" fmla="*/ 92303 h 315654"/>
                  <a:gd name="connsiteX5" fmla="*/ 483262 w 601163"/>
                  <a:gd name="connsiteY5" fmla="*/ 131660 h 315654"/>
                  <a:gd name="connsiteX6" fmla="*/ 567005 w 601163"/>
                  <a:gd name="connsiteY6" fmla="*/ 179392 h 315654"/>
                  <a:gd name="connsiteX7" fmla="*/ 600974 w 601163"/>
                  <a:gd name="connsiteY7" fmla="*/ 219051 h 315654"/>
                  <a:gd name="connsiteX8" fmla="*/ 586346 w 601163"/>
                  <a:gd name="connsiteY8" fmla="*/ 258839 h 315654"/>
                  <a:gd name="connsiteX9" fmla="*/ 597272 w 601163"/>
                  <a:gd name="connsiteY9" fmla="*/ 305555 h 315654"/>
                  <a:gd name="connsiteX10" fmla="*/ 591060 w 601163"/>
                  <a:gd name="connsiteY10" fmla="*/ 315654 h 315654"/>
                  <a:gd name="connsiteX11" fmla="*/ 26144 w 601163"/>
                  <a:gd name="connsiteY11" fmla="*/ 315654 h 315654"/>
                  <a:gd name="connsiteX12" fmla="*/ 25310 w 601163"/>
                  <a:gd name="connsiteY12" fmla="*/ 311584 h 315654"/>
                  <a:gd name="connsiteX13" fmla="*/ 25194 w 601163"/>
                  <a:gd name="connsiteY13" fmla="*/ 311466 h 315654"/>
                  <a:gd name="connsiteX14" fmla="*/ 8548 w 601163"/>
                  <a:gd name="connsiteY14" fmla="*/ 294599 h 315654"/>
                  <a:gd name="connsiteX15" fmla="*/ 410 w 601163"/>
                  <a:gd name="connsiteY15" fmla="*/ 270053 h 315654"/>
                  <a:gd name="connsiteX16" fmla="*/ 7502 w 601163"/>
                  <a:gd name="connsiteY16" fmla="*/ 232766 h 315654"/>
                  <a:gd name="connsiteX17" fmla="*/ 6407 w 601163"/>
                  <a:gd name="connsiteY17" fmla="*/ 173041 h 315654"/>
                  <a:gd name="connsiteX18" fmla="*/ 60338 w 601163"/>
                  <a:gd name="connsiteY18" fmla="*/ 133234 h 315654"/>
                  <a:gd name="connsiteX19" fmla="*/ 83477 w 601163"/>
                  <a:gd name="connsiteY19" fmla="*/ 93881 h 315654"/>
                  <a:gd name="connsiteX20" fmla="*/ 113054 w 601163"/>
                  <a:gd name="connsiteY20" fmla="*/ 86347 h 315654"/>
                  <a:gd name="connsiteX21" fmla="*/ 127491 w 601163"/>
                  <a:gd name="connsiteY21" fmla="*/ 94260 h 315654"/>
                  <a:gd name="connsiteX22" fmla="*/ 138954 w 601163"/>
                  <a:gd name="connsiteY22" fmla="*/ 78646 h 315654"/>
                  <a:gd name="connsiteX23" fmla="*/ 170969 w 601163"/>
                  <a:gd name="connsiteY23" fmla="*/ 68690 h 315654"/>
                  <a:gd name="connsiteX24" fmla="*/ 194109 w 601163"/>
                  <a:gd name="connsiteY24" fmla="*/ 29338 h 315654"/>
                  <a:gd name="connsiteX25" fmla="*/ 251272 w 601163"/>
                  <a:gd name="connsiteY25" fmla="*/ 36926 h 315654"/>
                  <a:gd name="connsiteX26" fmla="*/ 298577 w 601163"/>
                  <a:gd name="connsiteY26" fmla="*/ 85 h 315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01163" h="315654">
                    <a:moveTo>
                      <a:pt x="298577" y="85"/>
                    </a:moveTo>
                    <a:cubicBezTo>
                      <a:pt x="322227" y="-1342"/>
                      <a:pt x="344151" y="15229"/>
                      <a:pt x="353517" y="41618"/>
                    </a:cubicBezTo>
                    <a:cubicBezTo>
                      <a:pt x="387472" y="26306"/>
                      <a:pt x="425250" y="47835"/>
                      <a:pt x="437260" y="89350"/>
                    </a:cubicBezTo>
                    <a:lnTo>
                      <a:pt x="441886" y="91839"/>
                    </a:lnTo>
                    <a:lnTo>
                      <a:pt x="445567" y="92303"/>
                    </a:lnTo>
                    <a:cubicBezTo>
                      <a:pt x="462149" y="97600"/>
                      <a:pt x="476237" y="111869"/>
                      <a:pt x="483262" y="131660"/>
                    </a:cubicBezTo>
                    <a:cubicBezTo>
                      <a:pt x="517217" y="116349"/>
                      <a:pt x="554995" y="137877"/>
                      <a:pt x="567005" y="179392"/>
                    </a:cubicBezTo>
                    <a:cubicBezTo>
                      <a:pt x="584803" y="180887"/>
                      <a:pt x="599168" y="197655"/>
                      <a:pt x="600974" y="219051"/>
                    </a:cubicBezTo>
                    <a:cubicBezTo>
                      <a:pt x="602285" y="234531"/>
                      <a:pt x="596727" y="249654"/>
                      <a:pt x="586346" y="258839"/>
                    </a:cubicBezTo>
                    <a:cubicBezTo>
                      <a:pt x="597321" y="270388"/>
                      <a:pt x="601614" y="288741"/>
                      <a:pt x="597272" y="305555"/>
                    </a:cubicBezTo>
                    <a:lnTo>
                      <a:pt x="591060" y="315654"/>
                    </a:lnTo>
                    <a:lnTo>
                      <a:pt x="26144" y="315654"/>
                    </a:lnTo>
                    <a:lnTo>
                      <a:pt x="25310" y="311584"/>
                    </a:lnTo>
                    <a:lnTo>
                      <a:pt x="25194" y="311466"/>
                    </a:lnTo>
                    <a:lnTo>
                      <a:pt x="8548" y="294599"/>
                    </a:lnTo>
                    <a:cubicBezTo>
                      <a:pt x="4267" y="287459"/>
                      <a:pt x="1423" y="279058"/>
                      <a:pt x="410" y="270053"/>
                    </a:cubicBezTo>
                    <a:cubicBezTo>
                      <a:pt x="-1064" y="256979"/>
                      <a:pt x="1457" y="243715"/>
                      <a:pt x="7502" y="232766"/>
                    </a:cubicBezTo>
                    <a:cubicBezTo>
                      <a:pt x="-396" y="214070"/>
                      <a:pt x="-797" y="192071"/>
                      <a:pt x="6407" y="173041"/>
                    </a:cubicBezTo>
                    <a:cubicBezTo>
                      <a:pt x="15983" y="147740"/>
                      <a:pt x="37298" y="132008"/>
                      <a:pt x="60338" y="133234"/>
                    </a:cubicBezTo>
                    <a:cubicBezTo>
                      <a:pt x="62975" y="116683"/>
                      <a:pt x="71417" y="102337"/>
                      <a:pt x="83477" y="93881"/>
                    </a:cubicBezTo>
                    <a:cubicBezTo>
                      <a:pt x="92640" y="87456"/>
                      <a:pt x="103012" y="85014"/>
                      <a:pt x="113054" y="86347"/>
                    </a:cubicBezTo>
                    <a:lnTo>
                      <a:pt x="127491" y="94260"/>
                    </a:lnTo>
                    <a:lnTo>
                      <a:pt x="138954" y="78646"/>
                    </a:lnTo>
                    <a:cubicBezTo>
                      <a:pt x="148360" y="71704"/>
                      <a:pt x="159449" y="68077"/>
                      <a:pt x="170969" y="68690"/>
                    </a:cubicBezTo>
                    <a:cubicBezTo>
                      <a:pt x="173607" y="52140"/>
                      <a:pt x="182048" y="37794"/>
                      <a:pt x="194109" y="29338"/>
                    </a:cubicBezTo>
                    <a:cubicBezTo>
                      <a:pt x="212433" y="16488"/>
                      <a:pt x="235599" y="19567"/>
                      <a:pt x="251272" y="36926"/>
                    </a:cubicBezTo>
                    <a:cubicBezTo>
                      <a:pt x="260498" y="15322"/>
                      <a:pt x="278508" y="1296"/>
                      <a:pt x="298577" y="85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2" name="フリーフォーム: 図形 271">
                <a:extLst>
                  <a:ext uri="{FF2B5EF4-FFF2-40B4-BE49-F238E27FC236}">
                    <a16:creationId xmlns:a16="http://schemas.microsoft.com/office/drawing/2014/main" id="{7088EC92-6102-43C5-85A5-C85AB0765ABC}"/>
                  </a:ext>
                </a:extLst>
              </p:cNvPr>
              <p:cNvSpPr/>
              <p:nvPr/>
            </p:nvSpPr>
            <p:spPr bwMode="auto">
              <a:xfrm flipH="1">
                <a:off x="2607650" y="3013791"/>
                <a:ext cx="601163" cy="362402"/>
              </a:xfrm>
              <a:custGeom>
                <a:avLst/>
                <a:gdLst>
                  <a:gd name="connsiteX0" fmla="*/ 298577 w 601163"/>
                  <a:gd name="connsiteY0" fmla="*/ 85 h 315654"/>
                  <a:gd name="connsiteX1" fmla="*/ 353517 w 601163"/>
                  <a:gd name="connsiteY1" fmla="*/ 41618 h 315654"/>
                  <a:gd name="connsiteX2" fmla="*/ 437260 w 601163"/>
                  <a:gd name="connsiteY2" fmla="*/ 89350 h 315654"/>
                  <a:gd name="connsiteX3" fmla="*/ 441886 w 601163"/>
                  <a:gd name="connsiteY3" fmla="*/ 91839 h 315654"/>
                  <a:gd name="connsiteX4" fmla="*/ 445567 w 601163"/>
                  <a:gd name="connsiteY4" fmla="*/ 92303 h 315654"/>
                  <a:gd name="connsiteX5" fmla="*/ 483262 w 601163"/>
                  <a:gd name="connsiteY5" fmla="*/ 131660 h 315654"/>
                  <a:gd name="connsiteX6" fmla="*/ 567005 w 601163"/>
                  <a:gd name="connsiteY6" fmla="*/ 179392 h 315654"/>
                  <a:gd name="connsiteX7" fmla="*/ 600974 w 601163"/>
                  <a:gd name="connsiteY7" fmla="*/ 219051 h 315654"/>
                  <a:gd name="connsiteX8" fmla="*/ 586346 w 601163"/>
                  <a:gd name="connsiteY8" fmla="*/ 258839 h 315654"/>
                  <a:gd name="connsiteX9" fmla="*/ 597272 w 601163"/>
                  <a:gd name="connsiteY9" fmla="*/ 305555 h 315654"/>
                  <a:gd name="connsiteX10" fmla="*/ 591060 w 601163"/>
                  <a:gd name="connsiteY10" fmla="*/ 315654 h 315654"/>
                  <a:gd name="connsiteX11" fmla="*/ 26144 w 601163"/>
                  <a:gd name="connsiteY11" fmla="*/ 315654 h 315654"/>
                  <a:gd name="connsiteX12" fmla="*/ 25310 w 601163"/>
                  <a:gd name="connsiteY12" fmla="*/ 311584 h 315654"/>
                  <a:gd name="connsiteX13" fmla="*/ 25194 w 601163"/>
                  <a:gd name="connsiteY13" fmla="*/ 311466 h 315654"/>
                  <a:gd name="connsiteX14" fmla="*/ 8548 w 601163"/>
                  <a:gd name="connsiteY14" fmla="*/ 294599 h 315654"/>
                  <a:gd name="connsiteX15" fmla="*/ 410 w 601163"/>
                  <a:gd name="connsiteY15" fmla="*/ 270053 h 315654"/>
                  <a:gd name="connsiteX16" fmla="*/ 7502 w 601163"/>
                  <a:gd name="connsiteY16" fmla="*/ 232766 h 315654"/>
                  <a:gd name="connsiteX17" fmla="*/ 6407 w 601163"/>
                  <a:gd name="connsiteY17" fmla="*/ 173041 h 315654"/>
                  <a:gd name="connsiteX18" fmla="*/ 60338 w 601163"/>
                  <a:gd name="connsiteY18" fmla="*/ 133234 h 315654"/>
                  <a:gd name="connsiteX19" fmla="*/ 83477 w 601163"/>
                  <a:gd name="connsiteY19" fmla="*/ 93881 h 315654"/>
                  <a:gd name="connsiteX20" fmla="*/ 113054 w 601163"/>
                  <a:gd name="connsiteY20" fmla="*/ 86347 h 315654"/>
                  <a:gd name="connsiteX21" fmla="*/ 127491 w 601163"/>
                  <a:gd name="connsiteY21" fmla="*/ 94260 h 315654"/>
                  <a:gd name="connsiteX22" fmla="*/ 138954 w 601163"/>
                  <a:gd name="connsiteY22" fmla="*/ 78646 h 315654"/>
                  <a:gd name="connsiteX23" fmla="*/ 170969 w 601163"/>
                  <a:gd name="connsiteY23" fmla="*/ 68690 h 315654"/>
                  <a:gd name="connsiteX24" fmla="*/ 194109 w 601163"/>
                  <a:gd name="connsiteY24" fmla="*/ 29338 h 315654"/>
                  <a:gd name="connsiteX25" fmla="*/ 251272 w 601163"/>
                  <a:gd name="connsiteY25" fmla="*/ 36926 h 315654"/>
                  <a:gd name="connsiteX26" fmla="*/ 298577 w 601163"/>
                  <a:gd name="connsiteY26" fmla="*/ 85 h 315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01163" h="315654">
                    <a:moveTo>
                      <a:pt x="298577" y="85"/>
                    </a:moveTo>
                    <a:cubicBezTo>
                      <a:pt x="322227" y="-1342"/>
                      <a:pt x="344151" y="15229"/>
                      <a:pt x="353517" y="41618"/>
                    </a:cubicBezTo>
                    <a:cubicBezTo>
                      <a:pt x="387472" y="26306"/>
                      <a:pt x="425250" y="47835"/>
                      <a:pt x="437260" y="89350"/>
                    </a:cubicBezTo>
                    <a:lnTo>
                      <a:pt x="441886" y="91839"/>
                    </a:lnTo>
                    <a:lnTo>
                      <a:pt x="445567" y="92303"/>
                    </a:lnTo>
                    <a:cubicBezTo>
                      <a:pt x="462149" y="97600"/>
                      <a:pt x="476237" y="111869"/>
                      <a:pt x="483262" y="131660"/>
                    </a:cubicBezTo>
                    <a:cubicBezTo>
                      <a:pt x="517217" y="116349"/>
                      <a:pt x="554995" y="137877"/>
                      <a:pt x="567005" y="179392"/>
                    </a:cubicBezTo>
                    <a:cubicBezTo>
                      <a:pt x="584803" y="180887"/>
                      <a:pt x="599168" y="197655"/>
                      <a:pt x="600974" y="219051"/>
                    </a:cubicBezTo>
                    <a:cubicBezTo>
                      <a:pt x="602285" y="234531"/>
                      <a:pt x="596727" y="249654"/>
                      <a:pt x="586346" y="258839"/>
                    </a:cubicBezTo>
                    <a:cubicBezTo>
                      <a:pt x="597321" y="270388"/>
                      <a:pt x="601614" y="288741"/>
                      <a:pt x="597272" y="305555"/>
                    </a:cubicBezTo>
                    <a:lnTo>
                      <a:pt x="591060" y="315654"/>
                    </a:lnTo>
                    <a:lnTo>
                      <a:pt x="26144" y="315654"/>
                    </a:lnTo>
                    <a:lnTo>
                      <a:pt x="25310" y="311584"/>
                    </a:lnTo>
                    <a:lnTo>
                      <a:pt x="25194" y="311466"/>
                    </a:lnTo>
                    <a:lnTo>
                      <a:pt x="8548" y="294599"/>
                    </a:lnTo>
                    <a:cubicBezTo>
                      <a:pt x="4267" y="287459"/>
                      <a:pt x="1423" y="279058"/>
                      <a:pt x="410" y="270053"/>
                    </a:cubicBezTo>
                    <a:cubicBezTo>
                      <a:pt x="-1064" y="256979"/>
                      <a:pt x="1457" y="243715"/>
                      <a:pt x="7502" y="232766"/>
                    </a:cubicBezTo>
                    <a:cubicBezTo>
                      <a:pt x="-396" y="214070"/>
                      <a:pt x="-797" y="192071"/>
                      <a:pt x="6407" y="173041"/>
                    </a:cubicBezTo>
                    <a:cubicBezTo>
                      <a:pt x="15983" y="147740"/>
                      <a:pt x="37298" y="132008"/>
                      <a:pt x="60338" y="133234"/>
                    </a:cubicBezTo>
                    <a:cubicBezTo>
                      <a:pt x="62975" y="116683"/>
                      <a:pt x="71417" y="102337"/>
                      <a:pt x="83477" y="93881"/>
                    </a:cubicBezTo>
                    <a:cubicBezTo>
                      <a:pt x="92640" y="87456"/>
                      <a:pt x="103012" y="85014"/>
                      <a:pt x="113054" y="86347"/>
                    </a:cubicBezTo>
                    <a:lnTo>
                      <a:pt x="127491" y="94260"/>
                    </a:lnTo>
                    <a:lnTo>
                      <a:pt x="138954" y="78646"/>
                    </a:lnTo>
                    <a:cubicBezTo>
                      <a:pt x="148360" y="71704"/>
                      <a:pt x="159449" y="68077"/>
                      <a:pt x="170969" y="68690"/>
                    </a:cubicBezTo>
                    <a:cubicBezTo>
                      <a:pt x="173607" y="52140"/>
                      <a:pt x="182048" y="37794"/>
                      <a:pt x="194109" y="29338"/>
                    </a:cubicBezTo>
                    <a:cubicBezTo>
                      <a:pt x="212433" y="16488"/>
                      <a:pt x="235599" y="19567"/>
                      <a:pt x="251272" y="36926"/>
                    </a:cubicBezTo>
                    <a:cubicBezTo>
                      <a:pt x="260498" y="15322"/>
                      <a:pt x="278508" y="1296"/>
                      <a:pt x="298577" y="85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00660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73" name="フリーフォーム: 図形 272">
                <a:extLst>
                  <a:ext uri="{FF2B5EF4-FFF2-40B4-BE49-F238E27FC236}">
                    <a16:creationId xmlns:a16="http://schemas.microsoft.com/office/drawing/2014/main" id="{AD6563D9-95C2-4FD5-9463-E7BE14BA5E1F}"/>
                  </a:ext>
                </a:extLst>
              </p:cNvPr>
              <p:cNvSpPr/>
              <p:nvPr/>
            </p:nvSpPr>
            <p:spPr bwMode="auto">
              <a:xfrm>
                <a:off x="2398286" y="3156203"/>
                <a:ext cx="428838" cy="315654"/>
              </a:xfrm>
              <a:custGeom>
                <a:avLst/>
                <a:gdLst>
                  <a:gd name="connsiteX0" fmla="*/ 298577 w 601163"/>
                  <a:gd name="connsiteY0" fmla="*/ 85 h 315654"/>
                  <a:gd name="connsiteX1" fmla="*/ 353517 w 601163"/>
                  <a:gd name="connsiteY1" fmla="*/ 41618 h 315654"/>
                  <a:gd name="connsiteX2" fmla="*/ 437260 w 601163"/>
                  <a:gd name="connsiteY2" fmla="*/ 89350 h 315654"/>
                  <a:gd name="connsiteX3" fmla="*/ 441886 w 601163"/>
                  <a:gd name="connsiteY3" fmla="*/ 91839 h 315654"/>
                  <a:gd name="connsiteX4" fmla="*/ 445567 w 601163"/>
                  <a:gd name="connsiteY4" fmla="*/ 92303 h 315654"/>
                  <a:gd name="connsiteX5" fmla="*/ 483262 w 601163"/>
                  <a:gd name="connsiteY5" fmla="*/ 131660 h 315654"/>
                  <a:gd name="connsiteX6" fmla="*/ 567005 w 601163"/>
                  <a:gd name="connsiteY6" fmla="*/ 179392 h 315654"/>
                  <a:gd name="connsiteX7" fmla="*/ 600974 w 601163"/>
                  <a:gd name="connsiteY7" fmla="*/ 219051 h 315654"/>
                  <a:gd name="connsiteX8" fmla="*/ 586346 w 601163"/>
                  <a:gd name="connsiteY8" fmla="*/ 258839 h 315654"/>
                  <a:gd name="connsiteX9" fmla="*/ 597272 w 601163"/>
                  <a:gd name="connsiteY9" fmla="*/ 305555 h 315654"/>
                  <a:gd name="connsiteX10" fmla="*/ 591060 w 601163"/>
                  <a:gd name="connsiteY10" fmla="*/ 315654 h 315654"/>
                  <a:gd name="connsiteX11" fmla="*/ 26144 w 601163"/>
                  <a:gd name="connsiteY11" fmla="*/ 315654 h 315654"/>
                  <a:gd name="connsiteX12" fmla="*/ 25310 w 601163"/>
                  <a:gd name="connsiteY12" fmla="*/ 311584 h 315654"/>
                  <a:gd name="connsiteX13" fmla="*/ 25194 w 601163"/>
                  <a:gd name="connsiteY13" fmla="*/ 311466 h 315654"/>
                  <a:gd name="connsiteX14" fmla="*/ 8548 w 601163"/>
                  <a:gd name="connsiteY14" fmla="*/ 294599 h 315654"/>
                  <a:gd name="connsiteX15" fmla="*/ 410 w 601163"/>
                  <a:gd name="connsiteY15" fmla="*/ 270053 h 315654"/>
                  <a:gd name="connsiteX16" fmla="*/ 7502 w 601163"/>
                  <a:gd name="connsiteY16" fmla="*/ 232766 h 315654"/>
                  <a:gd name="connsiteX17" fmla="*/ 6407 w 601163"/>
                  <a:gd name="connsiteY17" fmla="*/ 173041 h 315654"/>
                  <a:gd name="connsiteX18" fmla="*/ 60338 w 601163"/>
                  <a:gd name="connsiteY18" fmla="*/ 133234 h 315654"/>
                  <a:gd name="connsiteX19" fmla="*/ 83477 w 601163"/>
                  <a:gd name="connsiteY19" fmla="*/ 93881 h 315654"/>
                  <a:gd name="connsiteX20" fmla="*/ 113054 w 601163"/>
                  <a:gd name="connsiteY20" fmla="*/ 86347 h 315654"/>
                  <a:gd name="connsiteX21" fmla="*/ 127491 w 601163"/>
                  <a:gd name="connsiteY21" fmla="*/ 94260 h 315654"/>
                  <a:gd name="connsiteX22" fmla="*/ 138954 w 601163"/>
                  <a:gd name="connsiteY22" fmla="*/ 78646 h 315654"/>
                  <a:gd name="connsiteX23" fmla="*/ 170969 w 601163"/>
                  <a:gd name="connsiteY23" fmla="*/ 68690 h 315654"/>
                  <a:gd name="connsiteX24" fmla="*/ 194109 w 601163"/>
                  <a:gd name="connsiteY24" fmla="*/ 29338 h 315654"/>
                  <a:gd name="connsiteX25" fmla="*/ 251272 w 601163"/>
                  <a:gd name="connsiteY25" fmla="*/ 36926 h 315654"/>
                  <a:gd name="connsiteX26" fmla="*/ 298577 w 601163"/>
                  <a:gd name="connsiteY26" fmla="*/ 85 h 315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01163" h="315654">
                    <a:moveTo>
                      <a:pt x="298577" y="85"/>
                    </a:moveTo>
                    <a:cubicBezTo>
                      <a:pt x="322227" y="-1342"/>
                      <a:pt x="344151" y="15229"/>
                      <a:pt x="353517" y="41618"/>
                    </a:cubicBezTo>
                    <a:cubicBezTo>
                      <a:pt x="387472" y="26306"/>
                      <a:pt x="425250" y="47835"/>
                      <a:pt x="437260" y="89350"/>
                    </a:cubicBezTo>
                    <a:lnTo>
                      <a:pt x="441886" y="91839"/>
                    </a:lnTo>
                    <a:lnTo>
                      <a:pt x="445567" y="92303"/>
                    </a:lnTo>
                    <a:cubicBezTo>
                      <a:pt x="462149" y="97600"/>
                      <a:pt x="476237" y="111869"/>
                      <a:pt x="483262" y="131660"/>
                    </a:cubicBezTo>
                    <a:cubicBezTo>
                      <a:pt x="517217" y="116349"/>
                      <a:pt x="554995" y="137877"/>
                      <a:pt x="567005" y="179392"/>
                    </a:cubicBezTo>
                    <a:cubicBezTo>
                      <a:pt x="584803" y="180887"/>
                      <a:pt x="599168" y="197655"/>
                      <a:pt x="600974" y="219051"/>
                    </a:cubicBezTo>
                    <a:cubicBezTo>
                      <a:pt x="602285" y="234531"/>
                      <a:pt x="596727" y="249654"/>
                      <a:pt x="586346" y="258839"/>
                    </a:cubicBezTo>
                    <a:cubicBezTo>
                      <a:pt x="597321" y="270388"/>
                      <a:pt x="601614" y="288741"/>
                      <a:pt x="597272" y="305555"/>
                    </a:cubicBezTo>
                    <a:lnTo>
                      <a:pt x="591060" y="315654"/>
                    </a:lnTo>
                    <a:lnTo>
                      <a:pt x="26144" y="315654"/>
                    </a:lnTo>
                    <a:lnTo>
                      <a:pt x="25310" y="311584"/>
                    </a:lnTo>
                    <a:lnTo>
                      <a:pt x="25194" y="311466"/>
                    </a:lnTo>
                    <a:lnTo>
                      <a:pt x="8548" y="294599"/>
                    </a:lnTo>
                    <a:cubicBezTo>
                      <a:pt x="4267" y="287459"/>
                      <a:pt x="1423" y="279058"/>
                      <a:pt x="410" y="270053"/>
                    </a:cubicBezTo>
                    <a:cubicBezTo>
                      <a:pt x="-1064" y="256979"/>
                      <a:pt x="1457" y="243715"/>
                      <a:pt x="7502" y="232766"/>
                    </a:cubicBezTo>
                    <a:cubicBezTo>
                      <a:pt x="-396" y="214070"/>
                      <a:pt x="-797" y="192071"/>
                      <a:pt x="6407" y="173041"/>
                    </a:cubicBezTo>
                    <a:cubicBezTo>
                      <a:pt x="15983" y="147740"/>
                      <a:pt x="37298" y="132008"/>
                      <a:pt x="60338" y="133234"/>
                    </a:cubicBezTo>
                    <a:cubicBezTo>
                      <a:pt x="62975" y="116683"/>
                      <a:pt x="71417" y="102337"/>
                      <a:pt x="83477" y="93881"/>
                    </a:cubicBezTo>
                    <a:cubicBezTo>
                      <a:pt x="92640" y="87456"/>
                      <a:pt x="103012" y="85014"/>
                      <a:pt x="113054" y="86347"/>
                    </a:cubicBezTo>
                    <a:lnTo>
                      <a:pt x="127491" y="94260"/>
                    </a:lnTo>
                    <a:lnTo>
                      <a:pt x="138954" y="78646"/>
                    </a:lnTo>
                    <a:cubicBezTo>
                      <a:pt x="148360" y="71704"/>
                      <a:pt x="159449" y="68077"/>
                      <a:pt x="170969" y="68690"/>
                    </a:cubicBezTo>
                    <a:cubicBezTo>
                      <a:pt x="173607" y="52140"/>
                      <a:pt x="182048" y="37794"/>
                      <a:pt x="194109" y="29338"/>
                    </a:cubicBezTo>
                    <a:cubicBezTo>
                      <a:pt x="212433" y="16488"/>
                      <a:pt x="235599" y="19567"/>
                      <a:pt x="251272" y="36926"/>
                    </a:cubicBezTo>
                    <a:cubicBezTo>
                      <a:pt x="260498" y="15322"/>
                      <a:pt x="278508" y="1296"/>
                      <a:pt x="298577" y="85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4" name="フリーフォーム: 図形 273">
                <a:extLst>
                  <a:ext uri="{FF2B5EF4-FFF2-40B4-BE49-F238E27FC236}">
                    <a16:creationId xmlns:a16="http://schemas.microsoft.com/office/drawing/2014/main" id="{CB4BD56A-44CC-4B58-9D95-24A5BA1DB4F1}"/>
                  </a:ext>
                </a:extLst>
              </p:cNvPr>
              <p:cNvSpPr/>
              <p:nvPr/>
            </p:nvSpPr>
            <p:spPr bwMode="auto">
              <a:xfrm>
                <a:off x="3014909" y="3151298"/>
                <a:ext cx="469460" cy="288683"/>
              </a:xfrm>
              <a:custGeom>
                <a:avLst/>
                <a:gdLst>
                  <a:gd name="connsiteX0" fmla="*/ 298577 w 601163"/>
                  <a:gd name="connsiteY0" fmla="*/ 85 h 315654"/>
                  <a:gd name="connsiteX1" fmla="*/ 353517 w 601163"/>
                  <a:gd name="connsiteY1" fmla="*/ 41618 h 315654"/>
                  <a:gd name="connsiteX2" fmla="*/ 437260 w 601163"/>
                  <a:gd name="connsiteY2" fmla="*/ 89350 h 315654"/>
                  <a:gd name="connsiteX3" fmla="*/ 441886 w 601163"/>
                  <a:gd name="connsiteY3" fmla="*/ 91839 h 315654"/>
                  <a:gd name="connsiteX4" fmla="*/ 445567 w 601163"/>
                  <a:gd name="connsiteY4" fmla="*/ 92303 h 315654"/>
                  <a:gd name="connsiteX5" fmla="*/ 483262 w 601163"/>
                  <a:gd name="connsiteY5" fmla="*/ 131660 h 315654"/>
                  <a:gd name="connsiteX6" fmla="*/ 567005 w 601163"/>
                  <a:gd name="connsiteY6" fmla="*/ 179392 h 315654"/>
                  <a:gd name="connsiteX7" fmla="*/ 600974 w 601163"/>
                  <a:gd name="connsiteY7" fmla="*/ 219051 h 315654"/>
                  <a:gd name="connsiteX8" fmla="*/ 586346 w 601163"/>
                  <a:gd name="connsiteY8" fmla="*/ 258839 h 315654"/>
                  <a:gd name="connsiteX9" fmla="*/ 597272 w 601163"/>
                  <a:gd name="connsiteY9" fmla="*/ 305555 h 315654"/>
                  <a:gd name="connsiteX10" fmla="*/ 591060 w 601163"/>
                  <a:gd name="connsiteY10" fmla="*/ 315654 h 315654"/>
                  <a:gd name="connsiteX11" fmla="*/ 26144 w 601163"/>
                  <a:gd name="connsiteY11" fmla="*/ 315654 h 315654"/>
                  <a:gd name="connsiteX12" fmla="*/ 25310 w 601163"/>
                  <a:gd name="connsiteY12" fmla="*/ 311584 h 315654"/>
                  <a:gd name="connsiteX13" fmla="*/ 25194 w 601163"/>
                  <a:gd name="connsiteY13" fmla="*/ 311466 h 315654"/>
                  <a:gd name="connsiteX14" fmla="*/ 8548 w 601163"/>
                  <a:gd name="connsiteY14" fmla="*/ 294599 h 315654"/>
                  <a:gd name="connsiteX15" fmla="*/ 410 w 601163"/>
                  <a:gd name="connsiteY15" fmla="*/ 270053 h 315654"/>
                  <a:gd name="connsiteX16" fmla="*/ 7502 w 601163"/>
                  <a:gd name="connsiteY16" fmla="*/ 232766 h 315654"/>
                  <a:gd name="connsiteX17" fmla="*/ 6407 w 601163"/>
                  <a:gd name="connsiteY17" fmla="*/ 173041 h 315654"/>
                  <a:gd name="connsiteX18" fmla="*/ 60338 w 601163"/>
                  <a:gd name="connsiteY18" fmla="*/ 133234 h 315654"/>
                  <a:gd name="connsiteX19" fmla="*/ 83477 w 601163"/>
                  <a:gd name="connsiteY19" fmla="*/ 93881 h 315654"/>
                  <a:gd name="connsiteX20" fmla="*/ 113054 w 601163"/>
                  <a:gd name="connsiteY20" fmla="*/ 86347 h 315654"/>
                  <a:gd name="connsiteX21" fmla="*/ 127491 w 601163"/>
                  <a:gd name="connsiteY21" fmla="*/ 94260 h 315654"/>
                  <a:gd name="connsiteX22" fmla="*/ 138954 w 601163"/>
                  <a:gd name="connsiteY22" fmla="*/ 78646 h 315654"/>
                  <a:gd name="connsiteX23" fmla="*/ 170969 w 601163"/>
                  <a:gd name="connsiteY23" fmla="*/ 68690 h 315654"/>
                  <a:gd name="connsiteX24" fmla="*/ 194109 w 601163"/>
                  <a:gd name="connsiteY24" fmla="*/ 29338 h 315654"/>
                  <a:gd name="connsiteX25" fmla="*/ 251272 w 601163"/>
                  <a:gd name="connsiteY25" fmla="*/ 36926 h 315654"/>
                  <a:gd name="connsiteX26" fmla="*/ 298577 w 601163"/>
                  <a:gd name="connsiteY26" fmla="*/ 85 h 315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01163" h="315654">
                    <a:moveTo>
                      <a:pt x="298577" y="85"/>
                    </a:moveTo>
                    <a:cubicBezTo>
                      <a:pt x="322227" y="-1342"/>
                      <a:pt x="344151" y="15229"/>
                      <a:pt x="353517" y="41618"/>
                    </a:cubicBezTo>
                    <a:cubicBezTo>
                      <a:pt x="387472" y="26306"/>
                      <a:pt x="425250" y="47835"/>
                      <a:pt x="437260" y="89350"/>
                    </a:cubicBezTo>
                    <a:lnTo>
                      <a:pt x="441886" y="91839"/>
                    </a:lnTo>
                    <a:lnTo>
                      <a:pt x="445567" y="92303"/>
                    </a:lnTo>
                    <a:cubicBezTo>
                      <a:pt x="462149" y="97600"/>
                      <a:pt x="476237" y="111869"/>
                      <a:pt x="483262" y="131660"/>
                    </a:cubicBezTo>
                    <a:cubicBezTo>
                      <a:pt x="517217" y="116349"/>
                      <a:pt x="554995" y="137877"/>
                      <a:pt x="567005" y="179392"/>
                    </a:cubicBezTo>
                    <a:cubicBezTo>
                      <a:pt x="584803" y="180887"/>
                      <a:pt x="599168" y="197655"/>
                      <a:pt x="600974" y="219051"/>
                    </a:cubicBezTo>
                    <a:cubicBezTo>
                      <a:pt x="602285" y="234531"/>
                      <a:pt x="596727" y="249654"/>
                      <a:pt x="586346" y="258839"/>
                    </a:cubicBezTo>
                    <a:cubicBezTo>
                      <a:pt x="597321" y="270388"/>
                      <a:pt x="601614" y="288741"/>
                      <a:pt x="597272" y="305555"/>
                    </a:cubicBezTo>
                    <a:lnTo>
                      <a:pt x="591060" y="315654"/>
                    </a:lnTo>
                    <a:lnTo>
                      <a:pt x="26144" y="315654"/>
                    </a:lnTo>
                    <a:lnTo>
                      <a:pt x="25310" y="311584"/>
                    </a:lnTo>
                    <a:lnTo>
                      <a:pt x="25194" y="311466"/>
                    </a:lnTo>
                    <a:lnTo>
                      <a:pt x="8548" y="294599"/>
                    </a:lnTo>
                    <a:cubicBezTo>
                      <a:pt x="4267" y="287459"/>
                      <a:pt x="1423" y="279058"/>
                      <a:pt x="410" y="270053"/>
                    </a:cubicBezTo>
                    <a:cubicBezTo>
                      <a:pt x="-1064" y="256979"/>
                      <a:pt x="1457" y="243715"/>
                      <a:pt x="7502" y="232766"/>
                    </a:cubicBezTo>
                    <a:cubicBezTo>
                      <a:pt x="-396" y="214070"/>
                      <a:pt x="-797" y="192071"/>
                      <a:pt x="6407" y="173041"/>
                    </a:cubicBezTo>
                    <a:cubicBezTo>
                      <a:pt x="15983" y="147740"/>
                      <a:pt x="37298" y="132008"/>
                      <a:pt x="60338" y="133234"/>
                    </a:cubicBezTo>
                    <a:cubicBezTo>
                      <a:pt x="62975" y="116683"/>
                      <a:pt x="71417" y="102337"/>
                      <a:pt x="83477" y="93881"/>
                    </a:cubicBezTo>
                    <a:cubicBezTo>
                      <a:pt x="92640" y="87456"/>
                      <a:pt x="103012" y="85014"/>
                      <a:pt x="113054" y="86347"/>
                    </a:cubicBezTo>
                    <a:lnTo>
                      <a:pt x="127491" y="94260"/>
                    </a:lnTo>
                    <a:lnTo>
                      <a:pt x="138954" y="78646"/>
                    </a:lnTo>
                    <a:cubicBezTo>
                      <a:pt x="148360" y="71704"/>
                      <a:pt x="159449" y="68077"/>
                      <a:pt x="170969" y="68690"/>
                    </a:cubicBezTo>
                    <a:cubicBezTo>
                      <a:pt x="173607" y="52140"/>
                      <a:pt x="182048" y="37794"/>
                      <a:pt x="194109" y="29338"/>
                    </a:cubicBezTo>
                    <a:cubicBezTo>
                      <a:pt x="212433" y="16488"/>
                      <a:pt x="235599" y="19567"/>
                      <a:pt x="251272" y="36926"/>
                    </a:cubicBezTo>
                    <a:cubicBezTo>
                      <a:pt x="260498" y="15322"/>
                      <a:pt x="278508" y="1296"/>
                      <a:pt x="298577" y="85"/>
                    </a:cubicBezTo>
                    <a:close/>
                  </a:path>
                </a:pathLst>
              </a:custGeom>
              <a:pattFill prst="smConfetti">
                <a:fgClr>
                  <a:srgbClr val="00CC00"/>
                </a:fgClr>
                <a:bgClr>
                  <a:srgbClr val="339933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5" name="楕円 274">
                <a:extLst>
                  <a:ext uri="{FF2B5EF4-FFF2-40B4-BE49-F238E27FC236}">
                    <a16:creationId xmlns:a16="http://schemas.microsoft.com/office/drawing/2014/main" id="{254400FE-8804-49CE-9ECD-0C44CED7725A}"/>
                  </a:ext>
                </a:extLst>
              </p:cNvPr>
              <p:cNvSpPr/>
              <p:nvPr/>
            </p:nvSpPr>
            <p:spPr bwMode="auto">
              <a:xfrm>
                <a:off x="2317466" y="3431856"/>
                <a:ext cx="1538595" cy="681824"/>
              </a:xfrm>
              <a:prstGeom prst="ellipse">
                <a:avLst/>
              </a:prstGeom>
              <a:solidFill>
                <a:srgbClr val="00B0F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6" name="フリーフォーム: 図形 275">
                <a:extLst>
                  <a:ext uri="{FF2B5EF4-FFF2-40B4-BE49-F238E27FC236}">
                    <a16:creationId xmlns:a16="http://schemas.microsoft.com/office/drawing/2014/main" id="{7F17C206-73EC-452C-AE65-A403A5548E7F}"/>
                  </a:ext>
                </a:extLst>
              </p:cNvPr>
              <p:cNvSpPr/>
              <p:nvPr/>
            </p:nvSpPr>
            <p:spPr bwMode="auto">
              <a:xfrm>
                <a:off x="2188589" y="3567521"/>
                <a:ext cx="1771639" cy="626500"/>
              </a:xfrm>
              <a:custGeom>
                <a:avLst/>
                <a:gdLst>
                  <a:gd name="connsiteX0" fmla="*/ 1649949 w 1771639"/>
                  <a:gd name="connsiteY0" fmla="*/ 0 h 626500"/>
                  <a:gd name="connsiteX1" fmla="*/ 1771639 w 1771639"/>
                  <a:gd name="connsiteY1" fmla="*/ 160716 h 626500"/>
                  <a:gd name="connsiteX2" fmla="*/ 1695474 w 1771639"/>
                  <a:gd name="connsiteY2" fmla="*/ 203577 h 626500"/>
                  <a:gd name="connsiteX3" fmla="*/ 1688429 w 1771639"/>
                  <a:gd name="connsiteY3" fmla="*/ 204107 h 626500"/>
                  <a:gd name="connsiteX4" fmla="*/ 1727709 w 1771639"/>
                  <a:gd name="connsiteY4" fmla="*/ 245611 h 626500"/>
                  <a:gd name="connsiteX5" fmla="*/ 1769517 w 1771639"/>
                  <a:gd name="connsiteY5" fmla="*/ 334640 h 626500"/>
                  <a:gd name="connsiteX6" fmla="*/ 1620627 w 1771639"/>
                  <a:gd name="connsiteY6" fmla="*/ 380658 h 626500"/>
                  <a:gd name="connsiteX7" fmla="*/ 1579154 w 1771639"/>
                  <a:gd name="connsiteY7" fmla="*/ 376650 h 626500"/>
                  <a:gd name="connsiteX8" fmla="*/ 1597096 w 1771639"/>
                  <a:gd name="connsiteY8" fmla="*/ 404482 h 626500"/>
                  <a:gd name="connsiteX9" fmla="*/ 1609078 w 1771639"/>
                  <a:gd name="connsiteY9" fmla="*/ 438529 h 626500"/>
                  <a:gd name="connsiteX10" fmla="*/ 1448901 w 1771639"/>
                  <a:gd name="connsiteY10" fmla="*/ 482583 h 626500"/>
                  <a:gd name="connsiteX11" fmla="*/ 1379224 w 1771639"/>
                  <a:gd name="connsiteY11" fmla="*/ 476592 h 626500"/>
                  <a:gd name="connsiteX12" fmla="*/ 1421231 w 1771639"/>
                  <a:gd name="connsiteY12" fmla="*/ 528102 h 626500"/>
                  <a:gd name="connsiteX13" fmla="*/ 1439772 w 1771639"/>
                  <a:gd name="connsiteY13" fmla="*/ 569750 h 626500"/>
                  <a:gd name="connsiteX14" fmla="*/ 1191917 w 1771639"/>
                  <a:gd name="connsiteY14" fmla="*/ 623638 h 626500"/>
                  <a:gd name="connsiteX15" fmla="*/ 1016283 w 1771639"/>
                  <a:gd name="connsiteY15" fmla="*/ 611699 h 626500"/>
                  <a:gd name="connsiteX16" fmla="*/ 998186 w 1771639"/>
                  <a:gd name="connsiteY16" fmla="*/ 606032 h 626500"/>
                  <a:gd name="connsiteX17" fmla="*/ 965087 w 1771639"/>
                  <a:gd name="connsiteY17" fmla="*/ 614567 h 626500"/>
                  <a:gd name="connsiteX18" fmla="*/ 799403 w 1771639"/>
                  <a:gd name="connsiteY18" fmla="*/ 626500 h 626500"/>
                  <a:gd name="connsiteX19" fmla="*/ 565091 w 1771639"/>
                  <a:gd name="connsiteY19" fmla="*/ 585759 h 626500"/>
                  <a:gd name="connsiteX20" fmla="*/ 570195 w 1771639"/>
                  <a:gd name="connsiteY20" fmla="*/ 571505 h 626500"/>
                  <a:gd name="connsiteX21" fmla="*/ 562941 w 1771639"/>
                  <a:gd name="connsiteY21" fmla="*/ 572687 h 626500"/>
                  <a:gd name="connsiteX22" fmla="*/ 497745 w 1771639"/>
                  <a:gd name="connsiteY22" fmla="*/ 575869 h 626500"/>
                  <a:gd name="connsiteX23" fmla="*/ 330251 w 1771639"/>
                  <a:gd name="connsiteY23" fmla="*/ 535375 h 626500"/>
                  <a:gd name="connsiteX24" fmla="*/ 344332 w 1771639"/>
                  <a:gd name="connsiteY24" fmla="*/ 500829 h 626500"/>
                  <a:gd name="connsiteX25" fmla="*/ 358485 w 1771639"/>
                  <a:gd name="connsiteY25" fmla="*/ 483094 h 626500"/>
                  <a:gd name="connsiteX26" fmla="*/ 314498 w 1771639"/>
                  <a:gd name="connsiteY26" fmla="*/ 485666 h 626500"/>
                  <a:gd name="connsiteX27" fmla="*/ 157052 w 1771639"/>
                  <a:gd name="connsiteY27" fmla="*/ 440060 h 626500"/>
                  <a:gd name="connsiteX28" fmla="*/ 170288 w 1771639"/>
                  <a:gd name="connsiteY28" fmla="*/ 401154 h 626500"/>
                  <a:gd name="connsiteX29" fmla="*/ 189195 w 1771639"/>
                  <a:gd name="connsiteY29" fmla="*/ 372769 h 626500"/>
                  <a:gd name="connsiteX30" fmla="*/ 172284 w 1771639"/>
                  <a:gd name="connsiteY30" fmla="*/ 374042 h 626500"/>
                  <a:gd name="connsiteX31" fmla="*/ 47577 w 1771639"/>
                  <a:gd name="connsiteY31" fmla="*/ 327526 h 626500"/>
                  <a:gd name="connsiteX32" fmla="*/ 85800 w 1771639"/>
                  <a:gd name="connsiteY32" fmla="*/ 234216 h 626500"/>
                  <a:gd name="connsiteX33" fmla="*/ 90247 w 1771639"/>
                  <a:gd name="connsiteY33" fmla="*/ 229046 h 626500"/>
                  <a:gd name="connsiteX34" fmla="*/ 83772 w 1771639"/>
                  <a:gd name="connsiteY34" fmla="*/ 228798 h 626500"/>
                  <a:gd name="connsiteX35" fmla="*/ 4 w 1771639"/>
                  <a:gd name="connsiteY35" fmla="*/ 191414 h 626500"/>
                  <a:gd name="connsiteX36" fmla="*/ 140606 w 1771639"/>
                  <a:gd name="connsiteY36" fmla="*/ 55186 h 626500"/>
                  <a:gd name="connsiteX37" fmla="*/ 274568 w 1771639"/>
                  <a:gd name="connsiteY37" fmla="*/ 191414 h 626500"/>
                  <a:gd name="connsiteX38" fmla="*/ 263780 w 1771639"/>
                  <a:gd name="connsiteY38" fmla="*/ 206761 h 626500"/>
                  <a:gd name="connsiteX39" fmla="*/ 244336 w 1771639"/>
                  <a:gd name="connsiteY39" fmla="*/ 215044 h 626500"/>
                  <a:gd name="connsiteX40" fmla="*/ 261973 w 1771639"/>
                  <a:gd name="connsiteY40" fmla="*/ 237535 h 626500"/>
                  <a:gd name="connsiteX41" fmla="*/ 286001 w 1771639"/>
                  <a:gd name="connsiteY41" fmla="*/ 288082 h 626500"/>
                  <a:gd name="connsiteX42" fmla="*/ 286438 w 1771639"/>
                  <a:gd name="connsiteY42" fmla="*/ 287871 h 626500"/>
                  <a:gd name="connsiteX43" fmla="*/ 318306 w 1771639"/>
                  <a:gd name="connsiteY43" fmla="*/ 282489 h 626500"/>
                  <a:gd name="connsiteX44" fmla="*/ 427733 w 1771639"/>
                  <a:gd name="connsiteY44" fmla="*/ 351830 h 626500"/>
                  <a:gd name="connsiteX45" fmla="*/ 459453 w 1771639"/>
                  <a:gd name="connsiteY45" fmla="*/ 403651 h 626500"/>
                  <a:gd name="connsiteX46" fmla="*/ 467894 w 1771639"/>
                  <a:gd name="connsiteY46" fmla="*/ 400242 h 626500"/>
                  <a:gd name="connsiteX47" fmla="*/ 501797 w 1771639"/>
                  <a:gd name="connsiteY47" fmla="*/ 395463 h 626500"/>
                  <a:gd name="connsiteX48" fmla="*/ 618207 w 1771639"/>
                  <a:gd name="connsiteY48" fmla="*/ 457032 h 626500"/>
                  <a:gd name="connsiteX49" fmla="*/ 648192 w 1771639"/>
                  <a:gd name="connsiteY49" fmla="*/ 497918 h 626500"/>
                  <a:gd name="connsiteX50" fmla="*/ 713113 w 1771639"/>
                  <a:gd name="connsiteY50" fmla="*/ 462736 h 626500"/>
                  <a:gd name="connsiteX51" fmla="*/ 805071 w 1771639"/>
                  <a:gd name="connsiteY51" fmla="*/ 444996 h 626500"/>
                  <a:gd name="connsiteX52" fmla="*/ 967920 w 1771639"/>
                  <a:gd name="connsiteY52" fmla="*/ 506940 h 626500"/>
                  <a:gd name="connsiteX53" fmla="*/ 974294 w 1771639"/>
                  <a:gd name="connsiteY53" fmla="*/ 513190 h 626500"/>
                  <a:gd name="connsiteX54" fmla="*/ 1020030 w 1771639"/>
                  <a:gd name="connsiteY54" fmla="*/ 461651 h 626500"/>
                  <a:gd name="connsiteX55" fmla="*/ 1197912 w 1771639"/>
                  <a:gd name="connsiteY55" fmla="*/ 383561 h 626500"/>
                  <a:gd name="connsiteX56" fmla="*/ 1293452 w 1771639"/>
                  <a:gd name="connsiteY56" fmla="*/ 408468 h 626500"/>
                  <a:gd name="connsiteX57" fmla="*/ 1297572 w 1771639"/>
                  <a:gd name="connsiteY57" fmla="*/ 411087 h 626500"/>
                  <a:gd name="connsiteX58" fmla="*/ 1302189 w 1771639"/>
                  <a:gd name="connsiteY58" fmla="*/ 400947 h 626500"/>
                  <a:gd name="connsiteX59" fmla="*/ 1452775 w 1771639"/>
                  <a:gd name="connsiteY59" fmla="*/ 286319 h 626500"/>
                  <a:gd name="connsiteX60" fmla="*/ 1484890 w 1771639"/>
                  <a:gd name="connsiteY60" fmla="*/ 291862 h 626500"/>
                  <a:gd name="connsiteX61" fmla="*/ 1486080 w 1771639"/>
                  <a:gd name="connsiteY61" fmla="*/ 292457 h 626500"/>
                  <a:gd name="connsiteX62" fmla="*/ 1517372 w 1771639"/>
                  <a:gd name="connsiteY62" fmla="*/ 242329 h 626500"/>
                  <a:gd name="connsiteX63" fmla="*/ 1563863 w 1771639"/>
                  <a:gd name="connsiteY63" fmla="*/ 197544 h 626500"/>
                  <a:gd name="connsiteX64" fmla="*/ 1558564 w 1771639"/>
                  <a:gd name="connsiteY64" fmla="*/ 196926 h 626500"/>
                  <a:gd name="connsiteX65" fmla="*/ 1522226 w 1771639"/>
                  <a:gd name="connsiteY65" fmla="*/ 160716 h 626500"/>
                  <a:gd name="connsiteX66" fmla="*/ 1649949 w 1771639"/>
                  <a:gd name="connsiteY66" fmla="*/ 0 h 626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</a:cxnLst>
                <a:rect l="l" t="t" r="r" b="b"/>
                <a:pathLst>
                  <a:path w="1771639" h="626500">
                    <a:moveTo>
                      <a:pt x="1649949" y="0"/>
                    </a:moveTo>
                    <a:cubicBezTo>
                      <a:pt x="1718823" y="0"/>
                      <a:pt x="1771639" y="135026"/>
                      <a:pt x="1771639" y="160716"/>
                    </a:cubicBezTo>
                    <a:cubicBezTo>
                      <a:pt x="1771639" y="179984"/>
                      <a:pt x="1740233" y="196515"/>
                      <a:pt x="1695474" y="203577"/>
                    </a:cubicBezTo>
                    <a:lnTo>
                      <a:pt x="1688429" y="204107"/>
                    </a:lnTo>
                    <a:lnTo>
                      <a:pt x="1727709" y="245611"/>
                    </a:lnTo>
                    <a:cubicBezTo>
                      <a:pt x="1753752" y="282184"/>
                      <a:pt x="1769517" y="321933"/>
                      <a:pt x="1769517" y="334640"/>
                    </a:cubicBezTo>
                    <a:cubicBezTo>
                      <a:pt x="1769517" y="360055"/>
                      <a:pt x="1702857" y="380658"/>
                      <a:pt x="1620627" y="380658"/>
                    </a:cubicBezTo>
                    <a:lnTo>
                      <a:pt x="1579154" y="376650"/>
                    </a:lnTo>
                    <a:lnTo>
                      <a:pt x="1597096" y="404482"/>
                    </a:lnTo>
                    <a:cubicBezTo>
                      <a:pt x="1604838" y="419892"/>
                      <a:pt x="1609078" y="432447"/>
                      <a:pt x="1609078" y="438529"/>
                    </a:cubicBezTo>
                    <a:cubicBezTo>
                      <a:pt x="1609078" y="462859"/>
                      <a:pt x="1537364" y="482583"/>
                      <a:pt x="1448901" y="482583"/>
                    </a:cubicBezTo>
                    <a:lnTo>
                      <a:pt x="1379224" y="476592"/>
                    </a:lnTo>
                    <a:lnTo>
                      <a:pt x="1421231" y="528102"/>
                    </a:lnTo>
                    <a:cubicBezTo>
                      <a:pt x="1433211" y="546952"/>
                      <a:pt x="1439772" y="562309"/>
                      <a:pt x="1439772" y="569750"/>
                    </a:cubicBezTo>
                    <a:cubicBezTo>
                      <a:pt x="1439772" y="599511"/>
                      <a:pt x="1328804" y="623638"/>
                      <a:pt x="1191917" y="623638"/>
                    </a:cubicBezTo>
                    <a:cubicBezTo>
                      <a:pt x="1123474" y="623638"/>
                      <a:pt x="1061261" y="620169"/>
                      <a:pt x="1016283" y="611699"/>
                    </a:cubicBezTo>
                    <a:lnTo>
                      <a:pt x="998186" y="606032"/>
                    </a:lnTo>
                    <a:lnTo>
                      <a:pt x="965087" y="614567"/>
                    </a:lnTo>
                    <a:cubicBezTo>
                      <a:pt x="922685" y="621940"/>
                      <a:pt x="864107" y="626500"/>
                      <a:pt x="799403" y="626500"/>
                    </a:cubicBezTo>
                    <a:cubicBezTo>
                      <a:pt x="669996" y="626500"/>
                      <a:pt x="564146" y="616010"/>
                      <a:pt x="565091" y="585759"/>
                    </a:cubicBezTo>
                    <a:lnTo>
                      <a:pt x="570195" y="571505"/>
                    </a:lnTo>
                    <a:lnTo>
                      <a:pt x="562941" y="572687"/>
                    </a:lnTo>
                    <a:cubicBezTo>
                      <a:pt x="542903" y="574736"/>
                      <a:pt x="520871" y="575869"/>
                      <a:pt x="497745" y="575869"/>
                    </a:cubicBezTo>
                    <a:cubicBezTo>
                      <a:pt x="405241" y="575869"/>
                      <a:pt x="329576" y="565442"/>
                      <a:pt x="330251" y="535375"/>
                    </a:cubicBezTo>
                    <a:cubicBezTo>
                      <a:pt x="330420" y="527858"/>
                      <a:pt x="335445" y="515355"/>
                      <a:pt x="344332" y="500829"/>
                    </a:cubicBezTo>
                    <a:lnTo>
                      <a:pt x="358485" y="483094"/>
                    </a:lnTo>
                    <a:lnTo>
                      <a:pt x="314498" y="485666"/>
                    </a:lnTo>
                    <a:cubicBezTo>
                      <a:pt x="227543" y="485666"/>
                      <a:pt x="156417" y="473923"/>
                      <a:pt x="157052" y="440060"/>
                    </a:cubicBezTo>
                    <a:cubicBezTo>
                      <a:pt x="157211" y="431595"/>
                      <a:pt x="161934" y="417514"/>
                      <a:pt x="170288" y="401154"/>
                    </a:cubicBezTo>
                    <a:lnTo>
                      <a:pt x="189195" y="372769"/>
                    </a:lnTo>
                    <a:lnTo>
                      <a:pt x="172284" y="374042"/>
                    </a:lnTo>
                    <a:cubicBezTo>
                      <a:pt x="103410" y="374042"/>
                      <a:pt x="47075" y="362065"/>
                      <a:pt x="47577" y="327526"/>
                    </a:cubicBezTo>
                    <a:cubicBezTo>
                      <a:pt x="47829" y="310257"/>
                      <a:pt x="62541" y="270078"/>
                      <a:pt x="85800" y="234216"/>
                    </a:cubicBezTo>
                    <a:lnTo>
                      <a:pt x="90247" y="229046"/>
                    </a:lnTo>
                    <a:lnTo>
                      <a:pt x="83772" y="228798"/>
                    </a:lnTo>
                    <a:cubicBezTo>
                      <a:pt x="34369" y="224571"/>
                      <a:pt x="-412" y="213371"/>
                      <a:pt x="4" y="191414"/>
                    </a:cubicBezTo>
                    <a:cubicBezTo>
                      <a:pt x="557" y="162138"/>
                      <a:pt x="64788" y="55186"/>
                      <a:pt x="140606" y="55186"/>
                    </a:cubicBezTo>
                    <a:cubicBezTo>
                      <a:pt x="216425" y="55186"/>
                      <a:pt x="274568" y="169638"/>
                      <a:pt x="274568" y="191414"/>
                    </a:cubicBezTo>
                    <a:cubicBezTo>
                      <a:pt x="274568" y="196858"/>
                      <a:pt x="270727" y="202044"/>
                      <a:pt x="263780" y="206761"/>
                    </a:cubicBezTo>
                    <a:lnTo>
                      <a:pt x="244336" y="215044"/>
                    </a:lnTo>
                    <a:lnTo>
                      <a:pt x="261973" y="237535"/>
                    </a:lnTo>
                    <a:lnTo>
                      <a:pt x="286001" y="288082"/>
                    </a:lnTo>
                    <a:lnTo>
                      <a:pt x="286438" y="287871"/>
                    </a:lnTo>
                    <a:cubicBezTo>
                      <a:pt x="296775" y="284422"/>
                      <a:pt x="307437" y="282489"/>
                      <a:pt x="318306" y="282489"/>
                    </a:cubicBezTo>
                    <a:cubicBezTo>
                      <a:pt x="361783" y="282489"/>
                      <a:pt x="400193" y="315585"/>
                      <a:pt x="427733" y="351830"/>
                    </a:cubicBezTo>
                    <a:lnTo>
                      <a:pt x="459453" y="403651"/>
                    </a:lnTo>
                    <a:lnTo>
                      <a:pt x="467894" y="400242"/>
                    </a:lnTo>
                    <a:cubicBezTo>
                      <a:pt x="478891" y="397180"/>
                      <a:pt x="490234" y="395463"/>
                      <a:pt x="501797" y="395463"/>
                    </a:cubicBezTo>
                    <a:cubicBezTo>
                      <a:pt x="548049" y="395463"/>
                      <a:pt x="588909" y="424850"/>
                      <a:pt x="618207" y="457032"/>
                    </a:cubicBezTo>
                    <a:lnTo>
                      <a:pt x="648192" y="497918"/>
                    </a:lnTo>
                    <a:lnTo>
                      <a:pt x="713113" y="462736"/>
                    </a:lnTo>
                    <a:cubicBezTo>
                      <a:pt x="741603" y="451903"/>
                      <a:pt x="772719" y="444996"/>
                      <a:pt x="805071" y="444996"/>
                    </a:cubicBezTo>
                    <a:cubicBezTo>
                      <a:pt x="869774" y="444996"/>
                      <a:pt x="926935" y="474562"/>
                      <a:pt x="967920" y="506940"/>
                    </a:cubicBezTo>
                    <a:lnTo>
                      <a:pt x="974294" y="513190"/>
                    </a:lnTo>
                    <a:lnTo>
                      <a:pt x="1020030" y="461651"/>
                    </a:lnTo>
                    <a:cubicBezTo>
                      <a:pt x="1066256" y="420105"/>
                      <a:pt x="1129469" y="383561"/>
                      <a:pt x="1197912" y="383561"/>
                    </a:cubicBezTo>
                    <a:cubicBezTo>
                      <a:pt x="1232134" y="383561"/>
                      <a:pt x="1264361" y="393338"/>
                      <a:pt x="1293452" y="408468"/>
                    </a:cubicBezTo>
                    <a:lnTo>
                      <a:pt x="1297572" y="411087"/>
                    </a:lnTo>
                    <a:lnTo>
                      <a:pt x="1302189" y="400947"/>
                    </a:lnTo>
                    <a:cubicBezTo>
                      <a:pt x="1327686" y="353538"/>
                      <a:pt x="1386428" y="286319"/>
                      <a:pt x="1452775" y="286319"/>
                    </a:cubicBezTo>
                    <a:cubicBezTo>
                      <a:pt x="1463833" y="286319"/>
                      <a:pt x="1474569" y="288317"/>
                      <a:pt x="1484890" y="291862"/>
                    </a:cubicBezTo>
                    <a:lnTo>
                      <a:pt x="1486080" y="292457"/>
                    </a:lnTo>
                    <a:lnTo>
                      <a:pt x="1517372" y="242329"/>
                    </a:lnTo>
                    <a:lnTo>
                      <a:pt x="1563863" y="197544"/>
                    </a:lnTo>
                    <a:lnTo>
                      <a:pt x="1558564" y="196926"/>
                    </a:lnTo>
                    <a:cubicBezTo>
                      <a:pt x="1535933" y="189615"/>
                      <a:pt x="1521975" y="177986"/>
                      <a:pt x="1522226" y="160716"/>
                    </a:cubicBezTo>
                    <a:cubicBezTo>
                      <a:pt x="1522729" y="126178"/>
                      <a:pt x="1581076" y="0"/>
                      <a:pt x="164994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7" name="フリーフォーム: 図形 276">
                <a:extLst>
                  <a:ext uri="{FF2B5EF4-FFF2-40B4-BE49-F238E27FC236}">
                    <a16:creationId xmlns:a16="http://schemas.microsoft.com/office/drawing/2014/main" id="{15265DF3-4790-48C7-AD6F-2C4AC0B3B82B}"/>
                  </a:ext>
                </a:extLst>
              </p:cNvPr>
              <p:cNvSpPr/>
              <p:nvPr/>
            </p:nvSpPr>
            <p:spPr bwMode="auto">
              <a:xfrm>
                <a:off x="2309918" y="3316104"/>
                <a:ext cx="1537754" cy="356673"/>
              </a:xfrm>
              <a:custGeom>
                <a:avLst/>
                <a:gdLst>
                  <a:gd name="connsiteX0" fmla="*/ 753391 w 1537754"/>
                  <a:gd name="connsiteY0" fmla="*/ 0 h 356673"/>
                  <a:gd name="connsiteX1" fmla="*/ 866504 w 1537754"/>
                  <a:gd name="connsiteY1" fmla="*/ 62421 h 356673"/>
                  <a:gd name="connsiteX2" fmla="*/ 883755 w 1537754"/>
                  <a:gd name="connsiteY2" fmla="*/ 86964 h 356673"/>
                  <a:gd name="connsiteX3" fmla="*/ 884974 w 1537754"/>
                  <a:gd name="connsiteY3" fmla="*/ 85354 h 356673"/>
                  <a:gd name="connsiteX4" fmla="*/ 1004684 w 1537754"/>
                  <a:gd name="connsiteY4" fmla="*/ 23766 h 356673"/>
                  <a:gd name="connsiteX5" fmla="*/ 1120612 w 1537754"/>
                  <a:gd name="connsiteY5" fmla="*/ 88386 h 356673"/>
                  <a:gd name="connsiteX6" fmla="*/ 1143132 w 1537754"/>
                  <a:gd name="connsiteY6" fmla="*/ 120749 h 356673"/>
                  <a:gd name="connsiteX7" fmla="*/ 1164630 w 1537754"/>
                  <a:gd name="connsiteY7" fmla="*/ 92888 h 356673"/>
                  <a:gd name="connsiteX8" fmla="*/ 1201772 w 1537754"/>
                  <a:gd name="connsiteY8" fmla="*/ 75752 h 356673"/>
                  <a:gd name="connsiteX9" fmla="*/ 1287043 w 1537754"/>
                  <a:gd name="connsiteY9" fmla="*/ 181307 h 356673"/>
                  <a:gd name="connsiteX10" fmla="*/ 1289155 w 1537754"/>
                  <a:gd name="connsiteY10" fmla="*/ 188676 h 356673"/>
                  <a:gd name="connsiteX11" fmla="*/ 1318589 w 1537754"/>
                  <a:gd name="connsiteY11" fmla="*/ 163445 h 356673"/>
                  <a:gd name="connsiteX12" fmla="*/ 1381451 w 1537754"/>
                  <a:gd name="connsiteY12" fmla="*/ 144262 h 356673"/>
                  <a:gd name="connsiteX13" fmla="*/ 1537754 w 1537754"/>
                  <a:gd name="connsiteY13" fmla="*/ 296472 h 356673"/>
                  <a:gd name="connsiteX14" fmla="*/ 1377577 w 1537754"/>
                  <a:gd name="connsiteY14" fmla="*/ 340526 h 356673"/>
                  <a:gd name="connsiteX15" fmla="*/ 1217400 w 1537754"/>
                  <a:gd name="connsiteY15" fmla="*/ 296472 h 356673"/>
                  <a:gd name="connsiteX16" fmla="*/ 1230865 w 1537754"/>
                  <a:gd name="connsiteY16" fmla="*/ 258889 h 356673"/>
                  <a:gd name="connsiteX17" fmla="*/ 1241414 w 1537754"/>
                  <a:gd name="connsiteY17" fmla="*/ 243853 h 356673"/>
                  <a:gd name="connsiteX18" fmla="*/ 1199483 w 1537754"/>
                  <a:gd name="connsiteY18" fmla="*/ 251075 h 356673"/>
                  <a:gd name="connsiteX19" fmla="*/ 1104844 w 1537754"/>
                  <a:gd name="connsiteY19" fmla="*/ 211721 h 356673"/>
                  <a:gd name="connsiteX20" fmla="*/ 1107179 w 1537754"/>
                  <a:gd name="connsiteY20" fmla="*/ 201868 h 356673"/>
                  <a:gd name="connsiteX21" fmla="*/ 1000650 w 1537754"/>
                  <a:gd name="connsiteY21" fmla="*/ 213111 h 356673"/>
                  <a:gd name="connsiteX22" fmla="*/ 846675 w 1537754"/>
                  <a:gd name="connsiteY22" fmla="*/ 190564 h 356673"/>
                  <a:gd name="connsiteX23" fmla="*/ 835943 w 1537754"/>
                  <a:gd name="connsiteY23" fmla="*/ 173866 h 356673"/>
                  <a:gd name="connsiteX24" fmla="*/ 749455 w 1537754"/>
                  <a:gd name="connsiteY24" fmla="*/ 182903 h 356673"/>
                  <a:gd name="connsiteX25" fmla="*/ 650466 w 1537754"/>
                  <a:gd name="connsiteY25" fmla="*/ 175096 h 356673"/>
                  <a:gd name="connsiteX26" fmla="*/ 643081 w 1537754"/>
                  <a:gd name="connsiteY26" fmla="*/ 183519 h 356673"/>
                  <a:gd name="connsiteX27" fmla="*/ 502830 w 1537754"/>
                  <a:gd name="connsiteY27" fmla="*/ 204927 h 356673"/>
                  <a:gd name="connsiteX28" fmla="*/ 431823 w 1537754"/>
                  <a:gd name="connsiteY28" fmla="*/ 199814 h 356673"/>
                  <a:gd name="connsiteX29" fmla="*/ 433855 w 1537754"/>
                  <a:gd name="connsiteY29" fmla="*/ 205425 h 356673"/>
                  <a:gd name="connsiteX30" fmla="*/ 436405 w 1537754"/>
                  <a:gd name="connsiteY30" fmla="*/ 218797 h 356673"/>
                  <a:gd name="connsiteX31" fmla="*/ 304110 w 1537754"/>
                  <a:gd name="connsiteY31" fmla="*/ 262350 h 356673"/>
                  <a:gd name="connsiteX32" fmla="*/ 243777 w 1537754"/>
                  <a:gd name="connsiteY32" fmla="*/ 256140 h 356673"/>
                  <a:gd name="connsiteX33" fmla="*/ 259959 w 1537754"/>
                  <a:gd name="connsiteY33" fmla="*/ 283889 h 356673"/>
                  <a:gd name="connsiteX34" fmla="*/ 270060 w 1537754"/>
                  <a:gd name="connsiteY34" fmla="*/ 315618 h 356673"/>
                  <a:gd name="connsiteX35" fmla="*/ 135032 w 1537754"/>
                  <a:gd name="connsiteY35" fmla="*/ 356673 h 356673"/>
                  <a:gd name="connsiteX36" fmla="*/ 3 w 1537754"/>
                  <a:gd name="connsiteY36" fmla="*/ 315618 h 356673"/>
                  <a:gd name="connsiteX37" fmla="*/ 138298 w 1537754"/>
                  <a:gd name="connsiteY37" fmla="*/ 173770 h 356673"/>
                  <a:gd name="connsiteX38" fmla="*/ 165370 w 1537754"/>
                  <a:gd name="connsiteY38" fmla="*/ 178935 h 356673"/>
                  <a:gd name="connsiteX39" fmla="*/ 180733 w 1537754"/>
                  <a:gd name="connsiteY39" fmla="*/ 187430 h 356673"/>
                  <a:gd name="connsiteX40" fmla="*/ 182936 w 1537754"/>
                  <a:gd name="connsiteY40" fmla="*/ 181641 h 356673"/>
                  <a:gd name="connsiteX41" fmla="*/ 307309 w 1537754"/>
                  <a:gd name="connsiteY41" fmla="*/ 68316 h 356673"/>
                  <a:gd name="connsiteX42" fmla="*/ 358305 w 1537754"/>
                  <a:gd name="connsiteY42" fmla="*/ 88446 h 356673"/>
                  <a:gd name="connsiteX43" fmla="*/ 383152 w 1537754"/>
                  <a:gd name="connsiteY43" fmla="*/ 116412 h 356673"/>
                  <a:gd name="connsiteX44" fmla="*/ 397271 w 1537754"/>
                  <a:gd name="connsiteY44" fmla="*/ 99560 h 356673"/>
                  <a:gd name="connsiteX45" fmla="*/ 506512 w 1537754"/>
                  <a:gd name="connsiteY45" fmla="*/ 48766 h 356673"/>
                  <a:gd name="connsiteX46" fmla="*/ 565185 w 1537754"/>
                  <a:gd name="connsiteY46" fmla="*/ 64967 h 356673"/>
                  <a:gd name="connsiteX47" fmla="*/ 607139 w 1537754"/>
                  <a:gd name="connsiteY47" fmla="*/ 97996 h 356673"/>
                  <a:gd name="connsiteX48" fmla="*/ 636588 w 1537754"/>
                  <a:gd name="connsiteY48" fmla="*/ 59493 h 356673"/>
                  <a:gd name="connsiteX49" fmla="*/ 753391 w 1537754"/>
                  <a:gd name="connsiteY49" fmla="*/ 0 h 3566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1537754" h="356673">
                    <a:moveTo>
                      <a:pt x="753391" y="0"/>
                    </a:moveTo>
                    <a:cubicBezTo>
                      <a:pt x="798333" y="0"/>
                      <a:pt x="838036" y="29794"/>
                      <a:pt x="866504" y="62421"/>
                    </a:cubicBezTo>
                    <a:lnTo>
                      <a:pt x="883755" y="86964"/>
                    </a:lnTo>
                    <a:lnTo>
                      <a:pt x="884974" y="85354"/>
                    </a:lnTo>
                    <a:cubicBezTo>
                      <a:pt x="916084" y="52588"/>
                      <a:pt x="958624" y="23766"/>
                      <a:pt x="1004684" y="23766"/>
                    </a:cubicBezTo>
                    <a:cubicBezTo>
                      <a:pt x="1050745" y="23766"/>
                      <a:pt x="1091436" y="54609"/>
                      <a:pt x="1120612" y="88386"/>
                    </a:cubicBezTo>
                    <a:lnTo>
                      <a:pt x="1143132" y="120749"/>
                    </a:lnTo>
                    <a:lnTo>
                      <a:pt x="1164630" y="92888"/>
                    </a:lnTo>
                    <a:cubicBezTo>
                      <a:pt x="1176137" y="82424"/>
                      <a:pt x="1188705" y="75752"/>
                      <a:pt x="1201772" y="75752"/>
                    </a:cubicBezTo>
                    <a:cubicBezTo>
                      <a:pt x="1240973" y="75752"/>
                      <a:pt x="1273319" y="140009"/>
                      <a:pt x="1287043" y="181307"/>
                    </a:cubicBezTo>
                    <a:lnTo>
                      <a:pt x="1289155" y="188676"/>
                    </a:lnTo>
                    <a:lnTo>
                      <a:pt x="1318589" y="163445"/>
                    </a:lnTo>
                    <a:cubicBezTo>
                      <a:pt x="1338065" y="151731"/>
                      <a:pt x="1359336" y="144262"/>
                      <a:pt x="1381451" y="144262"/>
                    </a:cubicBezTo>
                    <a:cubicBezTo>
                      <a:pt x="1469915" y="144262"/>
                      <a:pt x="1537754" y="272142"/>
                      <a:pt x="1537754" y="296472"/>
                    </a:cubicBezTo>
                    <a:cubicBezTo>
                      <a:pt x="1537754" y="320802"/>
                      <a:pt x="1466040" y="340526"/>
                      <a:pt x="1377577" y="340526"/>
                    </a:cubicBezTo>
                    <a:cubicBezTo>
                      <a:pt x="1289114" y="340526"/>
                      <a:pt x="1216754" y="329182"/>
                      <a:pt x="1217400" y="296472"/>
                    </a:cubicBezTo>
                    <a:cubicBezTo>
                      <a:pt x="1217562" y="288294"/>
                      <a:pt x="1222367" y="274692"/>
                      <a:pt x="1230865" y="258889"/>
                    </a:cubicBezTo>
                    <a:lnTo>
                      <a:pt x="1241414" y="243853"/>
                    </a:lnTo>
                    <a:lnTo>
                      <a:pt x="1199483" y="251075"/>
                    </a:lnTo>
                    <a:cubicBezTo>
                      <a:pt x="1147215" y="251075"/>
                      <a:pt x="1104462" y="240942"/>
                      <a:pt x="1104844" y="211721"/>
                    </a:cubicBezTo>
                    <a:lnTo>
                      <a:pt x="1107179" y="201868"/>
                    </a:lnTo>
                    <a:lnTo>
                      <a:pt x="1000650" y="213111"/>
                    </a:lnTo>
                    <a:cubicBezTo>
                      <a:pt x="931559" y="213111"/>
                      <a:pt x="871902" y="206955"/>
                      <a:pt x="846675" y="190564"/>
                    </a:cubicBezTo>
                    <a:lnTo>
                      <a:pt x="835943" y="173866"/>
                    </a:lnTo>
                    <a:lnTo>
                      <a:pt x="749455" y="182903"/>
                    </a:lnTo>
                    <a:lnTo>
                      <a:pt x="650466" y="175096"/>
                    </a:lnTo>
                    <a:lnTo>
                      <a:pt x="643081" y="183519"/>
                    </a:lnTo>
                    <a:cubicBezTo>
                      <a:pt x="619974" y="196100"/>
                      <a:pt x="565879" y="204927"/>
                      <a:pt x="502830" y="204927"/>
                    </a:cubicBezTo>
                    <a:lnTo>
                      <a:pt x="431823" y="199814"/>
                    </a:lnTo>
                    <a:lnTo>
                      <a:pt x="433855" y="205425"/>
                    </a:lnTo>
                    <a:cubicBezTo>
                      <a:pt x="435529" y="211184"/>
                      <a:pt x="436405" y="215790"/>
                      <a:pt x="436405" y="218797"/>
                    </a:cubicBezTo>
                    <a:cubicBezTo>
                      <a:pt x="436405" y="242850"/>
                      <a:pt x="377174" y="262350"/>
                      <a:pt x="304110" y="262350"/>
                    </a:cubicBezTo>
                    <a:lnTo>
                      <a:pt x="243777" y="256140"/>
                    </a:lnTo>
                    <a:lnTo>
                      <a:pt x="259959" y="283889"/>
                    </a:lnTo>
                    <a:cubicBezTo>
                      <a:pt x="266486" y="298250"/>
                      <a:pt x="270060" y="309950"/>
                      <a:pt x="270060" y="315618"/>
                    </a:cubicBezTo>
                    <a:cubicBezTo>
                      <a:pt x="270060" y="338292"/>
                      <a:pt x="209606" y="356673"/>
                      <a:pt x="135032" y="356673"/>
                    </a:cubicBezTo>
                    <a:cubicBezTo>
                      <a:pt x="60458" y="356673"/>
                      <a:pt x="-541" y="346102"/>
                      <a:pt x="3" y="315618"/>
                    </a:cubicBezTo>
                    <a:cubicBezTo>
                      <a:pt x="548" y="285134"/>
                      <a:pt x="63724" y="173770"/>
                      <a:pt x="138298" y="173770"/>
                    </a:cubicBezTo>
                    <a:cubicBezTo>
                      <a:pt x="147619" y="173770"/>
                      <a:pt x="156669" y="175632"/>
                      <a:pt x="165370" y="178935"/>
                    </a:cubicBezTo>
                    <a:lnTo>
                      <a:pt x="180733" y="187430"/>
                    </a:lnTo>
                    <a:lnTo>
                      <a:pt x="182936" y="181641"/>
                    </a:lnTo>
                    <a:cubicBezTo>
                      <a:pt x="203994" y="134771"/>
                      <a:pt x="252511" y="68316"/>
                      <a:pt x="307309" y="68316"/>
                    </a:cubicBezTo>
                    <a:cubicBezTo>
                      <a:pt x="325576" y="68316"/>
                      <a:pt x="342777" y="76218"/>
                      <a:pt x="358305" y="88446"/>
                    </a:cubicBezTo>
                    <a:lnTo>
                      <a:pt x="383152" y="116412"/>
                    </a:lnTo>
                    <a:lnTo>
                      <a:pt x="397271" y="99560"/>
                    </a:lnTo>
                    <a:cubicBezTo>
                      <a:pt x="425660" y="72537"/>
                      <a:pt x="464480" y="48766"/>
                      <a:pt x="506512" y="48766"/>
                    </a:cubicBezTo>
                    <a:cubicBezTo>
                      <a:pt x="527528" y="48766"/>
                      <a:pt x="547319" y="55125"/>
                      <a:pt x="565185" y="64967"/>
                    </a:cubicBezTo>
                    <a:lnTo>
                      <a:pt x="607139" y="97996"/>
                    </a:lnTo>
                    <a:lnTo>
                      <a:pt x="636588" y="59493"/>
                    </a:lnTo>
                    <a:cubicBezTo>
                      <a:pt x="666942" y="27841"/>
                      <a:pt x="708449" y="0"/>
                      <a:pt x="753391" y="0"/>
                    </a:cubicBezTo>
                    <a:close/>
                  </a:path>
                </a:pathLst>
              </a:custGeom>
              <a:solidFill>
                <a:schemeClr val="tx1">
                  <a:alpha val="70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78" name="グループ化 277">
                <a:extLst>
                  <a:ext uri="{FF2B5EF4-FFF2-40B4-BE49-F238E27FC236}">
                    <a16:creationId xmlns:a16="http://schemas.microsoft.com/office/drawing/2014/main" id="{83219295-B7B1-42AB-9235-7BB0B4280F8C}"/>
                  </a:ext>
                </a:extLst>
              </p:cNvPr>
              <p:cNvGrpSpPr/>
              <p:nvPr/>
            </p:nvGrpSpPr>
            <p:grpSpPr>
              <a:xfrm>
                <a:off x="2309919" y="3290264"/>
                <a:ext cx="1537754" cy="356673"/>
                <a:chOff x="2309919" y="3290264"/>
                <a:chExt cx="1537754" cy="356673"/>
              </a:xfrm>
            </p:grpSpPr>
            <p:sp>
              <p:nvSpPr>
                <p:cNvPr id="289" name="楕円 2">
                  <a:extLst>
                    <a:ext uri="{FF2B5EF4-FFF2-40B4-BE49-F238E27FC236}">
                      <a16:creationId xmlns:a16="http://schemas.microsoft.com/office/drawing/2014/main" id="{F2774500-E541-4E8C-99E3-D3ECD0FCDF6F}"/>
                    </a:ext>
                  </a:extLst>
                </p:cNvPr>
                <p:cNvSpPr/>
                <p:nvPr/>
              </p:nvSpPr>
              <p:spPr bwMode="auto">
                <a:xfrm>
                  <a:off x="2896620" y="3290264"/>
                  <a:ext cx="325503" cy="18290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7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0" name="楕円 2">
                  <a:extLst>
                    <a:ext uri="{FF2B5EF4-FFF2-40B4-BE49-F238E27FC236}">
                      <a16:creationId xmlns:a16="http://schemas.microsoft.com/office/drawing/2014/main" id="{5AD07287-6CD7-4392-873B-673B57BEDC45}"/>
                    </a:ext>
                  </a:extLst>
                </p:cNvPr>
                <p:cNvSpPr/>
                <p:nvPr/>
              </p:nvSpPr>
              <p:spPr bwMode="auto">
                <a:xfrm>
                  <a:off x="2660533" y="3339030"/>
                  <a:ext cx="304429" cy="15616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1" name="楕円 2">
                  <a:extLst>
                    <a:ext uri="{FF2B5EF4-FFF2-40B4-BE49-F238E27FC236}">
                      <a16:creationId xmlns:a16="http://schemas.microsoft.com/office/drawing/2014/main" id="{DA8CAD82-8234-4C5F-9D38-26FD779ABC9F}"/>
                    </a:ext>
                  </a:extLst>
                </p:cNvPr>
                <p:cNvSpPr/>
                <p:nvPr/>
              </p:nvSpPr>
              <p:spPr bwMode="auto">
                <a:xfrm>
                  <a:off x="3143765" y="3314030"/>
                  <a:ext cx="333603" cy="189345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2" name="楕円 2">
                  <a:extLst>
                    <a:ext uri="{FF2B5EF4-FFF2-40B4-BE49-F238E27FC236}">
                      <a16:creationId xmlns:a16="http://schemas.microsoft.com/office/drawing/2014/main" id="{1575F283-617E-49CD-B8F7-648262FBA13A}"/>
                    </a:ext>
                  </a:extLst>
                </p:cNvPr>
                <p:cNvSpPr/>
                <p:nvPr/>
              </p:nvSpPr>
              <p:spPr bwMode="auto">
                <a:xfrm>
                  <a:off x="2481730" y="3358580"/>
                  <a:ext cx="264594" cy="1940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3" name="楕円 2">
                  <a:extLst>
                    <a:ext uri="{FF2B5EF4-FFF2-40B4-BE49-F238E27FC236}">
                      <a16:creationId xmlns:a16="http://schemas.microsoft.com/office/drawing/2014/main" id="{32EA23A5-0ED7-4D62-9C48-22082EB876F0}"/>
                    </a:ext>
                  </a:extLst>
                </p:cNvPr>
                <p:cNvSpPr/>
                <p:nvPr/>
              </p:nvSpPr>
              <p:spPr bwMode="auto">
                <a:xfrm>
                  <a:off x="2309919" y="3464034"/>
                  <a:ext cx="270060" cy="18290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7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4" name="楕円 2">
                  <a:extLst>
                    <a:ext uri="{FF2B5EF4-FFF2-40B4-BE49-F238E27FC236}">
                      <a16:creationId xmlns:a16="http://schemas.microsoft.com/office/drawing/2014/main" id="{CCF87F3A-08E5-44AB-B494-EF33151E126E}"/>
                    </a:ext>
                  </a:extLst>
                </p:cNvPr>
                <p:cNvSpPr/>
                <p:nvPr/>
              </p:nvSpPr>
              <p:spPr bwMode="auto">
                <a:xfrm>
                  <a:off x="3414760" y="3366016"/>
                  <a:ext cx="189281" cy="1753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5" name="楕円 2">
                  <a:extLst>
                    <a:ext uri="{FF2B5EF4-FFF2-40B4-BE49-F238E27FC236}">
                      <a16:creationId xmlns:a16="http://schemas.microsoft.com/office/drawing/2014/main" id="{DE72B60C-B990-4285-B9EC-5A70259CE7B6}"/>
                    </a:ext>
                  </a:extLst>
                </p:cNvPr>
                <p:cNvSpPr/>
                <p:nvPr/>
              </p:nvSpPr>
              <p:spPr bwMode="auto">
                <a:xfrm>
                  <a:off x="3527315" y="3434526"/>
                  <a:ext cx="320358" cy="19626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7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79" name="グループ化 278">
                <a:extLst>
                  <a:ext uri="{FF2B5EF4-FFF2-40B4-BE49-F238E27FC236}">
                    <a16:creationId xmlns:a16="http://schemas.microsoft.com/office/drawing/2014/main" id="{BEE25991-37C7-48B6-A3F6-46FCBB517010}"/>
                  </a:ext>
                </a:extLst>
              </p:cNvPr>
              <p:cNvGrpSpPr/>
              <p:nvPr/>
            </p:nvGrpSpPr>
            <p:grpSpPr>
              <a:xfrm>
                <a:off x="2188589" y="3553020"/>
                <a:ext cx="1771639" cy="626500"/>
                <a:chOff x="2188589" y="3553020"/>
                <a:chExt cx="1771639" cy="626500"/>
              </a:xfrm>
            </p:grpSpPr>
            <p:sp>
              <p:nvSpPr>
                <p:cNvPr id="280" name="楕円 2">
                  <a:extLst>
                    <a:ext uri="{FF2B5EF4-FFF2-40B4-BE49-F238E27FC236}">
                      <a16:creationId xmlns:a16="http://schemas.microsoft.com/office/drawing/2014/main" id="{1856F153-D89F-46DC-9FBF-DAE2CF7CB30F}"/>
                    </a:ext>
                  </a:extLst>
                </p:cNvPr>
                <p:cNvSpPr/>
                <p:nvPr/>
              </p:nvSpPr>
              <p:spPr bwMode="auto">
                <a:xfrm>
                  <a:off x="2188589" y="3608206"/>
                  <a:ext cx="274568" cy="17565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1" name="楕円 2">
                  <a:extLst>
                    <a:ext uri="{FF2B5EF4-FFF2-40B4-BE49-F238E27FC236}">
                      <a16:creationId xmlns:a16="http://schemas.microsoft.com/office/drawing/2014/main" id="{F9A8BF44-D8FE-4D25-97AC-E88AB50F4C44}"/>
                    </a:ext>
                  </a:extLst>
                </p:cNvPr>
                <p:cNvSpPr/>
                <p:nvPr/>
              </p:nvSpPr>
              <p:spPr bwMode="auto">
                <a:xfrm>
                  <a:off x="2236163" y="3719830"/>
                  <a:ext cx="249416" cy="2072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2" name="楕円 2">
                  <a:extLst>
                    <a:ext uri="{FF2B5EF4-FFF2-40B4-BE49-F238E27FC236}">
                      <a16:creationId xmlns:a16="http://schemas.microsoft.com/office/drawing/2014/main" id="{F640740B-F1BA-42DD-AB81-FDD3963C9048}"/>
                    </a:ext>
                  </a:extLst>
                </p:cNvPr>
                <p:cNvSpPr/>
                <p:nvPr/>
              </p:nvSpPr>
              <p:spPr bwMode="auto">
                <a:xfrm>
                  <a:off x="2345637" y="3835509"/>
                  <a:ext cx="314895" cy="203177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7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3" name="楕円 2">
                  <a:extLst>
                    <a:ext uri="{FF2B5EF4-FFF2-40B4-BE49-F238E27FC236}">
                      <a16:creationId xmlns:a16="http://schemas.microsoft.com/office/drawing/2014/main" id="{1FD41600-2874-43D4-BF16-47129CD5E33F}"/>
                    </a:ext>
                  </a:extLst>
                </p:cNvPr>
                <p:cNvSpPr/>
                <p:nvPr/>
              </p:nvSpPr>
              <p:spPr bwMode="auto">
                <a:xfrm>
                  <a:off x="2518836" y="3948483"/>
                  <a:ext cx="334992" cy="18040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4" name="楕円 2">
                  <a:extLst>
                    <a:ext uri="{FF2B5EF4-FFF2-40B4-BE49-F238E27FC236}">
                      <a16:creationId xmlns:a16="http://schemas.microsoft.com/office/drawing/2014/main" id="{8A3C8B7E-C11C-48D2-A452-1793E5E992A9}"/>
                    </a:ext>
                  </a:extLst>
                </p:cNvPr>
                <p:cNvSpPr/>
                <p:nvPr/>
              </p:nvSpPr>
              <p:spPr bwMode="auto">
                <a:xfrm>
                  <a:off x="2753674" y="3998016"/>
                  <a:ext cx="468630" cy="18150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5" name="楕円 2">
                  <a:extLst>
                    <a:ext uri="{FF2B5EF4-FFF2-40B4-BE49-F238E27FC236}">
                      <a16:creationId xmlns:a16="http://schemas.microsoft.com/office/drawing/2014/main" id="{DA2A2918-8E17-4F02-AEDF-4951ED68E968}"/>
                    </a:ext>
                  </a:extLst>
                </p:cNvPr>
                <p:cNvSpPr/>
                <p:nvPr/>
              </p:nvSpPr>
              <p:spPr bwMode="auto">
                <a:xfrm>
                  <a:off x="3710812" y="3553020"/>
                  <a:ext cx="249416" cy="2072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6" name="楕円 2">
                  <a:extLst>
                    <a:ext uri="{FF2B5EF4-FFF2-40B4-BE49-F238E27FC236}">
                      <a16:creationId xmlns:a16="http://schemas.microsoft.com/office/drawing/2014/main" id="{9EACCF45-33CC-48A7-B6EA-5E1FEF665E81}"/>
                    </a:ext>
                  </a:extLst>
                </p:cNvPr>
                <p:cNvSpPr/>
                <p:nvPr/>
              </p:nvSpPr>
              <p:spPr bwMode="auto">
                <a:xfrm>
                  <a:off x="3660322" y="3728664"/>
                  <a:ext cx="297784" cy="20501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7" name="楕円 2">
                  <a:extLst>
                    <a:ext uri="{FF2B5EF4-FFF2-40B4-BE49-F238E27FC236}">
                      <a16:creationId xmlns:a16="http://schemas.microsoft.com/office/drawing/2014/main" id="{91A705D2-933E-47A2-84BD-81D217B468A7}"/>
                    </a:ext>
                  </a:extLst>
                </p:cNvPr>
                <p:cNvSpPr/>
                <p:nvPr/>
              </p:nvSpPr>
              <p:spPr bwMode="auto">
                <a:xfrm>
                  <a:off x="3477309" y="3839339"/>
                  <a:ext cx="320358" cy="19626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7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8" name="楕円 2">
                  <a:extLst>
                    <a:ext uri="{FF2B5EF4-FFF2-40B4-BE49-F238E27FC236}">
                      <a16:creationId xmlns:a16="http://schemas.microsoft.com/office/drawing/2014/main" id="{7107D01B-9F2E-42F7-AFAA-248C2C66C754}"/>
                    </a:ext>
                  </a:extLst>
                </p:cNvPr>
                <p:cNvSpPr/>
                <p:nvPr/>
              </p:nvSpPr>
              <p:spPr bwMode="auto">
                <a:xfrm>
                  <a:off x="3132645" y="3936581"/>
                  <a:ext cx="495716" cy="240077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47" name="グループ化 246">
              <a:extLst>
                <a:ext uri="{FF2B5EF4-FFF2-40B4-BE49-F238E27FC236}">
                  <a16:creationId xmlns:a16="http://schemas.microsoft.com/office/drawing/2014/main" id="{5111C46E-9E6F-4A5B-B7A6-449C6DCD104A}"/>
                </a:ext>
              </a:extLst>
            </p:cNvPr>
            <p:cNvGrpSpPr/>
            <p:nvPr/>
          </p:nvGrpSpPr>
          <p:grpSpPr>
            <a:xfrm>
              <a:off x="4731984" y="1229824"/>
              <a:ext cx="468132" cy="475841"/>
              <a:chOff x="3481809" y="388960"/>
              <a:chExt cx="468132" cy="475841"/>
            </a:xfrm>
          </p:grpSpPr>
          <p:sp>
            <p:nvSpPr>
              <p:cNvPr id="263" name="フリーフォーム: 図形 262">
                <a:extLst>
                  <a:ext uri="{FF2B5EF4-FFF2-40B4-BE49-F238E27FC236}">
                    <a16:creationId xmlns:a16="http://schemas.microsoft.com/office/drawing/2014/main" id="{A2232F56-7DAE-442F-B4CE-5A7ABC679111}"/>
                  </a:ext>
                </a:extLst>
              </p:cNvPr>
              <p:cNvSpPr/>
              <p:nvPr/>
            </p:nvSpPr>
            <p:spPr>
              <a:xfrm>
                <a:off x="3481809" y="388960"/>
                <a:ext cx="468132" cy="442225"/>
              </a:xfrm>
              <a:custGeom>
                <a:avLst/>
                <a:gdLst>
                  <a:gd name="connsiteX0" fmla="*/ 234066 w 468132"/>
                  <a:gd name="connsiteY0" fmla="*/ 0 h 442225"/>
                  <a:gd name="connsiteX1" fmla="*/ 399576 w 468132"/>
                  <a:gd name="connsiteY1" fmla="*/ 76559 h 442225"/>
                  <a:gd name="connsiteX2" fmla="*/ 399576 w 468132"/>
                  <a:gd name="connsiteY2" fmla="*/ 76559 h 442225"/>
                  <a:gd name="connsiteX3" fmla="*/ 450993 w 468132"/>
                  <a:gd name="connsiteY3" fmla="*/ 359753 h 442225"/>
                  <a:gd name="connsiteX4" fmla="*/ 401953 w 468132"/>
                  <a:gd name="connsiteY4" fmla="*/ 442225 h 442225"/>
                  <a:gd name="connsiteX5" fmla="*/ 66179 w 468132"/>
                  <a:gd name="connsiteY5" fmla="*/ 442225 h 442225"/>
                  <a:gd name="connsiteX6" fmla="*/ 17139 w 468132"/>
                  <a:gd name="connsiteY6" fmla="*/ 359752 h 442225"/>
                  <a:gd name="connsiteX7" fmla="*/ 68556 w 468132"/>
                  <a:gd name="connsiteY7" fmla="*/ 76559 h 442225"/>
                  <a:gd name="connsiteX8" fmla="*/ 234066 w 468132"/>
                  <a:gd name="connsiteY8" fmla="*/ 0 h 442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68132" h="442225">
                    <a:moveTo>
                      <a:pt x="234066" y="0"/>
                    </a:moveTo>
                    <a:cubicBezTo>
                      <a:pt x="293969" y="0"/>
                      <a:pt x="353872" y="25520"/>
                      <a:pt x="399576" y="76559"/>
                    </a:cubicBezTo>
                    <a:lnTo>
                      <a:pt x="399576" y="76559"/>
                    </a:lnTo>
                    <a:cubicBezTo>
                      <a:pt x="468132" y="153119"/>
                      <a:pt x="485271" y="265355"/>
                      <a:pt x="450993" y="359753"/>
                    </a:cubicBezTo>
                    <a:lnTo>
                      <a:pt x="401953" y="442225"/>
                    </a:lnTo>
                    <a:lnTo>
                      <a:pt x="66179" y="442225"/>
                    </a:lnTo>
                    <a:lnTo>
                      <a:pt x="17139" y="359752"/>
                    </a:lnTo>
                    <a:cubicBezTo>
                      <a:pt x="-17139" y="265355"/>
                      <a:pt x="0" y="153119"/>
                      <a:pt x="68556" y="76559"/>
                    </a:cubicBezTo>
                    <a:cubicBezTo>
                      <a:pt x="114260" y="25520"/>
                      <a:pt x="174164" y="0"/>
                      <a:pt x="23406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4" name="円/楕円 238">
                <a:extLst>
                  <a:ext uri="{FF2B5EF4-FFF2-40B4-BE49-F238E27FC236}">
                    <a16:creationId xmlns:a16="http://schemas.microsoft.com/office/drawing/2014/main" id="{897101FA-144B-4453-9FCE-79B99D180FAA}"/>
                  </a:ext>
                </a:extLst>
              </p:cNvPr>
              <p:cNvSpPr/>
              <p:nvPr/>
            </p:nvSpPr>
            <p:spPr>
              <a:xfrm>
                <a:off x="3527997" y="540198"/>
                <a:ext cx="370364" cy="324603"/>
              </a:xfrm>
              <a:custGeom>
                <a:avLst/>
                <a:gdLst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80962 w 579044"/>
                  <a:gd name="connsiteY4" fmla="*/ 91440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42862 w 579044"/>
                  <a:gd name="connsiteY4" fmla="*/ 170815 h 636588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9044" h="507499">
                    <a:moveTo>
                      <a:pt x="349847" y="39186"/>
                    </a:moveTo>
                    <a:cubicBezTo>
                      <a:pt x="497046" y="-33839"/>
                      <a:pt x="579044" y="13416"/>
                      <a:pt x="579044" y="189205"/>
                    </a:cubicBezTo>
                    <a:cubicBezTo>
                      <a:pt x="579044" y="364994"/>
                      <a:pt x="449421" y="507499"/>
                      <a:pt x="289522" y="507499"/>
                    </a:cubicBezTo>
                    <a:cubicBezTo>
                      <a:pt x="129623" y="507499"/>
                      <a:pt x="0" y="364994"/>
                      <a:pt x="0" y="189205"/>
                    </a:cubicBezTo>
                    <a:cubicBezTo>
                      <a:pt x="0" y="13416"/>
                      <a:pt x="91523" y="-49714"/>
                      <a:pt x="342862" y="41726"/>
                    </a:cubicBezTo>
                  </a:path>
                </a:pathLst>
              </a:custGeom>
              <a:solidFill>
                <a:srgbClr val="FF99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5" name="フリーフォーム 1074">
                <a:extLst>
                  <a:ext uri="{FF2B5EF4-FFF2-40B4-BE49-F238E27FC236}">
                    <a16:creationId xmlns:a16="http://schemas.microsoft.com/office/drawing/2014/main" id="{D2B259BE-5337-496A-ADAB-CE58F4366362}"/>
                  </a:ext>
                </a:extLst>
              </p:cNvPr>
              <p:cNvSpPr/>
              <p:nvPr/>
            </p:nvSpPr>
            <p:spPr>
              <a:xfrm>
                <a:off x="3530884" y="506910"/>
                <a:ext cx="367477" cy="98889"/>
              </a:xfrm>
              <a:custGeom>
                <a:avLst/>
                <a:gdLst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28" fmla="*/ 287487 w 574531"/>
                  <a:gd name="connsiteY28" fmla="*/ 0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28" fmla="*/ 378927 w 574531"/>
                  <a:gd name="connsiteY28" fmla="*/ 54626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0" fmla="*/ 541357 w 574531"/>
                  <a:gd name="connsiteY0" fmla="*/ 0 h 105121"/>
                  <a:gd name="connsiteX1" fmla="*/ 565729 w 574531"/>
                  <a:gd name="connsiteY1" fmla="*/ 12759 h 105121"/>
                  <a:gd name="connsiteX2" fmla="*/ 574531 w 574531"/>
                  <a:gd name="connsiteY2" fmla="*/ 105121 h 105121"/>
                  <a:gd name="connsiteX3" fmla="*/ 507831 w 574531"/>
                  <a:gd name="connsiteY3" fmla="*/ 68883 h 105121"/>
                  <a:gd name="connsiteX4" fmla="*/ 499725 w 574531"/>
                  <a:gd name="connsiteY4" fmla="*/ 53113 h 105121"/>
                  <a:gd name="connsiteX5" fmla="*/ 504681 w 574531"/>
                  <a:gd name="connsiteY5" fmla="*/ 105121 h 105121"/>
                  <a:gd name="connsiteX6" fmla="*/ 437981 w 574531"/>
                  <a:gd name="connsiteY6" fmla="*/ 68883 h 105121"/>
                  <a:gd name="connsiteX7" fmla="*/ 429875 w 574531"/>
                  <a:gd name="connsiteY7" fmla="*/ 53113 h 105121"/>
                  <a:gd name="connsiteX8" fmla="*/ 434831 w 574531"/>
                  <a:gd name="connsiteY8" fmla="*/ 105121 h 105121"/>
                  <a:gd name="connsiteX9" fmla="*/ 368131 w 574531"/>
                  <a:gd name="connsiteY9" fmla="*/ 68883 h 105121"/>
                  <a:gd name="connsiteX10" fmla="*/ 360025 w 574531"/>
                  <a:gd name="connsiteY10" fmla="*/ 53113 h 105121"/>
                  <a:gd name="connsiteX11" fmla="*/ 364981 w 574531"/>
                  <a:gd name="connsiteY11" fmla="*/ 105121 h 105121"/>
                  <a:gd name="connsiteX12" fmla="*/ 298281 w 574531"/>
                  <a:gd name="connsiteY12" fmla="*/ 68883 h 105121"/>
                  <a:gd name="connsiteX13" fmla="*/ 294073 w 574531"/>
                  <a:gd name="connsiteY13" fmla="*/ 60696 h 105121"/>
                  <a:gd name="connsiteX14" fmla="*/ 298306 w 574531"/>
                  <a:gd name="connsiteY14" fmla="*/ 105121 h 105121"/>
                  <a:gd name="connsiteX15" fmla="*/ 231606 w 574531"/>
                  <a:gd name="connsiteY15" fmla="*/ 68883 h 105121"/>
                  <a:gd name="connsiteX16" fmla="*/ 223500 w 574531"/>
                  <a:gd name="connsiteY16" fmla="*/ 53113 h 105121"/>
                  <a:gd name="connsiteX17" fmla="*/ 228456 w 574531"/>
                  <a:gd name="connsiteY17" fmla="*/ 105121 h 105121"/>
                  <a:gd name="connsiteX18" fmla="*/ 161756 w 574531"/>
                  <a:gd name="connsiteY18" fmla="*/ 68883 h 105121"/>
                  <a:gd name="connsiteX19" fmla="*/ 153650 w 574531"/>
                  <a:gd name="connsiteY19" fmla="*/ 53113 h 105121"/>
                  <a:gd name="connsiteX20" fmla="*/ 158606 w 574531"/>
                  <a:gd name="connsiteY20" fmla="*/ 105121 h 105121"/>
                  <a:gd name="connsiteX21" fmla="*/ 91906 w 574531"/>
                  <a:gd name="connsiteY21" fmla="*/ 68883 h 105121"/>
                  <a:gd name="connsiteX22" fmla="*/ 83800 w 574531"/>
                  <a:gd name="connsiteY22" fmla="*/ 53113 h 105121"/>
                  <a:gd name="connsiteX23" fmla="*/ 88756 w 574531"/>
                  <a:gd name="connsiteY23" fmla="*/ 105121 h 105121"/>
                  <a:gd name="connsiteX24" fmla="*/ 1841 w 574531"/>
                  <a:gd name="connsiteY24" fmla="*/ 29556 h 105121"/>
                  <a:gd name="connsiteX25" fmla="*/ 0 w 574531"/>
                  <a:gd name="connsiteY25" fmla="*/ 17599 h 105121"/>
                  <a:gd name="connsiteX0" fmla="*/ 565729 w 574531"/>
                  <a:gd name="connsiteY0" fmla="*/ 0 h 92362"/>
                  <a:gd name="connsiteX1" fmla="*/ 574531 w 574531"/>
                  <a:gd name="connsiteY1" fmla="*/ 92362 h 92362"/>
                  <a:gd name="connsiteX2" fmla="*/ 507831 w 574531"/>
                  <a:gd name="connsiteY2" fmla="*/ 56124 h 92362"/>
                  <a:gd name="connsiteX3" fmla="*/ 499725 w 574531"/>
                  <a:gd name="connsiteY3" fmla="*/ 40354 h 92362"/>
                  <a:gd name="connsiteX4" fmla="*/ 504681 w 574531"/>
                  <a:gd name="connsiteY4" fmla="*/ 92362 h 92362"/>
                  <a:gd name="connsiteX5" fmla="*/ 437981 w 574531"/>
                  <a:gd name="connsiteY5" fmla="*/ 56124 h 92362"/>
                  <a:gd name="connsiteX6" fmla="*/ 429875 w 574531"/>
                  <a:gd name="connsiteY6" fmla="*/ 40354 h 92362"/>
                  <a:gd name="connsiteX7" fmla="*/ 434831 w 574531"/>
                  <a:gd name="connsiteY7" fmla="*/ 92362 h 92362"/>
                  <a:gd name="connsiteX8" fmla="*/ 368131 w 574531"/>
                  <a:gd name="connsiteY8" fmla="*/ 56124 h 92362"/>
                  <a:gd name="connsiteX9" fmla="*/ 360025 w 574531"/>
                  <a:gd name="connsiteY9" fmla="*/ 40354 h 92362"/>
                  <a:gd name="connsiteX10" fmla="*/ 364981 w 574531"/>
                  <a:gd name="connsiteY10" fmla="*/ 92362 h 92362"/>
                  <a:gd name="connsiteX11" fmla="*/ 298281 w 574531"/>
                  <a:gd name="connsiteY11" fmla="*/ 56124 h 92362"/>
                  <a:gd name="connsiteX12" fmla="*/ 294073 w 574531"/>
                  <a:gd name="connsiteY12" fmla="*/ 47937 h 92362"/>
                  <a:gd name="connsiteX13" fmla="*/ 298306 w 574531"/>
                  <a:gd name="connsiteY13" fmla="*/ 92362 h 92362"/>
                  <a:gd name="connsiteX14" fmla="*/ 231606 w 574531"/>
                  <a:gd name="connsiteY14" fmla="*/ 56124 h 92362"/>
                  <a:gd name="connsiteX15" fmla="*/ 223500 w 574531"/>
                  <a:gd name="connsiteY15" fmla="*/ 40354 h 92362"/>
                  <a:gd name="connsiteX16" fmla="*/ 228456 w 574531"/>
                  <a:gd name="connsiteY16" fmla="*/ 92362 h 92362"/>
                  <a:gd name="connsiteX17" fmla="*/ 161756 w 574531"/>
                  <a:gd name="connsiteY17" fmla="*/ 56124 h 92362"/>
                  <a:gd name="connsiteX18" fmla="*/ 153650 w 574531"/>
                  <a:gd name="connsiteY18" fmla="*/ 40354 h 92362"/>
                  <a:gd name="connsiteX19" fmla="*/ 158606 w 574531"/>
                  <a:gd name="connsiteY19" fmla="*/ 92362 h 92362"/>
                  <a:gd name="connsiteX20" fmla="*/ 91906 w 574531"/>
                  <a:gd name="connsiteY20" fmla="*/ 56124 h 92362"/>
                  <a:gd name="connsiteX21" fmla="*/ 83800 w 574531"/>
                  <a:gd name="connsiteY21" fmla="*/ 40354 h 92362"/>
                  <a:gd name="connsiteX22" fmla="*/ 88756 w 574531"/>
                  <a:gd name="connsiteY22" fmla="*/ 92362 h 92362"/>
                  <a:gd name="connsiteX23" fmla="*/ 1841 w 574531"/>
                  <a:gd name="connsiteY23" fmla="*/ 16797 h 92362"/>
                  <a:gd name="connsiteX24" fmla="*/ 0 w 574531"/>
                  <a:gd name="connsiteY24" fmla="*/ 4840 h 92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74531" h="92362">
                    <a:moveTo>
                      <a:pt x="565729" y="0"/>
                    </a:moveTo>
                    <a:lnTo>
                      <a:pt x="574531" y="92362"/>
                    </a:lnTo>
                    <a:cubicBezTo>
                      <a:pt x="548483" y="92362"/>
                      <a:pt x="524901" y="78514"/>
                      <a:pt x="507831" y="56124"/>
                    </a:cubicBezTo>
                    <a:lnTo>
                      <a:pt x="499725" y="40354"/>
                    </a:lnTo>
                    <a:lnTo>
                      <a:pt x="504681" y="92362"/>
                    </a:lnTo>
                    <a:cubicBezTo>
                      <a:pt x="478633" y="92362"/>
                      <a:pt x="455051" y="78514"/>
                      <a:pt x="437981" y="56124"/>
                    </a:cubicBezTo>
                    <a:lnTo>
                      <a:pt x="429875" y="40354"/>
                    </a:lnTo>
                    <a:lnTo>
                      <a:pt x="434831" y="92362"/>
                    </a:lnTo>
                    <a:cubicBezTo>
                      <a:pt x="408783" y="92362"/>
                      <a:pt x="385201" y="78514"/>
                      <a:pt x="368131" y="56124"/>
                    </a:cubicBezTo>
                    <a:lnTo>
                      <a:pt x="360025" y="40354"/>
                    </a:lnTo>
                    <a:lnTo>
                      <a:pt x="364981" y="92362"/>
                    </a:lnTo>
                    <a:cubicBezTo>
                      <a:pt x="338933" y="92362"/>
                      <a:pt x="315351" y="78514"/>
                      <a:pt x="298281" y="56124"/>
                    </a:cubicBezTo>
                    <a:lnTo>
                      <a:pt x="294073" y="47937"/>
                    </a:lnTo>
                    <a:lnTo>
                      <a:pt x="298306" y="92362"/>
                    </a:lnTo>
                    <a:cubicBezTo>
                      <a:pt x="272258" y="92362"/>
                      <a:pt x="248676" y="78514"/>
                      <a:pt x="231606" y="56124"/>
                    </a:cubicBezTo>
                    <a:lnTo>
                      <a:pt x="223500" y="40354"/>
                    </a:lnTo>
                    <a:lnTo>
                      <a:pt x="228456" y="92362"/>
                    </a:lnTo>
                    <a:cubicBezTo>
                      <a:pt x="202408" y="92362"/>
                      <a:pt x="178826" y="78514"/>
                      <a:pt x="161756" y="56124"/>
                    </a:cubicBezTo>
                    <a:lnTo>
                      <a:pt x="153650" y="40354"/>
                    </a:lnTo>
                    <a:lnTo>
                      <a:pt x="158606" y="92362"/>
                    </a:lnTo>
                    <a:cubicBezTo>
                      <a:pt x="132558" y="92362"/>
                      <a:pt x="108976" y="78514"/>
                      <a:pt x="91906" y="56124"/>
                    </a:cubicBezTo>
                    <a:lnTo>
                      <a:pt x="83800" y="40354"/>
                    </a:lnTo>
                    <a:lnTo>
                      <a:pt x="88756" y="92362"/>
                    </a:lnTo>
                    <a:cubicBezTo>
                      <a:pt x="49684" y="92362"/>
                      <a:pt x="16161" y="61204"/>
                      <a:pt x="1841" y="16797"/>
                    </a:cubicBezTo>
                    <a:lnTo>
                      <a:pt x="0" y="4840"/>
                    </a:lnTo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6" name="角丸四角形 1075">
                <a:extLst>
                  <a:ext uri="{FF2B5EF4-FFF2-40B4-BE49-F238E27FC236}">
                    <a16:creationId xmlns:a16="http://schemas.microsoft.com/office/drawing/2014/main" id="{D0A70F23-E5D0-41BD-BDC9-A8B254EBDBAA}"/>
                  </a:ext>
                </a:extLst>
              </p:cNvPr>
              <p:cNvSpPr/>
              <p:nvPr/>
            </p:nvSpPr>
            <p:spPr>
              <a:xfrm>
                <a:off x="3572760" y="597898"/>
                <a:ext cx="76153" cy="92736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7" name="円/楕円 727">
                <a:extLst>
                  <a:ext uri="{FF2B5EF4-FFF2-40B4-BE49-F238E27FC236}">
                    <a16:creationId xmlns:a16="http://schemas.microsoft.com/office/drawing/2014/main" id="{F00E70F3-5D44-408E-8C42-6FB36ED321D7}"/>
                  </a:ext>
                </a:extLst>
              </p:cNvPr>
              <p:cNvSpPr/>
              <p:nvPr/>
            </p:nvSpPr>
            <p:spPr>
              <a:xfrm>
                <a:off x="3586816" y="620104"/>
                <a:ext cx="48040" cy="4804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8" name="角丸四角形 1077">
                <a:extLst>
                  <a:ext uri="{FF2B5EF4-FFF2-40B4-BE49-F238E27FC236}">
                    <a16:creationId xmlns:a16="http://schemas.microsoft.com/office/drawing/2014/main" id="{67660CE1-C340-4AB2-9EDE-9FB857C9DA40}"/>
                  </a:ext>
                </a:extLst>
              </p:cNvPr>
              <p:cNvSpPr/>
              <p:nvPr/>
            </p:nvSpPr>
            <p:spPr>
              <a:xfrm>
                <a:off x="3789038" y="597898"/>
                <a:ext cx="76153" cy="92736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9" name="円/楕円 729">
                <a:extLst>
                  <a:ext uri="{FF2B5EF4-FFF2-40B4-BE49-F238E27FC236}">
                    <a16:creationId xmlns:a16="http://schemas.microsoft.com/office/drawing/2014/main" id="{98764912-813C-4F93-83CE-F6AB03224ADC}"/>
                  </a:ext>
                </a:extLst>
              </p:cNvPr>
              <p:cNvSpPr/>
              <p:nvPr/>
            </p:nvSpPr>
            <p:spPr>
              <a:xfrm>
                <a:off x="3803094" y="620104"/>
                <a:ext cx="48040" cy="4804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48" name="円/楕円 4">
              <a:extLst>
                <a:ext uri="{FF2B5EF4-FFF2-40B4-BE49-F238E27FC236}">
                  <a16:creationId xmlns:a16="http://schemas.microsoft.com/office/drawing/2014/main" id="{C5B1F14E-FF5E-45AF-9FEA-2C917246F8F8}"/>
                </a:ext>
              </a:extLst>
            </p:cNvPr>
            <p:cNvSpPr/>
            <p:nvPr/>
          </p:nvSpPr>
          <p:spPr>
            <a:xfrm>
              <a:off x="4946747" y="1610203"/>
              <a:ext cx="49659" cy="15172"/>
            </a:xfrm>
            <a:custGeom>
              <a:avLst/>
              <a:gdLst/>
              <a:ahLst/>
              <a:cxnLst/>
              <a:rect l="l" t="t" r="r" b="b"/>
              <a:pathLst>
                <a:path w="194934" h="36810">
                  <a:moveTo>
                    <a:pt x="0" y="0"/>
                  </a:moveTo>
                  <a:cubicBezTo>
                    <a:pt x="27202" y="6486"/>
                    <a:pt x="60957" y="9752"/>
                    <a:pt x="97467" y="9752"/>
                  </a:cubicBezTo>
                  <a:cubicBezTo>
                    <a:pt x="133977" y="9752"/>
                    <a:pt x="167732" y="6486"/>
                    <a:pt x="194934" y="0"/>
                  </a:cubicBezTo>
                  <a:cubicBezTo>
                    <a:pt x="186588" y="21408"/>
                    <a:pt x="146006" y="36810"/>
                    <a:pt x="97467" y="36810"/>
                  </a:cubicBezTo>
                  <a:cubicBezTo>
                    <a:pt x="48928" y="36810"/>
                    <a:pt x="8346" y="21408"/>
                    <a:pt x="0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49" name="正方形/長方形 248">
              <a:extLst>
                <a:ext uri="{FF2B5EF4-FFF2-40B4-BE49-F238E27FC236}">
                  <a16:creationId xmlns:a16="http://schemas.microsoft.com/office/drawing/2014/main" id="{25D592FE-943F-49C6-944F-DC721AF6ABDB}"/>
                </a:ext>
              </a:extLst>
            </p:cNvPr>
            <p:cNvSpPr/>
            <p:nvPr/>
          </p:nvSpPr>
          <p:spPr bwMode="auto">
            <a:xfrm>
              <a:off x="4586788" y="1584298"/>
              <a:ext cx="766965" cy="162732"/>
            </a:xfrm>
            <a:prstGeom prst="rect">
              <a:avLst/>
            </a:prstGeom>
            <a:solidFill>
              <a:srgbClr val="00B0F0"/>
            </a:solidFill>
            <a:ln w="12700">
              <a:noFill/>
              <a:prstDash val="solid"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grpSp>
          <p:nvGrpSpPr>
            <p:cNvPr id="250" name="グループ化 249">
              <a:extLst>
                <a:ext uri="{FF2B5EF4-FFF2-40B4-BE49-F238E27FC236}">
                  <a16:creationId xmlns:a16="http://schemas.microsoft.com/office/drawing/2014/main" id="{A60C1C15-9B28-415B-BDD8-A452F83B4FE0}"/>
                </a:ext>
              </a:extLst>
            </p:cNvPr>
            <p:cNvGrpSpPr/>
            <p:nvPr/>
          </p:nvGrpSpPr>
          <p:grpSpPr>
            <a:xfrm>
              <a:off x="4436228" y="1344272"/>
              <a:ext cx="1063804" cy="497725"/>
              <a:chOff x="662423" y="3416873"/>
              <a:chExt cx="1063804" cy="497725"/>
            </a:xfrm>
          </p:grpSpPr>
          <p:grpSp>
            <p:nvGrpSpPr>
              <p:cNvPr id="251" name="グループ化 250">
                <a:extLst>
                  <a:ext uri="{FF2B5EF4-FFF2-40B4-BE49-F238E27FC236}">
                    <a16:creationId xmlns:a16="http://schemas.microsoft.com/office/drawing/2014/main" id="{C6E5899D-26FE-4318-A2E1-EF2C8062B331}"/>
                  </a:ext>
                </a:extLst>
              </p:cNvPr>
              <p:cNvGrpSpPr/>
              <p:nvPr/>
            </p:nvGrpSpPr>
            <p:grpSpPr>
              <a:xfrm>
                <a:off x="15387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261" name="フリーフォーム: 図形 260">
                  <a:extLst>
                    <a:ext uri="{FF2B5EF4-FFF2-40B4-BE49-F238E27FC236}">
                      <a16:creationId xmlns:a16="http://schemas.microsoft.com/office/drawing/2014/main" id="{ACFAD3FD-7D70-43F8-8167-7A45828DFFB5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2" name="フリーフォーム: 図形 261">
                  <a:extLst>
                    <a:ext uri="{FF2B5EF4-FFF2-40B4-BE49-F238E27FC236}">
                      <a16:creationId xmlns:a16="http://schemas.microsoft.com/office/drawing/2014/main" id="{EE8B134E-8DBF-447D-851E-B94B0CE2B30A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2" name="グループ化 251">
                <a:extLst>
                  <a:ext uri="{FF2B5EF4-FFF2-40B4-BE49-F238E27FC236}">
                    <a16:creationId xmlns:a16="http://schemas.microsoft.com/office/drawing/2014/main" id="{096617FB-C7FB-4596-BCEF-73A8827BB8A7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259" name="フリーフォーム: 図形 258">
                  <a:extLst>
                    <a:ext uri="{FF2B5EF4-FFF2-40B4-BE49-F238E27FC236}">
                      <a16:creationId xmlns:a16="http://schemas.microsoft.com/office/drawing/2014/main" id="{5057BA9E-31E8-42E7-8B04-5B6B699B8AF1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0" name="フリーフォーム: 図形 259">
                  <a:extLst>
                    <a:ext uri="{FF2B5EF4-FFF2-40B4-BE49-F238E27FC236}">
                      <a16:creationId xmlns:a16="http://schemas.microsoft.com/office/drawing/2014/main" id="{44D04264-D4BF-4DDA-9EDA-0E6BA241C7D0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3" name="グループ化 252">
                <a:extLst>
                  <a:ext uri="{FF2B5EF4-FFF2-40B4-BE49-F238E27FC236}">
                    <a16:creationId xmlns:a16="http://schemas.microsoft.com/office/drawing/2014/main" id="{2549E042-D4D6-4049-8E78-749C029EEBA1}"/>
                  </a:ext>
                </a:extLst>
              </p:cNvPr>
              <p:cNvGrpSpPr/>
              <p:nvPr/>
            </p:nvGrpSpPr>
            <p:grpSpPr>
              <a:xfrm>
                <a:off x="1329173" y="3620073"/>
                <a:ext cx="187504" cy="262775"/>
                <a:chOff x="1538723" y="3290585"/>
                <a:chExt cx="277618" cy="389064"/>
              </a:xfrm>
            </p:grpSpPr>
            <p:sp>
              <p:nvSpPr>
                <p:cNvPr id="257" name="フリーフォーム: 図形 256">
                  <a:extLst>
                    <a:ext uri="{FF2B5EF4-FFF2-40B4-BE49-F238E27FC236}">
                      <a16:creationId xmlns:a16="http://schemas.microsoft.com/office/drawing/2014/main" id="{E8BBFB79-1BC7-49AA-A567-8A70E5C352EE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8" name="フリーフォーム: 図形 257">
                  <a:extLst>
                    <a:ext uri="{FF2B5EF4-FFF2-40B4-BE49-F238E27FC236}">
                      <a16:creationId xmlns:a16="http://schemas.microsoft.com/office/drawing/2014/main" id="{1692834C-6BCB-4217-9823-23032CAF1826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4" name="グループ化 253">
                <a:extLst>
                  <a:ext uri="{FF2B5EF4-FFF2-40B4-BE49-F238E27FC236}">
                    <a16:creationId xmlns:a16="http://schemas.microsoft.com/office/drawing/2014/main" id="{CB2D2758-DACF-4296-B922-3EB53F0DBA15}"/>
                  </a:ext>
                </a:extLst>
              </p:cNvPr>
              <p:cNvGrpSpPr/>
              <p:nvPr/>
            </p:nvGrpSpPr>
            <p:grpSpPr>
              <a:xfrm>
                <a:off x="897373" y="3651823"/>
                <a:ext cx="187504" cy="262775"/>
                <a:chOff x="1538723" y="3290585"/>
                <a:chExt cx="277618" cy="389064"/>
              </a:xfrm>
            </p:grpSpPr>
            <p:sp>
              <p:nvSpPr>
                <p:cNvPr id="255" name="フリーフォーム: 図形 254">
                  <a:extLst>
                    <a:ext uri="{FF2B5EF4-FFF2-40B4-BE49-F238E27FC236}">
                      <a16:creationId xmlns:a16="http://schemas.microsoft.com/office/drawing/2014/main" id="{76FCA75F-0CE8-4112-BF93-66752BA1556B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6" name="フリーフォーム: 図形 255">
                  <a:extLst>
                    <a:ext uri="{FF2B5EF4-FFF2-40B4-BE49-F238E27FC236}">
                      <a16:creationId xmlns:a16="http://schemas.microsoft.com/office/drawing/2014/main" id="{1956D703-3170-4059-8F9C-FA07C79831D7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296" name="グループ化 295">
            <a:extLst>
              <a:ext uri="{FF2B5EF4-FFF2-40B4-BE49-F238E27FC236}">
                <a16:creationId xmlns:a16="http://schemas.microsoft.com/office/drawing/2014/main" id="{3DFFF72F-A01E-46C3-ACDE-8F4C05438D12}"/>
              </a:ext>
            </a:extLst>
          </p:cNvPr>
          <p:cNvGrpSpPr/>
          <p:nvPr/>
        </p:nvGrpSpPr>
        <p:grpSpPr>
          <a:xfrm>
            <a:off x="317485" y="4878025"/>
            <a:ext cx="1771639" cy="1180230"/>
            <a:chOff x="317485" y="4878025"/>
            <a:chExt cx="1771639" cy="1180230"/>
          </a:xfrm>
        </p:grpSpPr>
        <p:sp>
          <p:nvSpPr>
            <p:cNvPr id="297" name="フリーフォーム: 図形 296">
              <a:extLst>
                <a:ext uri="{FF2B5EF4-FFF2-40B4-BE49-F238E27FC236}">
                  <a16:creationId xmlns:a16="http://schemas.microsoft.com/office/drawing/2014/main" id="{852B4B65-2D3B-4CF6-8944-E5A7F136D806}"/>
                </a:ext>
              </a:extLst>
            </p:cNvPr>
            <p:cNvSpPr/>
            <p:nvPr/>
          </p:nvSpPr>
          <p:spPr bwMode="auto">
            <a:xfrm flipH="1">
              <a:off x="1266879" y="4950035"/>
              <a:ext cx="488211" cy="294311"/>
            </a:xfrm>
            <a:custGeom>
              <a:avLst/>
              <a:gdLst>
                <a:gd name="connsiteX0" fmla="*/ 298577 w 601163"/>
                <a:gd name="connsiteY0" fmla="*/ 85 h 315654"/>
                <a:gd name="connsiteX1" fmla="*/ 353517 w 601163"/>
                <a:gd name="connsiteY1" fmla="*/ 41618 h 315654"/>
                <a:gd name="connsiteX2" fmla="*/ 437260 w 601163"/>
                <a:gd name="connsiteY2" fmla="*/ 89350 h 315654"/>
                <a:gd name="connsiteX3" fmla="*/ 441886 w 601163"/>
                <a:gd name="connsiteY3" fmla="*/ 91839 h 315654"/>
                <a:gd name="connsiteX4" fmla="*/ 445567 w 601163"/>
                <a:gd name="connsiteY4" fmla="*/ 92303 h 315654"/>
                <a:gd name="connsiteX5" fmla="*/ 483262 w 601163"/>
                <a:gd name="connsiteY5" fmla="*/ 131660 h 315654"/>
                <a:gd name="connsiteX6" fmla="*/ 567005 w 601163"/>
                <a:gd name="connsiteY6" fmla="*/ 179392 h 315654"/>
                <a:gd name="connsiteX7" fmla="*/ 600974 w 601163"/>
                <a:gd name="connsiteY7" fmla="*/ 219051 h 315654"/>
                <a:gd name="connsiteX8" fmla="*/ 586346 w 601163"/>
                <a:gd name="connsiteY8" fmla="*/ 258839 h 315654"/>
                <a:gd name="connsiteX9" fmla="*/ 597272 w 601163"/>
                <a:gd name="connsiteY9" fmla="*/ 305555 h 315654"/>
                <a:gd name="connsiteX10" fmla="*/ 591060 w 601163"/>
                <a:gd name="connsiteY10" fmla="*/ 315654 h 315654"/>
                <a:gd name="connsiteX11" fmla="*/ 26144 w 601163"/>
                <a:gd name="connsiteY11" fmla="*/ 315654 h 315654"/>
                <a:gd name="connsiteX12" fmla="*/ 25310 w 601163"/>
                <a:gd name="connsiteY12" fmla="*/ 311584 h 315654"/>
                <a:gd name="connsiteX13" fmla="*/ 25194 w 601163"/>
                <a:gd name="connsiteY13" fmla="*/ 311466 h 315654"/>
                <a:gd name="connsiteX14" fmla="*/ 8548 w 601163"/>
                <a:gd name="connsiteY14" fmla="*/ 294599 h 315654"/>
                <a:gd name="connsiteX15" fmla="*/ 410 w 601163"/>
                <a:gd name="connsiteY15" fmla="*/ 270053 h 315654"/>
                <a:gd name="connsiteX16" fmla="*/ 7502 w 601163"/>
                <a:gd name="connsiteY16" fmla="*/ 232766 h 315654"/>
                <a:gd name="connsiteX17" fmla="*/ 6407 w 601163"/>
                <a:gd name="connsiteY17" fmla="*/ 173041 h 315654"/>
                <a:gd name="connsiteX18" fmla="*/ 60338 w 601163"/>
                <a:gd name="connsiteY18" fmla="*/ 133234 h 315654"/>
                <a:gd name="connsiteX19" fmla="*/ 83477 w 601163"/>
                <a:gd name="connsiteY19" fmla="*/ 93881 h 315654"/>
                <a:gd name="connsiteX20" fmla="*/ 113054 w 601163"/>
                <a:gd name="connsiteY20" fmla="*/ 86347 h 315654"/>
                <a:gd name="connsiteX21" fmla="*/ 127491 w 601163"/>
                <a:gd name="connsiteY21" fmla="*/ 94260 h 315654"/>
                <a:gd name="connsiteX22" fmla="*/ 138954 w 601163"/>
                <a:gd name="connsiteY22" fmla="*/ 78646 h 315654"/>
                <a:gd name="connsiteX23" fmla="*/ 170969 w 601163"/>
                <a:gd name="connsiteY23" fmla="*/ 68690 h 315654"/>
                <a:gd name="connsiteX24" fmla="*/ 194109 w 601163"/>
                <a:gd name="connsiteY24" fmla="*/ 29338 h 315654"/>
                <a:gd name="connsiteX25" fmla="*/ 251272 w 601163"/>
                <a:gd name="connsiteY25" fmla="*/ 36926 h 315654"/>
                <a:gd name="connsiteX26" fmla="*/ 298577 w 601163"/>
                <a:gd name="connsiteY26" fmla="*/ 85 h 315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601163" h="315654">
                  <a:moveTo>
                    <a:pt x="298577" y="85"/>
                  </a:moveTo>
                  <a:cubicBezTo>
                    <a:pt x="322227" y="-1342"/>
                    <a:pt x="344151" y="15229"/>
                    <a:pt x="353517" y="41618"/>
                  </a:cubicBezTo>
                  <a:cubicBezTo>
                    <a:pt x="387472" y="26306"/>
                    <a:pt x="425250" y="47835"/>
                    <a:pt x="437260" y="89350"/>
                  </a:cubicBezTo>
                  <a:lnTo>
                    <a:pt x="441886" y="91839"/>
                  </a:lnTo>
                  <a:lnTo>
                    <a:pt x="445567" y="92303"/>
                  </a:lnTo>
                  <a:cubicBezTo>
                    <a:pt x="462149" y="97600"/>
                    <a:pt x="476237" y="111869"/>
                    <a:pt x="483262" y="131660"/>
                  </a:cubicBezTo>
                  <a:cubicBezTo>
                    <a:pt x="517217" y="116349"/>
                    <a:pt x="554995" y="137877"/>
                    <a:pt x="567005" y="179392"/>
                  </a:cubicBezTo>
                  <a:cubicBezTo>
                    <a:pt x="584803" y="180887"/>
                    <a:pt x="599168" y="197655"/>
                    <a:pt x="600974" y="219051"/>
                  </a:cubicBezTo>
                  <a:cubicBezTo>
                    <a:pt x="602285" y="234531"/>
                    <a:pt x="596727" y="249654"/>
                    <a:pt x="586346" y="258839"/>
                  </a:cubicBezTo>
                  <a:cubicBezTo>
                    <a:pt x="597321" y="270388"/>
                    <a:pt x="601614" y="288741"/>
                    <a:pt x="597272" y="305555"/>
                  </a:cubicBezTo>
                  <a:lnTo>
                    <a:pt x="591060" y="315654"/>
                  </a:lnTo>
                  <a:lnTo>
                    <a:pt x="26144" y="315654"/>
                  </a:lnTo>
                  <a:lnTo>
                    <a:pt x="25310" y="311584"/>
                  </a:lnTo>
                  <a:lnTo>
                    <a:pt x="25194" y="311466"/>
                  </a:lnTo>
                  <a:lnTo>
                    <a:pt x="8548" y="294599"/>
                  </a:lnTo>
                  <a:cubicBezTo>
                    <a:pt x="4267" y="287459"/>
                    <a:pt x="1423" y="279058"/>
                    <a:pt x="410" y="270053"/>
                  </a:cubicBezTo>
                  <a:cubicBezTo>
                    <a:pt x="-1064" y="256979"/>
                    <a:pt x="1457" y="243715"/>
                    <a:pt x="7502" y="232766"/>
                  </a:cubicBezTo>
                  <a:cubicBezTo>
                    <a:pt x="-396" y="214070"/>
                    <a:pt x="-797" y="192071"/>
                    <a:pt x="6407" y="173041"/>
                  </a:cubicBezTo>
                  <a:cubicBezTo>
                    <a:pt x="15983" y="147740"/>
                    <a:pt x="37298" y="132008"/>
                    <a:pt x="60338" y="133234"/>
                  </a:cubicBezTo>
                  <a:cubicBezTo>
                    <a:pt x="62975" y="116683"/>
                    <a:pt x="71417" y="102337"/>
                    <a:pt x="83477" y="93881"/>
                  </a:cubicBezTo>
                  <a:cubicBezTo>
                    <a:pt x="92640" y="87456"/>
                    <a:pt x="103012" y="85014"/>
                    <a:pt x="113054" y="86347"/>
                  </a:cubicBezTo>
                  <a:lnTo>
                    <a:pt x="127491" y="94260"/>
                  </a:lnTo>
                  <a:lnTo>
                    <a:pt x="138954" y="78646"/>
                  </a:lnTo>
                  <a:cubicBezTo>
                    <a:pt x="148360" y="71704"/>
                    <a:pt x="159449" y="68077"/>
                    <a:pt x="170969" y="68690"/>
                  </a:cubicBezTo>
                  <a:cubicBezTo>
                    <a:pt x="173607" y="52140"/>
                    <a:pt x="182048" y="37794"/>
                    <a:pt x="194109" y="29338"/>
                  </a:cubicBezTo>
                  <a:cubicBezTo>
                    <a:pt x="212433" y="16488"/>
                    <a:pt x="235599" y="19567"/>
                    <a:pt x="251272" y="36926"/>
                  </a:cubicBezTo>
                  <a:cubicBezTo>
                    <a:pt x="260498" y="15322"/>
                    <a:pt x="278508" y="1296"/>
                    <a:pt x="298577" y="85"/>
                  </a:cubicBezTo>
                  <a:close/>
                </a:path>
              </a:pathLst>
            </a:custGeom>
            <a:pattFill prst="smConfetti">
              <a:fgClr>
                <a:srgbClr val="00B050"/>
              </a:fgClr>
              <a:bgClr>
                <a:srgbClr val="00660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98" name="フリーフォーム: 図形 297">
              <a:extLst>
                <a:ext uri="{FF2B5EF4-FFF2-40B4-BE49-F238E27FC236}">
                  <a16:creationId xmlns:a16="http://schemas.microsoft.com/office/drawing/2014/main" id="{7D82EB9F-B797-49EC-AEF6-501BDD39E1E2}"/>
                </a:ext>
              </a:extLst>
            </p:cNvPr>
            <p:cNvSpPr/>
            <p:nvPr/>
          </p:nvSpPr>
          <p:spPr bwMode="auto">
            <a:xfrm flipH="1">
              <a:off x="1464824" y="5063688"/>
              <a:ext cx="428838" cy="315654"/>
            </a:xfrm>
            <a:custGeom>
              <a:avLst/>
              <a:gdLst>
                <a:gd name="connsiteX0" fmla="*/ 298577 w 601163"/>
                <a:gd name="connsiteY0" fmla="*/ 85 h 315654"/>
                <a:gd name="connsiteX1" fmla="*/ 353517 w 601163"/>
                <a:gd name="connsiteY1" fmla="*/ 41618 h 315654"/>
                <a:gd name="connsiteX2" fmla="*/ 437260 w 601163"/>
                <a:gd name="connsiteY2" fmla="*/ 89350 h 315654"/>
                <a:gd name="connsiteX3" fmla="*/ 441886 w 601163"/>
                <a:gd name="connsiteY3" fmla="*/ 91839 h 315654"/>
                <a:gd name="connsiteX4" fmla="*/ 445567 w 601163"/>
                <a:gd name="connsiteY4" fmla="*/ 92303 h 315654"/>
                <a:gd name="connsiteX5" fmla="*/ 483262 w 601163"/>
                <a:gd name="connsiteY5" fmla="*/ 131660 h 315654"/>
                <a:gd name="connsiteX6" fmla="*/ 567005 w 601163"/>
                <a:gd name="connsiteY6" fmla="*/ 179392 h 315654"/>
                <a:gd name="connsiteX7" fmla="*/ 600974 w 601163"/>
                <a:gd name="connsiteY7" fmla="*/ 219051 h 315654"/>
                <a:gd name="connsiteX8" fmla="*/ 586346 w 601163"/>
                <a:gd name="connsiteY8" fmla="*/ 258839 h 315654"/>
                <a:gd name="connsiteX9" fmla="*/ 597272 w 601163"/>
                <a:gd name="connsiteY9" fmla="*/ 305555 h 315654"/>
                <a:gd name="connsiteX10" fmla="*/ 591060 w 601163"/>
                <a:gd name="connsiteY10" fmla="*/ 315654 h 315654"/>
                <a:gd name="connsiteX11" fmla="*/ 26144 w 601163"/>
                <a:gd name="connsiteY11" fmla="*/ 315654 h 315654"/>
                <a:gd name="connsiteX12" fmla="*/ 25310 w 601163"/>
                <a:gd name="connsiteY12" fmla="*/ 311584 h 315654"/>
                <a:gd name="connsiteX13" fmla="*/ 25194 w 601163"/>
                <a:gd name="connsiteY13" fmla="*/ 311466 h 315654"/>
                <a:gd name="connsiteX14" fmla="*/ 8548 w 601163"/>
                <a:gd name="connsiteY14" fmla="*/ 294599 h 315654"/>
                <a:gd name="connsiteX15" fmla="*/ 410 w 601163"/>
                <a:gd name="connsiteY15" fmla="*/ 270053 h 315654"/>
                <a:gd name="connsiteX16" fmla="*/ 7502 w 601163"/>
                <a:gd name="connsiteY16" fmla="*/ 232766 h 315654"/>
                <a:gd name="connsiteX17" fmla="*/ 6407 w 601163"/>
                <a:gd name="connsiteY17" fmla="*/ 173041 h 315654"/>
                <a:gd name="connsiteX18" fmla="*/ 60338 w 601163"/>
                <a:gd name="connsiteY18" fmla="*/ 133234 h 315654"/>
                <a:gd name="connsiteX19" fmla="*/ 83477 w 601163"/>
                <a:gd name="connsiteY19" fmla="*/ 93881 h 315654"/>
                <a:gd name="connsiteX20" fmla="*/ 113054 w 601163"/>
                <a:gd name="connsiteY20" fmla="*/ 86347 h 315654"/>
                <a:gd name="connsiteX21" fmla="*/ 127491 w 601163"/>
                <a:gd name="connsiteY21" fmla="*/ 94260 h 315654"/>
                <a:gd name="connsiteX22" fmla="*/ 138954 w 601163"/>
                <a:gd name="connsiteY22" fmla="*/ 78646 h 315654"/>
                <a:gd name="connsiteX23" fmla="*/ 170969 w 601163"/>
                <a:gd name="connsiteY23" fmla="*/ 68690 h 315654"/>
                <a:gd name="connsiteX24" fmla="*/ 194109 w 601163"/>
                <a:gd name="connsiteY24" fmla="*/ 29338 h 315654"/>
                <a:gd name="connsiteX25" fmla="*/ 251272 w 601163"/>
                <a:gd name="connsiteY25" fmla="*/ 36926 h 315654"/>
                <a:gd name="connsiteX26" fmla="*/ 298577 w 601163"/>
                <a:gd name="connsiteY26" fmla="*/ 85 h 315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601163" h="315654">
                  <a:moveTo>
                    <a:pt x="298577" y="85"/>
                  </a:moveTo>
                  <a:cubicBezTo>
                    <a:pt x="322227" y="-1342"/>
                    <a:pt x="344151" y="15229"/>
                    <a:pt x="353517" y="41618"/>
                  </a:cubicBezTo>
                  <a:cubicBezTo>
                    <a:pt x="387472" y="26306"/>
                    <a:pt x="425250" y="47835"/>
                    <a:pt x="437260" y="89350"/>
                  </a:cubicBezTo>
                  <a:lnTo>
                    <a:pt x="441886" y="91839"/>
                  </a:lnTo>
                  <a:lnTo>
                    <a:pt x="445567" y="92303"/>
                  </a:lnTo>
                  <a:cubicBezTo>
                    <a:pt x="462149" y="97600"/>
                    <a:pt x="476237" y="111869"/>
                    <a:pt x="483262" y="131660"/>
                  </a:cubicBezTo>
                  <a:cubicBezTo>
                    <a:pt x="517217" y="116349"/>
                    <a:pt x="554995" y="137877"/>
                    <a:pt x="567005" y="179392"/>
                  </a:cubicBezTo>
                  <a:cubicBezTo>
                    <a:pt x="584803" y="180887"/>
                    <a:pt x="599168" y="197655"/>
                    <a:pt x="600974" y="219051"/>
                  </a:cubicBezTo>
                  <a:cubicBezTo>
                    <a:pt x="602285" y="234531"/>
                    <a:pt x="596727" y="249654"/>
                    <a:pt x="586346" y="258839"/>
                  </a:cubicBezTo>
                  <a:cubicBezTo>
                    <a:pt x="597321" y="270388"/>
                    <a:pt x="601614" y="288741"/>
                    <a:pt x="597272" y="305555"/>
                  </a:cubicBezTo>
                  <a:lnTo>
                    <a:pt x="591060" y="315654"/>
                  </a:lnTo>
                  <a:lnTo>
                    <a:pt x="26144" y="315654"/>
                  </a:lnTo>
                  <a:lnTo>
                    <a:pt x="25310" y="311584"/>
                  </a:lnTo>
                  <a:lnTo>
                    <a:pt x="25194" y="311466"/>
                  </a:lnTo>
                  <a:lnTo>
                    <a:pt x="8548" y="294599"/>
                  </a:lnTo>
                  <a:cubicBezTo>
                    <a:pt x="4267" y="287459"/>
                    <a:pt x="1423" y="279058"/>
                    <a:pt x="410" y="270053"/>
                  </a:cubicBezTo>
                  <a:cubicBezTo>
                    <a:pt x="-1064" y="256979"/>
                    <a:pt x="1457" y="243715"/>
                    <a:pt x="7502" y="232766"/>
                  </a:cubicBezTo>
                  <a:cubicBezTo>
                    <a:pt x="-396" y="214070"/>
                    <a:pt x="-797" y="192071"/>
                    <a:pt x="6407" y="173041"/>
                  </a:cubicBezTo>
                  <a:cubicBezTo>
                    <a:pt x="15983" y="147740"/>
                    <a:pt x="37298" y="132008"/>
                    <a:pt x="60338" y="133234"/>
                  </a:cubicBezTo>
                  <a:cubicBezTo>
                    <a:pt x="62975" y="116683"/>
                    <a:pt x="71417" y="102337"/>
                    <a:pt x="83477" y="93881"/>
                  </a:cubicBezTo>
                  <a:cubicBezTo>
                    <a:pt x="92640" y="87456"/>
                    <a:pt x="103012" y="85014"/>
                    <a:pt x="113054" y="86347"/>
                  </a:cubicBezTo>
                  <a:lnTo>
                    <a:pt x="127491" y="94260"/>
                  </a:lnTo>
                  <a:lnTo>
                    <a:pt x="138954" y="78646"/>
                  </a:lnTo>
                  <a:cubicBezTo>
                    <a:pt x="148360" y="71704"/>
                    <a:pt x="159449" y="68077"/>
                    <a:pt x="170969" y="68690"/>
                  </a:cubicBezTo>
                  <a:cubicBezTo>
                    <a:pt x="173607" y="52140"/>
                    <a:pt x="182048" y="37794"/>
                    <a:pt x="194109" y="29338"/>
                  </a:cubicBezTo>
                  <a:cubicBezTo>
                    <a:pt x="212433" y="16488"/>
                    <a:pt x="235599" y="19567"/>
                    <a:pt x="251272" y="36926"/>
                  </a:cubicBezTo>
                  <a:cubicBezTo>
                    <a:pt x="260498" y="15322"/>
                    <a:pt x="278508" y="1296"/>
                    <a:pt x="298577" y="85"/>
                  </a:cubicBezTo>
                  <a:close/>
                </a:path>
              </a:pathLst>
            </a:custGeom>
            <a:pattFill prst="smConfetti">
              <a:fgClr>
                <a:srgbClr val="00B050"/>
              </a:fgClr>
              <a:bgClr>
                <a:srgbClr val="92D05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99" name="フリーフォーム: 図形 298">
              <a:extLst>
                <a:ext uri="{FF2B5EF4-FFF2-40B4-BE49-F238E27FC236}">
                  <a16:creationId xmlns:a16="http://schemas.microsoft.com/office/drawing/2014/main" id="{F5960B72-A954-465F-A1DA-9733CA2B48BA}"/>
                </a:ext>
              </a:extLst>
            </p:cNvPr>
            <p:cNvSpPr/>
            <p:nvPr/>
          </p:nvSpPr>
          <p:spPr bwMode="auto">
            <a:xfrm flipH="1">
              <a:off x="736546" y="4878025"/>
              <a:ext cx="601163" cy="362402"/>
            </a:xfrm>
            <a:custGeom>
              <a:avLst/>
              <a:gdLst>
                <a:gd name="connsiteX0" fmla="*/ 298577 w 601163"/>
                <a:gd name="connsiteY0" fmla="*/ 85 h 315654"/>
                <a:gd name="connsiteX1" fmla="*/ 353517 w 601163"/>
                <a:gd name="connsiteY1" fmla="*/ 41618 h 315654"/>
                <a:gd name="connsiteX2" fmla="*/ 437260 w 601163"/>
                <a:gd name="connsiteY2" fmla="*/ 89350 h 315654"/>
                <a:gd name="connsiteX3" fmla="*/ 441886 w 601163"/>
                <a:gd name="connsiteY3" fmla="*/ 91839 h 315654"/>
                <a:gd name="connsiteX4" fmla="*/ 445567 w 601163"/>
                <a:gd name="connsiteY4" fmla="*/ 92303 h 315654"/>
                <a:gd name="connsiteX5" fmla="*/ 483262 w 601163"/>
                <a:gd name="connsiteY5" fmla="*/ 131660 h 315654"/>
                <a:gd name="connsiteX6" fmla="*/ 567005 w 601163"/>
                <a:gd name="connsiteY6" fmla="*/ 179392 h 315654"/>
                <a:gd name="connsiteX7" fmla="*/ 600974 w 601163"/>
                <a:gd name="connsiteY7" fmla="*/ 219051 h 315654"/>
                <a:gd name="connsiteX8" fmla="*/ 586346 w 601163"/>
                <a:gd name="connsiteY8" fmla="*/ 258839 h 315654"/>
                <a:gd name="connsiteX9" fmla="*/ 597272 w 601163"/>
                <a:gd name="connsiteY9" fmla="*/ 305555 h 315654"/>
                <a:gd name="connsiteX10" fmla="*/ 591060 w 601163"/>
                <a:gd name="connsiteY10" fmla="*/ 315654 h 315654"/>
                <a:gd name="connsiteX11" fmla="*/ 26144 w 601163"/>
                <a:gd name="connsiteY11" fmla="*/ 315654 h 315654"/>
                <a:gd name="connsiteX12" fmla="*/ 25310 w 601163"/>
                <a:gd name="connsiteY12" fmla="*/ 311584 h 315654"/>
                <a:gd name="connsiteX13" fmla="*/ 25194 w 601163"/>
                <a:gd name="connsiteY13" fmla="*/ 311466 h 315654"/>
                <a:gd name="connsiteX14" fmla="*/ 8548 w 601163"/>
                <a:gd name="connsiteY14" fmla="*/ 294599 h 315654"/>
                <a:gd name="connsiteX15" fmla="*/ 410 w 601163"/>
                <a:gd name="connsiteY15" fmla="*/ 270053 h 315654"/>
                <a:gd name="connsiteX16" fmla="*/ 7502 w 601163"/>
                <a:gd name="connsiteY16" fmla="*/ 232766 h 315654"/>
                <a:gd name="connsiteX17" fmla="*/ 6407 w 601163"/>
                <a:gd name="connsiteY17" fmla="*/ 173041 h 315654"/>
                <a:gd name="connsiteX18" fmla="*/ 60338 w 601163"/>
                <a:gd name="connsiteY18" fmla="*/ 133234 h 315654"/>
                <a:gd name="connsiteX19" fmla="*/ 83477 w 601163"/>
                <a:gd name="connsiteY19" fmla="*/ 93881 h 315654"/>
                <a:gd name="connsiteX20" fmla="*/ 113054 w 601163"/>
                <a:gd name="connsiteY20" fmla="*/ 86347 h 315654"/>
                <a:gd name="connsiteX21" fmla="*/ 127491 w 601163"/>
                <a:gd name="connsiteY21" fmla="*/ 94260 h 315654"/>
                <a:gd name="connsiteX22" fmla="*/ 138954 w 601163"/>
                <a:gd name="connsiteY22" fmla="*/ 78646 h 315654"/>
                <a:gd name="connsiteX23" fmla="*/ 170969 w 601163"/>
                <a:gd name="connsiteY23" fmla="*/ 68690 h 315654"/>
                <a:gd name="connsiteX24" fmla="*/ 194109 w 601163"/>
                <a:gd name="connsiteY24" fmla="*/ 29338 h 315654"/>
                <a:gd name="connsiteX25" fmla="*/ 251272 w 601163"/>
                <a:gd name="connsiteY25" fmla="*/ 36926 h 315654"/>
                <a:gd name="connsiteX26" fmla="*/ 298577 w 601163"/>
                <a:gd name="connsiteY26" fmla="*/ 85 h 315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601163" h="315654">
                  <a:moveTo>
                    <a:pt x="298577" y="85"/>
                  </a:moveTo>
                  <a:cubicBezTo>
                    <a:pt x="322227" y="-1342"/>
                    <a:pt x="344151" y="15229"/>
                    <a:pt x="353517" y="41618"/>
                  </a:cubicBezTo>
                  <a:cubicBezTo>
                    <a:pt x="387472" y="26306"/>
                    <a:pt x="425250" y="47835"/>
                    <a:pt x="437260" y="89350"/>
                  </a:cubicBezTo>
                  <a:lnTo>
                    <a:pt x="441886" y="91839"/>
                  </a:lnTo>
                  <a:lnTo>
                    <a:pt x="445567" y="92303"/>
                  </a:lnTo>
                  <a:cubicBezTo>
                    <a:pt x="462149" y="97600"/>
                    <a:pt x="476237" y="111869"/>
                    <a:pt x="483262" y="131660"/>
                  </a:cubicBezTo>
                  <a:cubicBezTo>
                    <a:pt x="517217" y="116349"/>
                    <a:pt x="554995" y="137877"/>
                    <a:pt x="567005" y="179392"/>
                  </a:cubicBezTo>
                  <a:cubicBezTo>
                    <a:pt x="584803" y="180887"/>
                    <a:pt x="599168" y="197655"/>
                    <a:pt x="600974" y="219051"/>
                  </a:cubicBezTo>
                  <a:cubicBezTo>
                    <a:pt x="602285" y="234531"/>
                    <a:pt x="596727" y="249654"/>
                    <a:pt x="586346" y="258839"/>
                  </a:cubicBezTo>
                  <a:cubicBezTo>
                    <a:pt x="597321" y="270388"/>
                    <a:pt x="601614" y="288741"/>
                    <a:pt x="597272" y="305555"/>
                  </a:cubicBezTo>
                  <a:lnTo>
                    <a:pt x="591060" y="315654"/>
                  </a:lnTo>
                  <a:lnTo>
                    <a:pt x="26144" y="315654"/>
                  </a:lnTo>
                  <a:lnTo>
                    <a:pt x="25310" y="311584"/>
                  </a:lnTo>
                  <a:lnTo>
                    <a:pt x="25194" y="311466"/>
                  </a:lnTo>
                  <a:lnTo>
                    <a:pt x="8548" y="294599"/>
                  </a:lnTo>
                  <a:cubicBezTo>
                    <a:pt x="4267" y="287459"/>
                    <a:pt x="1423" y="279058"/>
                    <a:pt x="410" y="270053"/>
                  </a:cubicBezTo>
                  <a:cubicBezTo>
                    <a:pt x="-1064" y="256979"/>
                    <a:pt x="1457" y="243715"/>
                    <a:pt x="7502" y="232766"/>
                  </a:cubicBezTo>
                  <a:cubicBezTo>
                    <a:pt x="-396" y="214070"/>
                    <a:pt x="-797" y="192071"/>
                    <a:pt x="6407" y="173041"/>
                  </a:cubicBezTo>
                  <a:cubicBezTo>
                    <a:pt x="15983" y="147740"/>
                    <a:pt x="37298" y="132008"/>
                    <a:pt x="60338" y="133234"/>
                  </a:cubicBezTo>
                  <a:cubicBezTo>
                    <a:pt x="62975" y="116683"/>
                    <a:pt x="71417" y="102337"/>
                    <a:pt x="83477" y="93881"/>
                  </a:cubicBezTo>
                  <a:cubicBezTo>
                    <a:pt x="92640" y="87456"/>
                    <a:pt x="103012" y="85014"/>
                    <a:pt x="113054" y="86347"/>
                  </a:cubicBezTo>
                  <a:lnTo>
                    <a:pt x="127491" y="94260"/>
                  </a:lnTo>
                  <a:lnTo>
                    <a:pt x="138954" y="78646"/>
                  </a:lnTo>
                  <a:cubicBezTo>
                    <a:pt x="148360" y="71704"/>
                    <a:pt x="159449" y="68077"/>
                    <a:pt x="170969" y="68690"/>
                  </a:cubicBezTo>
                  <a:cubicBezTo>
                    <a:pt x="173607" y="52140"/>
                    <a:pt x="182048" y="37794"/>
                    <a:pt x="194109" y="29338"/>
                  </a:cubicBezTo>
                  <a:cubicBezTo>
                    <a:pt x="212433" y="16488"/>
                    <a:pt x="235599" y="19567"/>
                    <a:pt x="251272" y="36926"/>
                  </a:cubicBezTo>
                  <a:cubicBezTo>
                    <a:pt x="260498" y="15322"/>
                    <a:pt x="278508" y="1296"/>
                    <a:pt x="298577" y="85"/>
                  </a:cubicBezTo>
                  <a:close/>
                </a:path>
              </a:pathLst>
            </a:custGeom>
            <a:pattFill prst="smConfetti">
              <a:fgClr>
                <a:srgbClr val="00B050"/>
              </a:fgClr>
              <a:bgClr>
                <a:srgbClr val="00660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00" name="フリーフォーム: 図形 299">
              <a:extLst>
                <a:ext uri="{FF2B5EF4-FFF2-40B4-BE49-F238E27FC236}">
                  <a16:creationId xmlns:a16="http://schemas.microsoft.com/office/drawing/2014/main" id="{F6B680A9-71DD-4033-BF0F-3A03EA11D6CF}"/>
                </a:ext>
              </a:extLst>
            </p:cNvPr>
            <p:cNvSpPr/>
            <p:nvPr/>
          </p:nvSpPr>
          <p:spPr bwMode="auto">
            <a:xfrm>
              <a:off x="527182" y="5020437"/>
              <a:ext cx="428838" cy="315654"/>
            </a:xfrm>
            <a:custGeom>
              <a:avLst/>
              <a:gdLst>
                <a:gd name="connsiteX0" fmla="*/ 298577 w 601163"/>
                <a:gd name="connsiteY0" fmla="*/ 85 h 315654"/>
                <a:gd name="connsiteX1" fmla="*/ 353517 w 601163"/>
                <a:gd name="connsiteY1" fmla="*/ 41618 h 315654"/>
                <a:gd name="connsiteX2" fmla="*/ 437260 w 601163"/>
                <a:gd name="connsiteY2" fmla="*/ 89350 h 315654"/>
                <a:gd name="connsiteX3" fmla="*/ 441886 w 601163"/>
                <a:gd name="connsiteY3" fmla="*/ 91839 h 315654"/>
                <a:gd name="connsiteX4" fmla="*/ 445567 w 601163"/>
                <a:gd name="connsiteY4" fmla="*/ 92303 h 315654"/>
                <a:gd name="connsiteX5" fmla="*/ 483262 w 601163"/>
                <a:gd name="connsiteY5" fmla="*/ 131660 h 315654"/>
                <a:gd name="connsiteX6" fmla="*/ 567005 w 601163"/>
                <a:gd name="connsiteY6" fmla="*/ 179392 h 315654"/>
                <a:gd name="connsiteX7" fmla="*/ 600974 w 601163"/>
                <a:gd name="connsiteY7" fmla="*/ 219051 h 315654"/>
                <a:gd name="connsiteX8" fmla="*/ 586346 w 601163"/>
                <a:gd name="connsiteY8" fmla="*/ 258839 h 315654"/>
                <a:gd name="connsiteX9" fmla="*/ 597272 w 601163"/>
                <a:gd name="connsiteY9" fmla="*/ 305555 h 315654"/>
                <a:gd name="connsiteX10" fmla="*/ 591060 w 601163"/>
                <a:gd name="connsiteY10" fmla="*/ 315654 h 315654"/>
                <a:gd name="connsiteX11" fmla="*/ 26144 w 601163"/>
                <a:gd name="connsiteY11" fmla="*/ 315654 h 315654"/>
                <a:gd name="connsiteX12" fmla="*/ 25310 w 601163"/>
                <a:gd name="connsiteY12" fmla="*/ 311584 h 315654"/>
                <a:gd name="connsiteX13" fmla="*/ 25194 w 601163"/>
                <a:gd name="connsiteY13" fmla="*/ 311466 h 315654"/>
                <a:gd name="connsiteX14" fmla="*/ 8548 w 601163"/>
                <a:gd name="connsiteY14" fmla="*/ 294599 h 315654"/>
                <a:gd name="connsiteX15" fmla="*/ 410 w 601163"/>
                <a:gd name="connsiteY15" fmla="*/ 270053 h 315654"/>
                <a:gd name="connsiteX16" fmla="*/ 7502 w 601163"/>
                <a:gd name="connsiteY16" fmla="*/ 232766 h 315654"/>
                <a:gd name="connsiteX17" fmla="*/ 6407 w 601163"/>
                <a:gd name="connsiteY17" fmla="*/ 173041 h 315654"/>
                <a:gd name="connsiteX18" fmla="*/ 60338 w 601163"/>
                <a:gd name="connsiteY18" fmla="*/ 133234 h 315654"/>
                <a:gd name="connsiteX19" fmla="*/ 83477 w 601163"/>
                <a:gd name="connsiteY19" fmla="*/ 93881 h 315654"/>
                <a:gd name="connsiteX20" fmla="*/ 113054 w 601163"/>
                <a:gd name="connsiteY20" fmla="*/ 86347 h 315654"/>
                <a:gd name="connsiteX21" fmla="*/ 127491 w 601163"/>
                <a:gd name="connsiteY21" fmla="*/ 94260 h 315654"/>
                <a:gd name="connsiteX22" fmla="*/ 138954 w 601163"/>
                <a:gd name="connsiteY22" fmla="*/ 78646 h 315654"/>
                <a:gd name="connsiteX23" fmla="*/ 170969 w 601163"/>
                <a:gd name="connsiteY23" fmla="*/ 68690 h 315654"/>
                <a:gd name="connsiteX24" fmla="*/ 194109 w 601163"/>
                <a:gd name="connsiteY24" fmla="*/ 29338 h 315654"/>
                <a:gd name="connsiteX25" fmla="*/ 251272 w 601163"/>
                <a:gd name="connsiteY25" fmla="*/ 36926 h 315654"/>
                <a:gd name="connsiteX26" fmla="*/ 298577 w 601163"/>
                <a:gd name="connsiteY26" fmla="*/ 85 h 315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601163" h="315654">
                  <a:moveTo>
                    <a:pt x="298577" y="85"/>
                  </a:moveTo>
                  <a:cubicBezTo>
                    <a:pt x="322227" y="-1342"/>
                    <a:pt x="344151" y="15229"/>
                    <a:pt x="353517" y="41618"/>
                  </a:cubicBezTo>
                  <a:cubicBezTo>
                    <a:pt x="387472" y="26306"/>
                    <a:pt x="425250" y="47835"/>
                    <a:pt x="437260" y="89350"/>
                  </a:cubicBezTo>
                  <a:lnTo>
                    <a:pt x="441886" y="91839"/>
                  </a:lnTo>
                  <a:lnTo>
                    <a:pt x="445567" y="92303"/>
                  </a:lnTo>
                  <a:cubicBezTo>
                    <a:pt x="462149" y="97600"/>
                    <a:pt x="476237" y="111869"/>
                    <a:pt x="483262" y="131660"/>
                  </a:cubicBezTo>
                  <a:cubicBezTo>
                    <a:pt x="517217" y="116349"/>
                    <a:pt x="554995" y="137877"/>
                    <a:pt x="567005" y="179392"/>
                  </a:cubicBezTo>
                  <a:cubicBezTo>
                    <a:pt x="584803" y="180887"/>
                    <a:pt x="599168" y="197655"/>
                    <a:pt x="600974" y="219051"/>
                  </a:cubicBezTo>
                  <a:cubicBezTo>
                    <a:pt x="602285" y="234531"/>
                    <a:pt x="596727" y="249654"/>
                    <a:pt x="586346" y="258839"/>
                  </a:cubicBezTo>
                  <a:cubicBezTo>
                    <a:pt x="597321" y="270388"/>
                    <a:pt x="601614" y="288741"/>
                    <a:pt x="597272" y="305555"/>
                  </a:cubicBezTo>
                  <a:lnTo>
                    <a:pt x="591060" y="315654"/>
                  </a:lnTo>
                  <a:lnTo>
                    <a:pt x="26144" y="315654"/>
                  </a:lnTo>
                  <a:lnTo>
                    <a:pt x="25310" y="311584"/>
                  </a:lnTo>
                  <a:lnTo>
                    <a:pt x="25194" y="311466"/>
                  </a:lnTo>
                  <a:lnTo>
                    <a:pt x="8548" y="294599"/>
                  </a:lnTo>
                  <a:cubicBezTo>
                    <a:pt x="4267" y="287459"/>
                    <a:pt x="1423" y="279058"/>
                    <a:pt x="410" y="270053"/>
                  </a:cubicBezTo>
                  <a:cubicBezTo>
                    <a:pt x="-1064" y="256979"/>
                    <a:pt x="1457" y="243715"/>
                    <a:pt x="7502" y="232766"/>
                  </a:cubicBezTo>
                  <a:cubicBezTo>
                    <a:pt x="-396" y="214070"/>
                    <a:pt x="-797" y="192071"/>
                    <a:pt x="6407" y="173041"/>
                  </a:cubicBezTo>
                  <a:cubicBezTo>
                    <a:pt x="15983" y="147740"/>
                    <a:pt x="37298" y="132008"/>
                    <a:pt x="60338" y="133234"/>
                  </a:cubicBezTo>
                  <a:cubicBezTo>
                    <a:pt x="62975" y="116683"/>
                    <a:pt x="71417" y="102337"/>
                    <a:pt x="83477" y="93881"/>
                  </a:cubicBezTo>
                  <a:cubicBezTo>
                    <a:pt x="92640" y="87456"/>
                    <a:pt x="103012" y="85014"/>
                    <a:pt x="113054" y="86347"/>
                  </a:cubicBezTo>
                  <a:lnTo>
                    <a:pt x="127491" y="94260"/>
                  </a:lnTo>
                  <a:lnTo>
                    <a:pt x="138954" y="78646"/>
                  </a:lnTo>
                  <a:cubicBezTo>
                    <a:pt x="148360" y="71704"/>
                    <a:pt x="159449" y="68077"/>
                    <a:pt x="170969" y="68690"/>
                  </a:cubicBezTo>
                  <a:cubicBezTo>
                    <a:pt x="173607" y="52140"/>
                    <a:pt x="182048" y="37794"/>
                    <a:pt x="194109" y="29338"/>
                  </a:cubicBezTo>
                  <a:cubicBezTo>
                    <a:pt x="212433" y="16488"/>
                    <a:pt x="235599" y="19567"/>
                    <a:pt x="251272" y="36926"/>
                  </a:cubicBezTo>
                  <a:cubicBezTo>
                    <a:pt x="260498" y="15322"/>
                    <a:pt x="278508" y="1296"/>
                    <a:pt x="298577" y="85"/>
                  </a:cubicBezTo>
                  <a:close/>
                </a:path>
              </a:pathLst>
            </a:custGeom>
            <a:pattFill prst="smConfetti">
              <a:fgClr>
                <a:srgbClr val="00B050"/>
              </a:fgClr>
              <a:bgClr>
                <a:srgbClr val="92D05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01" name="フリーフォーム: 図形 300">
              <a:extLst>
                <a:ext uri="{FF2B5EF4-FFF2-40B4-BE49-F238E27FC236}">
                  <a16:creationId xmlns:a16="http://schemas.microsoft.com/office/drawing/2014/main" id="{5D4F3F31-238F-47E2-87FB-35DC2230129A}"/>
                </a:ext>
              </a:extLst>
            </p:cNvPr>
            <p:cNvSpPr/>
            <p:nvPr/>
          </p:nvSpPr>
          <p:spPr bwMode="auto">
            <a:xfrm>
              <a:off x="1143805" y="5015532"/>
              <a:ext cx="469460" cy="288683"/>
            </a:xfrm>
            <a:custGeom>
              <a:avLst/>
              <a:gdLst>
                <a:gd name="connsiteX0" fmla="*/ 298577 w 601163"/>
                <a:gd name="connsiteY0" fmla="*/ 85 h 315654"/>
                <a:gd name="connsiteX1" fmla="*/ 353517 w 601163"/>
                <a:gd name="connsiteY1" fmla="*/ 41618 h 315654"/>
                <a:gd name="connsiteX2" fmla="*/ 437260 w 601163"/>
                <a:gd name="connsiteY2" fmla="*/ 89350 h 315654"/>
                <a:gd name="connsiteX3" fmla="*/ 441886 w 601163"/>
                <a:gd name="connsiteY3" fmla="*/ 91839 h 315654"/>
                <a:gd name="connsiteX4" fmla="*/ 445567 w 601163"/>
                <a:gd name="connsiteY4" fmla="*/ 92303 h 315654"/>
                <a:gd name="connsiteX5" fmla="*/ 483262 w 601163"/>
                <a:gd name="connsiteY5" fmla="*/ 131660 h 315654"/>
                <a:gd name="connsiteX6" fmla="*/ 567005 w 601163"/>
                <a:gd name="connsiteY6" fmla="*/ 179392 h 315654"/>
                <a:gd name="connsiteX7" fmla="*/ 600974 w 601163"/>
                <a:gd name="connsiteY7" fmla="*/ 219051 h 315654"/>
                <a:gd name="connsiteX8" fmla="*/ 586346 w 601163"/>
                <a:gd name="connsiteY8" fmla="*/ 258839 h 315654"/>
                <a:gd name="connsiteX9" fmla="*/ 597272 w 601163"/>
                <a:gd name="connsiteY9" fmla="*/ 305555 h 315654"/>
                <a:gd name="connsiteX10" fmla="*/ 591060 w 601163"/>
                <a:gd name="connsiteY10" fmla="*/ 315654 h 315654"/>
                <a:gd name="connsiteX11" fmla="*/ 26144 w 601163"/>
                <a:gd name="connsiteY11" fmla="*/ 315654 h 315654"/>
                <a:gd name="connsiteX12" fmla="*/ 25310 w 601163"/>
                <a:gd name="connsiteY12" fmla="*/ 311584 h 315654"/>
                <a:gd name="connsiteX13" fmla="*/ 25194 w 601163"/>
                <a:gd name="connsiteY13" fmla="*/ 311466 h 315654"/>
                <a:gd name="connsiteX14" fmla="*/ 8548 w 601163"/>
                <a:gd name="connsiteY14" fmla="*/ 294599 h 315654"/>
                <a:gd name="connsiteX15" fmla="*/ 410 w 601163"/>
                <a:gd name="connsiteY15" fmla="*/ 270053 h 315654"/>
                <a:gd name="connsiteX16" fmla="*/ 7502 w 601163"/>
                <a:gd name="connsiteY16" fmla="*/ 232766 h 315654"/>
                <a:gd name="connsiteX17" fmla="*/ 6407 w 601163"/>
                <a:gd name="connsiteY17" fmla="*/ 173041 h 315654"/>
                <a:gd name="connsiteX18" fmla="*/ 60338 w 601163"/>
                <a:gd name="connsiteY18" fmla="*/ 133234 h 315654"/>
                <a:gd name="connsiteX19" fmla="*/ 83477 w 601163"/>
                <a:gd name="connsiteY19" fmla="*/ 93881 h 315654"/>
                <a:gd name="connsiteX20" fmla="*/ 113054 w 601163"/>
                <a:gd name="connsiteY20" fmla="*/ 86347 h 315654"/>
                <a:gd name="connsiteX21" fmla="*/ 127491 w 601163"/>
                <a:gd name="connsiteY21" fmla="*/ 94260 h 315654"/>
                <a:gd name="connsiteX22" fmla="*/ 138954 w 601163"/>
                <a:gd name="connsiteY22" fmla="*/ 78646 h 315654"/>
                <a:gd name="connsiteX23" fmla="*/ 170969 w 601163"/>
                <a:gd name="connsiteY23" fmla="*/ 68690 h 315654"/>
                <a:gd name="connsiteX24" fmla="*/ 194109 w 601163"/>
                <a:gd name="connsiteY24" fmla="*/ 29338 h 315654"/>
                <a:gd name="connsiteX25" fmla="*/ 251272 w 601163"/>
                <a:gd name="connsiteY25" fmla="*/ 36926 h 315654"/>
                <a:gd name="connsiteX26" fmla="*/ 298577 w 601163"/>
                <a:gd name="connsiteY26" fmla="*/ 85 h 315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601163" h="315654">
                  <a:moveTo>
                    <a:pt x="298577" y="85"/>
                  </a:moveTo>
                  <a:cubicBezTo>
                    <a:pt x="322227" y="-1342"/>
                    <a:pt x="344151" y="15229"/>
                    <a:pt x="353517" y="41618"/>
                  </a:cubicBezTo>
                  <a:cubicBezTo>
                    <a:pt x="387472" y="26306"/>
                    <a:pt x="425250" y="47835"/>
                    <a:pt x="437260" y="89350"/>
                  </a:cubicBezTo>
                  <a:lnTo>
                    <a:pt x="441886" y="91839"/>
                  </a:lnTo>
                  <a:lnTo>
                    <a:pt x="445567" y="92303"/>
                  </a:lnTo>
                  <a:cubicBezTo>
                    <a:pt x="462149" y="97600"/>
                    <a:pt x="476237" y="111869"/>
                    <a:pt x="483262" y="131660"/>
                  </a:cubicBezTo>
                  <a:cubicBezTo>
                    <a:pt x="517217" y="116349"/>
                    <a:pt x="554995" y="137877"/>
                    <a:pt x="567005" y="179392"/>
                  </a:cubicBezTo>
                  <a:cubicBezTo>
                    <a:pt x="584803" y="180887"/>
                    <a:pt x="599168" y="197655"/>
                    <a:pt x="600974" y="219051"/>
                  </a:cubicBezTo>
                  <a:cubicBezTo>
                    <a:pt x="602285" y="234531"/>
                    <a:pt x="596727" y="249654"/>
                    <a:pt x="586346" y="258839"/>
                  </a:cubicBezTo>
                  <a:cubicBezTo>
                    <a:pt x="597321" y="270388"/>
                    <a:pt x="601614" y="288741"/>
                    <a:pt x="597272" y="305555"/>
                  </a:cubicBezTo>
                  <a:lnTo>
                    <a:pt x="591060" y="315654"/>
                  </a:lnTo>
                  <a:lnTo>
                    <a:pt x="26144" y="315654"/>
                  </a:lnTo>
                  <a:lnTo>
                    <a:pt x="25310" y="311584"/>
                  </a:lnTo>
                  <a:lnTo>
                    <a:pt x="25194" y="311466"/>
                  </a:lnTo>
                  <a:lnTo>
                    <a:pt x="8548" y="294599"/>
                  </a:lnTo>
                  <a:cubicBezTo>
                    <a:pt x="4267" y="287459"/>
                    <a:pt x="1423" y="279058"/>
                    <a:pt x="410" y="270053"/>
                  </a:cubicBezTo>
                  <a:cubicBezTo>
                    <a:pt x="-1064" y="256979"/>
                    <a:pt x="1457" y="243715"/>
                    <a:pt x="7502" y="232766"/>
                  </a:cubicBezTo>
                  <a:cubicBezTo>
                    <a:pt x="-396" y="214070"/>
                    <a:pt x="-797" y="192071"/>
                    <a:pt x="6407" y="173041"/>
                  </a:cubicBezTo>
                  <a:cubicBezTo>
                    <a:pt x="15983" y="147740"/>
                    <a:pt x="37298" y="132008"/>
                    <a:pt x="60338" y="133234"/>
                  </a:cubicBezTo>
                  <a:cubicBezTo>
                    <a:pt x="62975" y="116683"/>
                    <a:pt x="71417" y="102337"/>
                    <a:pt x="83477" y="93881"/>
                  </a:cubicBezTo>
                  <a:cubicBezTo>
                    <a:pt x="92640" y="87456"/>
                    <a:pt x="103012" y="85014"/>
                    <a:pt x="113054" y="86347"/>
                  </a:cubicBezTo>
                  <a:lnTo>
                    <a:pt x="127491" y="94260"/>
                  </a:lnTo>
                  <a:lnTo>
                    <a:pt x="138954" y="78646"/>
                  </a:lnTo>
                  <a:cubicBezTo>
                    <a:pt x="148360" y="71704"/>
                    <a:pt x="159449" y="68077"/>
                    <a:pt x="170969" y="68690"/>
                  </a:cubicBezTo>
                  <a:cubicBezTo>
                    <a:pt x="173607" y="52140"/>
                    <a:pt x="182048" y="37794"/>
                    <a:pt x="194109" y="29338"/>
                  </a:cubicBezTo>
                  <a:cubicBezTo>
                    <a:pt x="212433" y="16488"/>
                    <a:pt x="235599" y="19567"/>
                    <a:pt x="251272" y="36926"/>
                  </a:cubicBezTo>
                  <a:cubicBezTo>
                    <a:pt x="260498" y="15322"/>
                    <a:pt x="278508" y="1296"/>
                    <a:pt x="298577" y="85"/>
                  </a:cubicBezTo>
                  <a:close/>
                </a:path>
              </a:pathLst>
            </a:custGeom>
            <a:pattFill prst="smConfetti">
              <a:fgClr>
                <a:srgbClr val="00CC00"/>
              </a:fgClr>
              <a:bgClr>
                <a:srgbClr val="339933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02" name="楕円 301">
              <a:extLst>
                <a:ext uri="{FF2B5EF4-FFF2-40B4-BE49-F238E27FC236}">
                  <a16:creationId xmlns:a16="http://schemas.microsoft.com/office/drawing/2014/main" id="{5924E454-543A-4D5D-B108-EDD9E52E58BD}"/>
                </a:ext>
              </a:extLst>
            </p:cNvPr>
            <p:cNvSpPr/>
            <p:nvPr/>
          </p:nvSpPr>
          <p:spPr bwMode="auto">
            <a:xfrm>
              <a:off x="446362" y="5296090"/>
              <a:ext cx="1538595" cy="681824"/>
            </a:xfrm>
            <a:prstGeom prst="ellipse">
              <a:avLst/>
            </a:prstGeom>
            <a:solidFill>
              <a:srgbClr val="00B0F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3" name="フリーフォーム: 図形 302">
              <a:extLst>
                <a:ext uri="{FF2B5EF4-FFF2-40B4-BE49-F238E27FC236}">
                  <a16:creationId xmlns:a16="http://schemas.microsoft.com/office/drawing/2014/main" id="{2EF40DE9-1A75-440A-B293-1957C3ECD0EE}"/>
                </a:ext>
              </a:extLst>
            </p:cNvPr>
            <p:cNvSpPr/>
            <p:nvPr/>
          </p:nvSpPr>
          <p:spPr bwMode="auto">
            <a:xfrm>
              <a:off x="317485" y="5431755"/>
              <a:ext cx="1771639" cy="626500"/>
            </a:xfrm>
            <a:custGeom>
              <a:avLst/>
              <a:gdLst>
                <a:gd name="connsiteX0" fmla="*/ 1649949 w 1771639"/>
                <a:gd name="connsiteY0" fmla="*/ 0 h 626500"/>
                <a:gd name="connsiteX1" fmla="*/ 1771639 w 1771639"/>
                <a:gd name="connsiteY1" fmla="*/ 160716 h 626500"/>
                <a:gd name="connsiteX2" fmla="*/ 1695474 w 1771639"/>
                <a:gd name="connsiteY2" fmla="*/ 203577 h 626500"/>
                <a:gd name="connsiteX3" fmla="*/ 1688429 w 1771639"/>
                <a:gd name="connsiteY3" fmla="*/ 204107 h 626500"/>
                <a:gd name="connsiteX4" fmla="*/ 1727709 w 1771639"/>
                <a:gd name="connsiteY4" fmla="*/ 245611 h 626500"/>
                <a:gd name="connsiteX5" fmla="*/ 1769517 w 1771639"/>
                <a:gd name="connsiteY5" fmla="*/ 334640 h 626500"/>
                <a:gd name="connsiteX6" fmla="*/ 1620627 w 1771639"/>
                <a:gd name="connsiteY6" fmla="*/ 380658 h 626500"/>
                <a:gd name="connsiteX7" fmla="*/ 1579154 w 1771639"/>
                <a:gd name="connsiteY7" fmla="*/ 376650 h 626500"/>
                <a:gd name="connsiteX8" fmla="*/ 1597096 w 1771639"/>
                <a:gd name="connsiteY8" fmla="*/ 404482 h 626500"/>
                <a:gd name="connsiteX9" fmla="*/ 1609078 w 1771639"/>
                <a:gd name="connsiteY9" fmla="*/ 438529 h 626500"/>
                <a:gd name="connsiteX10" fmla="*/ 1448901 w 1771639"/>
                <a:gd name="connsiteY10" fmla="*/ 482583 h 626500"/>
                <a:gd name="connsiteX11" fmla="*/ 1379224 w 1771639"/>
                <a:gd name="connsiteY11" fmla="*/ 476592 h 626500"/>
                <a:gd name="connsiteX12" fmla="*/ 1421231 w 1771639"/>
                <a:gd name="connsiteY12" fmla="*/ 528102 h 626500"/>
                <a:gd name="connsiteX13" fmla="*/ 1439772 w 1771639"/>
                <a:gd name="connsiteY13" fmla="*/ 569750 h 626500"/>
                <a:gd name="connsiteX14" fmla="*/ 1191917 w 1771639"/>
                <a:gd name="connsiteY14" fmla="*/ 623638 h 626500"/>
                <a:gd name="connsiteX15" fmla="*/ 1016283 w 1771639"/>
                <a:gd name="connsiteY15" fmla="*/ 611699 h 626500"/>
                <a:gd name="connsiteX16" fmla="*/ 998186 w 1771639"/>
                <a:gd name="connsiteY16" fmla="*/ 606032 h 626500"/>
                <a:gd name="connsiteX17" fmla="*/ 965087 w 1771639"/>
                <a:gd name="connsiteY17" fmla="*/ 614567 h 626500"/>
                <a:gd name="connsiteX18" fmla="*/ 799403 w 1771639"/>
                <a:gd name="connsiteY18" fmla="*/ 626500 h 626500"/>
                <a:gd name="connsiteX19" fmla="*/ 565091 w 1771639"/>
                <a:gd name="connsiteY19" fmla="*/ 585759 h 626500"/>
                <a:gd name="connsiteX20" fmla="*/ 570195 w 1771639"/>
                <a:gd name="connsiteY20" fmla="*/ 571505 h 626500"/>
                <a:gd name="connsiteX21" fmla="*/ 562941 w 1771639"/>
                <a:gd name="connsiteY21" fmla="*/ 572687 h 626500"/>
                <a:gd name="connsiteX22" fmla="*/ 497745 w 1771639"/>
                <a:gd name="connsiteY22" fmla="*/ 575869 h 626500"/>
                <a:gd name="connsiteX23" fmla="*/ 330251 w 1771639"/>
                <a:gd name="connsiteY23" fmla="*/ 535375 h 626500"/>
                <a:gd name="connsiteX24" fmla="*/ 344332 w 1771639"/>
                <a:gd name="connsiteY24" fmla="*/ 500829 h 626500"/>
                <a:gd name="connsiteX25" fmla="*/ 358485 w 1771639"/>
                <a:gd name="connsiteY25" fmla="*/ 483094 h 626500"/>
                <a:gd name="connsiteX26" fmla="*/ 314498 w 1771639"/>
                <a:gd name="connsiteY26" fmla="*/ 485666 h 626500"/>
                <a:gd name="connsiteX27" fmla="*/ 157052 w 1771639"/>
                <a:gd name="connsiteY27" fmla="*/ 440060 h 626500"/>
                <a:gd name="connsiteX28" fmla="*/ 170288 w 1771639"/>
                <a:gd name="connsiteY28" fmla="*/ 401154 h 626500"/>
                <a:gd name="connsiteX29" fmla="*/ 189195 w 1771639"/>
                <a:gd name="connsiteY29" fmla="*/ 372769 h 626500"/>
                <a:gd name="connsiteX30" fmla="*/ 172284 w 1771639"/>
                <a:gd name="connsiteY30" fmla="*/ 374042 h 626500"/>
                <a:gd name="connsiteX31" fmla="*/ 47577 w 1771639"/>
                <a:gd name="connsiteY31" fmla="*/ 327526 h 626500"/>
                <a:gd name="connsiteX32" fmla="*/ 85800 w 1771639"/>
                <a:gd name="connsiteY32" fmla="*/ 234216 h 626500"/>
                <a:gd name="connsiteX33" fmla="*/ 90247 w 1771639"/>
                <a:gd name="connsiteY33" fmla="*/ 229046 h 626500"/>
                <a:gd name="connsiteX34" fmla="*/ 83772 w 1771639"/>
                <a:gd name="connsiteY34" fmla="*/ 228798 h 626500"/>
                <a:gd name="connsiteX35" fmla="*/ 4 w 1771639"/>
                <a:gd name="connsiteY35" fmla="*/ 191414 h 626500"/>
                <a:gd name="connsiteX36" fmla="*/ 140606 w 1771639"/>
                <a:gd name="connsiteY36" fmla="*/ 55186 h 626500"/>
                <a:gd name="connsiteX37" fmla="*/ 274568 w 1771639"/>
                <a:gd name="connsiteY37" fmla="*/ 191414 h 626500"/>
                <a:gd name="connsiteX38" fmla="*/ 263780 w 1771639"/>
                <a:gd name="connsiteY38" fmla="*/ 206761 h 626500"/>
                <a:gd name="connsiteX39" fmla="*/ 244336 w 1771639"/>
                <a:gd name="connsiteY39" fmla="*/ 215044 h 626500"/>
                <a:gd name="connsiteX40" fmla="*/ 261973 w 1771639"/>
                <a:gd name="connsiteY40" fmla="*/ 237535 h 626500"/>
                <a:gd name="connsiteX41" fmla="*/ 286001 w 1771639"/>
                <a:gd name="connsiteY41" fmla="*/ 288082 h 626500"/>
                <a:gd name="connsiteX42" fmla="*/ 286438 w 1771639"/>
                <a:gd name="connsiteY42" fmla="*/ 287871 h 626500"/>
                <a:gd name="connsiteX43" fmla="*/ 318306 w 1771639"/>
                <a:gd name="connsiteY43" fmla="*/ 282489 h 626500"/>
                <a:gd name="connsiteX44" fmla="*/ 427733 w 1771639"/>
                <a:gd name="connsiteY44" fmla="*/ 351830 h 626500"/>
                <a:gd name="connsiteX45" fmla="*/ 459453 w 1771639"/>
                <a:gd name="connsiteY45" fmla="*/ 403651 h 626500"/>
                <a:gd name="connsiteX46" fmla="*/ 467894 w 1771639"/>
                <a:gd name="connsiteY46" fmla="*/ 400242 h 626500"/>
                <a:gd name="connsiteX47" fmla="*/ 501797 w 1771639"/>
                <a:gd name="connsiteY47" fmla="*/ 395463 h 626500"/>
                <a:gd name="connsiteX48" fmla="*/ 618207 w 1771639"/>
                <a:gd name="connsiteY48" fmla="*/ 457032 h 626500"/>
                <a:gd name="connsiteX49" fmla="*/ 648192 w 1771639"/>
                <a:gd name="connsiteY49" fmla="*/ 497918 h 626500"/>
                <a:gd name="connsiteX50" fmla="*/ 713113 w 1771639"/>
                <a:gd name="connsiteY50" fmla="*/ 462736 h 626500"/>
                <a:gd name="connsiteX51" fmla="*/ 805071 w 1771639"/>
                <a:gd name="connsiteY51" fmla="*/ 444996 h 626500"/>
                <a:gd name="connsiteX52" fmla="*/ 967920 w 1771639"/>
                <a:gd name="connsiteY52" fmla="*/ 506940 h 626500"/>
                <a:gd name="connsiteX53" fmla="*/ 974294 w 1771639"/>
                <a:gd name="connsiteY53" fmla="*/ 513190 h 626500"/>
                <a:gd name="connsiteX54" fmla="*/ 1020030 w 1771639"/>
                <a:gd name="connsiteY54" fmla="*/ 461651 h 626500"/>
                <a:gd name="connsiteX55" fmla="*/ 1197912 w 1771639"/>
                <a:gd name="connsiteY55" fmla="*/ 383561 h 626500"/>
                <a:gd name="connsiteX56" fmla="*/ 1293452 w 1771639"/>
                <a:gd name="connsiteY56" fmla="*/ 408468 h 626500"/>
                <a:gd name="connsiteX57" fmla="*/ 1297572 w 1771639"/>
                <a:gd name="connsiteY57" fmla="*/ 411087 h 626500"/>
                <a:gd name="connsiteX58" fmla="*/ 1302189 w 1771639"/>
                <a:gd name="connsiteY58" fmla="*/ 400947 h 626500"/>
                <a:gd name="connsiteX59" fmla="*/ 1452775 w 1771639"/>
                <a:gd name="connsiteY59" fmla="*/ 286319 h 626500"/>
                <a:gd name="connsiteX60" fmla="*/ 1484890 w 1771639"/>
                <a:gd name="connsiteY60" fmla="*/ 291862 h 626500"/>
                <a:gd name="connsiteX61" fmla="*/ 1486080 w 1771639"/>
                <a:gd name="connsiteY61" fmla="*/ 292457 h 626500"/>
                <a:gd name="connsiteX62" fmla="*/ 1517372 w 1771639"/>
                <a:gd name="connsiteY62" fmla="*/ 242329 h 626500"/>
                <a:gd name="connsiteX63" fmla="*/ 1563863 w 1771639"/>
                <a:gd name="connsiteY63" fmla="*/ 197544 h 626500"/>
                <a:gd name="connsiteX64" fmla="*/ 1558564 w 1771639"/>
                <a:gd name="connsiteY64" fmla="*/ 196926 h 626500"/>
                <a:gd name="connsiteX65" fmla="*/ 1522226 w 1771639"/>
                <a:gd name="connsiteY65" fmla="*/ 160716 h 626500"/>
                <a:gd name="connsiteX66" fmla="*/ 1649949 w 1771639"/>
                <a:gd name="connsiteY66" fmla="*/ 0 h 626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1771639" h="626500">
                  <a:moveTo>
                    <a:pt x="1649949" y="0"/>
                  </a:moveTo>
                  <a:cubicBezTo>
                    <a:pt x="1718823" y="0"/>
                    <a:pt x="1771639" y="135026"/>
                    <a:pt x="1771639" y="160716"/>
                  </a:cubicBezTo>
                  <a:cubicBezTo>
                    <a:pt x="1771639" y="179984"/>
                    <a:pt x="1740233" y="196515"/>
                    <a:pt x="1695474" y="203577"/>
                  </a:cubicBezTo>
                  <a:lnTo>
                    <a:pt x="1688429" y="204107"/>
                  </a:lnTo>
                  <a:lnTo>
                    <a:pt x="1727709" y="245611"/>
                  </a:lnTo>
                  <a:cubicBezTo>
                    <a:pt x="1753752" y="282184"/>
                    <a:pt x="1769517" y="321933"/>
                    <a:pt x="1769517" y="334640"/>
                  </a:cubicBezTo>
                  <a:cubicBezTo>
                    <a:pt x="1769517" y="360055"/>
                    <a:pt x="1702857" y="380658"/>
                    <a:pt x="1620627" y="380658"/>
                  </a:cubicBezTo>
                  <a:lnTo>
                    <a:pt x="1579154" y="376650"/>
                  </a:lnTo>
                  <a:lnTo>
                    <a:pt x="1597096" y="404482"/>
                  </a:lnTo>
                  <a:cubicBezTo>
                    <a:pt x="1604838" y="419892"/>
                    <a:pt x="1609078" y="432447"/>
                    <a:pt x="1609078" y="438529"/>
                  </a:cubicBezTo>
                  <a:cubicBezTo>
                    <a:pt x="1609078" y="462859"/>
                    <a:pt x="1537364" y="482583"/>
                    <a:pt x="1448901" y="482583"/>
                  </a:cubicBezTo>
                  <a:lnTo>
                    <a:pt x="1379224" y="476592"/>
                  </a:lnTo>
                  <a:lnTo>
                    <a:pt x="1421231" y="528102"/>
                  </a:lnTo>
                  <a:cubicBezTo>
                    <a:pt x="1433211" y="546952"/>
                    <a:pt x="1439772" y="562309"/>
                    <a:pt x="1439772" y="569750"/>
                  </a:cubicBezTo>
                  <a:cubicBezTo>
                    <a:pt x="1439772" y="599511"/>
                    <a:pt x="1328804" y="623638"/>
                    <a:pt x="1191917" y="623638"/>
                  </a:cubicBezTo>
                  <a:cubicBezTo>
                    <a:pt x="1123474" y="623638"/>
                    <a:pt x="1061261" y="620169"/>
                    <a:pt x="1016283" y="611699"/>
                  </a:cubicBezTo>
                  <a:lnTo>
                    <a:pt x="998186" y="606032"/>
                  </a:lnTo>
                  <a:lnTo>
                    <a:pt x="965087" y="614567"/>
                  </a:lnTo>
                  <a:cubicBezTo>
                    <a:pt x="922685" y="621940"/>
                    <a:pt x="864107" y="626500"/>
                    <a:pt x="799403" y="626500"/>
                  </a:cubicBezTo>
                  <a:cubicBezTo>
                    <a:pt x="669996" y="626500"/>
                    <a:pt x="564146" y="616010"/>
                    <a:pt x="565091" y="585759"/>
                  </a:cubicBezTo>
                  <a:lnTo>
                    <a:pt x="570195" y="571505"/>
                  </a:lnTo>
                  <a:lnTo>
                    <a:pt x="562941" y="572687"/>
                  </a:lnTo>
                  <a:cubicBezTo>
                    <a:pt x="542903" y="574736"/>
                    <a:pt x="520871" y="575869"/>
                    <a:pt x="497745" y="575869"/>
                  </a:cubicBezTo>
                  <a:cubicBezTo>
                    <a:pt x="405241" y="575869"/>
                    <a:pt x="329576" y="565442"/>
                    <a:pt x="330251" y="535375"/>
                  </a:cubicBezTo>
                  <a:cubicBezTo>
                    <a:pt x="330420" y="527858"/>
                    <a:pt x="335445" y="515355"/>
                    <a:pt x="344332" y="500829"/>
                  </a:cubicBezTo>
                  <a:lnTo>
                    <a:pt x="358485" y="483094"/>
                  </a:lnTo>
                  <a:lnTo>
                    <a:pt x="314498" y="485666"/>
                  </a:lnTo>
                  <a:cubicBezTo>
                    <a:pt x="227543" y="485666"/>
                    <a:pt x="156417" y="473923"/>
                    <a:pt x="157052" y="440060"/>
                  </a:cubicBezTo>
                  <a:cubicBezTo>
                    <a:pt x="157211" y="431595"/>
                    <a:pt x="161934" y="417514"/>
                    <a:pt x="170288" y="401154"/>
                  </a:cubicBezTo>
                  <a:lnTo>
                    <a:pt x="189195" y="372769"/>
                  </a:lnTo>
                  <a:lnTo>
                    <a:pt x="172284" y="374042"/>
                  </a:lnTo>
                  <a:cubicBezTo>
                    <a:pt x="103410" y="374042"/>
                    <a:pt x="47075" y="362065"/>
                    <a:pt x="47577" y="327526"/>
                  </a:cubicBezTo>
                  <a:cubicBezTo>
                    <a:pt x="47829" y="310257"/>
                    <a:pt x="62541" y="270078"/>
                    <a:pt x="85800" y="234216"/>
                  </a:cubicBezTo>
                  <a:lnTo>
                    <a:pt x="90247" y="229046"/>
                  </a:lnTo>
                  <a:lnTo>
                    <a:pt x="83772" y="228798"/>
                  </a:lnTo>
                  <a:cubicBezTo>
                    <a:pt x="34369" y="224571"/>
                    <a:pt x="-412" y="213371"/>
                    <a:pt x="4" y="191414"/>
                  </a:cubicBezTo>
                  <a:cubicBezTo>
                    <a:pt x="557" y="162138"/>
                    <a:pt x="64788" y="55186"/>
                    <a:pt x="140606" y="55186"/>
                  </a:cubicBezTo>
                  <a:cubicBezTo>
                    <a:pt x="216425" y="55186"/>
                    <a:pt x="274568" y="169638"/>
                    <a:pt x="274568" y="191414"/>
                  </a:cubicBezTo>
                  <a:cubicBezTo>
                    <a:pt x="274568" y="196858"/>
                    <a:pt x="270727" y="202044"/>
                    <a:pt x="263780" y="206761"/>
                  </a:cubicBezTo>
                  <a:lnTo>
                    <a:pt x="244336" y="215044"/>
                  </a:lnTo>
                  <a:lnTo>
                    <a:pt x="261973" y="237535"/>
                  </a:lnTo>
                  <a:lnTo>
                    <a:pt x="286001" y="288082"/>
                  </a:lnTo>
                  <a:lnTo>
                    <a:pt x="286438" y="287871"/>
                  </a:lnTo>
                  <a:cubicBezTo>
                    <a:pt x="296775" y="284422"/>
                    <a:pt x="307437" y="282489"/>
                    <a:pt x="318306" y="282489"/>
                  </a:cubicBezTo>
                  <a:cubicBezTo>
                    <a:pt x="361783" y="282489"/>
                    <a:pt x="400193" y="315585"/>
                    <a:pt x="427733" y="351830"/>
                  </a:cubicBezTo>
                  <a:lnTo>
                    <a:pt x="459453" y="403651"/>
                  </a:lnTo>
                  <a:lnTo>
                    <a:pt x="467894" y="400242"/>
                  </a:lnTo>
                  <a:cubicBezTo>
                    <a:pt x="478891" y="397180"/>
                    <a:pt x="490234" y="395463"/>
                    <a:pt x="501797" y="395463"/>
                  </a:cubicBezTo>
                  <a:cubicBezTo>
                    <a:pt x="548049" y="395463"/>
                    <a:pt x="588909" y="424850"/>
                    <a:pt x="618207" y="457032"/>
                  </a:cubicBezTo>
                  <a:lnTo>
                    <a:pt x="648192" y="497918"/>
                  </a:lnTo>
                  <a:lnTo>
                    <a:pt x="713113" y="462736"/>
                  </a:lnTo>
                  <a:cubicBezTo>
                    <a:pt x="741603" y="451903"/>
                    <a:pt x="772719" y="444996"/>
                    <a:pt x="805071" y="444996"/>
                  </a:cubicBezTo>
                  <a:cubicBezTo>
                    <a:pt x="869774" y="444996"/>
                    <a:pt x="926935" y="474562"/>
                    <a:pt x="967920" y="506940"/>
                  </a:cubicBezTo>
                  <a:lnTo>
                    <a:pt x="974294" y="513190"/>
                  </a:lnTo>
                  <a:lnTo>
                    <a:pt x="1020030" y="461651"/>
                  </a:lnTo>
                  <a:cubicBezTo>
                    <a:pt x="1066256" y="420105"/>
                    <a:pt x="1129469" y="383561"/>
                    <a:pt x="1197912" y="383561"/>
                  </a:cubicBezTo>
                  <a:cubicBezTo>
                    <a:pt x="1232134" y="383561"/>
                    <a:pt x="1264361" y="393338"/>
                    <a:pt x="1293452" y="408468"/>
                  </a:cubicBezTo>
                  <a:lnTo>
                    <a:pt x="1297572" y="411087"/>
                  </a:lnTo>
                  <a:lnTo>
                    <a:pt x="1302189" y="400947"/>
                  </a:lnTo>
                  <a:cubicBezTo>
                    <a:pt x="1327686" y="353538"/>
                    <a:pt x="1386428" y="286319"/>
                    <a:pt x="1452775" y="286319"/>
                  </a:cubicBezTo>
                  <a:cubicBezTo>
                    <a:pt x="1463833" y="286319"/>
                    <a:pt x="1474569" y="288317"/>
                    <a:pt x="1484890" y="291862"/>
                  </a:cubicBezTo>
                  <a:lnTo>
                    <a:pt x="1486080" y="292457"/>
                  </a:lnTo>
                  <a:lnTo>
                    <a:pt x="1517372" y="242329"/>
                  </a:lnTo>
                  <a:lnTo>
                    <a:pt x="1563863" y="197544"/>
                  </a:lnTo>
                  <a:lnTo>
                    <a:pt x="1558564" y="196926"/>
                  </a:lnTo>
                  <a:cubicBezTo>
                    <a:pt x="1535933" y="189615"/>
                    <a:pt x="1521975" y="177986"/>
                    <a:pt x="1522226" y="160716"/>
                  </a:cubicBezTo>
                  <a:cubicBezTo>
                    <a:pt x="1522729" y="126178"/>
                    <a:pt x="1581076" y="0"/>
                    <a:pt x="1649949" y="0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4" name="フリーフォーム: 図形 303">
              <a:extLst>
                <a:ext uri="{FF2B5EF4-FFF2-40B4-BE49-F238E27FC236}">
                  <a16:creationId xmlns:a16="http://schemas.microsoft.com/office/drawing/2014/main" id="{8002140E-27F5-4E71-887B-196C5C4E7F83}"/>
                </a:ext>
              </a:extLst>
            </p:cNvPr>
            <p:cNvSpPr/>
            <p:nvPr/>
          </p:nvSpPr>
          <p:spPr bwMode="auto">
            <a:xfrm>
              <a:off x="438814" y="5180338"/>
              <a:ext cx="1537754" cy="356673"/>
            </a:xfrm>
            <a:custGeom>
              <a:avLst/>
              <a:gdLst>
                <a:gd name="connsiteX0" fmla="*/ 753391 w 1537754"/>
                <a:gd name="connsiteY0" fmla="*/ 0 h 356673"/>
                <a:gd name="connsiteX1" fmla="*/ 866504 w 1537754"/>
                <a:gd name="connsiteY1" fmla="*/ 62421 h 356673"/>
                <a:gd name="connsiteX2" fmla="*/ 883755 w 1537754"/>
                <a:gd name="connsiteY2" fmla="*/ 86964 h 356673"/>
                <a:gd name="connsiteX3" fmla="*/ 884974 w 1537754"/>
                <a:gd name="connsiteY3" fmla="*/ 85354 h 356673"/>
                <a:gd name="connsiteX4" fmla="*/ 1004684 w 1537754"/>
                <a:gd name="connsiteY4" fmla="*/ 23766 h 356673"/>
                <a:gd name="connsiteX5" fmla="*/ 1120612 w 1537754"/>
                <a:gd name="connsiteY5" fmla="*/ 88386 h 356673"/>
                <a:gd name="connsiteX6" fmla="*/ 1143132 w 1537754"/>
                <a:gd name="connsiteY6" fmla="*/ 120749 h 356673"/>
                <a:gd name="connsiteX7" fmla="*/ 1164630 w 1537754"/>
                <a:gd name="connsiteY7" fmla="*/ 92888 h 356673"/>
                <a:gd name="connsiteX8" fmla="*/ 1201772 w 1537754"/>
                <a:gd name="connsiteY8" fmla="*/ 75752 h 356673"/>
                <a:gd name="connsiteX9" fmla="*/ 1287043 w 1537754"/>
                <a:gd name="connsiteY9" fmla="*/ 181307 h 356673"/>
                <a:gd name="connsiteX10" fmla="*/ 1289155 w 1537754"/>
                <a:gd name="connsiteY10" fmla="*/ 188676 h 356673"/>
                <a:gd name="connsiteX11" fmla="*/ 1318589 w 1537754"/>
                <a:gd name="connsiteY11" fmla="*/ 163445 h 356673"/>
                <a:gd name="connsiteX12" fmla="*/ 1381451 w 1537754"/>
                <a:gd name="connsiteY12" fmla="*/ 144262 h 356673"/>
                <a:gd name="connsiteX13" fmla="*/ 1537754 w 1537754"/>
                <a:gd name="connsiteY13" fmla="*/ 296472 h 356673"/>
                <a:gd name="connsiteX14" fmla="*/ 1377577 w 1537754"/>
                <a:gd name="connsiteY14" fmla="*/ 340526 h 356673"/>
                <a:gd name="connsiteX15" fmla="*/ 1217400 w 1537754"/>
                <a:gd name="connsiteY15" fmla="*/ 296472 h 356673"/>
                <a:gd name="connsiteX16" fmla="*/ 1230865 w 1537754"/>
                <a:gd name="connsiteY16" fmla="*/ 258889 h 356673"/>
                <a:gd name="connsiteX17" fmla="*/ 1241414 w 1537754"/>
                <a:gd name="connsiteY17" fmla="*/ 243853 h 356673"/>
                <a:gd name="connsiteX18" fmla="*/ 1199483 w 1537754"/>
                <a:gd name="connsiteY18" fmla="*/ 251075 h 356673"/>
                <a:gd name="connsiteX19" fmla="*/ 1104844 w 1537754"/>
                <a:gd name="connsiteY19" fmla="*/ 211721 h 356673"/>
                <a:gd name="connsiteX20" fmla="*/ 1107179 w 1537754"/>
                <a:gd name="connsiteY20" fmla="*/ 201868 h 356673"/>
                <a:gd name="connsiteX21" fmla="*/ 1000650 w 1537754"/>
                <a:gd name="connsiteY21" fmla="*/ 213111 h 356673"/>
                <a:gd name="connsiteX22" fmla="*/ 846675 w 1537754"/>
                <a:gd name="connsiteY22" fmla="*/ 190564 h 356673"/>
                <a:gd name="connsiteX23" fmla="*/ 835943 w 1537754"/>
                <a:gd name="connsiteY23" fmla="*/ 173866 h 356673"/>
                <a:gd name="connsiteX24" fmla="*/ 749455 w 1537754"/>
                <a:gd name="connsiteY24" fmla="*/ 182903 h 356673"/>
                <a:gd name="connsiteX25" fmla="*/ 650466 w 1537754"/>
                <a:gd name="connsiteY25" fmla="*/ 175096 h 356673"/>
                <a:gd name="connsiteX26" fmla="*/ 643081 w 1537754"/>
                <a:gd name="connsiteY26" fmla="*/ 183519 h 356673"/>
                <a:gd name="connsiteX27" fmla="*/ 502830 w 1537754"/>
                <a:gd name="connsiteY27" fmla="*/ 204927 h 356673"/>
                <a:gd name="connsiteX28" fmla="*/ 431823 w 1537754"/>
                <a:gd name="connsiteY28" fmla="*/ 199814 h 356673"/>
                <a:gd name="connsiteX29" fmla="*/ 433855 w 1537754"/>
                <a:gd name="connsiteY29" fmla="*/ 205425 h 356673"/>
                <a:gd name="connsiteX30" fmla="*/ 436405 w 1537754"/>
                <a:gd name="connsiteY30" fmla="*/ 218797 h 356673"/>
                <a:gd name="connsiteX31" fmla="*/ 304110 w 1537754"/>
                <a:gd name="connsiteY31" fmla="*/ 262350 h 356673"/>
                <a:gd name="connsiteX32" fmla="*/ 243777 w 1537754"/>
                <a:gd name="connsiteY32" fmla="*/ 256140 h 356673"/>
                <a:gd name="connsiteX33" fmla="*/ 259959 w 1537754"/>
                <a:gd name="connsiteY33" fmla="*/ 283889 h 356673"/>
                <a:gd name="connsiteX34" fmla="*/ 270060 w 1537754"/>
                <a:gd name="connsiteY34" fmla="*/ 315618 h 356673"/>
                <a:gd name="connsiteX35" fmla="*/ 135032 w 1537754"/>
                <a:gd name="connsiteY35" fmla="*/ 356673 h 356673"/>
                <a:gd name="connsiteX36" fmla="*/ 3 w 1537754"/>
                <a:gd name="connsiteY36" fmla="*/ 315618 h 356673"/>
                <a:gd name="connsiteX37" fmla="*/ 138298 w 1537754"/>
                <a:gd name="connsiteY37" fmla="*/ 173770 h 356673"/>
                <a:gd name="connsiteX38" fmla="*/ 165370 w 1537754"/>
                <a:gd name="connsiteY38" fmla="*/ 178935 h 356673"/>
                <a:gd name="connsiteX39" fmla="*/ 180733 w 1537754"/>
                <a:gd name="connsiteY39" fmla="*/ 187430 h 356673"/>
                <a:gd name="connsiteX40" fmla="*/ 182936 w 1537754"/>
                <a:gd name="connsiteY40" fmla="*/ 181641 h 356673"/>
                <a:gd name="connsiteX41" fmla="*/ 307309 w 1537754"/>
                <a:gd name="connsiteY41" fmla="*/ 68316 h 356673"/>
                <a:gd name="connsiteX42" fmla="*/ 358305 w 1537754"/>
                <a:gd name="connsiteY42" fmla="*/ 88446 h 356673"/>
                <a:gd name="connsiteX43" fmla="*/ 383152 w 1537754"/>
                <a:gd name="connsiteY43" fmla="*/ 116412 h 356673"/>
                <a:gd name="connsiteX44" fmla="*/ 397271 w 1537754"/>
                <a:gd name="connsiteY44" fmla="*/ 99560 h 356673"/>
                <a:gd name="connsiteX45" fmla="*/ 506512 w 1537754"/>
                <a:gd name="connsiteY45" fmla="*/ 48766 h 356673"/>
                <a:gd name="connsiteX46" fmla="*/ 565185 w 1537754"/>
                <a:gd name="connsiteY46" fmla="*/ 64967 h 356673"/>
                <a:gd name="connsiteX47" fmla="*/ 607139 w 1537754"/>
                <a:gd name="connsiteY47" fmla="*/ 97996 h 356673"/>
                <a:gd name="connsiteX48" fmla="*/ 636588 w 1537754"/>
                <a:gd name="connsiteY48" fmla="*/ 59493 h 356673"/>
                <a:gd name="connsiteX49" fmla="*/ 753391 w 1537754"/>
                <a:gd name="connsiteY49" fmla="*/ 0 h 3566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1537754" h="356673">
                  <a:moveTo>
                    <a:pt x="753391" y="0"/>
                  </a:moveTo>
                  <a:cubicBezTo>
                    <a:pt x="798333" y="0"/>
                    <a:pt x="838036" y="29794"/>
                    <a:pt x="866504" y="62421"/>
                  </a:cubicBezTo>
                  <a:lnTo>
                    <a:pt x="883755" y="86964"/>
                  </a:lnTo>
                  <a:lnTo>
                    <a:pt x="884974" y="85354"/>
                  </a:lnTo>
                  <a:cubicBezTo>
                    <a:pt x="916084" y="52588"/>
                    <a:pt x="958624" y="23766"/>
                    <a:pt x="1004684" y="23766"/>
                  </a:cubicBezTo>
                  <a:cubicBezTo>
                    <a:pt x="1050745" y="23766"/>
                    <a:pt x="1091436" y="54609"/>
                    <a:pt x="1120612" y="88386"/>
                  </a:cubicBezTo>
                  <a:lnTo>
                    <a:pt x="1143132" y="120749"/>
                  </a:lnTo>
                  <a:lnTo>
                    <a:pt x="1164630" y="92888"/>
                  </a:lnTo>
                  <a:cubicBezTo>
                    <a:pt x="1176137" y="82424"/>
                    <a:pt x="1188705" y="75752"/>
                    <a:pt x="1201772" y="75752"/>
                  </a:cubicBezTo>
                  <a:cubicBezTo>
                    <a:pt x="1240973" y="75752"/>
                    <a:pt x="1273319" y="140009"/>
                    <a:pt x="1287043" y="181307"/>
                  </a:cubicBezTo>
                  <a:lnTo>
                    <a:pt x="1289155" y="188676"/>
                  </a:lnTo>
                  <a:lnTo>
                    <a:pt x="1318589" y="163445"/>
                  </a:lnTo>
                  <a:cubicBezTo>
                    <a:pt x="1338065" y="151731"/>
                    <a:pt x="1359336" y="144262"/>
                    <a:pt x="1381451" y="144262"/>
                  </a:cubicBezTo>
                  <a:cubicBezTo>
                    <a:pt x="1469915" y="144262"/>
                    <a:pt x="1537754" y="272142"/>
                    <a:pt x="1537754" y="296472"/>
                  </a:cubicBezTo>
                  <a:cubicBezTo>
                    <a:pt x="1537754" y="320802"/>
                    <a:pt x="1466040" y="340526"/>
                    <a:pt x="1377577" y="340526"/>
                  </a:cubicBezTo>
                  <a:cubicBezTo>
                    <a:pt x="1289114" y="340526"/>
                    <a:pt x="1216754" y="329182"/>
                    <a:pt x="1217400" y="296472"/>
                  </a:cubicBezTo>
                  <a:cubicBezTo>
                    <a:pt x="1217562" y="288294"/>
                    <a:pt x="1222367" y="274692"/>
                    <a:pt x="1230865" y="258889"/>
                  </a:cubicBezTo>
                  <a:lnTo>
                    <a:pt x="1241414" y="243853"/>
                  </a:lnTo>
                  <a:lnTo>
                    <a:pt x="1199483" y="251075"/>
                  </a:lnTo>
                  <a:cubicBezTo>
                    <a:pt x="1147215" y="251075"/>
                    <a:pt x="1104462" y="240942"/>
                    <a:pt x="1104844" y="211721"/>
                  </a:cubicBezTo>
                  <a:lnTo>
                    <a:pt x="1107179" y="201868"/>
                  </a:lnTo>
                  <a:lnTo>
                    <a:pt x="1000650" y="213111"/>
                  </a:lnTo>
                  <a:cubicBezTo>
                    <a:pt x="931559" y="213111"/>
                    <a:pt x="871902" y="206955"/>
                    <a:pt x="846675" y="190564"/>
                  </a:cubicBezTo>
                  <a:lnTo>
                    <a:pt x="835943" y="173866"/>
                  </a:lnTo>
                  <a:lnTo>
                    <a:pt x="749455" y="182903"/>
                  </a:lnTo>
                  <a:lnTo>
                    <a:pt x="650466" y="175096"/>
                  </a:lnTo>
                  <a:lnTo>
                    <a:pt x="643081" y="183519"/>
                  </a:lnTo>
                  <a:cubicBezTo>
                    <a:pt x="619974" y="196100"/>
                    <a:pt x="565879" y="204927"/>
                    <a:pt x="502830" y="204927"/>
                  </a:cubicBezTo>
                  <a:lnTo>
                    <a:pt x="431823" y="199814"/>
                  </a:lnTo>
                  <a:lnTo>
                    <a:pt x="433855" y="205425"/>
                  </a:lnTo>
                  <a:cubicBezTo>
                    <a:pt x="435529" y="211184"/>
                    <a:pt x="436405" y="215790"/>
                    <a:pt x="436405" y="218797"/>
                  </a:cubicBezTo>
                  <a:cubicBezTo>
                    <a:pt x="436405" y="242850"/>
                    <a:pt x="377174" y="262350"/>
                    <a:pt x="304110" y="262350"/>
                  </a:cubicBezTo>
                  <a:lnTo>
                    <a:pt x="243777" y="256140"/>
                  </a:lnTo>
                  <a:lnTo>
                    <a:pt x="259959" y="283889"/>
                  </a:lnTo>
                  <a:cubicBezTo>
                    <a:pt x="266486" y="298250"/>
                    <a:pt x="270060" y="309950"/>
                    <a:pt x="270060" y="315618"/>
                  </a:cubicBezTo>
                  <a:cubicBezTo>
                    <a:pt x="270060" y="338292"/>
                    <a:pt x="209606" y="356673"/>
                    <a:pt x="135032" y="356673"/>
                  </a:cubicBezTo>
                  <a:cubicBezTo>
                    <a:pt x="60458" y="356673"/>
                    <a:pt x="-541" y="346102"/>
                    <a:pt x="3" y="315618"/>
                  </a:cubicBezTo>
                  <a:cubicBezTo>
                    <a:pt x="548" y="285134"/>
                    <a:pt x="63724" y="173770"/>
                    <a:pt x="138298" y="173770"/>
                  </a:cubicBezTo>
                  <a:cubicBezTo>
                    <a:pt x="147619" y="173770"/>
                    <a:pt x="156669" y="175632"/>
                    <a:pt x="165370" y="178935"/>
                  </a:cubicBezTo>
                  <a:lnTo>
                    <a:pt x="180733" y="187430"/>
                  </a:lnTo>
                  <a:lnTo>
                    <a:pt x="182936" y="181641"/>
                  </a:lnTo>
                  <a:cubicBezTo>
                    <a:pt x="203994" y="134771"/>
                    <a:pt x="252511" y="68316"/>
                    <a:pt x="307309" y="68316"/>
                  </a:cubicBezTo>
                  <a:cubicBezTo>
                    <a:pt x="325576" y="68316"/>
                    <a:pt x="342777" y="76218"/>
                    <a:pt x="358305" y="88446"/>
                  </a:cubicBezTo>
                  <a:lnTo>
                    <a:pt x="383152" y="116412"/>
                  </a:lnTo>
                  <a:lnTo>
                    <a:pt x="397271" y="99560"/>
                  </a:lnTo>
                  <a:cubicBezTo>
                    <a:pt x="425660" y="72537"/>
                    <a:pt x="464480" y="48766"/>
                    <a:pt x="506512" y="48766"/>
                  </a:cubicBezTo>
                  <a:cubicBezTo>
                    <a:pt x="527528" y="48766"/>
                    <a:pt x="547319" y="55125"/>
                    <a:pt x="565185" y="64967"/>
                  </a:cubicBezTo>
                  <a:lnTo>
                    <a:pt x="607139" y="97996"/>
                  </a:lnTo>
                  <a:lnTo>
                    <a:pt x="636588" y="59493"/>
                  </a:lnTo>
                  <a:cubicBezTo>
                    <a:pt x="666942" y="27841"/>
                    <a:pt x="708449" y="0"/>
                    <a:pt x="753391" y="0"/>
                  </a:cubicBezTo>
                  <a:close/>
                </a:path>
              </a:pathLst>
            </a:custGeom>
            <a:solidFill>
              <a:schemeClr val="tx1">
                <a:alpha val="7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05" name="グループ化 304">
              <a:extLst>
                <a:ext uri="{FF2B5EF4-FFF2-40B4-BE49-F238E27FC236}">
                  <a16:creationId xmlns:a16="http://schemas.microsoft.com/office/drawing/2014/main" id="{C81DB416-F30C-4E30-9FDF-7146DAE2A153}"/>
                </a:ext>
              </a:extLst>
            </p:cNvPr>
            <p:cNvGrpSpPr/>
            <p:nvPr/>
          </p:nvGrpSpPr>
          <p:grpSpPr>
            <a:xfrm>
              <a:off x="438815" y="5154498"/>
              <a:ext cx="1537754" cy="356673"/>
              <a:chOff x="2309919" y="3290264"/>
              <a:chExt cx="1537754" cy="356673"/>
            </a:xfrm>
          </p:grpSpPr>
          <p:sp>
            <p:nvSpPr>
              <p:cNvPr id="372" name="楕円 2">
                <a:extLst>
                  <a:ext uri="{FF2B5EF4-FFF2-40B4-BE49-F238E27FC236}">
                    <a16:creationId xmlns:a16="http://schemas.microsoft.com/office/drawing/2014/main" id="{4A843C34-43EB-41DA-AD9C-74BD4F914216}"/>
                  </a:ext>
                </a:extLst>
              </p:cNvPr>
              <p:cNvSpPr/>
              <p:nvPr/>
            </p:nvSpPr>
            <p:spPr bwMode="auto">
              <a:xfrm>
                <a:off x="2896620" y="3290264"/>
                <a:ext cx="325503" cy="182903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7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3" name="楕円 2">
                <a:extLst>
                  <a:ext uri="{FF2B5EF4-FFF2-40B4-BE49-F238E27FC236}">
                    <a16:creationId xmlns:a16="http://schemas.microsoft.com/office/drawing/2014/main" id="{69F32DF4-B203-49D6-8D63-0CCE80412FE7}"/>
                  </a:ext>
                </a:extLst>
              </p:cNvPr>
              <p:cNvSpPr/>
              <p:nvPr/>
            </p:nvSpPr>
            <p:spPr bwMode="auto">
              <a:xfrm>
                <a:off x="2660533" y="3339030"/>
                <a:ext cx="304429" cy="156161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4" name="楕円 2">
                <a:extLst>
                  <a:ext uri="{FF2B5EF4-FFF2-40B4-BE49-F238E27FC236}">
                    <a16:creationId xmlns:a16="http://schemas.microsoft.com/office/drawing/2014/main" id="{68D003AE-531A-4213-B484-92E89C84305D}"/>
                  </a:ext>
                </a:extLst>
              </p:cNvPr>
              <p:cNvSpPr/>
              <p:nvPr/>
            </p:nvSpPr>
            <p:spPr bwMode="auto">
              <a:xfrm>
                <a:off x="3143765" y="3314030"/>
                <a:ext cx="333603" cy="189345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5" name="楕円 2">
                <a:extLst>
                  <a:ext uri="{FF2B5EF4-FFF2-40B4-BE49-F238E27FC236}">
                    <a16:creationId xmlns:a16="http://schemas.microsoft.com/office/drawing/2014/main" id="{38F4F506-12C1-4322-AD62-0B949DAE4BB9}"/>
                  </a:ext>
                </a:extLst>
              </p:cNvPr>
              <p:cNvSpPr/>
              <p:nvPr/>
            </p:nvSpPr>
            <p:spPr bwMode="auto">
              <a:xfrm>
                <a:off x="2481730" y="3358580"/>
                <a:ext cx="264594" cy="194034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6" name="楕円 2">
                <a:extLst>
                  <a:ext uri="{FF2B5EF4-FFF2-40B4-BE49-F238E27FC236}">
                    <a16:creationId xmlns:a16="http://schemas.microsoft.com/office/drawing/2014/main" id="{F2C2D302-D894-4BB1-BCB0-41E85C24E776}"/>
                  </a:ext>
                </a:extLst>
              </p:cNvPr>
              <p:cNvSpPr/>
              <p:nvPr/>
            </p:nvSpPr>
            <p:spPr bwMode="auto">
              <a:xfrm>
                <a:off x="2309919" y="3464034"/>
                <a:ext cx="270060" cy="182903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7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7" name="楕円 2">
                <a:extLst>
                  <a:ext uri="{FF2B5EF4-FFF2-40B4-BE49-F238E27FC236}">
                    <a16:creationId xmlns:a16="http://schemas.microsoft.com/office/drawing/2014/main" id="{EC821EC7-1677-4EE6-A018-0E1B78563F81}"/>
                  </a:ext>
                </a:extLst>
              </p:cNvPr>
              <p:cNvSpPr/>
              <p:nvPr/>
            </p:nvSpPr>
            <p:spPr bwMode="auto">
              <a:xfrm>
                <a:off x="3414760" y="3366016"/>
                <a:ext cx="189281" cy="175323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8" name="楕円 2">
                <a:extLst>
                  <a:ext uri="{FF2B5EF4-FFF2-40B4-BE49-F238E27FC236}">
                    <a16:creationId xmlns:a16="http://schemas.microsoft.com/office/drawing/2014/main" id="{5EC93140-C21D-4801-A6F7-9570F312361F}"/>
                  </a:ext>
                </a:extLst>
              </p:cNvPr>
              <p:cNvSpPr/>
              <p:nvPr/>
            </p:nvSpPr>
            <p:spPr bwMode="auto">
              <a:xfrm>
                <a:off x="3527315" y="3434526"/>
                <a:ext cx="320358" cy="196264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7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06" name="グループ化 305">
              <a:extLst>
                <a:ext uri="{FF2B5EF4-FFF2-40B4-BE49-F238E27FC236}">
                  <a16:creationId xmlns:a16="http://schemas.microsoft.com/office/drawing/2014/main" id="{EFBE5AB6-A018-4E46-8D68-AC907FCC832D}"/>
                </a:ext>
              </a:extLst>
            </p:cNvPr>
            <p:cNvGrpSpPr/>
            <p:nvPr/>
          </p:nvGrpSpPr>
          <p:grpSpPr>
            <a:xfrm>
              <a:off x="1009000" y="5401665"/>
              <a:ext cx="395062" cy="508501"/>
              <a:chOff x="1400536" y="3822226"/>
              <a:chExt cx="614082" cy="790412"/>
            </a:xfrm>
          </p:grpSpPr>
          <p:sp>
            <p:nvSpPr>
              <p:cNvPr id="370" name="円/楕円 539">
                <a:extLst>
                  <a:ext uri="{FF2B5EF4-FFF2-40B4-BE49-F238E27FC236}">
                    <a16:creationId xmlns:a16="http://schemas.microsoft.com/office/drawing/2014/main" id="{0598BBD2-4AFC-4732-96EA-E0DB4A6011AC}"/>
                  </a:ext>
                </a:extLst>
              </p:cNvPr>
              <p:cNvSpPr/>
              <p:nvPr/>
            </p:nvSpPr>
            <p:spPr>
              <a:xfrm>
                <a:off x="1400536" y="3834985"/>
                <a:ext cx="614082" cy="777653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1" name="円/楕円 540">
                <a:extLst>
                  <a:ext uri="{FF2B5EF4-FFF2-40B4-BE49-F238E27FC236}">
                    <a16:creationId xmlns:a16="http://schemas.microsoft.com/office/drawing/2014/main" id="{1EB272B8-C42A-4811-8ADA-F971F7E22290}"/>
                  </a:ext>
                </a:extLst>
              </p:cNvPr>
              <p:cNvSpPr/>
              <p:nvPr/>
            </p:nvSpPr>
            <p:spPr>
              <a:xfrm>
                <a:off x="1534456" y="3822226"/>
                <a:ext cx="346242" cy="745902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07" name="フリーフォーム: 図形 306">
              <a:extLst>
                <a:ext uri="{FF2B5EF4-FFF2-40B4-BE49-F238E27FC236}">
                  <a16:creationId xmlns:a16="http://schemas.microsoft.com/office/drawing/2014/main" id="{98C0175C-9A9C-483A-A963-668CEF06ADC9}"/>
                </a:ext>
              </a:extLst>
            </p:cNvPr>
            <p:cNvSpPr/>
            <p:nvPr/>
          </p:nvSpPr>
          <p:spPr bwMode="auto">
            <a:xfrm>
              <a:off x="1012210" y="5720992"/>
              <a:ext cx="388640" cy="199877"/>
            </a:xfrm>
            <a:custGeom>
              <a:avLst/>
              <a:gdLst>
                <a:gd name="connsiteX0" fmla="*/ 198851 w 502422"/>
                <a:gd name="connsiteY0" fmla="*/ 0 h 292552"/>
                <a:gd name="connsiteX1" fmla="*/ 280512 w 502422"/>
                <a:gd name="connsiteY1" fmla="*/ 0 h 292552"/>
                <a:gd name="connsiteX2" fmla="*/ 303218 w 502422"/>
                <a:gd name="connsiteY2" fmla="*/ 90824 h 292552"/>
                <a:gd name="connsiteX3" fmla="*/ 353846 w 502422"/>
                <a:gd name="connsiteY3" fmla="*/ 90824 h 292552"/>
                <a:gd name="connsiteX4" fmla="*/ 502422 w 502422"/>
                <a:gd name="connsiteY4" fmla="*/ 239400 h 292552"/>
                <a:gd name="connsiteX5" fmla="*/ 502422 w 502422"/>
                <a:gd name="connsiteY5" fmla="*/ 292552 h 292552"/>
                <a:gd name="connsiteX6" fmla="*/ 0 w 502422"/>
                <a:gd name="connsiteY6" fmla="*/ 292552 h 292552"/>
                <a:gd name="connsiteX7" fmla="*/ 0 w 502422"/>
                <a:gd name="connsiteY7" fmla="*/ 239400 h 292552"/>
                <a:gd name="connsiteX8" fmla="*/ 148576 w 502422"/>
                <a:gd name="connsiteY8" fmla="*/ 90824 h 292552"/>
                <a:gd name="connsiteX9" fmla="*/ 176145 w 502422"/>
                <a:gd name="connsiteY9" fmla="*/ 90824 h 292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02422" h="292552">
                  <a:moveTo>
                    <a:pt x="198851" y="0"/>
                  </a:moveTo>
                  <a:lnTo>
                    <a:pt x="280512" y="0"/>
                  </a:lnTo>
                  <a:lnTo>
                    <a:pt x="303218" y="90824"/>
                  </a:lnTo>
                  <a:lnTo>
                    <a:pt x="353846" y="90824"/>
                  </a:lnTo>
                  <a:cubicBezTo>
                    <a:pt x="435902" y="90824"/>
                    <a:pt x="502422" y="157344"/>
                    <a:pt x="502422" y="239400"/>
                  </a:cubicBezTo>
                  <a:lnTo>
                    <a:pt x="502422" y="292552"/>
                  </a:lnTo>
                  <a:lnTo>
                    <a:pt x="0" y="292552"/>
                  </a:lnTo>
                  <a:lnTo>
                    <a:pt x="0" y="239400"/>
                  </a:lnTo>
                  <a:cubicBezTo>
                    <a:pt x="0" y="157344"/>
                    <a:pt x="66520" y="90824"/>
                    <a:pt x="148576" y="90824"/>
                  </a:cubicBezTo>
                  <a:lnTo>
                    <a:pt x="176145" y="90824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08" name="グループ化 307">
              <a:extLst>
                <a:ext uri="{FF2B5EF4-FFF2-40B4-BE49-F238E27FC236}">
                  <a16:creationId xmlns:a16="http://schemas.microsoft.com/office/drawing/2014/main" id="{C8C7A8D0-4EF7-4499-8300-E2DEAA40920E}"/>
                </a:ext>
              </a:extLst>
            </p:cNvPr>
            <p:cNvGrpSpPr/>
            <p:nvPr/>
          </p:nvGrpSpPr>
          <p:grpSpPr>
            <a:xfrm>
              <a:off x="975057" y="5293454"/>
              <a:ext cx="462947" cy="462471"/>
              <a:chOff x="1347777" y="3654025"/>
              <a:chExt cx="719603" cy="718863"/>
            </a:xfrm>
          </p:grpSpPr>
          <p:sp>
            <p:nvSpPr>
              <p:cNvPr id="353" name="フリーフォーム 1025">
                <a:extLst>
                  <a:ext uri="{FF2B5EF4-FFF2-40B4-BE49-F238E27FC236}">
                    <a16:creationId xmlns:a16="http://schemas.microsoft.com/office/drawing/2014/main" id="{3E74F901-12A1-4E45-A50A-F563D82C17D0}"/>
                  </a:ext>
                </a:extLst>
              </p:cNvPr>
              <p:cNvSpPr/>
              <p:nvPr/>
            </p:nvSpPr>
            <p:spPr>
              <a:xfrm>
                <a:off x="1377250" y="3654025"/>
                <a:ext cx="656620" cy="546108"/>
              </a:xfrm>
              <a:custGeom>
                <a:avLst/>
                <a:gdLst>
                  <a:gd name="connsiteX0" fmla="*/ 261635 w 656620"/>
                  <a:gd name="connsiteY0" fmla="*/ 0 h 546108"/>
                  <a:gd name="connsiteX1" fmla="*/ 314364 w 656620"/>
                  <a:gd name="connsiteY1" fmla="*/ 5548 h 546108"/>
                  <a:gd name="connsiteX2" fmla="*/ 328310 w 656620"/>
                  <a:gd name="connsiteY2" fmla="*/ 10066 h 546108"/>
                  <a:gd name="connsiteX3" fmla="*/ 342257 w 656620"/>
                  <a:gd name="connsiteY3" fmla="*/ 5548 h 546108"/>
                  <a:gd name="connsiteX4" fmla="*/ 394985 w 656620"/>
                  <a:gd name="connsiteY4" fmla="*/ 0 h 546108"/>
                  <a:gd name="connsiteX5" fmla="*/ 656620 w 656620"/>
                  <a:gd name="connsiteY5" fmla="*/ 273054 h 546108"/>
                  <a:gd name="connsiteX6" fmla="*/ 394985 w 656620"/>
                  <a:gd name="connsiteY6" fmla="*/ 546108 h 546108"/>
                  <a:gd name="connsiteX7" fmla="*/ 342257 w 656620"/>
                  <a:gd name="connsiteY7" fmla="*/ 540561 h 546108"/>
                  <a:gd name="connsiteX8" fmla="*/ 328310 w 656620"/>
                  <a:gd name="connsiteY8" fmla="*/ 536043 h 546108"/>
                  <a:gd name="connsiteX9" fmla="*/ 314364 w 656620"/>
                  <a:gd name="connsiteY9" fmla="*/ 540561 h 546108"/>
                  <a:gd name="connsiteX10" fmla="*/ 261635 w 656620"/>
                  <a:gd name="connsiteY10" fmla="*/ 546108 h 546108"/>
                  <a:gd name="connsiteX11" fmla="*/ 0 w 656620"/>
                  <a:gd name="connsiteY11" fmla="*/ 273054 h 546108"/>
                  <a:gd name="connsiteX12" fmla="*/ 261635 w 656620"/>
                  <a:gd name="connsiteY12" fmla="*/ 0 h 546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6620" h="546108">
                    <a:moveTo>
                      <a:pt x="261635" y="0"/>
                    </a:moveTo>
                    <a:cubicBezTo>
                      <a:pt x="279697" y="0"/>
                      <a:pt x="297332" y="1910"/>
                      <a:pt x="314364" y="5548"/>
                    </a:cubicBezTo>
                    <a:lnTo>
                      <a:pt x="328310" y="10066"/>
                    </a:lnTo>
                    <a:lnTo>
                      <a:pt x="342257" y="5548"/>
                    </a:lnTo>
                    <a:cubicBezTo>
                      <a:pt x="359288" y="1910"/>
                      <a:pt x="376923" y="0"/>
                      <a:pt x="394985" y="0"/>
                    </a:cubicBezTo>
                    <a:cubicBezTo>
                      <a:pt x="539482" y="0"/>
                      <a:pt x="656620" y="122250"/>
                      <a:pt x="656620" y="273054"/>
                    </a:cubicBezTo>
                    <a:cubicBezTo>
                      <a:pt x="656620" y="423858"/>
                      <a:pt x="539482" y="546108"/>
                      <a:pt x="394985" y="546108"/>
                    </a:cubicBezTo>
                    <a:cubicBezTo>
                      <a:pt x="376923" y="546108"/>
                      <a:pt x="359288" y="544198"/>
                      <a:pt x="342257" y="540561"/>
                    </a:cubicBezTo>
                    <a:lnTo>
                      <a:pt x="328310" y="536043"/>
                    </a:lnTo>
                    <a:lnTo>
                      <a:pt x="314364" y="540561"/>
                    </a:lnTo>
                    <a:cubicBezTo>
                      <a:pt x="297332" y="544198"/>
                      <a:pt x="279697" y="546108"/>
                      <a:pt x="261635" y="546108"/>
                    </a:cubicBezTo>
                    <a:cubicBezTo>
                      <a:pt x="117138" y="546108"/>
                      <a:pt x="0" y="423858"/>
                      <a:pt x="0" y="273054"/>
                    </a:cubicBezTo>
                    <a:cubicBezTo>
                      <a:pt x="0" y="122250"/>
                      <a:pt x="117138" y="0"/>
                      <a:pt x="261635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4" name="円/楕円 544">
                <a:extLst>
                  <a:ext uri="{FF2B5EF4-FFF2-40B4-BE49-F238E27FC236}">
                    <a16:creationId xmlns:a16="http://schemas.microsoft.com/office/drawing/2014/main" id="{D4183DE8-2868-41C2-A308-768D066302A3}"/>
                  </a:ext>
                </a:extLst>
              </p:cNvPr>
              <p:cNvSpPr/>
              <p:nvPr/>
            </p:nvSpPr>
            <p:spPr>
              <a:xfrm rot="20700000">
                <a:off x="1347777" y="3971672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5" name="円/楕円 545">
                <a:extLst>
                  <a:ext uri="{FF2B5EF4-FFF2-40B4-BE49-F238E27FC236}">
                    <a16:creationId xmlns:a16="http://schemas.microsoft.com/office/drawing/2014/main" id="{F8D2AC40-71FA-41D7-AE4E-2506E449C5B6}"/>
                  </a:ext>
                </a:extLst>
              </p:cNvPr>
              <p:cNvSpPr/>
              <p:nvPr/>
            </p:nvSpPr>
            <p:spPr>
              <a:xfrm rot="900000" flipH="1">
                <a:off x="1892445" y="3971673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6" name="円/楕円 546">
                <a:extLst>
                  <a:ext uri="{FF2B5EF4-FFF2-40B4-BE49-F238E27FC236}">
                    <a16:creationId xmlns:a16="http://schemas.microsoft.com/office/drawing/2014/main" id="{192FC7D0-4B7A-4243-B97C-4FC7C5A0DC2A}"/>
                  </a:ext>
                </a:extLst>
              </p:cNvPr>
              <p:cNvSpPr/>
              <p:nvPr/>
            </p:nvSpPr>
            <p:spPr>
              <a:xfrm>
                <a:off x="1431271" y="3730986"/>
                <a:ext cx="552614" cy="63323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7" name="月 356">
                <a:extLst>
                  <a:ext uri="{FF2B5EF4-FFF2-40B4-BE49-F238E27FC236}">
                    <a16:creationId xmlns:a16="http://schemas.microsoft.com/office/drawing/2014/main" id="{72EBA079-A0EF-44F8-AC32-17B025CA4A9C}"/>
                  </a:ext>
                </a:extLst>
              </p:cNvPr>
              <p:cNvSpPr/>
              <p:nvPr/>
            </p:nvSpPr>
            <p:spPr>
              <a:xfrm>
                <a:off x="1413442" y="3800060"/>
                <a:ext cx="80658" cy="572828"/>
              </a:xfrm>
              <a:prstGeom prst="moon">
                <a:avLst>
                  <a:gd name="adj" fmla="val 57905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8" name="月 357">
                <a:extLst>
                  <a:ext uri="{FF2B5EF4-FFF2-40B4-BE49-F238E27FC236}">
                    <a16:creationId xmlns:a16="http://schemas.microsoft.com/office/drawing/2014/main" id="{45EBA8D3-0F6B-40DD-AC31-BF477FABD679}"/>
                  </a:ext>
                </a:extLst>
              </p:cNvPr>
              <p:cNvSpPr/>
              <p:nvPr/>
            </p:nvSpPr>
            <p:spPr>
              <a:xfrm flipH="1">
                <a:off x="1922206" y="3800060"/>
                <a:ext cx="80658" cy="572828"/>
              </a:xfrm>
              <a:prstGeom prst="moon">
                <a:avLst>
                  <a:gd name="adj" fmla="val 57905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9" name="月 358">
                <a:extLst>
                  <a:ext uri="{FF2B5EF4-FFF2-40B4-BE49-F238E27FC236}">
                    <a16:creationId xmlns:a16="http://schemas.microsoft.com/office/drawing/2014/main" id="{953E7342-4041-42B0-8EB1-6A2E28D05622}"/>
                  </a:ext>
                </a:extLst>
              </p:cNvPr>
              <p:cNvSpPr/>
              <p:nvPr/>
            </p:nvSpPr>
            <p:spPr>
              <a:xfrm rot="1800000">
                <a:off x="1422299" y="3671351"/>
                <a:ext cx="128812" cy="409509"/>
              </a:xfrm>
              <a:prstGeom prst="moon">
                <a:avLst>
                  <a:gd name="adj" fmla="val 5150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0" name="月 359">
                <a:extLst>
                  <a:ext uri="{FF2B5EF4-FFF2-40B4-BE49-F238E27FC236}">
                    <a16:creationId xmlns:a16="http://schemas.microsoft.com/office/drawing/2014/main" id="{C1F19CB6-CF28-4647-A63E-0958C1B58858}"/>
                  </a:ext>
                </a:extLst>
              </p:cNvPr>
              <p:cNvSpPr/>
              <p:nvPr/>
            </p:nvSpPr>
            <p:spPr>
              <a:xfrm rot="19800000" flipH="1">
                <a:off x="1866542" y="3671351"/>
                <a:ext cx="128812" cy="409509"/>
              </a:xfrm>
              <a:prstGeom prst="moon">
                <a:avLst>
                  <a:gd name="adj" fmla="val 5150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1" name="月 360">
                <a:extLst>
                  <a:ext uri="{FF2B5EF4-FFF2-40B4-BE49-F238E27FC236}">
                    <a16:creationId xmlns:a16="http://schemas.microsoft.com/office/drawing/2014/main" id="{4245CCD0-9B8D-45B7-8665-74FC3612ED63}"/>
                  </a:ext>
                </a:extLst>
              </p:cNvPr>
              <p:cNvSpPr/>
              <p:nvPr/>
            </p:nvSpPr>
            <p:spPr>
              <a:xfrm rot="1800000">
                <a:off x="1499328" y="3675096"/>
                <a:ext cx="102413" cy="343879"/>
              </a:xfrm>
              <a:prstGeom prst="moon">
                <a:avLst>
                  <a:gd name="adj" fmla="val 68666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2" name="月 361">
                <a:extLst>
                  <a:ext uri="{FF2B5EF4-FFF2-40B4-BE49-F238E27FC236}">
                    <a16:creationId xmlns:a16="http://schemas.microsoft.com/office/drawing/2014/main" id="{8106A221-69FC-4AAD-B415-C1EB165E6E83}"/>
                  </a:ext>
                </a:extLst>
              </p:cNvPr>
              <p:cNvSpPr/>
              <p:nvPr/>
            </p:nvSpPr>
            <p:spPr>
              <a:xfrm rot="19800000" flipH="1">
                <a:off x="1811560" y="3675094"/>
                <a:ext cx="102413" cy="343879"/>
              </a:xfrm>
              <a:prstGeom prst="moon">
                <a:avLst>
                  <a:gd name="adj" fmla="val 68666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3" name="月 362">
                <a:extLst>
                  <a:ext uri="{FF2B5EF4-FFF2-40B4-BE49-F238E27FC236}">
                    <a16:creationId xmlns:a16="http://schemas.microsoft.com/office/drawing/2014/main" id="{F0F23A97-6A73-441C-B128-1C772DC1D4CD}"/>
                  </a:ext>
                </a:extLst>
              </p:cNvPr>
              <p:cNvSpPr/>
              <p:nvPr/>
            </p:nvSpPr>
            <p:spPr>
              <a:xfrm rot="1800000">
                <a:off x="1566536" y="3684104"/>
                <a:ext cx="85804" cy="255580"/>
              </a:xfrm>
              <a:prstGeom prst="moon">
                <a:avLst>
                  <a:gd name="adj" fmla="val 68666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4" name="月 363">
                <a:extLst>
                  <a:ext uri="{FF2B5EF4-FFF2-40B4-BE49-F238E27FC236}">
                    <a16:creationId xmlns:a16="http://schemas.microsoft.com/office/drawing/2014/main" id="{F961E489-ABC9-4A58-BFDF-C02176828DCA}"/>
                  </a:ext>
                </a:extLst>
              </p:cNvPr>
              <p:cNvSpPr/>
              <p:nvPr/>
            </p:nvSpPr>
            <p:spPr>
              <a:xfrm rot="19800000" flipH="1">
                <a:off x="1763698" y="3684106"/>
                <a:ext cx="85804" cy="255580"/>
              </a:xfrm>
              <a:prstGeom prst="moon">
                <a:avLst>
                  <a:gd name="adj" fmla="val 68666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5" name="月 364">
                <a:extLst>
                  <a:ext uri="{FF2B5EF4-FFF2-40B4-BE49-F238E27FC236}">
                    <a16:creationId xmlns:a16="http://schemas.microsoft.com/office/drawing/2014/main" id="{95391DBE-5D2C-467F-8BAE-64EA8C8CB6AF}"/>
                  </a:ext>
                </a:extLst>
              </p:cNvPr>
              <p:cNvSpPr/>
              <p:nvPr/>
            </p:nvSpPr>
            <p:spPr>
              <a:xfrm rot="4500000">
                <a:off x="1550624" y="3799395"/>
                <a:ext cx="60416" cy="204442"/>
              </a:xfrm>
              <a:prstGeom prst="moon">
                <a:avLst/>
              </a:prstGeom>
              <a:solidFill>
                <a:srgbClr val="CC6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6" name="月 365">
                <a:extLst>
                  <a:ext uri="{FF2B5EF4-FFF2-40B4-BE49-F238E27FC236}">
                    <a16:creationId xmlns:a16="http://schemas.microsoft.com/office/drawing/2014/main" id="{5612FDFE-A1C5-46AD-A410-F14BE902BD9C}"/>
                  </a:ext>
                </a:extLst>
              </p:cNvPr>
              <p:cNvSpPr/>
              <p:nvPr/>
            </p:nvSpPr>
            <p:spPr>
              <a:xfrm rot="16200000" flipV="1">
                <a:off x="1555452" y="3916447"/>
                <a:ext cx="50760" cy="146552"/>
              </a:xfrm>
              <a:prstGeom prst="moon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7" name="月 366">
                <a:extLst>
                  <a:ext uri="{FF2B5EF4-FFF2-40B4-BE49-F238E27FC236}">
                    <a16:creationId xmlns:a16="http://schemas.microsoft.com/office/drawing/2014/main" id="{A40D7E15-624D-452F-B5E2-25D0C0250DCE}"/>
                  </a:ext>
                </a:extLst>
              </p:cNvPr>
              <p:cNvSpPr/>
              <p:nvPr/>
            </p:nvSpPr>
            <p:spPr>
              <a:xfrm rot="6300000">
                <a:off x="1824468" y="3799395"/>
                <a:ext cx="60416" cy="204442"/>
              </a:xfrm>
              <a:prstGeom prst="moon">
                <a:avLst/>
              </a:prstGeom>
              <a:solidFill>
                <a:srgbClr val="CC6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8" name="月 367">
                <a:extLst>
                  <a:ext uri="{FF2B5EF4-FFF2-40B4-BE49-F238E27FC236}">
                    <a16:creationId xmlns:a16="http://schemas.microsoft.com/office/drawing/2014/main" id="{16999ECC-9902-4BA2-B1C4-FDCFBD3947AB}"/>
                  </a:ext>
                </a:extLst>
              </p:cNvPr>
              <p:cNvSpPr/>
              <p:nvPr/>
            </p:nvSpPr>
            <p:spPr>
              <a:xfrm rot="16200000" flipV="1">
                <a:off x="1829296" y="3916447"/>
                <a:ext cx="50760" cy="146552"/>
              </a:xfrm>
              <a:prstGeom prst="moon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9" name="円/楕円 632">
                <a:extLst>
                  <a:ext uri="{FF2B5EF4-FFF2-40B4-BE49-F238E27FC236}">
                    <a16:creationId xmlns:a16="http://schemas.microsoft.com/office/drawing/2014/main" id="{DB2F3E18-A6B3-4759-A21E-7327F426363E}"/>
                  </a:ext>
                </a:extLst>
              </p:cNvPr>
              <p:cNvSpPr/>
              <p:nvPr/>
            </p:nvSpPr>
            <p:spPr>
              <a:xfrm>
                <a:off x="1665293" y="4088780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09" name="グループ化 308">
              <a:extLst>
                <a:ext uri="{FF2B5EF4-FFF2-40B4-BE49-F238E27FC236}">
                  <a16:creationId xmlns:a16="http://schemas.microsoft.com/office/drawing/2014/main" id="{865DF0FF-493C-4B62-A4A9-805CFF1C9E45}"/>
                </a:ext>
              </a:extLst>
            </p:cNvPr>
            <p:cNvGrpSpPr/>
            <p:nvPr/>
          </p:nvGrpSpPr>
          <p:grpSpPr>
            <a:xfrm>
              <a:off x="916866" y="5187729"/>
              <a:ext cx="579329" cy="219703"/>
              <a:chOff x="849631" y="361615"/>
              <a:chExt cx="1113596" cy="441091"/>
            </a:xfrm>
          </p:grpSpPr>
          <p:sp>
            <p:nvSpPr>
              <p:cNvPr id="345" name="月 344">
                <a:extLst>
                  <a:ext uri="{FF2B5EF4-FFF2-40B4-BE49-F238E27FC236}">
                    <a16:creationId xmlns:a16="http://schemas.microsoft.com/office/drawing/2014/main" id="{72665679-8153-4AB8-B44C-E8714C4E81CF}"/>
                  </a:ext>
                </a:extLst>
              </p:cNvPr>
              <p:cNvSpPr/>
              <p:nvPr/>
            </p:nvSpPr>
            <p:spPr bwMode="auto">
              <a:xfrm rot="7200000">
                <a:off x="1486749" y="229596"/>
                <a:ext cx="240360" cy="622355"/>
              </a:xfrm>
              <a:prstGeom prst="moon">
                <a:avLst>
                  <a:gd name="adj" fmla="val 87500"/>
                </a:avLst>
              </a:prstGeom>
              <a:pattFill prst="smConfetti">
                <a:fgClr>
                  <a:schemeClr val="accent5">
                    <a:lumMod val="90000"/>
                  </a:schemeClr>
                </a:fgClr>
                <a:bgClr>
                  <a:schemeClr val="accent1">
                    <a:lumMod val="9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46" name="月 345">
                <a:extLst>
                  <a:ext uri="{FF2B5EF4-FFF2-40B4-BE49-F238E27FC236}">
                    <a16:creationId xmlns:a16="http://schemas.microsoft.com/office/drawing/2014/main" id="{074AF92C-3AF6-4E93-9607-B51FF4E55F5D}"/>
                  </a:ext>
                </a:extLst>
              </p:cNvPr>
              <p:cNvSpPr/>
              <p:nvPr/>
            </p:nvSpPr>
            <p:spPr bwMode="auto">
              <a:xfrm rot="14400000" flipH="1">
                <a:off x="1087815" y="123431"/>
                <a:ext cx="427913" cy="904282"/>
              </a:xfrm>
              <a:prstGeom prst="moon">
                <a:avLst>
                  <a:gd name="adj" fmla="val 87500"/>
                </a:avLst>
              </a:prstGeom>
              <a:pattFill prst="lgConfetti">
                <a:fgClr>
                  <a:schemeClr val="accent5">
                    <a:lumMod val="90000"/>
                  </a:schemeClr>
                </a:fgClr>
                <a:bgClr>
                  <a:schemeClr val="accent1">
                    <a:lumMod val="9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347" name="グループ化 346">
                <a:extLst>
                  <a:ext uri="{FF2B5EF4-FFF2-40B4-BE49-F238E27FC236}">
                    <a16:creationId xmlns:a16="http://schemas.microsoft.com/office/drawing/2014/main" id="{2A05362B-A7E0-4159-B281-822B09805DD7}"/>
                  </a:ext>
                </a:extLst>
              </p:cNvPr>
              <p:cNvGrpSpPr/>
              <p:nvPr/>
            </p:nvGrpSpPr>
            <p:grpSpPr>
              <a:xfrm flipH="1">
                <a:off x="918759" y="531164"/>
                <a:ext cx="724435" cy="205850"/>
                <a:chOff x="1057822" y="531164"/>
                <a:chExt cx="724435" cy="205850"/>
              </a:xfrm>
            </p:grpSpPr>
            <p:sp>
              <p:nvSpPr>
                <p:cNvPr id="351" name="楕円 1888">
                  <a:extLst>
                    <a:ext uri="{FF2B5EF4-FFF2-40B4-BE49-F238E27FC236}">
                      <a16:creationId xmlns:a16="http://schemas.microsoft.com/office/drawing/2014/main" id="{619409B9-D2D1-4864-A82E-579C6420F0E5}"/>
                    </a:ext>
                  </a:extLst>
                </p:cNvPr>
                <p:cNvSpPr/>
                <p:nvPr/>
              </p:nvSpPr>
              <p:spPr bwMode="auto">
                <a:xfrm rot="1764616">
                  <a:off x="1057822" y="531164"/>
                  <a:ext cx="724435" cy="79785"/>
                </a:xfrm>
                <a:custGeom>
                  <a:avLst/>
                  <a:gdLst>
                    <a:gd name="connsiteX0" fmla="*/ 0 w 608141"/>
                    <a:gd name="connsiteY0" fmla="*/ 22860 h 45719"/>
                    <a:gd name="connsiteX1" fmla="*/ 304071 w 608141"/>
                    <a:gd name="connsiteY1" fmla="*/ 0 h 45719"/>
                    <a:gd name="connsiteX2" fmla="*/ 608142 w 608141"/>
                    <a:gd name="connsiteY2" fmla="*/ 22860 h 45719"/>
                    <a:gd name="connsiteX3" fmla="*/ 304071 w 608141"/>
                    <a:gd name="connsiteY3" fmla="*/ 45720 h 45719"/>
                    <a:gd name="connsiteX4" fmla="*/ 0 w 608141"/>
                    <a:gd name="connsiteY4" fmla="*/ 22860 h 45719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77628 h 100488"/>
                    <a:gd name="connsiteX1" fmla="*/ 304071 w 608142"/>
                    <a:gd name="connsiteY1" fmla="*/ 0 h 100488"/>
                    <a:gd name="connsiteX2" fmla="*/ 608142 w 608142"/>
                    <a:gd name="connsiteY2" fmla="*/ 77628 h 100488"/>
                    <a:gd name="connsiteX3" fmla="*/ 304071 w 608142"/>
                    <a:gd name="connsiteY3" fmla="*/ 100488 h 100488"/>
                    <a:gd name="connsiteX4" fmla="*/ 0 w 608142"/>
                    <a:gd name="connsiteY4" fmla="*/ 77628 h 100488"/>
                    <a:gd name="connsiteX0" fmla="*/ 0 w 608142"/>
                    <a:gd name="connsiteY0" fmla="*/ 77628 h 79785"/>
                    <a:gd name="connsiteX1" fmla="*/ 304071 w 608142"/>
                    <a:gd name="connsiteY1" fmla="*/ 0 h 79785"/>
                    <a:gd name="connsiteX2" fmla="*/ 608142 w 608142"/>
                    <a:gd name="connsiteY2" fmla="*/ 77628 h 79785"/>
                    <a:gd name="connsiteX3" fmla="*/ 308833 w 608142"/>
                    <a:gd name="connsiteY3" fmla="*/ 43338 h 79785"/>
                    <a:gd name="connsiteX4" fmla="*/ 0 w 608142"/>
                    <a:gd name="connsiteY4" fmla="*/ 77628 h 79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8142" h="79785">
                      <a:moveTo>
                        <a:pt x="0" y="77628"/>
                      </a:moveTo>
                      <a:cubicBezTo>
                        <a:pt x="0" y="65003"/>
                        <a:pt x="136137" y="0"/>
                        <a:pt x="304071" y="0"/>
                      </a:cubicBezTo>
                      <a:cubicBezTo>
                        <a:pt x="472005" y="0"/>
                        <a:pt x="608142" y="65003"/>
                        <a:pt x="608142" y="77628"/>
                      </a:cubicBezTo>
                      <a:cubicBezTo>
                        <a:pt x="608142" y="90253"/>
                        <a:pt x="476767" y="43338"/>
                        <a:pt x="308833" y="43338"/>
                      </a:cubicBezTo>
                      <a:cubicBezTo>
                        <a:pt x="140899" y="43338"/>
                        <a:pt x="0" y="90253"/>
                        <a:pt x="0" y="77628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52" name="楕円 1888">
                  <a:extLst>
                    <a:ext uri="{FF2B5EF4-FFF2-40B4-BE49-F238E27FC236}">
                      <a16:creationId xmlns:a16="http://schemas.microsoft.com/office/drawing/2014/main" id="{5428410E-A77F-45F6-BF0E-9A034A4AD1D1}"/>
                    </a:ext>
                  </a:extLst>
                </p:cNvPr>
                <p:cNvSpPr/>
                <p:nvPr/>
              </p:nvSpPr>
              <p:spPr bwMode="auto">
                <a:xfrm rot="1764616">
                  <a:off x="1256143" y="683195"/>
                  <a:ext cx="488671" cy="53819"/>
                </a:xfrm>
                <a:custGeom>
                  <a:avLst/>
                  <a:gdLst>
                    <a:gd name="connsiteX0" fmla="*/ 0 w 608141"/>
                    <a:gd name="connsiteY0" fmla="*/ 22860 h 45719"/>
                    <a:gd name="connsiteX1" fmla="*/ 304071 w 608141"/>
                    <a:gd name="connsiteY1" fmla="*/ 0 h 45719"/>
                    <a:gd name="connsiteX2" fmla="*/ 608142 w 608141"/>
                    <a:gd name="connsiteY2" fmla="*/ 22860 h 45719"/>
                    <a:gd name="connsiteX3" fmla="*/ 304071 w 608141"/>
                    <a:gd name="connsiteY3" fmla="*/ 45720 h 45719"/>
                    <a:gd name="connsiteX4" fmla="*/ 0 w 608141"/>
                    <a:gd name="connsiteY4" fmla="*/ 22860 h 45719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77628 h 100488"/>
                    <a:gd name="connsiteX1" fmla="*/ 304071 w 608142"/>
                    <a:gd name="connsiteY1" fmla="*/ 0 h 100488"/>
                    <a:gd name="connsiteX2" fmla="*/ 608142 w 608142"/>
                    <a:gd name="connsiteY2" fmla="*/ 77628 h 100488"/>
                    <a:gd name="connsiteX3" fmla="*/ 304071 w 608142"/>
                    <a:gd name="connsiteY3" fmla="*/ 100488 h 100488"/>
                    <a:gd name="connsiteX4" fmla="*/ 0 w 608142"/>
                    <a:gd name="connsiteY4" fmla="*/ 77628 h 100488"/>
                    <a:gd name="connsiteX0" fmla="*/ 0 w 608142"/>
                    <a:gd name="connsiteY0" fmla="*/ 77628 h 79785"/>
                    <a:gd name="connsiteX1" fmla="*/ 304071 w 608142"/>
                    <a:gd name="connsiteY1" fmla="*/ 0 h 79785"/>
                    <a:gd name="connsiteX2" fmla="*/ 608142 w 608142"/>
                    <a:gd name="connsiteY2" fmla="*/ 77628 h 79785"/>
                    <a:gd name="connsiteX3" fmla="*/ 308833 w 608142"/>
                    <a:gd name="connsiteY3" fmla="*/ 43338 h 79785"/>
                    <a:gd name="connsiteX4" fmla="*/ 0 w 608142"/>
                    <a:gd name="connsiteY4" fmla="*/ 77628 h 79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8142" h="79785">
                      <a:moveTo>
                        <a:pt x="0" y="77628"/>
                      </a:moveTo>
                      <a:cubicBezTo>
                        <a:pt x="0" y="65003"/>
                        <a:pt x="136137" y="0"/>
                        <a:pt x="304071" y="0"/>
                      </a:cubicBezTo>
                      <a:cubicBezTo>
                        <a:pt x="472005" y="0"/>
                        <a:pt x="608142" y="65003"/>
                        <a:pt x="608142" y="77628"/>
                      </a:cubicBezTo>
                      <a:cubicBezTo>
                        <a:pt x="608142" y="90253"/>
                        <a:pt x="476767" y="43338"/>
                        <a:pt x="308833" y="43338"/>
                      </a:cubicBezTo>
                      <a:cubicBezTo>
                        <a:pt x="140899" y="43338"/>
                        <a:pt x="0" y="90253"/>
                        <a:pt x="0" y="77628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48" name="フリーフォーム: 図形 347">
                <a:extLst>
                  <a:ext uri="{FF2B5EF4-FFF2-40B4-BE49-F238E27FC236}">
                    <a16:creationId xmlns:a16="http://schemas.microsoft.com/office/drawing/2014/main" id="{00A63794-C5EC-4BFD-B7FB-79FCAADF5E87}"/>
                  </a:ext>
                </a:extLst>
              </p:cNvPr>
              <p:cNvSpPr/>
              <p:nvPr/>
            </p:nvSpPr>
            <p:spPr bwMode="auto">
              <a:xfrm rot="7200000">
                <a:off x="1312034" y="151514"/>
                <a:ext cx="386575" cy="915810"/>
              </a:xfrm>
              <a:custGeom>
                <a:avLst/>
                <a:gdLst>
                  <a:gd name="connsiteX0" fmla="*/ 27621 w 386575"/>
                  <a:gd name="connsiteY0" fmla="*/ 739070 h 915810"/>
                  <a:gd name="connsiteX1" fmla="*/ 10710 w 386575"/>
                  <a:gd name="connsiteY1" fmla="*/ 654971 h 915810"/>
                  <a:gd name="connsiteX2" fmla="*/ 0 w 386575"/>
                  <a:gd name="connsiteY2" fmla="*/ 490965 h 915810"/>
                  <a:gd name="connsiteX3" fmla="*/ 41426 w 386575"/>
                  <a:gd name="connsiteY3" fmla="*/ 174204 h 915810"/>
                  <a:gd name="connsiteX4" fmla="*/ 50125 w 386575"/>
                  <a:gd name="connsiteY4" fmla="*/ 149464 h 915810"/>
                  <a:gd name="connsiteX5" fmla="*/ 62787 w 386575"/>
                  <a:gd name="connsiteY5" fmla="*/ 134117 h 915810"/>
                  <a:gd name="connsiteX6" fmla="*/ 386575 w 386575"/>
                  <a:gd name="connsiteY6" fmla="*/ 0 h 915810"/>
                  <a:gd name="connsiteX7" fmla="*/ 386575 w 386575"/>
                  <a:gd name="connsiteY7" fmla="*/ 915809 h 915810"/>
                  <a:gd name="connsiteX8" fmla="*/ 386575 w 386575"/>
                  <a:gd name="connsiteY8" fmla="*/ 915810 h 915810"/>
                  <a:gd name="connsiteX9" fmla="*/ 62787 w 386575"/>
                  <a:gd name="connsiteY9" fmla="*/ 781692 h 915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86575" h="915810">
                    <a:moveTo>
                      <a:pt x="27621" y="739070"/>
                    </a:moveTo>
                    <a:lnTo>
                      <a:pt x="10710" y="654971"/>
                    </a:lnTo>
                    <a:cubicBezTo>
                      <a:pt x="3688" y="601995"/>
                      <a:pt x="0" y="547145"/>
                      <a:pt x="0" y="490965"/>
                    </a:cubicBezTo>
                    <a:cubicBezTo>
                      <a:pt x="0" y="378605"/>
                      <a:pt x="14751" y="271563"/>
                      <a:pt x="41426" y="174204"/>
                    </a:cubicBezTo>
                    <a:lnTo>
                      <a:pt x="50125" y="149464"/>
                    </a:lnTo>
                    <a:lnTo>
                      <a:pt x="62787" y="134117"/>
                    </a:lnTo>
                    <a:cubicBezTo>
                      <a:pt x="145652" y="51252"/>
                      <a:pt x="260128" y="0"/>
                      <a:pt x="386575" y="0"/>
                    </a:cubicBezTo>
                    <a:cubicBezTo>
                      <a:pt x="310258" y="300500"/>
                      <a:pt x="310258" y="615309"/>
                      <a:pt x="386575" y="915809"/>
                    </a:cubicBezTo>
                    <a:lnTo>
                      <a:pt x="386575" y="915810"/>
                    </a:lnTo>
                    <a:cubicBezTo>
                      <a:pt x="260128" y="915810"/>
                      <a:pt x="145652" y="864557"/>
                      <a:pt x="62787" y="781692"/>
                    </a:cubicBezTo>
                    <a:close/>
                  </a:path>
                </a:pathLst>
              </a:custGeom>
              <a:pattFill prst="lgConfetti">
                <a:fgClr>
                  <a:schemeClr val="accent5">
                    <a:lumMod val="90000"/>
                  </a:schemeClr>
                </a:fgClr>
                <a:bgClr>
                  <a:schemeClr val="accent1">
                    <a:lumMod val="9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49" name="楕円 1888">
                <a:extLst>
                  <a:ext uri="{FF2B5EF4-FFF2-40B4-BE49-F238E27FC236}">
                    <a16:creationId xmlns:a16="http://schemas.microsoft.com/office/drawing/2014/main" id="{2504AF22-38BB-47BA-9BBE-2A725257BFEB}"/>
                  </a:ext>
                </a:extLst>
              </p:cNvPr>
              <p:cNvSpPr/>
              <p:nvPr/>
            </p:nvSpPr>
            <p:spPr bwMode="auto">
              <a:xfrm rot="1764616">
                <a:off x="1140372" y="531164"/>
                <a:ext cx="724435" cy="79785"/>
              </a:xfrm>
              <a:custGeom>
                <a:avLst/>
                <a:gdLst>
                  <a:gd name="connsiteX0" fmla="*/ 0 w 608141"/>
                  <a:gd name="connsiteY0" fmla="*/ 22860 h 45719"/>
                  <a:gd name="connsiteX1" fmla="*/ 304071 w 608141"/>
                  <a:gd name="connsiteY1" fmla="*/ 0 h 45719"/>
                  <a:gd name="connsiteX2" fmla="*/ 608142 w 608141"/>
                  <a:gd name="connsiteY2" fmla="*/ 22860 h 45719"/>
                  <a:gd name="connsiteX3" fmla="*/ 304071 w 608141"/>
                  <a:gd name="connsiteY3" fmla="*/ 45720 h 45719"/>
                  <a:gd name="connsiteX4" fmla="*/ 0 w 608141"/>
                  <a:gd name="connsiteY4" fmla="*/ 22860 h 45719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77628 h 100488"/>
                  <a:gd name="connsiteX1" fmla="*/ 304071 w 608142"/>
                  <a:gd name="connsiteY1" fmla="*/ 0 h 100488"/>
                  <a:gd name="connsiteX2" fmla="*/ 608142 w 608142"/>
                  <a:gd name="connsiteY2" fmla="*/ 77628 h 100488"/>
                  <a:gd name="connsiteX3" fmla="*/ 304071 w 608142"/>
                  <a:gd name="connsiteY3" fmla="*/ 100488 h 100488"/>
                  <a:gd name="connsiteX4" fmla="*/ 0 w 608142"/>
                  <a:gd name="connsiteY4" fmla="*/ 77628 h 100488"/>
                  <a:gd name="connsiteX0" fmla="*/ 0 w 608142"/>
                  <a:gd name="connsiteY0" fmla="*/ 77628 h 79785"/>
                  <a:gd name="connsiteX1" fmla="*/ 304071 w 608142"/>
                  <a:gd name="connsiteY1" fmla="*/ 0 h 79785"/>
                  <a:gd name="connsiteX2" fmla="*/ 608142 w 608142"/>
                  <a:gd name="connsiteY2" fmla="*/ 77628 h 79785"/>
                  <a:gd name="connsiteX3" fmla="*/ 308833 w 608142"/>
                  <a:gd name="connsiteY3" fmla="*/ 43338 h 79785"/>
                  <a:gd name="connsiteX4" fmla="*/ 0 w 608142"/>
                  <a:gd name="connsiteY4" fmla="*/ 77628 h 79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8142" h="79785">
                    <a:moveTo>
                      <a:pt x="0" y="77628"/>
                    </a:moveTo>
                    <a:cubicBezTo>
                      <a:pt x="0" y="65003"/>
                      <a:pt x="136137" y="0"/>
                      <a:pt x="304071" y="0"/>
                    </a:cubicBezTo>
                    <a:cubicBezTo>
                      <a:pt x="472005" y="0"/>
                      <a:pt x="608142" y="65003"/>
                      <a:pt x="608142" y="77628"/>
                    </a:cubicBezTo>
                    <a:cubicBezTo>
                      <a:pt x="608142" y="90253"/>
                      <a:pt x="476767" y="43338"/>
                      <a:pt x="308833" y="43338"/>
                    </a:cubicBezTo>
                    <a:cubicBezTo>
                      <a:pt x="140899" y="43338"/>
                      <a:pt x="0" y="90253"/>
                      <a:pt x="0" y="77628"/>
                    </a:cubicBez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50" name="楕円 1888">
                <a:extLst>
                  <a:ext uri="{FF2B5EF4-FFF2-40B4-BE49-F238E27FC236}">
                    <a16:creationId xmlns:a16="http://schemas.microsoft.com/office/drawing/2014/main" id="{DC24B7A5-2D8A-44F7-8573-3C20E3CE2AB9}"/>
                  </a:ext>
                </a:extLst>
              </p:cNvPr>
              <p:cNvSpPr/>
              <p:nvPr/>
            </p:nvSpPr>
            <p:spPr bwMode="auto">
              <a:xfrm rot="1764616">
                <a:off x="1338693" y="683195"/>
                <a:ext cx="488671" cy="53819"/>
              </a:xfrm>
              <a:custGeom>
                <a:avLst/>
                <a:gdLst>
                  <a:gd name="connsiteX0" fmla="*/ 0 w 608141"/>
                  <a:gd name="connsiteY0" fmla="*/ 22860 h 45719"/>
                  <a:gd name="connsiteX1" fmla="*/ 304071 w 608141"/>
                  <a:gd name="connsiteY1" fmla="*/ 0 h 45719"/>
                  <a:gd name="connsiteX2" fmla="*/ 608142 w 608141"/>
                  <a:gd name="connsiteY2" fmla="*/ 22860 h 45719"/>
                  <a:gd name="connsiteX3" fmla="*/ 304071 w 608141"/>
                  <a:gd name="connsiteY3" fmla="*/ 45720 h 45719"/>
                  <a:gd name="connsiteX4" fmla="*/ 0 w 608141"/>
                  <a:gd name="connsiteY4" fmla="*/ 22860 h 45719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77628 h 100488"/>
                  <a:gd name="connsiteX1" fmla="*/ 304071 w 608142"/>
                  <a:gd name="connsiteY1" fmla="*/ 0 h 100488"/>
                  <a:gd name="connsiteX2" fmla="*/ 608142 w 608142"/>
                  <a:gd name="connsiteY2" fmla="*/ 77628 h 100488"/>
                  <a:gd name="connsiteX3" fmla="*/ 304071 w 608142"/>
                  <a:gd name="connsiteY3" fmla="*/ 100488 h 100488"/>
                  <a:gd name="connsiteX4" fmla="*/ 0 w 608142"/>
                  <a:gd name="connsiteY4" fmla="*/ 77628 h 100488"/>
                  <a:gd name="connsiteX0" fmla="*/ 0 w 608142"/>
                  <a:gd name="connsiteY0" fmla="*/ 77628 h 79785"/>
                  <a:gd name="connsiteX1" fmla="*/ 304071 w 608142"/>
                  <a:gd name="connsiteY1" fmla="*/ 0 h 79785"/>
                  <a:gd name="connsiteX2" fmla="*/ 608142 w 608142"/>
                  <a:gd name="connsiteY2" fmla="*/ 77628 h 79785"/>
                  <a:gd name="connsiteX3" fmla="*/ 308833 w 608142"/>
                  <a:gd name="connsiteY3" fmla="*/ 43338 h 79785"/>
                  <a:gd name="connsiteX4" fmla="*/ 0 w 608142"/>
                  <a:gd name="connsiteY4" fmla="*/ 77628 h 79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8142" h="79785">
                    <a:moveTo>
                      <a:pt x="0" y="77628"/>
                    </a:moveTo>
                    <a:cubicBezTo>
                      <a:pt x="0" y="65003"/>
                      <a:pt x="136137" y="0"/>
                      <a:pt x="304071" y="0"/>
                    </a:cubicBezTo>
                    <a:cubicBezTo>
                      <a:pt x="472005" y="0"/>
                      <a:pt x="608142" y="65003"/>
                      <a:pt x="608142" y="77628"/>
                    </a:cubicBezTo>
                    <a:cubicBezTo>
                      <a:pt x="608142" y="90253"/>
                      <a:pt x="476767" y="43338"/>
                      <a:pt x="308833" y="43338"/>
                    </a:cubicBezTo>
                    <a:cubicBezTo>
                      <a:pt x="140899" y="43338"/>
                      <a:pt x="0" y="90253"/>
                      <a:pt x="0" y="77628"/>
                    </a:cubicBez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10" name="テキスト ボックス 309">
              <a:extLst>
                <a:ext uri="{FF2B5EF4-FFF2-40B4-BE49-F238E27FC236}">
                  <a16:creationId xmlns:a16="http://schemas.microsoft.com/office/drawing/2014/main" id="{9B9CBE57-1A6D-41A2-A438-7104FA117CC3}"/>
                </a:ext>
              </a:extLst>
            </p:cNvPr>
            <p:cNvSpPr txBox="1"/>
            <p:nvPr/>
          </p:nvSpPr>
          <p:spPr>
            <a:xfrm rot="20178291">
              <a:off x="1519015" y="5078985"/>
              <a:ext cx="560436" cy="235973"/>
            </a:xfrm>
            <a:prstGeom prst="rect">
              <a:avLst/>
            </a:prstGeom>
            <a:noFill/>
          </p:spPr>
          <p:txBody>
            <a:bodyPr wrap="none" rtlCol="0">
              <a:prstTxWarp prst="textFadeLeft">
                <a:avLst>
                  <a:gd name="adj" fmla="val 21298"/>
                </a:avLst>
              </a:prstTxWarp>
              <a:spAutoFit/>
            </a:bodyPr>
            <a:lstStyle/>
            <a:p>
              <a:r>
                <a:rPr kumimoji="1" lang="ja-JP" altLang="en-US" dirty="0"/>
                <a:t>♪♪♪</a:t>
              </a:r>
            </a:p>
          </p:txBody>
        </p:sp>
        <p:grpSp>
          <p:nvGrpSpPr>
            <p:cNvPr id="311" name="グループ化 310">
              <a:extLst>
                <a:ext uri="{FF2B5EF4-FFF2-40B4-BE49-F238E27FC236}">
                  <a16:creationId xmlns:a16="http://schemas.microsoft.com/office/drawing/2014/main" id="{06319380-590D-4959-8285-F4CF8105404B}"/>
                </a:ext>
              </a:extLst>
            </p:cNvPr>
            <p:cNvGrpSpPr/>
            <p:nvPr/>
          </p:nvGrpSpPr>
          <p:grpSpPr>
            <a:xfrm>
              <a:off x="1144191" y="5624233"/>
              <a:ext cx="134540" cy="92266"/>
              <a:chOff x="423211" y="4606229"/>
              <a:chExt cx="1565792" cy="738340"/>
            </a:xfrm>
          </p:grpSpPr>
          <p:sp>
            <p:nvSpPr>
              <p:cNvPr id="343" name="楕円 12">
                <a:extLst>
                  <a:ext uri="{FF2B5EF4-FFF2-40B4-BE49-F238E27FC236}">
                    <a16:creationId xmlns:a16="http://schemas.microsoft.com/office/drawing/2014/main" id="{34EEEF00-D368-4661-B90A-45D761470893}"/>
                  </a:ext>
                </a:extLst>
              </p:cNvPr>
              <p:cNvSpPr/>
              <p:nvPr/>
            </p:nvSpPr>
            <p:spPr bwMode="auto">
              <a:xfrm>
                <a:off x="423211" y="4606229"/>
                <a:ext cx="1565792" cy="738340"/>
              </a:xfrm>
              <a:custGeom>
                <a:avLst/>
                <a:gdLst>
                  <a:gd name="connsiteX0" fmla="*/ 0 w 183970"/>
                  <a:gd name="connsiteY0" fmla="*/ 43375 h 86749"/>
                  <a:gd name="connsiteX1" fmla="*/ 91985 w 183970"/>
                  <a:gd name="connsiteY1" fmla="*/ 0 h 86749"/>
                  <a:gd name="connsiteX2" fmla="*/ 183970 w 183970"/>
                  <a:gd name="connsiteY2" fmla="*/ 43375 h 86749"/>
                  <a:gd name="connsiteX3" fmla="*/ 91985 w 183970"/>
                  <a:gd name="connsiteY3" fmla="*/ 86750 h 86749"/>
                  <a:gd name="connsiteX4" fmla="*/ 0 w 183970"/>
                  <a:gd name="connsiteY4" fmla="*/ 43375 h 86749"/>
                  <a:gd name="connsiteX0" fmla="*/ 0 w 183970"/>
                  <a:gd name="connsiteY0" fmla="*/ 43375 h 86750"/>
                  <a:gd name="connsiteX1" fmla="*/ 91985 w 183970"/>
                  <a:gd name="connsiteY1" fmla="*/ 0 h 86750"/>
                  <a:gd name="connsiteX2" fmla="*/ 183970 w 183970"/>
                  <a:gd name="connsiteY2" fmla="*/ 43375 h 86750"/>
                  <a:gd name="connsiteX3" fmla="*/ 91985 w 183970"/>
                  <a:gd name="connsiteY3" fmla="*/ 86750 h 86750"/>
                  <a:gd name="connsiteX4" fmla="*/ 0 w 183970"/>
                  <a:gd name="connsiteY4" fmla="*/ 43375 h 86750"/>
                  <a:gd name="connsiteX0" fmla="*/ 0 w 183970"/>
                  <a:gd name="connsiteY0" fmla="*/ 43375 h 86750"/>
                  <a:gd name="connsiteX1" fmla="*/ 91985 w 183970"/>
                  <a:gd name="connsiteY1" fmla="*/ 0 h 86750"/>
                  <a:gd name="connsiteX2" fmla="*/ 183970 w 183970"/>
                  <a:gd name="connsiteY2" fmla="*/ 43375 h 86750"/>
                  <a:gd name="connsiteX3" fmla="*/ 91985 w 183970"/>
                  <a:gd name="connsiteY3" fmla="*/ 86750 h 86750"/>
                  <a:gd name="connsiteX4" fmla="*/ 0 w 183970"/>
                  <a:gd name="connsiteY4" fmla="*/ 43375 h 86750"/>
                  <a:gd name="connsiteX0" fmla="*/ 0 w 183970"/>
                  <a:gd name="connsiteY0" fmla="*/ 43375 h 86750"/>
                  <a:gd name="connsiteX1" fmla="*/ 91985 w 183970"/>
                  <a:gd name="connsiteY1" fmla="*/ 0 h 86750"/>
                  <a:gd name="connsiteX2" fmla="*/ 183970 w 183970"/>
                  <a:gd name="connsiteY2" fmla="*/ 43375 h 86750"/>
                  <a:gd name="connsiteX3" fmla="*/ 91985 w 183970"/>
                  <a:gd name="connsiteY3" fmla="*/ 86750 h 86750"/>
                  <a:gd name="connsiteX4" fmla="*/ 0 w 183970"/>
                  <a:gd name="connsiteY4" fmla="*/ 43375 h 86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970" h="86750">
                    <a:moveTo>
                      <a:pt x="0" y="43375"/>
                    </a:moveTo>
                    <a:cubicBezTo>
                      <a:pt x="0" y="19420"/>
                      <a:pt x="41183" y="0"/>
                      <a:pt x="91985" y="0"/>
                    </a:cubicBezTo>
                    <a:cubicBezTo>
                      <a:pt x="142787" y="0"/>
                      <a:pt x="183970" y="19420"/>
                      <a:pt x="183970" y="43375"/>
                    </a:cubicBezTo>
                    <a:cubicBezTo>
                      <a:pt x="183970" y="67330"/>
                      <a:pt x="142787" y="86750"/>
                      <a:pt x="91985" y="86750"/>
                    </a:cubicBezTo>
                    <a:cubicBezTo>
                      <a:pt x="41183" y="86750"/>
                      <a:pt x="0" y="67330"/>
                      <a:pt x="0" y="43375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4" name="フリーフォーム: 図形 343">
                <a:extLst>
                  <a:ext uri="{FF2B5EF4-FFF2-40B4-BE49-F238E27FC236}">
                    <a16:creationId xmlns:a16="http://schemas.microsoft.com/office/drawing/2014/main" id="{7D137B76-6A13-4AA1-B73C-5CBF66762728}"/>
                  </a:ext>
                </a:extLst>
              </p:cNvPr>
              <p:cNvSpPr/>
              <p:nvPr/>
            </p:nvSpPr>
            <p:spPr bwMode="auto">
              <a:xfrm>
                <a:off x="545463" y="4999086"/>
                <a:ext cx="1321291" cy="345434"/>
              </a:xfrm>
              <a:custGeom>
                <a:avLst/>
                <a:gdLst>
                  <a:gd name="connsiteX0" fmla="*/ 660645 w 1321291"/>
                  <a:gd name="connsiteY0" fmla="*/ 0 h 345434"/>
                  <a:gd name="connsiteX1" fmla="*/ 1309835 w 1321291"/>
                  <a:gd name="connsiteY1" fmla="*/ 162765 h 345434"/>
                  <a:gd name="connsiteX2" fmla="*/ 1321291 w 1321291"/>
                  <a:gd name="connsiteY2" fmla="*/ 172717 h 345434"/>
                  <a:gd name="connsiteX3" fmla="*/ 1309835 w 1321291"/>
                  <a:gd name="connsiteY3" fmla="*/ 182669 h 345434"/>
                  <a:gd name="connsiteX4" fmla="*/ 660645 w 1321291"/>
                  <a:gd name="connsiteY4" fmla="*/ 345434 h 345434"/>
                  <a:gd name="connsiteX5" fmla="*/ 11455 w 1321291"/>
                  <a:gd name="connsiteY5" fmla="*/ 182669 h 345434"/>
                  <a:gd name="connsiteX6" fmla="*/ 0 w 1321291"/>
                  <a:gd name="connsiteY6" fmla="*/ 172717 h 345434"/>
                  <a:gd name="connsiteX7" fmla="*/ 11455 w 1321291"/>
                  <a:gd name="connsiteY7" fmla="*/ 162765 h 345434"/>
                  <a:gd name="connsiteX8" fmla="*/ 660645 w 1321291"/>
                  <a:gd name="connsiteY8" fmla="*/ 0 h 3454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21291" h="345434">
                    <a:moveTo>
                      <a:pt x="660645" y="0"/>
                    </a:moveTo>
                    <a:cubicBezTo>
                      <a:pt x="930884" y="0"/>
                      <a:pt x="1169143" y="64565"/>
                      <a:pt x="1309835" y="162765"/>
                    </a:cubicBezTo>
                    <a:lnTo>
                      <a:pt x="1321291" y="172717"/>
                    </a:lnTo>
                    <a:lnTo>
                      <a:pt x="1309835" y="182669"/>
                    </a:lnTo>
                    <a:cubicBezTo>
                      <a:pt x="1169143" y="280869"/>
                      <a:pt x="930884" y="345434"/>
                      <a:pt x="660645" y="345434"/>
                    </a:cubicBezTo>
                    <a:cubicBezTo>
                      <a:pt x="390406" y="345434"/>
                      <a:pt x="152147" y="280869"/>
                      <a:pt x="11455" y="182669"/>
                    </a:cubicBezTo>
                    <a:lnTo>
                      <a:pt x="0" y="172717"/>
                    </a:lnTo>
                    <a:lnTo>
                      <a:pt x="11455" y="162765"/>
                    </a:lnTo>
                    <a:cubicBezTo>
                      <a:pt x="152147" y="64565"/>
                      <a:pt x="390406" y="0"/>
                      <a:pt x="660645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12" name="楕円 311">
              <a:extLst>
                <a:ext uri="{FF2B5EF4-FFF2-40B4-BE49-F238E27FC236}">
                  <a16:creationId xmlns:a16="http://schemas.microsoft.com/office/drawing/2014/main" id="{C1F93105-1994-4B31-B58E-8D5BC949E877}"/>
                </a:ext>
              </a:extLst>
            </p:cNvPr>
            <p:cNvSpPr/>
            <p:nvPr/>
          </p:nvSpPr>
          <p:spPr bwMode="auto">
            <a:xfrm>
              <a:off x="1046470" y="5559592"/>
              <a:ext cx="73447" cy="58384"/>
            </a:xfrm>
            <a:prstGeom prst="ellipse">
              <a:avLst/>
            </a:prstGeom>
            <a:solidFill>
              <a:srgbClr val="FF66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3" name="楕円 312">
              <a:extLst>
                <a:ext uri="{FF2B5EF4-FFF2-40B4-BE49-F238E27FC236}">
                  <a16:creationId xmlns:a16="http://schemas.microsoft.com/office/drawing/2014/main" id="{A5DF624A-9717-4D69-BA70-A8DDF9F389D7}"/>
                </a:ext>
              </a:extLst>
            </p:cNvPr>
            <p:cNvSpPr/>
            <p:nvPr/>
          </p:nvSpPr>
          <p:spPr bwMode="auto">
            <a:xfrm>
              <a:off x="1303645" y="5559592"/>
              <a:ext cx="73447" cy="58384"/>
            </a:xfrm>
            <a:prstGeom prst="ellipse">
              <a:avLst/>
            </a:prstGeom>
            <a:solidFill>
              <a:srgbClr val="FF66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14" name="グループ化 313">
              <a:extLst>
                <a:ext uri="{FF2B5EF4-FFF2-40B4-BE49-F238E27FC236}">
                  <a16:creationId xmlns:a16="http://schemas.microsoft.com/office/drawing/2014/main" id="{55AE3FE6-FD10-42E1-9EB0-7A54547D6872}"/>
                </a:ext>
              </a:extLst>
            </p:cNvPr>
            <p:cNvGrpSpPr/>
            <p:nvPr/>
          </p:nvGrpSpPr>
          <p:grpSpPr>
            <a:xfrm>
              <a:off x="317485" y="5417254"/>
              <a:ext cx="1771639" cy="626500"/>
              <a:chOff x="2188589" y="3553020"/>
              <a:chExt cx="1771639" cy="626500"/>
            </a:xfrm>
          </p:grpSpPr>
          <p:sp>
            <p:nvSpPr>
              <p:cNvPr id="334" name="楕円 2">
                <a:extLst>
                  <a:ext uri="{FF2B5EF4-FFF2-40B4-BE49-F238E27FC236}">
                    <a16:creationId xmlns:a16="http://schemas.microsoft.com/office/drawing/2014/main" id="{B730E26A-F894-435F-B949-232B1A43E677}"/>
                  </a:ext>
                </a:extLst>
              </p:cNvPr>
              <p:cNvSpPr/>
              <p:nvPr/>
            </p:nvSpPr>
            <p:spPr bwMode="auto">
              <a:xfrm>
                <a:off x="2188589" y="3608206"/>
                <a:ext cx="274568" cy="175656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5" name="楕円 2">
                <a:extLst>
                  <a:ext uri="{FF2B5EF4-FFF2-40B4-BE49-F238E27FC236}">
                    <a16:creationId xmlns:a16="http://schemas.microsoft.com/office/drawing/2014/main" id="{CC181755-EE49-4C46-976F-EA5ABEB56C1F}"/>
                  </a:ext>
                </a:extLst>
              </p:cNvPr>
              <p:cNvSpPr/>
              <p:nvPr/>
            </p:nvSpPr>
            <p:spPr bwMode="auto">
              <a:xfrm>
                <a:off x="2236163" y="3719830"/>
                <a:ext cx="249416" cy="207232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6" name="楕円 2">
                <a:extLst>
                  <a:ext uri="{FF2B5EF4-FFF2-40B4-BE49-F238E27FC236}">
                    <a16:creationId xmlns:a16="http://schemas.microsoft.com/office/drawing/2014/main" id="{0F88DDC3-1FA5-4989-B92E-62CE83BFD5B2}"/>
                  </a:ext>
                </a:extLst>
              </p:cNvPr>
              <p:cNvSpPr/>
              <p:nvPr/>
            </p:nvSpPr>
            <p:spPr bwMode="auto">
              <a:xfrm>
                <a:off x="2345637" y="3835509"/>
                <a:ext cx="314895" cy="203177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7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7" name="楕円 2">
                <a:extLst>
                  <a:ext uri="{FF2B5EF4-FFF2-40B4-BE49-F238E27FC236}">
                    <a16:creationId xmlns:a16="http://schemas.microsoft.com/office/drawing/2014/main" id="{7B90485E-638F-442E-9D7D-EE988D3DCF07}"/>
                  </a:ext>
                </a:extLst>
              </p:cNvPr>
              <p:cNvSpPr/>
              <p:nvPr/>
            </p:nvSpPr>
            <p:spPr bwMode="auto">
              <a:xfrm>
                <a:off x="2518836" y="3948483"/>
                <a:ext cx="334992" cy="180406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8" name="楕円 2">
                <a:extLst>
                  <a:ext uri="{FF2B5EF4-FFF2-40B4-BE49-F238E27FC236}">
                    <a16:creationId xmlns:a16="http://schemas.microsoft.com/office/drawing/2014/main" id="{BFCE3373-ADC5-415A-89C6-40E70B65BC2F}"/>
                  </a:ext>
                </a:extLst>
              </p:cNvPr>
              <p:cNvSpPr/>
              <p:nvPr/>
            </p:nvSpPr>
            <p:spPr bwMode="auto">
              <a:xfrm>
                <a:off x="2753674" y="3998016"/>
                <a:ext cx="468630" cy="181504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9" name="楕円 2">
                <a:extLst>
                  <a:ext uri="{FF2B5EF4-FFF2-40B4-BE49-F238E27FC236}">
                    <a16:creationId xmlns:a16="http://schemas.microsoft.com/office/drawing/2014/main" id="{2508C789-5A64-48E9-B3A1-DD2402AA5385}"/>
                  </a:ext>
                </a:extLst>
              </p:cNvPr>
              <p:cNvSpPr/>
              <p:nvPr/>
            </p:nvSpPr>
            <p:spPr bwMode="auto">
              <a:xfrm>
                <a:off x="3710812" y="3553020"/>
                <a:ext cx="249416" cy="207232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0" name="楕円 2">
                <a:extLst>
                  <a:ext uri="{FF2B5EF4-FFF2-40B4-BE49-F238E27FC236}">
                    <a16:creationId xmlns:a16="http://schemas.microsoft.com/office/drawing/2014/main" id="{24570897-1755-42A1-B8AD-BDAF4B02A8A4}"/>
                  </a:ext>
                </a:extLst>
              </p:cNvPr>
              <p:cNvSpPr/>
              <p:nvPr/>
            </p:nvSpPr>
            <p:spPr bwMode="auto">
              <a:xfrm>
                <a:off x="3660322" y="3728664"/>
                <a:ext cx="297784" cy="205014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1" name="楕円 2">
                <a:extLst>
                  <a:ext uri="{FF2B5EF4-FFF2-40B4-BE49-F238E27FC236}">
                    <a16:creationId xmlns:a16="http://schemas.microsoft.com/office/drawing/2014/main" id="{7CE6C712-01C3-4A97-9DB2-135BF9BBF184}"/>
                  </a:ext>
                </a:extLst>
              </p:cNvPr>
              <p:cNvSpPr/>
              <p:nvPr/>
            </p:nvSpPr>
            <p:spPr bwMode="auto">
              <a:xfrm>
                <a:off x="3477309" y="3839339"/>
                <a:ext cx="320358" cy="196264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7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2" name="楕円 2">
                <a:extLst>
                  <a:ext uri="{FF2B5EF4-FFF2-40B4-BE49-F238E27FC236}">
                    <a16:creationId xmlns:a16="http://schemas.microsoft.com/office/drawing/2014/main" id="{FEB14A58-CDE8-476B-9CFA-A88E2C3D3BCE}"/>
                  </a:ext>
                </a:extLst>
              </p:cNvPr>
              <p:cNvSpPr/>
              <p:nvPr/>
            </p:nvSpPr>
            <p:spPr bwMode="auto">
              <a:xfrm>
                <a:off x="3132645" y="3936581"/>
                <a:ext cx="495716" cy="240077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5" name="グループ化 314">
              <a:extLst>
                <a:ext uri="{FF2B5EF4-FFF2-40B4-BE49-F238E27FC236}">
                  <a16:creationId xmlns:a16="http://schemas.microsoft.com/office/drawing/2014/main" id="{E1A54F32-D28C-47D8-8A4B-9F4D672E0688}"/>
                </a:ext>
              </a:extLst>
            </p:cNvPr>
            <p:cNvGrpSpPr/>
            <p:nvPr/>
          </p:nvGrpSpPr>
          <p:grpSpPr>
            <a:xfrm>
              <a:off x="911835" y="5588338"/>
              <a:ext cx="589390" cy="405809"/>
              <a:chOff x="7527601" y="2362437"/>
              <a:chExt cx="761945" cy="524617"/>
            </a:xfrm>
          </p:grpSpPr>
          <p:grpSp>
            <p:nvGrpSpPr>
              <p:cNvPr id="328" name="グループ化 327">
                <a:extLst>
                  <a:ext uri="{FF2B5EF4-FFF2-40B4-BE49-F238E27FC236}">
                    <a16:creationId xmlns:a16="http://schemas.microsoft.com/office/drawing/2014/main" id="{7C4752EB-05B9-4A83-8812-3BEA2678553E}"/>
                  </a:ext>
                </a:extLst>
              </p:cNvPr>
              <p:cNvGrpSpPr/>
              <p:nvPr/>
            </p:nvGrpSpPr>
            <p:grpSpPr>
              <a:xfrm rot="213713">
                <a:off x="7527601" y="2362437"/>
                <a:ext cx="299770" cy="524617"/>
                <a:chOff x="6528281" y="1072716"/>
                <a:chExt cx="447405" cy="782989"/>
              </a:xfrm>
            </p:grpSpPr>
            <p:sp>
              <p:nvSpPr>
                <p:cNvPr id="332" name="角丸四角形 515">
                  <a:extLst>
                    <a:ext uri="{FF2B5EF4-FFF2-40B4-BE49-F238E27FC236}">
                      <a16:creationId xmlns:a16="http://schemas.microsoft.com/office/drawing/2014/main" id="{650C56B4-036D-444F-8BEA-1A80487EC35C}"/>
                    </a:ext>
                  </a:extLst>
                </p:cNvPr>
                <p:cNvSpPr/>
                <p:nvPr/>
              </p:nvSpPr>
              <p:spPr>
                <a:xfrm rot="3126630" flipH="1">
                  <a:off x="6561212" y="1177848"/>
                  <a:ext cx="210375" cy="5694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3" name="フリーフォーム: 図形 332">
                  <a:extLst>
                    <a:ext uri="{FF2B5EF4-FFF2-40B4-BE49-F238E27FC236}">
                      <a16:creationId xmlns:a16="http://schemas.microsoft.com/office/drawing/2014/main" id="{B89742FA-3E29-4F9E-B5A9-F69C8C3FE931}"/>
                    </a:ext>
                  </a:extLst>
                </p:cNvPr>
                <p:cNvSpPr/>
                <p:nvPr/>
              </p:nvSpPr>
              <p:spPr bwMode="auto">
                <a:xfrm>
                  <a:off x="6528281" y="1072716"/>
                  <a:ext cx="447405" cy="782989"/>
                </a:xfrm>
                <a:custGeom>
                  <a:avLst/>
                  <a:gdLst>
                    <a:gd name="connsiteX0" fmla="*/ 164297 w 413430"/>
                    <a:gd name="connsiteY0" fmla="*/ 743 h 711253"/>
                    <a:gd name="connsiteX1" fmla="*/ 201937 w 413430"/>
                    <a:gd name="connsiteY1" fmla="*/ 24820 h 711253"/>
                    <a:gd name="connsiteX2" fmla="*/ 219940 w 413430"/>
                    <a:gd name="connsiteY2" fmla="*/ 106738 h 711253"/>
                    <a:gd name="connsiteX3" fmla="*/ 289415 w 413430"/>
                    <a:gd name="connsiteY3" fmla="*/ 182836 h 711253"/>
                    <a:gd name="connsiteX4" fmla="*/ 291201 w 413430"/>
                    <a:gd name="connsiteY4" fmla="*/ 185811 h 711253"/>
                    <a:gd name="connsiteX5" fmla="*/ 386726 w 413430"/>
                    <a:gd name="connsiteY5" fmla="*/ 205326 h 711253"/>
                    <a:gd name="connsiteX6" fmla="*/ 408423 w 413430"/>
                    <a:gd name="connsiteY6" fmla="*/ 219986 h 711253"/>
                    <a:gd name="connsiteX7" fmla="*/ 413430 w 413430"/>
                    <a:gd name="connsiteY7" fmla="*/ 232108 h 711253"/>
                    <a:gd name="connsiteX8" fmla="*/ 413398 w 413430"/>
                    <a:gd name="connsiteY8" fmla="*/ 245694 h 711253"/>
                    <a:gd name="connsiteX9" fmla="*/ 398738 w 413430"/>
                    <a:gd name="connsiteY9" fmla="*/ 267390 h 711253"/>
                    <a:gd name="connsiteX10" fmla="*/ 373030 w 413430"/>
                    <a:gd name="connsiteY10" fmla="*/ 272365 h 711253"/>
                    <a:gd name="connsiteX11" fmla="*/ 322593 w 413430"/>
                    <a:gd name="connsiteY11" fmla="*/ 262063 h 711253"/>
                    <a:gd name="connsiteX12" fmla="*/ 290271 w 413430"/>
                    <a:gd name="connsiteY12" fmla="*/ 269980 h 711253"/>
                    <a:gd name="connsiteX13" fmla="*/ 176613 w 413430"/>
                    <a:gd name="connsiteY13" fmla="*/ 640149 h 711253"/>
                    <a:gd name="connsiteX14" fmla="*/ 55649 w 413430"/>
                    <a:gd name="connsiteY14" fmla="*/ 709561 h 711253"/>
                    <a:gd name="connsiteX15" fmla="*/ 7668 w 413430"/>
                    <a:gd name="connsiteY15" fmla="*/ 595740 h 711253"/>
                    <a:gd name="connsiteX16" fmla="*/ 186339 w 413430"/>
                    <a:gd name="connsiteY16" fmla="*/ 252555 h 711253"/>
                    <a:gd name="connsiteX17" fmla="*/ 191681 w 413430"/>
                    <a:gd name="connsiteY17" fmla="*/ 196773 h 711253"/>
                    <a:gd name="connsiteX18" fmla="*/ 164833 w 413430"/>
                    <a:gd name="connsiteY18" fmla="*/ 138805 h 711253"/>
                    <a:gd name="connsiteX19" fmla="*/ 159768 w 413430"/>
                    <a:gd name="connsiteY19" fmla="*/ 127326 h 711253"/>
                    <a:gd name="connsiteX20" fmla="*/ 140221 w 413430"/>
                    <a:gd name="connsiteY20" fmla="*/ 38383 h 711253"/>
                    <a:gd name="connsiteX21" fmla="*/ 164297 w 413430"/>
                    <a:gd name="connsiteY21" fmla="*/ 743 h 711253"/>
                    <a:gd name="connsiteX0" fmla="*/ 156645 w 405778"/>
                    <a:gd name="connsiteY0" fmla="*/ 743 h 667156"/>
                    <a:gd name="connsiteX1" fmla="*/ 194285 w 405778"/>
                    <a:gd name="connsiteY1" fmla="*/ 24820 h 667156"/>
                    <a:gd name="connsiteX2" fmla="*/ 212288 w 405778"/>
                    <a:gd name="connsiteY2" fmla="*/ 106738 h 667156"/>
                    <a:gd name="connsiteX3" fmla="*/ 281763 w 405778"/>
                    <a:gd name="connsiteY3" fmla="*/ 182836 h 667156"/>
                    <a:gd name="connsiteX4" fmla="*/ 283549 w 405778"/>
                    <a:gd name="connsiteY4" fmla="*/ 185811 h 667156"/>
                    <a:gd name="connsiteX5" fmla="*/ 379074 w 405778"/>
                    <a:gd name="connsiteY5" fmla="*/ 205326 h 667156"/>
                    <a:gd name="connsiteX6" fmla="*/ 400771 w 405778"/>
                    <a:gd name="connsiteY6" fmla="*/ 219986 h 667156"/>
                    <a:gd name="connsiteX7" fmla="*/ 405778 w 405778"/>
                    <a:gd name="connsiteY7" fmla="*/ 232108 h 667156"/>
                    <a:gd name="connsiteX8" fmla="*/ 405746 w 405778"/>
                    <a:gd name="connsiteY8" fmla="*/ 245694 h 667156"/>
                    <a:gd name="connsiteX9" fmla="*/ 391086 w 405778"/>
                    <a:gd name="connsiteY9" fmla="*/ 267390 h 667156"/>
                    <a:gd name="connsiteX10" fmla="*/ 365378 w 405778"/>
                    <a:gd name="connsiteY10" fmla="*/ 272365 h 667156"/>
                    <a:gd name="connsiteX11" fmla="*/ 314941 w 405778"/>
                    <a:gd name="connsiteY11" fmla="*/ 262063 h 667156"/>
                    <a:gd name="connsiteX12" fmla="*/ 282619 w 405778"/>
                    <a:gd name="connsiteY12" fmla="*/ 269980 h 667156"/>
                    <a:gd name="connsiteX13" fmla="*/ 168961 w 405778"/>
                    <a:gd name="connsiteY13" fmla="*/ 640149 h 667156"/>
                    <a:gd name="connsiteX14" fmla="*/ 16 w 405778"/>
                    <a:gd name="connsiteY14" fmla="*/ 595740 h 667156"/>
                    <a:gd name="connsiteX15" fmla="*/ 178687 w 405778"/>
                    <a:gd name="connsiteY15" fmla="*/ 252555 h 667156"/>
                    <a:gd name="connsiteX16" fmla="*/ 184029 w 405778"/>
                    <a:gd name="connsiteY16" fmla="*/ 196773 h 667156"/>
                    <a:gd name="connsiteX17" fmla="*/ 157181 w 405778"/>
                    <a:gd name="connsiteY17" fmla="*/ 138805 h 667156"/>
                    <a:gd name="connsiteX18" fmla="*/ 152116 w 405778"/>
                    <a:gd name="connsiteY18" fmla="*/ 127326 h 667156"/>
                    <a:gd name="connsiteX19" fmla="*/ 132569 w 405778"/>
                    <a:gd name="connsiteY19" fmla="*/ 38383 h 667156"/>
                    <a:gd name="connsiteX20" fmla="*/ 156645 w 405778"/>
                    <a:gd name="connsiteY20" fmla="*/ 743 h 667156"/>
                    <a:gd name="connsiteX0" fmla="*/ 130457 w 379590"/>
                    <a:gd name="connsiteY0" fmla="*/ 743 h 658211"/>
                    <a:gd name="connsiteX1" fmla="*/ 168097 w 379590"/>
                    <a:gd name="connsiteY1" fmla="*/ 24820 h 658211"/>
                    <a:gd name="connsiteX2" fmla="*/ 186100 w 379590"/>
                    <a:gd name="connsiteY2" fmla="*/ 106738 h 658211"/>
                    <a:gd name="connsiteX3" fmla="*/ 255575 w 379590"/>
                    <a:gd name="connsiteY3" fmla="*/ 182836 h 658211"/>
                    <a:gd name="connsiteX4" fmla="*/ 257361 w 379590"/>
                    <a:gd name="connsiteY4" fmla="*/ 185811 h 658211"/>
                    <a:gd name="connsiteX5" fmla="*/ 352886 w 379590"/>
                    <a:gd name="connsiteY5" fmla="*/ 205326 h 658211"/>
                    <a:gd name="connsiteX6" fmla="*/ 374583 w 379590"/>
                    <a:gd name="connsiteY6" fmla="*/ 219986 h 658211"/>
                    <a:gd name="connsiteX7" fmla="*/ 379590 w 379590"/>
                    <a:gd name="connsiteY7" fmla="*/ 232108 h 658211"/>
                    <a:gd name="connsiteX8" fmla="*/ 379558 w 379590"/>
                    <a:gd name="connsiteY8" fmla="*/ 245694 h 658211"/>
                    <a:gd name="connsiteX9" fmla="*/ 364898 w 379590"/>
                    <a:gd name="connsiteY9" fmla="*/ 267390 h 658211"/>
                    <a:gd name="connsiteX10" fmla="*/ 339190 w 379590"/>
                    <a:gd name="connsiteY10" fmla="*/ 272365 h 658211"/>
                    <a:gd name="connsiteX11" fmla="*/ 288753 w 379590"/>
                    <a:gd name="connsiteY11" fmla="*/ 262063 h 658211"/>
                    <a:gd name="connsiteX12" fmla="*/ 256431 w 379590"/>
                    <a:gd name="connsiteY12" fmla="*/ 269980 h 658211"/>
                    <a:gd name="connsiteX13" fmla="*/ 142773 w 379590"/>
                    <a:gd name="connsiteY13" fmla="*/ 640149 h 658211"/>
                    <a:gd name="connsiteX14" fmla="*/ 21 w 379590"/>
                    <a:gd name="connsiteY14" fmla="*/ 550496 h 658211"/>
                    <a:gd name="connsiteX15" fmla="*/ 152499 w 379590"/>
                    <a:gd name="connsiteY15" fmla="*/ 252555 h 658211"/>
                    <a:gd name="connsiteX16" fmla="*/ 157841 w 379590"/>
                    <a:gd name="connsiteY16" fmla="*/ 196773 h 658211"/>
                    <a:gd name="connsiteX17" fmla="*/ 130993 w 379590"/>
                    <a:gd name="connsiteY17" fmla="*/ 138805 h 658211"/>
                    <a:gd name="connsiteX18" fmla="*/ 125928 w 379590"/>
                    <a:gd name="connsiteY18" fmla="*/ 127326 h 658211"/>
                    <a:gd name="connsiteX19" fmla="*/ 106381 w 379590"/>
                    <a:gd name="connsiteY19" fmla="*/ 38383 h 658211"/>
                    <a:gd name="connsiteX20" fmla="*/ 130457 w 379590"/>
                    <a:gd name="connsiteY20" fmla="*/ 743 h 658211"/>
                    <a:gd name="connsiteX0" fmla="*/ 130438 w 379571"/>
                    <a:gd name="connsiteY0" fmla="*/ 743 h 623975"/>
                    <a:gd name="connsiteX1" fmla="*/ 168078 w 379571"/>
                    <a:gd name="connsiteY1" fmla="*/ 24820 h 623975"/>
                    <a:gd name="connsiteX2" fmla="*/ 186081 w 379571"/>
                    <a:gd name="connsiteY2" fmla="*/ 106738 h 623975"/>
                    <a:gd name="connsiteX3" fmla="*/ 255556 w 379571"/>
                    <a:gd name="connsiteY3" fmla="*/ 182836 h 623975"/>
                    <a:gd name="connsiteX4" fmla="*/ 257342 w 379571"/>
                    <a:gd name="connsiteY4" fmla="*/ 185811 h 623975"/>
                    <a:gd name="connsiteX5" fmla="*/ 352867 w 379571"/>
                    <a:gd name="connsiteY5" fmla="*/ 205326 h 623975"/>
                    <a:gd name="connsiteX6" fmla="*/ 374564 w 379571"/>
                    <a:gd name="connsiteY6" fmla="*/ 219986 h 623975"/>
                    <a:gd name="connsiteX7" fmla="*/ 379571 w 379571"/>
                    <a:gd name="connsiteY7" fmla="*/ 232108 h 623975"/>
                    <a:gd name="connsiteX8" fmla="*/ 379539 w 379571"/>
                    <a:gd name="connsiteY8" fmla="*/ 245694 h 623975"/>
                    <a:gd name="connsiteX9" fmla="*/ 364879 w 379571"/>
                    <a:gd name="connsiteY9" fmla="*/ 267390 h 623975"/>
                    <a:gd name="connsiteX10" fmla="*/ 339171 w 379571"/>
                    <a:gd name="connsiteY10" fmla="*/ 272365 h 623975"/>
                    <a:gd name="connsiteX11" fmla="*/ 288734 w 379571"/>
                    <a:gd name="connsiteY11" fmla="*/ 262063 h 623975"/>
                    <a:gd name="connsiteX12" fmla="*/ 256412 w 379571"/>
                    <a:gd name="connsiteY12" fmla="*/ 269980 h 623975"/>
                    <a:gd name="connsiteX13" fmla="*/ 154660 w 379571"/>
                    <a:gd name="connsiteY13" fmla="*/ 599668 h 623975"/>
                    <a:gd name="connsiteX14" fmla="*/ 2 w 379571"/>
                    <a:gd name="connsiteY14" fmla="*/ 550496 h 623975"/>
                    <a:gd name="connsiteX15" fmla="*/ 152480 w 379571"/>
                    <a:gd name="connsiteY15" fmla="*/ 252555 h 623975"/>
                    <a:gd name="connsiteX16" fmla="*/ 157822 w 379571"/>
                    <a:gd name="connsiteY16" fmla="*/ 196773 h 623975"/>
                    <a:gd name="connsiteX17" fmla="*/ 130974 w 379571"/>
                    <a:gd name="connsiteY17" fmla="*/ 138805 h 623975"/>
                    <a:gd name="connsiteX18" fmla="*/ 125909 w 379571"/>
                    <a:gd name="connsiteY18" fmla="*/ 127326 h 623975"/>
                    <a:gd name="connsiteX19" fmla="*/ 106362 w 379571"/>
                    <a:gd name="connsiteY19" fmla="*/ 38383 h 623975"/>
                    <a:gd name="connsiteX20" fmla="*/ 130438 w 379571"/>
                    <a:gd name="connsiteY20" fmla="*/ 743 h 623975"/>
                    <a:gd name="connsiteX0" fmla="*/ 130438 w 379571"/>
                    <a:gd name="connsiteY0" fmla="*/ 743 h 642999"/>
                    <a:gd name="connsiteX1" fmla="*/ 168078 w 379571"/>
                    <a:gd name="connsiteY1" fmla="*/ 24820 h 642999"/>
                    <a:gd name="connsiteX2" fmla="*/ 186081 w 379571"/>
                    <a:gd name="connsiteY2" fmla="*/ 106738 h 642999"/>
                    <a:gd name="connsiteX3" fmla="*/ 255556 w 379571"/>
                    <a:gd name="connsiteY3" fmla="*/ 182836 h 642999"/>
                    <a:gd name="connsiteX4" fmla="*/ 257342 w 379571"/>
                    <a:gd name="connsiteY4" fmla="*/ 185811 h 642999"/>
                    <a:gd name="connsiteX5" fmla="*/ 352867 w 379571"/>
                    <a:gd name="connsiteY5" fmla="*/ 205326 h 642999"/>
                    <a:gd name="connsiteX6" fmla="*/ 374564 w 379571"/>
                    <a:gd name="connsiteY6" fmla="*/ 219986 h 642999"/>
                    <a:gd name="connsiteX7" fmla="*/ 379571 w 379571"/>
                    <a:gd name="connsiteY7" fmla="*/ 232108 h 642999"/>
                    <a:gd name="connsiteX8" fmla="*/ 379539 w 379571"/>
                    <a:gd name="connsiteY8" fmla="*/ 245694 h 642999"/>
                    <a:gd name="connsiteX9" fmla="*/ 364879 w 379571"/>
                    <a:gd name="connsiteY9" fmla="*/ 267390 h 642999"/>
                    <a:gd name="connsiteX10" fmla="*/ 339171 w 379571"/>
                    <a:gd name="connsiteY10" fmla="*/ 272365 h 642999"/>
                    <a:gd name="connsiteX11" fmla="*/ 288734 w 379571"/>
                    <a:gd name="connsiteY11" fmla="*/ 262063 h 642999"/>
                    <a:gd name="connsiteX12" fmla="*/ 256412 w 379571"/>
                    <a:gd name="connsiteY12" fmla="*/ 269980 h 642999"/>
                    <a:gd name="connsiteX13" fmla="*/ 154660 w 379571"/>
                    <a:gd name="connsiteY13" fmla="*/ 599668 h 642999"/>
                    <a:gd name="connsiteX14" fmla="*/ 2 w 379571"/>
                    <a:gd name="connsiteY14" fmla="*/ 550496 h 642999"/>
                    <a:gd name="connsiteX15" fmla="*/ 152480 w 379571"/>
                    <a:gd name="connsiteY15" fmla="*/ 252555 h 642999"/>
                    <a:gd name="connsiteX16" fmla="*/ 157822 w 379571"/>
                    <a:gd name="connsiteY16" fmla="*/ 196773 h 642999"/>
                    <a:gd name="connsiteX17" fmla="*/ 130974 w 379571"/>
                    <a:gd name="connsiteY17" fmla="*/ 138805 h 642999"/>
                    <a:gd name="connsiteX18" fmla="*/ 125909 w 379571"/>
                    <a:gd name="connsiteY18" fmla="*/ 127326 h 642999"/>
                    <a:gd name="connsiteX19" fmla="*/ 106362 w 379571"/>
                    <a:gd name="connsiteY19" fmla="*/ 38383 h 642999"/>
                    <a:gd name="connsiteX20" fmla="*/ 130438 w 379571"/>
                    <a:gd name="connsiteY20" fmla="*/ 743 h 642999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58601 w 385305"/>
                    <a:gd name="connsiteY5" fmla="*/ 205326 h 648440"/>
                    <a:gd name="connsiteX6" fmla="*/ 380298 w 385305"/>
                    <a:gd name="connsiteY6" fmla="*/ 219986 h 648440"/>
                    <a:gd name="connsiteX7" fmla="*/ 385305 w 385305"/>
                    <a:gd name="connsiteY7" fmla="*/ 232108 h 648440"/>
                    <a:gd name="connsiteX8" fmla="*/ 385273 w 385305"/>
                    <a:gd name="connsiteY8" fmla="*/ 245694 h 648440"/>
                    <a:gd name="connsiteX9" fmla="*/ 370613 w 385305"/>
                    <a:gd name="connsiteY9" fmla="*/ 267390 h 648440"/>
                    <a:gd name="connsiteX10" fmla="*/ 344905 w 385305"/>
                    <a:gd name="connsiteY10" fmla="*/ 272365 h 648440"/>
                    <a:gd name="connsiteX11" fmla="*/ 294468 w 385305"/>
                    <a:gd name="connsiteY11" fmla="*/ 262063 h 648440"/>
                    <a:gd name="connsiteX12" fmla="*/ 262146 w 385305"/>
                    <a:gd name="connsiteY12" fmla="*/ 269980 h 648440"/>
                    <a:gd name="connsiteX13" fmla="*/ 160394 w 385305"/>
                    <a:gd name="connsiteY13" fmla="*/ 599668 h 648440"/>
                    <a:gd name="connsiteX14" fmla="*/ 5736 w 385305"/>
                    <a:gd name="connsiteY14" fmla="*/ 550496 h 648440"/>
                    <a:gd name="connsiteX15" fmla="*/ 158214 w 385305"/>
                    <a:gd name="connsiteY15" fmla="*/ 252555 h 648440"/>
                    <a:gd name="connsiteX16" fmla="*/ 163556 w 385305"/>
                    <a:gd name="connsiteY16" fmla="*/ 196773 h 648440"/>
                    <a:gd name="connsiteX17" fmla="*/ 136708 w 385305"/>
                    <a:gd name="connsiteY17" fmla="*/ 138805 h 648440"/>
                    <a:gd name="connsiteX18" fmla="*/ 131643 w 385305"/>
                    <a:gd name="connsiteY18" fmla="*/ 127326 h 648440"/>
                    <a:gd name="connsiteX19" fmla="*/ 112096 w 385305"/>
                    <a:gd name="connsiteY19" fmla="*/ 38383 h 648440"/>
                    <a:gd name="connsiteX20" fmla="*/ 136172 w 385305"/>
                    <a:gd name="connsiteY20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46563 w 385305"/>
                    <a:gd name="connsiteY5" fmla="*/ 213925 h 648440"/>
                    <a:gd name="connsiteX6" fmla="*/ 380298 w 385305"/>
                    <a:gd name="connsiteY6" fmla="*/ 219986 h 648440"/>
                    <a:gd name="connsiteX7" fmla="*/ 385305 w 385305"/>
                    <a:gd name="connsiteY7" fmla="*/ 232108 h 648440"/>
                    <a:gd name="connsiteX8" fmla="*/ 385273 w 385305"/>
                    <a:gd name="connsiteY8" fmla="*/ 245694 h 648440"/>
                    <a:gd name="connsiteX9" fmla="*/ 370613 w 385305"/>
                    <a:gd name="connsiteY9" fmla="*/ 267390 h 648440"/>
                    <a:gd name="connsiteX10" fmla="*/ 344905 w 385305"/>
                    <a:gd name="connsiteY10" fmla="*/ 272365 h 648440"/>
                    <a:gd name="connsiteX11" fmla="*/ 294468 w 385305"/>
                    <a:gd name="connsiteY11" fmla="*/ 262063 h 648440"/>
                    <a:gd name="connsiteX12" fmla="*/ 262146 w 385305"/>
                    <a:gd name="connsiteY12" fmla="*/ 269980 h 648440"/>
                    <a:gd name="connsiteX13" fmla="*/ 160394 w 385305"/>
                    <a:gd name="connsiteY13" fmla="*/ 599668 h 648440"/>
                    <a:gd name="connsiteX14" fmla="*/ 5736 w 385305"/>
                    <a:gd name="connsiteY14" fmla="*/ 550496 h 648440"/>
                    <a:gd name="connsiteX15" fmla="*/ 158214 w 385305"/>
                    <a:gd name="connsiteY15" fmla="*/ 252555 h 648440"/>
                    <a:gd name="connsiteX16" fmla="*/ 163556 w 385305"/>
                    <a:gd name="connsiteY16" fmla="*/ 196773 h 648440"/>
                    <a:gd name="connsiteX17" fmla="*/ 136708 w 385305"/>
                    <a:gd name="connsiteY17" fmla="*/ 138805 h 648440"/>
                    <a:gd name="connsiteX18" fmla="*/ 131643 w 385305"/>
                    <a:gd name="connsiteY18" fmla="*/ 127326 h 648440"/>
                    <a:gd name="connsiteX19" fmla="*/ 112096 w 385305"/>
                    <a:gd name="connsiteY19" fmla="*/ 38383 h 648440"/>
                    <a:gd name="connsiteX20" fmla="*/ 136172 w 385305"/>
                    <a:gd name="connsiteY20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80298 w 385305"/>
                    <a:gd name="connsiteY5" fmla="*/ 219986 h 648440"/>
                    <a:gd name="connsiteX6" fmla="*/ 385305 w 385305"/>
                    <a:gd name="connsiteY6" fmla="*/ 232108 h 648440"/>
                    <a:gd name="connsiteX7" fmla="*/ 385273 w 385305"/>
                    <a:gd name="connsiteY7" fmla="*/ 245694 h 648440"/>
                    <a:gd name="connsiteX8" fmla="*/ 370613 w 385305"/>
                    <a:gd name="connsiteY8" fmla="*/ 267390 h 648440"/>
                    <a:gd name="connsiteX9" fmla="*/ 344905 w 385305"/>
                    <a:gd name="connsiteY9" fmla="*/ 272365 h 648440"/>
                    <a:gd name="connsiteX10" fmla="*/ 294468 w 385305"/>
                    <a:gd name="connsiteY10" fmla="*/ 262063 h 648440"/>
                    <a:gd name="connsiteX11" fmla="*/ 262146 w 385305"/>
                    <a:gd name="connsiteY11" fmla="*/ 269980 h 648440"/>
                    <a:gd name="connsiteX12" fmla="*/ 160394 w 385305"/>
                    <a:gd name="connsiteY12" fmla="*/ 599668 h 648440"/>
                    <a:gd name="connsiteX13" fmla="*/ 5736 w 385305"/>
                    <a:gd name="connsiteY13" fmla="*/ 550496 h 648440"/>
                    <a:gd name="connsiteX14" fmla="*/ 158214 w 385305"/>
                    <a:gd name="connsiteY14" fmla="*/ 252555 h 648440"/>
                    <a:gd name="connsiteX15" fmla="*/ 163556 w 385305"/>
                    <a:gd name="connsiteY15" fmla="*/ 196773 h 648440"/>
                    <a:gd name="connsiteX16" fmla="*/ 136708 w 385305"/>
                    <a:gd name="connsiteY16" fmla="*/ 138805 h 648440"/>
                    <a:gd name="connsiteX17" fmla="*/ 131643 w 385305"/>
                    <a:gd name="connsiteY17" fmla="*/ 127326 h 648440"/>
                    <a:gd name="connsiteX18" fmla="*/ 112096 w 385305"/>
                    <a:gd name="connsiteY18" fmla="*/ 38383 h 648440"/>
                    <a:gd name="connsiteX19" fmla="*/ 136172 w 385305"/>
                    <a:gd name="connsiteY19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380298 w 385305"/>
                    <a:gd name="connsiteY4" fmla="*/ 219986 h 648440"/>
                    <a:gd name="connsiteX5" fmla="*/ 385305 w 385305"/>
                    <a:gd name="connsiteY5" fmla="*/ 232108 h 648440"/>
                    <a:gd name="connsiteX6" fmla="*/ 385273 w 385305"/>
                    <a:gd name="connsiteY6" fmla="*/ 245694 h 648440"/>
                    <a:gd name="connsiteX7" fmla="*/ 370613 w 385305"/>
                    <a:gd name="connsiteY7" fmla="*/ 267390 h 648440"/>
                    <a:gd name="connsiteX8" fmla="*/ 344905 w 385305"/>
                    <a:gd name="connsiteY8" fmla="*/ 272365 h 648440"/>
                    <a:gd name="connsiteX9" fmla="*/ 294468 w 385305"/>
                    <a:gd name="connsiteY9" fmla="*/ 262063 h 648440"/>
                    <a:gd name="connsiteX10" fmla="*/ 262146 w 385305"/>
                    <a:gd name="connsiteY10" fmla="*/ 269980 h 648440"/>
                    <a:gd name="connsiteX11" fmla="*/ 160394 w 385305"/>
                    <a:gd name="connsiteY11" fmla="*/ 599668 h 648440"/>
                    <a:gd name="connsiteX12" fmla="*/ 5736 w 385305"/>
                    <a:gd name="connsiteY12" fmla="*/ 550496 h 648440"/>
                    <a:gd name="connsiteX13" fmla="*/ 158214 w 385305"/>
                    <a:gd name="connsiteY13" fmla="*/ 252555 h 648440"/>
                    <a:gd name="connsiteX14" fmla="*/ 163556 w 385305"/>
                    <a:gd name="connsiteY14" fmla="*/ 196773 h 648440"/>
                    <a:gd name="connsiteX15" fmla="*/ 136708 w 385305"/>
                    <a:gd name="connsiteY15" fmla="*/ 138805 h 648440"/>
                    <a:gd name="connsiteX16" fmla="*/ 131643 w 385305"/>
                    <a:gd name="connsiteY16" fmla="*/ 127326 h 648440"/>
                    <a:gd name="connsiteX17" fmla="*/ 112096 w 385305"/>
                    <a:gd name="connsiteY17" fmla="*/ 38383 h 648440"/>
                    <a:gd name="connsiteX18" fmla="*/ 136172 w 385305"/>
                    <a:gd name="connsiteY18" fmla="*/ 743 h 648440"/>
                    <a:gd name="connsiteX0" fmla="*/ 136172 w 390618"/>
                    <a:gd name="connsiteY0" fmla="*/ 743 h 648440"/>
                    <a:gd name="connsiteX1" fmla="*/ 173812 w 390618"/>
                    <a:gd name="connsiteY1" fmla="*/ 24820 h 648440"/>
                    <a:gd name="connsiteX2" fmla="*/ 191815 w 390618"/>
                    <a:gd name="connsiteY2" fmla="*/ 106738 h 648440"/>
                    <a:gd name="connsiteX3" fmla="*/ 263009 w 390618"/>
                    <a:gd name="connsiteY3" fmla="*/ 200033 h 648440"/>
                    <a:gd name="connsiteX4" fmla="*/ 380298 w 390618"/>
                    <a:gd name="connsiteY4" fmla="*/ 219986 h 648440"/>
                    <a:gd name="connsiteX5" fmla="*/ 385305 w 390618"/>
                    <a:gd name="connsiteY5" fmla="*/ 232108 h 648440"/>
                    <a:gd name="connsiteX6" fmla="*/ 385273 w 390618"/>
                    <a:gd name="connsiteY6" fmla="*/ 245694 h 648440"/>
                    <a:gd name="connsiteX7" fmla="*/ 370613 w 390618"/>
                    <a:gd name="connsiteY7" fmla="*/ 267390 h 648440"/>
                    <a:gd name="connsiteX8" fmla="*/ 344905 w 390618"/>
                    <a:gd name="connsiteY8" fmla="*/ 272365 h 648440"/>
                    <a:gd name="connsiteX9" fmla="*/ 294468 w 390618"/>
                    <a:gd name="connsiteY9" fmla="*/ 262063 h 648440"/>
                    <a:gd name="connsiteX10" fmla="*/ 262146 w 390618"/>
                    <a:gd name="connsiteY10" fmla="*/ 269980 h 648440"/>
                    <a:gd name="connsiteX11" fmla="*/ 160394 w 390618"/>
                    <a:gd name="connsiteY11" fmla="*/ 599668 h 648440"/>
                    <a:gd name="connsiteX12" fmla="*/ 5736 w 390618"/>
                    <a:gd name="connsiteY12" fmla="*/ 550496 h 648440"/>
                    <a:gd name="connsiteX13" fmla="*/ 158214 w 390618"/>
                    <a:gd name="connsiteY13" fmla="*/ 252555 h 648440"/>
                    <a:gd name="connsiteX14" fmla="*/ 163556 w 390618"/>
                    <a:gd name="connsiteY14" fmla="*/ 196773 h 648440"/>
                    <a:gd name="connsiteX15" fmla="*/ 136708 w 390618"/>
                    <a:gd name="connsiteY15" fmla="*/ 138805 h 648440"/>
                    <a:gd name="connsiteX16" fmla="*/ 131643 w 390618"/>
                    <a:gd name="connsiteY16" fmla="*/ 127326 h 648440"/>
                    <a:gd name="connsiteX17" fmla="*/ 112096 w 390618"/>
                    <a:gd name="connsiteY17" fmla="*/ 38383 h 648440"/>
                    <a:gd name="connsiteX18" fmla="*/ 136172 w 390618"/>
                    <a:gd name="connsiteY18" fmla="*/ 743 h 648440"/>
                    <a:gd name="connsiteX0" fmla="*/ 136172 w 390618"/>
                    <a:gd name="connsiteY0" fmla="*/ 743 h 648440"/>
                    <a:gd name="connsiteX1" fmla="*/ 173812 w 390618"/>
                    <a:gd name="connsiteY1" fmla="*/ 24820 h 648440"/>
                    <a:gd name="connsiteX2" fmla="*/ 191815 w 390618"/>
                    <a:gd name="connsiteY2" fmla="*/ 106738 h 648440"/>
                    <a:gd name="connsiteX3" fmla="*/ 263009 w 390618"/>
                    <a:gd name="connsiteY3" fmla="*/ 200033 h 648440"/>
                    <a:gd name="connsiteX4" fmla="*/ 380298 w 390618"/>
                    <a:gd name="connsiteY4" fmla="*/ 219986 h 648440"/>
                    <a:gd name="connsiteX5" fmla="*/ 385305 w 390618"/>
                    <a:gd name="connsiteY5" fmla="*/ 232108 h 648440"/>
                    <a:gd name="connsiteX6" fmla="*/ 385273 w 390618"/>
                    <a:gd name="connsiteY6" fmla="*/ 245694 h 648440"/>
                    <a:gd name="connsiteX7" fmla="*/ 370613 w 390618"/>
                    <a:gd name="connsiteY7" fmla="*/ 267390 h 648440"/>
                    <a:gd name="connsiteX8" fmla="*/ 344905 w 390618"/>
                    <a:gd name="connsiteY8" fmla="*/ 272365 h 648440"/>
                    <a:gd name="connsiteX9" fmla="*/ 294468 w 390618"/>
                    <a:gd name="connsiteY9" fmla="*/ 262063 h 648440"/>
                    <a:gd name="connsiteX10" fmla="*/ 262146 w 390618"/>
                    <a:gd name="connsiteY10" fmla="*/ 269980 h 648440"/>
                    <a:gd name="connsiteX11" fmla="*/ 160394 w 390618"/>
                    <a:gd name="connsiteY11" fmla="*/ 599668 h 648440"/>
                    <a:gd name="connsiteX12" fmla="*/ 5736 w 390618"/>
                    <a:gd name="connsiteY12" fmla="*/ 550496 h 648440"/>
                    <a:gd name="connsiteX13" fmla="*/ 158214 w 390618"/>
                    <a:gd name="connsiteY13" fmla="*/ 252555 h 648440"/>
                    <a:gd name="connsiteX14" fmla="*/ 163556 w 390618"/>
                    <a:gd name="connsiteY14" fmla="*/ 196773 h 648440"/>
                    <a:gd name="connsiteX15" fmla="*/ 136708 w 390618"/>
                    <a:gd name="connsiteY15" fmla="*/ 138805 h 648440"/>
                    <a:gd name="connsiteX16" fmla="*/ 131643 w 390618"/>
                    <a:gd name="connsiteY16" fmla="*/ 127326 h 648440"/>
                    <a:gd name="connsiteX17" fmla="*/ 112096 w 390618"/>
                    <a:gd name="connsiteY17" fmla="*/ 38383 h 648440"/>
                    <a:gd name="connsiteX18" fmla="*/ 136172 w 390618"/>
                    <a:gd name="connsiteY18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3009 w 385305"/>
                    <a:gd name="connsiteY3" fmla="*/ 200033 h 648440"/>
                    <a:gd name="connsiteX4" fmla="*/ 385305 w 385305"/>
                    <a:gd name="connsiteY4" fmla="*/ 232108 h 648440"/>
                    <a:gd name="connsiteX5" fmla="*/ 385273 w 385305"/>
                    <a:gd name="connsiteY5" fmla="*/ 245694 h 648440"/>
                    <a:gd name="connsiteX6" fmla="*/ 370613 w 385305"/>
                    <a:gd name="connsiteY6" fmla="*/ 267390 h 648440"/>
                    <a:gd name="connsiteX7" fmla="*/ 344905 w 385305"/>
                    <a:gd name="connsiteY7" fmla="*/ 272365 h 648440"/>
                    <a:gd name="connsiteX8" fmla="*/ 294468 w 385305"/>
                    <a:gd name="connsiteY8" fmla="*/ 262063 h 648440"/>
                    <a:gd name="connsiteX9" fmla="*/ 262146 w 385305"/>
                    <a:gd name="connsiteY9" fmla="*/ 269980 h 648440"/>
                    <a:gd name="connsiteX10" fmla="*/ 160394 w 385305"/>
                    <a:gd name="connsiteY10" fmla="*/ 599668 h 648440"/>
                    <a:gd name="connsiteX11" fmla="*/ 5736 w 385305"/>
                    <a:gd name="connsiteY11" fmla="*/ 550496 h 648440"/>
                    <a:gd name="connsiteX12" fmla="*/ 158214 w 385305"/>
                    <a:gd name="connsiteY12" fmla="*/ 252555 h 648440"/>
                    <a:gd name="connsiteX13" fmla="*/ 163556 w 385305"/>
                    <a:gd name="connsiteY13" fmla="*/ 196773 h 648440"/>
                    <a:gd name="connsiteX14" fmla="*/ 136708 w 385305"/>
                    <a:gd name="connsiteY14" fmla="*/ 138805 h 648440"/>
                    <a:gd name="connsiteX15" fmla="*/ 131643 w 385305"/>
                    <a:gd name="connsiteY15" fmla="*/ 127326 h 648440"/>
                    <a:gd name="connsiteX16" fmla="*/ 112096 w 385305"/>
                    <a:gd name="connsiteY16" fmla="*/ 38383 h 648440"/>
                    <a:gd name="connsiteX17" fmla="*/ 136172 w 385305"/>
                    <a:gd name="connsiteY17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344905 w 385273"/>
                    <a:gd name="connsiteY6" fmla="*/ 272365 h 648440"/>
                    <a:gd name="connsiteX7" fmla="*/ 294468 w 385273"/>
                    <a:gd name="connsiteY7" fmla="*/ 262063 h 648440"/>
                    <a:gd name="connsiteX8" fmla="*/ 262146 w 385273"/>
                    <a:gd name="connsiteY8" fmla="*/ 269980 h 648440"/>
                    <a:gd name="connsiteX9" fmla="*/ 160394 w 385273"/>
                    <a:gd name="connsiteY9" fmla="*/ 599668 h 648440"/>
                    <a:gd name="connsiteX10" fmla="*/ 5736 w 385273"/>
                    <a:gd name="connsiteY10" fmla="*/ 550496 h 648440"/>
                    <a:gd name="connsiteX11" fmla="*/ 158214 w 385273"/>
                    <a:gd name="connsiteY11" fmla="*/ 252555 h 648440"/>
                    <a:gd name="connsiteX12" fmla="*/ 163556 w 385273"/>
                    <a:gd name="connsiteY12" fmla="*/ 196773 h 648440"/>
                    <a:gd name="connsiteX13" fmla="*/ 136708 w 385273"/>
                    <a:gd name="connsiteY13" fmla="*/ 138805 h 648440"/>
                    <a:gd name="connsiteX14" fmla="*/ 131643 w 385273"/>
                    <a:gd name="connsiteY14" fmla="*/ 127326 h 648440"/>
                    <a:gd name="connsiteX15" fmla="*/ 112096 w 385273"/>
                    <a:gd name="connsiteY15" fmla="*/ 38383 h 648440"/>
                    <a:gd name="connsiteX16" fmla="*/ 136172 w 385273"/>
                    <a:gd name="connsiteY16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344905 w 385273"/>
                    <a:gd name="connsiteY6" fmla="*/ 272365 h 648440"/>
                    <a:gd name="connsiteX7" fmla="*/ 294468 w 385273"/>
                    <a:gd name="connsiteY7" fmla="*/ 262063 h 648440"/>
                    <a:gd name="connsiteX8" fmla="*/ 262146 w 385273"/>
                    <a:gd name="connsiteY8" fmla="*/ 269980 h 648440"/>
                    <a:gd name="connsiteX9" fmla="*/ 160394 w 385273"/>
                    <a:gd name="connsiteY9" fmla="*/ 599668 h 648440"/>
                    <a:gd name="connsiteX10" fmla="*/ 5736 w 385273"/>
                    <a:gd name="connsiteY10" fmla="*/ 550496 h 648440"/>
                    <a:gd name="connsiteX11" fmla="*/ 158214 w 385273"/>
                    <a:gd name="connsiteY11" fmla="*/ 252555 h 648440"/>
                    <a:gd name="connsiteX12" fmla="*/ 163556 w 385273"/>
                    <a:gd name="connsiteY12" fmla="*/ 196773 h 648440"/>
                    <a:gd name="connsiteX13" fmla="*/ 136708 w 385273"/>
                    <a:gd name="connsiteY13" fmla="*/ 138805 h 648440"/>
                    <a:gd name="connsiteX14" fmla="*/ 131643 w 385273"/>
                    <a:gd name="connsiteY14" fmla="*/ 127326 h 648440"/>
                    <a:gd name="connsiteX15" fmla="*/ 112096 w 385273"/>
                    <a:gd name="connsiteY15" fmla="*/ 38383 h 648440"/>
                    <a:gd name="connsiteX16" fmla="*/ 136172 w 385273"/>
                    <a:gd name="connsiteY16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294468 w 385273"/>
                    <a:gd name="connsiteY6" fmla="*/ 262063 h 648440"/>
                    <a:gd name="connsiteX7" fmla="*/ 262146 w 385273"/>
                    <a:gd name="connsiteY7" fmla="*/ 269980 h 648440"/>
                    <a:gd name="connsiteX8" fmla="*/ 160394 w 385273"/>
                    <a:gd name="connsiteY8" fmla="*/ 599668 h 648440"/>
                    <a:gd name="connsiteX9" fmla="*/ 5736 w 385273"/>
                    <a:gd name="connsiteY9" fmla="*/ 550496 h 648440"/>
                    <a:gd name="connsiteX10" fmla="*/ 158214 w 385273"/>
                    <a:gd name="connsiteY10" fmla="*/ 252555 h 648440"/>
                    <a:gd name="connsiteX11" fmla="*/ 163556 w 385273"/>
                    <a:gd name="connsiteY11" fmla="*/ 196773 h 648440"/>
                    <a:gd name="connsiteX12" fmla="*/ 136708 w 385273"/>
                    <a:gd name="connsiteY12" fmla="*/ 138805 h 648440"/>
                    <a:gd name="connsiteX13" fmla="*/ 131643 w 385273"/>
                    <a:gd name="connsiteY13" fmla="*/ 127326 h 648440"/>
                    <a:gd name="connsiteX14" fmla="*/ 112096 w 385273"/>
                    <a:gd name="connsiteY14" fmla="*/ 38383 h 648440"/>
                    <a:gd name="connsiteX15" fmla="*/ 136172 w 385273"/>
                    <a:gd name="connsiteY15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294468 w 385273"/>
                    <a:gd name="connsiteY5" fmla="*/ 262063 h 648440"/>
                    <a:gd name="connsiteX6" fmla="*/ 262146 w 385273"/>
                    <a:gd name="connsiteY6" fmla="*/ 269980 h 648440"/>
                    <a:gd name="connsiteX7" fmla="*/ 160394 w 385273"/>
                    <a:gd name="connsiteY7" fmla="*/ 599668 h 648440"/>
                    <a:gd name="connsiteX8" fmla="*/ 5736 w 385273"/>
                    <a:gd name="connsiteY8" fmla="*/ 550496 h 648440"/>
                    <a:gd name="connsiteX9" fmla="*/ 158214 w 385273"/>
                    <a:gd name="connsiteY9" fmla="*/ 252555 h 648440"/>
                    <a:gd name="connsiteX10" fmla="*/ 163556 w 385273"/>
                    <a:gd name="connsiteY10" fmla="*/ 196773 h 648440"/>
                    <a:gd name="connsiteX11" fmla="*/ 136708 w 385273"/>
                    <a:gd name="connsiteY11" fmla="*/ 138805 h 648440"/>
                    <a:gd name="connsiteX12" fmla="*/ 131643 w 385273"/>
                    <a:gd name="connsiteY12" fmla="*/ 127326 h 648440"/>
                    <a:gd name="connsiteX13" fmla="*/ 112096 w 385273"/>
                    <a:gd name="connsiteY13" fmla="*/ 38383 h 648440"/>
                    <a:gd name="connsiteX14" fmla="*/ 136172 w 385273"/>
                    <a:gd name="connsiteY14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262146 w 385273"/>
                    <a:gd name="connsiteY5" fmla="*/ 269980 h 648440"/>
                    <a:gd name="connsiteX6" fmla="*/ 160394 w 385273"/>
                    <a:gd name="connsiteY6" fmla="*/ 599668 h 648440"/>
                    <a:gd name="connsiteX7" fmla="*/ 5736 w 385273"/>
                    <a:gd name="connsiteY7" fmla="*/ 550496 h 648440"/>
                    <a:gd name="connsiteX8" fmla="*/ 158214 w 385273"/>
                    <a:gd name="connsiteY8" fmla="*/ 252555 h 648440"/>
                    <a:gd name="connsiteX9" fmla="*/ 163556 w 385273"/>
                    <a:gd name="connsiteY9" fmla="*/ 196773 h 648440"/>
                    <a:gd name="connsiteX10" fmla="*/ 136708 w 385273"/>
                    <a:gd name="connsiteY10" fmla="*/ 138805 h 648440"/>
                    <a:gd name="connsiteX11" fmla="*/ 131643 w 385273"/>
                    <a:gd name="connsiteY11" fmla="*/ 127326 h 648440"/>
                    <a:gd name="connsiteX12" fmla="*/ 112096 w 385273"/>
                    <a:gd name="connsiteY12" fmla="*/ 38383 h 648440"/>
                    <a:gd name="connsiteX13" fmla="*/ 136172 w 385273"/>
                    <a:gd name="connsiteY13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36708 w 385484"/>
                    <a:gd name="connsiteY10" fmla="*/ 138805 h 648440"/>
                    <a:gd name="connsiteX11" fmla="*/ 131643 w 385484"/>
                    <a:gd name="connsiteY11" fmla="*/ 127326 h 648440"/>
                    <a:gd name="connsiteX12" fmla="*/ 112096 w 385484"/>
                    <a:gd name="connsiteY12" fmla="*/ 38383 h 648440"/>
                    <a:gd name="connsiteX13" fmla="*/ 136172 w 385484"/>
                    <a:gd name="connsiteY13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31643 w 385484"/>
                    <a:gd name="connsiteY10" fmla="*/ 127326 h 648440"/>
                    <a:gd name="connsiteX11" fmla="*/ 112096 w 385484"/>
                    <a:gd name="connsiteY11" fmla="*/ 38383 h 648440"/>
                    <a:gd name="connsiteX12" fmla="*/ 136172 w 385484"/>
                    <a:gd name="connsiteY12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12096 w 385484"/>
                    <a:gd name="connsiteY10" fmla="*/ 38383 h 648440"/>
                    <a:gd name="connsiteX11" fmla="*/ 136172 w 385484"/>
                    <a:gd name="connsiteY11" fmla="*/ 743 h 648440"/>
                    <a:gd name="connsiteX0" fmla="*/ 136172 w 385484"/>
                    <a:gd name="connsiteY0" fmla="*/ 336 h 648033"/>
                    <a:gd name="connsiteX1" fmla="*/ 173812 w 385484"/>
                    <a:gd name="connsiteY1" fmla="*/ 24413 h 648033"/>
                    <a:gd name="connsiteX2" fmla="*/ 191815 w 385484"/>
                    <a:gd name="connsiteY2" fmla="*/ 106331 h 648033"/>
                    <a:gd name="connsiteX3" fmla="*/ 263009 w 385484"/>
                    <a:gd name="connsiteY3" fmla="*/ 199626 h 648033"/>
                    <a:gd name="connsiteX4" fmla="*/ 385273 w 385484"/>
                    <a:gd name="connsiteY4" fmla="*/ 245287 h 648033"/>
                    <a:gd name="connsiteX5" fmla="*/ 262146 w 385484"/>
                    <a:gd name="connsiteY5" fmla="*/ 269573 h 648033"/>
                    <a:gd name="connsiteX6" fmla="*/ 160394 w 385484"/>
                    <a:gd name="connsiteY6" fmla="*/ 599261 h 648033"/>
                    <a:gd name="connsiteX7" fmla="*/ 5736 w 385484"/>
                    <a:gd name="connsiteY7" fmla="*/ 550089 h 648033"/>
                    <a:gd name="connsiteX8" fmla="*/ 158214 w 385484"/>
                    <a:gd name="connsiteY8" fmla="*/ 252148 h 648033"/>
                    <a:gd name="connsiteX9" fmla="*/ 163556 w 385484"/>
                    <a:gd name="connsiteY9" fmla="*/ 196366 h 648033"/>
                    <a:gd name="connsiteX10" fmla="*/ 123274 w 385484"/>
                    <a:gd name="connsiteY10" fmla="*/ 37976 h 648033"/>
                    <a:gd name="connsiteX11" fmla="*/ 136172 w 385484"/>
                    <a:gd name="connsiteY11" fmla="*/ 336 h 64803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459 h 648156"/>
                    <a:gd name="connsiteX1" fmla="*/ 166073 w 385484"/>
                    <a:gd name="connsiteY1" fmla="*/ 28835 h 648156"/>
                    <a:gd name="connsiteX2" fmla="*/ 191815 w 385484"/>
                    <a:gd name="connsiteY2" fmla="*/ 106454 h 648156"/>
                    <a:gd name="connsiteX3" fmla="*/ 263009 w 385484"/>
                    <a:gd name="connsiteY3" fmla="*/ 199749 h 648156"/>
                    <a:gd name="connsiteX4" fmla="*/ 385273 w 385484"/>
                    <a:gd name="connsiteY4" fmla="*/ 245410 h 648156"/>
                    <a:gd name="connsiteX5" fmla="*/ 262146 w 385484"/>
                    <a:gd name="connsiteY5" fmla="*/ 269696 h 648156"/>
                    <a:gd name="connsiteX6" fmla="*/ 160394 w 385484"/>
                    <a:gd name="connsiteY6" fmla="*/ 599384 h 648156"/>
                    <a:gd name="connsiteX7" fmla="*/ 5736 w 385484"/>
                    <a:gd name="connsiteY7" fmla="*/ 550212 h 648156"/>
                    <a:gd name="connsiteX8" fmla="*/ 158214 w 385484"/>
                    <a:gd name="connsiteY8" fmla="*/ 252271 h 648156"/>
                    <a:gd name="connsiteX9" fmla="*/ 163556 w 385484"/>
                    <a:gd name="connsiteY9" fmla="*/ 196489 h 648156"/>
                    <a:gd name="connsiteX10" fmla="*/ 123274 w 385484"/>
                    <a:gd name="connsiteY10" fmla="*/ 38099 h 648156"/>
                    <a:gd name="connsiteX11" fmla="*/ 136172 w 385484"/>
                    <a:gd name="connsiteY11" fmla="*/ 459 h 648156"/>
                    <a:gd name="connsiteX0" fmla="*/ 136172 w 385484"/>
                    <a:gd name="connsiteY0" fmla="*/ 459 h 648156"/>
                    <a:gd name="connsiteX1" fmla="*/ 166073 w 385484"/>
                    <a:gd name="connsiteY1" fmla="*/ 28835 h 648156"/>
                    <a:gd name="connsiteX2" fmla="*/ 191815 w 385484"/>
                    <a:gd name="connsiteY2" fmla="*/ 106454 h 648156"/>
                    <a:gd name="connsiteX3" fmla="*/ 263009 w 385484"/>
                    <a:gd name="connsiteY3" fmla="*/ 199749 h 648156"/>
                    <a:gd name="connsiteX4" fmla="*/ 385273 w 385484"/>
                    <a:gd name="connsiteY4" fmla="*/ 245410 h 648156"/>
                    <a:gd name="connsiteX5" fmla="*/ 262146 w 385484"/>
                    <a:gd name="connsiteY5" fmla="*/ 269696 h 648156"/>
                    <a:gd name="connsiteX6" fmla="*/ 160394 w 385484"/>
                    <a:gd name="connsiteY6" fmla="*/ 599384 h 648156"/>
                    <a:gd name="connsiteX7" fmla="*/ 5736 w 385484"/>
                    <a:gd name="connsiteY7" fmla="*/ 550212 h 648156"/>
                    <a:gd name="connsiteX8" fmla="*/ 158214 w 385484"/>
                    <a:gd name="connsiteY8" fmla="*/ 252271 h 648156"/>
                    <a:gd name="connsiteX9" fmla="*/ 163556 w 385484"/>
                    <a:gd name="connsiteY9" fmla="*/ 196489 h 648156"/>
                    <a:gd name="connsiteX10" fmla="*/ 123274 w 385484"/>
                    <a:gd name="connsiteY10" fmla="*/ 38099 h 648156"/>
                    <a:gd name="connsiteX11" fmla="*/ 136172 w 385484"/>
                    <a:gd name="connsiteY11" fmla="*/ 459 h 648156"/>
                    <a:gd name="connsiteX0" fmla="*/ 136172 w 385493"/>
                    <a:gd name="connsiteY0" fmla="*/ 459 h 648156"/>
                    <a:gd name="connsiteX1" fmla="*/ 166073 w 385493"/>
                    <a:gd name="connsiteY1" fmla="*/ 28835 h 648156"/>
                    <a:gd name="connsiteX2" fmla="*/ 191815 w 385493"/>
                    <a:gd name="connsiteY2" fmla="*/ 106454 h 648156"/>
                    <a:gd name="connsiteX3" fmla="*/ 263009 w 385493"/>
                    <a:gd name="connsiteY3" fmla="*/ 199749 h 648156"/>
                    <a:gd name="connsiteX4" fmla="*/ 385273 w 385493"/>
                    <a:gd name="connsiteY4" fmla="*/ 245410 h 648156"/>
                    <a:gd name="connsiteX5" fmla="*/ 262146 w 385493"/>
                    <a:gd name="connsiteY5" fmla="*/ 269696 h 648156"/>
                    <a:gd name="connsiteX6" fmla="*/ 160394 w 385493"/>
                    <a:gd name="connsiteY6" fmla="*/ 599384 h 648156"/>
                    <a:gd name="connsiteX7" fmla="*/ 5736 w 385493"/>
                    <a:gd name="connsiteY7" fmla="*/ 550212 h 648156"/>
                    <a:gd name="connsiteX8" fmla="*/ 158214 w 385493"/>
                    <a:gd name="connsiteY8" fmla="*/ 252271 h 648156"/>
                    <a:gd name="connsiteX9" fmla="*/ 163556 w 385493"/>
                    <a:gd name="connsiteY9" fmla="*/ 196489 h 648156"/>
                    <a:gd name="connsiteX10" fmla="*/ 123274 w 385493"/>
                    <a:gd name="connsiteY10" fmla="*/ 38099 h 648156"/>
                    <a:gd name="connsiteX11" fmla="*/ 136172 w 385493"/>
                    <a:gd name="connsiteY11" fmla="*/ 459 h 648156"/>
                    <a:gd name="connsiteX0" fmla="*/ 130451 w 379772"/>
                    <a:gd name="connsiteY0" fmla="*/ 459 h 642554"/>
                    <a:gd name="connsiteX1" fmla="*/ 160352 w 379772"/>
                    <a:gd name="connsiteY1" fmla="*/ 28835 h 642554"/>
                    <a:gd name="connsiteX2" fmla="*/ 186094 w 379772"/>
                    <a:gd name="connsiteY2" fmla="*/ 106454 h 642554"/>
                    <a:gd name="connsiteX3" fmla="*/ 257288 w 379772"/>
                    <a:gd name="connsiteY3" fmla="*/ 199749 h 642554"/>
                    <a:gd name="connsiteX4" fmla="*/ 379552 w 379772"/>
                    <a:gd name="connsiteY4" fmla="*/ 245410 h 642554"/>
                    <a:gd name="connsiteX5" fmla="*/ 256425 w 379772"/>
                    <a:gd name="connsiteY5" fmla="*/ 269696 h 642554"/>
                    <a:gd name="connsiteX6" fmla="*/ 154673 w 379772"/>
                    <a:gd name="connsiteY6" fmla="*/ 599384 h 642554"/>
                    <a:gd name="connsiteX7" fmla="*/ 15 w 379772"/>
                    <a:gd name="connsiteY7" fmla="*/ 550212 h 642554"/>
                    <a:gd name="connsiteX8" fmla="*/ 163957 w 379772"/>
                    <a:gd name="connsiteY8" fmla="*/ 256857 h 642554"/>
                    <a:gd name="connsiteX9" fmla="*/ 157835 w 379772"/>
                    <a:gd name="connsiteY9" fmla="*/ 196489 h 642554"/>
                    <a:gd name="connsiteX10" fmla="*/ 117553 w 379772"/>
                    <a:gd name="connsiteY10" fmla="*/ 38099 h 642554"/>
                    <a:gd name="connsiteX11" fmla="*/ 130451 w 379772"/>
                    <a:gd name="connsiteY11" fmla="*/ 459 h 642554"/>
                    <a:gd name="connsiteX0" fmla="*/ 106379 w 355700"/>
                    <a:gd name="connsiteY0" fmla="*/ 459 h 623177"/>
                    <a:gd name="connsiteX1" fmla="*/ 136280 w 355700"/>
                    <a:gd name="connsiteY1" fmla="*/ 28835 h 623177"/>
                    <a:gd name="connsiteX2" fmla="*/ 162022 w 355700"/>
                    <a:gd name="connsiteY2" fmla="*/ 106454 h 623177"/>
                    <a:gd name="connsiteX3" fmla="*/ 233216 w 355700"/>
                    <a:gd name="connsiteY3" fmla="*/ 199749 h 623177"/>
                    <a:gd name="connsiteX4" fmla="*/ 355480 w 355700"/>
                    <a:gd name="connsiteY4" fmla="*/ 245410 h 623177"/>
                    <a:gd name="connsiteX5" fmla="*/ 232353 w 355700"/>
                    <a:gd name="connsiteY5" fmla="*/ 269696 h 623177"/>
                    <a:gd name="connsiteX6" fmla="*/ 130601 w 355700"/>
                    <a:gd name="connsiteY6" fmla="*/ 599384 h 623177"/>
                    <a:gd name="connsiteX7" fmla="*/ 19 w 355700"/>
                    <a:gd name="connsiteY7" fmla="*/ 559384 h 623177"/>
                    <a:gd name="connsiteX8" fmla="*/ 139885 w 355700"/>
                    <a:gd name="connsiteY8" fmla="*/ 256857 h 623177"/>
                    <a:gd name="connsiteX9" fmla="*/ 133763 w 355700"/>
                    <a:gd name="connsiteY9" fmla="*/ 196489 h 623177"/>
                    <a:gd name="connsiteX10" fmla="*/ 93481 w 355700"/>
                    <a:gd name="connsiteY10" fmla="*/ 38099 h 623177"/>
                    <a:gd name="connsiteX11" fmla="*/ 106379 w 355700"/>
                    <a:gd name="connsiteY11" fmla="*/ 459 h 623177"/>
                    <a:gd name="connsiteX0" fmla="*/ 106440 w 355761"/>
                    <a:gd name="connsiteY0" fmla="*/ 459 h 622651"/>
                    <a:gd name="connsiteX1" fmla="*/ 136341 w 355761"/>
                    <a:gd name="connsiteY1" fmla="*/ 28835 h 622651"/>
                    <a:gd name="connsiteX2" fmla="*/ 162083 w 355761"/>
                    <a:gd name="connsiteY2" fmla="*/ 106454 h 622651"/>
                    <a:gd name="connsiteX3" fmla="*/ 233277 w 355761"/>
                    <a:gd name="connsiteY3" fmla="*/ 199749 h 622651"/>
                    <a:gd name="connsiteX4" fmla="*/ 355541 w 355761"/>
                    <a:gd name="connsiteY4" fmla="*/ 245410 h 622651"/>
                    <a:gd name="connsiteX5" fmla="*/ 232414 w 355761"/>
                    <a:gd name="connsiteY5" fmla="*/ 269696 h 622651"/>
                    <a:gd name="connsiteX6" fmla="*/ 130662 w 355761"/>
                    <a:gd name="connsiteY6" fmla="*/ 599384 h 622651"/>
                    <a:gd name="connsiteX7" fmla="*/ 80 w 355761"/>
                    <a:gd name="connsiteY7" fmla="*/ 559384 h 622651"/>
                    <a:gd name="connsiteX8" fmla="*/ 139946 w 355761"/>
                    <a:gd name="connsiteY8" fmla="*/ 256857 h 622651"/>
                    <a:gd name="connsiteX9" fmla="*/ 133824 w 355761"/>
                    <a:gd name="connsiteY9" fmla="*/ 196489 h 622651"/>
                    <a:gd name="connsiteX10" fmla="*/ 93542 w 355761"/>
                    <a:gd name="connsiteY10" fmla="*/ 38099 h 622651"/>
                    <a:gd name="connsiteX11" fmla="*/ 106440 w 355761"/>
                    <a:gd name="connsiteY11" fmla="*/ 459 h 622651"/>
                    <a:gd name="connsiteX0" fmla="*/ 106440 w 355543"/>
                    <a:gd name="connsiteY0" fmla="*/ 459 h 622227"/>
                    <a:gd name="connsiteX1" fmla="*/ 136341 w 355543"/>
                    <a:gd name="connsiteY1" fmla="*/ 28835 h 622227"/>
                    <a:gd name="connsiteX2" fmla="*/ 162083 w 355543"/>
                    <a:gd name="connsiteY2" fmla="*/ 106454 h 622227"/>
                    <a:gd name="connsiteX3" fmla="*/ 233277 w 355543"/>
                    <a:gd name="connsiteY3" fmla="*/ 199749 h 622227"/>
                    <a:gd name="connsiteX4" fmla="*/ 355541 w 355543"/>
                    <a:gd name="connsiteY4" fmla="*/ 245410 h 622227"/>
                    <a:gd name="connsiteX5" fmla="*/ 230121 w 355543"/>
                    <a:gd name="connsiteY5" fmla="*/ 275428 h 622227"/>
                    <a:gd name="connsiteX6" fmla="*/ 130662 w 355543"/>
                    <a:gd name="connsiteY6" fmla="*/ 599384 h 622227"/>
                    <a:gd name="connsiteX7" fmla="*/ 80 w 355543"/>
                    <a:gd name="connsiteY7" fmla="*/ 559384 h 622227"/>
                    <a:gd name="connsiteX8" fmla="*/ 139946 w 355543"/>
                    <a:gd name="connsiteY8" fmla="*/ 256857 h 622227"/>
                    <a:gd name="connsiteX9" fmla="*/ 133824 w 355543"/>
                    <a:gd name="connsiteY9" fmla="*/ 196489 h 622227"/>
                    <a:gd name="connsiteX10" fmla="*/ 93542 w 355543"/>
                    <a:gd name="connsiteY10" fmla="*/ 38099 h 622227"/>
                    <a:gd name="connsiteX11" fmla="*/ 106440 w 355543"/>
                    <a:gd name="connsiteY11" fmla="*/ 459 h 622227"/>
                    <a:gd name="connsiteX0" fmla="*/ 106440 w 355544"/>
                    <a:gd name="connsiteY0" fmla="*/ 459 h 622227"/>
                    <a:gd name="connsiteX1" fmla="*/ 136341 w 355544"/>
                    <a:gd name="connsiteY1" fmla="*/ 28835 h 622227"/>
                    <a:gd name="connsiteX2" fmla="*/ 162083 w 355544"/>
                    <a:gd name="connsiteY2" fmla="*/ 106454 h 622227"/>
                    <a:gd name="connsiteX3" fmla="*/ 233277 w 355544"/>
                    <a:gd name="connsiteY3" fmla="*/ 199749 h 622227"/>
                    <a:gd name="connsiteX4" fmla="*/ 355541 w 355544"/>
                    <a:gd name="connsiteY4" fmla="*/ 245410 h 622227"/>
                    <a:gd name="connsiteX5" fmla="*/ 230121 w 355544"/>
                    <a:gd name="connsiteY5" fmla="*/ 275428 h 622227"/>
                    <a:gd name="connsiteX6" fmla="*/ 130662 w 355544"/>
                    <a:gd name="connsiteY6" fmla="*/ 599384 h 622227"/>
                    <a:gd name="connsiteX7" fmla="*/ 80 w 355544"/>
                    <a:gd name="connsiteY7" fmla="*/ 559384 h 622227"/>
                    <a:gd name="connsiteX8" fmla="*/ 139946 w 355544"/>
                    <a:gd name="connsiteY8" fmla="*/ 256857 h 622227"/>
                    <a:gd name="connsiteX9" fmla="*/ 133824 w 355544"/>
                    <a:gd name="connsiteY9" fmla="*/ 196489 h 622227"/>
                    <a:gd name="connsiteX10" fmla="*/ 93542 w 355544"/>
                    <a:gd name="connsiteY10" fmla="*/ 38099 h 622227"/>
                    <a:gd name="connsiteX11" fmla="*/ 106440 w 355544"/>
                    <a:gd name="connsiteY11" fmla="*/ 459 h 622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55544" h="622227">
                      <a:moveTo>
                        <a:pt x="106440" y="459"/>
                      </a:moveTo>
                      <a:cubicBezTo>
                        <a:pt x="117012" y="-2805"/>
                        <a:pt x="130016" y="11792"/>
                        <a:pt x="136341" y="28835"/>
                      </a:cubicBezTo>
                      <a:cubicBezTo>
                        <a:pt x="142666" y="45878"/>
                        <a:pt x="153502" y="80581"/>
                        <a:pt x="162083" y="106454"/>
                      </a:cubicBezTo>
                      <a:cubicBezTo>
                        <a:pt x="185814" y="137552"/>
                        <a:pt x="204473" y="174010"/>
                        <a:pt x="233277" y="199749"/>
                      </a:cubicBezTo>
                      <a:cubicBezTo>
                        <a:pt x="269820" y="219469"/>
                        <a:pt x="354920" y="221333"/>
                        <a:pt x="355541" y="245410"/>
                      </a:cubicBezTo>
                      <a:cubicBezTo>
                        <a:pt x="356162" y="269487"/>
                        <a:pt x="271163" y="267333"/>
                        <a:pt x="230121" y="275428"/>
                      </a:cubicBezTo>
                      <a:cubicBezTo>
                        <a:pt x="196204" y="385324"/>
                        <a:pt x="169002" y="552058"/>
                        <a:pt x="130662" y="599384"/>
                      </a:cubicBezTo>
                      <a:cubicBezTo>
                        <a:pt x="92322" y="646710"/>
                        <a:pt x="3119" y="614179"/>
                        <a:pt x="80" y="559384"/>
                      </a:cubicBezTo>
                      <a:cubicBezTo>
                        <a:pt x="-2959" y="504589"/>
                        <a:pt x="80389" y="371252"/>
                        <a:pt x="139946" y="256857"/>
                      </a:cubicBezTo>
                      <a:lnTo>
                        <a:pt x="133824" y="196489"/>
                      </a:lnTo>
                      <a:cubicBezTo>
                        <a:pt x="120397" y="143692"/>
                        <a:pt x="99868" y="60301"/>
                        <a:pt x="93542" y="38099"/>
                      </a:cubicBezTo>
                      <a:cubicBezTo>
                        <a:pt x="87216" y="15897"/>
                        <a:pt x="95868" y="3723"/>
                        <a:pt x="106440" y="45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29" name="グループ化 328">
                <a:extLst>
                  <a:ext uri="{FF2B5EF4-FFF2-40B4-BE49-F238E27FC236}">
                    <a16:creationId xmlns:a16="http://schemas.microsoft.com/office/drawing/2014/main" id="{A99B5D3D-3533-4963-8D0C-24D6CD2A3632}"/>
                  </a:ext>
                </a:extLst>
              </p:cNvPr>
              <p:cNvGrpSpPr/>
              <p:nvPr/>
            </p:nvGrpSpPr>
            <p:grpSpPr>
              <a:xfrm rot="21386287" flipH="1">
                <a:off x="7989776" y="2362437"/>
                <a:ext cx="299770" cy="524617"/>
                <a:chOff x="6528281" y="1072716"/>
                <a:chExt cx="447405" cy="782989"/>
              </a:xfrm>
            </p:grpSpPr>
            <p:sp>
              <p:nvSpPr>
                <p:cNvPr id="330" name="角丸四角形 515">
                  <a:extLst>
                    <a:ext uri="{FF2B5EF4-FFF2-40B4-BE49-F238E27FC236}">
                      <a16:creationId xmlns:a16="http://schemas.microsoft.com/office/drawing/2014/main" id="{2CE63152-306F-4E49-9443-6D71CB636EC2}"/>
                    </a:ext>
                  </a:extLst>
                </p:cNvPr>
                <p:cNvSpPr/>
                <p:nvPr/>
              </p:nvSpPr>
              <p:spPr>
                <a:xfrm rot="3126630" flipH="1">
                  <a:off x="6561212" y="1177848"/>
                  <a:ext cx="210375" cy="5694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1" name="フリーフォーム: 図形 330">
                  <a:extLst>
                    <a:ext uri="{FF2B5EF4-FFF2-40B4-BE49-F238E27FC236}">
                      <a16:creationId xmlns:a16="http://schemas.microsoft.com/office/drawing/2014/main" id="{9C963AEC-CF83-49D4-A48A-4269197E0B34}"/>
                    </a:ext>
                  </a:extLst>
                </p:cNvPr>
                <p:cNvSpPr/>
                <p:nvPr/>
              </p:nvSpPr>
              <p:spPr bwMode="auto">
                <a:xfrm>
                  <a:off x="6528281" y="1072716"/>
                  <a:ext cx="447405" cy="782989"/>
                </a:xfrm>
                <a:custGeom>
                  <a:avLst/>
                  <a:gdLst>
                    <a:gd name="connsiteX0" fmla="*/ 164297 w 413430"/>
                    <a:gd name="connsiteY0" fmla="*/ 743 h 711253"/>
                    <a:gd name="connsiteX1" fmla="*/ 201937 w 413430"/>
                    <a:gd name="connsiteY1" fmla="*/ 24820 h 711253"/>
                    <a:gd name="connsiteX2" fmla="*/ 219940 w 413430"/>
                    <a:gd name="connsiteY2" fmla="*/ 106738 h 711253"/>
                    <a:gd name="connsiteX3" fmla="*/ 289415 w 413430"/>
                    <a:gd name="connsiteY3" fmla="*/ 182836 h 711253"/>
                    <a:gd name="connsiteX4" fmla="*/ 291201 w 413430"/>
                    <a:gd name="connsiteY4" fmla="*/ 185811 h 711253"/>
                    <a:gd name="connsiteX5" fmla="*/ 386726 w 413430"/>
                    <a:gd name="connsiteY5" fmla="*/ 205326 h 711253"/>
                    <a:gd name="connsiteX6" fmla="*/ 408423 w 413430"/>
                    <a:gd name="connsiteY6" fmla="*/ 219986 h 711253"/>
                    <a:gd name="connsiteX7" fmla="*/ 413430 w 413430"/>
                    <a:gd name="connsiteY7" fmla="*/ 232108 h 711253"/>
                    <a:gd name="connsiteX8" fmla="*/ 413398 w 413430"/>
                    <a:gd name="connsiteY8" fmla="*/ 245694 h 711253"/>
                    <a:gd name="connsiteX9" fmla="*/ 398738 w 413430"/>
                    <a:gd name="connsiteY9" fmla="*/ 267390 h 711253"/>
                    <a:gd name="connsiteX10" fmla="*/ 373030 w 413430"/>
                    <a:gd name="connsiteY10" fmla="*/ 272365 h 711253"/>
                    <a:gd name="connsiteX11" fmla="*/ 322593 w 413430"/>
                    <a:gd name="connsiteY11" fmla="*/ 262063 h 711253"/>
                    <a:gd name="connsiteX12" fmla="*/ 290271 w 413430"/>
                    <a:gd name="connsiteY12" fmla="*/ 269980 h 711253"/>
                    <a:gd name="connsiteX13" fmla="*/ 176613 w 413430"/>
                    <a:gd name="connsiteY13" fmla="*/ 640149 h 711253"/>
                    <a:gd name="connsiteX14" fmla="*/ 55649 w 413430"/>
                    <a:gd name="connsiteY14" fmla="*/ 709561 h 711253"/>
                    <a:gd name="connsiteX15" fmla="*/ 7668 w 413430"/>
                    <a:gd name="connsiteY15" fmla="*/ 595740 h 711253"/>
                    <a:gd name="connsiteX16" fmla="*/ 186339 w 413430"/>
                    <a:gd name="connsiteY16" fmla="*/ 252555 h 711253"/>
                    <a:gd name="connsiteX17" fmla="*/ 191681 w 413430"/>
                    <a:gd name="connsiteY17" fmla="*/ 196773 h 711253"/>
                    <a:gd name="connsiteX18" fmla="*/ 164833 w 413430"/>
                    <a:gd name="connsiteY18" fmla="*/ 138805 h 711253"/>
                    <a:gd name="connsiteX19" fmla="*/ 159768 w 413430"/>
                    <a:gd name="connsiteY19" fmla="*/ 127326 h 711253"/>
                    <a:gd name="connsiteX20" fmla="*/ 140221 w 413430"/>
                    <a:gd name="connsiteY20" fmla="*/ 38383 h 711253"/>
                    <a:gd name="connsiteX21" fmla="*/ 164297 w 413430"/>
                    <a:gd name="connsiteY21" fmla="*/ 743 h 711253"/>
                    <a:gd name="connsiteX0" fmla="*/ 156645 w 405778"/>
                    <a:gd name="connsiteY0" fmla="*/ 743 h 667156"/>
                    <a:gd name="connsiteX1" fmla="*/ 194285 w 405778"/>
                    <a:gd name="connsiteY1" fmla="*/ 24820 h 667156"/>
                    <a:gd name="connsiteX2" fmla="*/ 212288 w 405778"/>
                    <a:gd name="connsiteY2" fmla="*/ 106738 h 667156"/>
                    <a:gd name="connsiteX3" fmla="*/ 281763 w 405778"/>
                    <a:gd name="connsiteY3" fmla="*/ 182836 h 667156"/>
                    <a:gd name="connsiteX4" fmla="*/ 283549 w 405778"/>
                    <a:gd name="connsiteY4" fmla="*/ 185811 h 667156"/>
                    <a:gd name="connsiteX5" fmla="*/ 379074 w 405778"/>
                    <a:gd name="connsiteY5" fmla="*/ 205326 h 667156"/>
                    <a:gd name="connsiteX6" fmla="*/ 400771 w 405778"/>
                    <a:gd name="connsiteY6" fmla="*/ 219986 h 667156"/>
                    <a:gd name="connsiteX7" fmla="*/ 405778 w 405778"/>
                    <a:gd name="connsiteY7" fmla="*/ 232108 h 667156"/>
                    <a:gd name="connsiteX8" fmla="*/ 405746 w 405778"/>
                    <a:gd name="connsiteY8" fmla="*/ 245694 h 667156"/>
                    <a:gd name="connsiteX9" fmla="*/ 391086 w 405778"/>
                    <a:gd name="connsiteY9" fmla="*/ 267390 h 667156"/>
                    <a:gd name="connsiteX10" fmla="*/ 365378 w 405778"/>
                    <a:gd name="connsiteY10" fmla="*/ 272365 h 667156"/>
                    <a:gd name="connsiteX11" fmla="*/ 314941 w 405778"/>
                    <a:gd name="connsiteY11" fmla="*/ 262063 h 667156"/>
                    <a:gd name="connsiteX12" fmla="*/ 282619 w 405778"/>
                    <a:gd name="connsiteY12" fmla="*/ 269980 h 667156"/>
                    <a:gd name="connsiteX13" fmla="*/ 168961 w 405778"/>
                    <a:gd name="connsiteY13" fmla="*/ 640149 h 667156"/>
                    <a:gd name="connsiteX14" fmla="*/ 16 w 405778"/>
                    <a:gd name="connsiteY14" fmla="*/ 595740 h 667156"/>
                    <a:gd name="connsiteX15" fmla="*/ 178687 w 405778"/>
                    <a:gd name="connsiteY15" fmla="*/ 252555 h 667156"/>
                    <a:gd name="connsiteX16" fmla="*/ 184029 w 405778"/>
                    <a:gd name="connsiteY16" fmla="*/ 196773 h 667156"/>
                    <a:gd name="connsiteX17" fmla="*/ 157181 w 405778"/>
                    <a:gd name="connsiteY17" fmla="*/ 138805 h 667156"/>
                    <a:gd name="connsiteX18" fmla="*/ 152116 w 405778"/>
                    <a:gd name="connsiteY18" fmla="*/ 127326 h 667156"/>
                    <a:gd name="connsiteX19" fmla="*/ 132569 w 405778"/>
                    <a:gd name="connsiteY19" fmla="*/ 38383 h 667156"/>
                    <a:gd name="connsiteX20" fmla="*/ 156645 w 405778"/>
                    <a:gd name="connsiteY20" fmla="*/ 743 h 667156"/>
                    <a:gd name="connsiteX0" fmla="*/ 130457 w 379590"/>
                    <a:gd name="connsiteY0" fmla="*/ 743 h 658211"/>
                    <a:gd name="connsiteX1" fmla="*/ 168097 w 379590"/>
                    <a:gd name="connsiteY1" fmla="*/ 24820 h 658211"/>
                    <a:gd name="connsiteX2" fmla="*/ 186100 w 379590"/>
                    <a:gd name="connsiteY2" fmla="*/ 106738 h 658211"/>
                    <a:gd name="connsiteX3" fmla="*/ 255575 w 379590"/>
                    <a:gd name="connsiteY3" fmla="*/ 182836 h 658211"/>
                    <a:gd name="connsiteX4" fmla="*/ 257361 w 379590"/>
                    <a:gd name="connsiteY4" fmla="*/ 185811 h 658211"/>
                    <a:gd name="connsiteX5" fmla="*/ 352886 w 379590"/>
                    <a:gd name="connsiteY5" fmla="*/ 205326 h 658211"/>
                    <a:gd name="connsiteX6" fmla="*/ 374583 w 379590"/>
                    <a:gd name="connsiteY6" fmla="*/ 219986 h 658211"/>
                    <a:gd name="connsiteX7" fmla="*/ 379590 w 379590"/>
                    <a:gd name="connsiteY7" fmla="*/ 232108 h 658211"/>
                    <a:gd name="connsiteX8" fmla="*/ 379558 w 379590"/>
                    <a:gd name="connsiteY8" fmla="*/ 245694 h 658211"/>
                    <a:gd name="connsiteX9" fmla="*/ 364898 w 379590"/>
                    <a:gd name="connsiteY9" fmla="*/ 267390 h 658211"/>
                    <a:gd name="connsiteX10" fmla="*/ 339190 w 379590"/>
                    <a:gd name="connsiteY10" fmla="*/ 272365 h 658211"/>
                    <a:gd name="connsiteX11" fmla="*/ 288753 w 379590"/>
                    <a:gd name="connsiteY11" fmla="*/ 262063 h 658211"/>
                    <a:gd name="connsiteX12" fmla="*/ 256431 w 379590"/>
                    <a:gd name="connsiteY12" fmla="*/ 269980 h 658211"/>
                    <a:gd name="connsiteX13" fmla="*/ 142773 w 379590"/>
                    <a:gd name="connsiteY13" fmla="*/ 640149 h 658211"/>
                    <a:gd name="connsiteX14" fmla="*/ 21 w 379590"/>
                    <a:gd name="connsiteY14" fmla="*/ 550496 h 658211"/>
                    <a:gd name="connsiteX15" fmla="*/ 152499 w 379590"/>
                    <a:gd name="connsiteY15" fmla="*/ 252555 h 658211"/>
                    <a:gd name="connsiteX16" fmla="*/ 157841 w 379590"/>
                    <a:gd name="connsiteY16" fmla="*/ 196773 h 658211"/>
                    <a:gd name="connsiteX17" fmla="*/ 130993 w 379590"/>
                    <a:gd name="connsiteY17" fmla="*/ 138805 h 658211"/>
                    <a:gd name="connsiteX18" fmla="*/ 125928 w 379590"/>
                    <a:gd name="connsiteY18" fmla="*/ 127326 h 658211"/>
                    <a:gd name="connsiteX19" fmla="*/ 106381 w 379590"/>
                    <a:gd name="connsiteY19" fmla="*/ 38383 h 658211"/>
                    <a:gd name="connsiteX20" fmla="*/ 130457 w 379590"/>
                    <a:gd name="connsiteY20" fmla="*/ 743 h 658211"/>
                    <a:gd name="connsiteX0" fmla="*/ 130438 w 379571"/>
                    <a:gd name="connsiteY0" fmla="*/ 743 h 623975"/>
                    <a:gd name="connsiteX1" fmla="*/ 168078 w 379571"/>
                    <a:gd name="connsiteY1" fmla="*/ 24820 h 623975"/>
                    <a:gd name="connsiteX2" fmla="*/ 186081 w 379571"/>
                    <a:gd name="connsiteY2" fmla="*/ 106738 h 623975"/>
                    <a:gd name="connsiteX3" fmla="*/ 255556 w 379571"/>
                    <a:gd name="connsiteY3" fmla="*/ 182836 h 623975"/>
                    <a:gd name="connsiteX4" fmla="*/ 257342 w 379571"/>
                    <a:gd name="connsiteY4" fmla="*/ 185811 h 623975"/>
                    <a:gd name="connsiteX5" fmla="*/ 352867 w 379571"/>
                    <a:gd name="connsiteY5" fmla="*/ 205326 h 623975"/>
                    <a:gd name="connsiteX6" fmla="*/ 374564 w 379571"/>
                    <a:gd name="connsiteY6" fmla="*/ 219986 h 623975"/>
                    <a:gd name="connsiteX7" fmla="*/ 379571 w 379571"/>
                    <a:gd name="connsiteY7" fmla="*/ 232108 h 623975"/>
                    <a:gd name="connsiteX8" fmla="*/ 379539 w 379571"/>
                    <a:gd name="connsiteY8" fmla="*/ 245694 h 623975"/>
                    <a:gd name="connsiteX9" fmla="*/ 364879 w 379571"/>
                    <a:gd name="connsiteY9" fmla="*/ 267390 h 623975"/>
                    <a:gd name="connsiteX10" fmla="*/ 339171 w 379571"/>
                    <a:gd name="connsiteY10" fmla="*/ 272365 h 623975"/>
                    <a:gd name="connsiteX11" fmla="*/ 288734 w 379571"/>
                    <a:gd name="connsiteY11" fmla="*/ 262063 h 623975"/>
                    <a:gd name="connsiteX12" fmla="*/ 256412 w 379571"/>
                    <a:gd name="connsiteY12" fmla="*/ 269980 h 623975"/>
                    <a:gd name="connsiteX13" fmla="*/ 154660 w 379571"/>
                    <a:gd name="connsiteY13" fmla="*/ 599668 h 623975"/>
                    <a:gd name="connsiteX14" fmla="*/ 2 w 379571"/>
                    <a:gd name="connsiteY14" fmla="*/ 550496 h 623975"/>
                    <a:gd name="connsiteX15" fmla="*/ 152480 w 379571"/>
                    <a:gd name="connsiteY15" fmla="*/ 252555 h 623975"/>
                    <a:gd name="connsiteX16" fmla="*/ 157822 w 379571"/>
                    <a:gd name="connsiteY16" fmla="*/ 196773 h 623975"/>
                    <a:gd name="connsiteX17" fmla="*/ 130974 w 379571"/>
                    <a:gd name="connsiteY17" fmla="*/ 138805 h 623975"/>
                    <a:gd name="connsiteX18" fmla="*/ 125909 w 379571"/>
                    <a:gd name="connsiteY18" fmla="*/ 127326 h 623975"/>
                    <a:gd name="connsiteX19" fmla="*/ 106362 w 379571"/>
                    <a:gd name="connsiteY19" fmla="*/ 38383 h 623975"/>
                    <a:gd name="connsiteX20" fmla="*/ 130438 w 379571"/>
                    <a:gd name="connsiteY20" fmla="*/ 743 h 623975"/>
                    <a:gd name="connsiteX0" fmla="*/ 130438 w 379571"/>
                    <a:gd name="connsiteY0" fmla="*/ 743 h 642999"/>
                    <a:gd name="connsiteX1" fmla="*/ 168078 w 379571"/>
                    <a:gd name="connsiteY1" fmla="*/ 24820 h 642999"/>
                    <a:gd name="connsiteX2" fmla="*/ 186081 w 379571"/>
                    <a:gd name="connsiteY2" fmla="*/ 106738 h 642999"/>
                    <a:gd name="connsiteX3" fmla="*/ 255556 w 379571"/>
                    <a:gd name="connsiteY3" fmla="*/ 182836 h 642999"/>
                    <a:gd name="connsiteX4" fmla="*/ 257342 w 379571"/>
                    <a:gd name="connsiteY4" fmla="*/ 185811 h 642999"/>
                    <a:gd name="connsiteX5" fmla="*/ 352867 w 379571"/>
                    <a:gd name="connsiteY5" fmla="*/ 205326 h 642999"/>
                    <a:gd name="connsiteX6" fmla="*/ 374564 w 379571"/>
                    <a:gd name="connsiteY6" fmla="*/ 219986 h 642999"/>
                    <a:gd name="connsiteX7" fmla="*/ 379571 w 379571"/>
                    <a:gd name="connsiteY7" fmla="*/ 232108 h 642999"/>
                    <a:gd name="connsiteX8" fmla="*/ 379539 w 379571"/>
                    <a:gd name="connsiteY8" fmla="*/ 245694 h 642999"/>
                    <a:gd name="connsiteX9" fmla="*/ 364879 w 379571"/>
                    <a:gd name="connsiteY9" fmla="*/ 267390 h 642999"/>
                    <a:gd name="connsiteX10" fmla="*/ 339171 w 379571"/>
                    <a:gd name="connsiteY10" fmla="*/ 272365 h 642999"/>
                    <a:gd name="connsiteX11" fmla="*/ 288734 w 379571"/>
                    <a:gd name="connsiteY11" fmla="*/ 262063 h 642999"/>
                    <a:gd name="connsiteX12" fmla="*/ 256412 w 379571"/>
                    <a:gd name="connsiteY12" fmla="*/ 269980 h 642999"/>
                    <a:gd name="connsiteX13" fmla="*/ 154660 w 379571"/>
                    <a:gd name="connsiteY13" fmla="*/ 599668 h 642999"/>
                    <a:gd name="connsiteX14" fmla="*/ 2 w 379571"/>
                    <a:gd name="connsiteY14" fmla="*/ 550496 h 642999"/>
                    <a:gd name="connsiteX15" fmla="*/ 152480 w 379571"/>
                    <a:gd name="connsiteY15" fmla="*/ 252555 h 642999"/>
                    <a:gd name="connsiteX16" fmla="*/ 157822 w 379571"/>
                    <a:gd name="connsiteY16" fmla="*/ 196773 h 642999"/>
                    <a:gd name="connsiteX17" fmla="*/ 130974 w 379571"/>
                    <a:gd name="connsiteY17" fmla="*/ 138805 h 642999"/>
                    <a:gd name="connsiteX18" fmla="*/ 125909 w 379571"/>
                    <a:gd name="connsiteY18" fmla="*/ 127326 h 642999"/>
                    <a:gd name="connsiteX19" fmla="*/ 106362 w 379571"/>
                    <a:gd name="connsiteY19" fmla="*/ 38383 h 642999"/>
                    <a:gd name="connsiteX20" fmla="*/ 130438 w 379571"/>
                    <a:gd name="connsiteY20" fmla="*/ 743 h 642999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58601 w 385305"/>
                    <a:gd name="connsiteY5" fmla="*/ 205326 h 648440"/>
                    <a:gd name="connsiteX6" fmla="*/ 380298 w 385305"/>
                    <a:gd name="connsiteY6" fmla="*/ 219986 h 648440"/>
                    <a:gd name="connsiteX7" fmla="*/ 385305 w 385305"/>
                    <a:gd name="connsiteY7" fmla="*/ 232108 h 648440"/>
                    <a:gd name="connsiteX8" fmla="*/ 385273 w 385305"/>
                    <a:gd name="connsiteY8" fmla="*/ 245694 h 648440"/>
                    <a:gd name="connsiteX9" fmla="*/ 370613 w 385305"/>
                    <a:gd name="connsiteY9" fmla="*/ 267390 h 648440"/>
                    <a:gd name="connsiteX10" fmla="*/ 344905 w 385305"/>
                    <a:gd name="connsiteY10" fmla="*/ 272365 h 648440"/>
                    <a:gd name="connsiteX11" fmla="*/ 294468 w 385305"/>
                    <a:gd name="connsiteY11" fmla="*/ 262063 h 648440"/>
                    <a:gd name="connsiteX12" fmla="*/ 262146 w 385305"/>
                    <a:gd name="connsiteY12" fmla="*/ 269980 h 648440"/>
                    <a:gd name="connsiteX13" fmla="*/ 160394 w 385305"/>
                    <a:gd name="connsiteY13" fmla="*/ 599668 h 648440"/>
                    <a:gd name="connsiteX14" fmla="*/ 5736 w 385305"/>
                    <a:gd name="connsiteY14" fmla="*/ 550496 h 648440"/>
                    <a:gd name="connsiteX15" fmla="*/ 158214 w 385305"/>
                    <a:gd name="connsiteY15" fmla="*/ 252555 h 648440"/>
                    <a:gd name="connsiteX16" fmla="*/ 163556 w 385305"/>
                    <a:gd name="connsiteY16" fmla="*/ 196773 h 648440"/>
                    <a:gd name="connsiteX17" fmla="*/ 136708 w 385305"/>
                    <a:gd name="connsiteY17" fmla="*/ 138805 h 648440"/>
                    <a:gd name="connsiteX18" fmla="*/ 131643 w 385305"/>
                    <a:gd name="connsiteY18" fmla="*/ 127326 h 648440"/>
                    <a:gd name="connsiteX19" fmla="*/ 112096 w 385305"/>
                    <a:gd name="connsiteY19" fmla="*/ 38383 h 648440"/>
                    <a:gd name="connsiteX20" fmla="*/ 136172 w 385305"/>
                    <a:gd name="connsiteY20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46563 w 385305"/>
                    <a:gd name="connsiteY5" fmla="*/ 213925 h 648440"/>
                    <a:gd name="connsiteX6" fmla="*/ 380298 w 385305"/>
                    <a:gd name="connsiteY6" fmla="*/ 219986 h 648440"/>
                    <a:gd name="connsiteX7" fmla="*/ 385305 w 385305"/>
                    <a:gd name="connsiteY7" fmla="*/ 232108 h 648440"/>
                    <a:gd name="connsiteX8" fmla="*/ 385273 w 385305"/>
                    <a:gd name="connsiteY8" fmla="*/ 245694 h 648440"/>
                    <a:gd name="connsiteX9" fmla="*/ 370613 w 385305"/>
                    <a:gd name="connsiteY9" fmla="*/ 267390 h 648440"/>
                    <a:gd name="connsiteX10" fmla="*/ 344905 w 385305"/>
                    <a:gd name="connsiteY10" fmla="*/ 272365 h 648440"/>
                    <a:gd name="connsiteX11" fmla="*/ 294468 w 385305"/>
                    <a:gd name="connsiteY11" fmla="*/ 262063 h 648440"/>
                    <a:gd name="connsiteX12" fmla="*/ 262146 w 385305"/>
                    <a:gd name="connsiteY12" fmla="*/ 269980 h 648440"/>
                    <a:gd name="connsiteX13" fmla="*/ 160394 w 385305"/>
                    <a:gd name="connsiteY13" fmla="*/ 599668 h 648440"/>
                    <a:gd name="connsiteX14" fmla="*/ 5736 w 385305"/>
                    <a:gd name="connsiteY14" fmla="*/ 550496 h 648440"/>
                    <a:gd name="connsiteX15" fmla="*/ 158214 w 385305"/>
                    <a:gd name="connsiteY15" fmla="*/ 252555 h 648440"/>
                    <a:gd name="connsiteX16" fmla="*/ 163556 w 385305"/>
                    <a:gd name="connsiteY16" fmla="*/ 196773 h 648440"/>
                    <a:gd name="connsiteX17" fmla="*/ 136708 w 385305"/>
                    <a:gd name="connsiteY17" fmla="*/ 138805 h 648440"/>
                    <a:gd name="connsiteX18" fmla="*/ 131643 w 385305"/>
                    <a:gd name="connsiteY18" fmla="*/ 127326 h 648440"/>
                    <a:gd name="connsiteX19" fmla="*/ 112096 w 385305"/>
                    <a:gd name="connsiteY19" fmla="*/ 38383 h 648440"/>
                    <a:gd name="connsiteX20" fmla="*/ 136172 w 385305"/>
                    <a:gd name="connsiteY20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80298 w 385305"/>
                    <a:gd name="connsiteY5" fmla="*/ 219986 h 648440"/>
                    <a:gd name="connsiteX6" fmla="*/ 385305 w 385305"/>
                    <a:gd name="connsiteY6" fmla="*/ 232108 h 648440"/>
                    <a:gd name="connsiteX7" fmla="*/ 385273 w 385305"/>
                    <a:gd name="connsiteY7" fmla="*/ 245694 h 648440"/>
                    <a:gd name="connsiteX8" fmla="*/ 370613 w 385305"/>
                    <a:gd name="connsiteY8" fmla="*/ 267390 h 648440"/>
                    <a:gd name="connsiteX9" fmla="*/ 344905 w 385305"/>
                    <a:gd name="connsiteY9" fmla="*/ 272365 h 648440"/>
                    <a:gd name="connsiteX10" fmla="*/ 294468 w 385305"/>
                    <a:gd name="connsiteY10" fmla="*/ 262063 h 648440"/>
                    <a:gd name="connsiteX11" fmla="*/ 262146 w 385305"/>
                    <a:gd name="connsiteY11" fmla="*/ 269980 h 648440"/>
                    <a:gd name="connsiteX12" fmla="*/ 160394 w 385305"/>
                    <a:gd name="connsiteY12" fmla="*/ 599668 h 648440"/>
                    <a:gd name="connsiteX13" fmla="*/ 5736 w 385305"/>
                    <a:gd name="connsiteY13" fmla="*/ 550496 h 648440"/>
                    <a:gd name="connsiteX14" fmla="*/ 158214 w 385305"/>
                    <a:gd name="connsiteY14" fmla="*/ 252555 h 648440"/>
                    <a:gd name="connsiteX15" fmla="*/ 163556 w 385305"/>
                    <a:gd name="connsiteY15" fmla="*/ 196773 h 648440"/>
                    <a:gd name="connsiteX16" fmla="*/ 136708 w 385305"/>
                    <a:gd name="connsiteY16" fmla="*/ 138805 h 648440"/>
                    <a:gd name="connsiteX17" fmla="*/ 131643 w 385305"/>
                    <a:gd name="connsiteY17" fmla="*/ 127326 h 648440"/>
                    <a:gd name="connsiteX18" fmla="*/ 112096 w 385305"/>
                    <a:gd name="connsiteY18" fmla="*/ 38383 h 648440"/>
                    <a:gd name="connsiteX19" fmla="*/ 136172 w 385305"/>
                    <a:gd name="connsiteY19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380298 w 385305"/>
                    <a:gd name="connsiteY4" fmla="*/ 219986 h 648440"/>
                    <a:gd name="connsiteX5" fmla="*/ 385305 w 385305"/>
                    <a:gd name="connsiteY5" fmla="*/ 232108 h 648440"/>
                    <a:gd name="connsiteX6" fmla="*/ 385273 w 385305"/>
                    <a:gd name="connsiteY6" fmla="*/ 245694 h 648440"/>
                    <a:gd name="connsiteX7" fmla="*/ 370613 w 385305"/>
                    <a:gd name="connsiteY7" fmla="*/ 267390 h 648440"/>
                    <a:gd name="connsiteX8" fmla="*/ 344905 w 385305"/>
                    <a:gd name="connsiteY8" fmla="*/ 272365 h 648440"/>
                    <a:gd name="connsiteX9" fmla="*/ 294468 w 385305"/>
                    <a:gd name="connsiteY9" fmla="*/ 262063 h 648440"/>
                    <a:gd name="connsiteX10" fmla="*/ 262146 w 385305"/>
                    <a:gd name="connsiteY10" fmla="*/ 269980 h 648440"/>
                    <a:gd name="connsiteX11" fmla="*/ 160394 w 385305"/>
                    <a:gd name="connsiteY11" fmla="*/ 599668 h 648440"/>
                    <a:gd name="connsiteX12" fmla="*/ 5736 w 385305"/>
                    <a:gd name="connsiteY12" fmla="*/ 550496 h 648440"/>
                    <a:gd name="connsiteX13" fmla="*/ 158214 w 385305"/>
                    <a:gd name="connsiteY13" fmla="*/ 252555 h 648440"/>
                    <a:gd name="connsiteX14" fmla="*/ 163556 w 385305"/>
                    <a:gd name="connsiteY14" fmla="*/ 196773 h 648440"/>
                    <a:gd name="connsiteX15" fmla="*/ 136708 w 385305"/>
                    <a:gd name="connsiteY15" fmla="*/ 138805 h 648440"/>
                    <a:gd name="connsiteX16" fmla="*/ 131643 w 385305"/>
                    <a:gd name="connsiteY16" fmla="*/ 127326 h 648440"/>
                    <a:gd name="connsiteX17" fmla="*/ 112096 w 385305"/>
                    <a:gd name="connsiteY17" fmla="*/ 38383 h 648440"/>
                    <a:gd name="connsiteX18" fmla="*/ 136172 w 385305"/>
                    <a:gd name="connsiteY18" fmla="*/ 743 h 648440"/>
                    <a:gd name="connsiteX0" fmla="*/ 136172 w 390618"/>
                    <a:gd name="connsiteY0" fmla="*/ 743 h 648440"/>
                    <a:gd name="connsiteX1" fmla="*/ 173812 w 390618"/>
                    <a:gd name="connsiteY1" fmla="*/ 24820 h 648440"/>
                    <a:gd name="connsiteX2" fmla="*/ 191815 w 390618"/>
                    <a:gd name="connsiteY2" fmla="*/ 106738 h 648440"/>
                    <a:gd name="connsiteX3" fmla="*/ 263009 w 390618"/>
                    <a:gd name="connsiteY3" fmla="*/ 200033 h 648440"/>
                    <a:gd name="connsiteX4" fmla="*/ 380298 w 390618"/>
                    <a:gd name="connsiteY4" fmla="*/ 219986 h 648440"/>
                    <a:gd name="connsiteX5" fmla="*/ 385305 w 390618"/>
                    <a:gd name="connsiteY5" fmla="*/ 232108 h 648440"/>
                    <a:gd name="connsiteX6" fmla="*/ 385273 w 390618"/>
                    <a:gd name="connsiteY6" fmla="*/ 245694 h 648440"/>
                    <a:gd name="connsiteX7" fmla="*/ 370613 w 390618"/>
                    <a:gd name="connsiteY7" fmla="*/ 267390 h 648440"/>
                    <a:gd name="connsiteX8" fmla="*/ 344905 w 390618"/>
                    <a:gd name="connsiteY8" fmla="*/ 272365 h 648440"/>
                    <a:gd name="connsiteX9" fmla="*/ 294468 w 390618"/>
                    <a:gd name="connsiteY9" fmla="*/ 262063 h 648440"/>
                    <a:gd name="connsiteX10" fmla="*/ 262146 w 390618"/>
                    <a:gd name="connsiteY10" fmla="*/ 269980 h 648440"/>
                    <a:gd name="connsiteX11" fmla="*/ 160394 w 390618"/>
                    <a:gd name="connsiteY11" fmla="*/ 599668 h 648440"/>
                    <a:gd name="connsiteX12" fmla="*/ 5736 w 390618"/>
                    <a:gd name="connsiteY12" fmla="*/ 550496 h 648440"/>
                    <a:gd name="connsiteX13" fmla="*/ 158214 w 390618"/>
                    <a:gd name="connsiteY13" fmla="*/ 252555 h 648440"/>
                    <a:gd name="connsiteX14" fmla="*/ 163556 w 390618"/>
                    <a:gd name="connsiteY14" fmla="*/ 196773 h 648440"/>
                    <a:gd name="connsiteX15" fmla="*/ 136708 w 390618"/>
                    <a:gd name="connsiteY15" fmla="*/ 138805 h 648440"/>
                    <a:gd name="connsiteX16" fmla="*/ 131643 w 390618"/>
                    <a:gd name="connsiteY16" fmla="*/ 127326 h 648440"/>
                    <a:gd name="connsiteX17" fmla="*/ 112096 w 390618"/>
                    <a:gd name="connsiteY17" fmla="*/ 38383 h 648440"/>
                    <a:gd name="connsiteX18" fmla="*/ 136172 w 390618"/>
                    <a:gd name="connsiteY18" fmla="*/ 743 h 648440"/>
                    <a:gd name="connsiteX0" fmla="*/ 136172 w 390618"/>
                    <a:gd name="connsiteY0" fmla="*/ 743 h 648440"/>
                    <a:gd name="connsiteX1" fmla="*/ 173812 w 390618"/>
                    <a:gd name="connsiteY1" fmla="*/ 24820 h 648440"/>
                    <a:gd name="connsiteX2" fmla="*/ 191815 w 390618"/>
                    <a:gd name="connsiteY2" fmla="*/ 106738 h 648440"/>
                    <a:gd name="connsiteX3" fmla="*/ 263009 w 390618"/>
                    <a:gd name="connsiteY3" fmla="*/ 200033 h 648440"/>
                    <a:gd name="connsiteX4" fmla="*/ 380298 w 390618"/>
                    <a:gd name="connsiteY4" fmla="*/ 219986 h 648440"/>
                    <a:gd name="connsiteX5" fmla="*/ 385305 w 390618"/>
                    <a:gd name="connsiteY5" fmla="*/ 232108 h 648440"/>
                    <a:gd name="connsiteX6" fmla="*/ 385273 w 390618"/>
                    <a:gd name="connsiteY6" fmla="*/ 245694 h 648440"/>
                    <a:gd name="connsiteX7" fmla="*/ 370613 w 390618"/>
                    <a:gd name="connsiteY7" fmla="*/ 267390 h 648440"/>
                    <a:gd name="connsiteX8" fmla="*/ 344905 w 390618"/>
                    <a:gd name="connsiteY8" fmla="*/ 272365 h 648440"/>
                    <a:gd name="connsiteX9" fmla="*/ 294468 w 390618"/>
                    <a:gd name="connsiteY9" fmla="*/ 262063 h 648440"/>
                    <a:gd name="connsiteX10" fmla="*/ 262146 w 390618"/>
                    <a:gd name="connsiteY10" fmla="*/ 269980 h 648440"/>
                    <a:gd name="connsiteX11" fmla="*/ 160394 w 390618"/>
                    <a:gd name="connsiteY11" fmla="*/ 599668 h 648440"/>
                    <a:gd name="connsiteX12" fmla="*/ 5736 w 390618"/>
                    <a:gd name="connsiteY12" fmla="*/ 550496 h 648440"/>
                    <a:gd name="connsiteX13" fmla="*/ 158214 w 390618"/>
                    <a:gd name="connsiteY13" fmla="*/ 252555 h 648440"/>
                    <a:gd name="connsiteX14" fmla="*/ 163556 w 390618"/>
                    <a:gd name="connsiteY14" fmla="*/ 196773 h 648440"/>
                    <a:gd name="connsiteX15" fmla="*/ 136708 w 390618"/>
                    <a:gd name="connsiteY15" fmla="*/ 138805 h 648440"/>
                    <a:gd name="connsiteX16" fmla="*/ 131643 w 390618"/>
                    <a:gd name="connsiteY16" fmla="*/ 127326 h 648440"/>
                    <a:gd name="connsiteX17" fmla="*/ 112096 w 390618"/>
                    <a:gd name="connsiteY17" fmla="*/ 38383 h 648440"/>
                    <a:gd name="connsiteX18" fmla="*/ 136172 w 390618"/>
                    <a:gd name="connsiteY18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3009 w 385305"/>
                    <a:gd name="connsiteY3" fmla="*/ 200033 h 648440"/>
                    <a:gd name="connsiteX4" fmla="*/ 385305 w 385305"/>
                    <a:gd name="connsiteY4" fmla="*/ 232108 h 648440"/>
                    <a:gd name="connsiteX5" fmla="*/ 385273 w 385305"/>
                    <a:gd name="connsiteY5" fmla="*/ 245694 h 648440"/>
                    <a:gd name="connsiteX6" fmla="*/ 370613 w 385305"/>
                    <a:gd name="connsiteY6" fmla="*/ 267390 h 648440"/>
                    <a:gd name="connsiteX7" fmla="*/ 344905 w 385305"/>
                    <a:gd name="connsiteY7" fmla="*/ 272365 h 648440"/>
                    <a:gd name="connsiteX8" fmla="*/ 294468 w 385305"/>
                    <a:gd name="connsiteY8" fmla="*/ 262063 h 648440"/>
                    <a:gd name="connsiteX9" fmla="*/ 262146 w 385305"/>
                    <a:gd name="connsiteY9" fmla="*/ 269980 h 648440"/>
                    <a:gd name="connsiteX10" fmla="*/ 160394 w 385305"/>
                    <a:gd name="connsiteY10" fmla="*/ 599668 h 648440"/>
                    <a:gd name="connsiteX11" fmla="*/ 5736 w 385305"/>
                    <a:gd name="connsiteY11" fmla="*/ 550496 h 648440"/>
                    <a:gd name="connsiteX12" fmla="*/ 158214 w 385305"/>
                    <a:gd name="connsiteY12" fmla="*/ 252555 h 648440"/>
                    <a:gd name="connsiteX13" fmla="*/ 163556 w 385305"/>
                    <a:gd name="connsiteY13" fmla="*/ 196773 h 648440"/>
                    <a:gd name="connsiteX14" fmla="*/ 136708 w 385305"/>
                    <a:gd name="connsiteY14" fmla="*/ 138805 h 648440"/>
                    <a:gd name="connsiteX15" fmla="*/ 131643 w 385305"/>
                    <a:gd name="connsiteY15" fmla="*/ 127326 h 648440"/>
                    <a:gd name="connsiteX16" fmla="*/ 112096 w 385305"/>
                    <a:gd name="connsiteY16" fmla="*/ 38383 h 648440"/>
                    <a:gd name="connsiteX17" fmla="*/ 136172 w 385305"/>
                    <a:gd name="connsiteY17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344905 w 385273"/>
                    <a:gd name="connsiteY6" fmla="*/ 272365 h 648440"/>
                    <a:gd name="connsiteX7" fmla="*/ 294468 w 385273"/>
                    <a:gd name="connsiteY7" fmla="*/ 262063 h 648440"/>
                    <a:gd name="connsiteX8" fmla="*/ 262146 w 385273"/>
                    <a:gd name="connsiteY8" fmla="*/ 269980 h 648440"/>
                    <a:gd name="connsiteX9" fmla="*/ 160394 w 385273"/>
                    <a:gd name="connsiteY9" fmla="*/ 599668 h 648440"/>
                    <a:gd name="connsiteX10" fmla="*/ 5736 w 385273"/>
                    <a:gd name="connsiteY10" fmla="*/ 550496 h 648440"/>
                    <a:gd name="connsiteX11" fmla="*/ 158214 w 385273"/>
                    <a:gd name="connsiteY11" fmla="*/ 252555 h 648440"/>
                    <a:gd name="connsiteX12" fmla="*/ 163556 w 385273"/>
                    <a:gd name="connsiteY12" fmla="*/ 196773 h 648440"/>
                    <a:gd name="connsiteX13" fmla="*/ 136708 w 385273"/>
                    <a:gd name="connsiteY13" fmla="*/ 138805 h 648440"/>
                    <a:gd name="connsiteX14" fmla="*/ 131643 w 385273"/>
                    <a:gd name="connsiteY14" fmla="*/ 127326 h 648440"/>
                    <a:gd name="connsiteX15" fmla="*/ 112096 w 385273"/>
                    <a:gd name="connsiteY15" fmla="*/ 38383 h 648440"/>
                    <a:gd name="connsiteX16" fmla="*/ 136172 w 385273"/>
                    <a:gd name="connsiteY16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344905 w 385273"/>
                    <a:gd name="connsiteY6" fmla="*/ 272365 h 648440"/>
                    <a:gd name="connsiteX7" fmla="*/ 294468 w 385273"/>
                    <a:gd name="connsiteY7" fmla="*/ 262063 h 648440"/>
                    <a:gd name="connsiteX8" fmla="*/ 262146 w 385273"/>
                    <a:gd name="connsiteY8" fmla="*/ 269980 h 648440"/>
                    <a:gd name="connsiteX9" fmla="*/ 160394 w 385273"/>
                    <a:gd name="connsiteY9" fmla="*/ 599668 h 648440"/>
                    <a:gd name="connsiteX10" fmla="*/ 5736 w 385273"/>
                    <a:gd name="connsiteY10" fmla="*/ 550496 h 648440"/>
                    <a:gd name="connsiteX11" fmla="*/ 158214 w 385273"/>
                    <a:gd name="connsiteY11" fmla="*/ 252555 h 648440"/>
                    <a:gd name="connsiteX12" fmla="*/ 163556 w 385273"/>
                    <a:gd name="connsiteY12" fmla="*/ 196773 h 648440"/>
                    <a:gd name="connsiteX13" fmla="*/ 136708 w 385273"/>
                    <a:gd name="connsiteY13" fmla="*/ 138805 h 648440"/>
                    <a:gd name="connsiteX14" fmla="*/ 131643 w 385273"/>
                    <a:gd name="connsiteY14" fmla="*/ 127326 h 648440"/>
                    <a:gd name="connsiteX15" fmla="*/ 112096 w 385273"/>
                    <a:gd name="connsiteY15" fmla="*/ 38383 h 648440"/>
                    <a:gd name="connsiteX16" fmla="*/ 136172 w 385273"/>
                    <a:gd name="connsiteY16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294468 w 385273"/>
                    <a:gd name="connsiteY6" fmla="*/ 262063 h 648440"/>
                    <a:gd name="connsiteX7" fmla="*/ 262146 w 385273"/>
                    <a:gd name="connsiteY7" fmla="*/ 269980 h 648440"/>
                    <a:gd name="connsiteX8" fmla="*/ 160394 w 385273"/>
                    <a:gd name="connsiteY8" fmla="*/ 599668 h 648440"/>
                    <a:gd name="connsiteX9" fmla="*/ 5736 w 385273"/>
                    <a:gd name="connsiteY9" fmla="*/ 550496 h 648440"/>
                    <a:gd name="connsiteX10" fmla="*/ 158214 w 385273"/>
                    <a:gd name="connsiteY10" fmla="*/ 252555 h 648440"/>
                    <a:gd name="connsiteX11" fmla="*/ 163556 w 385273"/>
                    <a:gd name="connsiteY11" fmla="*/ 196773 h 648440"/>
                    <a:gd name="connsiteX12" fmla="*/ 136708 w 385273"/>
                    <a:gd name="connsiteY12" fmla="*/ 138805 h 648440"/>
                    <a:gd name="connsiteX13" fmla="*/ 131643 w 385273"/>
                    <a:gd name="connsiteY13" fmla="*/ 127326 h 648440"/>
                    <a:gd name="connsiteX14" fmla="*/ 112096 w 385273"/>
                    <a:gd name="connsiteY14" fmla="*/ 38383 h 648440"/>
                    <a:gd name="connsiteX15" fmla="*/ 136172 w 385273"/>
                    <a:gd name="connsiteY15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294468 w 385273"/>
                    <a:gd name="connsiteY5" fmla="*/ 262063 h 648440"/>
                    <a:gd name="connsiteX6" fmla="*/ 262146 w 385273"/>
                    <a:gd name="connsiteY6" fmla="*/ 269980 h 648440"/>
                    <a:gd name="connsiteX7" fmla="*/ 160394 w 385273"/>
                    <a:gd name="connsiteY7" fmla="*/ 599668 h 648440"/>
                    <a:gd name="connsiteX8" fmla="*/ 5736 w 385273"/>
                    <a:gd name="connsiteY8" fmla="*/ 550496 h 648440"/>
                    <a:gd name="connsiteX9" fmla="*/ 158214 w 385273"/>
                    <a:gd name="connsiteY9" fmla="*/ 252555 h 648440"/>
                    <a:gd name="connsiteX10" fmla="*/ 163556 w 385273"/>
                    <a:gd name="connsiteY10" fmla="*/ 196773 h 648440"/>
                    <a:gd name="connsiteX11" fmla="*/ 136708 w 385273"/>
                    <a:gd name="connsiteY11" fmla="*/ 138805 h 648440"/>
                    <a:gd name="connsiteX12" fmla="*/ 131643 w 385273"/>
                    <a:gd name="connsiteY12" fmla="*/ 127326 h 648440"/>
                    <a:gd name="connsiteX13" fmla="*/ 112096 w 385273"/>
                    <a:gd name="connsiteY13" fmla="*/ 38383 h 648440"/>
                    <a:gd name="connsiteX14" fmla="*/ 136172 w 385273"/>
                    <a:gd name="connsiteY14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262146 w 385273"/>
                    <a:gd name="connsiteY5" fmla="*/ 269980 h 648440"/>
                    <a:gd name="connsiteX6" fmla="*/ 160394 w 385273"/>
                    <a:gd name="connsiteY6" fmla="*/ 599668 h 648440"/>
                    <a:gd name="connsiteX7" fmla="*/ 5736 w 385273"/>
                    <a:gd name="connsiteY7" fmla="*/ 550496 h 648440"/>
                    <a:gd name="connsiteX8" fmla="*/ 158214 w 385273"/>
                    <a:gd name="connsiteY8" fmla="*/ 252555 h 648440"/>
                    <a:gd name="connsiteX9" fmla="*/ 163556 w 385273"/>
                    <a:gd name="connsiteY9" fmla="*/ 196773 h 648440"/>
                    <a:gd name="connsiteX10" fmla="*/ 136708 w 385273"/>
                    <a:gd name="connsiteY10" fmla="*/ 138805 h 648440"/>
                    <a:gd name="connsiteX11" fmla="*/ 131643 w 385273"/>
                    <a:gd name="connsiteY11" fmla="*/ 127326 h 648440"/>
                    <a:gd name="connsiteX12" fmla="*/ 112096 w 385273"/>
                    <a:gd name="connsiteY12" fmla="*/ 38383 h 648440"/>
                    <a:gd name="connsiteX13" fmla="*/ 136172 w 385273"/>
                    <a:gd name="connsiteY13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36708 w 385484"/>
                    <a:gd name="connsiteY10" fmla="*/ 138805 h 648440"/>
                    <a:gd name="connsiteX11" fmla="*/ 131643 w 385484"/>
                    <a:gd name="connsiteY11" fmla="*/ 127326 h 648440"/>
                    <a:gd name="connsiteX12" fmla="*/ 112096 w 385484"/>
                    <a:gd name="connsiteY12" fmla="*/ 38383 h 648440"/>
                    <a:gd name="connsiteX13" fmla="*/ 136172 w 385484"/>
                    <a:gd name="connsiteY13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31643 w 385484"/>
                    <a:gd name="connsiteY10" fmla="*/ 127326 h 648440"/>
                    <a:gd name="connsiteX11" fmla="*/ 112096 w 385484"/>
                    <a:gd name="connsiteY11" fmla="*/ 38383 h 648440"/>
                    <a:gd name="connsiteX12" fmla="*/ 136172 w 385484"/>
                    <a:gd name="connsiteY12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12096 w 385484"/>
                    <a:gd name="connsiteY10" fmla="*/ 38383 h 648440"/>
                    <a:gd name="connsiteX11" fmla="*/ 136172 w 385484"/>
                    <a:gd name="connsiteY11" fmla="*/ 743 h 648440"/>
                    <a:gd name="connsiteX0" fmla="*/ 136172 w 385484"/>
                    <a:gd name="connsiteY0" fmla="*/ 336 h 648033"/>
                    <a:gd name="connsiteX1" fmla="*/ 173812 w 385484"/>
                    <a:gd name="connsiteY1" fmla="*/ 24413 h 648033"/>
                    <a:gd name="connsiteX2" fmla="*/ 191815 w 385484"/>
                    <a:gd name="connsiteY2" fmla="*/ 106331 h 648033"/>
                    <a:gd name="connsiteX3" fmla="*/ 263009 w 385484"/>
                    <a:gd name="connsiteY3" fmla="*/ 199626 h 648033"/>
                    <a:gd name="connsiteX4" fmla="*/ 385273 w 385484"/>
                    <a:gd name="connsiteY4" fmla="*/ 245287 h 648033"/>
                    <a:gd name="connsiteX5" fmla="*/ 262146 w 385484"/>
                    <a:gd name="connsiteY5" fmla="*/ 269573 h 648033"/>
                    <a:gd name="connsiteX6" fmla="*/ 160394 w 385484"/>
                    <a:gd name="connsiteY6" fmla="*/ 599261 h 648033"/>
                    <a:gd name="connsiteX7" fmla="*/ 5736 w 385484"/>
                    <a:gd name="connsiteY7" fmla="*/ 550089 h 648033"/>
                    <a:gd name="connsiteX8" fmla="*/ 158214 w 385484"/>
                    <a:gd name="connsiteY8" fmla="*/ 252148 h 648033"/>
                    <a:gd name="connsiteX9" fmla="*/ 163556 w 385484"/>
                    <a:gd name="connsiteY9" fmla="*/ 196366 h 648033"/>
                    <a:gd name="connsiteX10" fmla="*/ 123274 w 385484"/>
                    <a:gd name="connsiteY10" fmla="*/ 37976 h 648033"/>
                    <a:gd name="connsiteX11" fmla="*/ 136172 w 385484"/>
                    <a:gd name="connsiteY11" fmla="*/ 336 h 64803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459 h 648156"/>
                    <a:gd name="connsiteX1" fmla="*/ 166073 w 385484"/>
                    <a:gd name="connsiteY1" fmla="*/ 28835 h 648156"/>
                    <a:gd name="connsiteX2" fmla="*/ 191815 w 385484"/>
                    <a:gd name="connsiteY2" fmla="*/ 106454 h 648156"/>
                    <a:gd name="connsiteX3" fmla="*/ 263009 w 385484"/>
                    <a:gd name="connsiteY3" fmla="*/ 199749 h 648156"/>
                    <a:gd name="connsiteX4" fmla="*/ 385273 w 385484"/>
                    <a:gd name="connsiteY4" fmla="*/ 245410 h 648156"/>
                    <a:gd name="connsiteX5" fmla="*/ 262146 w 385484"/>
                    <a:gd name="connsiteY5" fmla="*/ 269696 h 648156"/>
                    <a:gd name="connsiteX6" fmla="*/ 160394 w 385484"/>
                    <a:gd name="connsiteY6" fmla="*/ 599384 h 648156"/>
                    <a:gd name="connsiteX7" fmla="*/ 5736 w 385484"/>
                    <a:gd name="connsiteY7" fmla="*/ 550212 h 648156"/>
                    <a:gd name="connsiteX8" fmla="*/ 158214 w 385484"/>
                    <a:gd name="connsiteY8" fmla="*/ 252271 h 648156"/>
                    <a:gd name="connsiteX9" fmla="*/ 163556 w 385484"/>
                    <a:gd name="connsiteY9" fmla="*/ 196489 h 648156"/>
                    <a:gd name="connsiteX10" fmla="*/ 123274 w 385484"/>
                    <a:gd name="connsiteY10" fmla="*/ 38099 h 648156"/>
                    <a:gd name="connsiteX11" fmla="*/ 136172 w 385484"/>
                    <a:gd name="connsiteY11" fmla="*/ 459 h 648156"/>
                    <a:gd name="connsiteX0" fmla="*/ 136172 w 385484"/>
                    <a:gd name="connsiteY0" fmla="*/ 459 h 648156"/>
                    <a:gd name="connsiteX1" fmla="*/ 166073 w 385484"/>
                    <a:gd name="connsiteY1" fmla="*/ 28835 h 648156"/>
                    <a:gd name="connsiteX2" fmla="*/ 191815 w 385484"/>
                    <a:gd name="connsiteY2" fmla="*/ 106454 h 648156"/>
                    <a:gd name="connsiteX3" fmla="*/ 263009 w 385484"/>
                    <a:gd name="connsiteY3" fmla="*/ 199749 h 648156"/>
                    <a:gd name="connsiteX4" fmla="*/ 385273 w 385484"/>
                    <a:gd name="connsiteY4" fmla="*/ 245410 h 648156"/>
                    <a:gd name="connsiteX5" fmla="*/ 262146 w 385484"/>
                    <a:gd name="connsiteY5" fmla="*/ 269696 h 648156"/>
                    <a:gd name="connsiteX6" fmla="*/ 160394 w 385484"/>
                    <a:gd name="connsiteY6" fmla="*/ 599384 h 648156"/>
                    <a:gd name="connsiteX7" fmla="*/ 5736 w 385484"/>
                    <a:gd name="connsiteY7" fmla="*/ 550212 h 648156"/>
                    <a:gd name="connsiteX8" fmla="*/ 158214 w 385484"/>
                    <a:gd name="connsiteY8" fmla="*/ 252271 h 648156"/>
                    <a:gd name="connsiteX9" fmla="*/ 163556 w 385484"/>
                    <a:gd name="connsiteY9" fmla="*/ 196489 h 648156"/>
                    <a:gd name="connsiteX10" fmla="*/ 123274 w 385484"/>
                    <a:gd name="connsiteY10" fmla="*/ 38099 h 648156"/>
                    <a:gd name="connsiteX11" fmla="*/ 136172 w 385484"/>
                    <a:gd name="connsiteY11" fmla="*/ 459 h 648156"/>
                    <a:gd name="connsiteX0" fmla="*/ 136172 w 385493"/>
                    <a:gd name="connsiteY0" fmla="*/ 459 h 648156"/>
                    <a:gd name="connsiteX1" fmla="*/ 166073 w 385493"/>
                    <a:gd name="connsiteY1" fmla="*/ 28835 h 648156"/>
                    <a:gd name="connsiteX2" fmla="*/ 191815 w 385493"/>
                    <a:gd name="connsiteY2" fmla="*/ 106454 h 648156"/>
                    <a:gd name="connsiteX3" fmla="*/ 263009 w 385493"/>
                    <a:gd name="connsiteY3" fmla="*/ 199749 h 648156"/>
                    <a:gd name="connsiteX4" fmla="*/ 385273 w 385493"/>
                    <a:gd name="connsiteY4" fmla="*/ 245410 h 648156"/>
                    <a:gd name="connsiteX5" fmla="*/ 262146 w 385493"/>
                    <a:gd name="connsiteY5" fmla="*/ 269696 h 648156"/>
                    <a:gd name="connsiteX6" fmla="*/ 160394 w 385493"/>
                    <a:gd name="connsiteY6" fmla="*/ 599384 h 648156"/>
                    <a:gd name="connsiteX7" fmla="*/ 5736 w 385493"/>
                    <a:gd name="connsiteY7" fmla="*/ 550212 h 648156"/>
                    <a:gd name="connsiteX8" fmla="*/ 158214 w 385493"/>
                    <a:gd name="connsiteY8" fmla="*/ 252271 h 648156"/>
                    <a:gd name="connsiteX9" fmla="*/ 163556 w 385493"/>
                    <a:gd name="connsiteY9" fmla="*/ 196489 h 648156"/>
                    <a:gd name="connsiteX10" fmla="*/ 123274 w 385493"/>
                    <a:gd name="connsiteY10" fmla="*/ 38099 h 648156"/>
                    <a:gd name="connsiteX11" fmla="*/ 136172 w 385493"/>
                    <a:gd name="connsiteY11" fmla="*/ 459 h 648156"/>
                    <a:gd name="connsiteX0" fmla="*/ 130451 w 379772"/>
                    <a:gd name="connsiteY0" fmla="*/ 459 h 642554"/>
                    <a:gd name="connsiteX1" fmla="*/ 160352 w 379772"/>
                    <a:gd name="connsiteY1" fmla="*/ 28835 h 642554"/>
                    <a:gd name="connsiteX2" fmla="*/ 186094 w 379772"/>
                    <a:gd name="connsiteY2" fmla="*/ 106454 h 642554"/>
                    <a:gd name="connsiteX3" fmla="*/ 257288 w 379772"/>
                    <a:gd name="connsiteY3" fmla="*/ 199749 h 642554"/>
                    <a:gd name="connsiteX4" fmla="*/ 379552 w 379772"/>
                    <a:gd name="connsiteY4" fmla="*/ 245410 h 642554"/>
                    <a:gd name="connsiteX5" fmla="*/ 256425 w 379772"/>
                    <a:gd name="connsiteY5" fmla="*/ 269696 h 642554"/>
                    <a:gd name="connsiteX6" fmla="*/ 154673 w 379772"/>
                    <a:gd name="connsiteY6" fmla="*/ 599384 h 642554"/>
                    <a:gd name="connsiteX7" fmla="*/ 15 w 379772"/>
                    <a:gd name="connsiteY7" fmla="*/ 550212 h 642554"/>
                    <a:gd name="connsiteX8" fmla="*/ 163957 w 379772"/>
                    <a:gd name="connsiteY8" fmla="*/ 256857 h 642554"/>
                    <a:gd name="connsiteX9" fmla="*/ 157835 w 379772"/>
                    <a:gd name="connsiteY9" fmla="*/ 196489 h 642554"/>
                    <a:gd name="connsiteX10" fmla="*/ 117553 w 379772"/>
                    <a:gd name="connsiteY10" fmla="*/ 38099 h 642554"/>
                    <a:gd name="connsiteX11" fmla="*/ 130451 w 379772"/>
                    <a:gd name="connsiteY11" fmla="*/ 459 h 642554"/>
                    <a:gd name="connsiteX0" fmla="*/ 106379 w 355700"/>
                    <a:gd name="connsiteY0" fmla="*/ 459 h 623177"/>
                    <a:gd name="connsiteX1" fmla="*/ 136280 w 355700"/>
                    <a:gd name="connsiteY1" fmla="*/ 28835 h 623177"/>
                    <a:gd name="connsiteX2" fmla="*/ 162022 w 355700"/>
                    <a:gd name="connsiteY2" fmla="*/ 106454 h 623177"/>
                    <a:gd name="connsiteX3" fmla="*/ 233216 w 355700"/>
                    <a:gd name="connsiteY3" fmla="*/ 199749 h 623177"/>
                    <a:gd name="connsiteX4" fmla="*/ 355480 w 355700"/>
                    <a:gd name="connsiteY4" fmla="*/ 245410 h 623177"/>
                    <a:gd name="connsiteX5" fmla="*/ 232353 w 355700"/>
                    <a:gd name="connsiteY5" fmla="*/ 269696 h 623177"/>
                    <a:gd name="connsiteX6" fmla="*/ 130601 w 355700"/>
                    <a:gd name="connsiteY6" fmla="*/ 599384 h 623177"/>
                    <a:gd name="connsiteX7" fmla="*/ 19 w 355700"/>
                    <a:gd name="connsiteY7" fmla="*/ 559384 h 623177"/>
                    <a:gd name="connsiteX8" fmla="*/ 139885 w 355700"/>
                    <a:gd name="connsiteY8" fmla="*/ 256857 h 623177"/>
                    <a:gd name="connsiteX9" fmla="*/ 133763 w 355700"/>
                    <a:gd name="connsiteY9" fmla="*/ 196489 h 623177"/>
                    <a:gd name="connsiteX10" fmla="*/ 93481 w 355700"/>
                    <a:gd name="connsiteY10" fmla="*/ 38099 h 623177"/>
                    <a:gd name="connsiteX11" fmla="*/ 106379 w 355700"/>
                    <a:gd name="connsiteY11" fmla="*/ 459 h 623177"/>
                    <a:gd name="connsiteX0" fmla="*/ 106440 w 355761"/>
                    <a:gd name="connsiteY0" fmla="*/ 459 h 622651"/>
                    <a:gd name="connsiteX1" fmla="*/ 136341 w 355761"/>
                    <a:gd name="connsiteY1" fmla="*/ 28835 h 622651"/>
                    <a:gd name="connsiteX2" fmla="*/ 162083 w 355761"/>
                    <a:gd name="connsiteY2" fmla="*/ 106454 h 622651"/>
                    <a:gd name="connsiteX3" fmla="*/ 233277 w 355761"/>
                    <a:gd name="connsiteY3" fmla="*/ 199749 h 622651"/>
                    <a:gd name="connsiteX4" fmla="*/ 355541 w 355761"/>
                    <a:gd name="connsiteY4" fmla="*/ 245410 h 622651"/>
                    <a:gd name="connsiteX5" fmla="*/ 232414 w 355761"/>
                    <a:gd name="connsiteY5" fmla="*/ 269696 h 622651"/>
                    <a:gd name="connsiteX6" fmla="*/ 130662 w 355761"/>
                    <a:gd name="connsiteY6" fmla="*/ 599384 h 622651"/>
                    <a:gd name="connsiteX7" fmla="*/ 80 w 355761"/>
                    <a:gd name="connsiteY7" fmla="*/ 559384 h 622651"/>
                    <a:gd name="connsiteX8" fmla="*/ 139946 w 355761"/>
                    <a:gd name="connsiteY8" fmla="*/ 256857 h 622651"/>
                    <a:gd name="connsiteX9" fmla="*/ 133824 w 355761"/>
                    <a:gd name="connsiteY9" fmla="*/ 196489 h 622651"/>
                    <a:gd name="connsiteX10" fmla="*/ 93542 w 355761"/>
                    <a:gd name="connsiteY10" fmla="*/ 38099 h 622651"/>
                    <a:gd name="connsiteX11" fmla="*/ 106440 w 355761"/>
                    <a:gd name="connsiteY11" fmla="*/ 459 h 622651"/>
                    <a:gd name="connsiteX0" fmla="*/ 106440 w 355543"/>
                    <a:gd name="connsiteY0" fmla="*/ 459 h 622227"/>
                    <a:gd name="connsiteX1" fmla="*/ 136341 w 355543"/>
                    <a:gd name="connsiteY1" fmla="*/ 28835 h 622227"/>
                    <a:gd name="connsiteX2" fmla="*/ 162083 w 355543"/>
                    <a:gd name="connsiteY2" fmla="*/ 106454 h 622227"/>
                    <a:gd name="connsiteX3" fmla="*/ 233277 w 355543"/>
                    <a:gd name="connsiteY3" fmla="*/ 199749 h 622227"/>
                    <a:gd name="connsiteX4" fmla="*/ 355541 w 355543"/>
                    <a:gd name="connsiteY4" fmla="*/ 245410 h 622227"/>
                    <a:gd name="connsiteX5" fmla="*/ 230121 w 355543"/>
                    <a:gd name="connsiteY5" fmla="*/ 275428 h 622227"/>
                    <a:gd name="connsiteX6" fmla="*/ 130662 w 355543"/>
                    <a:gd name="connsiteY6" fmla="*/ 599384 h 622227"/>
                    <a:gd name="connsiteX7" fmla="*/ 80 w 355543"/>
                    <a:gd name="connsiteY7" fmla="*/ 559384 h 622227"/>
                    <a:gd name="connsiteX8" fmla="*/ 139946 w 355543"/>
                    <a:gd name="connsiteY8" fmla="*/ 256857 h 622227"/>
                    <a:gd name="connsiteX9" fmla="*/ 133824 w 355543"/>
                    <a:gd name="connsiteY9" fmla="*/ 196489 h 622227"/>
                    <a:gd name="connsiteX10" fmla="*/ 93542 w 355543"/>
                    <a:gd name="connsiteY10" fmla="*/ 38099 h 622227"/>
                    <a:gd name="connsiteX11" fmla="*/ 106440 w 355543"/>
                    <a:gd name="connsiteY11" fmla="*/ 459 h 622227"/>
                    <a:gd name="connsiteX0" fmla="*/ 106440 w 355544"/>
                    <a:gd name="connsiteY0" fmla="*/ 459 h 622227"/>
                    <a:gd name="connsiteX1" fmla="*/ 136341 w 355544"/>
                    <a:gd name="connsiteY1" fmla="*/ 28835 h 622227"/>
                    <a:gd name="connsiteX2" fmla="*/ 162083 w 355544"/>
                    <a:gd name="connsiteY2" fmla="*/ 106454 h 622227"/>
                    <a:gd name="connsiteX3" fmla="*/ 233277 w 355544"/>
                    <a:gd name="connsiteY3" fmla="*/ 199749 h 622227"/>
                    <a:gd name="connsiteX4" fmla="*/ 355541 w 355544"/>
                    <a:gd name="connsiteY4" fmla="*/ 245410 h 622227"/>
                    <a:gd name="connsiteX5" fmla="*/ 230121 w 355544"/>
                    <a:gd name="connsiteY5" fmla="*/ 275428 h 622227"/>
                    <a:gd name="connsiteX6" fmla="*/ 130662 w 355544"/>
                    <a:gd name="connsiteY6" fmla="*/ 599384 h 622227"/>
                    <a:gd name="connsiteX7" fmla="*/ 80 w 355544"/>
                    <a:gd name="connsiteY7" fmla="*/ 559384 h 622227"/>
                    <a:gd name="connsiteX8" fmla="*/ 139946 w 355544"/>
                    <a:gd name="connsiteY8" fmla="*/ 256857 h 622227"/>
                    <a:gd name="connsiteX9" fmla="*/ 133824 w 355544"/>
                    <a:gd name="connsiteY9" fmla="*/ 196489 h 622227"/>
                    <a:gd name="connsiteX10" fmla="*/ 93542 w 355544"/>
                    <a:gd name="connsiteY10" fmla="*/ 38099 h 622227"/>
                    <a:gd name="connsiteX11" fmla="*/ 106440 w 355544"/>
                    <a:gd name="connsiteY11" fmla="*/ 459 h 622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55544" h="622227">
                      <a:moveTo>
                        <a:pt x="106440" y="459"/>
                      </a:moveTo>
                      <a:cubicBezTo>
                        <a:pt x="117012" y="-2805"/>
                        <a:pt x="130016" y="11792"/>
                        <a:pt x="136341" y="28835"/>
                      </a:cubicBezTo>
                      <a:cubicBezTo>
                        <a:pt x="142666" y="45878"/>
                        <a:pt x="153502" y="80581"/>
                        <a:pt x="162083" y="106454"/>
                      </a:cubicBezTo>
                      <a:cubicBezTo>
                        <a:pt x="185814" y="137552"/>
                        <a:pt x="204473" y="174010"/>
                        <a:pt x="233277" y="199749"/>
                      </a:cubicBezTo>
                      <a:cubicBezTo>
                        <a:pt x="269820" y="219469"/>
                        <a:pt x="354920" y="221333"/>
                        <a:pt x="355541" y="245410"/>
                      </a:cubicBezTo>
                      <a:cubicBezTo>
                        <a:pt x="356162" y="269487"/>
                        <a:pt x="271163" y="267333"/>
                        <a:pt x="230121" y="275428"/>
                      </a:cubicBezTo>
                      <a:cubicBezTo>
                        <a:pt x="196204" y="385324"/>
                        <a:pt x="169002" y="552058"/>
                        <a:pt x="130662" y="599384"/>
                      </a:cubicBezTo>
                      <a:cubicBezTo>
                        <a:pt x="92322" y="646710"/>
                        <a:pt x="3119" y="614179"/>
                        <a:pt x="80" y="559384"/>
                      </a:cubicBezTo>
                      <a:cubicBezTo>
                        <a:pt x="-2959" y="504589"/>
                        <a:pt x="80389" y="371252"/>
                        <a:pt x="139946" y="256857"/>
                      </a:cubicBezTo>
                      <a:lnTo>
                        <a:pt x="133824" y="196489"/>
                      </a:lnTo>
                      <a:cubicBezTo>
                        <a:pt x="120397" y="143692"/>
                        <a:pt x="99868" y="60301"/>
                        <a:pt x="93542" y="38099"/>
                      </a:cubicBezTo>
                      <a:cubicBezTo>
                        <a:pt x="87216" y="15897"/>
                        <a:pt x="95868" y="3723"/>
                        <a:pt x="106440" y="45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316" name="グループ化 315">
              <a:extLst>
                <a:ext uri="{FF2B5EF4-FFF2-40B4-BE49-F238E27FC236}">
                  <a16:creationId xmlns:a16="http://schemas.microsoft.com/office/drawing/2014/main" id="{BAAEC819-8D0A-4DC9-A6BF-AF56D86084D9}"/>
                </a:ext>
              </a:extLst>
            </p:cNvPr>
            <p:cNvGrpSpPr/>
            <p:nvPr/>
          </p:nvGrpSpPr>
          <p:grpSpPr>
            <a:xfrm>
              <a:off x="662423" y="5229200"/>
              <a:ext cx="1108891" cy="463095"/>
              <a:chOff x="662423" y="3416873"/>
              <a:chExt cx="1108891" cy="463095"/>
            </a:xfrm>
          </p:grpSpPr>
          <p:grpSp>
            <p:nvGrpSpPr>
              <p:cNvPr id="317" name="グループ化 316">
                <a:extLst>
                  <a:ext uri="{FF2B5EF4-FFF2-40B4-BE49-F238E27FC236}">
                    <a16:creationId xmlns:a16="http://schemas.microsoft.com/office/drawing/2014/main" id="{A37B817B-05FA-4958-B479-AA41B1786D86}"/>
                  </a:ext>
                </a:extLst>
              </p:cNvPr>
              <p:cNvGrpSpPr/>
              <p:nvPr/>
            </p:nvGrpSpPr>
            <p:grpSpPr>
              <a:xfrm>
                <a:off x="15387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326" name="フリーフォーム: 図形 325">
                  <a:extLst>
                    <a:ext uri="{FF2B5EF4-FFF2-40B4-BE49-F238E27FC236}">
                      <a16:creationId xmlns:a16="http://schemas.microsoft.com/office/drawing/2014/main" id="{17142B3E-E517-4134-8E85-73411C75DB42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7" name="フリーフォーム: 図形 326">
                  <a:extLst>
                    <a:ext uri="{FF2B5EF4-FFF2-40B4-BE49-F238E27FC236}">
                      <a16:creationId xmlns:a16="http://schemas.microsoft.com/office/drawing/2014/main" id="{F7CDB836-746C-4989-A9C5-F63A2551831F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18" name="グループ化 317">
                <a:extLst>
                  <a:ext uri="{FF2B5EF4-FFF2-40B4-BE49-F238E27FC236}">
                    <a16:creationId xmlns:a16="http://schemas.microsoft.com/office/drawing/2014/main" id="{27A8B2D9-301C-49FB-992C-7DE9A111626B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324" name="フリーフォーム: 図形 323">
                  <a:extLst>
                    <a:ext uri="{FF2B5EF4-FFF2-40B4-BE49-F238E27FC236}">
                      <a16:creationId xmlns:a16="http://schemas.microsoft.com/office/drawing/2014/main" id="{5CF27993-1227-4D15-AD54-D5622CF7AAD1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5" name="フリーフォーム: 図形 324">
                  <a:extLst>
                    <a:ext uri="{FF2B5EF4-FFF2-40B4-BE49-F238E27FC236}">
                      <a16:creationId xmlns:a16="http://schemas.microsoft.com/office/drawing/2014/main" id="{C832D1B8-3596-4525-8474-CEE94CCD147F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19" name="グループ化 318">
                <a:extLst>
                  <a:ext uri="{FF2B5EF4-FFF2-40B4-BE49-F238E27FC236}">
                    <a16:creationId xmlns:a16="http://schemas.microsoft.com/office/drawing/2014/main" id="{1B1B4313-B575-4382-82A6-6488DC85698F}"/>
                  </a:ext>
                </a:extLst>
              </p:cNvPr>
              <p:cNvGrpSpPr/>
              <p:nvPr/>
            </p:nvGrpSpPr>
            <p:grpSpPr>
              <a:xfrm>
                <a:off x="739261" y="3699285"/>
                <a:ext cx="1032053" cy="180683"/>
                <a:chOff x="1304620" y="3360848"/>
                <a:chExt cx="1528052" cy="267518"/>
              </a:xfrm>
            </p:grpSpPr>
            <p:sp>
              <p:nvSpPr>
                <p:cNvPr id="320" name="フリーフォーム: 図形 319">
                  <a:extLst>
                    <a:ext uri="{FF2B5EF4-FFF2-40B4-BE49-F238E27FC236}">
                      <a16:creationId xmlns:a16="http://schemas.microsoft.com/office/drawing/2014/main" id="{0333CC80-036A-4031-BDE3-39F48E3AEBC8}"/>
                    </a:ext>
                  </a:extLst>
                </p:cNvPr>
                <p:cNvSpPr/>
                <p:nvPr/>
              </p:nvSpPr>
              <p:spPr bwMode="auto">
                <a:xfrm>
                  <a:off x="1304620" y="3360852"/>
                  <a:ext cx="140458" cy="26751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1" name="フリーフォーム: 図形 320">
                  <a:extLst>
                    <a:ext uri="{FF2B5EF4-FFF2-40B4-BE49-F238E27FC236}">
                      <a16:creationId xmlns:a16="http://schemas.microsoft.com/office/drawing/2014/main" id="{420139E2-B4CB-4265-8417-77BA42090078}"/>
                    </a:ext>
                  </a:extLst>
                </p:cNvPr>
                <p:cNvSpPr/>
                <p:nvPr/>
              </p:nvSpPr>
              <p:spPr bwMode="auto">
                <a:xfrm>
                  <a:off x="1441778" y="3360848"/>
                  <a:ext cx="140458" cy="26751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2" name="フリーフォーム: 図形 321">
                  <a:extLst>
                    <a:ext uri="{FF2B5EF4-FFF2-40B4-BE49-F238E27FC236}">
                      <a16:creationId xmlns:a16="http://schemas.microsoft.com/office/drawing/2014/main" id="{198E7D55-BA57-4308-977A-2D96FA640F7E}"/>
                    </a:ext>
                  </a:extLst>
                </p:cNvPr>
                <p:cNvSpPr/>
                <p:nvPr/>
              </p:nvSpPr>
              <p:spPr bwMode="auto">
                <a:xfrm>
                  <a:off x="2555056" y="3360852"/>
                  <a:ext cx="140458" cy="26751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3" name="フリーフォーム: 図形 322">
                  <a:extLst>
                    <a:ext uri="{FF2B5EF4-FFF2-40B4-BE49-F238E27FC236}">
                      <a16:creationId xmlns:a16="http://schemas.microsoft.com/office/drawing/2014/main" id="{CAABFA42-D9FF-4C08-801B-7F6AA9ACB92E}"/>
                    </a:ext>
                  </a:extLst>
                </p:cNvPr>
                <p:cNvSpPr/>
                <p:nvPr/>
              </p:nvSpPr>
              <p:spPr bwMode="auto">
                <a:xfrm>
                  <a:off x="2692214" y="3360848"/>
                  <a:ext cx="140458" cy="26751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379" name="グループ化 378">
            <a:extLst>
              <a:ext uri="{FF2B5EF4-FFF2-40B4-BE49-F238E27FC236}">
                <a16:creationId xmlns:a16="http://schemas.microsoft.com/office/drawing/2014/main" id="{9EDB4390-6069-44CB-AE6D-AF342FCDBDC8}"/>
              </a:ext>
            </a:extLst>
          </p:cNvPr>
          <p:cNvGrpSpPr/>
          <p:nvPr/>
        </p:nvGrpSpPr>
        <p:grpSpPr>
          <a:xfrm>
            <a:off x="7830805" y="4878025"/>
            <a:ext cx="1771639" cy="1180230"/>
            <a:chOff x="7830805" y="4878025"/>
            <a:chExt cx="1771639" cy="1180230"/>
          </a:xfrm>
        </p:grpSpPr>
        <p:sp>
          <p:nvSpPr>
            <p:cNvPr id="380" name="フリーフォーム: 図形 379">
              <a:extLst>
                <a:ext uri="{FF2B5EF4-FFF2-40B4-BE49-F238E27FC236}">
                  <a16:creationId xmlns:a16="http://schemas.microsoft.com/office/drawing/2014/main" id="{458F27EC-5551-4470-BC3E-CA40117A314B}"/>
                </a:ext>
              </a:extLst>
            </p:cNvPr>
            <p:cNvSpPr/>
            <p:nvPr/>
          </p:nvSpPr>
          <p:spPr bwMode="auto">
            <a:xfrm flipH="1">
              <a:off x="8780199" y="4950035"/>
              <a:ext cx="488211" cy="294311"/>
            </a:xfrm>
            <a:custGeom>
              <a:avLst/>
              <a:gdLst>
                <a:gd name="connsiteX0" fmla="*/ 298577 w 601163"/>
                <a:gd name="connsiteY0" fmla="*/ 85 h 315654"/>
                <a:gd name="connsiteX1" fmla="*/ 353517 w 601163"/>
                <a:gd name="connsiteY1" fmla="*/ 41618 h 315654"/>
                <a:gd name="connsiteX2" fmla="*/ 437260 w 601163"/>
                <a:gd name="connsiteY2" fmla="*/ 89350 h 315654"/>
                <a:gd name="connsiteX3" fmla="*/ 441886 w 601163"/>
                <a:gd name="connsiteY3" fmla="*/ 91839 h 315654"/>
                <a:gd name="connsiteX4" fmla="*/ 445567 w 601163"/>
                <a:gd name="connsiteY4" fmla="*/ 92303 h 315654"/>
                <a:gd name="connsiteX5" fmla="*/ 483262 w 601163"/>
                <a:gd name="connsiteY5" fmla="*/ 131660 h 315654"/>
                <a:gd name="connsiteX6" fmla="*/ 567005 w 601163"/>
                <a:gd name="connsiteY6" fmla="*/ 179392 h 315654"/>
                <a:gd name="connsiteX7" fmla="*/ 600974 w 601163"/>
                <a:gd name="connsiteY7" fmla="*/ 219051 h 315654"/>
                <a:gd name="connsiteX8" fmla="*/ 586346 w 601163"/>
                <a:gd name="connsiteY8" fmla="*/ 258839 h 315654"/>
                <a:gd name="connsiteX9" fmla="*/ 597272 w 601163"/>
                <a:gd name="connsiteY9" fmla="*/ 305555 h 315654"/>
                <a:gd name="connsiteX10" fmla="*/ 591060 w 601163"/>
                <a:gd name="connsiteY10" fmla="*/ 315654 h 315654"/>
                <a:gd name="connsiteX11" fmla="*/ 26144 w 601163"/>
                <a:gd name="connsiteY11" fmla="*/ 315654 h 315654"/>
                <a:gd name="connsiteX12" fmla="*/ 25310 w 601163"/>
                <a:gd name="connsiteY12" fmla="*/ 311584 h 315654"/>
                <a:gd name="connsiteX13" fmla="*/ 25194 w 601163"/>
                <a:gd name="connsiteY13" fmla="*/ 311466 h 315654"/>
                <a:gd name="connsiteX14" fmla="*/ 8548 w 601163"/>
                <a:gd name="connsiteY14" fmla="*/ 294599 h 315654"/>
                <a:gd name="connsiteX15" fmla="*/ 410 w 601163"/>
                <a:gd name="connsiteY15" fmla="*/ 270053 h 315654"/>
                <a:gd name="connsiteX16" fmla="*/ 7502 w 601163"/>
                <a:gd name="connsiteY16" fmla="*/ 232766 h 315654"/>
                <a:gd name="connsiteX17" fmla="*/ 6407 w 601163"/>
                <a:gd name="connsiteY17" fmla="*/ 173041 h 315654"/>
                <a:gd name="connsiteX18" fmla="*/ 60338 w 601163"/>
                <a:gd name="connsiteY18" fmla="*/ 133234 h 315654"/>
                <a:gd name="connsiteX19" fmla="*/ 83477 w 601163"/>
                <a:gd name="connsiteY19" fmla="*/ 93881 h 315654"/>
                <a:gd name="connsiteX20" fmla="*/ 113054 w 601163"/>
                <a:gd name="connsiteY20" fmla="*/ 86347 h 315654"/>
                <a:gd name="connsiteX21" fmla="*/ 127491 w 601163"/>
                <a:gd name="connsiteY21" fmla="*/ 94260 h 315654"/>
                <a:gd name="connsiteX22" fmla="*/ 138954 w 601163"/>
                <a:gd name="connsiteY22" fmla="*/ 78646 h 315654"/>
                <a:gd name="connsiteX23" fmla="*/ 170969 w 601163"/>
                <a:gd name="connsiteY23" fmla="*/ 68690 h 315654"/>
                <a:gd name="connsiteX24" fmla="*/ 194109 w 601163"/>
                <a:gd name="connsiteY24" fmla="*/ 29338 h 315654"/>
                <a:gd name="connsiteX25" fmla="*/ 251272 w 601163"/>
                <a:gd name="connsiteY25" fmla="*/ 36926 h 315654"/>
                <a:gd name="connsiteX26" fmla="*/ 298577 w 601163"/>
                <a:gd name="connsiteY26" fmla="*/ 85 h 315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601163" h="315654">
                  <a:moveTo>
                    <a:pt x="298577" y="85"/>
                  </a:moveTo>
                  <a:cubicBezTo>
                    <a:pt x="322227" y="-1342"/>
                    <a:pt x="344151" y="15229"/>
                    <a:pt x="353517" y="41618"/>
                  </a:cubicBezTo>
                  <a:cubicBezTo>
                    <a:pt x="387472" y="26306"/>
                    <a:pt x="425250" y="47835"/>
                    <a:pt x="437260" y="89350"/>
                  </a:cubicBezTo>
                  <a:lnTo>
                    <a:pt x="441886" y="91839"/>
                  </a:lnTo>
                  <a:lnTo>
                    <a:pt x="445567" y="92303"/>
                  </a:lnTo>
                  <a:cubicBezTo>
                    <a:pt x="462149" y="97600"/>
                    <a:pt x="476237" y="111869"/>
                    <a:pt x="483262" y="131660"/>
                  </a:cubicBezTo>
                  <a:cubicBezTo>
                    <a:pt x="517217" y="116349"/>
                    <a:pt x="554995" y="137877"/>
                    <a:pt x="567005" y="179392"/>
                  </a:cubicBezTo>
                  <a:cubicBezTo>
                    <a:pt x="584803" y="180887"/>
                    <a:pt x="599168" y="197655"/>
                    <a:pt x="600974" y="219051"/>
                  </a:cubicBezTo>
                  <a:cubicBezTo>
                    <a:pt x="602285" y="234531"/>
                    <a:pt x="596727" y="249654"/>
                    <a:pt x="586346" y="258839"/>
                  </a:cubicBezTo>
                  <a:cubicBezTo>
                    <a:pt x="597321" y="270388"/>
                    <a:pt x="601614" y="288741"/>
                    <a:pt x="597272" y="305555"/>
                  </a:cubicBezTo>
                  <a:lnTo>
                    <a:pt x="591060" y="315654"/>
                  </a:lnTo>
                  <a:lnTo>
                    <a:pt x="26144" y="315654"/>
                  </a:lnTo>
                  <a:lnTo>
                    <a:pt x="25310" y="311584"/>
                  </a:lnTo>
                  <a:lnTo>
                    <a:pt x="25194" y="311466"/>
                  </a:lnTo>
                  <a:lnTo>
                    <a:pt x="8548" y="294599"/>
                  </a:lnTo>
                  <a:cubicBezTo>
                    <a:pt x="4267" y="287459"/>
                    <a:pt x="1423" y="279058"/>
                    <a:pt x="410" y="270053"/>
                  </a:cubicBezTo>
                  <a:cubicBezTo>
                    <a:pt x="-1064" y="256979"/>
                    <a:pt x="1457" y="243715"/>
                    <a:pt x="7502" y="232766"/>
                  </a:cubicBezTo>
                  <a:cubicBezTo>
                    <a:pt x="-396" y="214070"/>
                    <a:pt x="-797" y="192071"/>
                    <a:pt x="6407" y="173041"/>
                  </a:cubicBezTo>
                  <a:cubicBezTo>
                    <a:pt x="15983" y="147740"/>
                    <a:pt x="37298" y="132008"/>
                    <a:pt x="60338" y="133234"/>
                  </a:cubicBezTo>
                  <a:cubicBezTo>
                    <a:pt x="62975" y="116683"/>
                    <a:pt x="71417" y="102337"/>
                    <a:pt x="83477" y="93881"/>
                  </a:cubicBezTo>
                  <a:cubicBezTo>
                    <a:pt x="92640" y="87456"/>
                    <a:pt x="103012" y="85014"/>
                    <a:pt x="113054" y="86347"/>
                  </a:cubicBezTo>
                  <a:lnTo>
                    <a:pt x="127491" y="94260"/>
                  </a:lnTo>
                  <a:lnTo>
                    <a:pt x="138954" y="78646"/>
                  </a:lnTo>
                  <a:cubicBezTo>
                    <a:pt x="148360" y="71704"/>
                    <a:pt x="159449" y="68077"/>
                    <a:pt x="170969" y="68690"/>
                  </a:cubicBezTo>
                  <a:cubicBezTo>
                    <a:pt x="173607" y="52140"/>
                    <a:pt x="182048" y="37794"/>
                    <a:pt x="194109" y="29338"/>
                  </a:cubicBezTo>
                  <a:cubicBezTo>
                    <a:pt x="212433" y="16488"/>
                    <a:pt x="235599" y="19567"/>
                    <a:pt x="251272" y="36926"/>
                  </a:cubicBezTo>
                  <a:cubicBezTo>
                    <a:pt x="260498" y="15322"/>
                    <a:pt x="278508" y="1296"/>
                    <a:pt x="298577" y="85"/>
                  </a:cubicBezTo>
                  <a:close/>
                </a:path>
              </a:pathLst>
            </a:custGeom>
            <a:pattFill prst="smConfetti">
              <a:fgClr>
                <a:srgbClr val="00B050"/>
              </a:fgClr>
              <a:bgClr>
                <a:srgbClr val="00660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81" name="フリーフォーム: 図形 380">
              <a:extLst>
                <a:ext uri="{FF2B5EF4-FFF2-40B4-BE49-F238E27FC236}">
                  <a16:creationId xmlns:a16="http://schemas.microsoft.com/office/drawing/2014/main" id="{B84EF946-EEB7-4C17-A256-7AEB2DC1E6E8}"/>
                </a:ext>
              </a:extLst>
            </p:cNvPr>
            <p:cNvSpPr/>
            <p:nvPr/>
          </p:nvSpPr>
          <p:spPr bwMode="auto">
            <a:xfrm flipH="1">
              <a:off x="8978144" y="5063688"/>
              <a:ext cx="428838" cy="315654"/>
            </a:xfrm>
            <a:custGeom>
              <a:avLst/>
              <a:gdLst>
                <a:gd name="connsiteX0" fmla="*/ 298577 w 601163"/>
                <a:gd name="connsiteY0" fmla="*/ 85 h 315654"/>
                <a:gd name="connsiteX1" fmla="*/ 353517 w 601163"/>
                <a:gd name="connsiteY1" fmla="*/ 41618 h 315654"/>
                <a:gd name="connsiteX2" fmla="*/ 437260 w 601163"/>
                <a:gd name="connsiteY2" fmla="*/ 89350 h 315654"/>
                <a:gd name="connsiteX3" fmla="*/ 441886 w 601163"/>
                <a:gd name="connsiteY3" fmla="*/ 91839 h 315654"/>
                <a:gd name="connsiteX4" fmla="*/ 445567 w 601163"/>
                <a:gd name="connsiteY4" fmla="*/ 92303 h 315654"/>
                <a:gd name="connsiteX5" fmla="*/ 483262 w 601163"/>
                <a:gd name="connsiteY5" fmla="*/ 131660 h 315654"/>
                <a:gd name="connsiteX6" fmla="*/ 567005 w 601163"/>
                <a:gd name="connsiteY6" fmla="*/ 179392 h 315654"/>
                <a:gd name="connsiteX7" fmla="*/ 600974 w 601163"/>
                <a:gd name="connsiteY7" fmla="*/ 219051 h 315654"/>
                <a:gd name="connsiteX8" fmla="*/ 586346 w 601163"/>
                <a:gd name="connsiteY8" fmla="*/ 258839 h 315654"/>
                <a:gd name="connsiteX9" fmla="*/ 597272 w 601163"/>
                <a:gd name="connsiteY9" fmla="*/ 305555 h 315654"/>
                <a:gd name="connsiteX10" fmla="*/ 591060 w 601163"/>
                <a:gd name="connsiteY10" fmla="*/ 315654 h 315654"/>
                <a:gd name="connsiteX11" fmla="*/ 26144 w 601163"/>
                <a:gd name="connsiteY11" fmla="*/ 315654 h 315654"/>
                <a:gd name="connsiteX12" fmla="*/ 25310 w 601163"/>
                <a:gd name="connsiteY12" fmla="*/ 311584 h 315654"/>
                <a:gd name="connsiteX13" fmla="*/ 25194 w 601163"/>
                <a:gd name="connsiteY13" fmla="*/ 311466 h 315654"/>
                <a:gd name="connsiteX14" fmla="*/ 8548 w 601163"/>
                <a:gd name="connsiteY14" fmla="*/ 294599 h 315654"/>
                <a:gd name="connsiteX15" fmla="*/ 410 w 601163"/>
                <a:gd name="connsiteY15" fmla="*/ 270053 h 315654"/>
                <a:gd name="connsiteX16" fmla="*/ 7502 w 601163"/>
                <a:gd name="connsiteY16" fmla="*/ 232766 h 315654"/>
                <a:gd name="connsiteX17" fmla="*/ 6407 w 601163"/>
                <a:gd name="connsiteY17" fmla="*/ 173041 h 315654"/>
                <a:gd name="connsiteX18" fmla="*/ 60338 w 601163"/>
                <a:gd name="connsiteY18" fmla="*/ 133234 h 315654"/>
                <a:gd name="connsiteX19" fmla="*/ 83477 w 601163"/>
                <a:gd name="connsiteY19" fmla="*/ 93881 h 315654"/>
                <a:gd name="connsiteX20" fmla="*/ 113054 w 601163"/>
                <a:gd name="connsiteY20" fmla="*/ 86347 h 315654"/>
                <a:gd name="connsiteX21" fmla="*/ 127491 w 601163"/>
                <a:gd name="connsiteY21" fmla="*/ 94260 h 315654"/>
                <a:gd name="connsiteX22" fmla="*/ 138954 w 601163"/>
                <a:gd name="connsiteY22" fmla="*/ 78646 h 315654"/>
                <a:gd name="connsiteX23" fmla="*/ 170969 w 601163"/>
                <a:gd name="connsiteY23" fmla="*/ 68690 h 315654"/>
                <a:gd name="connsiteX24" fmla="*/ 194109 w 601163"/>
                <a:gd name="connsiteY24" fmla="*/ 29338 h 315654"/>
                <a:gd name="connsiteX25" fmla="*/ 251272 w 601163"/>
                <a:gd name="connsiteY25" fmla="*/ 36926 h 315654"/>
                <a:gd name="connsiteX26" fmla="*/ 298577 w 601163"/>
                <a:gd name="connsiteY26" fmla="*/ 85 h 315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601163" h="315654">
                  <a:moveTo>
                    <a:pt x="298577" y="85"/>
                  </a:moveTo>
                  <a:cubicBezTo>
                    <a:pt x="322227" y="-1342"/>
                    <a:pt x="344151" y="15229"/>
                    <a:pt x="353517" y="41618"/>
                  </a:cubicBezTo>
                  <a:cubicBezTo>
                    <a:pt x="387472" y="26306"/>
                    <a:pt x="425250" y="47835"/>
                    <a:pt x="437260" y="89350"/>
                  </a:cubicBezTo>
                  <a:lnTo>
                    <a:pt x="441886" y="91839"/>
                  </a:lnTo>
                  <a:lnTo>
                    <a:pt x="445567" y="92303"/>
                  </a:lnTo>
                  <a:cubicBezTo>
                    <a:pt x="462149" y="97600"/>
                    <a:pt x="476237" y="111869"/>
                    <a:pt x="483262" y="131660"/>
                  </a:cubicBezTo>
                  <a:cubicBezTo>
                    <a:pt x="517217" y="116349"/>
                    <a:pt x="554995" y="137877"/>
                    <a:pt x="567005" y="179392"/>
                  </a:cubicBezTo>
                  <a:cubicBezTo>
                    <a:pt x="584803" y="180887"/>
                    <a:pt x="599168" y="197655"/>
                    <a:pt x="600974" y="219051"/>
                  </a:cubicBezTo>
                  <a:cubicBezTo>
                    <a:pt x="602285" y="234531"/>
                    <a:pt x="596727" y="249654"/>
                    <a:pt x="586346" y="258839"/>
                  </a:cubicBezTo>
                  <a:cubicBezTo>
                    <a:pt x="597321" y="270388"/>
                    <a:pt x="601614" y="288741"/>
                    <a:pt x="597272" y="305555"/>
                  </a:cubicBezTo>
                  <a:lnTo>
                    <a:pt x="591060" y="315654"/>
                  </a:lnTo>
                  <a:lnTo>
                    <a:pt x="26144" y="315654"/>
                  </a:lnTo>
                  <a:lnTo>
                    <a:pt x="25310" y="311584"/>
                  </a:lnTo>
                  <a:lnTo>
                    <a:pt x="25194" y="311466"/>
                  </a:lnTo>
                  <a:lnTo>
                    <a:pt x="8548" y="294599"/>
                  </a:lnTo>
                  <a:cubicBezTo>
                    <a:pt x="4267" y="287459"/>
                    <a:pt x="1423" y="279058"/>
                    <a:pt x="410" y="270053"/>
                  </a:cubicBezTo>
                  <a:cubicBezTo>
                    <a:pt x="-1064" y="256979"/>
                    <a:pt x="1457" y="243715"/>
                    <a:pt x="7502" y="232766"/>
                  </a:cubicBezTo>
                  <a:cubicBezTo>
                    <a:pt x="-396" y="214070"/>
                    <a:pt x="-797" y="192071"/>
                    <a:pt x="6407" y="173041"/>
                  </a:cubicBezTo>
                  <a:cubicBezTo>
                    <a:pt x="15983" y="147740"/>
                    <a:pt x="37298" y="132008"/>
                    <a:pt x="60338" y="133234"/>
                  </a:cubicBezTo>
                  <a:cubicBezTo>
                    <a:pt x="62975" y="116683"/>
                    <a:pt x="71417" y="102337"/>
                    <a:pt x="83477" y="93881"/>
                  </a:cubicBezTo>
                  <a:cubicBezTo>
                    <a:pt x="92640" y="87456"/>
                    <a:pt x="103012" y="85014"/>
                    <a:pt x="113054" y="86347"/>
                  </a:cubicBezTo>
                  <a:lnTo>
                    <a:pt x="127491" y="94260"/>
                  </a:lnTo>
                  <a:lnTo>
                    <a:pt x="138954" y="78646"/>
                  </a:lnTo>
                  <a:cubicBezTo>
                    <a:pt x="148360" y="71704"/>
                    <a:pt x="159449" y="68077"/>
                    <a:pt x="170969" y="68690"/>
                  </a:cubicBezTo>
                  <a:cubicBezTo>
                    <a:pt x="173607" y="52140"/>
                    <a:pt x="182048" y="37794"/>
                    <a:pt x="194109" y="29338"/>
                  </a:cubicBezTo>
                  <a:cubicBezTo>
                    <a:pt x="212433" y="16488"/>
                    <a:pt x="235599" y="19567"/>
                    <a:pt x="251272" y="36926"/>
                  </a:cubicBezTo>
                  <a:cubicBezTo>
                    <a:pt x="260498" y="15322"/>
                    <a:pt x="278508" y="1296"/>
                    <a:pt x="298577" y="85"/>
                  </a:cubicBezTo>
                  <a:close/>
                </a:path>
              </a:pathLst>
            </a:custGeom>
            <a:pattFill prst="smConfetti">
              <a:fgClr>
                <a:srgbClr val="00B050"/>
              </a:fgClr>
              <a:bgClr>
                <a:srgbClr val="92D05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82" name="フリーフォーム: 図形 381">
              <a:extLst>
                <a:ext uri="{FF2B5EF4-FFF2-40B4-BE49-F238E27FC236}">
                  <a16:creationId xmlns:a16="http://schemas.microsoft.com/office/drawing/2014/main" id="{429AA27F-59C8-427D-9F72-EFB427A62ACE}"/>
                </a:ext>
              </a:extLst>
            </p:cNvPr>
            <p:cNvSpPr/>
            <p:nvPr/>
          </p:nvSpPr>
          <p:spPr bwMode="auto">
            <a:xfrm flipH="1">
              <a:off x="8249866" y="4878025"/>
              <a:ext cx="601163" cy="362402"/>
            </a:xfrm>
            <a:custGeom>
              <a:avLst/>
              <a:gdLst>
                <a:gd name="connsiteX0" fmla="*/ 298577 w 601163"/>
                <a:gd name="connsiteY0" fmla="*/ 85 h 315654"/>
                <a:gd name="connsiteX1" fmla="*/ 353517 w 601163"/>
                <a:gd name="connsiteY1" fmla="*/ 41618 h 315654"/>
                <a:gd name="connsiteX2" fmla="*/ 437260 w 601163"/>
                <a:gd name="connsiteY2" fmla="*/ 89350 h 315654"/>
                <a:gd name="connsiteX3" fmla="*/ 441886 w 601163"/>
                <a:gd name="connsiteY3" fmla="*/ 91839 h 315654"/>
                <a:gd name="connsiteX4" fmla="*/ 445567 w 601163"/>
                <a:gd name="connsiteY4" fmla="*/ 92303 h 315654"/>
                <a:gd name="connsiteX5" fmla="*/ 483262 w 601163"/>
                <a:gd name="connsiteY5" fmla="*/ 131660 h 315654"/>
                <a:gd name="connsiteX6" fmla="*/ 567005 w 601163"/>
                <a:gd name="connsiteY6" fmla="*/ 179392 h 315654"/>
                <a:gd name="connsiteX7" fmla="*/ 600974 w 601163"/>
                <a:gd name="connsiteY7" fmla="*/ 219051 h 315654"/>
                <a:gd name="connsiteX8" fmla="*/ 586346 w 601163"/>
                <a:gd name="connsiteY8" fmla="*/ 258839 h 315654"/>
                <a:gd name="connsiteX9" fmla="*/ 597272 w 601163"/>
                <a:gd name="connsiteY9" fmla="*/ 305555 h 315654"/>
                <a:gd name="connsiteX10" fmla="*/ 591060 w 601163"/>
                <a:gd name="connsiteY10" fmla="*/ 315654 h 315654"/>
                <a:gd name="connsiteX11" fmla="*/ 26144 w 601163"/>
                <a:gd name="connsiteY11" fmla="*/ 315654 h 315654"/>
                <a:gd name="connsiteX12" fmla="*/ 25310 w 601163"/>
                <a:gd name="connsiteY12" fmla="*/ 311584 h 315654"/>
                <a:gd name="connsiteX13" fmla="*/ 25194 w 601163"/>
                <a:gd name="connsiteY13" fmla="*/ 311466 h 315654"/>
                <a:gd name="connsiteX14" fmla="*/ 8548 w 601163"/>
                <a:gd name="connsiteY14" fmla="*/ 294599 h 315654"/>
                <a:gd name="connsiteX15" fmla="*/ 410 w 601163"/>
                <a:gd name="connsiteY15" fmla="*/ 270053 h 315654"/>
                <a:gd name="connsiteX16" fmla="*/ 7502 w 601163"/>
                <a:gd name="connsiteY16" fmla="*/ 232766 h 315654"/>
                <a:gd name="connsiteX17" fmla="*/ 6407 w 601163"/>
                <a:gd name="connsiteY17" fmla="*/ 173041 h 315654"/>
                <a:gd name="connsiteX18" fmla="*/ 60338 w 601163"/>
                <a:gd name="connsiteY18" fmla="*/ 133234 h 315654"/>
                <a:gd name="connsiteX19" fmla="*/ 83477 w 601163"/>
                <a:gd name="connsiteY19" fmla="*/ 93881 h 315654"/>
                <a:gd name="connsiteX20" fmla="*/ 113054 w 601163"/>
                <a:gd name="connsiteY20" fmla="*/ 86347 h 315654"/>
                <a:gd name="connsiteX21" fmla="*/ 127491 w 601163"/>
                <a:gd name="connsiteY21" fmla="*/ 94260 h 315654"/>
                <a:gd name="connsiteX22" fmla="*/ 138954 w 601163"/>
                <a:gd name="connsiteY22" fmla="*/ 78646 h 315654"/>
                <a:gd name="connsiteX23" fmla="*/ 170969 w 601163"/>
                <a:gd name="connsiteY23" fmla="*/ 68690 h 315654"/>
                <a:gd name="connsiteX24" fmla="*/ 194109 w 601163"/>
                <a:gd name="connsiteY24" fmla="*/ 29338 h 315654"/>
                <a:gd name="connsiteX25" fmla="*/ 251272 w 601163"/>
                <a:gd name="connsiteY25" fmla="*/ 36926 h 315654"/>
                <a:gd name="connsiteX26" fmla="*/ 298577 w 601163"/>
                <a:gd name="connsiteY26" fmla="*/ 85 h 315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601163" h="315654">
                  <a:moveTo>
                    <a:pt x="298577" y="85"/>
                  </a:moveTo>
                  <a:cubicBezTo>
                    <a:pt x="322227" y="-1342"/>
                    <a:pt x="344151" y="15229"/>
                    <a:pt x="353517" y="41618"/>
                  </a:cubicBezTo>
                  <a:cubicBezTo>
                    <a:pt x="387472" y="26306"/>
                    <a:pt x="425250" y="47835"/>
                    <a:pt x="437260" y="89350"/>
                  </a:cubicBezTo>
                  <a:lnTo>
                    <a:pt x="441886" y="91839"/>
                  </a:lnTo>
                  <a:lnTo>
                    <a:pt x="445567" y="92303"/>
                  </a:lnTo>
                  <a:cubicBezTo>
                    <a:pt x="462149" y="97600"/>
                    <a:pt x="476237" y="111869"/>
                    <a:pt x="483262" y="131660"/>
                  </a:cubicBezTo>
                  <a:cubicBezTo>
                    <a:pt x="517217" y="116349"/>
                    <a:pt x="554995" y="137877"/>
                    <a:pt x="567005" y="179392"/>
                  </a:cubicBezTo>
                  <a:cubicBezTo>
                    <a:pt x="584803" y="180887"/>
                    <a:pt x="599168" y="197655"/>
                    <a:pt x="600974" y="219051"/>
                  </a:cubicBezTo>
                  <a:cubicBezTo>
                    <a:pt x="602285" y="234531"/>
                    <a:pt x="596727" y="249654"/>
                    <a:pt x="586346" y="258839"/>
                  </a:cubicBezTo>
                  <a:cubicBezTo>
                    <a:pt x="597321" y="270388"/>
                    <a:pt x="601614" y="288741"/>
                    <a:pt x="597272" y="305555"/>
                  </a:cubicBezTo>
                  <a:lnTo>
                    <a:pt x="591060" y="315654"/>
                  </a:lnTo>
                  <a:lnTo>
                    <a:pt x="26144" y="315654"/>
                  </a:lnTo>
                  <a:lnTo>
                    <a:pt x="25310" y="311584"/>
                  </a:lnTo>
                  <a:lnTo>
                    <a:pt x="25194" y="311466"/>
                  </a:lnTo>
                  <a:lnTo>
                    <a:pt x="8548" y="294599"/>
                  </a:lnTo>
                  <a:cubicBezTo>
                    <a:pt x="4267" y="287459"/>
                    <a:pt x="1423" y="279058"/>
                    <a:pt x="410" y="270053"/>
                  </a:cubicBezTo>
                  <a:cubicBezTo>
                    <a:pt x="-1064" y="256979"/>
                    <a:pt x="1457" y="243715"/>
                    <a:pt x="7502" y="232766"/>
                  </a:cubicBezTo>
                  <a:cubicBezTo>
                    <a:pt x="-396" y="214070"/>
                    <a:pt x="-797" y="192071"/>
                    <a:pt x="6407" y="173041"/>
                  </a:cubicBezTo>
                  <a:cubicBezTo>
                    <a:pt x="15983" y="147740"/>
                    <a:pt x="37298" y="132008"/>
                    <a:pt x="60338" y="133234"/>
                  </a:cubicBezTo>
                  <a:cubicBezTo>
                    <a:pt x="62975" y="116683"/>
                    <a:pt x="71417" y="102337"/>
                    <a:pt x="83477" y="93881"/>
                  </a:cubicBezTo>
                  <a:cubicBezTo>
                    <a:pt x="92640" y="87456"/>
                    <a:pt x="103012" y="85014"/>
                    <a:pt x="113054" y="86347"/>
                  </a:cubicBezTo>
                  <a:lnTo>
                    <a:pt x="127491" y="94260"/>
                  </a:lnTo>
                  <a:lnTo>
                    <a:pt x="138954" y="78646"/>
                  </a:lnTo>
                  <a:cubicBezTo>
                    <a:pt x="148360" y="71704"/>
                    <a:pt x="159449" y="68077"/>
                    <a:pt x="170969" y="68690"/>
                  </a:cubicBezTo>
                  <a:cubicBezTo>
                    <a:pt x="173607" y="52140"/>
                    <a:pt x="182048" y="37794"/>
                    <a:pt x="194109" y="29338"/>
                  </a:cubicBezTo>
                  <a:cubicBezTo>
                    <a:pt x="212433" y="16488"/>
                    <a:pt x="235599" y="19567"/>
                    <a:pt x="251272" y="36926"/>
                  </a:cubicBezTo>
                  <a:cubicBezTo>
                    <a:pt x="260498" y="15322"/>
                    <a:pt x="278508" y="1296"/>
                    <a:pt x="298577" y="85"/>
                  </a:cubicBezTo>
                  <a:close/>
                </a:path>
              </a:pathLst>
            </a:custGeom>
            <a:pattFill prst="smConfetti">
              <a:fgClr>
                <a:srgbClr val="00B050"/>
              </a:fgClr>
              <a:bgClr>
                <a:srgbClr val="00660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83" name="フリーフォーム: 図形 382">
              <a:extLst>
                <a:ext uri="{FF2B5EF4-FFF2-40B4-BE49-F238E27FC236}">
                  <a16:creationId xmlns:a16="http://schemas.microsoft.com/office/drawing/2014/main" id="{F2A8F85A-270D-4AA9-9E2D-A663B53123F0}"/>
                </a:ext>
              </a:extLst>
            </p:cNvPr>
            <p:cNvSpPr/>
            <p:nvPr/>
          </p:nvSpPr>
          <p:spPr bwMode="auto">
            <a:xfrm>
              <a:off x="8040502" y="5020437"/>
              <a:ext cx="428838" cy="315654"/>
            </a:xfrm>
            <a:custGeom>
              <a:avLst/>
              <a:gdLst>
                <a:gd name="connsiteX0" fmla="*/ 298577 w 601163"/>
                <a:gd name="connsiteY0" fmla="*/ 85 h 315654"/>
                <a:gd name="connsiteX1" fmla="*/ 353517 w 601163"/>
                <a:gd name="connsiteY1" fmla="*/ 41618 h 315654"/>
                <a:gd name="connsiteX2" fmla="*/ 437260 w 601163"/>
                <a:gd name="connsiteY2" fmla="*/ 89350 h 315654"/>
                <a:gd name="connsiteX3" fmla="*/ 441886 w 601163"/>
                <a:gd name="connsiteY3" fmla="*/ 91839 h 315654"/>
                <a:gd name="connsiteX4" fmla="*/ 445567 w 601163"/>
                <a:gd name="connsiteY4" fmla="*/ 92303 h 315654"/>
                <a:gd name="connsiteX5" fmla="*/ 483262 w 601163"/>
                <a:gd name="connsiteY5" fmla="*/ 131660 h 315654"/>
                <a:gd name="connsiteX6" fmla="*/ 567005 w 601163"/>
                <a:gd name="connsiteY6" fmla="*/ 179392 h 315654"/>
                <a:gd name="connsiteX7" fmla="*/ 600974 w 601163"/>
                <a:gd name="connsiteY7" fmla="*/ 219051 h 315654"/>
                <a:gd name="connsiteX8" fmla="*/ 586346 w 601163"/>
                <a:gd name="connsiteY8" fmla="*/ 258839 h 315654"/>
                <a:gd name="connsiteX9" fmla="*/ 597272 w 601163"/>
                <a:gd name="connsiteY9" fmla="*/ 305555 h 315654"/>
                <a:gd name="connsiteX10" fmla="*/ 591060 w 601163"/>
                <a:gd name="connsiteY10" fmla="*/ 315654 h 315654"/>
                <a:gd name="connsiteX11" fmla="*/ 26144 w 601163"/>
                <a:gd name="connsiteY11" fmla="*/ 315654 h 315654"/>
                <a:gd name="connsiteX12" fmla="*/ 25310 w 601163"/>
                <a:gd name="connsiteY12" fmla="*/ 311584 h 315654"/>
                <a:gd name="connsiteX13" fmla="*/ 25194 w 601163"/>
                <a:gd name="connsiteY13" fmla="*/ 311466 h 315654"/>
                <a:gd name="connsiteX14" fmla="*/ 8548 w 601163"/>
                <a:gd name="connsiteY14" fmla="*/ 294599 h 315654"/>
                <a:gd name="connsiteX15" fmla="*/ 410 w 601163"/>
                <a:gd name="connsiteY15" fmla="*/ 270053 h 315654"/>
                <a:gd name="connsiteX16" fmla="*/ 7502 w 601163"/>
                <a:gd name="connsiteY16" fmla="*/ 232766 h 315654"/>
                <a:gd name="connsiteX17" fmla="*/ 6407 w 601163"/>
                <a:gd name="connsiteY17" fmla="*/ 173041 h 315654"/>
                <a:gd name="connsiteX18" fmla="*/ 60338 w 601163"/>
                <a:gd name="connsiteY18" fmla="*/ 133234 h 315654"/>
                <a:gd name="connsiteX19" fmla="*/ 83477 w 601163"/>
                <a:gd name="connsiteY19" fmla="*/ 93881 h 315654"/>
                <a:gd name="connsiteX20" fmla="*/ 113054 w 601163"/>
                <a:gd name="connsiteY20" fmla="*/ 86347 h 315654"/>
                <a:gd name="connsiteX21" fmla="*/ 127491 w 601163"/>
                <a:gd name="connsiteY21" fmla="*/ 94260 h 315654"/>
                <a:gd name="connsiteX22" fmla="*/ 138954 w 601163"/>
                <a:gd name="connsiteY22" fmla="*/ 78646 h 315654"/>
                <a:gd name="connsiteX23" fmla="*/ 170969 w 601163"/>
                <a:gd name="connsiteY23" fmla="*/ 68690 h 315654"/>
                <a:gd name="connsiteX24" fmla="*/ 194109 w 601163"/>
                <a:gd name="connsiteY24" fmla="*/ 29338 h 315654"/>
                <a:gd name="connsiteX25" fmla="*/ 251272 w 601163"/>
                <a:gd name="connsiteY25" fmla="*/ 36926 h 315654"/>
                <a:gd name="connsiteX26" fmla="*/ 298577 w 601163"/>
                <a:gd name="connsiteY26" fmla="*/ 85 h 315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601163" h="315654">
                  <a:moveTo>
                    <a:pt x="298577" y="85"/>
                  </a:moveTo>
                  <a:cubicBezTo>
                    <a:pt x="322227" y="-1342"/>
                    <a:pt x="344151" y="15229"/>
                    <a:pt x="353517" y="41618"/>
                  </a:cubicBezTo>
                  <a:cubicBezTo>
                    <a:pt x="387472" y="26306"/>
                    <a:pt x="425250" y="47835"/>
                    <a:pt x="437260" y="89350"/>
                  </a:cubicBezTo>
                  <a:lnTo>
                    <a:pt x="441886" y="91839"/>
                  </a:lnTo>
                  <a:lnTo>
                    <a:pt x="445567" y="92303"/>
                  </a:lnTo>
                  <a:cubicBezTo>
                    <a:pt x="462149" y="97600"/>
                    <a:pt x="476237" y="111869"/>
                    <a:pt x="483262" y="131660"/>
                  </a:cubicBezTo>
                  <a:cubicBezTo>
                    <a:pt x="517217" y="116349"/>
                    <a:pt x="554995" y="137877"/>
                    <a:pt x="567005" y="179392"/>
                  </a:cubicBezTo>
                  <a:cubicBezTo>
                    <a:pt x="584803" y="180887"/>
                    <a:pt x="599168" y="197655"/>
                    <a:pt x="600974" y="219051"/>
                  </a:cubicBezTo>
                  <a:cubicBezTo>
                    <a:pt x="602285" y="234531"/>
                    <a:pt x="596727" y="249654"/>
                    <a:pt x="586346" y="258839"/>
                  </a:cubicBezTo>
                  <a:cubicBezTo>
                    <a:pt x="597321" y="270388"/>
                    <a:pt x="601614" y="288741"/>
                    <a:pt x="597272" y="305555"/>
                  </a:cubicBezTo>
                  <a:lnTo>
                    <a:pt x="591060" y="315654"/>
                  </a:lnTo>
                  <a:lnTo>
                    <a:pt x="26144" y="315654"/>
                  </a:lnTo>
                  <a:lnTo>
                    <a:pt x="25310" y="311584"/>
                  </a:lnTo>
                  <a:lnTo>
                    <a:pt x="25194" y="311466"/>
                  </a:lnTo>
                  <a:lnTo>
                    <a:pt x="8548" y="294599"/>
                  </a:lnTo>
                  <a:cubicBezTo>
                    <a:pt x="4267" y="287459"/>
                    <a:pt x="1423" y="279058"/>
                    <a:pt x="410" y="270053"/>
                  </a:cubicBezTo>
                  <a:cubicBezTo>
                    <a:pt x="-1064" y="256979"/>
                    <a:pt x="1457" y="243715"/>
                    <a:pt x="7502" y="232766"/>
                  </a:cubicBezTo>
                  <a:cubicBezTo>
                    <a:pt x="-396" y="214070"/>
                    <a:pt x="-797" y="192071"/>
                    <a:pt x="6407" y="173041"/>
                  </a:cubicBezTo>
                  <a:cubicBezTo>
                    <a:pt x="15983" y="147740"/>
                    <a:pt x="37298" y="132008"/>
                    <a:pt x="60338" y="133234"/>
                  </a:cubicBezTo>
                  <a:cubicBezTo>
                    <a:pt x="62975" y="116683"/>
                    <a:pt x="71417" y="102337"/>
                    <a:pt x="83477" y="93881"/>
                  </a:cubicBezTo>
                  <a:cubicBezTo>
                    <a:pt x="92640" y="87456"/>
                    <a:pt x="103012" y="85014"/>
                    <a:pt x="113054" y="86347"/>
                  </a:cubicBezTo>
                  <a:lnTo>
                    <a:pt x="127491" y="94260"/>
                  </a:lnTo>
                  <a:lnTo>
                    <a:pt x="138954" y="78646"/>
                  </a:lnTo>
                  <a:cubicBezTo>
                    <a:pt x="148360" y="71704"/>
                    <a:pt x="159449" y="68077"/>
                    <a:pt x="170969" y="68690"/>
                  </a:cubicBezTo>
                  <a:cubicBezTo>
                    <a:pt x="173607" y="52140"/>
                    <a:pt x="182048" y="37794"/>
                    <a:pt x="194109" y="29338"/>
                  </a:cubicBezTo>
                  <a:cubicBezTo>
                    <a:pt x="212433" y="16488"/>
                    <a:pt x="235599" y="19567"/>
                    <a:pt x="251272" y="36926"/>
                  </a:cubicBezTo>
                  <a:cubicBezTo>
                    <a:pt x="260498" y="15322"/>
                    <a:pt x="278508" y="1296"/>
                    <a:pt x="298577" y="85"/>
                  </a:cubicBezTo>
                  <a:close/>
                </a:path>
              </a:pathLst>
            </a:custGeom>
            <a:pattFill prst="smConfetti">
              <a:fgClr>
                <a:srgbClr val="00B050"/>
              </a:fgClr>
              <a:bgClr>
                <a:srgbClr val="92D05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84" name="フリーフォーム: 図形 383">
              <a:extLst>
                <a:ext uri="{FF2B5EF4-FFF2-40B4-BE49-F238E27FC236}">
                  <a16:creationId xmlns:a16="http://schemas.microsoft.com/office/drawing/2014/main" id="{7F1C1311-2766-404B-ACEC-B6D8BFF473F2}"/>
                </a:ext>
              </a:extLst>
            </p:cNvPr>
            <p:cNvSpPr/>
            <p:nvPr/>
          </p:nvSpPr>
          <p:spPr bwMode="auto">
            <a:xfrm>
              <a:off x="8657125" y="5015532"/>
              <a:ext cx="469460" cy="288683"/>
            </a:xfrm>
            <a:custGeom>
              <a:avLst/>
              <a:gdLst>
                <a:gd name="connsiteX0" fmla="*/ 298577 w 601163"/>
                <a:gd name="connsiteY0" fmla="*/ 85 h 315654"/>
                <a:gd name="connsiteX1" fmla="*/ 353517 w 601163"/>
                <a:gd name="connsiteY1" fmla="*/ 41618 h 315654"/>
                <a:gd name="connsiteX2" fmla="*/ 437260 w 601163"/>
                <a:gd name="connsiteY2" fmla="*/ 89350 h 315654"/>
                <a:gd name="connsiteX3" fmla="*/ 441886 w 601163"/>
                <a:gd name="connsiteY3" fmla="*/ 91839 h 315654"/>
                <a:gd name="connsiteX4" fmla="*/ 445567 w 601163"/>
                <a:gd name="connsiteY4" fmla="*/ 92303 h 315654"/>
                <a:gd name="connsiteX5" fmla="*/ 483262 w 601163"/>
                <a:gd name="connsiteY5" fmla="*/ 131660 h 315654"/>
                <a:gd name="connsiteX6" fmla="*/ 567005 w 601163"/>
                <a:gd name="connsiteY6" fmla="*/ 179392 h 315654"/>
                <a:gd name="connsiteX7" fmla="*/ 600974 w 601163"/>
                <a:gd name="connsiteY7" fmla="*/ 219051 h 315654"/>
                <a:gd name="connsiteX8" fmla="*/ 586346 w 601163"/>
                <a:gd name="connsiteY8" fmla="*/ 258839 h 315654"/>
                <a:gd name="connsiteX9" fmla="*/ 597272 w 601163"/>
                <a:gd name="connsiteY9" fmla="*/ 305555 h 315654"/>
                <a:gd name="connsiteX10" fmla="*/ 591060 w 601163"/>
                <a:gd name="connsiteY10" fmla="*/ 315654 h 315654"/>
                <a:gd name="connsiteX11" fmla="*/ 26144 w 601163"/>
                <a:gd name="connsiteY11" fmla="*/ 315654 h 315654"/>
                <a:gd name="connsiteX12" fmla="*/ 25310 w 601163"/>
                <a:gd name="connsiteY12" fmla="*/ 311584 h 315654"/>
                <a:gd name="connsiteX13" fmla="*/ 25194 w 601163"/>
                <a:gd name="connsiteY13" fmla="*/ 311466 h 315654"/>
                <a:gd name="connsiteX14" fmla="*/ 8548 w 601163"/>
                <a:gd name="connsiteY14" fmla="*/ 294599 h 315654"/>
                <a:gd name="connsiteX15" fmla="*/ 410 w 601163"/>
                <a:gd name="connsiteY15" fmla="*/ 270053 h 315654"/>
                <a:gd name="connsiteX16" fmla="*/ 7502 w 601163"/>
                <a:gd name="connsiteY16" fmla="*/ 232766 h 315654"/>
                <a:gd name="connsiteX17" fmla="*/ 6407 w 601163"/>
                <a:gd name="connsiteY17" fmla="*/ 173041 h 315654"/>
                <a:gd name="connsiteX18" fmla="*/ 60338 w 601163"/>
                <a:gd name="connsiteY18" fmla="*/ 133234 h 315654"/>
                <a:gd name="connsiteX19" fmla="*/ 83477 w 601163"/>
                <a:gd name="connsiteY19" fmla="*/ 93881 h 315654"/>
                <a:gd name="connsiteX20" fmla="*/ 113054 w 601163"/>
                <a:gd name="connsiteY20" fmla="*/ 86347 h 315654"/>
                <a:gd name="connsiteX21" fmla="*/ 127491 w 601163"/>
                <a:gd name="connsiteY21" fmla="*/ 94260 h 315654"/>
                <a:gd name="connsiteX22" fmla="*/ 138954 w 601163"/>
                <a:gd name="connsiteY22" fmla="*/ 78646 h 315654"/>
                <a:gd name="connsiteX23" fmla="*/ 170969 w 601163"/>
                <a:gd name="connsiteY23" fmla="*/ 68690 h 315654"/>
                <a:gd name="connsiteX24" fmla="*/ 194109 w 601163"/>
                <a:gd name="connsiteY24" fmla="*/ 29338 h 315654"/>
                <a:gd name="connsiteX25" fmla="*/ 251272 w 601163"/>
                <a:gd name="connsiteY25" fmla="*/ 36926 h 315654"/>
                <a:gd name="connsiteX26" fmla="*/ 298577 w 601163"/>
                <a:gd name="connsiteY26" fmla="*/ 85 h 315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601163" h="315654">
                  <a:moveTo>
                    <a:pt x="298577" y="85"/>
                  </a:moveTo>
                  <a:cubicBezTo>
                    <a:pt x="322227" y="-1342"/>
                    <a:pt x="344151" y="15229"/>
                    <a:pt x="353517" y="41618"/>
                  </a:cubicBezTo>
                  <a:cubicBezTo>
                    <a:pt x="387472" y="26306"/>
                    <a:pt x="425250" y="47835"/>
                    <a:pt x="437260" y="89350"/>
                  </a:cubicBezTo>
                  <a:lnTo>
                    <a:pt x="441886" y="91839"/>
                  </a:lnTo>
                  <a:lnTo>
                    <a:pt x="445567" y="92303"/>
                  </a:lnTo>
                  <a:cubicBezTo>
                    <a:pt x="462149" y="97600"/>
                    <a:pt x="476237" y="111869"/>
                    <a:pt x="483262" y="131660"/>
                  </a:cubicBezTo>
                  <a:cubicBezTo>
                    <a:pt x="517217" y="116349"/>
                    <a:pt x="554995" y="137877"/>
                    <a:pt x="567005" y="179392"/>
                  </a:cubicBezTo>
                  <a:cubicBezTo>
                    <a:pt x="584803" y="180887"/>
                    <a:pt x="599168" y="197655"/>
                    <a:pt x="600974" y="219051"/>
                  </a:cubicBezTo>
                  <a:cubicBezTo>
                    <a:pt x="602285" y="234531"/>
                    <a:pt x="596727" y="249654"/>
                    <a:pt x="586346" y="258839"/>
                  </a:cubicBezTo>
                  <a:cubicBezTo>
                    <a:pt x="597321" y="270388"/>
                    <a:pt x="601614" y="288741"/>
                    <a:pt x="597272" y="305555"/>
                  </a:cubicBezTo>
                  <a:lnTo>
                    <a:pt x="591060" y="315654"/>
                  </a:lnTo>
                  <a:lnTo>
                    <a:pt x="26144" y="315654"/>
                  </a:lnTo>
                  <a:lnTo>
                    <a:pt x="25310" y="311584"/>
                  </a:lnTo>
                  <a:lnTo>
                    <a:pt x="25194" y="311466"/>
                  </a:lnTo>
                  <a:lnTo>
                    <a:pt x="8548" y="294599"/>
                  </a:lnTo>
                  <a:cubicBezTo>
                    <a:pt x="4267" y="287459"/>
                    <a:pt x="1423" y="279058"/>
                    <a:pt x="410" y="270053"/>
                  </a:cubicBezTo>
                  <a:cubicBezTo>
                    <a:pt x="-1064" y="256979"/>
                    <a:pt x="1457" y="243715"/>
                    <a:pt x="7502" y="232766"/>
                  </a:cubicBezTo>
                  <a:cubicBezTo>
                    <a:pt x="-396" y="214070"/>
                    <a:pt x="-797" y="192071"/>
                    <a:pt x="6407" y="173041"/>
                  </a:cubicBezTo>
                  <a:cubicBezTo>
                    <a:pt x="15983" y="147740"/>
                    <a:pt x="37298" y="132008"/>
                    <a:pt x="60338" y="133234"/>
                  </a:cubicBezTo>
                  <a:cubicBezTo>
                    <a:pt x="62975" y="116683"/>
                    <a:pt x="71417" y="102337"/>
                    <a:pt x="83477" y="93881"/>
                  </a:cubicBezTo>
                  <a:cubicBezTo>
                    <a:pt x="92640" y="87456"/>
                    <a:pt x="103012" y="85014"/>
                    <a:pt x="113054" y="86347"/>
                  </a:cubicBezTo>
                  <a:lnTo>
                    <a:pt x="127491" y="94260"/>
                  </a:lnTo>
                  <a:lnTo>
                    <a:pt x="138954" y="78646"/>
                  </a:lnTo>
                  <a:cubicBezTo>
                    <a:pt x="148360" y="71704"/>
                    <a:pt x="159449" y="68077"/>
                    <a:pt x="170969" y="68690"/>
                  </a:cubicBezTo>
                  <a:cubicBezTo>
                    <a:pt x="173607" y="52140"/>
                    <a:pt x="182048" y="37794"/>
                    <a:pt x="194109" y="29338"/>
                  </a:cubicBezTo>
                  <a:cubicBezTo>
                    <a:pt x="212433" y="16488"/>
                    <a:pt x="235599" y="19567"/>
                    <a:pt x="251272" y="36926"/>
                  </a:cubicBezTo>
                  <a:cubicBezTo>
                    <a:pt x="260498" y="15322"/>
                    <a:pt x="278508" y="1296"/>
                    <a:pt x="298577" y="85"/>
                  </a:cubicBezTo>
                  <a:close/>
                </a:path>
              </a:pathLst>
            </a:custGeom>
            <a:pattFill prst="smConfetti">
              <a:fgClr>
                <a:srgbClr val="00CC00"/>
              </a:fgClr>
              <a:bgClr>
                <a:srgbClr val="339933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85" name="楕円 384">
              <a:extLst>
                <a:ext uri="{FF2B5EF4-FFF2-40B4-BE49-F238E27FC236}">
                  <a16:creationId xmlns:a16="http://schemas.microsoft.com/office/drawing/2014/main" id="{E84FE084-AC6F-481B-AEFF-C8015A501C01}"/>
                </a:ext>
              </a:extLst>
            </p:cNvPr>
            <p:cNvSpPr/>
            <p:nvPr/>
          </p:nvSpPr>
          <p:spPr bwMode="auto">
            <a:xfrm>
              <a:off x="7959682" y="5296090"/>
              <a:ext cx="1538595" cy="681824"/>
            </a:xfrm>
            <a:prstGeom prst="ellipse">
              <a:avLst/>
            </a:prstGeom>
            <a:solidFill>
              <a:srgbClr val="00B0F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6" name="フリーフォーム: 図形 385">
              <a:extLst>
                <a:ext uri="{FF2B5EF4-FFF2-40B4-BE49-F238E27FC236}">
                  <a16:creationId xmlns:a16="http://schemas.microsoft.com/office/drawing/2014/main" id="{6DD078E6-4B4E-4C48-A0D4-8F4DAF5AC390}"/>
                </a:ext>
              </a:extLst>
            </p:cNvPr>
            <p:cNvSpPr/>
            <p:nvPr/>
          </p:nvSpPr>
          <p:spPr bwMode="auto">
            <a:xfrm>
              <a:off x="7830805" y="5431755"/>
              <a:ext cx="1771639" cy="626500"/>
            </a:xfrm>
            <a:custGeom>
              <a:avLst/>
              <a:gdLst>
                <a:gd name="connsiteX0" fmla="*/ 1649949 w 1771639"/>
                <a:gd name="connsiteY0" fmla="*/ 0 h 626500"/>
                <a:gd name="connsiteX1" fmla="*/ 1771639 w 1771639"/>
                <a:gd name="connsiteY1" fmla="*/ 160716 h 626500"/>
                <a:gd name="connsiteX2" fmla="*/ 1695474 w 1771639"/>
                <a:gd name="connsiteY2" fmla="*/ 203577 h 626500"/>
                <a:gd name="connsiteX3" fmla="*/ 1688429 w 1771639"/>
                <a:gd name="connsiteY3" fmla="*/ 204107 h 626500"/>
                <a:gd name="connsiteX4" fmla="*/ 1727709 w 1771639"/>
                <a:gd name="connsiteY4" fmla="*/ 245611 h 626500"/>
                <a:gd name="connsiteX5" fmla="*/ 1769517 w 1771639"/>
                <a:gd name="connsiteY5" fmla="*/ 334640 h 626500"/>
                <a:gd name="connsiteX6" fmla="*/ 1620627 w 1771639"/>
                <a:gd name="connsiteY6" fmla="*/ 380658 h 626500"/>
                <a:gd name="connsiteX7" fmla="*/ 1579154 w 1771639"/>
                <a:gd name="connsiteY7" fmla="*/ 376650 h 626500"/>
                <a:gd name="connsiteX8" fmla="*/ 1597096 w 1771639"/>
                <a:gd name="connsiteY8" fmla="*/ 404482 h 626500"/>
                <a:gd name="connsiteX9" fmla="*/ 1609078 w 1771639"/>
                <a:gd name="connsiteY9" fmla="*/ 438529 h 626500"/>
                <a:gd name="connsiteX10" fmla="*/ 1448901 w 1771639"/>
                <a:gd name="connsiteY10" fmla="*/ 482583 h 626500"/>
                <a:gd name="connsiteX11" fmla="*/ 1379224 w 1771639"/>
                <a:gd name="connsiteY11" fmla="*/ 476592 h 626500"/>
                <a:gd name="connsiteX12" fmla="*/ 1421231 w 1771639"/>
                <a:gd name="connsiteY12" fmla="*/ 528102 h 626500"/>
                <a:gd name="connsiteX13" fmla="*/ 1439772 w 1771639"/>
                <a:gd name="connsiteY13" fmla="*/ 569750 h 626500"/>
                <a:gd name="connsiteX14" fmla="*/ 1191917 w 1771639"/>
                <a:gd name="connsiteY14" fmla="*/ 623638 h 626500"/>
                <a:gd name="connsiteX15" fmla="*/ 1016283 w 1771639"/>
                <a:gd name="connsiteY15" fmla="*/ 611699 h 626500"/>
                <a:gd name="connsiteX16" fmla="*/ 998186 w 1771639"/>
                <a:gd name="connsiteY16" fmla="*/ 606032 h 626500"/>
                <a:gd name="connsiteX17" fmla="*/ 965087 w 1771639"/>
                <a:gd name="connsiteY17" fmla="*/ 614567 h 626500"/>
                <a:gd name="connsiteX18" fmla="*/ 799403 w 1771639"/>
                <a:gd name="connsiteY18" fmla="*/ 626500 h 626500"/>
                <a:gd name="connsiteX19" fmla="*/ 565091 w 1771639"/>
                <a:gd name="connsiteY19" fmla="*/ 585759 h 626500"/>
                <a:gd name="connsiteX20" fmla="*/ 570195 w 1771639"/>
                <a:gd name="connsiteY20" fmla="*/ 571505 h 626500"/>
                <a:gd name="connsiteX21" fmla="*/ 562941 w 1771639"/>
                <a:gd name="connsiteY21" fmla="*/ 572687 h 626500"/>
                <a:gd name="connsiteX22" fmla="*/ 497745 w 1771639"/>
                <a:gd name="connsiteY22" fmla="*/ 575869 h 626500"/>
                <a:gd name="connsiteX23" fmla="*/ 330251 w 1771639"/>
                <a:gd name="connsiteY23" fmla="*/ 535375 h 626500"/>
                <a:gd name="connsiteX24" fmla="*/ 344332 w 1771639"/>
                <a:gd name="connsiteY24" fmla="*/ 500829 h 626500"/>
                <a:gd name="connsiteX25" fmla="*/ 358485 w 1771639"/>
                <a:gd name="connsiteY25" fmla="*/ 483094 h 626500"/>
                <a:gd name="connsiteX26" fmla="*/ 314498 w 1771639"/>
                <a:gd name="connsiteY26" fmla="*/ 485666 h 626500"/>
                <a:gd name="connsiteX27" fmla="*/ 157052 w 1771639"/>
                <a:gd name="connsiteY27" fmla="*/ 440060 h 626500"/>
                <a:gd name="connsiteX28" fmla="*/ 170288 w 1771639"/>
                <a:gd name="connsiteY28" fmla="*/ 401154 h 626500"/>
                <a:gd name="connsiteX29" fmla="*/ 189195 w 1771639"/>
                <a:gd name="connsiteY29" fmla="*/ 372769 h 626500"/>
                <a:gd name="connsiteX30" fmla="*/ 172284 w 1771639"/>
                <a:gd name="connsiteY30" fmla="*/ 374042 h 626500"/>
                <a:gd name="connsiteX31" fmla="*/ 47577 w 1771639"/>
                <a:gd name="connsiteY31" fmla="*/ 327526 h 626500"/>
                <a:gd name="connsiteX32" fmla="*/ 85800 w 1771639"/>
                <a:gd name="connsiteY32" fmla="*/ 234216 h 626500"/>
                <a:gd name="connsiteX33" fmla="*/ 90247 w 1771639"/>
                <a:gd name="connsiteY33" fmla="*/ 229046 h 626500"/>
                <a:gd name="connsiteX34" fmla="*/ 83772 w 1771639"/>
                <a:gd name="connsiteY34" fmla="*/ 228798 h 626500"/>
                <a:gd name="connsiteX35" fmla="*/ 4 w 1771639"/>
                <a:gd name="connsiteY35" fmla="*/ 191414 h 626500"/>
                <a:gd name="connsiteX36" fmla="*/ 140606 w 1771639"/>
                <a:gd name="connsiteY36" fmla="*/ 55186 h 626500"/>
                <a:gd name="connsiteX37" fmla="*/ 274568 w 1771639"/>
                <a:gd name="connsiteY37" fmla="*/ 191414 h 626500"/>
                <a:gd name="connsiteX38" fmla="*/ 263780 w 1771639"/>
                <a:gd name="connsiteY38" fmla="*/ 206761 h 626500"/>
                <a:gd name="connsiteX39" fmla="*/ 244336 w 1771639"/>
                <a:gd name="connsiteY39" fmla="*/ 215044 h 626500"/>
                <a:gd name="connsiteX40" fmla="*/ 261973 w 1771639"/>
                <a:gd name="connsiteY40" fmla="*/ 237535 h 626500"/>
                <a:gd name="connsiteX41" fmla="*/ 286001 w 1771639"/>
                <a:gd name="connsiteY41" fmla="*/ 288082 h 626500"/>
                <a:gd name="connsiteX42" fmla="*/ 286438 w 1771639"/>
                <a:gd name="connsiteY42" fmla="*/ 287871 h 626500"/>
                <a:gd name="connsiteX43" fmla="*/ 318306 w 1771639"/>
                <a:gd name="connsiteY43" fmla="*/ 282489 h 626500"/>
                <a:gd name="connsiteX44" fmla="*/ 427733 w 1771639"/>
                <a:gd name="connsiteY44" fmla="*/ 351830 h 626500"/>
                <a:gd name="connsiteX45" fmla="*/ 459453 w 1771639"/>
                <a:gd name="connsiteY45" fmla="*/ 403651 h 626500"/>
                <a:gd name="connsiteX46" fmla="*/ 467894 w 1771639"/>
                <a:gd name="connsiteY46" fmla="*/ 400242 h 626500"/>
                <a:gd name="connsiteX47" fmla="*/ 501797 w 1771639"/>
                <a:gd name="connsiteY47" fmla="*/ 395463 h 626500"/>
                <a:gd name="connsiteX48" fmla="*/ 618207 w 1771639"/>
                <a:gd name="connsiteY48" fmla="*/ 457032 h 626500"/>
                <a:gd name="connsiteX49" fmla="*/ 648192 w 1771639"/>
                <a:gd name="connsiteY49" fmla="*/ 497918 h 626500"/>
                <a:gd name="connsiteX50" fmla="*/ 713113 w 1771639"/>
                <a:gd name="connsiteY50" fmla="*/ 462736 h 626500"/>
                <a:gd name="connsiteX51" fmla="*/ 805071 w 1771639"/>
                <a:gd name="connsiteY51" fmla="*/ 444996 h 626500"/>
                <a:gd name="connsiteX52" fmla="*/ 967920 w 1771639"/>
                <a:gd name="connsiteY52" fmla="*/ 506940 h 626500"/>
                <a:gd name="connsiteX53" fmla="*/ 974294 w 1771639"/>
                <a:gd name="connsiteY53" fmla="*/ 513190 h 626500"/>
                <a:gd name="connsiteX54" fmla="*/ 1020030 w 1771639"/>
                <a:gd name="connsiteY54" fmla="*/ 461651 h 626500"/>
                <a:gd name="connsiteX55" fmla="*/ 1197912 w 1771639"/>
                <a:gd name="connsiteY55" fmla="*/ 383561 h 626500"/>
                <a:gd name="connsiteX56" fmla="*/ 1293452 w 1771639"/>
                <a:gd name="connsiteY56" fmla="*/ 408468 h 626500"/>
                <a:gd name="connsiteX57" fmla="*/ 1297572 w 1771639"/>
                <a:gd name="connsiteY57" fmla="*/ 411087 h 626500"/>
                <a:gd name="connsiteX58" fmla="*/ 1302189 w 1771639"/>
                <a:gd name="connsiteY58" fmla="*/ 400947 h 626500"/>
                <a:gd name="connsiteX59" fmla="*/ 1452775 w 1771639"/>
                <a:gd name="connsiteY59" fmla="*/ 286319 h 626500"/>
                <a:gd name="connsiteX60" fmla="*/ 1484890 w 1771639"/>
                <a:gd name="connsiteY60" fmla="*/ 291862 h 626500"/>
                <a:gd name="connsiteX61" fmla="*/ 1486080 w 1771639"/>
                <a:gd name="connsiteY61" fmla="*/ 292457 h 626500"/>
                <a:gd name="connsiteX62" fmla="*/ 1517372 w 1771639"/>
                <a:gd name="connsiteY62" fmla="*/ 242329 h 626500"/>
                <a:gd name="connsiteX63" fmla="*/ 1563863 w 1771639"/>
                <a:gd name="connsiteY63" fmla="*/ 197544 h 626500"/>
                <a:gd name="connsiteX64" fmla="*/ 1558564 w 1771639"/>
                <a:gd name="connsiteY64" fmla="*/ 196926 h 626500"/>
                <a:gd name="connsiteX65" fmla="*/ 1522226 w 1771639"/>
                <a:gd name="connsiteY65" fmla="*/ 160716 h 626500"/>
                <a:gd name="connsiteX66" fmla="*/ 1649949 w 1771639"/>
                <a:gd name="connsiteY66" fmla="*/ 0 h 626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1771639" h="626500">
                  <a:moveTo>
                    <a:pt x="1649949" y="0"/>
                  </a:moveTo>
                  <a:cubicBezTo>
                    <a:pt x="1718823" y="0"/>
                    <a:pt x="1771639" y="135026"/>
                    <a:pt x="1771639" y="160716"/>
                  </a:cubicBezTo>
                  <a:cubicBezTo>
                    <a:pt x="1771639" y="179984"/>
                    <a:pt x="1740233" y="196515"/>
                    <a:pt x="1695474" y="203577"/>
                  </a:cubicBezTo>
                  <a:lnTo>
                    <a:pt x="1688429" y="204107"/>
                  </a:lnTo>
                  <a:lnTo>
                    <a:pt x="1727709" y="245611"/>
                  </a:lnTo>
                  <a:cubicBezTo>
                    <a:pt x="1753752" y="282184"/>
                    <a:pt x="1769517" y="321933"/>
                    <a:pt x="1769517" y="334640"/>
                  </a:cubicBezTo>
                  <a:cubicBezTo>
                    <a:pt x="1769517" y="360055"/>
                    <a:pt x="1702857" y="380658"/>
                    <a:pt x="1620627" y="380658"/>
                  </a:cubicBezTo>
                  <a:lnTo>
                    <a:pt x="1579154" y="376650"/>
                  </a:lnTo>
                  <a:lnTo>
                    <a:pt x="1597096" y="404482"/>
                  </a:lnTo>
                  <a:cubicBezTo>
                    <a:pt x="1604838" y="419892"/>
                    <a:pt x="1609078" y="432447"/>
                    <a:pt x="1609078" y="438529"/>
                  </a:cubicBezTo>
                  <a:cubicBezTo>
                    <a:pt x="1609078" y="462859"/>
                    <a:pt x="1537364" y="482583"/>
                    <a:pt x="1448901" y="482583"/>
                  </a:cubicBezTo>
                  <a:lnTo>
                    <a:pt x="1379224" y="476592"/>
                  </a:lnTo>
                  <a:lnTo>
                    <a:pt x="1421231" y="528102"/>
                  </a:lnTo>
                  <a:cubicBezTo>
                    <a:pt x="1433211" y="546952"/>
                    <a:pt x="1439772" y="562309"/>
                    <a:pt x="1439772" y="569750"/>
                  </a:cubicBezTo>
                  <a:cubicBezTo>
                    <a:pt x="1439772" y="599511"/>
                    <a:pt x="1328804" y="623638"/>
                    <a:pt x="1191917" y="623638"/>
                  </a:cubicBezTo>
                  <a:cubicBezTo>
                    <a:pt x="1123474" y="623638"/>
                    <a:pt x="1061261" y="620169"/>
                    <a:pt x="1016283" y="611699"/>
                  </a:cubicBezTo>
                  <a:lnTo>
                    <a:pt x="998186" y="606032"/>
                  </a:lnTo>
                  <a:lnTo>
                    <a:pt x="965087" y="614567"/>
                  </a:lnTo>
                  <a:cubicBezTo>
                    <a:pt x="922685" y="621940"/>
                    <a:pt x="864107" y="626500"/>
                    <a:pt x="799403" y="626500"/>
                  </a:cubicBezTo>
                  <a:cubicBezTo>
                    <a:pt x="669996" y="626500"/>
                    <a:pt x="564146" y="616010"/>
                    <a:pt x="565091" y="585759"/>
                  </a:cubicBezTo>
                  <a:lnTo>
                    <a:pt x="570195" y="571505"/>
                  </a:lnTo>
                  <a:lnTo>
                    <a:pt x="562941" y="572687"/>
                  </a:lnTo>
                  <a:cubicBezTo>
                    <a:pt x="542903" y="574736"/>
                    <a:pt x="520871" y="575869"/>
                    <a:pt x="497745" y="575869"/>
                  </a:cubicBezTo>
                  <a:cubicBezTo>
                    <a:pt x="405241" y="575869"/>
                    <a:pt x="329576" y="565442"/>
                    <a:pt x="330251" y="535375"/>
                  </a:cubicBezTo>
                  <a:cubicBezTo>
                    <a:pt x="330420" y="527858"/>
                    <a:pt x="335445" y="515355"/>
                    <a:pt x="344332" y="500829"/>
                  </a:cubicBezTo>
                  <a:lnTo>
                    <a:pt x="358485" y="483094"/>
                  </a:lnTo>
                  <a:lnTo>
                    <a:pt x="314498" y="485666"/>
                  </a:lnTo>
                  <a:cubicBezTo>
                    <a:pt x="227543" y="485666"/>
                    <a:pt x="156417" y="473923"/>
                    <a:pt x="157052" y="440060"/>
                  </a:cubicBezTo>
                  <a:cubicBezTo>
                    <a:pt x="157211" y="431595"/>
                    <a:pt x="161934" y="417514"/>
                    <a:pt x="170288" y="401154"/>
                  </a:cubicBezTo>
                  <a:lnTo>
                    <a:pt x="189195" y="372769"/>
                  </a:lnTo>
                  <a:lnTo>
                    <a:pt x="172284" y="374042"/>
                  </a:lnTo>
                  <a:cubicBezTo>
                    <a:pt x="103410" y="374042"/>
                    <a:pt x="47075" y="362065"/>
                    <a:pt x="47577" y="327526"/>
                  </a:cubicBezTo>
                  <a:cubicBezTo>
                    <a:pt x="47829" y="310257"/>
                    <a:pt x="62541" y="270078"/>
                    <a:pt x="85800" y="234216"/>
                  </a:cubicBezTo>
                  <a:lnTo>
                    <a:pt x="90247" y="229046"/>
                  </a:lnTo>
                  <a:lnTo>
                    <a:pt x="83772" y="228798"/>
                  </a:lnTo>
                  <a:cubicBezTo>
                    <a:pt x="34369" y="224571"/>
                    <a:pt x="-412" y="213371"/>
                    <a:pt x="4" y="191414"/>
                  </a:cubicBezTo>
                  <a:cubicBezTo>
                    <a:pt x="557" y="162138"/>
                    <a:pt x="64788" y="55186"/>
                    <a:pt x="140606" y="55186"/>
                  </a:cubicBezTo>
                  <a:cubicBezTo>
                    <a:pt x="216425" y="55186"/>
                    <a:pt x="274568" y="169638"/>
                    <a:pt x="274568" y="191414"/>
                  </a:cubicBezTo>
                  <a:cubicBezTo>
                    <a:pt x="274568" y="196858"/>
                    <a:pt x="270727" y="202044"/>
                    <a:pt x="263780" y="206761"/>
                  </a:cubicBezTo>
                  <a:lnTo>
                    <a:pt x="244336" y="215044"/>
                  </a:lnTo>
                  <a:lnTo>
                    <a:pt x="261973" y="237535"/>
                  </a:lnTo>
                  <a:lnTo>
                    <a:pt x="286001" y="288082"/>
                  </a:lnTo>
                  <a:lnTo>
                    <a:pt x="286438" y="287871"/>
                  </a:lnTo>
                  <a:cubicBezTo>
                    <a:pt x="296775" y="284422"/>
                    <a:pt x="307437" y="282489"/>
                    <a:pt x="318306" y="282489"/>
                  </a:cubicBezTo>
                  <a:cubicBezTo>
                    <a:pt x="361783" y="282489"/>
                    <a:pt x="400193" y="315585"/>
                    <a:pt x="427733" y="351830"/>
                  </a:cubicBezTo>
                  <a:lnTo>
                    <a:pt x="459453" y="403651"/>
                  </a:lnTo>
                  <a:lnTo>
                    <a:pt x="467894" y="400242"/>
                  </a:lnTo>
                  <a:cubicBezTo>
                    <a:pt x="478891" y="397180"/>
                    <a:pt x="490234" y="395463"/>
                    <a:pt x="501797" y="395463"/>
                  </a:cubicBezTo>
                  <a:cubicBezTo>
                    <a:pt x="548049" y="395463"/>
                    <a:pt x="588909" y="424850"/>
                    <a:pt x="618207" y="457032"/>
                  </a:cubicBezTo>
                  <a:lnTo>
                    <a:pt x="648192" y="497918"/>
                  </a:lnTo>
                  <a:lnTo>
                    <a:pt x="713113" y="462736"/>
                  </a:lnTo>
                  <a:cubicBezTo>
                    <a:pt x="741603" y="451903"/>
                    <a:pt x="772719" y="444996"/>
                    <a:pt x="805071" y="444996"/>
                  </a:cubicBezTo>
                  <a:cubicBezTo>
                    <a:pt x="869774" y="444996"/>
                    <a:pt x="926935" y="474562"/>
                    <a:pt x="967920" y="506940"/>
                  </a:cubicBezTo>
                  <a:lnTo>
                    <a:pt x="974294" y="513190"/>
                  </a:lnTo>
                  <a:lnTo>
                    <a:pt x="1020030" y="461651"/>
                  </a:lnTo>
                  <a:cubicBezTo>
                    <a:pt x="1066256" y="420105"/>
                    <a:pt x="1129469" y="383561"/>
                    <a:pt x="1197912" y="383561"/>
                  </a:cubicBezTo>
                  <a:cubicBezTo>
                    <a:pt x="1232134" y="383561"/>
                    <a:pt x="1264361" y="393338"/>
                    <a:pt x="1293452" y="408468"/>
                  </a:cubicBezTo>
                  <a:lnTo>
                    <a:pt x="1297572" y="411087"/>
                  </a:lnTo>
                  <a:lnTo>
                    <a:pt x="1302189" y="400947"/>
                  </a:lnTo>
                  <a:cubicBezTo>
                    <a:pt x="1327686" y="353538"/>
                    <a:pt x="1386428" y="286319"/>
                    <a:pt x="1452775" y="286319"/>
                  </a:cubicBezTo>
                  <a:cubicBezTo>
                    <a:pt x="1463833" y="286319"/>
                    <a:pt x="1474569" y="288317"/>
                    <a:pt x="1484890" y="291862"/>
                  </a:cubicBezTo>
                  <a:lnTo>
                    <a:pt x="1486080" y="292457"/>
                  </a:lnTo>
                  <a:lnTo>
                    <a:pt x="1517372" y="242329"/>
                  </a:lnTo>
                  <a:lnTo>
                    <a:pt x="1563863" y="197544"/>
                  </a:lnTo>
                  <a:lnTo>
                    <a:pt x="1558564" y="196926"/>
                  </a:lnTo>
                  <a:cubicBezTo>
                    <a:pt x="1535933" y="189615"/>
                    <a:pt x="1521975" y="177986"/>
                    <a:pt x="1522226" y="160716"/>
                  </a:cubicBezTo>
                  <a:cubicBezTo>
                    <a:pt x="1522729" y="126178"/>
                    <a:pt x="1581076" y="0"/>
                    <a:pt x="1649949" y="0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87" name="フリーフォーム: 図形 386">
              <a:extLst>
                <a:ext uri="{FF2B5EF4-FFF2-40B4-BE49-F238E27FC236}">
                  <a16:creationId xmlns:a16="http://schemas.microsoft.com/office/drawing/2014/main" id="{A72A6A81-897C-48D7-9E8F-008703265CE6}"/>
                </a:ext>
              </a:extLst>
            </p:cNvPr>
            <p:cNvSpPr/>
            <p:nvPr/>
          </p:nvSpPr>
          <p:spPr bwMode="auto">
            <a:xfrm>
              <a:off x="7952134" y="5180338"/>
              <a:ext cx="1537754" cy="356673"/>
            </a:xfrm>
            <a:custGeom>
              <a:avLst/>
              <a:gdLst>
                <a:gd name="connsiteX0" fmla="*/ 753391 w 1537754"/>
                <a:gd name="connsiteY0" fmla="*/ 0 h 356673"/>
                <a:gd name="connsiteX1" fmla="*/ 866504 w 1537754"/>
                <a:gd name="connsiteY1" fmla="*/ 62421 h 356673"/>
                <a:gd name="connsiteX2" fmla="*/ 883755 w 1537754"/>
                <a:gd name="connsiteY2" fmla="*/ 86964 h 356673"/>
                <a:gd name="connsiteX3" fmla="*/ 884974 w 1537754"/>
                <a:gd name="connsiteY3" fmla="*/ 85354 h 356673"/>
                <a:gd name="connsiteX4" fmla="*/ 1004684 w 1537754"/>
                <a:gd name="connsiteY4" fmla="*/ 23766 h 356673"/>
                <a:gd name="connsiteX5" fmla="*/ 1120612 w 1537754"/>
                <a:gd name="connsiteY5" fmla="*/ 88386 h 356673"/>
                <a:gd name="connsiteX6" fmla="*/ 1143132 w 1537754"/>
                <a:gd name="connsiteY6" fmla="*/ 120749 h 356673"/>
                <a:gd name="connsiteX7" fmla="*/ 1164630 w 1537754"/>
                <a:gd name="connsiteY7" fmla="*/ 92888 h 356673"/>
                <a:gd name="connsiteX8" fmla="*/ 1201772 w 1537754"/>
                <a:gd name="connsiteY8" fmla="*/ 75752 h 356673"/>
                <a:gd name="connsiteX9" fmla="*/ 1287043 w 1537754"/>
                <a:gd name="connsiteY9" fmla="*/ 181307 h 356673"/>
                <a:gd name="connsiteX10" fmla="*/ 1289155 w 1537754"/>
                <a:gd name="connsiteY10" fmla="*/ 188676 h 356673"/>
                <a:gd name="connsiteX11" fmla="*/ 1318589 w 1537754"/>
                <a:gd name="connsiteY11" fmla="*/ 163445 h 356673"/>
                <a:gd name="connsiteX12" fmla="*/ 1381451 w 1537754"/>
                <a:gd name="connsiteY12" fmla="*/ 144262 h 356673"/>
                <a:gd name="connsiteX13" fmla="*/ 1537754 w 1537754"/>
                <a:gd name="connsiteY13" fmla="*/ 296472 h 356673"/>
                <a:gd name="connsiteX14" fmla="*/ 1377577 w 1537754"/>
                <a:gd name="connsiteY14" fmla="*/ 340526 h 356673"/>
                <a:gd name="connsiteX15" fmla="*/ 1217400 w 1537754"/>
                <a:gd name="connsiteY15" fmla="*/ 296472 h 356673"/>
                <a:gd name="connsiteX16" fmla="*/ 1230865 w 1537754"/>
                <a:gd name="connsiteY16" fmla="*/ 258889 h 356673"/>
                <a:gd name="connsiteX17" fmla="*/ 1241414 w 1537754"/>
                <a:gd name="connsiteY17" fmla="*/ 243853 h 356673"/>
                <a:gd name="connsiteX18" fmla="*/ 1199483 w 1537754"/>
                <a:gd name="connsiteY18" fmla="*/ 251075 h 356673"/>
                <a:gd name="connsiteX19" fmla="*/ 1104844 w 1537754"/>
                <a:gd name="connsiteY19" fmla="*/ 211721 h 356673"/>
                <a:gd name="connsiteX20" fmla="*/ 1107179 w 1537754"/>
                <a:gd name="connsiteY20" fmla="*/ 201868 h 356673"/>
                <a:gd name="connsiteX21" fmla="*/ 1000650 w 1537754"/>
                <a:gd name="connsiteY21" fmla="*/ 213111 h 356673"/>
                <a:gd name="connsiteX22" fmla="*/ 846675 w 1537754"/>
                <a:gd name="connsiteY22" fmla="*/ 190564 h 356673"/>
                <a:gd name="connsiteX23" fmla="*/ 835943 w 1537754"/>
                <a:gd name="connsiteY23" fmla="*/ 173866 h 356673"/>
                <a:gd name="connsiteX24" fmla="*/ 749455 w 1537754"/>
                <a:gd name="connsiteY24" fmla="*/ 182903 h 356673"/>
                <a:gd name="connsiteX25" fmla="*/ 650466 w 1537754"/>
                <a:gd name="connsiteY25" fmla="*/ 175096 h 356673"/>
                <a:gd name="connsiteX26" fmla="*/ 643081 w 1537754"/>
                <a:gd name="connsiteY26" fmla="*/ 183519 h 356673"/>
                <a:gd name="connsiteX27" fmla="*/ 502830 w 1537754"/>
                <a:gd name="connsiteY27" fmla="*/ 204927 h 356673"/>
                <a:gd name="connsiteX28" fmla="*/ 431823 w 1537754"/>
                <a:gd name="connsiteY28" fmla="*/ 199814 h 356673"/>
                <a:gd name="connsiteX29" fmla="*/ 433855 w 1537754"/>
                <a:gd name="connsiteY29" fmla="*/ 205425 h 356673"/>
                <a:gd name="connsiteX30" fmla="*/ 436405 w 1537754"/>
                <a:gd name="connsiteY30" fmla="*/ 218797 h 356673"/>
                <a:gd name="connsiteX31" fmla="*/ 304110 w 1537754"/>
                <a:gd name="connsiteY31" fmla="*/ 262350 h 356673"/>
                <a:gd name="connsiteX32" fmla="*/ 243777 w 1537754"/>
                <a:gd name="connsiteY32" fmla="*/ 256140 h 356673"/>
                <a:gd name="connsiteX33" fmla="*/ 259959 w 1537754"/>
                <a:gd name="connsiteY33" fmla="*/ 283889 h 356673"/>
                <a:gd name="connsiteX34" fmla="*/ 270060 w 1537754"/>
                <a:gd name="connsiteY34" fmla="*/ 315618 h 356673"/>
                <a:gd name="connsiteX35" fmla="*/ 135032 w 1537754"/>
                <a:gd name="connsiteY35" fmla="*/ 356673 h 356673"/>
                <a:gd name="connsiteX36" fmla="*/ 3 w 1537754"/>
                <a:gd name="connsiteY36" fmla="*/ 315618 h 356673"/>
                <a:gd name="connsiteX37" fmla="*/ 138298 w 1537754"/>
                <a:gd name="connsiteY37" fmla="*/ 173770 h 356673"/>
                <a:gd name="connsiteX38" fmla="*/ 165370 w 1537754"/>
                <a:gd name="connsiteY38" fmla="*/ 178935 h 356673"/>
                <a:gd name="connsiteX39" fmla="*/ 180733 w 1537754"/>
                <a:gd name="connsiteY39" fmla="*/ 187430 h 356673"/>
                <a:gd name="connsiteX40" fmla="*/ 182936 w 1537754"/>
                <a:gd name="connsiteY40" fmla="*/ 181641 h 356673"/>
                <a:gd name="connsiteX41" fmla="*/ 307309 w 1537754"/>
                <a:gd name="connsiteY41" fmla="*/ 68316 h 356673"/>
                <a:gd name="connsiteX42" fmla="*/ 358305 w 1537754"/>
                <a:gd name="connsiteY42" fmla="*/ 88446 h 356673"/>
                <a:gd name="connsiteX43" fmla="*/ 383152 w 1537754"/>
                <a:gd name="connsiteY43" fmla="*/ 116412 h 356673"/>
                <a:gd name="connsiteX44" fmla="*/ 397271 w 1537754"/>
                <a:gd name="connsiteY44" fmla="*/ 99560 h 356673"/>
                <a:gd name="connsiteX45" fmla="*/ 506512 w 1537754"/>
                <a:gd name="connsiteY45" fmla="*/ 48766 h 356673"/>
                <a:gd name="connsiteX46" fmla="*/ 565185 w 1537754"/>
                <a:gd name="connsiteY46" fmla="*/ 64967 h 356673"/>
                <a:gd name="connsiteX47" fmla="*/ 607139 w 1537754"/>
                <a:gd name="connsiteY47" fmla="*/ 97996 h 356673"/>
                <a:gd name="connsiteX48" fmla="*/ 636588 w 1537754"/>
                <a:gd name="connsiteY48" fmla="*/ 59493 h 356673"/>
                <a:gd name="connsiteX49" fmla="*/ 753391 w 1537754"/>
                <a:gd name="connsiteY49" fmla="*/ 0 h 3566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1537754" h="356673">
                  <a:moveTo>
                    <a:pt x="753391" y="0"/>
                  </a:moveTo>
                  <a:cubicBezTo>
                    <a:pt x="798333" y="0"/>
                    <a:pt x="838036" y="29794"/>
                    <a:pt x="866504" y="62421"/>
                  </a:cubicBezTo>
                  <a:lnTo>
                    <a:pt x="883755" y="86964"/>
                  </a:lnTo>
                  <a:lnTo>
                    <a:pt x="884974" y="85354"/>
                  </a:lnTo>
                  <a:cubicBezTo>
                    <a:pt x="916084" y="52588"/>
                    <a:pt x="958624" y="23766"/>
                    <a:pt x="1004684" y="23766"/>
                  </a:cubicBezTo>
                  <a:cubicBezTo>
                    <a:pt x="1050745" y="23766"/>
                    <a:pt x="1091436" y="54609"/>
                    <a:pt x="1120612" y="88386"/>
                  </a:cubicBezTo>
                  <a:lnTo>
                    <a:pt x="1143132" y="120749"/>
                  </a:lnTo>
                  <a:lnTo>
                    <a:pt x="1164630" y="92888"/>
                  </a:lnTo>
                  <a:cubicBezTo>
                    <a:pt x="1176137" y="82424"/>
                    <a:pt x="1188705" y="75752"/>
                    <a:pt x="1201772" y="75752"/>
                  </a:cubicBezTo>
                  <a:cubicBezTo>
                    <a:pt x="1240973" y="75752"/>
                    <a:pt x="1273319" y="140009"/>
                    <a:pt x="1287043" y="181307"/>
                  </a:cubicBezTo>
                  <a:lnTo>
                    <a:pt x="1289155" y="188676"/>
                  </a:lnTo>
                  <a:lnTo>
                    <a:pt x="1318589" y="163445"/>
                  </a:lnTo>
                  <a:cubicBezTo>
                    <a:pt x="1338065" y="151731"/>
                    <a:pt x="1359336" y="144262"/>
                    <a:pt x="1381451" y="144262"/>
                  </a:cubicBezTo>
                  <a:cubicBezTo>
                    <a:pt x="1469915" y="144262"/>
                    <a:pt x="1537754" y="272142"/>
                    <a:pt x="1537754" y="296472"/>
                  </a:cubicBezTo>
                  <a:cubicBezTo>
                    <a:pt x="1537754" y="320802"/>
                    <a:pt x="1466040" y="340526"/>
                    <a:pt x="1377577" y="340526"/>
                  </a:cubicBezTo>
                  <a:cubicBezTo>
                    <a:pt x="1289114" y="340526"/>
                    <a:pt x="1216754" y="329182"/>
                    <a:pt x="1217400" y="296472"/>
                  </a:cubicBezTo>
                  <a:cubicBezTo>
                    <a:pt x="1217562" y="288294"/>
                    <a:pt x="1222367" y="274692"/>
                    <a:pt x="1230865" y="258889"/>
                  </a:cubicBezTo>
                  <a:lnTo>
                    <a:pt x="1241414" y="243853"/>
                  </a:lnTo>
                  <a:lnTo>
                    <a:pt x="1199483" y="251075"/>
                  </a:lnTo>
                  <a:cubicBezTo>
                    <a:pt x="1147215" y="251075"/>
                    <a:pt x="1104462" y="240942"/>
                    <a:pt x="1104844" y="211721"/>
                  </a:cubicBezTo>
                  <a:lnTo>
                    <a:pt x="1107179" y="201868"/>
                  </a:lnTo>
                  <a:lnTo>
                    <a:pt x="1000650" y="213111"/>
                  </a:lnTo>
                  <a:cubicBezTo>
                    <a:pt x="931559" y="213111"/>
                    <a:pt x="871902" y="206955"/>
                    <a:pt x="846675" y="190564"/>
                  </a:cubicBezTo>
                  <a:lnTo>
                    <a:pt x="835943" y="173866"/>
                  </a:lnTo>
                  <a:lnTo>
                    <a:pt x="749455" y="182903"/>
                  </a:lnTo>
                  <a:lnTo>
                    <a:pt x="650466" y="175096"/>
                  </a:lnTo>
                  <a:lnTo>
                    <a:pt x="643081" y="183519"/>
                  </a:lnTo>
                  <a:cubicBezTo>
                    <a:pt x="619974" y="196100"/>
                    <a:pt x="565879" y="204927"/>
                    <a:pt x="502830" y="204927"/>
                  </a:cubicBezTo>
                  <a:lnTo>
                    <a:pt x="431823" y="199814"/>
                  </a:lnTo>
                  <a:lnTo>
                    <a:pt x="433855" y="205425"/>
                  </a:lnTo>
                  <a:cubicBezTo>
                    <a:pt x="435529" y="211184"/>
                    <a:pt x="436405" y="215790"/>
                    <a:pt x="436405" y="218797"/>
                  </a:cubicBezTo>
                  <a:cubicBezTo>
                    <a:pt x="436405" y="242850"/>
                    <a:pt x="377174" y="262350"/>
                    <a:pt x="304110" y="262350"/>
                  </a:cubicBezTo>
                  <a:lnTo>
                    <a:pt x="243777" y="256140"/>
                  </a:lnTo>
                  <a:lnTo>
                    <a:pt x="259959" y="283889"/>
                  </a:lnTo>
                  <a:cubicBezTo>
                    <a:pt x="266486" y="298250"/>
                    <a:pt x="270060" y="309950"/>
                    <a:pt x="270060" y="315618"/>
                  </a:cubicBezTo>
                  <a:cubicBezTo>
                    <a:pt x="270060" y="338292"/>
                    <a:pt x="209606" y="356673"/>
                    <a:pt x="135032" y="356673"/>
                  </a:cubicBezTo>
                  <a:cubicBezTo>
                    <a:pt x="60458" y="356673"/>
                    <a:pt x="-541" y="346102"/>
                    <a:pt x="3" y="315618"/>
                  </a:cubicBezTo>
                  <a:cubicBezTo>
                    <a:pt x="548" y="285134"/>
                    <a:pt x="63724" y="173770"/>
                    <a:pt x="138298" y="173770"/>
                  </a:cubicBezTo>
                  <a:cubicBezTo>
                    <a:pt x="147619" y="173770"/>
                    <a:pt x="156669" y="175632"/>
                    <a:pt x="165370" y="178935"/>
                  </a:cubicBezTo>
                  <a:lnTo>
                    <a:pt x="180733" y="187430"/>
                  </a:lnTo>
                  <a:lnTo>
                    <a:pt x="182936" y="181641"/>
                  </a:lnTo>
                  <a:cubicBezTo>
                    <a:pt x="203994" y="134771"/>
                    <a:pt x="252511" y="68316"/>
                    <a:pt x="307309" y="68316"/>
                  </a:cubicBezTo>
                  <a:cubicBezTo>
                    <a:pt x="325576" y="68316"/>
                    <a:pt x="342777" y="76218"/>
                    <a:pt x="358305" y="88446"/>
                  </a:cubicBezTo>
                  <a:lnTo>
                    <a:pt x="383152" y="116412"/>
                  </a:lnTo>
                  <a:lnTo>
                    <a:pt x="397271" y="99560"/>
                  </a:lnTo>
                  <a:cubicBezTo>
                    <a:pt x="425660" y="72537"/>
                    <a:pt x="464480" y="48766"/>
                    <a:pt x="506512" y="48766"/>
                  </a:cubicBezTo>
                  <a:cubicBezTo>
                    <a:pt x="527528" y="48766"/>
                    <a:pt x="547319" y="55125"/>
                    <a:pt x="565185" y="64967"/>
                  </a:cubicBezTo>
                  <a:lnTo>
                    <a:pt x="607139" y="97996"/>
                  </a:lnTo>
                  <a:lnTo>
                    <a:pt x="636588" y="59493"/>
                  </a:lnTo>
                  <a:cubicBezTo>
                    <a:pt x="666942" y="27841"/>
                    <a:pt x="708449" y="0"/>
                    <a:pt x="753391" y="0"/>
                  </a:cubicBezTo>
                  <a:close/>
                </a:path>
              </a:pathLst>
            </a:custGeom>
            <a:solidFill>
              <a:schemeClr val="tx1">
                <a:alpha val="7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88" name="グループ化 387">
              <a:extLst>
                <a:ext uri="{FF2B5EF4-FFF2-40B4-BE49-F238E27FC236}">
                  <a16:creationId xmlns:a16="http://schemas.microsoft.com/office/drawing/2014/main" id="{A76664C7-E835-4316-9044-622C8BA4E977}"/>
                </a:ext>
              </a:extLst>
            </p:cNvPr>
            <p:cNvGrpSpPr/>
            <p:nvPr/>
          </p:nvGrpSpPr>
          <p:grpSpPr>
            <a:xfrm>
              <a:off x="7952135" y="5154498"/>
              <a:ext cx="1537754" cy="356673"/>
              <a:chOff x="2309919" y="3290264"/>
              <a:chExt cx="1537754" cy="356673"/>
            </a:xfrm>
          </p:grpSpPr>
          <p:sp>
            <p:nvSpPr>
              <p:cNvPr id="453" name="楕円 2">
                <a:extLst>
                  <a:ext uri="{FF2B5EF4-FFF2-40B4-BE49-F238E27FC236}">
                    <a16:creationId xmlns:a16="http://schemas.microsoft.com/office/drawing/2014/main" id="{3EA63FC7-EEF9-4A26-A334-2000F3DF7FA2}"/>
                  </a:ext>
                </a:extLst>
              </p:cNvPr>
              <p:cNvSpPr/>
              <p:nvPr/>
            </p:nvSpPr>
            <p:spPr bwMode="auto">
              <a:xfrm>
                <a:off x="2896620" y="3290264"/>
                <a:ext cx="325503" cy="182903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7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4" name="楕円 2">
                <a:extLst>
                  <a:ext uri="{FF2B5EF4-FFF2-40B4-BE49-F238E27FC236}">
                    <a16:creationId xmlns:a16="http://schemas.microsoft.com/office/drawing/2014/main" id="{D3A9165C-4FDF-48CC-8D7A-686FA5EE63F0}"/>
                  </a:ext>
                </a:extLst>
              </p:cNvPr>
              <p:cNvSpPr/>
              <p:nvPr/>
            </p:nvSpPr>
            <p:spPr bwMode="auto">
              <a:xfrm>
                <a:off x="2660533" y="3339030"/>
                <a:ext cx="304429" cy="156161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5" name="楕円 2">
                <a:extLst>
                  <a:ext uri="{FF2B5EF4-FFF2-40B4-BE49-F238E27FC236}">
                    <a16:creationId xmlns:a16="http://schemas.microsoft.com/office/drawing/2014/main" id="{E6D9E6DF-D56B-4052-B7E1-BE5977CC8A7A}"/>
                  </a:ext>
                </a:extLst>
              </p:cNvPr>
              <p:cNvSpPr/>
              <p:nvPr/>
            </p:nvSpPr>
            <p:spPr bwMode="auto">
              <a:xfrm>
                <a:off x="3143765" y="3314030"/>
                <a:ext cx="333603" cy="189345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6" name="楕円 2">
                <a:extLst>
                  <a:ext uri="{FF2B5EF4-FFF2-40B4-BE49-F238E27FC236}">
                    <a16:creationId xmlns:a16="http://schemas.microsoft.com/office/drawing/2014/main" id="{5CDDCC3D-D1DE-44D6-8E84-5EB824CB457C}"/>
                  </a:ext>
                </a:extLst>
              </p:cNvPr>
              <p:cNvSpPr/>
              <p:nvPr/>
            </p:nvSpPr>
            <p:spPr bwMode="auto">
              <a:xfrm>
                <a:off x="2481730" y="3358580"/>
                <a:ext cx="264594" cy="194034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7" name="楕円 2">
                <a:extLst>
                  <a:ext uri="{FF2B5EF4-FFF2-40B4-BE49-F238E27FC236}">
                    <a16:creationId xmlns:a16="http://schemas.microsoft.com/office/drawing/2014/main" id="{D70C3F08-0892-43DE-B8F9-003AC48996D0}"/>
                  </a:ext>
                </a:extLst>
              </p:cNvPr>
              <p:cNvSpPr/>
              <p:nvPr/>
            </p:nvSpPr>
            <p:spPr bwMode="auto">
              <a:xfrm>
                <a:off x="2309919" y="3464034"/>
                <a:ext cx="270060" cy="182903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7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8" name="楕円 2">
                <a:extLst>
                  <a:ext uri="{FF2B5EF4-FFF2-40B4-BE49-F238E27FC236}">
                    <a16:creationId xmlns:a16="http://schemas.microsoft.com/office/drawing/2014/main" id="{2E039696-ECB8-46AF-A867-27D0C7617A73}"/>
                  </a:ext>
                </a:extLst>
              </p:cNvPr>
              <p:cNvSpPr/>
              <p:nvPr/>
            </p:nvSpPr>
            <p:spPr bwMode="auto">
              <a:xfrm>
                <a:off x="3414760" y="3366016"/>
                <a:ext cx="189281" cy="175323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9" name="楕円 2">
                <a:extLst>
                  <a:ext uri="{FF2B5EF4-FFF2-40B4-BE49-F238E27FC236}">
                    <a16:creationId xmlns:a16="http://schemas.microsoft.com/office/drawing/2014/main" id="{F2E3F7D8-6665-4DD6-B126-75067390C793}"/>
                  </a:ext>
                </a:extLst>
              </p:cNvPr>
              <p:cNvSpPr/>
              <p:nvPr/>
            </p:nvSpPr>
            <p:spPr bwMode="auto">
              <a:xfrm>
                <a:off x="3527315" y="3434526"/>
                <a:ext cx="320358" cy="196264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7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89" name="フリーフォーム 1125">
              <a:extLst>
                <a:ext uri="{FF2B5EF4-FFF2-40B4-BE49-F238E27FC236}">
                  <a16:creationId xmlns:a16="http://schemas.microsoft.com/office/drawing/2014/main" id="{7E0901E4-DCD7-4B29-96CB-E0DF113BFBAD}"/>
                </a:ext>
              </a:extLst>
            </p:cNvPr>
            <p:cNvSpPr/>
            <p:nvPr/>
          </p:nvSpPr>
          <p:spPr>
            <a:xfrm>
              <a:off x="8451750" y="5275437"/>
              <a:ext cx="500130" cy="552711"/>
            </a:xfrm>
            <a:custGeom>
              <a:avLst/>
              <a:gdLst>
                <a:gd name="connsiteX0" fmla="*/ 388699 w 777399"/>
                <a:gd name="connsiteY0" fmla="*/ 0 h 902898"/>
                <a:gd name="connsiteX1" fmla="*/ 647465 w 777399"/>
                <a:gd name="connsiteY1" fmla="*/ 109540 h 902898"/>
                <a:gd name="connsiteX2" fmla="*/ 647464 w 777399"/>
                <a:gd name="connsiteY2" fmla="*/ 109540 h 902898"/>
                <a:gd name="connsiteX3" fmla="*/ 694357 w 777399"/>
                <a:gd name="connsiteY3" fmla="*/ 579777 h 902898"/>
                <a:gd name="connsiteX4" fmla="*/ 669750 w 777399"/>
                <a:gd name="connsiteY4" fmla="*/ 610564 h 902898"/>
                <a:gd name="connsiteX5" fmla="*/ 676187 w 777399"/>
                <a:gd name="connsiteY5" fmla="*/ 612251 h 902898"/>
                <a:gd name="connsiteX6" fmla="*/ 774010 w 777399"/>
                <a:gd name="connsiteY6" fmla="*/ 609731 h 902898"/>
                <a:gd name="connsiteX7" fmla="*/ 672789 w 777399"/>
                <a:gd name="connsiteY7" fmla="*/ 676818 h 902898"/>
                <a:gd name="connsiteX8" fmla="*/ 614847 w 777399"/>
                <a:gd name="connsiteY8" fmla="*/ 676103 h 902898"/>
                <a:gd name="connsiteX9" fmla="*/ 630982 w 777399"/>
                <a:gd name="connsiteY9" fmla="*/ 688395 h 902898"/>
                <a:gd name="connsiteX10" fmla="*/ 777399 w 777399"/>
                <a:gd name="connsiteY10" fmla="*/ 731780 h 902898"/>
                <a:gd name="connsiteX11" fmla="*/ 656169 w 777399"/>
                <a:gd name="connsiteY11" fmla="*/ 769582 h 902898"/>
                <a:gd name="connsiteX12" fmla="*/ 597307 w 777399"/>
                <a:gd name="connsiteY12" fmla="*/ 754882 h 902898"/>
                <a:gd name="connsiteX13" fmla="*/ 629659 w 777399"/>
                <a:gd name="connsiteY13" fmla="*/ 777146 h 902898"/>
                <a:gd name="connsiteX14" fmla="*/ 727066 w 777399"/>
                <a:gd name="connsiteY14" fmla="*/ 811041 h 902898"/>
                <a:gd name="connsiteX15" fmla="*/ 532253 w 777399"/>
                <a:gd name="connsiteY15" fmla="*/ 804200 h 902898"/>
                <a:gd name="connsiteX16" fmla="*/ 506636 w 777399"/>
                <a:gd name="connsiteY16" fmla="*/ 782369 h 902898"/>
                <a:gd name="connsiteX17" fmla="*/ 388699 w 777399"/>
                <a:gd name="connsiteY17" fmla="*/ 902898 h 902898"/>
                <a:gd name="connsiteX18" fmla="*/ 270763 w 777399"/>
                <a:gd name="connsiteY18" fmla="*/ 782371 h 902898"/>
                <a:gd name="connsiteX19" fmla="*/ 245145 w 777399"/>
                <a:gd name="connsiteY19" fmla="*/ 804202 h 902898"/>
                <a:gd name="connsiteX20" fmla="*/ 50333 w 777399"/>
                <a:gd name="connsiteY20" fmla="*/ 811043 h 902898"/>
                <a:gd name="connsiteX21" fmla="*/ 147740 w 777399"/>
                <a:gd name="connsiteY21" fmla="*/ 777148 h 902898"/>
                <a:gd name="connsiteX22" fmla="*/ 180091 w 777399"/>
                <a:gd name="connsiteY22" fmla="*/ 754884 h 902898"/>
                <a:gd name="connsiteX23" fmla="*/ 121229 w 777399"/>
                <a:gd name="connsiteY23" fmla="*/ 769584 h 902898"/>
                <a:gd name="connsiteX24" fmla="*/ 0 w 777399"/>
                <a:gd name="connsiteY24" fmla="*/ 731782 h 902898"/>
                <a:gd name="connsiteX25" fmla="*/ 146417 w 777399"/>
                <a:gd name="connsiteY25" fmla="*/ 688397 h 902898"/>
                <a:gd name="connsiteX26" fmla="*/ 162551 w 777399"/>
                <a:gd name="connsiteY26" fmla="*/ 676105 h 902898"/>
                <a:gd name="connsiteX27" fmla="*/ 104609 w 777399"/>
                <a:gd name="connsiteY27" fmla="*/ 676820 h 902898"/>
                <a:gd name="connsiteX28" fmla="*/ 3389 w 777399"/>
                <a:gd name="connsiteY28" fmla="*/ 609733 h 902898"/>
                <a:gd name="connsiteX29" fmla="*/ 101212 w 777399"/>
                <a:gd name="connsiteY29" fmla="*/ 612253 h 902898"/>
                <a:gd name="connsiteX30" fmla="*/ 107649 w 777399"/>
                <a:gd name="connsiteY30" fmla="*/ 610565 h 902898"/>
                <a:gd name="connsiteX31" fmla="*/ 83040 w 777399"/>
                <a:gd name="connsiteY31" fmla="*/ 579776 h 902898"/>
                <a:gd name="connsiteX32" fmla="*/ 129933 w 777399"/>
                <a:gd name="connsiteY32" fmla="*/ 109540 h 902898"/>
                <a:gd name="connsiteX33" fmla="*/ 388699 w 777399"/>
                <a:gd name="connsiteY33" fmla="*/ 0 h 902898"/>
                <a:gd name="connsiteX0" fmla="*/ 388699 w 777399"/>
                <a:gd name="connsiteY0" fmla="*/ 0 h 834724"/>
                <a:gd name="connsiteX1" fmla="*/ 647465 w 777399"/>
                <a:gd name="connsiteY1" fmla="*/ 109540 h 834724"/>
                <a:gd name="connsiteX2" fmla="*/ 647464 w 777399"/>
                <a:gd name="connsiteY2" fmla="*/ 109540 h 834724"/>
                <a:gd name="connsiteX3" fmla="*/ 694357 w 777399"/>
                <a:gd name="connsiteY3" fmla="*/ 579777 h 834724"/>
                <a:gd name="connsiteX4" fmla="*/ 669750 w 777399"/>
                <a:gd name="connsiteY4" fmla="*/ 610564 h 834724"/>
                <a:gd name="connsiteX5" fmla="*/ 676187 w 777399"/>
                <a:gd name="connsiteY5" fmla="*/ 612251 h 834724"/>
                <a:gd name="connsiteX6" fmla="*/ 774010 w 777399"/>
                <a:gd name="connsiteY6" fmla="*/ 609731 h 834724"/>
                <a:gd name="connsiteX7" fmla="*/ 672789 w 777399"/>
                <a:gd name="connsiteY7" fmla="*/ 676818 h 834724"/>
                <a:gd name="connsiteX8" fmla="*/ 614847 w 777399"/>
                <a:gd name="connsiteY8" fmla="*/ 676103 h 834724"/>
                <a:gd name="connsiteX9" fmla="*/ 630982 w 777399"/>
                <a:gd name="connsiteY9" fmla="*/ 688395 h 834724"/>
                <a:gd name="connsiteX10" fmla="*/ 777399 w 777399"/>
                <a:gd name="connsiteY10" fmla="*/ 731780 h 834724"/>
                <a:gd name="connsiteX11" fmla="*/ 656169 w 777399"/>
                <a:gd name="connsiteY11" fmla="*/ 769582 h 834724"/>
                <a:gd name="connsiteX12" fmla="*/ 597307 w 777399"/>
                <a:gd name="connsiteY12" fmla="*/ 754882 h 834724"/>
                <a:gd name="connsiteX13" fmla="*/ 629659 w 777399"/>
                <a:gd name="connsiteY13" fmla="*/ 777146 h 834724"/>
                <a:gd name="connsiteX14" fmla="*/ 727066 w 777399"/>
                <a:gd name="connsiteY14" fmla="*/ 811041 h 834724"/>
                <a:gd name="connsiteX15" fmla="*/ 532253 w 777399"/>
                <a:gd name="connsiteY15" fmla="*/ 804200 h 834724"/>
                <a:gd name="connsiteX16" fmla="*/ 506636 w 777399"/>
                <a:gd name="connsiteY16" fmla="*/ 782369 h 834724"/>
                <a:gd name="connsiteX17" fmla="*/ 270763 w 777399"/>
                <a:gd name="connsiteY17" fmla="*/ 782371 h 834724"/>
                <a:gd name="connsiteX18" fmla="*/ 245145 w 777399"/>
                <a:gd name="connsiteY18" fmla="*/ 804202 h 834724"/>
                <a:gd name="connsiteX19" fmla="*/ 50333 w 777399"/>
                <a:gd name="connsiteY19" fmla="*/ 811043 h 834724"/>
                <a:gd name="connsiteX20" fmla="*/ 147740 w 777399"/>
                <a:gd name="connsiteY20" fmla="*/ 777148 h 834724"/>
                <a:gd name="connsiteX21" fmla="*/ 180091 w 777399"/>
                <a:gd name="connsiteY21" fmla="*/ 754884 h 834724"/>
                <a:gd name="connsiteX22" fmla="*/ 121229 w 777399"/>
                <a:gd name="connsiteY22" fmla="*/ 769584 h 834724"/>
                <a:gd name="connsiteX23" fmla="*/ 0 w 777399"/>
                <a:gd name="connsiteY23" fmla="*/ 731782 h 834724"/>
                <a:gd name="connsiteX24" fmla="*/ 146417 w 777399"/>
                <a:gd name="connsiteY24" fmla="*/ 688397 h 834724"/>
                <a:gd name="connsiteX25" fmla="*/ 162551 w 777399"/>
                <a:gd name="connsiteY25" fmla="*/ 676105 h 834724"/>
                <a:gd name="connsiteX26" fmla="*/ 104609 w 777399"/>
                <a:gd name="connsiteY26" fmla="*/ 676820 h 834724"/>
                <a:gd name="connsiteX27" fmla="*/ 3389 w 777399"/>
                <a:gd name="connsiteY27" fmla="*/ 609733 h 834724"/>
                <a:gd name="connsiteX28" fmla="*/ 101212 w 777399"/>
                <a:gd name="connsiteY28" fmla="*/ 612253 h 834724"/>
                <a:gd name="connsiteX29" fmla="*/ 107649 w 777399"/>
                <a:gd name="connsiteY29" fmla="*/ 610565 h 834724"/>
                <a:gd name="connsiteX30" fmla="*/ 83040 w 777399"/>
                <a:gd name="connsiteY30" fmla="*/ 579776 h 834724"/>
                <a:gd name="connsiteX31" fmla="*/ 129933 w 777399"/>
                <a:gd name="connsiteY31" fmla="*/ 109540 h 834724"/>
                <a:gd name="connsiteX32" fmla="*/ 388699 w 777399"/>
                <a:gd name="connsiteY32" fmla="*/ 0 h 834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777399" h="834724">
                  <a:moveTo>
                    <a:pt x="388699" y="0"/>
                  </a:moveTo>
                  <a:cubicBezTo>
                    <a:pt x="482354" y="0"/>
                    <a:pt x="576008" y="36513"/>
                    <a:pt x="647465" y="109540"/>
                  </a:cubicBezTo>
                  <a:lnTo>
                    <a:pt x="647464" y="109540"/>
                  </a:lnTo>
                  <a:cubicBezTo>
                    <a:pt x="772512" y="237336"/>
                    <a:pt x="788143" y="434611"/>
                    <a:pt x="694357" y="579777"/>
                  </a:cubicBezTo>
                  <a:lnTo>
                    <a:pt x="669750" y="610564"/>
                  </a:lnTo>
                  <a:lnTo>
                    <a:pt x="676187" y="612251"/>
                  </a:lnTo>
                  <a:cubicBezTo>
                    <a:pt x="709368" y="617786"/>
                    <a:pt x="742723" y="617071"/>
                    <a:pt x="774010" y="609731"/>
                  </a:cubicBezTo>
                  <a:cubicBezTo>
                    <a:pt x="752783" y="646497"/>
                    <a:pt x="715656" y="669442"/>
                    <a:pt x="672789" y="676818"/>
                  </a:cubicBezTo>
                  <a:lnTo>
                    <a:pt x="614847" y="676103"/>
                  </a:lnTo>
                  <a:lnTo>
                    <a:pt x="630982" y="688395"/>
                  </a:lnTo>
                  <a:cubicBezTo>
                    <a:pt x="675383" y="716234"/>
                    <a:pt x="726756" y="731722"/>
                    <a:pt x="777399" y="731780"/>
                  </a:cubicBezTo>
                  <a:cubicBezTo>
                    <a:pt x="745459" y="760690"/>
                    <a:pt x="701469" y="773020"/>
                    <a:pt x="656169" y="769582"/>
                  </a:cubicBezTo>
                  <a:lnTo>
                    <a:pt x="597307" y="754882"/>
                  </a:lnTo>
                  <a:lnTo>
                    <a:pt x="629659" y="777146"/>
                  </a:lnTo>
                  <a:cubicBezTo>
                    <a:pt x="659834" y="794188"/>
                    <a:pt x="693001" y="805880"/>
                    <a:pt x="727066" y="811041"/>
                  </a:cubicBezTo>
                  <a:cubicBezTo>
                    <a:pt x="671108" y="845963"/>
                    <a:pt x="594094" y="841073"/>
                    <a:pt x="532253" y="804200"/>
                  </a:cubicBezTo>
                  <a:lnTo>
                    <a:pt x="506636" y="782369"/>
                  </a:lnTo>
                  <a:lnTo>
                    <a:pt x="270763" y="782371"/>
                  </a:lnTo>
                  <a:lnTo>
                    <a:pt x="245145" y="804202"/>
                  </a:lnTo>
                  <a:cubicBezTo>
                    <a:pt x="183305" y="841075"/>
                    <a:pt x="106291" y="845965"/>
                    <a:pt x="50333" y="811043"/>
                  </a:cubicBezTo>
                  <a:cubicBezTo>
                    <a:pt x="84398" y="805882"/>
                    <a:pt x="117565" y="794190"/>
                    <a:pt x="147740" y="777148"/>
                  </a:cubicBezTo>
                  <a:lnTo>
                    <a:pt x="180091" y="754884"/>
                  </a:lnTo>
                  <a:lnTo>
                    <a:pt x="121229" y="769584"/>
                  </a:lnTo>
                  <a:cubicBezTo>
                    <a:pt x="75929" y="773022"/>
                    <a:pt x="31940" y="760692"/>
                    <a:pt x="0" y="731782"/>
                  </a:cubicBezTo>
                  <a:cubicBezTo>
                    <a:pt x="50642" y="731724"/>
                    <a:pt x="102015" y="716236"/>
                    <a:pt x="146417" y="688397"/>
                  </a:cubicBezTo>
                  <a:lnTo>
                    <a:pt x="162551" y="676105"/>
                  </a:lnTo>
                  <a:lnTo>
                    <a:pt x="104609" y="676820"/>
                  </a:lnTo>
                  <a:cubicBezTo>
                    <a:pt x="61743" y="669444"/>
                    <a:pt x="24616" y="646499"/>
                    <a:pt x="3389" y="609733"/>
                  </a:cubicBezTo>
                  <a:cubicBezTo>
                    <a:pt x="34676" y="617073"/>
                    <a:pt x="68031" y="617788"/>
                    <a:pt x="101212" y="612253"/>
                  </a:cubicBezTo>
                  <a:lnTo>
                    <a:pt x="107649" y="610565"/>
                  </a:lnTo>
                  <a:lnTo>
                    <a:pt x="83040" y="579776"/>
                  </a:lnTo>
                  <a:cubicBezTo>
                    <a:pt x="-10745" y="434610"/>
                    <a:pt x="4886" y="237336"/>
                    <a:pt x="129933" y="109540"/>
                  </a:cubicBezTo>
                  <a:cubicBezTo>
                    <a:pt x="201389" y="36513"/>
                    <a:pt x="295045" y="0"/>
                    <a:pt x="388699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90" name="フリーフォーム: 図形 389">
              <a:extLst>
                <a:ext uri="{FF2B5EF4-FFF2-40B4-BE49-F238E27FC236}">
                  <a16:creationId xmlns:a16="http://schemas.microsoft.com/office/drawing/2014/main" id="{83DD0E54-2194-439D-B544-08BDD3CE0AE4}"/>
                </a:ext>
              </a:extLst>
            </p:cNvPr>
            <p:cNvSpPr/>
            <p:nvPr/>
          </p:nvSpPr>
          <p:spPr bwMode="auto">
            <a:xfrm>
              <a:off x="8507495" y="5720991"/>
              <a:ext cx="388641" cy="199877"/>
            </a:xfrm>
            <a:custGeom>
              <a:avLst/>
              <a:gdLst>
                <a:gd name="connsiteX0" fmla="*/ 198851 w 502422"/>
                <a:gd name="connsiteY0" fmla="*/ 0 h 292552"/>
                <a:gd name="connsiteX1" fmla="*/ 280512 w 502422"/>
                <a:gd name="connsiteY1" fmla="*/ 0 h 292552"/>
                <a:gd name="connsiteX2" fmla="*/ 303218 w 502422"/>
                <a:gd name="connsiteY2" fmla="*/ 90824 h 292552"/>
                <a:gd name="connsiteX3" fmla="*/ 353846 w 502422"/>
                <a:gd name="connsiteY3" fmla="*/ 90824 h 292552"/>
                <a:gd name="connsiteX4" fmla="*/ 502422 w 502422"/>
                <a:gd name="connsiteY4" fmla="*/ 239400 h 292552"/>
                <a:gd name="connsiteX5" fmla="*/ 502422 w 502422"/>
                <a:gd name="connsiteY5" fmla="*/ 292552 h 292552"/>
                <a:gd name="connsiteX6" fmla="*/ 0 w 502422"/>
                <a:gd name="connsiteY6" fmla="*/ 292552 h 292552"/>
                <a:gd name="connsiteX7" fmla="*/ 0 w 502422"/>
                <a:gd name="connsiteY7" fmla="*/ 239400 h 292552"/>
                <a:gd name="connsiteX8" fmla="*/ 148576 w 502422"/>
                <a:gd name="connsiteY8" fmla="*/ 90824 h 292552"/>
                <a:gd name="connsiteX9" fmla="*/ 176145 w 502422"/>
                <a:gd name="connsiteY9" fmla="*/ 90824 h 292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02422" h="292552">
                  <a:moveTo>
                    <a:pt x="198851" y="0"/>
                  </a:moveTo>
                  <a:lnTo>
                    <a:pt x="280512" y="0"/>
                  </a:lnTo>
                  <a:lnTo>
                    <a:pt x="303218" y="90824"/>
                  </a:lnTo>
                  <a:lnTo>
                    <a:pt x="353846" y="90824"/>
                  </a:lnTo>
                  <a:cubicBezTo>
                    <a:pt x="435902" y="90824"/>
                    <a:pt x="502422" y="157344"/>
                    <a:pt x="502422" y="239400"/>
                  </a:cubicBezTo>
                  <a:lnTo>
                    <a:pt x="502422" y="292552"/>
                  </a:lnTo>
                  <a:lnTo>
                    <a:pt x="0" y="292552"/>
                  </a:lnTo>
                  <a:lnTo>
                    <a:pt x="0" y="239400"/>
                  </a:lnTo>
                  <a:cubicBezTo>
                    <a:pt x="0" y="157344"/>
                    <a:pt x="66520" y="90824"/>
                    <a:pt x="148576" y="90824"/>
                  </a:cubicBezTo>
                  <a:lnTo>
                    <a:pt x="176145" y="90824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91" name="円/楕円 238">
              <a:extLst>
                <a:ext uri="{FF2B5EF4-FFF2-40B4-BE49-F238E27FC236}">
                  <a16:creationId xmlns:a16="http://schemas.microsoft.com/office/drawing/2014/main" id="{63636C40-194F-459C-A2D0-154F5A35BF97}"/>
                </a:ext>
              </a:extLst>
            </p:cNvPr>
            <p:cNvSpPr/>
            <p:nvPr/>
          </p:nvSpPr>
          <p:spPr>
            <a:xfrm>
              <a:off x="8515556" y="5427556"/>
              <a:ext cx="372521" cy="326493"/>
            </a:xfrm>
            <a:custGeom>
              <a:avLst/>
              <a:gdLst>
                <a:gd name="connsiteX0" fmla="*/ 0 w 579044"/>
                <a:gd name="connsiteY0" fmla="*/ 318294 h 636588"/>
                <a:gd name="connsiteX1" fmla="*/ 289522 w 579044"/>
                <a:gd name="connsiteY1" fmla="*/ 0 h 636588"/>
                <a:gd name="connsiteX2" fmla="*/ 579044 w 579044"/>
                <a:gd name="connsiteY2" fmla="*/ 318294 h 636588"/>
                <a:gd name="connsiteX3" fmla="*/ 289522 w 579044"/>
                <a:gd name="connsiteY3" fmla="*/ 636588 h 636588"/>
                <a:gd name="connsiteX4" fmla="*/ 0 w 579044"/>
                <a:gd name="connsiteY4" fmla="*/ 318294 h 636588"/>
                <a:gd name="connsiteX0" fmla="*/ 0 w 579044"/>
                <a:gd name="connsiteY0" fmla="*/ 318294 h 636588"/>
                <a:gd name="connsiteX1" fmla="*/ 289522 w 579044"/>
                <a:gd name="connsiteY1" fmla="*/ 0 h 636588"/>
                <a:gd name="connsiteX2" fmla="*/ 579044 w 579044"/>
                <a:gd name="connsiteY2" fmla="*/ 318294 h 636588"/>
                <a:gd name="connsiteX3" fmla="*/ 289522 w 579044"/>
                <a:gd name="connsiteY3" fmla="*/ 636588 h 636588"/>
                <a:gd name="connsiteX4" fmla="*/ 0 w 579044"/>
                <a:gd name="connsiteY4" fmla="*/ 318294 h 636588"/>
                <a:gd name="connsiteX0" fmla="*/ 0 w 579044"/>
                <a:gd name="connsiteY0" fmla="*/ 318294 h 636588"/>
                <a:gd name="connsiteX1" fmla="*/ 289522 w 579044"/>
                <a:gd name="connsiteY1" fmla="*/ 0 h 636588"/>
                <a:gd name="connsiteX2" fmla="*/ 579044 w 579044"/>
                <a:gd name="connsiteY2" fmla="*/ 318294 h 636588"/>
                <a:gd name="connsiteX3" fmla="*/ 289522 w 579044"/>
                <a:gd name="connsiteY3" fmla="*/ 636588 h 636588"/>
                <a:gd name="connsiteX4" fmla="*/ 0 w 579044"/>
                <a:gd name="connsiteY4" fmla="*/ 318294 h 636588"/>
                <a:gd name="connsiteX0" fmla="*/ 289522 w 579044"/>
                <a:gd name="connsiteY0" fmla="*/ 0 h 636588"/>
                <a:gd name="connsiteX1" fmla="*/ 579044 w 579044"/>
                <a:gd name="connsiteY1" fmla="*/ 318294 h 636588"/>
                <a:gd name="connsiteX2" fmla="*/ 289522 w 579044"/>
                <a:gd name="connsiteY2" fmla="*/ 636588 h 636588"/>
                <a:gd name="connsiteX3" fmla="*/ 0 w 579044"/>
                <a:gd name="connsiteY3" fmla="*/ 318294 h 636588"/>
                <a:gd name="connsiteX4" fmla="*/ 380962 w 579044"/>
                <a:gd name="connsiteY4" fmla="*/ 91440 h 636588"/>
                <a:gd name="connsiteX0" fmla="*/ 289522 w 579044"/>
                <a:gd name="connsiteY0" fmla="*/ 0 h 636588"/>
                <a:gd name="connsiteX1" fmla="*/ 579044 w 579044"/>
                <a:gd name="connsiteY1" fmla="*/ 318294 h 636588"/>
                <a:gd name="connsiteX2" fmla="*/ 289522 w 579044"/>
                <a:gd name="connsiteY2" fmla="*/ 636588 h 636588"/>
                <a:gd name="connsiteX3" fmla="*/ 0 w 579044"/>
                <a:gd name="connsiteY3" fmla="*/ 318294 h 636588"/>
                <a:gd name="connsiteX4" fmla="*/ 342862 w 579044"/>
                <a:gd name="connsiteY4" fmla="*/ 170815 h 636588"/>
                <a:gd name="connsiteX0" fmla="*/ 349847 w 579044"/>
                <a:gd name="connsiteY0" fmla="*/ 39186 h 507499"/>
                <a:gd name="connsiteX1" fmla="*/ 579044 w 579044"/>
                <a:gd name="connsiteY1" fmla="*/ 189205 h 507499"/>
                <a:gd name="connsiteX2" fmla="*/ 289522 w 579044"/>
                <a:gd name="connsiteY2" fmla="*/ 507499 h 507499"/>
                <a:gd name="connsiteX3" fmla="*/ 0 w 579044"/>
                <a:gd name="connsiteY3" fmla="*/ 189205 h 507499"/>
                <a:gd name="connsiteX4" fmla="*/ 342862 w 579044"/>
                <a:gd name="connsiteY4" fmla="*/ 41726 h 507499"/>
                <a:gd name="connsiteX0" fmla="*/ 349847 w 579044"/>
                <a:gd name="connsiteY0" fmla="*/ 39186 h 507499"/>
                <a:gd name="connsiteX1" fmla="*/ 579044 w 579044"/>
                <a:gd name="connsiteY1" fmla="*/ 189205 h 507499"/>
                <a:gd name="connsiteX2" fmla="*/ 289522 w 579044"/>
                <a:gd name="connsiteY2" fmla="*/ 507499 h 507499"/>
                <a:gd name="connsiteX3" fmla="*/ 0 w 579044"/>
                <a:gd name="connsiteY3" fmla="*/ 189205 h 507499"/>
                <a:gd name="connsiteX4" fmla="*/ 342862 w 579044"/>
                <a:gd name="connsiteY4" fmla="*/ 41726 h 507499"/>
                <a:gd name="connsiteX0" fmla="*/ 349847 w 579044"/>
                <a:gd name="connsiteY0" fmla="*/ 39186 h 507499"/>
                <a:gd name="connsiteX1" fmla="*/ 579044 w 579044"/>
                <a:gd name="connsiteY1" fmla="*/ 189205 h 507499"/>
                <a:gd name="connsiteX2" fmla="*/ 289522 w 579044"/>
                <a:gd name="connsiteY2" fmla="*/ 507499 h 507499"/>
                <a:gd name="connsiteX3" fmla="*/ 0 w 579044"/>
                <a:gd name="connsiteY3" fmla="*/ 189205 h 507499"/>
                <a:gd name="connsiteX4" fmla="*/ 342862 w 579044"/>
                <a:gd name="connsiteY4" fmla="*/ 41726 h 507499"/>
                <a:gd name="connsiteX5" fmla="*/ 349847 w 579044"/>
                <a:gd name="connsiteY5" fmla="*/ 39186 h 507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79044" h="507499">
                  <a:moveTo>
                    <a:pt x="349847" y="39186"/>
                  </a:moveTo>
                  <a:cubicBezTo>
                    <a:pt x="497046" y="-33839"/>
                    <a:pt x="579044" y="13416"/>
                    <a:pt x="579044" y="189205"/>
                  </a:cubicBezTo>
                  <a:cubicBezTo>
                    <a:pt x="579044" y="364994"/>
                    <a:pt x="449421" y="507499"/>
                    <a:pt x="289522" y="507499"/>
                  </a:cubicBezTo>
                  <a:cubicBezTo>
                    <a:pt x="129623" y="507499"/>
                    <a:pt x="0" y="364994"/>
                    <a:pt x="0" y="189205"/>
                  </a:cubicBezTo>
                  <a:cubicBezTo>
                    <a:pt x="0" y="13416"/>
                    <a:pt x="91523" y="-49714"/>
                    <a:pt x="342862" y="41726"/>
                  </a:cubicBezTo>
                  <a:lnTo>
                    <a:pt x="349847" y="39186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92" name="月 391">
              <a:extLst>
                <a:ext uri="{FF2B5EF4-FFF2-40B4-BE49-F238E27FC236}">
                  <a16:creationId xmlns:a16="http://schemas.microsoft.com/office/drawing/2014/main" id="{7F5FD85F-39CF-4739-A8C9-FE3E9291F992}"/>
                </a:ext>
              </a:extLst>
            </p:cNvPr>
            <p:cNvSpPr/>
            <p:nvPr/>
          </p:nvSpPr>
          <p:spPr>
            <a:xfrm rot="16200000">
              <a:off x="8693647" y="5545231"/>
              <a:ext cx="16339" cy="48519"/>
            </a:xfrm>
            <a:prstGeom prst="moon">
              <a:avLst>
                <a:gd name="adj" fmla="val 87500"/>
              </a:avLst>
            </a:prstGeom>
            <a:solidFill>
              <a:srgbClr val="FF9966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93" name="グループ化 392">
              <a:extLst>
                <a:ext uri="{FF2B5EF4-FFF2-40B4-BE49-F238E27FC236}">
                  <a16:creationId xmlns:a16="http://schemas.microsoft.com/office/drawing/2014/main" id="{5549A572-1209-42CC-8004-E58F9B1ACE40}"/>
                </a:ext>
              </a:extLst>
            </p:cNvPr>
            <p:cNvGrpSpPr/>
            <p:nvPr/>
          </p:nvGrpSpPr>
          <p:grpSpPr>
            <a:xfrm>
              <a:off x="8537681" y="5331673"/>
              <a:ext cx="163519" cy="117455"/>
              <a:chOff x="8185150" y="3036368"/>
              <a:chExt cx="293635" cy="222935"/>
            </a:xfrm>
          </p:grpSpPr>
          <p:sp>
            <p:nvSpPr>
              <p:cNvPr id="447" name="月 446">
                <a:extLst>
                  <a:ext uri="{FF2B5EF4-FFF2-40B4-BE49-F238E27FC236}">
                    <a16:creationId xmlns:a16="http://schemas.microsoft.com/office/drawing/2014/main" id="{4E04893E-054D-4094-8123-655FAECD37DD}"/>
                  </a:ext>
                </a:extLst>
              </p:cNvPr>
              <p:cNvSpPr/>
              <p:nvPr/>
            </p:nvSpPr>
            <p:spPr>
              <a:xfrm>
                <a:off x="8235950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48" name="月 447">
                <a:extLst>
                  <a:ext uri="{FF2B5EF4-FFF2-40B4-BE49-F238E27FC236}">
                    <a16:creationId xmlns:a16="http://schemas.microsoft.com/office/drawing/2014/main" id="{417445EF-5864-40C7-9861-DC263C81B9FE}"/>
                  </a:ext>
                </a:extLst>
              </p:cNvPr>
              <p:cNvSpPr/>
              <p:nvPr/>
            </p:nvSpPr>
            <p:spPr>
              <a:xfrm>
                <a:off x="8185150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49" name="月 448">
                <a:extLst>
                  <a:ext uri="{FF2B5EF4-FFF2-40B4-BE49-F238E27FC236}">
                    <a16:creationId xmlns:a16="http://schemas.microsoft.com/office/drawing/2014/main" id="{4EAF404C-3821-432C-9E03-886ED29A26D1}"/>
                  </a:ext>
                </a:extLst>
              </p:cNvPr>
              <p:cNvSpPr/>
              <p:nvPr/>
            </p:nvSpPr>
            <p:spPr>
              <a:xfrm>
                <a:off x="8331200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50" name="月 449">
                <a:extLst>
                  <a:ext uri="{FF2B5EF4-FFF2-40B4-BE49-F238E27FC236}">
                    <a16:creationId xmlns:a16="http://schemas.microsoft.com/office/drawing/2014/main" id="{C79B14E7-BCD0-45E3-881D-CE9620C8CF95}"/>
                  </a:ext>
                </a:extLst>
              </p:cNvPr>
              <p:cNvSpPr/>
              <p:nvPr/>
            </p:nvSpPr>
            <p:spPr>
              <a:xfrm>
                <a:off x="8280400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51" name="月 450">
                <a:extLst>
                  <a:ext uri="{FF2B5EF4-FFF2-40B4-BE49-F238E27FC236}">
                    <a16:creationId xmlns:a16="http://schemas.microsoft.com/office/drawing/2014/main" id="{552B3DA1-0BFA-4D3F-A97C-590C21B01E45}"/>
                  </a:ext>
                </a:extLst>
              </p:cNvPr>
              <p:cNvSpPr/>
              <p:nvPr/>
            </p:nvSpPr>
            <p:spPr>
              <a:xfrm>
                <a:off x="8429625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52" name="月 451">
                <a:extLst>
                  <a:ext uri="{FF2B5EF4-FFF2-40B4-BE49-F238E27FC236}">
                    <a16:creationId xmlns:a16="http://schemas.microsoft.com/office/drawing/2014/main" id="{BD79D367-F2D9-405F-82CC-6C345F53A089}"/>
                  </a:ext>
                </a:extLst>
              </p:cNvPr>
              <p:cNvSpPr/>
              <p:nvPr/>
            </p:nvSpPr>
            <p:spPr>
              <a:xfrm>
                <a:off x="8378825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394" name="グループ化 393">
              <a:extLst>
                <a:ext uri="{FF2B5EF4-FFF2-40B4-BE49-F238E27FC236}">
                  <a16:creationId xmlns:a16="http://schemas.microsoft.com/office/drawing/2014/main" id="{3A9FCF0A-5FEB-404D-974C-398F7CC13292}"/>
                </a:ext>
              </a:extLst>
            </p:cNvPr>
            <p:cNvGrpSpPr/>
            <p:nvPr/>
          </p:nvGrpSpPr>
          <p:grpSpPr>
            <a:xfrm>
              <a:off x="8703878" y="5331671"/>
              <a:ext cx="163519" cy="117455"/>
              <a:chOff x="8185150" y="3036368"/>
              <a:chExt cx="293635" cy="222935"/>
            </a:xfrm>
          </p:grpSpPr>
          <p:sp>
            <p:nvSpPr>
              <p:cNvPr id="441" name="月 440">
                <a:extLst>
                  <a:ext uri="{FF2B5EF4-FFF2-40B4-BE49-F238E27FC236}">
                    <a16:creationId xmlns:a16="http://schemas.microsoft.com/office/drawing/2014/main" id="{329A0D04-8760-4CE5-863F-5132F89F8163}"/>
                  </a:ext>
                </a:extLst>
              </p:cNvPr>
              <p:cNvSpPr/>
              <p:nvPr/>
            </p:nvSpPr>
            <p:spPr>
              <a:xfrm>
                <a:off x="8235950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42" name="月 441">
                <a:extLst>
                  <a:ext uri="{FF2B5EF4-FFF2-40B4-BE49-F238E27FC236}">
                    <a16:creationId xmlns:a16="http://schemas.microsoft.com/office/drawing/2014/main" id="{A6A93727-5AC3-4C25-882C-F3732F7E967A}"/>
                  </a:ext>
                </a:extLst>
              </p:cNvPr>
              <p:cNvSpPr/>
              <p:nvPr/>
            </p:nvSpPr>
            <p:spPr>
              <a:xfrm>
                <a:off x="8185150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43" name="月 442">
                <a:extLst>
                  <a:ext uri="{FF2B5EF4-FFF2-40B4-BE49-F238E27FC236}">
                    <a16:creationId xmlns:a16="http://schemas.microsoft.com/office/drawing/2014/main" id="{ED4DC439-CD52-4283-98DC-8DA06F9F2B49}"/>
                  </a:ext>
                </a:extLst>
              </p:cNvPr>
              <p:cNvSpPr/>
              <p:nvPr/>
            </p:nvSpPr>
            <p:spPr>
              <a:xfrm>
                <a:off x="8331200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44" name="月 443">
                <a:extLst>
                  <a:ext uri="{FF2B5EF4-FFF2-40B4-BE49-F238E27FC236}">
                    <a16:creationId xmlns:a16="http://schemas.microsoft.com/office/drawing/2014/main" id="{20676F2C-43F1-46C0-A79B-06BF835CA9A0}"/>
                  </a:ext>
                </a:extLst>
              </p:cNvPr>
              <p:cNvSpPr/>
              <p:nvPr/>
            </p:nvSpPr>
            <p:spPr>
              <a:xfrm>
                <a:off x="8280400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45" name="月 444">
                <a:extLst>
                  <a:ext uri="{FF2B5EF4-FFF2-40B4-BE49-F238E27FC236}">
                    <a16:creationId xmlns:a16="http://schemas.microsoft.com/office/drawing/2014/main" id="{A65E82FF-74F5-4E7E-A5BE-9EB828F18C79}"/>
                  </a:ext>
                </a:extLst>
              </p:cNvPr>
              <p:cNvSpPr/>
              <p:nvPr/>
            </p:nvSpPr>
            <p:spPr>
              <a:xfrm>
                <a:off x="8429625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46" name="月 445">
                <a:extLst>
                  <a:ext uri="{FF2B5EF4-FFF2-40B4-BE49-F238E27FC236}">
                    <a16:creationId xmlns:a16="http://schemas.microsoft.com/office/drawing/2014/main" id="{13A59627-69EE-41EC-ACB7-9182CBE31D11}"/>
                  </a:ext>
                </a:extLst>
              </p:cNvPr>
              <p:cNvSpPr/>
              <p:nvPr/>
            </p:nvSpPr>
            <p:spPr>
              <a:xfrm>
                <a:off x="8378825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395" name="グループ化 394">
              <a:extLst>
                <a:ext uri="{FF2B5EF4-FFF2-40B4-BE49-F238E27FC236}">
                  <a16:creationId xmlns:a16="http://schemas.microsoft.com/office/drawing/2014/main" id="{947CB5CA-1172-4EAD-A8E0-17E1DE633A12}"/>
                </a:ext>
              </a:extLst>
            </p:cNvPr>
            <p:cNvGrpSpPr/>
            <p:nvPr/>
          </p:nvGrpSpPr>
          <p:grpSpPr>
            <a:xfrm>
              <a:off x="8382167" y="5217050"/>
              <a:ext cx="639298" cy="211622"/>
              <a:chOff x="849631" y="361615"/>
              <a:chExt cx="1113596" cy="441091"/>
            </a:xfrm>
          </p:grpSpPr>
          <p:sp>
            <p:nvSpPr>
              <p:cNvPr id="433" name="月 432">
                <a:extLst>
                  <a:ext uri="{FF2B5EF4-FFF2-40B4-BE49-F238E27FC236}">
                    <a16:creationId xmlns:a16="http://schemas.microsoft.com/office/drawing/2014/main" id="{DE404D4E-0FDE-4EE9-AD5C-757FE4542021}"/>
                  </a:ext>
                </a:extLst>
              </p:cNvPr>
              <p:cNvSpPr/>
              <p:nvPr/>
            </p:nvSpPr>
            <p:spPr bwMode="auto">
              <a:xfrm rot="7200000">
                <a:off x="1486749" y="229596"/>
                <a:ext cx="240360" cy="622355"/>
              </a:xfrm>
              <a:prstGeom prst="moon">
                <a:avLst>
                  <a:gd name="adj" fmla="val 87500"/>
                </a:avLst>
              </a:prstGeom>
              <a:pattFill prst="smConfetti">
                <a:fgClr>
                  <a:schemeClr val="accent5">
                    <a:lumMod val="90000"/>
                  </a:schemeClr>
                </a:fgClr>
                <a:bgClr>
                  <a:schemeClr val="accent1">
                    <a:lumMod val="9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34" name="月 433">
                <a:extLst>
                  <a:ext uri="{FF2B5EF4-FFF2-40B4-BE49-F238E27FC236}">
                    <a16:creationId xmlns:a16="http://schemas.microsoft.com/office/drawing/2014/main" id="{FB0D79E0-7C69-4AA4-83BF-57F4330E8755}"/>
                  </a:ext>
                </a:extLst>
              </p:cNvPr>
              <p:cNvSpPr/>
              <p:nvPr/>
            </p:nvSpPr>
            <p:spPr bwMode="auto">
              <a:xfrm rot="14400000" flipH="1">
                <a:off x="1087815" y="123431"/>
                <a:ext cx="427913" cy="904282"/>
              </a:xfrm>
              <a:prstGeom prst="moon">
                <a:avLst>
                  <a:gd name="adj" fmla="val 87500"/>
                </a:avLst>
              </a:prstGeom>
              <a:pattFill prst="lgConfetti">
                <a:fgClr>
                  <a:schemeClr val="accent5">
                    <a:lumMod val="90000"/>
                  </a:schemeClr>
                </a:fgClr>
                <a:bgClr>
                  <a:schemeClr val="accent1">
                    <a:lumMod val="9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435" name="グループ化 434">
                <a:extLst>
                  <a:ext uri="{FF2B5EF4-FFF2-40B4-BE49-F238E27FC236}">
                    <a16:creationId xmlns:a16="http://schemas.microsoft.com/office/drawing/2014/main" id="{35B9CAD9-CC7C-4611-A1AE-BBA318559DB5}"/>
                  </a:ext>
                </a:extLst>
              </p:cNvPr>
              <p:cNvGrpSpPr/>
              <p:nvPr/>
            </p:nvGrpSpPr>
            <p:grpSpPr>
              <a:xfrm flipH="1">
                <a:off x="918759" y="531164"/>
                <a:ext cx="724435" cy="205850"/>
                <a:chOff x="1057822" y="531164"/>
                <a:chExt cx="724435" cy="205850"/>
              </a:xfrm>
            </p:grpSpPr>
            <p:sp>
              <p:nvSpPr>
                <p:cNvPr id="439" name="楕円 1888">
                  <a:extLst>
                    <a:ext uri="{FF2B5EF4-FFF2-40B4-BE49-F238E27FC236}">
                      <a16:creationId xmlns:a16="http://schemas.microsoft.com/office/drawing/2014/main" id="{BC6B8A66-806B-40B1-8D96-3B9CBD490FD7}"/>
                    </a:ext>
                  </a:extLst>
                </p:cNvPr>
                <p:cNvSpPr/>
                <p:nvPr/>
              </p:nvSpPr>
              <p:spPr bwMode="auto">
                <a:xfrm rot="1764616">
                  <a:off x="1057822" y="531164"/>
                  <a:ext cx="724435" cy="79785"/>
                </a:xfrm>
                <a:custGeom>
                  <a:avLst/>
                  <a:gdLst>
                    <a:gd name="connsiteX0" fmla="*/ 0 w 608141"/>
                    <a:gd name="connsiteY0" fmla="*/ 22860 h 45719"/>
                    <a:gd name="connsiteX1" fmla="*/ 304071 w 608141"/>
                    <a:gd name="connsiteY1" fmla="*/ 0 h 45719"/>
                    <a:gd name="connsiteX2" fmla="*/ 608142 w 608141"/>
                    <a:gd name="connsiteY2" fmla="*/ 22860 h 45719"/>
                    <a:gd name="connsiteX3" fmla="*/ 304071 w 608141"/>
                    <a:gd name="connsiteY3" fmla="*/ 45720 h 45719"/>
                    <a:gd name="connsiteX4" fmla="*/ 0 w 608141"/>
                    <a:gd name="connsiteY4" fmla="*/ 22860 h 45719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77628 h 100488"/>
                    <a:gd name="connsiteX1" fmla="*/ 304071 w 608142"/>
                    <a:gd name="connsiteY1" fmla="*/ 0 h 100488"/>
                    <a:gd name="connsiteX2" fmla="*/ 608142 w 608142"/>
                    <a:gd name="connsiteY2" fmla="*/ 77628 h 100488"/>
                    <a:gd name="connsiteX3" fmla="*/ 304071 w 608142"/>
                    <a:gd name="connsiteY3" fmla="*/ 100488 h 100488"/>
                    <a:gd name="connsiteX4" fmla="*/ 0 w 608142"/>
                    <a:gd name="connsiteY4" fmla="*/ 77628 h 100488"/>
                    <a:gd name="connsiteX0" fmla="*/ 0 w 608142"/>
                    <a:gd name="connsiteY0" fmla="*/ 77628 h 79785"/>
                    <a:gd name="connsiteX1" fmla="*/ 304071 w 608142"/>
                    <a:gd name="connsiteY1" fmla="*/ 0 h 79785"/>
                    <a:gd name="connsiteX2" fmla="*/ 608142 w 608142"/>
                    <a:gd name="connsiteY2" fmla="*/ 77628 h 79785"/>
                    <a:gd name="connsiteX3" fmla="*/ 308833 w 608142"/>
                    <a:gd name="connsiteY3" fmla="*/ 43338 h 79785"/>
                    <a:gd name="connsiteX4" fmla="*/ 0 w 608142"/>
                    <a:gd name="connsiteY4" fmla="*/ 77628 h 79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8142" h="79785">
                      <a:moveTo>
                        <a:pt x="0" y="77628"/>
                      </a:moveTo>
                      <a:cubicBezTo>
                        <a:pt x="0" y="65003"/>
                        <a:pt x="136137" y="0"/>
                        <a:pt x="304071" y="0"/>
                      </a:cubicBezTo>
                      <a:cubicBezTo>
                        <a:pt x="472005" y="0"/>
                        <a:pt x="608142" y="65003"/>
                        <a:pt x="608142" y="77628"/>
                      </a:cubicBezTo>
                      <a:cubicBezTo>
                        <a:pt x="608142" y="90253"/>
                        <a:pt x="476767" y="43338"/>
                        <a:pt x="308833" y="43338"/>
                      </a:cubicBezTo>
                      <a:cubicBezTo>
                        <a:pt x="140899" y="43338"/>
                        <a:pt x="0" y="90253"/>
                        <a:pt x="0" y="77628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40" name="楕円 1888">
                  <a:extLst>
                    <a:ext uri="{FF2B5EF4-FFF2-40B4-BE49-F238E27FC236}">
                      <a16:creationId xmlns:a16="http://schemas.microsoft.com/office/drawing/2014/main" id="{626BA7DB-BF56-479D-9A92-DC586484BE95}"/>
                    </a:ext>
                  </a:extLst>
                </p:cNvPr>
                <p:cNvSpPr/>
                <p:nvPr/>
              </p:nvSpPr>
              <p:spPr bwMode="auto">
                <a:xfrm rot="1764616">
                  <a:off x="1256143" y="683195"/>
                  <a:ext cx="488671" cy="53819"/>
                </a:xfrm>
                <a:custGeom>
                  <a:avLst/>
                  <a:gdLst>
                    <a:gd name="connsiteX0" fmla="*/ 0 w 608141"/>
                    <a:gd name="connsiteY0" fmla="*/ 22860 h 45719"/>
                    <a:gd name="connsiteX1" fmla="*/ 304071 w 608141"/>
                    <a:gd name="connsiteY1" fmla="*/ 0 h 45719"/>
                    <a:gd name="connsiteX2" fmla="*/ 608142 w 608141"/>
                    <a:gd name="connsiteY2" fmla="*/ 22860 h 45719"/>
                    <a:gd name="connsiteX3" fmla="*/ 304071 w 608141"/>
                    <a:gd name="connsiteY3" fmla="*/ 45720 h 45719"/>
                    <a:gd name="connsiteX4" fmla="*/ 0 w 608141"/>
                    <a:gd name="connsiteY4" fmla="*/ 22860 h 45719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77628 h 100488"/>
                    <a:gd name="connsiteX1" fmla="*/ 304071 w 608142"/>
                    <a:gd name="connsiteY1" fmla="*/ 0 h 100488"/>
                    <a:gd name="connsiteX2" fmla="*/ 608142 w 608142"/>
                    <a:gd name="connsiteY2" fmla="*/ 77628 h 100488"/>
                    <a:gd name="connsiteX3" fmla="*/ 304071 w 608142"/>
                    <a:gd name="connsiteY3" fmla="*/ 100488 h 100488"/>
                    <a:gd name="connsiteX4" fmla="*/ 0 w 608142"/>
                    <a:gd name="connsiteY4" fmla="*/ 77628 h 100488"/>
                    <a:gd name="connsiteX0" fmla="*/ 0 w 608142"/>
                    <a:gd name="connsiteY0" fmla="*/ 77628 h 79785"/>
                    <a:gd name="connsiteX1" fmla="*/ 304071 w 608142"/>
                    <a:gd name="connsiteY1" fmla="*/ 0 h 79785"/>
                    <a:gd name="connsiteX2" fmla="*/ 608142 w 608142"/>
                    <a:gd name="connsiteY2" fmla="*/ 77628 h 79785"/>
                    <a:gd name="connsiteX3" fmla="*/ 308833 w 608142"/>
                    <a:gd name="connsiteY3" fmla="*/ 43338 h 79785"/>
                    <a:gd name="connsiteX4" fmla="*/ 0 w 608142"/>
                    <a:gd name="connsiteY4" fmla="*/ 77628 h 79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8142" h="79785">
                      <a:moveTo>
                        <a:pt x="0" y="77628"/>
                      </a:moveTo>
                      <a:cubicBezTo>
                        <a:pt x="0" y="65003"/>
                        <a:pt x="136137" y="0"/>
                        <a:pt x="304071" y="0"/>
                      </a:cubicBezTo>
                      <a:cubicBezTo>
                        <a:pt x="472005" y="0"/>
                        <a:pt x="608142" y="65003"/>
                        <a:pt x="608142" y="77628"/>
                      </a:cubicBezTo>
                      <a:cubicBezTo>
                        <a:pt x="608142" y="90253"/>
                        <a:pt x="476767" y="43338"/>
                        <a:pt x="308833" y="43338"/>
                      </a:cubicBezTo>
                      <a:cubicBezTo>
                        <a:pt x="140899" y="43338"/>
                        <a:pt x="0" y="90253"/>
                        <a:pt x="0" y="77628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36" name="フリーフォーム: 図形 435">
                <a:extLst>
                  <a:ext uri="{FF2B5EF4-FFF2-40B4-BE49-F238E27FC236}">
                    <a16:creationId xmlns:a16="http://schemas.microsoft.com/office/drawing/2014/main" id="{DB638348-8700-496E-8532-CE0113E9B4FD}"/>
                  </a:ext>
                </a:extLst>
              </p:cNvPr>
              <p:cNvSpPr/>
              <p:nvPr/>
            </p:nvSpPr>
            <p:spPr bwMode="auto">
              <a:xfrm rot="7200000">
                <a:off x="1312034" y="151514"/>
                <a:ext cx="386575" cy="915810"/>
              </a:xfrm>
              <a:custGeom>
                <a:avLst/>
                <a:gdLst>
                  <a:gd name="connsiteX0" fmla="*/ 27621 w 386575"/>
                  <a:gd name="connsiteY0" fmla="*/ 739070 h 915810"/>
                  <a:gd name="connsiteX1" fmla="*/ 10710 w 386575"/>
                  <a:gd name="connsiteY1" fmla="*/ 654971 h 915810"/>
                  <a:gd name="connsiteX2" fmla="*/ 0 w 386575"/>
                  <a:gd name="connsiteY2" fmla="*/ 490965 h 915810"/>
                  <a:gd name="connsiteX3" fmla="*/ 41426 w 386575"/>
                  <a:gd name="connsiteY3" fmla="*/ 174204 h 915810"/>
                  <a:gd name="connsiteX4" fmla="*/ 50125 w 386575"/>
                  <a:gd name="connsiteY4" fmla="*/ 149464 h 915810"/>
                  <a:gd name="connsiteX5" fmla="*/ 62787 w 386575"/>
                  <a:gd name="connsiteY5" fmla="*/ 134117 h 915810"/>
                  <a:gd name="connsiteX6" fmla="*/ 386575 w 386575"/>
                  <a:gd name="connsiteY6" fmla="*/ 0 h 915810"/>
                  <a:gd name="connsiteX7" fmla="*/ 386575 w 386575"/>
                  <a:gd name="connsiteY7" fmla="*/ 915809 h 915810"/>
                  <a:gd name="connsiteX8" fmla="*/ 386575 w 386575"/>
                  <a:gd name="connsiteY8" fmla="*/ 915810 h 915810"/>
                  <a:gd name="connsiteX9" fmla="*/ 62787 w 386575"/>
                  <a:gd name="connsiteY9" fmla="*/ 781692 h 915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86575" h="915810">
                    <a:moveTo>
                      <a:pt x="27621" y="739070"/>
                    </a:moveTo>
                    <a:lnTo>
                      <a:pt x="10710" y="654971"/>
                    </a:lnTo>
                    <a:cubicBezTo>
                      <a:pt x="3688" y="601995"/>
                      <a:pt x="0" y="547145"/>
                      <a:pt x="0" y="490965"/>
                    </a:cubicBezTo>
                    <a:cubicBezTo>
                      <a:pt x="0" y="378605"/>
                      <a:pt x="14751" y="271563"/>
                      <a:pt x="41426" y="174204"/>
                    </a:cubicBezTo>
                    <a:lnTo>
                      <a:pt x="50125" y="149464"/>
                    </a:lnTo>
                    <a:lnTo>
                      <a:pt x="62787" y="134117"/>
                    </a:lnTo>
                    <a:cubicBezTo>
                      <a:pt x="145652" y="51252"/>
                      <a:pt x="260128" y="0"/>
                      <a:pt x="386575" y="0"/>
                    </a:cubicBezTo>
                    <a:cubicBezTo>
                      <a:pt x="310258" y="300500"/>
                      <a:pt x="310258" y="615309"/>
                      <a:pt x="386575" y="915809"/>
                    </a:cubicBezTo>
                    <a:lnTo>
                      <a:pt x="386575" y="915810"/>
                    </a:lnTo>
                    <a:cubicBezTo>
                      <a:pt x="260128" y="915810"/>
                      <a:pt x="145652" y="864557"/>
                      <a:pt x="62787" y="781692"/>
                    </a:cubicBezTo>
                    <a:close/>
                  </a:path>
                </a:pathLst>
              </a:custGeom>
              <a:pattFill prst="lgConfetti">
                <a:fgClr>
                  <a:schemeClr val="accent5">
                    <a:lumMod val="90000"/>
                  </a:schemeClr>
                </a:fgClr>
                <a:bgClr>
                  <a:schemeClr val="accent1">
                    <a:lumMod val="9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37" name="楕円 1888">
                <a:extLst>
                  <a:ext uri="{FF2B5EF4-FFF2-40B4-BE49-F238E27FC236}">
                    <a16:creationId xmlns:a16="http://schemas.microsoft.com/office/drawing/2014/main" id="{7FFAFD06-0B95-48B7-BC05-ABE66A060C24}"/>
                  </a:ext>
                </a:extLst>
              </p:cNvPr>
              <p:cNvSpPr/>
              <p:nvPr/>
            </p:nvSpPr>
            <p:spPr bwMode="auto">
              <a:xfrm rot="1764616">
                <a:off x="1140372" y="531164"/>
                <a:ext cx="724435" cy="79785"/>
              </a:xfrm>
              <a:custGeom>
                <a:avLst/>
                <a:gdLst>
                  <a:gd name="connsiteX0" fmla="*/ 0 w 608141"/>
                  <a:gd name="connsiteY0" fmla="*/ 22860 h 45719"/>
                  <a:gd name="connsiteX1" fmla="*/ 304071 w 608141"/>
                  <a:gd name="connsiteY1" fmla="*/ 0 h 45719"/>
                  <a:gd name="connsiteX2" fmla="*/ 608142 w 608141"/>
                  <a:gd name="connsiteY2" fmla="*/ 22860 h 45719"/>
                  <a:gd name="connsiteX3" fmla="*/ 304071 w 608141"/>
                  <a:gd name="connsiteY3" fmla="*/ 45720 h 45719"/>
                  <a:gd name="connsiteX4" fmla="*/ 0 w 608141"/>
                  <a:gd name="connsiteY4" fmla="*/ 22860 h 45719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77628 h 100488"/>
                  <a:gd name="connsiteX1" fmla="*/ 304071 w 608142"/>
                  <a:gd name="connsiteY1" fmla="*/ 0 h 100488"/>
                  <a:gd name="connsiteX2" fmla="*/ 608142 w 608142"/>
                  <a:gd name="connsiteY2" fmla="*/ 77628 h 100488"/>
                  <a:gd name="connsiteX3" fmla="*/ 304071 w 608142"/>
                  <a:gd name="connsiteY3" fmla="*/ 100488 h 100488"/>
                  <a:gd name="connsiteX4" fmla="*/ 0 w 608142"/>
                  <a:gd name="connsiteY4" fmla="*/ 77628 h 100488"/>
                  <a:gd name="connsiteX0" fmla="*/ 0 w 608142"/>
                  <a:gd name="connsiteY0" fmla="*/ 77628 h 79785"/>
                  <a:gd name="connsiteX1" fmla="*/ 304071 w 608142"/>
                  <a:gd name="connsiteY1" fmla="*/ 0 h 79785"/>
                  <a:gd name="connsiteX2" fmla="*/ 608142 w 608142"/>
                  <a:gd name="connsiteY2" fmla="*/ 77628 h 79785"/>
                  <a:gd name="connsiteX3" fmla="*/ 308833 w 608142"/>
                  <a:gd name="connsiteY3" fmla="*/ 43338 h 79785"/>
                  <a:gd name="connsiteX4" fmla="*/ 0 w 608142"/>
                  <a:gd name="connsiteY4" fmla="*/ 77628 h 79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8142" h="79785">
                    <a:moveTo>
                      <a:pt x="0" y="77628"/>
                    </a:moveTo>
                    <a:cubicBezTo>
                      <a:pt x="0" y="65003"/>
                      <a:pt x="136137" y="0"/>
                      <a:pt x="304071" y="0"/>
                    </a:cubicBezTo>
                    <a:cubicBezTo>
                      <a:pt x="472005" y="0"/>
                      <a:pt x="608142" y="65003"/>
                      <a:pt x="608142" y="77628"/>
                    </a:cubicBezTo>
                    <a:cubicBezTo>
                      <a:pt x="608142" y="90253"/>
                      <a:pt x="476767" y="43338"/>
                      <a:pt x="308833" y="43338"/>
                    </a:cubicBezTo>
                    <a:cubicBezTo>
                      <a:pt x="140899" y="43338"/>
                      <a:pt x="0" y="90253"/>
                      <a:pt x="0" y="77628"/>
                    </a:cubicBez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38" name="楕円 1888">
                <a:extLst>
                  <a:ext uri="{FF2B5EF4-FFF2-40B4-BE49-F238E27FC236}">
                    <a16:creationId xmlns:a16="http://schemas.microsoft.com/office/drawing/2014/main" id="{0ED4A760-765F-49D4-890D-550A7EFD4410}"/>
                  </a:ext>
                </a:extLst>
              </p:cNvPr>
              <p:cNvSpPr/>
              <p:nvPr/>
            </p:nvSpPr>
            <p:spPr bwMode="auto">
              <a:xfrm rot="1764616">
                <a:off x="1338693" y="683195"/>
                <a:ext cx="488671" cy="53819"/>
              </a:xfrm>
              <a:custGeom>
                <a:avLst/>
                <a:gdLst>
                  <a:gd name="connsiteX0" fmla="*/ 0 w 608141"/>
                  <a:gd name="connsiteY0" fmla="*/ 22860 h 45719"/>
                  <a:gd name="connsiteX1" fmla="*/ 304071 w 608141"/>
                  <a:gd name="connsiteY1" fmla="*/ 0 h 45719"/>
                  <a:gd name="connsiteX2" fmla="*/ 608142 w 608141"/>
                  <a:gd name="connsiteY2" fmla="*/ 22860 h 45719"/>
                  <a:gd name="connsiteX3" fmla="*/ 304071 w 608141"/>
                  <a:gd name="connsiteY3" fmla="*/ 45720 h 45719"/>
                  <a:gd name="connsiteX4" fmla="*/ 0 w 608141"/>
                  <a:gd name="connsiteY4" fmla="*/ 22860 h 45719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77628 h 100488"/>
                  <a:gd name="connsiteX1" fmla="*/ 304071 w 608142"/>
                  <a:gd name="connsiteY1" fmla="*/ 0 h 100488"/>
                  <a:gd name="connsiteX2" fmla="*/ 608142 w 608142"/>
                  <a:gd name="connsiteY2" fmla="*/ 77628 h 100488"/>
                  <a:gd name="connsiteX3" fmla="*/ 304071 w 608142"/>
                  <a:gd name="connsiteY3" fmla="*/ 100488 h 100488"/>
                  <a:gd name="connsiteX4" fmla="*/ 0 w 608142"/>
                  <a:gd name="connsiteY4" fmla="*/ 77628 h 100488"/>
                  <a:gd name="connsiteX0" fmla="*/ 0 w 608142"/>
                  <a:gd name="connsiteY0" fmla="*/ 77628 h 79785"/>
                  <a:gd name="connsiteX1" fmla="*/ 304071 w 608142"/>
                  <a:gd name="connsiteY1" fmla="*/ 0 h 79785"/>
                  <a:gd name="connsiteX2" fmla="*/ 608142 w 608142"/>
                  <a:gd name="connsiteY2" fmla="*/ 77628 h 79785"/>
                  <a:gd name="connsiteX3" fmla="*/ 308833 w 608142"/>
                  <a:gd name="connsiteY3" fmla="*/ 43338 h 79785"/>
                  <a:gd name="connsiteX4" fmla="*/ 0 w 608142"/>
                  <a:gd name="connsiteY4" fmla="*/ 77628 h 79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8142" h="79785">
                    <a:moveTo>
                      <a:pt x="0" y="77628"/>
                    </a:moveTo>
                    <a:cubicBezTo>
                      <a:pt x="0" y="65003"/>
                      <a:pt x="136137" y="0"/>
                      <a:pt x="304071" y="0"/>
                    </a:cubicBezTo>
                    <a:cubicBezTo>
                      <a:pt x="472005" y="0"/>
                      <a:pt x="608142" y="65003"/>
                      <a:pt x="608142" y="77628"/>
                    </a:cubicBezTo>
                    <a:cubicBezTo>
                      <a:pt x="608142" y="90253"/>
                      <a:pt x="476767" y="43338"/>
                      <a:pt x="308833" y="43338"/>
                    </a:cubicBezTo>
                    <a:cubicBezTo>
                      <a:pt x="140899" y="43338"/>
                      <a:pt x="0" y="90253"/>
                      <a:pt x="0" y="77628"/>
                    </a:cubicBez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96" name="月 395">
              <a:extLst>
                <a:ext uri="{FF2B5EF4-FFF2-40B4-BE49-F238E27FC236}">
                  <a16:creationId xmlns:a16="http://schemas.microsoft.com/office/drawing/2014/main" id="{F3916947-B158-47F5-97A4-5315F04AB921}"/>
                </a:ext>
              </a:extLst>
            </p:cNvPr>
            <p:cNvSpPr/>
            <p:nvPr/>
          </p:nvSpPr>
          <p:spPr>
            <a:xfrm rot="16200000">
              <a:off x="8592355" y="5439555"/>
              <a:ext cx="29413" cy="117578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97" name="月 396">
              <a:extLst>
                <a:ext uri="{FF2B5EF4-FFF2-40B4-BE49-F238E27FC236}">
                  <a16:creationId xmlns:a16="http://schemas.microsoft.com/office/drawing/2014/main" id="{08EED454-9FAC-49F9-B859-0F47745681E3}"/>
                </a:ext>
              </a:extLst>
            </p:cNvPr>
            <p:cNvSpPr/>
            <p:nvPr/>
          </p:nvSpPr>
          <p:spPr>
            <a:xfrm rot="16200000">
              <a:off x="8779243" y="5439553"/>
              <a:ext cx="29413" cy="117578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98" name="テキスト ボックス 397">
              <a:extLst>
                <a:ext uri="{FF2B5EF4-FFF2-40B4-BE49-F238E27FC236}">
                  <a16:creationId xmlns:a16="http://schemas.microsoft.com/office/drawing/2014/main" id="{74BBCA5B-7BCF-4232-BA2E-874DCF8E2FC3}"/>
                </a:ext>
              </a:extLst>
            </p:cNvPr>
            <p:cNvSpPr txBox="1"/>
            <p:nvPr/>
          </p:nvSpPr>
          <p:spPr>
            <a:xfrm rot="20178291">
              <a:off x="8998521" y="5078985"/>
              <a:ext cx="560436" cy="235973"/>
            </a:xfrm>
            <a:prstGeom prst="rect">
              <a:avLst/>
            </a:prstGeom>
            <a:noFill/>
          </p:spPr>
          <p:txBody>
            <a:bodyPr wrap="none" rtlCol="0">
              <a:prstTxWarp prst="textFadeLeft">
                <a:avLst>
                  <a:gd name="adj" fmla="val 21298"/>
                </a:avLst>
              </a:prstTxWarp>
              <a:spAutoFit/>
            </a:bodyPr>
            <a:lstStyle/>
            <a:p>
              <a:r>
                <a:rPr kumimoji="1" lang="ja-JP" altLang="en-US" dirty="0"/>
                <a:t>♪♪♪</a:t>
              </a:r>
            </a:p>
          </p:txBody>
        </p:sp>
        <p:grpSp>
          <p:nvGrpSpPr>
            <p:cNvPr id="399" name="グループ化 398">
              <a:extLst>
                <a:ext uri="{FF2B5EF4-FFF2-40B4-BE49-F238E27FC236}">
                  <a16:creationId xmlns:a16="http://schemas.microsoft.com/office/drawing/2014/main" id="{49548AC4-4775-47C9-AF5D-8591688EC365}"/>
                </a:ext>
              </a:extLst>
            </p:cNvPr>
            <p:cNvGrpSpPr/>
            <p:nvPr/>
          </p:nvGrpSpPr>
          <p:grpSpPr>
            <a:xfrm>
              <a:off x="8625939" y="5633758"/>
              <a:ext cx="141824" cy="64160"/>
              <a:chOff x="423211" y="4606229"/>
              <a:chExt cx="1565792" cy="738340"/>
            </a:xfrm>
          </p:grpSpPr>
          <p:sp>
            <p:nvSpPr>
              <p:cNvPr id="431" name="楕円 12">
                <a:extLst>
                  <a:ext uri="{FF2B5EF4-FFF2-40B4-BE49-F238E27FC236}">
                    <a16:creationId xmlns:a16="http://schemas.microsoft.com/office/drawing/2014/main" id="{B913B798-F445-47C8-9B1D-B0B60A49DC7E}"/>
                  </a:ext>
                </a:extLst>
              </p:cNvPr>
              <p:cNvSpPr/>
              <p:nvPr/>
            </p:nvSpPr>
            <p:spPr bwMode="auto">
              <a:xfrm>
                <a:off x="423211" y="4606229"/>
                <a:ext cx="1565792" cy="738340"/>
              </a:xfrm>
              <a:custGeom>
                <a:avLst/>
                <a:gdLst>
                  <a:gd name="connsiteX0" fmla="*/ 0 w 183970"/>
                  <a:gd name="connsiteY0" fmla="*/ 43375 h 86749"/>
                  <a:gd name="connsiteX1" fmla="*/ 91985 w 183970"/>
                  <a:gd name="connsiteY1" fmla="*/ 0 h 86749"/>
                  <a:gd name="connsiteX2" fmla="*/ 183970 w 183970"/>
                  <a:gd name="connsiteY2" fmla="*/ 43375 h 86749"/>
                  <a:gd name="connsiteX3" fmla="*/ 91985 w 183970"/>
                  <a:gd name="connsiteY3" fmla="*/ 86750 h 86749"/>
                  <a:gd name="connsiteX4" fmla="*/ 0 w 183970"/>
                  <a:gd name="connsiteY4" fmla="*/ 43375 h 86749"/>
                  <a:gd name="connsiteX0" fmla="*/ 0 w 183970"/>
                  <a:gd name="connsiteY0" fmla="*/ 43375 h 86750"/>
                  <a:gd name="connsiteX1" fmla="*/ 91985 w 183970"/>
                  <a:gd name="connsiteY1" fmla="*/ 0 h 86750"/>
                  <a:gd name="connsiteX2" fmla="*/ 183970 w 183970"/>
                  <a:gd name="connsiteY2" fmla="*/ 43375 h 86750"/>
                  <a:gd name="connsiteX3" fmla="*/ 91985 w 183970"/>
                  <a:gd name="connsiteY3" fmla="*/ 86750 h 86750"/>
                  <a:gd name="connsiteX4" fmla="*/ 0 w 183970"/>
                  <a:gd name="connsiteY4" fmla="*/ 43375 h 86750"/>
                  <a:gd name="connsiteX0" fmla="*/ 0 w 183970"/>
                  <a:gd name="connsiteY0" fmla="*/ 43375 h 86750"/>
                  <a:gd name="connsiteX1" fmla="*/ 91985 w 183970"/>
                  <a:gd name="connsiteY1" fmla="*/ 0 h 86750"/>
                  <a:gd name="connsiteX2" fmla="*/ 183970 w 183970"/>
                  <a:gd name="connsiteY2" fmla="*/ 43375 h 86750"/>
                  <a:gd name="connsiteX3" fmla="*/ 91985 w 183970"/>
                  <a:gd name="connsiteY3" fmla="*/ 86750 h 86750"/>
                  <a:gd name="connsiteX4" fmla="*/ 0 w 183970"/>
                  <a:gd name="connsiteY4" fmla="*/ 43375 h 86750"/>
                  <a:gd name="connsiteX0" fmla="*/ 0 w 183970"/>
                  <a:gd name="connsiteY0" fmla="*/ 43375 h 86750"/>
                  <a:gd name="connsiteX1" fmla="*/ 91985 w 183970"/>
                  <a:gd name="connsiteY1" fmla="*/ 0 h 86750"/>
                  <a:gd name="connsiteX2" fmla="*/ 183970 w 183970"/>
                  <a:gd name="connsiteY2" fmla="*/ 43375 h 86750"/>
                  <a:gd name="connsiteX3" fmla="*/ 91985 w 183970"/>
                  <a:gd name="connsiteY3" fmla="*/ 86750 h 86750"/>
                  <a:gd name="connsiteX4" fmla="*/ 0 w 183970"/>
                  <a:gd name="connsiteY4" fmla="*/ 43375 h 86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970" h="86750">
                    <a:moveTo>
                      <a:pt x="0" y="43375"/>
                    </a:moveTo>
                    <a:cubicBezTo>
                      <a:pt x="0" y="19420"/>
                      <a:pt x="41183" y="0"/>
                      <a:pt x="91985" y="0"/>
                    </a:cubicBezTo>
                    <a:cubicBezTo>
                      <a:pt x="142787" y="0"/>
                      <a:pt x="183970" y="19420"/>
                      <a:pt x="183970" y="43375"/>
                    </a:cubicBezTo>
                    <a:cubicBezTo>
                      <a:pt x="183970" y="67330"/>
                      <a:pt x="142787" y="86750"/>
                      <a:pt x="91985" y="86750"/>
                    </a:cubicBezTo>
                    <a:cubicBezTo>
                      <a:pt x="41183" y="86750"/>
                      <a:pt x="0" y="67330"/>
                      <a:pt x="0" y="43375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2" name="フリーフォーム: 図形 431">
                <a:extLst>
                  <a:ext uri="{FF2B5EF4-FFF2-40B4-BE49-F238E27FC236}">
                    <a16:creationId xmlns:a16="http://schemas.microsoft.com/office/drawing/2014/main" id="{8F6ECFC2-C22B-479F-9883-8C7BE59B300D}"/>
                  </a:ext>
                </a:extLst>
              </p:cNvPr>
              <p:cNvSpPr/>
              <p:nvPr/>
            </p:nvSpPr>
            <p:spPr bwMode="auto">
              <a:xfrm>
                <a:off x="545463" y="4999086"/>
                <a:ext cx="1321291" cy="345434"/>
              </a:xfrm>
              <a:custGeom>
                <a:avLst/>
                <a:gdLst>
                  <a:gd name="connsiteX0" fmla="*/ 660645 w 1321291"/>
                  <a:gd name="connsiteY0" fmla="*/ 0 h 345434"/>
                  <a:gd name="connsiteX1" fmla="*/ 1309835 w 1321291"/>
                  <a:gd name="connsiteY1" fmla="*/ 162765 h 345434"/>
                  <a:gd name="connsiteX2" fmla="*/ 1321291 w 1321291"/>
                  <a:gd name="connsiteY2" fmla="*/ 172717 h 345434"/>
                  <a:gd name="connsiteX3" fmla="*/ 1309835 w 1321291"/>
                  <a:gd name="connsiteY3" fmla="*/ 182669 h 345434"/>
                  <a:gd name="connsiteX4" fmla="*/ 660645 w 1321291"/>
                  <a:gd name="connsiteY4" fmla="*/ 345434 h 345434"/>
                  <a:gd name="connsiteX5" fmla="*/ 11455 w 1321291"/>
                  <a:gd name="connsiteY5" fmla="*/ 182669 h 345434"/>
                  <a:gd name="connsiteX6" fmla="*/ 0 w 1321291"/>
                  <a:gd name="connsiteY6" fmla="*/ 172717 h 345434"/>
                  <a:gd name="connsiteX7" fmla="*/ 11455 w 1321291"/>
                  <a:gd name="connsiteY7" fmla="*/ 162765 h 345434"/>
                  <a:gd name="connsiteX8" fmla="*/ 660645 w 1321291"/>
                  <a:gd name="connsiteY8" fmla="*/ 0 h 3454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21291" h="345434">
                    <a:moveTo>
                      <a:pt x="660645" y="0"/>
                    </a:moveTo>
                    <a:cubicBezTo>
                      <a:pt x="930884" y="0"/>
                      <a:pt x="1169143" y="64565"/>
                      <a:pt x="1309835" y="162765"/>
                    </a:cubicBezTo>
                    <a:lnTo>
                      <a:pt x="1321291" y="172717"/>
                    </a:lnTo>
                    <a:lnTo>
                      <a:pt x="1309835" y="182669"/>
                    </a:lnTo>
                    <a:cubicBezTo>
                      <a:pt x="1169143" y="280869"/>
                      <a:pt x="930884" y="345434"/>
                      <a:pt x="660645" y="345434"/>
                    </a:cubicBezTo>
                    <a:cubicBezTo>
                      <a:pt x="390406" y="345434"/>
                      <a:pt x="152147" y="280869"/>
                      <a:pt x="11455" y="182669"/>
                    </a:cubicBezTo>
                    <a:lnTo>
                      <a:pt x="0" y="172717"/>
                    </a:lnTo>
                    <a:lnTo>
                      <a:pt x="11455" y="162765"/>
                    </a:lnTo>
                    <a:cubicBezTo>
                      <a:pt x="152147" y="64565"/>
                      <a:pt x="390406" y="0"/>
                      <a:pt x="660645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00" name="楕円 399">
              <a:extLst>
                <a:ext uri="{FF2B5EF4-FFF2-40B4-BE49-F238E27FC236}">
                  <a16:creationId xmlns:a16="http://schemas.microsoft.com/office/drawing/2014/main" id="{00401575-4542-4397-9F35-9FC940CB6F41}"/>
                </a:ext>
              </a:extLst>
            </p:cNvPr>
            <p:cNvSpPr/>
            <p:nvPr/>
          </p:nvSpPr>
          <p:spPr bwMode="auto">
            <a:xfrm>
              <a:off x="8537681" y="5549309"/>
              <a:ext cx="73447" cy="58384"/>
            </a:xfrm>
            <a:prstGeom prst="ellipse">
              <a:avLst/>
            </a:prstGeom>
            <a:solidFill>
              <a:srgbClr val="FF66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1" name="楕円 400">
              <a:extLst>
                <a:ext uri="{FF2B5EF4-FFF2-40B4-BE49-F238E27FC236}">
                  <a16:creationId xmlns:a16="http://schemas.microsoft.com/office/drawing/2014/main" id="{426E6759-93C2-4E1D-B3C9-4D2E0F1BCF82}"/>
                </a:ext>
              </a:extLst>
            </p:cNvPr>
            <p:cNvSpPr/>
            <p:nvPr/>
          </p:nvSpPr>
          <p:spPr bwMode="auto">
            <a:xfrm>
              <a:off x="8794856" y="5549309"/>
              <a:ext cx="73447" cy="58384"/>
            </a:xfrm>
            <a:prstGeom prst="ellipse">
              <a:avLst/>
            </a:prstGeom>
            <a:solidFill>
              <a:srgbClr val="FF66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02" name="グループ化 401">
              <a:extLst>
                <a:ext uri="{FF2B5EF4-FFF2-40B4-BE49-F238E27FC236}">
                  <a16:creationId xmlns:a16="http://schemas.microsoft.com/office/drawing/2014/main" id="{B241A23B-BFE3-4340-BEB7-D7BD6B1FBA22}"/>
                </a:ext>
              </a:extLst>
            </p:cNvPr>
            <p:cNvGrpSpPr/>
            <p:nvPr/>
          </p:nvGrpSpPr>
          <p:grpSpPr>
            <a:xfrm>
              <a:off x="7830805" y="5417254"/>
              <a:ext cx="1771639" cy="626500"/>
              <a:chOff x="2188589" y="3553020"/>
              <a:chExt cx="1771639" cy="626500"/>
            </a:xfrm>
          </p:grpSpPr>
          <p:sp>
            <p:nvSpPr>
              <p:cNvPr id="422" name="楕円 2">
                <a:extLst>
                  <a:ext uri="{FF2B5EF4-FFF2-40B4-BE49-F238E27FC236}">
                    <a16:creationId xmlns:a16="http://schemas.microsoft.com/office/drawing/2014/main" id="{6344646E-02EC-4D19-A453-78BC3E2B1B09}"/>
                  </a:ext>
                </a:extLst>
              </p:cNvPr>
              <p:cNvSpPr/>
              <p:nvPr/>
            </p:nvSpPr>
            <p:spPr bwMode="auto">
              <a:xfrm>
                <a:off x="2188589" y="3608206"/>
                <a:ext cx="274568" cy="175656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3" name="楕円 2">
                <a:extLst>
                  <a:ext uri="{FF2B5EF4-FFF2-40B4-BE49-F238E27FC236}">
                    <a16:creationId xmlns:a16="http://schemas.microsoft.com/office/drawing/2014/main" id="{A05956BB-08FF-4E04-BFEF-F6EC602C247A}"/>
                  </a:ext>
                </a:extLst>
              </p:cNvPr>
              <p:cNvSpPr/>
              <p:nvPr/>
            </p:nvSpPr>
            <p:spPr bwMode="auto">
              <a:xfrm>
                <a:off x="2236163" y="3719830"/>
                <a:ext cx="249416" cy="207232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4" name="楕円 2">
                <a:extLst>
                  <a:ext uri="{FF2B5EF4-FFF2-40B4-BE49-F238E27FC236}">
                    <a16:creationId xmlns:a16="http://schemas.microsoft.com/office/drawing/2014/main" id="{EDF6F008-CEA5-4A5E-A56D-F581875CE042}"/>
                  </a:ext>
                </a:extLst>
              </p:cNvPr>
              <p:cNvSpPr/>
              <p:nvPr/>
            </p:nvSpPr>
            <p:spPr bwMode="auto">
              <a:xfrm>
                <a:off x="2345637" y="3835509"/>
                <a:ext cx="314895" cy="203177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7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5" name="楕円 2">
                <a:extLst>
                  <a:ext uri="{FF2B5EF4-FFF2-40B4-BE49-F238E27FC236}">
                    <a16:creationId xmlns:a16="http://schemas.microsoft.com/office/drawing/2014/main" id="{7D378B01-0223-4A9B-BE77-13D8B6630F9D}"/>
                  </a:ext>
                </a:extLst>
              </p:cNvPr>
              <p:cNvSpPr/>
              <p:nvPr/>
            </p:nvSpPr>
            <p:spPr bwMode="auto">
              <a:xfrm>
                <a:off x="2518836" y="3948483"/>
                <a:ext cx="334992" cy="180406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6" name="楕円 2">
                <a:extLst>
                  <a:ext uri="{FF2B5EF4-FFF2-40B4-BE49-F238E27FC236}">
                    <a16:creationId xmlns:a16="http://schemas.microsoft.com/office/drawing/2014/main" id="{4BCE8978-1E4F-48BA-B1A6-9056B277EAAE}"/>
                  </a:ext>
                </a:extLst>
              </p:cNvPr>
              <p:cNvSpPr/>
              <p:nvPr/>
            </p:nvSpPr>
            <p:spPr bwMode="auto">
              <a:xfrm>
                <a:off x="2753674" y="3998016"/>
                <a:ext cx="468630" cy="181504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7" name="楕円 2">
                <a:extLst>
                  <a:ext uri="{FF2B5EF4-FFF2-40B4-BE49-F238E27FC236}">
                    <a16:creationId xmlns:a16="http://schemas.microsoft.com/office/drawing/2014/main" id="{984B6733-9D6D-4712-B2B6-F2DAF1FDB9E9}"/>
                  </a:ext>
                </a:extLst>
              </p:cNvPr>
              <p:cNvSpPr/>
              <p:nvPr/>
            </p:nvSpPr>
            <p:spPr bwMode="auto">
              <a:xfrm>
                <a:off x="3710812" y="3553020"/>
                <a:ext cx="249416" cy="207232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8" name="楕円 2">
                <a:extLst>
                  <a:ext uri="{FF2B5EF4-FFF2-40B4-BE49-F238E27FC236}">
                    <a16:creationId xmlns:a16="http://schemas.microsoft.com/office/drawing/2014/main" id="{06067F84-ED62-4A04-99A6-DC6457544841}"/>
                  </a:ext>
                </a:extLst>
              </p:cNvPr>
              <p:cNvSpPr/>
              <p:nvPr/>
            </p:nvSpPr>
            <p:spPr bwMode="auto">
              <a:xfrm>
                <a:off x="3660322" y="3728664"/>
                <a:ext cx="297784" cy="205014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9" name="楕円 2">
                <a:extLst>
                  <a:ext uri="{FF2B5EF4-FFF2-40B4-BE49-F238E27FC236}">
                    <a16:creationId xmlns:a16="http://schemas.microsoft.com/office/drawing/2014/main" id="{58F68168-F960-46CF-9945-E6E233CC06F1}"/>
                  </a:ext>
                </a:extLst>
              </p:cNvPr>
              <p:cNvSpPr/>
              <p:nvPr/>
            </p:nvSpPr>
            <p:spPr bwMode="auto">
              <a:xfrm>
                <a:off x="3477309" y="3839339"/>
                <a:ext cx="320358" cy="196264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7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0" name="楕円 2">
                <a:extLst>
                  <a:ext uri="{FF2B5EF4-FFF2-40B4-BE49-F238E27FC236}">
                    <a16:creationId xmlns:a16="http://schemas.microsoft.com/office/drawing/2014/main" id="{5AF1D9F5-C49B-439D-8E97-23E7DC13F6A6}"/>
                  </a:ext>
                </a:extLst>
              </p:cNvPr>
              <p:cNvSpPr/>
              <p:nvPr/>
            </p:nvSpPr>
            <p:spPr bwMode="auto">
              <a:xfrm>
                <a:off x="3132645" y="3936581"/>
                <a:ext cx="495716" cy="240077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3" name="グループ化 402">
              <a:extLst>
                <a:ext uri="{FF2B5EF4-FFF2-40B4-BE49-F238E27FC236}">
                  <a16:creationId xmlns:a16="http://schemas.microsoft.com/office/drawing/2014/main" id="{6B49F025-6D38-422F-AE09-1E9A6779C6CA}"/>
                </a:ext>
              </a:extLst>
            </p:cNvPr>
            <p:cNvGrpSpPr/>
            <p:nvPr/>
          </p:nvGrpSpPr>
          <p:grpSpPr>
            <a:xfrm>
              <a:off x="8407121" y="5588336"/>
              <a:ext cx="589391" cy="405809"/>
              <a:chOff x="7527601" y="2362437"/>
              <a:chExt cx="761945" cy="524617"/>
            </a:xfrm>
          </p:grpSpPr>
          <p:grpSp>
            <p:nvGrpSpPr>
              <p:cNvPr id="416" name="グループ化 415">
                <a:extLst>
                  <a:ext uri="{FF2B5EF4-FFF2-40B4-BE49-F238E27FC236}">
                    <a16:creationId xmlns:a16="http://schemas.microsoft.com/office/drawing/2014/main" id="{4AE1B86B-D6C9-4EE8-9076-47E5F0DFF870}"/>
                  </a:ext>
                </a:extLst>
              </p:cNvPr>
              <p:cNvGrpSpPr/>
              <p:nvPr/>
            </p:nvGrpSpPr>
            <p:grpSpPr>
              <a:xfrm rot="213713">
                <a:off x="7527601" y="2362437"/>
                <a:ext cx="299770" cy="524617"/>
                <a:chOff x="6528281" y="1072716"/>
                <a:chExt cx="447405" cy="782989"/>
              </a:xfrm>
            </p:grpSpPr>
            <p:sp>
              <p:nvSpPr>
                <p:cNvPr id="420" name="角丸四角形 515">
                  <a:extLst>
                    <a:ext uri="{FF2B5EF4-FFF2-40B4-BE49-F238E27FC236}">
                      <a16:creationId xmlns:a16="http://schemas.microsoft.com/office/drawing/2014/main" id="{6F8ABAB3-0B9E-4B0E-A0E9-BE4A56F1AA65}"/>
                    </a:ext>
                  </a:extLst>
                </p:cNvPr>
                <p:cNvSpPr/>
                <p:nvPr/>
              </p:nvSpPr>
              <p:spPr>
                <a:xfrm rot="3126630" flipH="1">
                  <a:off x="6561212" y="1177848"/>
                  <a:ext cx="210375" cy="5694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1" name="フリーフォーム: 図形 420">
                  <a:extLst>
                    <a:ext uri="{FF2B5EF4-FFF2-40B4-BE49-F238E27FC236}">
                      <a16:creationId xmlns:a16="http://schemas.microsoft.com/office/drawing/2014/main" id="{8DBA21E2-9394-49C6-9A18-38F693C580C8}"/>
                    </a:ext>
                  </a:extLst>
                </p:cNvPr>
                <p:cNvSpPr/>
                <p:nvPr/>
              </p:nvSpPr>
              <p:spPr bwMode="auto">
                <a:xfrm>
                  <a:off x="6528281" y="1072716"/>
                  <a:ext cx="447405" cy="782989"/>
                </a:xfrm>
                <a:custGeom>
                  <a:avLst/>
                  <a:gdLst>
                    <a:gd name="connsiteX0" fmla="*/ 164297 w 413430"/>
                    <a:gd name="connsiteY0" fmla="*/ 743 h 711253"/>
                    <a:gd name="connsiteX1" fmla="*/ 201937 w 413430"/>
                    <a:gd name="connsiteY1" fmla="*/ 24820 h 711253"/>
                    <a:gd name="connsiteX2" fmla="*/ 219940 w 413430"/>
                    <a:gd name="connsiteY2" fmla="*/ 106738 h 711253"/>
                    <a:gd name="connsiteX3" fmla="*/ 289415 w 413430"/>
                    <a:gd name="connsiteY3" fmla="*/ 182836 h 711253"/>
                    <a:gd name="connsiteX4" fmla="*/ 291201 w 413430"/>
                    <a:gd name="connsiteY4" fmla="*/ 185811 h 711253"/>
                    <a:gd name="connsiteX5" fmla="*/ 386726 w 413430"/>
                    <a:gd name="connsiteY5" fmla="*/ 205326 h 711253"/>
                    <a:gd name="connsiteX6" fmla="*/ 408423 w 413430"/>
                    <a:gd name="connsiteY6" fmla="*/ 219986 h 711253"/>
                    <a:gd name="connsiteX7" fmla="*/ 413430 w 413430"/>
                    <a:gd name="connsiteY7" fmla="*/ 232108 h 711253"/>
                    <a:gd name="connsiteX8" fmla="*/ 413398 w 413430"/>
                    <a:gd name="connsiteY8" fmla="*/ 245694 h 711253"/>
                    <a:gd name="connsiteX9" fmla="*/ 398738 w 413430"/>
                    <a:gd name="connsiteY9" fmla="*/ 267390 h 711253"/>
                    <a:gd name="connsiteX10" fmla="*/ 373030 w 413430"/>
                    <a:gd name="connsiteY10" fmla="*/ 272365 h 711253"/>
                    <a:gd name="connsiteX11" fmla="*/ 322593 w 413430"/>
                    <a:gd name="connsiteY11" fmla="*/ 262063 h 711253"/>
                    <a:gd name="connsiteX12" fmla="*/ 290271 w 413430"/>
                    <a:gd name="connsiteY12" fmla="*/ 269980 h 711253"/>
                    <a:gd name="connsiteX13" fmla="*/ 176613 w 413430"/>
                    <a:gd name="connsiteY13" fmla="*/ 640149 h 711253"/>
                    <a:gd name="connsiteX14" fmla="*/ 55649 w 413430"/>
                    <a:gd name="connsiteY14" fmla="*/ 709561 h 711253"/>
                    <a:gd name="connsiteX15" fmla="*/ 7668 w 413430"/>
                    <a:gd name="connsiteY15" fmla="*/ 595740 h 711253"/>
                    <a:gd name="connsiteX16" fmla="*/ 186339 w 413430"/>
                    <a:gd name="connsiteY16" fmla="*/ 252555 h 711253"/>
                    <a:gd name="connsiteX17" fmla="*/ 191681 w 413430"/>
                    <a:gd name="connsiteY17" fmla="*/ 196773 h 711253"/>
                    <a:gd name="connsiteX18" fmla="*/ 164833 w 413430"/>
                    <a:gd name="connsiteY18" fmla="*/ 138805 h 711253"/>
                    <a:gd name="connsiteX19" fmla="*/ 159768 w 413430"/>
                    <a:gd name="connsiteY19" fmla="*/ 127326 h 711253"/>
                    <a:gd name="connsiteX20" fmla="*/ 140221 w 413430"/>
                    <a:gd name="connsiteY20" fmla="*/ 38383 h 711253"/>
                    <a:gd name="connsiteX21" fmla="*/ 164297 w 413430"/>
                    <a:gd name="connsiteY21" fmla="*/ 743 h 711253"/>
                    <a:gd name="connsiteX0" fmla="*/ 156645 w 405778"/>
                    <a:gd name="connsiteY0" fmla="*/ 743 h 667156"/>
                    <a:gd name="connsiteX1" fmla="*/ 194285 w 405778"/>
                    <a:gd name="connsiteY1" fmla="*/ 24820 h 667156"/>
                    <a:gd name="connsiteX2" fmla="*/ 212288 w 405778"/>
                    <a:gd name="connsiteY2" fmla="*/ 106738 h 667156"/>
                    <a:gd name="connsiteX3" fmla="*/ 281763 w 405778"/>
                    <a:gd name="connsiteY3" fmla="*/ 182836 h 667156"/>
                    <a:gd name="connsiteX4" fmla="*/ 283549 w 405778"/>
                    <a:gd name="connsiteY4" fmla="*/ 185811 h 667156"/>
                    <a:gd name="connsiteX5" fmla="*/ 379074 w 405778"/>
                    <a:gd name="connsiteY5" fmla="*/ 205326 h 667156"/>
                    <a:gd name="connsiteX6" fmla="*/ 400771 w 405778"/>
                    <a:gd name="connsiteY6" fmla="*/ 219986 h 667156"/>
                    <a:gd name="connsiteX7" fmla="*/ 405778 w 405778"/>
                    <a:gd name="connsiteY7" fmla="*/ 232108 h 667156"/>
                    <a:gd name="connsiteX8" fmla="*/ 405746 w 405778"/>
                    <a:gd name="connsiteY8" fmla="*/ 245694 h 667156"/>
                    <a:gd name="connsiteX9" fmla="*/ 391086 w 405778"/>
                    <a:gd name="connsiteY9" fmla="*/ 267390 h 667156"/>
                    <a:gd name="connsiteX10" fmla="*/ 365378 w 405778"/>
                    <a:gd name="connsiteY10" fmla="*/ 272365 h 667156"/>
                    <a:gd name="connsiteX11" fmla="*/ 314941 w 405778"/>
                    <a:gd name="connsiteY11" fmla="*/ 262063 h 667156"/>
                    <a:gd name="connsiteX12" fmla="*/ 282619 w 405778"/>
                    <a:gd name="connsiteY12" fmla="*/ 269980 h 667156"/>
                    <a:gd name="connsiteX13" fmla="*/ 168961 w 405778"/>
                    <a:gd name="connsiteY13" fmla="*/ 640149 h 667156"/>
                    <a:gd name="connsiteX14" fmla="*/ 16 w 405778"/>
                    <a:gd name="connsiteY14" fmla="*/ 595740 h 667156"/>
                    <a:gd name="connsiteX15" fmla="*/ 178687 w 405778"/>
                    <a:gd name="connsiteY15" fmla="*/ 252555 h 667156"/>
                    <a:gd name="connsiteX16" fmla="*/ 184029 w 405778"/>
                    <a:gd name="connsiteY16" fmla="*/ 196773 h 667156"/>
                    <a:gd name="connsiteX17" fmla="*/ 157181 w 405778"/>
                    <a:gd name="connsiteY17" fmla="*/ 138805 h 667156"/>
                    <a:gd name="connsiteX18" fmla="*/ 152116 w 405778"/>
                    <a:gd name="connsiteY18" fmla="*/ 127326 h 667156"/>
                    <a:gd name="connsiteX19" fmla="*/ 132569 w 405778"/>
                    <a:gd name="connsiteY19" fmla="*/ 38383 h 667156"/>
                    <a:gd name="connsiteX20" fmla="*/ 156645 w 405778"/>
                    <a:gd name="connsiteY20" fmla="*/ 743 h 667156"/>
                    <a:gd name="connsiteX0" fmla="*/ 130457 w 379590"/>
                    <a:gd name="connsiteY0" fmla="*/ 743 h 658211"/>
                    <a:gd name="connsiteX1" fmla="*/ 168097 w 379590"/>
                    <a:gd name="connsiteY1" fmla="*/ 24820 h 658211"/>
                    <a:gd name="connsiteX2" fmla="*/ 186100 w 379590"/>
                    <a:gd name="connsiteY2" fmla="*/ 106738 h 658211"/>
                    <a:gd name="connsiteX3" fmla="*/ 255575 w 379590"/>
                    <a:gd name="connsiteY3" fmla="*/ 182836 h 658211"/>
                    <a:gd name="connsiteX4" fmla="*/ 257361 w 379590"/>
                    <a:gd name="connsiteY4" fmla="*/ 185811 h 658211"/>
                    <a:gd name="connsiteX5" fmla="*/ 352886 w 379590"/>
                    <a:gd name="connsiteY5" fmla="*/ 205326 h 658211"/>
                    <a:gd name="connsiteX6" fmla="*/ 374583 w 379590"/>
                    <a:gd name="connsiteY6" fmla="*/ 219986 h 658211"/>
                    <a:gd name="connsiteX7" fmla="*/ 379590 w 379590"/>
                    <a:gd name="connsiteY7" fmla="*/ 232108 h 658211"/>
                    <a:gd name="connsiteX8" fmla="*/ 379558 w 379590"/>
                    <a:gd name="connsiteY8" fmla="*/ 245694 h 658211"/>
                    <a:gd name="connsiteX9" fmla="*/ 364898 w 379590"/>
                    <a:gd name="connsiteY9" fmla="*/ 267390 h 658211"/>
                    <a:gd name="connsiteX10" fmla="*/ 339190 w 379590"/>
                    <a:gd name="connsiteY10" fmla="*/ 272365 h 658211"/>
                    <a:gd name="connsiteX11" fmla="*/ 288753 w 379590"/>
                    <a:gd name="connsiteY11" fmla="*/ 262063 h 658211"/>
                    <a:gd name="connsiteX12" fmla="*/ 256431 w 379590"/>
                    <a:gd name="connsiteY12" fmla="*/ 269980 h 658211"/>
                    <a:gd name="connsiteX13" fmla="*/ 142773 w 379590"/>
                    <a:gd name="connsiteY13" fmla="*/ 640149 h 658211"/>
                    <a:gd name="connsiteX14" fmla="*/ 21 w 379590"/>
                    <a:gd name="connsiteY14" fmla="*/ 550496 h 658211"/>
                    <a:gd name="connsiteX15" fmla="*/ 152499 w 379590"/>
                    <a:gd name="connsiteY15" fmla="*/ 252555 h 658211"/>
                    <a:gd name="connsiteX16" fmla="*/ 157841 w 379590"/>
                    <a:gd name="connsiteY16" fmla="*/ 196773 h 658211"/>
                    <a:gd name="connsiteX17" fmla="*/ 130993 w 379590"/>
                    <a:gd name="connsiteY17" fmla="*/ 138805 h 658211"/>
                    <a:gd name="connsiteX18" fmla="*/ 125928 w 379590"/>
                    <a:gd name="connsiteY18" fmla="*/ 127326 h 658211"/>
                    <a:gd name="connsiteX19" fmla="*/ 106381 w 379590"/>
                    <a:gd name="connsiteY19" fmla="*/ 38383 h 658211"/>
                    <a:gd name="connsiteX20" fmla="*/ 130457 w 379590"/>
                    <a:gd name="connsiteY20" fmla="*/ 743 h 658211"/>
                    <a:gd name="connsiteX0" fmla="*/ 130438 w 379571"/>
                    <a:gd name="connsiteY0" fmla="*/ 743 h 623975"/>
                    <a:gd name="connsiteX1" fmla="*/ 168078 w 379571"/>
                    <a:gd name="connsiteY1" fmla="*/ 24820 h 623975"/>
                    <a:gd name="connsiteX2" fmla="*/ 186081 w 379571"/>
                    <a:gd name="connsiteY2" fmla="*/ 106738 h 623975"/>
                    <a:gd name="connsiteX3" fmla="*/ 255556 w 379571"/>
                    <a:gd name="connsiteY3" fmla="*/ 182836 h 623975"/>
                    <a:gd name="connsiteX4" fmla="*/ 257342 w 379571"/>
                    <a:gd name="connsiteY4" fmla="*/ 185811 h 623975"/>
                    <a:gd name="connsiteX5" fmla="*/ 352867 w 379571"/>
                    <a:gd name="connsiteY5" fmla="*/ 205326 h 623975"/>
                    <a:gd name="connsiteX6" fmla="*/ 374564 w 379571"/>
                    <a:gd name="connsiteY6" fmla="*/ 219986 h 623975"/>
                    <a:gd name="connsiteX7" fmla="*/ 379571 w 379571"/>
                    <a:gd name="connsiteY7" fmla="*/ 232108 h 623975"/>
                    <a:gd name="connsiteX8" fmla="*/ 379539 w 379571"/>
                    <a:gd name="connsiteY8" fmla="*/ 245694 h 623975"/>
                    <a:gd name="connsiteX9" fmla="*/ 364879 w 379571"/>
                    <a:gd name="connsiteY9" fmla="*/ 267390 h 623975"/>
                    <a:gd name="connsiteX10" fmla="*/ 339171 w 379571"/>
                    <a:gd name="connsiteY10" fmla="*/ 272365 h 623975"/>
                    <a:gd name="connsiteX11" fmla="*/ 288734 w 379571"/>
                    <a:gd name="connsiteY11" fmla="*/ 262063 h 623975"/>
                    <a:gd name="connsiteX12" fmla="*/ 256412 w 379571"/>
                    <a:gd name="connsiteY12" fmla="*/ 269980 h 623975"/>
                    <a:gd name="connsiteX13" fmla="*/ 154660 w 379571"/>
                    <a:gd name="connsiteY13" fmla="*/ 599668 h 623975"/>
                    <a:gd name="connsiteX14" fmla="*/ 2 w 379571"/>
                    <a:gd name="connsiteY14" fmla="*/ 550496 h 623975"/>
                    <a:gd name="connsiteX15" fmla="*/ 152480 w 379571"/>
                    <a:gd name="connsiteY15" fmla="*/ 252555 h 623975"/>
                    <a:gd name="connsiteX16" fmla="*/ 157822 w 379571"/>
                    <a:gd name="connsiteY16" fmla="*/ 196773 h 623975"/>
                    <a:gd name="connsiteX17" fmla="*/ 130974 w 379571"/>
                    <a:gd name="connsiteY17" fmla="*/ 138805 h 623975"/>
                    <a:gd name="connsiteX18" fmla="*/ 125909 w 379571"/>
                    <a:gd name="connsiteY18" fmla="*/ 127326 h 623975"/>
                    <a:gd name="connsiteX19" fmla="*/ 106362 w 379571"/>
                    <a:gd name="connsiteY19" fmla="*/ 38383 h 623975"/>
                    <a:gd name="connsiteX20" fmla="*/ 130438 w 379571"/>
                    <a:gd name="connsiteY20" fmla="*/ 743 h 623975"/>
                    <a:gd name="connsiteX0" fmla="*/ 130438 w 379571"/>
                    <a:gd name="connsiteY0" fmla="*/ 743 h 642999"/>
                    <a:gd name="connsiteX1" fmla="*/ 168078 w 379571"/>
                    <a:gd name="connsiteY1" fmla="*/ 24820 h 642999"/>
                    <a:gd name="connsiteX2" fmla="*/ 186081 w 379571"/>
                    <a:gd name="connsiteY2" fmla="*/ 106738 h 642999"/>
                    <a:gd name="connsiteX3" fmla="*/ 255556 w 379571"/>
                    <a:gd name="connsiteY3" fmla="*/ 182836 h 642999"/>
                    <a:gd name="connsiteX4" fmla="*/ 257342 w 379571"/>
                    <a:gd name="connsiteY4" fmla="*/ 185811 h 642999"/>
                    <a:gd name="connsiteX5" fmla="*/ 352867 w 379571"/>
                    <a:gd name="connsiteY5" fmla="*/ 205326 h 642999"/>
                    <a:gd name="connsiteX6" fmla="*/ 374564 w 379571"/>
                    <a:gd name="connsiteY6" fmla="*/ 219986 h 642999"/>
                    <a:gd name="connsiteX7" fmla="*/ 379571 w 379571"/>
                    <a:gd name="connsiteY7" fmla="*/ 232108 h 642999"/>
                    <a:gd name="connsiteX8" fmla="*/ 379539 w 379571"/>
                    <a:gd name="connsiteY8" fmla="*/ 245694 h 642999"/>
                    <a:gd name="connsiteX9" fmla="*/ 364879 w 379571"/>
                    <a:gd name="connsiteY9" fmla="*/ 267390 h 642999"/>
                    <a:gd name="connsiteX10" fmla="*/ 339171 w 379571"/>
                    <a:gd name="connsiteY10" fmla="*/ 272365 h 642999"/>
                    <a:gd name="connsiteX11" fmla="*/ 288734 w 379571"/>
                    <a:gd name="connsiteY11" fmla="*/ 262063 h 642999"/>
                    <a:gd name="connsiteX12" fmla="*/ 256412 w 379571"/>
                    <a:gd name="connsiteY12" fmla="*/ 269980 h 642999"/>
                    <a:gd name="connsiteX13" fmla="*/ 154660 w 379571"/>
                    <a:gd name="connsiteY13" fmla="*/ 599668 h 642999"/>
                    <a:gd name="connsiteX14" fmla="*/ 2 w 379571"/>
                    <a:gd name="connsiteY14" fmla="*/ 550496 h 642999"/>
                    <a:gd name="connsiteX15" fmla="*/ 152480 w 379571"/>
                    <a:gd name="connsiteY15" fmla="*/ 252555 h 642999"/>
                    <a:gd name="connsiteX16" fmla="*/ 157822 w 379571"/>
                    <a:gd name="connsiteY16" fmla="*/ 196773 h 642999"/>
                    <a:gd name="connsiteX17" fmla="*/ 130974 w 379571"/>
                    <a:gd name="connsiteY17" fmla="*/ 138805 h 642999"/>
                    <a:gd name="connsiteX18" fmla="*/ 125909 w 379571"/>
                    <a:gd name="connsiteY18" fmla="*/ 127326 h 642999"/>
                    <a:gd name="connsiteX19" fmla="*/ 106362 w 379571"/>
                    <a:gd name="connsiteY19" fmla="*/ 38383 h 642999"/>
                    <a:gd name="connsiteX20" fmla="*/ 130438 w 379571"/>
                    <a:gd name="connsiteY20" fmla="*/ 743 h 642999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58601 w 385305"/>
                    <a:gd name="connsiteY5" fmla="*/ 205326 h 648440"/>
                    <a:gd name="connsiteX6" fmla="*/ 380298 w 385305"/>
                    <a:gd name="connsiteY6" fmla="*/ 219986 h 648440"/>
                    <a:gd name="connsiteX7" fmla="*/ 385305 w 385305"/>
                    <a:gd name="connsiteY7" fmla="*/ 232108 h 648440"/>
                    <a:gd name="connsiteX8" fmla="*/ 385273 w 385305"/>
                    <a:gd name="connsiteY8" fmla="*/ 245694 h 648440"/>
                    <a:gd name="connsiteX9" fmla="*/ 370613 w 385305"/>
                    <a:gd name="connsiteY9" fmla="*/ 267390 h 648440"/>
                    <a:gd name="connsiteX10" fmla="*/ 344905 w 385305"/>
                    <a:gd name="connsiteY10" fmla="*/ 272365 h 648440"/>
                    <a:gd name="connsiteX11" fmla="*/ 294468 w 385305"/>
                    <a:gd name="connsiteY11" fmla="*/ 262063 h 648440"/>
                    <a:gd name="connsiteX12" fmla="*/ 262146 w 385305"/>
                    <a:gd name="connsiteY12" fmla="*/ 269980 h 648440"/>
                    <a:gd name="connsiteX13" fmla="*/ 160394 w 385305"/>
                    <a:gd name="connsiteY13" fmla="*/ 599668 h 648440"/>
                    <a:gd name="connsiteX14" fmla="*/ 5736 w 385305"/>
                    <a:gd name="connsiteY14" fmla="*/ 550496 h 648440"/>
                    <a:gd name="connsiteX15" fmla="*/ 158214 w 385305"/>
                    <a:gd name="connsiteY15" fmla="*/ 252555 h 648440"/>
                    <a:gd name="connsiteX16" fmla="*/ 163556 w 385305"/>
                    <a:gd name="connsiteY16" fmla="*/ 196773 h 648440"/>
                    <a:gd name="connsiteX17" fmla="*/ 136708 w 385305"/>
                    <a:gd name="connsiteY17" fmla="*/ 138805 h 648440"/>
                    <a:gd name="connsiteX18" fmla="*/ 131643 w 385305"/>
                    <a:gd name="connsiteY18" fmla="*/ 127326 h 648440"/>
                    <a:gd name="connsiteX19" fmla="*/ 112096 w 385305"/>
                    <a:gd name="connsiteY19" fmla="*/ 38383 h 648440"/>
                    <a:gd name="connsiteX20" fmla="*/ 136172 w 385305"/>
                    <a:gd name="connsiteY20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46563 w 385305"/>
                    <a:gd name="connsiteY5" fmla="*/ 213925 h 648440"/>
                    <a:gd name="connsiteX6" fmla="*/ 380298 w 385305"/>
                    <a:gd name="connsiteY6" fmla="*/ 219986 h 648440"/>
                    <a:gd name="connsiteX7" fmla="*/ 385305 w 385305"/>
                    <a:gd name="connsiteY7" fmla="*/ 232108 h 648440"/>
                    <a:gd name="connsiteX8" fmla="*/ 385273 w 385305"/>
                    <a:gd name="connsiteY8" fmla="*/ 245694 h 648440"/>
                    <a:gd name="connsiteX9" fmla="*/ 370613 w 385305"/>
                    <a:gd name="connsiteY9" fmla="*/ 267390 h 648440"/>
                    <a:gd name="connsiteX10" fmla="*/ 344905 w 385305"/>
                    <a:gd name="connsiteY10" fmla="*/ 272365 h 648440"/>
                    <a:gd name="connsiteX11" fmla="*/ 294468 w 385305"/>
                    <a:gd name="connsiteY11" fmla="*/ 262063 h 648440"/>
                    <a:gd name="connsiteX12" fmla="*/ 262146 w 385305"/>
                    <a:gd name="connsiteY12" fmla="*/ 269980 h 648440"/>
                    <a:gd name="connsiteX13" fmla="*/ 160394 w 385305"/>
                    <a:gd name="connsiteY13" fmla="*/ 599668 h 648440"/>
                    <a:gd name="connsiteX14" fmla="*/ 5736 w 385305"/>
                    <a:gd name="connsiteY14" fmla="*/ 550496 h 648440"/>
                    <a:gd name="connsiteX15" fmla="*/ 158214 w 385305"/>
                    <a:gd name="connsiteY15" fmla="*/ 252555 h 648440"/>
                    <a:gd name="connsiteX16" fmla="*/ 163556 w 385305"/>
                    <a:gd name="connsiteY16" fmla="*/ 196773 h 648440"/>
                    <a:gd name="connsiteX17" fmla="*/ 136708 w 385305"/>
                    <a:gd name="connsiteY17" fmla="*/ 138805 h 648440"/>
                    <a:gd name="connsiteX18" fmla="*/ 131643 w 385305"/>
                    <a:gd name="connsiteY18" fmla="*/ 127326 h 648440"/>
                    <a:gd name="connsiteX19" fmla="*/ 112096 w 385305"/>
                    <a:gd name="connsiteY19" fmla="*/ 38383 h 648440"/>
                    <a:gd name="connsiteX20" fmla="*/ 136172 w 385305"/>
                    <a:gd name="connsiteY20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80298 w 385305"/>
                    <a:gd name="connsiteY5" fmla="*/ 219986 h 648440"/>
                    <a:gd name="connsiteX6" fmla="*/ 385305 w 385305"/>
                    <a:gd name="connsiteY6" fmla="*/ 232108 h 648440"/>
                    <a:gd name="connsiteX7" fmla="*/ 385273 w 385305"/>
                    <a:gd name="connsiteY7" fmla="*/ 245694 h 648440"/>
                    <a:gd name="connsiteX8" fmla="*/ 370613 w 385305"/>
                    <a:gd name="connsiteY8" fmla="*/ 267390 h 648440"/>
                    <a:gd name="connsiteX9" fmla="*/ 344905 w 385305"/>
                    <a:gd name="connsiteY9" fmla="*/ 272365 h 648440"/>
                    <a:gd name="connsiteX10" fmla="*/ 294468 w 385305"/>
                    <a:gd name="connsiteY10" fmla="*/ 262063 h 648440"/>
                    <a:gd name="connsiteX11" fmla="*/ 262146 w 385305"/>
                    <a:gd name="connsiteY11" fmla="*/ 269980 h 648440"/>
                    <a:gd name="connsiteX12" fmla="*/ 160394 w 385305"/>
                    <a:gd name="connsiteY12" fmla="*/ 599668 h 648440"/>
                    <a:gd name="connsiteX13" fmla="*/ 5736 w 385305"/>
                    <a:gd name="connsiteY13" fmla="*/ 550496 h 648440"/>
                    <a:gd name="connsiteX14" fmla="*/ 158214 w 385305"/>
                    <a:gd name="connsiteY14" fmla="*/ 252555 h 648440"/>
                    <a:gd name="connsiteX15" fmla="*/ 163556 w 385305"/>
                    <a:gd name="connsiteY15" fmla="*/ 196773 h 648440"/>
                    <a:gd name="connsiteX16" fmla="*/ 136708 w 385305"/>
                    <a:gd name="connsiteY16" fmla="*/ 138805 h 648440"/>
                    <a:gd name="connsiteX17" fmla="*/ 131643 w 385305"/>
                    <a:gd name="connsiteY17" fmla="*/ 127326 h 648440"/>
                    <a:gd name="connsiteX18" fmla="*/ 112096 w 385305"/>
                    <a:gd name="connsiteY18" fmla="*/ 38383 h 648440"/>
                    <a:gd name="connsiteX19" fmla="*/ 136172 w 385305"/>
                    <a:gd name="connsiteY19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380298 w 385305"/>
                    <a:gd name="connsiteY4" fmla="*/ 219986 h 648440"/>
                    <a:gd name="connsiteX5" fmla="*/ 385305 w 385305"/>
                    <a:gd name="connsiteY5" fmla="*/ 232108 h 648440"/>
                    <a:gd name="connsiteX6" fmla="*/ 385273 w 385305"/>
                    <a:gd name="connsiteY6" fmla="*/ 245694 h 648440"/>
                    <a:gd name="connsiteX7" fmla="*/ 370613 w 385305"/>
                    <a:gd name="connsiteY7" fmla="*/ 267390 h 648440"/>
                    <a:gd name="connsiteX8" fmla="*/ 344905 w 385305"/>
                    <a:gd name="connsiteY8" fmla="*/ 272365 h 648440"/>
                    <a:gd name="connsiteX9" fmla="*/ 294468 w 385305"/>
                    <a:gd name="connsiteY9" fmla="*/ 262063 h 648440"/>
                    <a:gd name="connsiteX10" fmla="*/ 262146 w 385305"/>
                    <a:gd name="connsiteY10" fmla="*/ 269980 h 648440"/>
                    <a:gd name="connsiteX11" fmla="*/ 160394 w 385305"/>
                    <a:gd name="connsiteY11" fmla="*/ 599668 h 648440"/>
                    <a:gd name="connsiteX12" fmla="*/ 5736 w 385305"/>
                    <a:gd name="connsiteY12" fmla="*/ 550496 h 648440"/>
                    <a:gd name="connsiteX13" fmla="*/ 158214 w 385305"/>
                    <a:gd name="connsiteY13" fmla="*/ 252555 h 648440"/>
                    <a:gd name="connsiteX14" fmla="*/ 163556 w 385305"/>
                    <a:gd name="connsiteY14" fmla="*/ 196773 h 648440"/>
                    <a:gd name="connsiteX15" fmla="*/ 136708 w 385305"/>
                    <a:gd name="connsiteY15" fmla="*/ 138805 h 648440"/>
                    <a:gd name="connsiteX16" fmla="*/ 131643 w 385305"/>
                    <a:gd name="connsiteY16" fmla="*/ 127326 h 648440"/>
                    <a:gd name="connsiteX17" fmla="*/ 112096 w 385305"/>
                    <a:gd name="connsiteY17" fmla="*/ 38383 h 648440"/>
                    <a:gd name="connsiteX18" fmla="*/ 136172 w 385305"/>
                    <a:gd name="connsiteY18" fmla="*/ 743 h 648440"/>
                    <a:gd name="connsiteX0" fmla="*/ 136172 w 390618"/>
                    <a:gd name="connsiteY0" fmla="*/ 743 h 648440"/>
                    <a:gd name="connsiteX1" fmla="*/ 173812 w 390618"/>
                    <a:gd name="connsiteY1" fmla="*/ 24820 h 648440"/>
                    <a:gd name="connsiteX2" fmla="*/ 191815 w 390618"/>
                    <a:gd name="connsiteY2" fmla="*/ 106738 h 648440"/>
                    <a:gd name="connsiteX3" fmla="*/ 263009 w 390618"/>
                    <a:gd name="connsiteY3" fmla="*/ 200033 h 648440"/>
                    <a:gd name="connsiteX4" fmla="*/ 380298 w 390618"/>
                    <a:gd name="connsiteY4" fmla="*/ 219986 h 648440"/>
                    <a:gd name="connsiteX5" fmla="*/ 385305 w 390618"/>
                    <a:gd name="connsiteY5" fmla="*/ 232108 h 648440"/>
                    <a:gd name="connsiteX6" fmla="*/ 385273 w 390618"/>
                    <a:gd name="connsiteY6" fmla="*/ 245694 h 648440"/>
                    <a:gd name="connsiteX7" fmla="*/ 370613 w 390618"/>
                    <a:gd name="connsiteY7" fmla="*/ 267390 h 648440"/>
                    <a:gd name="connsiteX8" fmla="*/ 344905 w 390618"/>
                    <a:gd name="connsiteY8" fmla="*/ 272365 h 648440"/>
                    <a:gd name="connsiteX9" fmla="*/ 294468 w 390618"/>
                    <a:gd name="connsiteY9" fmla="*/ 262063 h 648440"/>
                    <a:gd name="connsiteX10" fmla="*/ 262146 w 390618"/>
                    <a:gd name="connsiteY10" fmla="*/ 269980 h 648440"/>
                    <a:gd name="connsiteX11" fmla="*/ 160394 w 390618"/>
                    <a:gd name="connsiteY11" fmla="*/ 599668 h 648440"/>
                    <a:gd name="connsiteX12" fmla="*/ 5736 w 390618"/>
                    <a:gd name="connsiteY12" fmla="*/ 550496 h 648440"/>
                    <a:gd name="connsiteX13" fmla="*/ 158214 w 390618"/>
                    <a:gd name="connsiteY13" fmla="*/ 252555 h 648440"/>
                    <a:gd name="connsiteX14" fmla="*/ 163556 w 390618"/>
                    <a:gd name="connsiteY14" fmla="*/ 196773 h 648440"/>
                    <a:gd name="connsiteX15" fmla="*/ 136708 w 390618"/>
                    <a:gd name="connsiteY15" fmla="*/ 138805 h 648440"/>
                    <a:gd name="connsiteX16" fmla="*/ 131643 w 390618"/>
                    <a:gd name="connsiteY16" fmla="*/ 127326 h 648440"/>
                    <a:gd name="connsiteX17" fmla="*/ 112096 w 390618"/>
                    <a:gd name="connsiteY17" fmla="*/ 38383 h 648440"/>
                    <a:gd name="connsiteX18" fmla="*/ 136172 w 390618"/>
                    <a:gd name="connsiteY18" fmla="*/ 743 h 648440"/>
                    <a:gd name="connsiteX0" fmla="*/ 136172 w 390618"/>
                    <a:gd name="connsiteY0" fmla="*/ 743 h 648440"/>
                    <a:gd name="connsiteX1" fmla="*/ 173812 w 390618"/>
                    <a:gd name="connsiteY1" fmla="*/ 24820 h 648440"/>
                    <a:gd name="connsiteX2" fmla="*/ 191815 w 390618"/>
                    <a:gd name="connsiteY2" fmla="*/ 106738 h 648440"/>
                    <a:gd name="connsiteX3" fmla="*/ 263009 w 390618"/>
                    <a:gd name="connsiteY3" fmla="*/ 200033 h 648440"/>
                    <a:gd name="connsiteX4" fmla="*/ 380298 w 390618"/>
                    <a:gd name="connsiteY4" fmla="*/ 219986 h 648440"/>
                    <a:gd name="connsiteX5" fmla="*/ 385305 w 390618"/>
                    <a:gd name="connsiteY5" fmla="*/ 232108 h 648440"/>
                    <a:gd name="connsiteX6" fmla="*/ 385273 w 390618"/>
                    <a:gd name="connsiteY6" fmla="*/ 245694 h 648440"/>
                    <a:gd name="connsiteX7" fmla="*/ 370613 w 390618"/>
                    <a:gd name="connsiteY7" fmla="*/ 267390 h 648440"/>
                    <a:gd name="connsiteX8" fmla="*/ 344905 w 390618"/>
                    <a:gd name="connsiteY8" fmla="*/ 272365 h 648440"/>
                    <a:gd name="connsiteX9" fmla="*/ 294468 w 390618"/>
                    <a:gd name="connsiteY9" fmla="*/ 262063 h 648440"/>
                    <a:gd name="connsiteX10" fmla="*/ 262146 w 390618"/>
                    <a:gd name="connsiteY10" fmla="*/ 269980 h 648440"/>
                    <a:gd name="connsiteX11" fmla="*/ 160394 w 390618"/>
                    <a:gd name="connsiteY11" fmla="*/ 599668 h 648440"/>
                    <a:gd name="connsiteX12" fmla="*/ 5736 w 390618"/>
                    <a:gd name="connsiteY12" fmla="*/ 550496 h 648440"/>
                    <a:gd name="connsiteX13" fmla="*/ 158214 w 390618"/>
                    <a:gd name="connsiteY13" fmla="*/ 252555 h 648440"/>
                    <a:gd name="connsiteX14" fmla="*/ 163556 w 390618"/>
                    <a:gd name="connsiteY14" fmla="*/ 196773 h 648440"/>
                    <a:gd name="connsiteX15" fmla="*/ 136708 w 390618"/>
                    <a:gd name="connsiteY15" fmla="*/ 138805 h 648440"/>
                    <a:gd name="connsiteX16" fmla="*/ 131643 w 390618"/>
                    <a:gd name="connsiteY16" fmla="*/ 127326 h 648440"/>
                    <a:gd name="connsiteX17" fmla="*/ 112096 w 390618"/>
                    <a:gd name="connsiteY17" fmla="*/ 38383 h 648440"/>
                    <a:gd name="connsiteX18" fmla="*/ 136172 w 390618"/>
                    <a:gd name="connsiteY18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3009 w 385305"/>
                    <a:gd name="connsiteY3" fmla="*/ 200033 h 648440"/>
                    <a:gd name="connsiteX4" fmla="*/ 385305 w 385305"/>
                    <a:gd name="connsiteY4" fmla="*/ 232108 h 648440"/>
                    <a:gd name="connsiteX5" fmla="*/ 385273 w 385305"/>
                    <a:gd name="connsiteY5" fmla="*/ 245694 h 648440"/>
                    <a:gd name="connsiteX6" fmla="*/ 370613 w 385305"/>
                    <a:gd name="connsiteY6" fmla="*/ 267390 h 648440"/>
                    <a:gd name="connsiteX7" fmla="*/ 344905 w 385305"/>
                    <a:gd name="connsiteY7" fmla="*/ 272365 h 648440"/>
                    <a:gd name="connsiteX8" fmla="*/ 294468 w 385305"/>
                    <a:gd name="connsiteY8" fmla="*/ 262063 h 648440"/>
                    <a:gd name="connsiteX9" fmla="*/ 262146 w 385305"/>
                    <a:gd name="connsiteY9" fmla="*/ 269980 h 648440"/>
                    <a:gd name="connsiteX10" fmla="*/ 160394 w 385305"/>
                    <a:gd name="connsiteY10" fmla="*/ 599668 h 648440"/>
                    <a:gd name="connsiteX11" fmla="*/ 5736 w 385305"/>
                    <a:gd name="connsiteY11" fmla="*/ 550496 h 648440"/>
                    <a:gd name="connsiteX12" fmla="*/ 158214 w 385305"/>
                    <a:gd name="connsiteY12" fmla="*/ 252555 h 648440"/>
                    <a:gd name="connsiteX13" fmla="*/ 163556 w 385305"/>
                    <a:gd name="connsiteY13" fmla="*/ 196773 h 648440"/>
                    <a:gd name="connsiteX14" fmla="*/ 136708 w 385305"/>
                    <a:gd name="connsiteY14" fmla="*/ 138805 h 648440"/>
                    <a:gd name="connsiteX15" fmla="*/ 131643 w 385305"/>
                    <a:gd name="connsiteY15" fmla="*/ 127326 h 648440"/>
                    <a:gd name="connsiteX16" fmla="*/ 112096 w 385305"/>
                    <a:gd name="connsiteY16" fmla="*/ 38383 h 648440"/>
                    <a:gd name="connsiteX17" fmla="*/ 136172 w 385305"/>
                    <a:gd name="connsiteY17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344905 w 385273"/>
                    <a:gd name="connsiteY6" fmla="*/ 272365 h 648440"/>
                    <a:gd name="connsiteX7" fmla="*/ 294468 w 385273"/>
                    <a:gd name="connsiteY7" fmla="*/ 262063 h 648440"/>
                    <a:gd name="connsiteX8" fmla="*/ 262146 w 385273"/>
                    <a:gd name="connsiteY8" fmla="*/ 269980 h 648440"/>
                    <a:gd name="connsiteX9" fmla="*/ 160394 w 385273"/>
                    <a:gd name="connsiteY9" fmla="*/ 599668 h 648440"/>
                    <a:gd name="connsiteX10" fmla="*/ 5736 w 385273"/>
                    <a:gd name="connsiteY10" fmla="*/ 550496 h 648440"/>
                    <a:gd name="connsiteX11" fmla="*/ 158214 w 385273"/>
                    <a:gd name="connsiteY11" fmla="*/ 252555 h 648440"/>
                    <a:gd name="connsiteX12" fmla="*/ 163556 w 385273"/>
                    <a:gd name="connsiteY12" fmla="*/ 196773 h 648440"/>
                    <a:gd name="connsiteX13" fmla="*/ 136708 w 385273"/>
                    <a:gd name="connsiteY13" fmla="*/ 138805 h 648440"/>
                    <a:gd name="connsiteX14" fmla="*/ 131643 w 385273"/>
                    <a:gd name="connsiteY14" fmla="*/ 127326 h 648440"/>
                    <a:gd name="connsiteX15" fmla="*/ 112096 w 385273"/>
                    <a:gd name="connsiteY15" fmla="*/ 38383 h 648440"/>
                    <a:gd name="connsiteX16" fmla="*/ 136172 w 385273"/>
                    <a:gd name="connsiteY16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344905 w 385273"/>
                    <a:gd name="connsiteY6" fmla="*/ 272365 h 648440"/>
                    <a:gd name="connsiteX7" fmla="*/ 294468 w 385273"/>
                    <a:gd name="connsiteY7" fmla="*/ 262063 h 648440"/>
                    <a:gd name="connsiteX8" fmla="*/ 262146 w 385273"/>
                    <a:gd name="connsiteY8" fmla="*/ 269980 h 648440"/>
                    <a:gd name="connsiteX9" fmla="*/ 160394 w 385273"/>
                    <a:gd name="connsiteY9" fmla="*/ 599668 h 648440"/>
                    <a:gd name="connsiteX10" fmla="*/ 5736 w 385273"/>
                    <a:gd name="connsiteY10" fmla="*/ 550496 h 648440"/>
                    <a:gd name="connsiteX11" fmla="*/ 158214 w 385273"/>
                    <a:gd name="connsiteY11" fmla="*/ 252555 h 648440"/>
                    <a:gd name="connsiteX12" fmla="*/ 163556 w 385273"/>
                    <a:gd name="connsiteY12" fmla="*/ 196773 h 648440"/>
                    <a:gd name="connsiteX13" fmla="*/ 136708 w 385273"/>
                    <a:gd name="connsiteY13" fmla="*/ 138805 h 648440"/>
                    <a:gd name="connsiteX14" fmla="*/ 131643 w 385273"/>
                    <a:gd name="connsiteY14" fmla="*/ 127326 h 648440"/>
                    <a:gd name="connsiteX15" fmla="*/ 112096 w 385273"/>
                    <a:gd name="connsiteY15" fmla="*/ 38383 h 648440"/>
                    <a:gd name="connsiteX16" fmla="*/ 136172 w 385273"/>
                    <a:gd name="connsiteY16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294468 w 385273"/>
                    <a:gd name="connsiteY6" fmla="*/ 262063 h 648440"/>
                    <a:gd name="connsiteX7" fmla="*/ 262146 w 385273"/>
                    <a:gd name="connsiteY7" fmla="*/ 269980 h 648440"/>
                    <a:gd name="connsiteX8" fmla="*/ 160394 w 385273"/>
                    <a:gd name="connsiteY8" fmla="*/ 599668 h 648440"/>
                    <a:gd name="connsiteX9" fmla="*/ 5736 w 385273"/>
                    <a:gd name="connsiteY9" fmla="*/ 550496 h 648440"/>
                    <a:gd name="connsiteX10" fmla="*/ 158214 w 385273"/>
                    <a:gd name="connsiteY10" fmla="*/ 252555 h 648440"/>
                    <a:gd name="connsiteX11" fmla="*/ 163556 w 385273"/>
                    <a:gd name="connsiteY11" fmla="*/ 196773 h 648440"/>
                    <a:gd name="connsiteX12" fmla="*/ 136708 w 385273"/>
                    <a:gd name="connsiteY12" fmla="*/ 138805 h 648440"/>
                    <a:gd name="connsiteX13" fmla="*/ 131643 w 385273"/>
                    <a:gd name="connsiteY13" fmla="*/ 127326 h 648440"/>
                    <a:gd name="connsiteX14" fmla="*/ 112096 w 385273"/>
                    <a:gd name="connsiteY14" fmla="*/ 38383 h 648440"/>
                    <a:gd name="connsiteX15" fmla="*/ 136172 w 385273"/>
                    <a:gd name="connsiteY15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294468 w 385273"/>
                    <a:gd name="connsiteY5" fmla="*/ 262063 h 648440"/>
                    <a:gd name="connsiteX6" fmla="*/ 262146 w 385273"/>
                    <a:gd name="connsiteY6" fmla="*/ 269980 h 648440"/>
                    <a:gd name="connsiteX7" fmla="*/ 160394 w 385273"/>
                    <a:gd name="connsiteY7" fmla="*/ 599668 h 648440"/>
                    <a:gd name="connsiteX8" fmla="*/ 5736 w 385273"/>
                    <a:gd name="connsiteY8" fmla="*/ 550496 h 648440"/>
                    <a:gd name="connsiteX9" fmla="*/ 158214 w 385273"/>
                    <a:gd name="connsiteY9" fmla="*/ 252555 h 648440"/>
                    <a:gd name="connsiteX10" fmla="*/ 163556 w 385273"/>
                    <a:gd name="connsiteY10" fmla="*/ 196773 h 648440"/>
                    <a:gd name="connsiteX11" fmla="*/ 136708 w 385273"/>
                    <a:gd name="connsiteY11" fmla="*/ 138805 h 648440"/>
                    <a:gd name="connsiteX12" fmla="*/ 131643 w 385273"/>
                    <a:gd name="connsiteY12" fmla="*/ 127326 h 648440"/>
                    <a:gd name="connsiteX13" fmla="*/ 112096 w 385273"/>
                    <a:gd name="connsiteY13" fmla="*/ 38383 h 648440"/>
                    <a:gd name="connsiteX14" fmla="*/ 136172 w 385273"/>
                    <a:gd name="connsiteY14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262146 w 385273"/>
                    <a:gd name="connsiteY5" fmla="*/ 269980 h 648440"/>
                    <a:gd name="connsiteX6" fmla="*/ 160394 w 385273"/>
                    <a:gd name="connsiteY6" fmla="*/ 599668 h 648440"/>
                    <a:gd name="connsiteX7" fmla="*/ 5736 w 385273"/>
                    <a:gd name="connsiteY7" fmla="*/ 550496 h 648440"/>
                    <a:gd name="connsiteX8" fmla="*/ 158214 w 385273"/>
                    <a:gd name="connsiteY8" fmla="*/ 252555 h 648440"/>
                    <a:gd name="connsiteX9" fmla="*/ 163556 w 385273"/>
                    <a:gd name="connsiteY9" fmla="*/ 196773 h 648440"/>
                    <a:gd name="connsiteX10" fmla="*/ 136708 w 385273"/>
                    <a:gd name="connsiteY10" fmla="*/ 138805 h 648440"/>
                    <a:gd name="connsiteX11" fmla="*/ 131643 w 385273"/>
                    <a:gd name="connsiteY11" fmla="*/ 127326 h 648440"/>
                    <a:gd name="connsiteX12" fmla="*/ 112096 w 385273"/>
                    <a:gd name="connsiteY12" fmla="*/ 38383 h 648440"/>
                    <a:gd name="connsiteX13" fmla="*/ 136172 w 385273"/>
                    <a:gd name="connsiteY13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36708 w 385484"/>
                    <a:gd name="connsiteY10" fmla="*/ 138805 h 648440"/>
                    <a:gd name="connsiteX11" fmla="*/ 131643 w 385484"/>
                    <a:gd name="connsiteY11" fmla="*/ 127326 h 648440"/>
                    <a:gd name="connsiteX12" fmla="*/ 112096 w 385484"/>
                    <a:gd name="connsiteY12" fmla="*/ 38383 h 648440"/>
                    <a:gd name="connsiteX13" fmla="*/ 136172 w 385484"/>
                    <a:gd name="connsiteY13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31643 w 385484"/>
                    <a:gd name="connsiteY10" fmla="*/ 127326 h 648440"/>
                    <a:gd name="connsiteX11" fmla="*/ 112096 w 385484"/>
                    <a:gd name="connsiteY11" fmla="*/ 38383 h 648440"/>
                    <a:gd name="connsiteX12" fmla="*/ 136172 w 385484"/>
                    <a:gd name="connsiteY12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12096 w 385484"/>
                    <a:gd name="connsiteY10" fmla="*/ 38383 h 648440"/>
                    <a:gd name="connsiteX11" fmla="*/ 136172 w 385484"/>
                    <a:gd name="connsiteY11" fmla="*/ 743 h 648440"/>
                    <a:gd name="connsiteX0" fmla="*/ 136172 w 385484"/>
                    <a:gd name="connsiteY0" fmla="*/ 336 h 648033"/>
                    <a:gd name="connsiteX1" fmla="*/ 173812 w 385484"/>
                    <a:gd name="connsiteY1" fmla="*/ 24413 h 648033"/>
                    <a:gd name="connsiteX2" fmla="*/ 191815 w 385484"/>
                    <a:gd name="connsiteY2" fmla="*/ 106331 h 648033"/>
                    <a:gd name="connsiteX3" fmla="*/ 263009 w 385484"/>
                    <a:gd name="connsiteY3" fmla="*/ 199626 h 648033"/>
                    <a:gd name="connsiteX4" fmla="*/ 385273 w 385484"/>
                    <a:gd name="connsiteY4" fmla="*/ 245287 h 648033"/>
                    <a:gd name="connsiteX5" fmla="*/ 262146 w 385484"/>
                    <a:gd name="connsiteY5" fmla="*/ 269573 h 648033"/>
                    <a:gd name="connsiteX6" fmla="*/ 160394 w 385484"/>
                    <a:gd name="connsiteY6" fmla="*/ 599261 h 648033"/>
                    <a:gd name="connsiteX7" fmla="*/ 5736 w 385484"/>
                    <a:gd name="connsiteY7" fmla="*/ 550089 h 648033"/>
                    <a:gd name="connsiteX8" fmla="*/ 158214 w 385484"/>
                    <a:gd name="connsiteY8" fmla="*/ 252148 h 648033"/>
                    <a:gd name="connsiteX9" fmla="*/ 163556 w 385484"/>
                    <a:gd name="connsiteY9" fmla="*/ 196366 h 648033"/>
                    <a:gd name="connsiteX10" fmla="*/ 123274 w 385484"/>
                    <a:gd name="connsiteY10" fmla="*/ 37976 h 648033"/>
                    <a:gd name="connsiteX11" fmla="*/ 136172 w 385484"/>
                    <a:gd name="connsiteY11" fmla="*/ 336 h 64803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459 h 648156"/>
                    <a:gd name="connsiteX1" fmla="*/ 166073 w 385484"/>
                    <a:gd name="connsiteY1" fmla="*/ 28835 h 648156"/>
                    <a:gd name="connsiteX2" fmla="*/ 191815 w 385484"/>
                    <a:gd name="connsiteY2" fmla="*/ 106454 h 648156"/>
                    <a:gd name="connsiteX3" fmla="*/ 263009 w 385484"/>
                    <a:gd name="connsiteY3" fmla="*/ 199749 h 648156"/>
                    <a:gd name="connsiteX4" fmla="*/ 385273 w 385484"/>
                    <a:gd name="connsiteY4" fmla="*/ 245410 h 648156"/>
                    <a:gd name="connsiteX5" fmla="*/ 262146 w 385484"/>
                    <a:gd name="connsiteY5" fmla="*/ 269696 h 648156"/>
                    <a:gd name="connsiteX6" fmla="*/ 160394 w 385484"/>
                    <a:gd name="connsiteY6" fmla="*/ 599384 h 648156"/>
                    <a:gd name="connsiteX7" fmla="*/ 5736 w 385484"/>
                    <a:gd name="connsiteY7" fmla="*/ 550212 h 648156"/>
                    <a:gd name="connsiteX8" fmla="*/ 158214 w 385484"/>
                    <a:gd name="connsiteY8" fmla="*/ 252271 h 648156"/>
                    <a:gd name="connsiteX9" fmla="*/ 163556 w 385484"/>
                    <a:gd name="connsiteY9" fmla="*/ 196489 h 648156"/>
                    <a:gd name="connsiteX10" fmla="*/ 123274 w 385484"/>
                    <a:gd name="connsiteY10" fmla="*/ 38099 h 648156"/>
                    <a:gd name="connsiteX11" fmla="*/ 136172 w 385484"/>
                    <a:gd name="connsiteY11" fmla="*/ 459 h 648156"/>
                    <a:gd name="connsiteX0" fmla="*/ 136172 w 385484"/>
                    <a:gd name="connsiteY0" fmla="*/ 459 h 648156"/>
                    <a:gd name="connsiteX1" fmla="*/ 166073 w 385484"/>
                    <a:gd name="connsiteY1" fmla="*/ 28835 h 648156"/>
                    <a:gd name="connsiteX2" fmla="*/ 191815 w 385484"/>
                    <a:gd name="connsiteY2" fmla="*/ 106454 h 648156"/>
                    <a:gd name="connsiteX3" fmla="*/ 263009 w 385484"/>
                    <a:gd name="connsiteY3" fmla="*/ 199749 h 648156"/>
                    <a:gd name="connsiteX4" fmla="*/ 385273 w 385484"/>
                    <a:gd name="connsiteY4" fmla="*/ 245410 h 648156"/>
                    <a:gd name="connsiteX5" fmla="*/ 262146 w 385484"/>
                    <a:gd name="connsiteY5" fmla="*/ 269696 h 648156"/>
                    <a:gd name="connsiteX6" fmla="*/ 160394 w 385484"/>
                    <a:gd name="connsiteY6" fmla="*/ 599384 h 648156"/>
                    <a:gd name="connsiteX7" fmla="*/ 5736 w 385484"/>
                    <a:gd name="connsiteY7" fmla="*/ 550212 h 648156"/>
                    <a:gd name="connsiteX8" fmla="*/ 158214 w 385484"/>
                    <a:gd name="connsiteY8" fmla="*/ 252271 h 648156"/>
                    <a:gd name="connsiteX9" fmla="*/ 163556 w 385484"/>
                    <a:gd name="connsiteY9" fmla="*/ 196489 h 648156"/>
                    <a:gd name="connsiteX10" fmla="*/ 123274 w 385484"/>
                    <a:gd name="connsiteY10" fmla="*/ 38099 h 648156"/>
                    <a:gd name="connsiteX11" fmla="*/ 136172 w 385484"/>
                    <a:gd name="connsiteY11" fmla="*/ 459 h 648156"/>
                    <a:gd name="connsiteX0" fmla="*/ 136172 w 385493"/>
                    <a:gd name="connsiteY0" fmla="*/ 459 h 648156"/>
                    <a:gd name="connsiteX1" fmla="*/ 166073 w 385493"/>
                    <a:gd name="connsiteY1" fmla="*/ 28835 h 648156"/>
                    <a:gd name="connsiteX2" fmla="*/ 191815 w 385493"/>
                    <a:gd name="connsiteY2" fmla="*/ 106454 h 648156"/>
                    <a:gd name="connsiteX3" fmla="*/ 263009 w 385493"/>
                    <a:gd name="connsiteY3" fmla="*/ 199749 h 648156"/>
                    <a:gd name="connsiteX4" fmla="*/ 385273 w 385493"/>
                    <a:gd name="connsiteY4" fmla="*/ 245410 h 648156"/>
                    <a:gd name="connsiteX5" fmla="*/ 262146 w 385493"/>
                    <a:gd name="connsiteY5" fmla="*/ 269696 h 648156"/>
                    <a:gd name="connsiteX6" fmla="*/ 160394 w 385493"/>
                    <a:gd name="connsiteY6" fmla="*/ 599384 h 648156"/>
                    <a:gd name="connsiteX7" fmla="*/ 5736 w 385493"/>
                    <a:gd name="connsiteY7" fmla="*/ 550212 h 648156"/>
                    <a:gd name="connsiteX8" fmla="*/ 158214 w 385493"/>
                    <a:gd name="connsiteY8" fmla="*/ 252271 h 648156"/>
                    <a:gd name="connsiteX9" fmla="*/ 163556 w 385493"/>
                    <a:gd name="connsiteY9" fmla="*/ 196489 h 648156"/>
                    <a:gd name="connsiteX10" fmla="*/ 123274 w 385493"/>
                    <a:gd name="connsiteY10" fmla="*/ 38099 h 648156"/>
                    <a:gd name="connsiteX11" fmla="*/ 136172 w 385493"/>
                    <a:gd name="connsiteY11" fmla="*/ 459 h 648156"/>
                    <a:gd name="connsiteX0" fmla="*/ 130451 w 379772"/>
                    <a:gd name="connsiteY0" fmla="*/ 459 h 642554"/>
                    <a:gd name="connsiteX1" fmla="*/ 160352 w 379772"/>
                    <a:gd name="connsiteY1" fmla="*/ 28835 h 642554"/>
                    <a:gd name="connsiteX2" fmla="*/ 186094 w 379772"/>
                    <a:gd name="connsiteY2" fmla="*/ 106454 h 642554"/>
                    <a:gd name="connsiteX3" fmla="*/ 257288 w 379772"/>
                    <a:gd name="connsiteY3" fmla="*/ 199749 h 642554"/>
                    <a:gd name="connsiteX4" fmla="*/ 379552 w 379772"/>
                    <a:gd name="connsiteY4" fmla="*/ 245410 h 642554"/>
                    <a:gd name="connsiteX5" fmla="*/ 256425 w 379772"/>
                    <a:gd name="connsiteY5" fmla="*/ 269696 h 642554"/>
                    <a:gd name="connsiteX6" fmla="*/ 154673 w 379772"/>
                    <a:gd name="connsiteY6" fmla="*/ 599384 h 642554"/>
                    <a:gd name="connsiteX7" fmla="*/ 15 w 379772"/>
                    <a:gd name="connsiteY7" fmla="*/ 550212 h 642554"/>
                    <a:gd name="connsiteX8" fmla="*/ 163957 w 379772"/>
                    <a:gd name="connsiteY8" fmla="*/ 256857 h 642554"/>
                    <a:gd name="connsiteX9" fmla="*/ 157835 w 379772"/>
                    <a:gd name="connsiteY9" fmla="*/ 196489 h 642554"/>
                    <a:gd name="connsiteX10" fmla="*/ 117553 w 379772"/>
                    <a:gd name="connsiteY10" fmla="*/ 38099 h 642554"/>
                    <a:gd name="connsiteX11" fmla="*/ 130451 w 379772"/>
                    <a:gd name="connsiteY11" fmla="*/ 459 h 642554"/>
                    <a:gd name="connsiteX0" fmla="*/ 106379 w 355700"/>
                    <a:gd name="connsiteY0" fmla="*/ 459 h 623177"/>
                    <a:gd name="connsiteX1" fmla="*/ 136280 w 355700"/>
                    <a:gd name="connsiteY1" fmla="*/ 28835 h 623177"/>
                    <a:gd name="connsiteX2" fmla="*/ 162022 w 355700"/>
                    <a:gd name="connsiteY2" fmla="*/ 106454 h 623177"/>
                    <a:gd name="connsiteX3" fmla="*/ 233216 w 355700"/>
                    <a:gd name="connsiteY3" fmla="*/ 199749 h 623177"/>
                    <a:gd name="connsiteX4" fmla="*/ 355480 w 355700"/>
                    <a:gd name="connsiteY4" fmla="*/ 245410 h 623177"/>
                    <a:gd name="connsiteX5" fmla="*/ 232353 w 355700"/>
                    <a:gd name="connsiteY5" fmla="*/ 269696 h 623177"/>
                    <a:gd name="connsiteX6" fmla="*/ 130601 w 355700"/>
                    <a:gd name="connsiteY6" fmla="*/ 599384 h 623177"/>
                    <a:gd name="connsiteX7" fmla="*/ 19 w 355700"/>
                    <a:gd name="connsiteY7" fmla="*/ 559384 h 623177"/>
                    <a:gd name="connsiteX8" fmla="*/ 139885 w 355700"/>
                    <a:gd name="connsiteY8" fmla="*/ 256857 h 623177"/>
                    <a:gd name="connsiteX9" fmla="*/ 133763 w 355700"/>
                    <a:gd name="connsiteY9" fmla="*/ 196489 h 623177"/>
                    <a:gd name="connsiteX10" fmla="*/ 93481 w 355700"/>
                    <a:gd name="connsiteY10" fmla="*/ 38099 h 623177"/>
                    <a:gd name="connsiteX11" fmla="*/ 106379 w 355700"/>
                    <a:gd name="connsiteY11" fmla="*/ 459 h 623177"/>
                    <a:gd name="connsiteX0" fmla="*/ 106440 w 355761"/>
                    <a:gd name="connsiteY0" fmla="*/ 459 h 622651"/>
                    <a:gd name="connsiteX1" fmla="*/ 136341 w 355761"/>
                    <a:gd name="connsiteY1" fmla="*/ 28835 h 622651"/>
                    <a:gd name="connsiteX2" fmla="*/ 162083 w 355761"/>
                    <a:gd name="connsiteY2" fmla="*/ 106454 h 622651"/>
                    <a:gd name="connsiteX3" fmla="*/ 233277 w 355761"/>
                    <a:gd name="connsiteY3" fmla="*/ 199749 h 622651"/>
                    <a:gd name="connsiteX4" fmla="*/ 355541 w 355761"/>
                    <a:gd name="connsiteY4" fmla="*/ 245410 h 622651"/>
                    <a:gd name="connsiteX5" fmla="*/ 232414 w 355761"/>
                    <a:gd name="connsiteY5" fmla="*/ 269696 h 622651"/>
                    <a:gd name="connsiteX6" fmla="*/ 130662 w 355761"/>
                    <a:gd name="connsiteY6" fmla="*/ 599384 h 622651"/>
                    <a:gd name="connsiteX7" fmla="*/ 80 w 355761"/>
                    <a:gd name="connsiteY7" fmla="*/ 559384 h 622651"/>
                    <a:gd name="connsiteX8" fmla="*/ 139946 w 355761"/>
                    <a:gd name="connsiteY8" fmla="*/ 256857 h 622651"/>
                    <a:gd name="connsiteX9" fmla="*/ 133824 w 355761"/>
                    <a:gd name="connsiteY9" fmla="*/ 196489 h 622651"/>
                    <a:gd name="connsiteX10" fmla="*/ 93542 w 355761"/>
                    <a:gd name="connsiteY10" fmla="*/ 38099 h 622651"/>
                    <a:gd name="connsiteX11" fmla="*/ 106440 w 355761"/>
                    <a:gd name="connsiteY11" fmla="*/ 459 h 622651"/>
                    <a:gd name="connsiteX0" fmla="*/ 106440 w 355543"/>
                    <a:gd name="connsiteY0" fmla="*/ 459 h 622227"/>
                    <a:gd name="connsiteX1" fmla="*/ 136341 w 355543"/>
                    <a:gd name="connsiteY1" fmla="*/ 28835 h 622227"/>
                    <a:gd name="connsiteX2" fmla="*/ 162083 w 355543"/>
                    <a:gd name="connsiteY2" fmla="*/ 106454 h 622227"/>
                    <a:gd name="connsiteX3" fmla="*/ 233277 w 355543"/>
                    <a:gd name="connsiteY3" fmla="*/ 199749 h 622227"/>
                    <a:gd name="connsiteX4" fmla="*/ 355541 w 355543"/>
                    <a:gd name="connsiteY4" fmla="*/ 245410 h 622227"/>
                    <a:gd name="connsiteX5" fmla="*/ 230121 w 355543"/>
                    <a:gd name="connsiteY5" fmla="*/ 275428 h 622227"/>
                    <a:gd name="connsiteX6" fmla="*/ 130662 w 355543"/>
                    <a:gd name="connsiteY6" fmla="*/ 599384 h 622227"/>
                    <a:gd name="connsiteX7" fmla="*/ 80 w 355543"/>
                    <a:gd name="connsiteY7" fmla="*/ 559384 h 622227"/>
                    <a:gd name="connsiteX8" fmla="*/ 139946 w 355543"/>
                    <a:gd name="connsiteY8" fmla="*/ 256857 h 622227"/>
                    <a:gd name="connsiteX9" fmla="*/ 133824 w 355543"/>
                    <a:gd name="connsiteY9" fmla="*/ 196489 h 622227"/>
                    <a:gd name="connsiteX10" fmla="*/ 93542 w 355543"/>
                    <a:gd name="connsiteY10" fmla="*/ 38099 h 622227"/>
                    <a:gd name="connsiteX11" fmla="*/ 106440 w 355543"/>
                    <a:gd name="connsiteY11" fmla="*/ 459 h 622227"/>
                    <a:gd name="connsiteX0" fmla="*/ 106440 w 355544"/>
                    <a:gd name="connsiteY0" fmla="*/ 459 h 622227"/>
                    <a:gd name="connsiteX1" fmla="*/ 136341 w 355544"/>
                    <a:gd name="connsiteY1" fmla="*/ 28835 h 622227"/>
                    <a:gd name="connsiteX2" fmla="*/ 162083 w 355544"/>
                    <a:gd name="connsiteY2" fmla="*/ 106454 h 622227"/>
                    <a:gd name="connsiteX3" fmla="*/ 233277 w 355544"/>
                    <a:gd name="connsiteY3" fmla="*/ 199749 h 622227"/>
                    <a:gd name="connsiteX4" fmla="*/ 355541 w 355544"/>
                    <a:gd name="connsiteY4" fmla="*/ 245410 h 622227"/>
                    <a:gd name="connsiteX5" fmla="*/ 230121 w 355544"/>
                    <a:gd name="connsiteY5" fmla="*/ 275428 h 622227"/>
                    <a:gd name="connsiteX6" fmla="*/ 130662 w 355544"/>
                    <a:gd name="connsiteY6" fmla="*/ 599384 h 622227"/>
                    <a:gd name="connsiteX7" fmla="*/ 80 w 355544"/>
                    <a:gd name="connsiteY7" fmla="*/ 559384 h 622227"/>
                    <a:gd name="connsiteX8" fmla="*/ 139946 w 355544"/>
                    <a:gd name="connsiteY8" fmla="*/ 256857 h 622227"/>
                    <a:gd name="connsiteX9" fmla="*/ 133824 w 355544"/>
                    <a:gd name="connsiteY9" fmla="*/ 196489 h 622227"/>
                    <a:gd name="connsiteX10" fmla="*/ 93542 w 355544"/>
                    <a:gd name="connsiteY10" fmla="*/ 38099 h 622227"/>
                    <a:gd name="connsiteX11" fmla="*/ 106440 w 355544"/>
                    <a:gd name="connsiteY11" fmla="*/ 459 h 622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55544" h="622227">
                      <a:moveTo>
                        <a:pt x="106440" y="459"/>
                      </a:moveTo>
                      <a:cubicBezTo>
                        <a:pt x="117012" y="-2805"/>
                        <a:pt x="130016" y="11792"/>
                        <a:pt x="136341" y="28835"/>
                      </a:cubicBezTo>
                      <a:cubicBezTo>
                        <a:pt x="142666" y="45878"/>
                        <a:pt x="153502" y="80581"/>
                        <a:pt x="162083" y="106454"/>
                      </a:cubicBezTo>
                      <a:cubicBezTo>
                        <a:pt x="185814" y="137552"/>
                        <a:pt x="204473" y="174010"/>
                        <a:pt x="233277" y="199749"/>
                      </a:cubicBezTo>
                      <a:cubicBezTo>
                        <a:pt x="269820" y="219469"/>
                        <a:pt x="354920" y="221333"/>
                        <a:pt x="355541" y="245410"/>
                      </a:cubicBezTo>
                      <a:cubicBezTo>
                        <a:pt x="356162" y="269487"/>
                        <a:pt x="271163" y="267333"/>
                        <a:pt x="230121" y="275428"/>
                      </a:cubicBezTo>
                      <a:cubicBezTo>
                        <a:pt x="196204" y="385324"/>
                        <a:pt x="169002" y="552058"/>
                        <a:pt x="130662" y="599384"/>
                      </a:cubicBezTo>
                      <a:cubicBezTo>
                        <a:pt x="92322" y="646710"/>
                        <a:pt x="3119" y="614179"/>
                        <a:pt x="80" y="559384"/>
                      </a:cubicBezTo>
                      <a:cubicBezTo>
                        <a:pt x="-2959" y="504589"/>
                        <a:pt x="80389" y="371252"/>
                        <a:pt x="139946" y="256857"/>
                      </a:cubicBezTo>
                      <a:lnTo>
                        <a:pt x="133824" y="196489"/>
                      </a:lnTo>
                      <a:cubicBezTo>
                        <a:pt x="120397" y="143692"/>
                        <a:pt x="99868" y="60301"/>
                        <a:pt x="93542" y="38099"/>
                      </a:cubicBezTo>
                      <a:cubicBezTo>
                        <a:pt x="87216" y="15897"/>
                        <a:pt x="95868" y="3723"/>
                        <a:pt x="106440" y="45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17" name="グループ化 416">
                <a:extLst>
                  <a:ext uri="{FF2B5EF4-FFF2-40B4-BE49-F238E27FC236}">
                    <a16:creationId xmlns:a16="http://schemas.microsoft.com/office/drawing/2014/main" id="{5FEB776F-70AE-4E01-AEC4-AEC6FF7DA6C9}"/>
                  </a:ext>
                </a:extLst>
              </p:cNvPr>
              <p:cNvGrpSpPr/>
              <p:nvPr/>
            </p:nvGrpSpPr>
            <p:grpSpPr>
              <a:xfrm rot="21386287" flipH="1">
                <a:off x="7989776" y="2362437"/>
                <a:ext cx="299770" cy="524617"/>
                <a:chOff x="6528281" y="1072716"/>
                <a:chExt cx="447405" cy="782989"/>
              </a:xfrm>
            </p:grpSpPr>
            <p:sp>
              <p:nvSpPr>
                <p:cNvPr id="418" name="角丸四角形 515">
                  <a:extLst>
                    <a:ext uri="{FF2B5EF4-FFF2-40B4-BE49-F238E27FC236}">
                      <a16:creationId xmlns:a16="http://schemas.microsoft.com/office/drawing/2014/main" id="{4EDA887A-2AFB-4ED6-A8E6-082D08547B2E}"/>
                    </a:ext>
                  </a:extLst>
                </p:cNvPr>
                <p:cNvSpPr/>
                <p:nvPr/>
              </p:nvSpPr>
              <p:spPr>
                <a:xfrm rot="3126630" flipH="1">
                  <a:off x="6561212" y="1177848"/>
                  <a:ext cx="210375" cy="5694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9" name="フリーフォーム: 図形 418">
                  <a:extLst>
                    <a:ext uri="{FF2B5EF4-FFF2-40B4-BE49-F238E27FC236}">
                      <a16:creationId xmlns:a16="http://schemas.microsoft.com/office/drawing/2014/main" id="{801C4B22-DD5C-4384-86E8-815F1AC32A22}"/>
                    </a:ext>
                  </a:extLst>
                </p:cNvPr>
                <p:cNvSpPr/>
                <p:nvPr/>
              </p:nvSpPr>
              <p:spPr bwMode="auto">
                <a:xfrm>
                  <a:off x="6528281" y="1072716"/>
                  <a:ext cx="447405" cy="782989"/>
                </a:xfrm>
                <a:custGeom>
                  <a:avLst/>
                  <a:gdLst>
                    <a:gd name="connsiteX0" fmla="*/ 164297 w 413430"/>
                    <a:gd name="connsiteY0" fmla="*/ 743 h 711253"/>
                    <a:gd name="connsiteX1" fmla="*/ 201937 w 413430"/>
                    <a:gd name="connsiteY1" fmla="*/ 24820 h 711253"/>
                    <a:gd name="connsiteX2" fmla="*/ 219940 w 413430"/>
                    <a:gd name="connsiteY2" fmla="*/ 106738 h 711253"/>
                    <a:gd name="connsiteX3" fmla="*/ 289415 w 413430"/>
                    <a:gd name="connsiteY3" fmla="*/ 182836 h 711253"/>
                    <a:gd name="connsiteX4" fmla="*/ 291201 w 413430"/>
                    <a:gd name="connsiteY4" fmla="*/ 185811 h 711253"/>
                    <a:gd name="connsiteX5" fmla="*/ 386726 w 413430"/>
                    <a:gd name="connsiteY5" fmla="*/ 205326 h 711253"/>
                    <a:gd name="connsiteX6" fmla="*/ 408423 w 413430"/>
                    <a:gd name="connsiteY6" fmla="*/ 219986 h 711253"/>
                    <a:gd name="connsiteX7" fmla="*/ 413430 w 413430"/>
                    <a:gd name="connsiteY7" fmla="*/ 232108 h 711253"/>
                    <a:gd name="connsiteX8" fmla="*/ 413398 w 413430"/>
                    <a:gd name="connsiteY8" fmla="*/ 245694 h 711253"/>
                    <a:gd name="connsiteX9" fmla="*/ 398738 w 413430"/>
                    <a:gd name="connsiteY9" fmla="*/ 267390 h 711253"/>
                    <a:gd name="connsiteX10" fmla="*/ 373030 w 413430"/>
                    <a:gd name="connsiteY10" fmla="*/ 272365 h 711253"/>
                    <a:gd name="connsiteX11" fmla="*/ 322593 w 413430"/>
                    <a:gd name="connsiteY11" fmla="*/ 262063 h 711253"/>
                    <a:gd name="connsiteX12" fmla="*/ 290271 w 413430"/>
                    <a:gd name="connsiteY12" fmla="*/ 269980 h 711253"/>
                    <a:gd name="connsiteX13" fmla="*/ 176613 w 413430"/>
                    <a:gd name="connsiteY13" fmla="*/ 640149 h 711253"/>
                    <a:gd name="connsiteX14" fmla="*/ 55649 w 413430"/>
                    <a:gd name="connsiteY14" fmla="*/ 709561 h 711253"/>
                    <a:gd name="connsiteX15" fmla="*/ 7668 w 413430"/>
                    <a:gd name="connsiteY15" fmla="*/ 595740 h 711253"/>
                    <a:gd name="connsiteX16" fmla="*/ 186339 w 413430"/>
                    <a:gd name="connsiteY16" fmla="*/ 252555 h 711253"/>
                    <a:gd name="connsiteX17" fmla="*/ 191681 w 413430"/>
                    <a:gd name="connsiteY17" fmla="*/ 196773 h 711253"/>
                    <a:gd name="connsiteX18" fmla="*/ 164833 w 413430"/>
                    <a:gd name="connsiteY18" fmla="*/ 138805 h 711253"/>
                    <a:gd name="connsiteX19" fmla="*/ 159768 w 413430"/>
                    <a:gd name="connsiteY19" fmla="*/ 127326 h 711253"/>
                    <a:gd name="connsiteX20" fmla="*/ 140221 w 413430"/>
                    <a:gd name="connsiteY20" fmla="*/ 38383 h 711253"/>
                    <a:gd name="connsiteX21" fmla="*/ 164297 w 413430"/>
                    <a:gd name="connsiteY21" fmla="*/ 743 h 711253"/>
                    <a:gd name="connsiteX0" fmla="*/ 156645 w 405778"/>
                    <a:gd name="connsiteY0" fmla="*/ 743 h 667156"/>
                    <a:gd name="connsiteX1" fmla="*/ 194285 w 405778"/>
                    <a:gd name="connsiteY1" fmla="*/ 24820 h 667156"/>
                    <a:gd name="connsiteX2" fmla="*/ 212288 w 405778"/>
                    <a:gd name="connsiteY2" fmla="*/ 106738 h 667156"/>
                    <a:gd name="connsiteX3" fmla="*/ 281763 w 405778"/>
                    <a:gd name="connsiteY3" fmla="*/ 182836 h 667156"/>
                    <a:gd name="connsiteX4" fmla="*/ 283549 w 405778"/>
                    <a:gd name="connsiteY4" fmla="*/ 185811 h 667156"/>
                    <a:gd name="connsiteX5" fmla="*/ 379074 w 405778"/>
                    <a:gd name="connsiteY5" fmla="*/ 205326 h 667156"/>
                    <a:gd name="connsiteX6" fmla="*/ 400771 w 405778"/>
                    <a:gd name="connsiteY6" fmla="*/ 219986 h 667156"/>
                    <a:gd name="connsiteX7" fmla="*/ 405778 w 405778"/>
                    <a:gd name="connsiteY7" fmla="*/ 232108 h 667156"/>
                    <a:gd name="connsiteX8" fmla="*/ 405746 w 405778"/>
                    <a:gd name="connsiteY8" fmla="*/ 245694 h 667156"/>
                    <a:gd name="connsiteX9" fmla="*/ 391086 w 405778"/>
                    <a:gd name="connsiteY9" fmla="*/ 267390 h 667156"/>
                    <a:gd name="connsiteX10" fmla="*/ 365378 w 405778"/>
                    <a:gd name="connsiteY10" fmla="*/ 272365 h 667156"/>
                    <a:gd name="connsiteX11" fmla="*/ 314941 w 405778"/>
                    <a:gd name="connsiteY11" fmla="*/ 262063 h 667156"/>
                    <a:gd name="connsiteX12" fmla="*/ 282619 w 405778"/>
                    <a:gd name="connsiteY12" fmla="*/ 269980 h 667156"/>
                    <a:gd name="connsiteX13" fmla="*/ 168961 w 405778"/>
                    <a:gd name="connsiteY13" fmla="*/ 640149 h 667156"/>
                    <a:gd name="connsiteX14" fmla="*/ 16 w 405778"/>
                    <a:gd name="connsiteY14" fmla="*/ 595740 h 667156"/>
                    <a:gd name="connsiteX15" fmla="*/ 178687 w 405778"/>
                    <a:gd name="connsiteY15" fmla="*/ 252555 h 667156"/>
                    <a:gd name="connsiteX16" fmla="*/ 184029 w 405778"/>
                    <a:gd name="connsiteY16" fmla="*/ 196773 h 667156"/>
                    <a:gd name="connsiteX17" fmla="*/ 157181 w 405778"/>
                    <a:gd name="connsiteY17" fmla="*/ 138805 h 667156"/>
                    <a:gd name="connsiteX18" fmla="*/ 152116 w 405778"/>
                    <a:gd name="connsiteY18" fmla="*/ 127326 h 667156"/>
                    <a:gd name="connsiteX19" fmla="*/ 132569 w 405778"/>
                    <a:gd name="connsiteY19" fmla="*/ 38383 h 667156"/>
                    <a:gd name="connsiteX20" fmla="*/ 156645 w 405778"/>
                    <a:gd name="connsiteY20" fmla="*/ 743 h 667156"/>
                    <a:gd name="connsiteX0" fmla="*/ 130457 w 379590"/>
                    <a:gd name="connsiteY0" fmla="*/ 743 h 658211"/>
                    <a:gd name="connsiteX1" fmla="*/ 168097 w 379590"/>
                    <a:gd name="connsiteY1" fmla="*/ 24820 h 658211"/>
                    <a:gd name="connsiteX2" fmla="*/ 186100 w 379590"/>
                    <a:gd name="connsiteY2" fmla="*/ 106738 h 658211"/>
                    <a:gd name="connsiteX3" fmla="*/ 255575 w 379590"/>
                    <a:gd name="connsiteY3" fmla="*/ 182836 h 658211"/>
                    <a:gd name="connsiteX4" fmla="*/ 257361 w 379590"/>
                    <a:gd name="connsiteY4" fmla="*/ 185811 h 658211"/>
                    <a:gd name="connsiteX5" fmla="*/ 352886 w 379590"/>
                    <a:gd name="connsiteY5" fmla="*/ 205326 h 658211"/>
                    <a:gd name="connsiteX6" fmla="*/ 374583 w 379590"/>
                    <a:gd name="connsiteY6" fmla="*/ 219986 h 658211"/>
                    <a:gd name="connsiteX7" fmla="*/ 379590 w 379590"/>
                    <a:gd name="connsiteY7" fmla="*/ 232108 h 658211"/>
                    <a:gd name="connsiteX8" fmla="*/ 379558 w 379590"/>
                    <a:gd name="connsiteY8" fmla="*/ 245694 h 658211"/>
                    <a:gd name="connsiteX9" fmla="*/ 364898 w 379590"/>
                    <a:gd name="connsiteY9" fmla="*/ 267390 h 658211"/>
                    <a:gd name="connsiteX10" fmla="*/ 339190 w 379590"/>
                    <a:gd name="connsiteY10" fmla="*/ 272365 h 658211"/>
                    <a:gd name="connsiteX11" fmla="*/ 288753 w 379590"/>
                    <a:gd name="connsiteY11" fmla="*/ 262063 h 658211"/>
                    <a:gd name="connsiteX12" fmla="*/ 256431 w 379590"/>
                    <a:gd name="connsiteY12" fmla="*/ 269980 h 658211"/>
                    <a:gd name="connsiteX13" fmla="*/ 142773 w 379590"/>
                    <a:gd name="connsiteY13" fmla="*/ 640149 h 658211"/>
                    <a:gd name="connsiteX14" fmla="*/ 21 w 379590"/>
                    <a:gd name="connsiteY14" fmla="*/ 550496 h 658211"/>
                    <a:gd name="connsiteX15" fmla="*/ 152499 w 379590"/>
                    <a:gd name="connsiteY15" fmla="*/ 252555 h 658211"/>
                    <a:gd name="connsiteX16" fmla="*/ 157841 w 379590"/>
                    <a:gd name="connsiteY16" fmla="*/ 196773 h 658211"/>
                    <a:gd name="connsiteX17" fmla="*/ 130993 w 379590"/>
                    <a:gd name="connsiteY17" fmla="*/ 138805 h 658211"/>
                    <a:gd name="connsiteX18" fmla="*/ 125928 w 379590"/>
                    <a:gd name="connsiteY18" fmla="*/ 127326 h 658211"/>
                    <a:gd name="connsiteX19" fmla="*/ 106381 w 379590"/>
                    <a:gd name="connsiteY19" fmla="*/ 38383 h 658211"/>
                    <a:gd name="connsiteX20" fmla="*/ 130457 w 379590"/>
                    <a:gd name="connsiteY20" fmla="*/ 743 h 658211"/>
                    <a:gd name="connsiteX0" fmla="*/ 130438 w 379571"/>
                    <a:gd name="connsiteY0" fmla="*/ 743 h 623975"/>
                    <a:gd name="connsiteX1" fmla="*/ 168078 w 379571"/>
                    <a:gd name="connsiteY1" fmla="*/ 24820 h 623975"/>
                    <a:gd name="connsiteX2" fmla="*/ 186081 w 379571"/>
                    <a:gd name="connsiteY2" fmla="*/ 106738 h 623975"/>
                    <a:gd name="connsiteX3" fmla="*/ 255556 w 379571"/>
                    <a:gd name="connsiteY3" fmla="*/ 182836 h 623975"/>
                    <a:gd name="connsiteX4" fmla="*/ 257342 w 379571"/>
                    <a:gd name="connsiteY4" fmla="*/ 185811 h 623975"/>
                    <a:gd name="connsiteX5" fmla="*/ 352867 w 379571"/>
                    <a:gd name="connsiteY5" fmla="*/ 205326 h 623975"/>
                    <a:gd name="connsiteX6" fmla="*/ 374564 w 379571"/>
                    <a:gd name="connsiteY6" fmla="*/ 219986 h 623975"/>
                    <a:gd name="connsiteX7" fmla="*/ 379571 w 379571"/>
                    <a:gd name="connsiteY7" fmla="*/ 232108 h 623975"/>
                    <a:gd name="connsiteX8" fmla="*/ 379539 w 379571"/>
                    <a:gd name="connsiteY8" fmla="*/ 245694 h 623975"/>
                    <a:gd name="connsiteX9" fmla="*/ 364879 w 379571"/>
                    <a:gd name="connsiteY9" fmla="*/ 267390 h 623975"/>
                    <a:gd name="connsiteX10" fmla="*/ 339171 w 379571"/>
                    <a:gd name="connsiteY10" fmla="*/ 272365 h 623975"/>
                    <a:gd name="connsiteX11" fmla="*/ 288734 w 379571"/>
                    <a:gd name="connsiteY11" fmla="*/ 262063 h 623975"/>
                    <a:gd name="connsiteX12" fmla="*/ 256412 w 379571"/>
                    <a:gd name="connsiteY12" fmla="*/ 269980 h 623975"/>
                    <a:gd name="connsiteX13" fmla="*/ 154660 w 379571"/>
                    <a:gd name="connsiteY13" fmla="*/ 599668 h 623975"/>
                    <a:gd name="connsiteX14" fmla="*/ 2 w 379571"/>
                    <a:gd name="connsiteY14" fmla="*/ 550496 h 623975"/>
                    <a:gd name="connsiteX15" fmla="*/ 152480 w 379571"/>
                    <a:gd name="connsiteY15" fmla="*/ 252555 h 623975"/>
                    <a:gd name="connsiteX16" fmla="*/ 157822 w 379571"/>
                    <a:gd name="connsiteY16" fmla="*/ 196773 h 623975"/>
                    <a:gd name="connsiteX17" fmla="*/ 130974 w 379571"/>
                    <a:gd name="connsiteY17" fmla="*/ 138805 h 623975"/>
                    <a:gd name="connsiteX18" fmla="*/ 125909 w 379571"/>
                    <a:gd name="connsiteY18" fmla="*/ 127326 h 623975"/>
                    <a:gd name="connsiteX19" fmla="*/ 106362 w 379571"/>
                    <a:gd name="connsiteY19" fmla="*/ 38383 h 623975"/>
                    <a:gd name="connsiteX20" fmla="*/ 130438 w 379571"/>
                    <a:gd name="connsiteY20" fmla="*/ 743 h 623975"/>
                    <a:gd name="connsiteX0" fmla="*/ 130438 w 379571"/>
                    <a:gd name="connsiteY0" fmla="*/ 743 h 642999"/>
                    <a:gd name="connsiteX1" fmla="*/ 168078 w 379571"/>
                    <a:gd name="connsiteY1" fmla="*/ 24820 h 642999"/>
                    <a:gd name="connsiteX2" fmla="*/ 186081 w 379571"/>
                    <a:gd name="connsiteY2" fmla="*/ 106738 h 642999"/>
                    <a:gd name="connsiteX3" fmla="*/ 255556 w 379571"/>
                    <a:gd name="connsiteY3" fmla="*/ 182836 h 642999"/>
                    <a:gd name="connsiteX4" fmla="*/ 257342 w 379571"/>
                    <a:gd name="connsiteY4" fmla="*/ 185811 h 642999"/>
                    <a:gd name="connsiteX5" fmla="*/ 352867 w 379571"/>
                    <a:gd name="connsiteY5" fmla="*/ 205326 h 642999"/>
                    <a:gd name="connsiteX6" fmla="*/ 374564 w 379571"/>
                    <a:gd name="connsiteY6" fmla="*/ 219986 h 642999"/>
                    <a:gd name="connsiteX7" fmla="*/ 379571 w 379571"/>
                    <a:gd name="connsiteY7" fmla="*/ 232108 h 642999"/>
                    <a:gd name="connsiteX8" fmla="*/ 379539 w 379571"/>
                    <a:gd name="connsiteY8" fmla="*/ 245694 h 642999"/>
                    <a:gd name="connsiteX9" fmla="*/ 364879 w 379571"/>
                    <a:gd name="connsiteY9" fmla="*/ 267390 h 642999"/>
                    <a:gd name="connsiteX10" fmla="*/ 339171 w 379571"/>
                    <a:gd name="connsiteY10" fmla="*/ 272365 h 642999"/>
                    <a:gd name="connsiteX11" fmla="*/ 288734 w 379571"/>
                    <a:gd name="connsiteY11" fmla="*/ 262063 h 642999"/>
                    <a:gd name="connsiteX12" fmla="*/ 256412 w 379571"/>
                    <a:gd name="connsiteY12" fmla="*/ 269980 h 642999"/>
                    <a:gd name="connsiteX13" fmla="*/ 154660 w 379571"/>
                    <a:gd name="connsiteY13" fmla="*/ 599668 h 642999"/>
                    <a:gd name="connsiteX14" fmla="*/ 2 w 379571"/>
                    <a:gd name="connsiteY14" fmla="*/ 550496 h 642999"/>
                    <a:gd name="connsiteX15" fmla="*/ 152480 w 379571"/>
                    <a:gd name="connsiteY15" fmla="*/ 252555 h 642999"/>
                    <a:gd name="connsiteX16" fmla="*/ 157822 w 379571"/>
                    <a:gd name="connsiteY16" fmla="*/ 196773 h 642999"/>
                    <a:gd name="connsiteX17" fmla="*/ 130974 w 379571"/>
                    <a:gd name="connsiteY17" fmla="*/ 138805 h 642999"/>
                    <a:gd name="connsiteX18" fmla="*/ 125909 w 379571"/>
                    <a:gd name="connsiteY18" fmla="*/ 127326 h 642999"/>
                    <a:gd name="connsiteX19" fmla="*/ 106362 w 379571"/>
                    <a:gd name="connsiteY19" fmla="*/ 38383 h 642999"/>
                    <a:gd name="connsiteX20" fmla="*/ 130438 w 379571"/>
                    <a:gd name="connsiteY20" fmla="*/ 743 h 642999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58601 w 385305"/>
                    <a:gd name="connsiteY5" fmla="*/ 205326 h 648440"/>
                    <a:gd name="connsiteX6" fmla="*/ 380298 w 385305"/>
                    <a:gd name="connsiteY6" fmla="*/ 219986 h 648440"/>
                    <a:gd name="connsiteX7" fmla="*/ 385305 w 385305"/>
                    <a:gd name="connsiteY7" fmla="*/ 232108 h 648440"/>
                    <a:gd name="connsiteX8" fmla="*/ 385273 w 385305"/>
                    <a:gd name="connsiteY8" fmla="*/ 245694 h 648440"/>
                    <a:gd name="connsiteX9" fmla="*/ 370613 w 385305"/>
                    <a:gd name="connsiteY9" fmla="*/ 267390 h 648440"/>
                    <a:gd name="connsiteX10" fmla="*/ 344905 w 385305"/>
                    <a:gd name="connsiteY10" fmla="*/ 272365 h 648440"/>
                    <a:gd name="connsiteX11" fmla="*/ 294468 w 385305"/>
                    <a:gd name="connsiteY11" fmla="*/ 262063 h 648440"/>
                    <a:gd name="connsiteX12" fmla="*/ 262146 w 385305"/>
                    <a:gd name="connsiteY12" fmla="*/ 269980 h 648440"/>
                    <a:gd name="connsiteX13" fmla="*/ 160394 w 385305"/>
                    <a:gd name="connsiteY13" fmla="*/ 599668 h 648440"/>
                    <a:gd name="connsiteX14" fmla="*/ 5736 w 385305"/>
                    <a:gd name="connsiteY14" fmla="*/ 550496 h 648440"/>
                    <a:gd name="connsiteX15" fmla="*/ 158214 w 385305"/>
                    <a:gd name="connsiteY15" fmla="*/ 252555 h 648440"/>
                    <a:gd name="connsiteX16" fmla="*/ 163556 w 385305"/>
                    <a:gd name="connsiteY16" fmla="*/ 196773 h 648440"/>
                    <a:gd name="connsiteX17" fmla="*/ 136708 w 385305"/>
                    <a:gd name="connsiteY17" fmla="*/ 138805 h 648440"/>
                    <a:gd name="connsiteX18" fmla="*/ 131643 w 385305"/>
                    <a:gd name="connsiteY18" fmla="*/ 127326 h 648440"/>
                    <a:gd name="connsiteX19" fmla="*/ 112096 w 385305"/>
                    <a:gd name="connsiteY19" fmla="*/ 38383 h 648440"/>
                    <a:gd name="connsiteX20" fmla="*/ 136172 w 385305"/>
                    <a:gd name="connsiteY20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46563 w 385305"/>
                    <a:gd name="connsiteY5" fmla="*/ 213925 h 648440"/>
                    <a:gd name="connsiteX6" fmla="*/ 380298 w 385305"/>
                    <a:gd name="connsiteY6" fmla="*/ 219986 h 648440"/>
                    <a:gd name="connsiteX7" fmla="*/ 385305 w 385305"/>
                    <a:gd name="connsiteY7" fmla="*/ 232108 h 648440"/>
                    <a:gd name="connsiteX8" fmla="*/ 385273 w 385305"/>
                    <a:gd name="connsiteY8" fmla="*/ 245694 h 648440"/>
                    <a:gd name="connsiteX9" fmla="*/ 370613 w 385305"/>
                    <a:gd name="connsiteY9" fmla="*/ 267390 h 648440"/>
                    <a:gd name="connsiteX10" fmla="*/ 344905 w 385305"/>
                    <a:gd name="connsiteY10" fmla="*/ 272365 h 648440"/>
                    <a:gd name="connsiteX11" fmla="*/ 294468 w 385305"/>
                    <a:gd name="connsiteY11" fmla="*/ 262063 h 648440"/>
                    <a:gd name="connsiteX12" fmla="*/ 262146 w 385305"/>
                    <a:gd name="connsiteY12" fmla="*/ 269980 h 648440"/>
                    <a:gd name="connsiteX13" fmla="*/ 160394 w 385305"/>
                    <a:gd name="connsiteY13" fmla="*/ 599668 h 648440"/>
                    <a:gd name="connsiteX14" fmla="*/ 5736 w 385305"/>
                    <a:gd name="connsiteY14" fmla="*/ 550496 h 648440"/>
                    <a:gd name="connsiteX15" fmla="*/ 158214 w 385305"/>
                    <a:gd name="connsiteY15" fmla="*/ 252555 h 648440"/>
                    <a:gd name="connsiteX16" fmla="*/ 163556 w 385305"/>
                    <a:gd name="connsiteY16" fmla="*/ 196773 h 648440"/>
                    <a:gd name="connsiteX17" fmla="*/ 136708 w 385305"/>
                    <a:gd name="connsiteY17" fmla="*/ 138805 h 648440"/>
                    <a:gd name="connsiteX18" fmla="*/ 131643 w 385305"/>
                    <a:gd name="connsiteY18" fmla="*/ 127326 h 648440"/>
                    <a:gd name="connsiteX19" fmla="*/ 112096 w 385305"/>
                    <a:gd name="connsiteY19" fmla="*/ 38383 h 648440"/>
                    <a:gd name="connsiteX20" fmla="*/ 136172 w 385305"/>
                    <a:gd name="connsiteY20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80298 w 385305"/>
                    <a:gd name="connsiteY5" fmla="*/ 219986 h 648440"/>
                    <a:gd name="connsiteX6" fmla="*/ 385305 w 385305"/>
                    <a:gd name="connsiteY6" fmla="*/ 232108 h 648440"/>
                    <a:gd name="connsiteX7" fmla="*/ 385273 w 385305"/>
                    <a:gd name="connsiteY7" fmla="*/ 245694 h 648440"/>
                    <a:gd name="connsiteX8" fmla="*/ 370613 w 385305"/>
                    <a:gd name="connsiteY8" fmla="*/ 267390 h 648440"/>
                    <a:gd name="connsiteX9" fmla="*/ 344905 w 385305"/>
                    <a:gd name="connsiteY9" fmla="*/ 272365 h 648440"/>
                    <a:gd name="connsiteX10" fmla="*/ 294468 w 385305"/>
                    <a:gd name="connsiteY10" fmla="*/ 262063 h 648440"/>
                    <a:gd name="connsiteX11" fmla="*/ 262146 w 385305"/>
                    <a:gd name="connsiteY11" fmla="*/ 269980 h 648440"/>
                    <a:gd name="connsiteX12" fmla="*/ 160394 w 385305"/>
                    <a:gd name="connsiteY12" fmla="*/ 599668 h 648440"/>
                    <a:gd name="connsiteX13" fmla="*/ 5736 w 385305"/>
                    <a:gd name="connsiteY13" fmla="*/ 550496 h 648440"/>
                    <a:gd name="connsiteX14" fmla="*/ 158214 w 385305"/>
                    <a:gd name="connsiteY14" fmla="*/ 252555 h 648440"/>
                    <a:gd name="connsiteX15" fmla="*/ 163556 w 385305"/>
                    <a:gd name="connsiteY15" fmla="*/ 196773 h 648440"/>
                    <a:gd name="connsiteX16" fmla="*/ 136708 w 385305"/>
                    <a:gd name="connsiteY16" fmla="*/ 138805 h 648440"/>
                    <a:gd name="connsiteX17" fmla="*/ 131643 w 385305"/>
                    <a:gd name="connsiteY17" fmla="*/ 127326 h 648440"/>
                    <a:gd name="connsiteX18" fmla="*/ 112096 w 385305"/>
                    <a:gd name="connsiteY18" fmla="*/ 38383 h 648440"/>
                    <a:gd name="connsiteX19" fmla="*/ 136172 w 385305"/>
                    <a:gd name="connsiteY19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380298 w 385305"/>
                    <a:gd name="connsiteY4" fmla="*/ 219986 h 648440"/>
                    <a:gd name="connsiteX5" fmla="*/ 385305 w 385305"/>
                    <a:gd name="connsiteY5" fmla="*/ 232108 h 648440"/>
                    <a:gd name="connsiteX6" fmla="*/ 385273 w 385305"/>
                    <a:gd name="connsiteY6" fmla="*/ 245694 h 648440"/>
                    <a:gd name="connsiteX7" fmla="*/ 370613 w 385305"/>
                    <a:gd name="connsiteY7" fmla="*/ 267390 h 648440"/>
                    <a:gd name="connsiteX8" fmla="*/ 344905 w 385305"/>
                    <a:gd name="connsiteY8" fmla="*/ 272365 h 648440"/>
                    <a:gd name="connsiteX9" fmla="*/ 294468 w 385305"/>
                    <a:gd name="connsiteY9" fmla="*/ 262063 h 648440"/>
                    <a:gd name="connsiteX10" fmla="*/ 262146 w 385305"/>
                    <a:gd name="connsiteY10" fmla="*/ 269980 h 648440"/>
                    <a:gd name="connsiteX11" fmla="*/ 160394 w 385305"/>
                    <a:gd name="connsiteY11" fmla="*/ 599668 h 648440"/>
                    <a:gd name="connsiteX12" fmla="*/ 5736 w 385305"/>
                    <a:gd name="connsiteY12" fmla="*/ 550496 h 648440"/>
                    <a:gd name="connsiteX13" fmla="*/ 158214 w 385305"/>
                    <a:gd name="connsiteY13" fmla="*/ 252555 h 648440"/>
                    <a:gd name="connsiteX14" fmla="*/ 163556 w 385305"/>
                    <a:gd name="connsiteY14" fmla="*/ 196773 h 648440"/>
                    <a:gd name="connsiteX15" fmla="*/ 136708 w 385305"/>
                    <a:gd name="connsiteY15" fmla="*/ 138805 h 648440"/>
                    <a:gd name="connsiteX16" fmla="*/ 131643 w 385305"/>
                    <a:gd name="connsiteY16" fmla="*/ 127326 h 648440"/>
                    <a:gd name="connsiteX17" fmla="*/ 112096 w 385305"/>
                    <a:gd name="connsiteY17" fmla="*/ 38383 h 648440"/>
                    <a:gd name="connsiteX18" fmla="*/ 136172 w 385305"/>
                    <a:gd name="connsiteY18" fmla="*/ 743 h 648440"/>
                    <a:gd name="connsiteX0" fmla="*/ 136172 w 390618"/>
                    <a:gd name="connsiteY0" fmla="*/ 743 h 648440"/>
                    <a:gd name="connsiteX1" fmla="*/ 173812 w 390618"/>
                    <a:gd name="connsiteY1" fmla="*/ 24820 h 648440"/>
                    <a:gd name="connsiteX2" fmla="*/ 191815 w 390618"/>
                    <a:gd name="connsiteY2" fmla="*/ 106738 h 648440"/>
                    <a:gd name="connsiteX3" fmla="*/ 263009 w 390618"/>
                    <a:gd name="connsiteY3" fmla="*/ 200033 h 648440"/>
                    <a:gd name="connsiteX4" fmla="*/ 380298 w 390618"/>
                    <a:gd name="connsiteY4" fmla="*/ 219986 h 648440"/>
                    <a:gd name="connsiteX5" fmla="*/ 385305 w 390618"/>
                    <a:gd name="connsiteY5" fmla="*/ 232108 h 648440"/>
                    <a:gd name="connsiteX6" fmla="*/ 385273 w 390618"/>
                    <a:gd name="connsiteY6" fmla="*/ 245694 h 648440"/>
                    <a:gd name="connsiteX7" fmla="*/ 370613 w 390618"/>
                    <a:gd name="connsiteY7" fmla="*/ 267390 h 648440"/>
                    <a:gd name="connsiteX8" fmla="*/ 344905 w 390618"/>
                    <a:gd name="connsiteY8" fmla="*/ 272365 h 648440"/>
                    <a:gd name="connsiteX9" fmla="*/ 294468 w 390618"/>
                    <a:gd name="connsiteY9" fmla="*/ 262063 h 648440"/>
                    <a:gd name="connsiteX10" fmla="*/ 262146 w 390618"/>
                    <a:gd name="connsiteY10" fmla="*/ 269980 h 648440"/>
                    <a:gd name="connsiteX11" fmla="*/ 160394 w 390618"/>
                    <a:gd name="connsiteY11" fmla="*/ 599668 h 648440"/>
                    <a:gd name="connsiteX12" fmla="*/ 5736 w 390618"/>
                    <a:gd name="connsiteY12" fmla="*/ 550496 h 648440"/>
                    <a:gd name="connsiteX13" fmla="*/ 158214 w 390618"/>
                    <a:gd name="connsiteY13" fmla="*/ 252555 h 648440"/>
                    <a:gd name="connsiteX14" fmla="*/ 163556 w 390618"/>
                    <a:gd name="connsiteY14" fmla="*/ 196773 h 648440"/>
                    <a:gd name="connsiteX15" fmla="*/ 136708 w 390618"/>
                    <a:gd name="connsiteY15" fmla="*/ 138805 h 648440"/>
                    <a:gd name="connsiteX16" fmla="*/ 131643 w 390618"/>
                    <a:gd name="connsiteY16" fmla="*/ 127326 h 648440"/>
                    <a:gd name="connsiteX17" fmla="*/ 112096 w 390618"/>
                    <a:gd name="connsiteY17" fmla="*/ 38383 h 648440"/>
                    <a:gd name="connsiteX18" fmla="*/ 136172 w 390618"/>
                    <a:gd name="connsiteY18" fmla="*/ 743 h 648440"/>
                    <a:gd name="connsiteX0" fmla="*/ 136172 w 390618"/>
                    <a:gd name="connsiteY0" fmla="*/ 743 h 648440"/>
                    <a:gd name="connsiteX1" fmla="*/ 173812 w 390618"/>
                    <a:gd name="connsiteY1" fmla="*/ 24820 h 648440"/>
                    <a:gd name="connsiteX2" fmla="*/ 191815 w 390618"/>
                    <a:gd name="connsiteY2" fmla="*/ 106738 h 648440"/>
                    <a:gd name="connsiteX3" fmla="*/ 263009 w 390618"/>
                    <a:gd name="connsiteY3" fmla="*/ 200033 h 648440"/>
                    <a:gd name="connsiteX4" fmla="*/ 380298 w 390618"/>
                    <a:gd name="connsiteY4" fmla="*/ 219986 h 648440"/>
                    <a:gd name="connsiteX5" fmla="*/ 385305 w 390618"/>
                    <a:gd name="connsiteY5" fmla="*/ 232108 h 648440"/>
                    <a:gd name="connsiteX6" fmla="*/ 385273 w 390618"/>
                    <a:gd name="connsiteY6" fmla="*/ 245694 h 648440"/>
                    <a:gd name="connsiteX7" fmla="*/ 370613 w 390618"/>
                    <a:gd name="connsiteY7" fmla="*/ 267390 h 648440"/>
                    <a:gd name="connsiteX8" fmla="*/ 344905 w 390618"/>
                    <a:gd name="connsiteY8" fmla="*/ 272365 h 648440"/>
                    <a:gd name="connsiteX9" fmla="*/ 294468 w 390618"/>
                    <a:gd name="connsiteY9" fmla="*/ 262063 h 648440"/>
                    <a:gd name="connsiteX10" fmla="*/ 262146 w 390618"/>
                    <a:gd name="connsiteY10" fmla="*/ 269980 h 648440"/>
                    <a:gd name="connsiteX11" fmla="*/ 160394 w 390618"/>
                    <a:gd name="connsiteY11" fmla="*/ 599668 h 648440"/>
                    <a:gd name="connsiteX12" fmla="*/ 5736 w 390618"/>
                    <a:gd name="connsiteY12" fmla="*/ 550496 h 648440"/>
                    <a:gd name="connsiteX13" fmla="*/ 158214 w 390618"/>
                    <a:gd name="connsiteY13" fmla="*/ 252555 h 648440"/>
                    <a:gd name="connsiteX14" fmla="*/ 163556 w 390618"/>
                    <a:gd name="connsiteY14" fmla="*/ 196773 h 648440"/>
                    <a:gd name="connsiteX15" fmla="*/ 136708 w 390618"/>
                    <a:gd name="connsiteY15" fmla="*/ 138805 h 648440"/>
                    <a:gd name="connsiteX16" fmla="*/ 131643 w 390618"/>
                    <a:gd name="connsiteY16" fmla="*/ 127326 h 648440"/>
                    <a:gd name="connsiteX17" fmla="*/ 112096 w 390618"/>
                    <a:gd name="connsiteY17" fmla="*/ 38383 h 648440"/>
                    <a:gd name="connsiteX18" fmla="*/ 136172 w 390618"/>
                    <a:gd name="connsiteY18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3009 w 385305"/>
                    <a:gd name="connsiteY3" fmla="*/ 200033 h 648440"/>
                    <a:gd name="connsiteX4" fmla="*/ 385305 w 385305"/>
                    <a:gd name="connsiteY4" fmla="*/ 232108 h 648440"/>
                    <a:gd name="connsiteX5" fmla="*/ 385273 w 385305"/>
                    <a:gd name="connsiteY5" fmla="*/ 245694 h 648440"/>
                    <a:gd name="connsiteX6" fmla="*/ 370613 w 385305"/>
                    <a:gd name="connsiteY6" fmla="*/ 267390 h 648440"/>
                    <a:gd name="connsiteX7" fmla="*/ 344905 w 385305"/>
                    <a:gd name="connsiteY7" fmla="*/ 272365 h 648440"/>
                    <a:gd name="connsiteX8" fmla="*/ 294468 w 385305"/>
                    <a:gd name="connsiteY8" fmla="*/ 262063 h 648440"/>
                    <a:gd name="connsiteX9" fmla="*/ 262146 w 385305"/>
                    <a:gd name="connsiteY9" fmla="*/ 269980 h 648440"/>
                    <a:gd name="connsiteX10" fmla="*/ 160394 w 385305"/>
                    <a:gd name="connsiteY10" fmla="*/ 599668 h 648440"/>
                    <a:gd name="connsiteX11" fmla="*/ 5736 w 385305"/>
                    <a:gd name="connsiteY11" fmla="*/ 550496 h 648440"/>
                    <a:gd name="connsiteX12" fmla="*/ 158214 w 385305"/>
                    <a:gd name="connsiteY12" fmla="*/ 252555 h 648440"/>
                    <a:gd name="connsiteX13" fmla="*/ 163556 w 385305"/>
                    <a:gd name="connsiteY13" fmla="*/ 196773 h 648440"/>
                    <a:gd name="connsiteX14" fmla="*/ 136708 w 385305"/>
                    <a:gd name="connsiteY14" fmla="*/ 138805 h 648440"/>
                    <a:gd name="connsiteX15" fmla="*/ 131643 w 385305"/>
                    <a:gd name="connsiteY15" fmla="*/ 127326 h 648440"/>
                    <a:gd name="connsiteX16" fmla="*/ 112096 w 385305"/>
                    <a:gd name="connsiteY16" fmla="*/ 38383 h 648440"/>
                    <a:gd name="connsiteX17" fmla="*/ 136172 w 385305"/>
                    <a:gd name="connsiteY17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344905 w 385273"/>
                    <a:gd name="connsiteY6" fmla="*/ 272365 h 648440"/>
                    <a:gd name="connsiteX7" fmla="*/ 294468 w 385273"/>
                    <a:gd name="connsiteY7" fmla="*/ 262063 h 648440"/>
                    <a:gd name="connsiteX8" fmla="*/ 262146 w 385273"/>
                    <a:gd name="connsiteY8" fmla="*/ 269980 h 648440"/>
                    <a:gd name="connsiteX9" fmla="*/ 160394 w 385273"/>
                    <a:gd name="connsiteY9" fmla="*/ 599668 h 648440"/>
                    <a:gd name="connsiteX10" fmla="*/ 5736 w 385273"/>
                    <a:gd name="connsiteY10" fmla="*/ 550496 h 648440"/>
                    <a:gd name="connsiteX11" fmla="*/ 158214 w 385273"/>
                    <a:gd name="connsiteY11" fmla="*/ 252555 h 648440"/>
                    <a:gd name="connsiteX12" fmla="*/ 163556 w 385273"/>
                    <a:gd name="connsiteY12" fmla="*/ 196773 h 648440"/>
                    <a:gd name="connsiteX13" fmla="*/ 136708 w 385273"/>
                    <a:gd name="connsiteY13" fmla="*/ 138805 h 648440"/>
                    <a:gd name="connsiteX14" fmla="*/ 131643 w 385273"/>
                    <a:gd name="connsiteY14" fmla="*/ 127326 h 648440"/>
                    <a:gd name="connsiteX15" fmla="*/ 112096 w 385273"/>
                    <a:gd name="connsiteY15" fmla="*/ 38383 h 648440"/>
                    <a:gd name="connsiteX16" fmla="*/ 136172 w 385273"/>
                    <a:gd name="connsiteY16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344905 w 385273"/>
                    <a:gd name="connsiteY6" fmla="*/ 272365 h 648440"/>
                    <a:gd name="connsiteX7" fmla="*/ 294468 w 385273"/>
                    <a:gd name="connsiteY7" fmla="*/ 262063 h 648440"/>
                    <a:gd name="connsiteX8" fmla="*/ 262146 w 385273"/>
                    <a:gd name="connsiteY8" fmla="*/ 269980 h 648440"/>
                    <a:gd name="connsiteX9" fmla="*/ 160394 w 385273"/>
                    <a:gd name="connsiteY9" fmla="*/ 599668 h 648440"/>
                    <a:gd name="connsiteX10" fmla="*/ 5736 w 385273"/>
                    <a:gd name="connsiteY10" fmla="*/ 550496 h 648440"/>
                    <a:gd name="connsiteX11" fmla="*/ 158214 w 385273"/>
                    <a:gd name="connsiteY11" fmla="*/ 252555 h 648440"/>
                    <a:gd name="connsiteX12" fmla="*/ 163556 w 385273"/>
                    <a:gd name="connsiteY12" fmla="*/ 196773 h 648440"/>
                    <a:gd name="connsiteX13" fmla="*/ 136708 w 385273"/>
                    <a:gd name="connsiteY13" fmla="*/ 138805 h 648440"/>
                    <a:gd name="connsiteX14" fmla="*/ 131643 w 385273"/>
                    <a:gd name="connsiteY14" fmla="*/ 127326 h 648440"/>
                    <a:gd name="connsiteX15" fmla="*/ 112096 w 385273"/>
                    <a:gd name="connsiteY15" fmla="*/ 38383 h 648440"/>
                    <a:gd name="connsiteX16" fmla="*/ 136172 w 385273"/>
                    <a:gd name="connsiteY16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294468 w 385273"/>
                    <a:gd name="connsiteY6" fmla="*/ 262063 h 648440"/>
                    <a:gd name="connsiteX7" fmla="*/ 262146 w 385273"/>
                    <a:gd name="connsiteY7" fmla="*/ 269980 h 648440"/>
                    <a:gd name="connsiteX8" fmla="*/ 160394 w 385273"/>
                    <a:gd name="connsiteY8" fmla="*/ 599668 h 648440"/>
                    <a:gd name="connsiteX9" fmla="*/ 5736 w 385273"/>
                    <a:gd name="connsiteY9" fmla="*/ 550496 h 648440"/>
                    <a:gd name="connsiteX10" fmla="*/ 158214 w 385273"/>
                    <a:gd name="connsiteY10" fmla="*/ 252555 h 648440"/>
                    <a:gd name="connsiteX11" fmla="*/ 163556 w 385273"/>
                    <a:gd name="connsiteY11" fmla="*/ 196773 h 648440"/>
                    <a:gd name="connsiteX12" fmla="*/ 136708 w 385273"/>
                    <a:gd name="connsiteY12" fmla="*/ 138805 h 648440"/>
                    <a:gd name="connsiteX13" fmla="*/ 131643 w 385273"/>
                    <a:gd name="connsiteY13" fmla="*/ 127326 h 648440"/>
                    <a:gd name="connsiteX14" fmla="*/ 112096 w 385273"/>
                    <a:gd name="connsiteY14" fmla="*/ 38383 h 648440"/>
                    <a:gd name="connsiteX15" fmla="*/ 136172 w 385273"/>
                    <a:gd name="connsiteY15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294468 w 385273"/>
                    <a:gd name="connsiteY5" fmla="*/ 262063 h 648440"/>
                    <a:gd name="connsiteX6" fmla="*/ 262146 w 385273"/>
                    <a:gd name="connsiteY6" fmla="*/ 269980 h 648440"/>
                    <a:gd name="connsiteX7" fmla="*/ 160394 w 385273"/>
                    <a:gd name="connsiteY7" fmla="*/ 599668 h 648440"/>
                    <a:gd name="connsiteX8" fmla="*/ 5736 w 385273"/>
                    <a:gd name="connsiteY8" fmla="*/ 550496 h 648440"/>
                    <a:gd name="connsiteX9" fmla="*/ 158214 w 385273"/>
                    <a:gd name="connsiteY9" fmla="*/ 252555 h 648440"/>
                    <a:gd name="connsiteX10" fmla="*/ 163556 w 385273"/>
                    <a:gd name="connsiteY10" fmla="*/ 196773 h 648440"/>
                    <a:gd name="connsiteX11" fmla="*/ 136708 w 385273"/>
                    <a:gd name="connsiteY11" fmla="*/ 138805 h 648440"/>
                    <a:gd name="connsiteX12" fmla="*/ 131643 w 385273"/>
                    <a:gd name="connsiteY12" fmla="*/ 127326 h 648440"/>
                    <a:gd name="connsiteX13" fmla="*/ 112096 w 385273"/>
                    <a:gd name="connsiteY13" fmla="*/ 38383 h 648440"/>
                    <a:gd name="connsiteX14" fmla="*/ 136172 w 385273"/>
                    <a:gd name="connsiteY14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262146 w 385273"/>
                    <a:gd name="connsiteY5" fmla="*/ 269980 h 648440"/>
                    <a:gd name="connsiteX6" fmla="*/ 160394 w 385273"/>
                    <a:gd name="connsiteY6" fmla="*/ 599668 h 648440"/>
                    <a:gd name="connsiteX7" fmla="*/ 5736 w 385273"/>
                    <a:gd name="connsiteY7" fmla="*/ 550496 h 648440"/>
                    <a:gd name="connsiteX8" fmla="*/ 158214 w 385273"/>
                    <a:gd name="connsiteY8" fmla="*/ 252555 h 648440"/>
                    <a:gd name="connsiteX9" fmla="*/ 163556 w 385273"/>
                    <a:gd name="connsiteY9" fmla="*/ 196773 h 648440"/>
                    <a:gd name="connsiteX10" fmla="*/ 136708 w 385273"/>
                    <a:gd name="connsiteY10" fmla="*/ 138805 h 648440"/>
                    <a:gd name="connsiteX11" fmla="*/ 131643 w 385273"/>
                    <a:gd name="connsiteY11" fmla="*/ 127326 h 648440"/>
                    <a:gd name="connsiteX12" fmla="*/ 112096 w 385273"/>
                    <a:gd name="connsiteY12" fmla="*/ 38383 h 648440"/>
                    <a:gd name="connsiteX13" fmla="*/ 136172 w 385273"/>
                    <a:gd name="connsiteY13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36708 w 385484"/>
                    <a:gd name="connsiteY10" fmla="*/ 138805 h 648440"/>
                    <a:gd name="connsiteX11" fmla="*/ 131643 w 385484"/>
                    <a:gd name="connsiteY11" fmla="*/ 127326 h 648440"/>
                    <a:gd name="connsiteX12" fmla="*/ 112096 w 385484"/>
                    <a:gd name="connsiteY12" fmla="*/ 38383 h 648440"/>
                    <a:gd name="connsiteX13" fmla="*/ 136172 w 385484"/>
                    <a:gd name="connsiteY13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31643 w 385484"/>
                    <a:gd name="connsiteY10" fmla="*/ 127326 h 648440"/>
                    <a:gd name="connsiteX11" fmla="*/ 112096 w 385484"/>
                    <a:gd name="connsiteY11" fmla="*/ 38383 h 648440"/>
                    <a:gd name="connsiteX12" fmla="*/ 136172 w 385484"/>
                    <a:gd name="connsiteY12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12096 w 385484"/>
                    <a:gd name="connsiteY10" fmla="*/ 38383 h 648440"/>
                    <a:gd name="connsiteX11" fmla="*/ 136172 w 385484"/>
                    <a:gd name="connsiteY11" fmla="*/ 743 h 648440"/>
                    <a:gd name="connsiteX0" fmla="*/ 136172 w 385484"/>
                    <a:gd name="connsiteY0" fmla="*/ 336 h 648033"/>
                    <a:gd name="connsiteX1" fmla="*/ 173812 w 385484"/>
                    <a:gd name="connsiteY1" fmla="*/ 24413 h 648033"/>
                    <a:gd name="connsiteX2" fmla="*/ 191815 w 385484"/>
                    <a:gd name="connsiteY2" fmla="*/ 106331 h 648033"/>
                    <a:gd name="connsiteX3" fmla="*/ 263009 w 385484"/>
                    <a:gd name="connsiteY3" fmla="*/ 199626 h 648033"/>
                    <a:gd name="connsiteX4" fmla="*/ 385273 w 385484"/>
                    <a:gd name="connsiteY4" fmla="*/ 245287 h 648033"/>
                    <a:gd name="connsiteX5" fmla="*/ 262146 w 385484"/>
                    <a:gd name="connsiteY5" fmla="*/ 269573 h 648033"/>
                    <a:gd name="connsiteX6" fmla="*/ 160394 w 385484"/>
                    <a:gd name="connsiteY6" fmla="*/ 599261 h 648033"/>
                    <a:gd name="connsiteX7" fmla="*/ 5736 w 385484"/>
                    <a:gd name="connsiteY7" fmla="*/ 550089 h 648033"/>
                    <a:gd name="connsiteX8" fmla="*/ 158214 w 385484"/>
                    <a:gd name="connsiteY8" fmla="*/ 252148 h 648033"/>
                    <a:gd name="connsiteX9" fmla="*/ 163556 w 385484"/>
                    <a:gd name="connsiteY9" fmla="*/ 196366 h 648033"/>
                    <a:gd name="connsiteX10" fmla="*/ 123274 w 385484"/>
                    <a:gd name="connsiteY10" fmla="*/ 37976 h 648033"/>
                    <a:gd name="connsiteX11" fmla="*/ 136172 w 385484"/>
                    <a:gd name="connsiteY11" fmla="*/ 336 h 64803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459 h 648156"/>
                    <a:gd name="connsiteX1" fmla="*/ 166073 w 385484"/>
                    <a:gd name="connsiteY1" fmla="*/ 28835 h 648156"/>
                    <a:gd name="connsiteX2" fmla="*/ 191815 w 385484"/>
                    <a:gd name="connsiteY2" fmla="*/ 106454 h 648156"/>
                    <a:gd name="connsiteX3" fmla="*/ 263009 w 385484"/>
                    <a:gd name="connsiteY3" fmla="*/ 199749 h 648156"/>
                    <a:gd name="connsiteX4" fmla="*/ 385273 w 385484"/>
                    <a:gd name="connsiteY4" fmla="*/ 245410 h 648156"/>
                    <a:gd name="connsiteX5" fmla="*/ 262146 w 385484"/>
                    <a:gd name="connsiteY5" fmla="*/ 269696 h 648156"/>
                    <a:gd name="connsiteX6" fmla="*/ 160394 w 385484"/>
                    <a:gd name="connsiteY6" fmla="*/ 599384 h 648156"/>
                    <a:gd name="connsiteX7" fmla="*/ 5736 w 385484"/>
                    <a:gd name="connsiteY7" fmla="*/ 550212 h 648156"/>
                    <a:gd name="connsiteX8" fmla="*/ 158214 w 385484"/>
                    <a:gd name="connsiteY8" fmla="*/ 252271 h 648156"/>
                    <a:gd name="connsiteX9" fmla="*/ 163556 w 385484"/>
                    <a:gd name="connsiteY9" fmla="*/ 196489 h 648156"/>
                    <a:gd name="connsiteX10" fmla="*/ 123274 w 385484"/>
                    <a:gd name="connsiteY10" fmla="*/ 38099 h 648156"/>
                    <a:gd name="connsiteX11" fmla="*/ 136172 w 385484"/>
                    <a:gd name="connsiteY11" fmla="*/ 459 h 648156"/>
                    <a:gd name="connsiteX0" fmla="*/ 136172 w 385484"/>
                    <a:gd name="connsiteY0" fmla="*/ 459 h 648156"/>
                    <a:gd name="connsiteX1" fmla="*/ 166073 w 385484"/>
                    <a:gd name="connsiteY1" fmla="*/ 28835 h 648156"/>
                    <a:gd name="connsiteX2" fmla="*/ 191815 w 385484"/>
                    <a:gd name="connsiteY2" fmla="*/ 106454 h 648156"/>
                    <a:gd name="connsiteX3" fmla="*/ 263009 w 385484"/>
                    <a:gd name="connsiteY3" fmla="*/ 199749 h 648156"/>
                    <a:gd name="connsiteX4" fmla="*/ 385273 w 385484"/>
                    <a:gd name="connsiteY4" fmla="*/ 245410 h 648156"/>
                    <a:gd name="connsiteX5" fmla="*/ 262146 w 385484"/>
                    <a:gd name="connsiteY5" fmla="*/ 269696 h 648156"/>
                    <a:gd name="connsiteX6" fmla="*/ 160394 w 385484"/>
                    <a:gd name="connsiteY6" fmla="*/ 599384 h 648156"/>
                    <a:gd name="connsiteX7" fmla="*/ 5736 w 385484"/>
                    <a:gd name="connsiteY7" fmla="*/ 550212 h 648156"/>
                    <a:gd name="connsiteX8" fmla="*/ 158214 w 385484"/>
                    <a:gd name="connsiteY8" fmla="*/ 252271 h 648156"/>
                    <a:gd name="connsiteX9" fmla="*/ 163556 w 385484"/>
                    <a:gd name="connsiteY9" fmla="*/ 196489 h 648156"/>
                    <a:gd name="connsiteX10" fmla="*/ 123274 w 385484"/>
                    <a:gd name="connsiteY10" fmla="*/ 38099 h 648156"/>
                    <a:gd name="connsiteX11" fmla="*/ 136172 w 385484"/>
                    <a:gd name="connsiteY11" fmla="*/ 459 h 648156"/>
                    <a:gd name="connsiteX0" fmla="*/ 136172 w 385493"/>
                    <a:gd name="connsiteY0" fmla="*/ 459 h 648156"/>
                    <a:gd name="connsiteX1" fmla="*/ 166073 w 385493"/>
                    <a:gd name="connsiteY1" fmla="*/ 28835 h 648156"/>
                    <a:gd name="connsiteX2" fmla="*/ 191815 w 385493"/>
                    <a:gd name="connsiteY2" fmla="*/ 106454 h 648156"/>
                    <a:gd name="connsiteX3" fmla="*/ 263009 w 385493"/>
                    <a:gd name="connsiteY3" fmla="*/ 199749 h 648156"/>
                    <a:gd name="connsiteX4" fmla="*/ 385273 w 385493"/>
                    <a:gd name="connsiteY4" fmla="*/ 245410 h 648156"/>
                    <a:gd name="connsiteX5" fmla="*/ 262146 w 385493"/>
                    <a:gd name="connsiteY5" fmla="*/ 269696 h 648156"/>
                    <a:gd name="connsiteX6" fmla="*/ 160394 w 385493"/>
                    <a:gd name="connsiteY6" fmla="*/ 599384 h 648156"/>
                    <a:gd name="connsiteX7" fmla="*/ 5736 w 385493"/>
                    <a:gd name="connsiteY7" fmla="*/ 550212 h 648156"/>
                    <a:gd name="connsiteX8" fmla="*/ 158214 w 385493"/>
                    <a:gd name="connsiteY8" fmla="*/ 252271 h 648156"/>
                    <a:gd name="connsiteX9" fmla="*/ 163556 w 385493"/>
                    <a:gd name="connsiteY9" fmla="*/ 196489 h 648156"/>
                    <a:gd name="connsiteX10" fmla="*/ 123274 w 385493"/>
                    <a:gd name="connsiteY10" fmla="*/ 38099 h 648156"/>
                    <a:gd name="connsiteX11" fmla="*/ 136172 w 385493"/>
                    <a:gd name="connsiteY11" fmla="*/ 459 h 648156"/>
                    <a:gd name="connsiteX0" fmla="*/ 130451 w 379772"/>
                    <a:gd name="connsiteY0" fmla="*/ 459 h 642554"/>
                    <a:gd name="connsiteX1" fmla="*/ 160352 w 379772"/>
                    <a:gd name="connsiteY1" fmla="*/ 28835 h 642554"/>
                    <a:gd name="connsiteX2" fmla="*/ 186094 w 379772"/>
                    <a:gd name="connsiteY2" fmla="*/ 106454 h 642554"/>
                    <a:gd name="connsiteX3" fmla="*/ 257288 w 379772"/>
                    <a:gd name="connsiteY3" fmla="*/ 199749 h 642554"/>
                    <a:gd name="connsiteX4" fmla="*/ 379552 w 379772"/>
                    <a:gd name="connsiteY4" fmla="*/ 245410 h 642554"/>
                    <a:gd name="connsiteX5" fmla="*/ 256425 w 379772"/>
                    <a:gd name="connsiteY5" fmla="*/ 269696 h 642554"/>
                    <a:gd name="connsiteX6" fmla="*/ 154673 w 379772"/>
                    <a:gd name="connsiteY6" fmla="*/ 599384 h 642554"/>
                    <a:gd name="connsiteX7" fmla="*/ 15 w 379772"/>
                    <a:gd name="connsiteY7" fmla="*/ 550212 h 642554"/>
                    <a:gd name="connsiteX8" fmla="*/ 163957 w 379772"/>
                    <a:gd name="connsiteY8" fmla="*/ 256857 h 642554"/>
                    <a:gd name="connsiteX9" fmla="*/ 157835 w 379772"/>
                    <a:gd name="connsiteY9" fmla="*/ 196489 h 642554"/>
                    <a:gd name="connsiteX10" fmla="*/ 117553 w 379772"/>
                    <a:gd name="connsiteY10" fmla="*/ 38099 h 642554"/>
                    <a:gd name="connsiteX11" fmla="*/ 130451 w 379772"/>
                    <a:gd name="connsiteY11" fmla="*/ 459 h 642554"/>
                    <a:gd name="connsiteX0" fmla="*/ 106379 w 355700"/>
                    <a:gd name="connsiteY0" fmla="*/ 459 h 623177"/>
                    <a:gd name="connsiteX1" fmla="*/ 136280 w 355700"/>
                    <a:gd name="connsiteY1" fmla="*/ 28835 h 623177"/>
                    <a:gd name="connsiteX2" fmla="*/ 162022 w 355700"/>
                    <a:gd name="connsiteY2" fmla="*/ 106454 h 623177"/>
                    <a:gd name="connsiteX3" fmla="*/ 233216 w 355700"/>
                    <a:gd name="connsiteY3" fmla="*/ 199749 h 623177"/>
                    <a:gd name="connsiteX4" fmla="*/ 355480 w 355700"/>
                    <a:gd name="connsiteY4" fmla="*/ 245410 h 623177"/>
                    <a:gd name="connsiteX5" fmla="*/ 232353 w 355700"/>
                    <a:gd name="connsiteY5" fmla="*/ 269696 h 623177"/>
                    <a:gd name="connsiteX6" fmla="*/ 130601 w 355700"/>
                    <a:gd name="connsiteY6" fmla="*/ 599384 h 623177"/>
                    <a:gd name="connsiteX7" fmla="*/ 19 w 355700"/>
                    <a:gd name="connsiteY7" fmla="*/ 559384 h 623177"/>
                    <a:gd name="connsiteX8" fmla="*/ 139885 w 355700"/>
                    <a:gd name="connsiteY8" fmla="*/ 256857 h 623177"/>
                    <a:gd name="connsiteX9" fmla="*/ 133763 w 355700"/>
                    <a:gd name="connsiteY9" fmla="*/ 196489 h 623177"/>
                    <a:gd name="connsiteX10" fmla="*/ 93481 w 355700"/>
                    <a:gd name="connsiteY10" fmla="*/ 38099 h 623177"/>
                    <a:gd name="connsiteX11" fmla="*/ 106379 w 355700"/>
                    <a:gd name="connsiteY11" fmla="*/ 459 h 623177"/>
                    <a:gd name="connsiteX0" fmla="*/ 106440 w 355761"/>
                    <a:gd name="connsiteY0" fmla="*/ 459 h 622651"/>
                    <a:gd name="connsiteX1" fmla="*/ 136341 w 355761"/>
                    <a:gd name="connsiteY1" fmla="*/ 28835 h 622651"/>
                    <a:gd name="connsiteX2" fmla="*/ 162083 w 355761"/>
                    <a:gd name="connsiteY2" fmla="*/ 106454 h 622651"/>
                    <a:gd name="connsiteX3" fmla="*/ 233277 w 355761"/>
                    <a:gd name="connsiteY3" fmla="*/ 199749 h 622651"/>
                    <a:gd name="connsiteX4" fmla="*/ 355541 w 355761"/>
                    <a:gd name="connsiteY4" fmla="*/ 245410 h 622651"/>
                    <a:gd name="connsiteX5" fmla="*/ 232414 w 355761"/>
                    <a:gd name="connsiteY5" fmla="*/ 269696 h 622651"/>
                    <a:gd name="connsiteX6" fmla="*/ 130662 w 355761"/>
                    <a:gd name="connsiteY6" fmla="*/ 599384 h 622651"/>
                    <a:gd name="connsiteX7" fmla="*/ 80 w 355761"/>
                    <a:gd name="connsiteY7" fmla="*/ 559384 h 622651"/>
                    <a:gd name="connsiteX8" fmla="*/ 139946 w 355761"/>
                    <a:gd name="connsiteY8" fmla="*/ 256857 h 622651"/>
                    <a:gd name="connsiteX9" fmla="*/ 133824 w 355761"/>
                    <a:gd name="connsiteY9" fmla="*/ 196489 h 622651"/>
                    <a:gd name="connsiteX10" fmla="*/ 93542 w 355761"/>
                    <a:gd name="connsiteY10" fmla="*/ 38099 h 622651"/>
                    <a:gd name="connsiteX11" fmla="*/ 106440 w 355761"/>
                    <a:gd name="connsiteY11" fmla="*/ 459 h 622651"/>
                    <a:gd name="connsiteX0" fmla="*/ 106440 w 355543"/>
                    <a:gd name="connsiteY0" fmla="*/ 459 h 622227"/>
                    <a:gd name="connsiteX1" fmla="*/ 136341 w 355543"/>
                    <a:gd name="connsiteY1" fmla="*/ 28835 h 622227"/>
                    <a:gd name="connsiteX2" fmla="*/ 162083 w 355543"/>
                    <a:gd name="connsiteY2" fmla="*/ 106454 h 622227"/>
                    <a:gd name="connsiteX3" fmla="*/ 233277 w 355543"/>
                    <a:gd name="connsiteY3" fmla="*/ 199749 h 622227"/>
                    <a:gd name="connsiteX4" fmla="*/ 355541 w 355543"/>
                    <a:gd name="connsiteY4" fmla="*/ 245410 h 622227"/>
                    <a:gd name="connsiteX5" fmla="*/ 230121 w 355543"/>
                    <a:gd name="connsiteY5" fmla="*/ 275428 h 622227"/>
                    <a:gd name="connsiteX6" fmla="*/ 130662 w 355543"/>
                    <a:gd name="connsiteY6" fmla="*/ 599384 h 622227"/>
                    <a:gd name="connsiteX7" fmla="*/ 80 w 355543"/>
                    <a:gd name="connsiteY7" fmla="*/ 559384 h 622227"/>
                    <a:gd name="connsiteX8" fmla="*/ 139946 w 355543"/>
                    <a:gd name="connsiteY8" fmla="*/ 256857 h 622227"/>
                    <a:gd name="connsiteX9" fmla="*/ 133824 w 355543"/>
                    <a:gd name="connsiteY9" fmla="*/ 196489 h 622227"/>
                    <a:gd name="connsiteX10" fmla="*/ 93542 w 355543"/>
                    <a:gd name="connsiteY10" fmla="*/ 38099 h 622227"/>
                    <a:gd name="connsiteX11" fmla="*/ 106440 w 355543"/>
                    <a:gd name="connsiteY11" fmla="*/ 459 h 622227"/>
                    <a:gd name="connsiteX0" fmla="*/ 106440 w 355544"/>
                    <a:gd name="connsiteY0" fmla="*/ 459 h 622227"/>
                    <a:gd name="connsiteX1" fmla="*/ 136341 w 355544"/>
                    <a:gd name="connsiteY1" fmla="*/ 28835 h 622227"/>
                    <a:gd name="connsiteX2" fmla="*/ 162083 w 355544"/>
                    <a:gd name="connsiteY2" fmla="*/ 106454 h 622227"/>
                    <a:gd name="connsiteX3" fmla="*/ 233277 w 355544"/>
                    <a:gd name="connsiteY3" fmla="*/ 199749 h 622227"/>
                    <a:gd name="connsiteX4" fmla="*/ 355541 w 355544"/>
                    <a:gd name="connsiteY4" fmla="*/ 245410 h 622227"/>
                    <a:gd name="connsiteX5" fmla="*/ 230121 w 355544"/>
                    <a:gd name="connsiteY5" fmla="*/ 275428 h 622227"/>
                    <a:gd name="connsiteX6" fmla="*/ 130662 w 355544"/>
                    <a:gd name="connsiteY6" fmla="*/ 599384 h 622227"/>
                    <a:gd name="connsiteX7" fmla="*/ 80 w 355544"/>
                    <a:gd name="connsiteY7" fmla="*/ 559384 h 622227"/>
                    <a:gd name="connsiteX8" fmla="*/ 139946 w 355544"/>
                    <a:gd name="connsiteY8" fmla="*/ 256857 h 622227"/>
                    <a:gd name="connsiteX9" fmla="*/ 133824 w 355544"/>
                    <a:gd name="connsiteY9" fmla="*/ 196489 h 622227"/>
                    <a:gd name="connsiteX10" fmla="*/ 93542 w 355544"/>
                    <a:gd name="connsiteY10" fmla="*/ 38099 h 622227"/>
                    <a:gd name="connsiteX11" fmla="*/ 106440 w 355544"/>
                    <a:gd name="connsiteY11" fmla="*/ 459 h 622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55544" h="622227">
                      <a:moveTo>
                        <a:pt x="106440" y="459"/>
                      </a:moveTo>
                      <a:cubicBezTo>
                        <a:pt x="117012" y="-2805"/>
                        <a:pt x="130016" y="11792"/>
                        <a:pt x="136341" y="28835"/>
                      </a:cubicBezTo>
                      <a:cubicBezTo>
                        <a:pt x="142666" y="45878"/>
                        <a:pt x="153502" y="80581"/>
                        <a:pt x="162083" y="106454"/>
                      </a:cubicBezTo>
                      <a:cubicBezTo>
                        <a:pt x="185814" y="137552"/>
                        <a:pt x="204473" y="174010"/>
                        <a:pt x="233277" y="199749"/>
                      </a:cubicBezTo>
                      <a:cubicBezTo>
                        <a:pt x="269820" y="219469"/>
                        <a:pt x="354920" y="221333"/>
                        <a:pt x="355541" y="245410"/>
                      </a:cubicBezTo>
                      <a:cubicBezTo>
                        <a:pt x="356162" y="269487"/>
                        <a:pt x="271163" y="267333"/>
                        <a:pt x="230121" y="275428"/>
                      </a:cubicBezTo>
                      <a:cubicBezTo>
                        <a:pt x="196204" y="385324"/>
                        <a:pt x="169002" y="552058"/>
                        <a:pt x="130662" y="599384"/>
                      </a:cubicBezTo>
                      <a:cubicBezTo>
                        <a:pt x="92322" y="646710"/>
                        <a:pt x="3119" y="614179"/>
                        <a:pt x="80" y="559384"/>
                      </a:cubicBezTo>
                      <a:cubicBezTo>
                        <a:pt x="-2959" y="504589"/>
                        <a:pt x="80389" y="371252"/>
                        <a:pt x="139946" y="256857"/>
                      </a:cubicBezTo>
                      <a:lnTo>
                        <a:pt x="133824" y="196489"/>
                      </a:lnTo>
                      <a:cubicBezTo>
                        <a:pt x="120397" y="143692"/>
                        <a:pt x="99868" y="60301"/>
                        <a:pt x="93542" y="38099"/>
                      </a:cubicBezTo>
                      <a:cubicBezTo>
                        <a:pt x="87216" y="15897"/>
                        <a:pt x="95868" y="3723"/>
                        <a:pt x="106440" y="45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404" name="グループ化 403">
              <a:extLst>
                <a:ext uri="{FF2B5EF4-FFF2-40B4-BE49-F238E27FC236}">
                  <a16:creationId xmlns:a16="http://schemas.microsoft.com/office/drawing/2014/main" id="{587574C7-CD31-46B6-98B6-C0C07620F1F7}"/>
                </a:ext>
              </a:extLst>
            </p:cNvPr>
            <p:cNvGrpSpPr/>
            <p:nvPr/>
          </p:nvGrpSpPr>
          <p:grpSpPr>
            <a:xfrm>
              <a:off x="8152883" y="5229200"/>
              <a:ext cx="1108891" cy="463095"/>
              <a:chOff x="662423" y="3416873"/>
              <a:chExt cx="1108891" cy="463095"/>
            </a:xfrm>
          </p:grpSpPr>
          <p:grpSp>
            <p:nvGrpSpPr>
              <p:cNvPr id="405" name="グループ化 404">
                <a:extLst>
                  <a:ext uri="{FF2B5EF4-FFF2-40B4-BE49-F238E27FC236}">
                    <a16:creationId xmlns:a16="http://schemas.microsoft.com/office/drawing/2014/main" id="{FB810783-A5BC-4087-9FBC-BB87725690E1}"/>
                  </a:ext>
                </a:extLst>
              </p:cNvPr>
              <p:cNvGrpSpPr/>
              <p:nvPr/>
            </p:nvGrpSpPr>
            <p:grpSpPr>
              <a:xfrm>
                <a:off x="15387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414" name="フリーフォーム: 図形 413">
                  <a:extLst>
                    <a:ext uri="{FF2B5EF4-FFF2-40B4-BE49-F238E27FC236}">
                      <a16:creationId xmlns:a16="http://schemas.microsoft.com/office/drawing/2014/main" id="{73F4DCC4-E64A-4B02-826D-92FAEE98C049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5" name="フリーフォーム: 図形 414">
                  <a:extLst>
                    <a:ext uri="{FF2B5EF4-FFF2-40B4-BE49-F238E27FC236}">
                      <a16:creationId xmlns:a16="http://schemas.microsoft.com/office/drawing/2014/main" id="{A1EA2E46-F84D-4BBA-9019-2F4274260C77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06" name="グループ化 405">
                <a:extLst>
                  <a:ext uri="{FF2B5EF4-FFF2-40B4-BE49-F238E27FC236}">
                    <a16:creationId xmlns:a16="http://schemas.microsoft.com/office/drawing/2014/main" id="{32EBEA36-500B-4CFE-B383-E6B939C09549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412" name="フリーフォーム: 図形 411">
                  <a:extLst>
                    <a:ext uri="{FF2B5EF4-FFF2-40B4-BE49-F238E27FC236}">
                      <a16:creationId xmlns:a16="http://schemas.microsoft.com/office/drawing/2014/main" id="{52D89906-8D29-4350-9415-BC3805DB9FB3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3" name="フリーフォーム: 図形 412">
                  <a:extLst>
                    <a:ext uri="{FF2B5EF4-FFF2-40B4-BE49-F238E27FC236}">
                      <a16:creationId xmlns:a16="http://schemas.microsoft.com/office/drawing/2014/main" id="{E90693D7-8D38-4BB3-B424-5BA8C8AE31EC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07" name="グループ化 406">
                <a:extLst>
                  <a:ext uri="{FF2B5EF4-FFF2-40B4-BE49-F238E27FC236}">
                    <a16:creationId xmlns:a16="http://schemas.microsoft.com/office/drawing/2014/main" id="{9A4F8B5B-E2A3-461B-A7B6-675FF7C23904}"/>
                  </a:ext>
                </a:extLst>
              </p:cNvPr>
              <p:cNvGrpSpPr/>
              <p:nvPr/>
            </p:nvGrpSpPr>
            <p:grpSpPr>
              <a:xfrm>
                <a:off x="739261" y="3699285"/>
                <a:ext cx="1032053" cy="180683"/>
                <a:chOff x="1304620" y="3360848"/>
                <a:chExt cx="1528052" cy="267518"/>
              </a:xfrm>
            </p:grpSpPr>
            <p:sp>
              <p:nvSpPr>
                <p:cNvPr id="408" name="フリーフォーム: 図形 407">
                  <a:extLst>
                    <a:ext uri="{FF2B5EF4-FFF2-40B4-BE49-F238E27FC236}">
                      <a16:creationId xmlns:a16="http://schemas.microsoft.com/office/drawing/2014/main" id="{D9885D08-1934-4C9B-963E-8573D03F706B}"/>
                    </a:ext>
                  </a:extLst>
                </p:cNvPr>
                <p:cNvSpPr/>
                <p:nvPr/>
              </p:nvSpPr>
              <p:spPr bwMode="auto">
                <a:xfrm>
                  <a:off x="1304620" y="3360852"/>
                  <a:ext cx="140458" cy="26751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9" name="フリーフォーム: 図形 408">
                  <a:extLst>
                    <a:ext uri="{FF2B5EF4-FFF2-40B4-BE49-F238E27FC236}">
                      <a16:creationId xmlns:a16="http://schemas.microsoft.com/office/drawing/2014/main" id="{74812580-27DD-4E14-A0FA-55AE1AADF3B9}"/>
                    </a:ext>
                  </a:extLst>
                </p:cNvPr>
                <p:cNvSpPr/>
                <p:nvPr/>
              </p:nvSpPr>
              <p:spPr bwMode="auto">
                <a:xfrm>
                  <a:off x="1441778" y="3360848"/>
                  <a:ext cx="140458" cy="26751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0" name="フリーフォーム: 図形 409">
                  <a:extLst>
                    <a:ext uri="{FF2B5EF4-FFF2-40B4-BE49-F238E27FC236}">
                      <a16:creationId xmlns:a16="http://schemas.microsoft.com/office/drawing/2014/main" id="{60A33678-6842-4894-8D88-0BDD5388A847}"/>
                    </a:ext>
                  </a:extLst>
                </p:cNvPr>
                <p:cNvSpPr/>
                <p:nvPr/>
              </p:nvSpPr>
              <p:spPr bwMode="auto">
                <a:xfrm>
                  <a:off x="2555056" y="3360852"/>
                  <a:ext cx="140458" cy="26751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1" name="フリーフォーム: 図形 410">
                  <a:extLst>
                    <a:ext uri="{FF2B5EF4-FFF2-40B4-BE49-F238E27FC236}">
                      <a16:creationId xmlns:a16="http://schemas.microsoft.com/office/drawing/2014/main" id="{978BDCEB-0AC0-49E5-8495-C157C721522F}"/>
                    </a:ext>
                  </a:extLst>
                </p:cNvPr>
                <p:cNvSpPr/>
                <p:nvPr/>
              </p:nvSpPr>
              <p:spPr bwMode="auto">
                <a:xfrm>
                  <a:off x="2692214" y="3360848"/>
                  <a:ext cx="140458" cy="26751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460" name="グループ化 459">
            <a:extLst>
              <a:ext uri="{FF2B5EF4-FFF2-40B4-BE49-F238E27FC236}">
                <a16:creationId xmlns:a16="http://schemas.microsoft.com/office/drawing/2014/main" id="{6868749D-B6E7-42DC-B94A-A032D5B9D2E0}"/>
              </a:ext>
            </a:extLst>
          </p:cNvPr>
          <p:cNvGrpSpPr/>
          <p:nvPr/>
        </p:nvGrpSpPr>
        <p:grpSpPr>
          <a:xfrm>
            <a:off x="5956285" y="4878025"/>
            <a:ext cx="1771639" cy="1180230"/>
            <a:chOff x="5956285" y="4878025"/>
            <a:chExt cx="1771639" cy="1180230"/>
          </a:xfrm>
        </p:grpSpPr>
        <p:sp>
          <p:nvSpPr>
            <p:cNvPr id="461" name="フリーフォーム: 図形 460">
              <a:extLst>
                <a:ext uri="{FF2B5EF4-FFF2-40B4-BE49-F238E27FC236}">
                  <a16:creationId xmlns:a16="http://schemas.microsoft.com/office/drawing/2014/main" id="{AAFE6984-8356-4723-A813-1474FF82E6E6}"/>
                </a:ext>
              </a:extLst>
            </p:cNvPr>
            <p:cNvSpPr/>
            <p:nvPr/>
          </p:nvSpPr>
          <p:spPr bwMode="auto">
            <a:xfrm flipH="1">
              <a:off x="6905679" y="4950035"/>
              <a:ext cx="488211" cy="294311"/>
            </a:xfrm>
            <a:custGeom>
              <a:avLst/>
              <a:gdLst>
                <a:gd name="connsiteX0" fmla="*/ 298577 w 601163"/>
                <a:gd name="connsiteY0" fmla="*/ 85 h 315654"/>
                <a:gd name="connsiteX1" fmla="*/ 353517 w 601163"/>
                <a:gd name="connsiteY1" fmla="*/ 41618 h 315654"/>
                <a:gd name="connsiteX2" fmla="*/ 437260 w 601163"/>
                <a:gd name="connsiteY2" fmla="*/ 89350 h 315654"/>
                <a:gd name="connsiteX3" fmla="*/ 441886 w 601163"/>
                <a:gd name="connsiteY3" fmla="*/ 91839 h 315654"/>
                <a:gd name="connsiteX4" fmla="*/ 445567 w 601163"/>
                <a:gd name="connsiteY4" fmla="*/ 92303 h 315654"/>
                <a:gd name="connsiteX5" fmla="*/ 483262 w 601163"/>
                <a:gd name="connsiteY5" fmla="*/ 131660 h 315654"/>
                <a:gd name="connsiteX6" fmla="*/ 567005 w 601163"/>
                <a:gd name="connsiteY6" fmla="*/ 179392 h 315654"/>
                <a:gd name="connsiteX7" fmla="*/ 600974 w 601163"/>
                <a:gd name="connsiteY7" fmla="*/ 219051 h 315654"/>
                <a:gd name="connsiteX8" fmla="*/ 586346 w 601163"/>
                <a:gd name="connsiteY8" fmla="*/ 258839 h 315654"/>
                <a:gd name="connsiteX9" fmla="*/ 597272 w 601163"/>
                <a:gd name="connsiteY9" fmla="*/ 305555 h 315654"/>
                <a:gd name="connsiteX10" fmla="*/ 591060 w 601163"/>
                <a:gd name="connsiteY10" fmla="*/ 315654 h 315654"/>
                <a:gd name="connsiteX11" fmla="*/ 26144 w 601163"/>
                <a:gd name="connsiteY11" fmla="*/ 315654 h 315654"/>
                <a:gd name="connsiteX12" fmla="*/ 25310 w 601163"/>
                <a:gd name="connsiteY12" fmla="*/ 311584 h 315654"/>
                <a:gd name="connsiteX13" fmla="*/ 25194 w 601163"/>
                <a:gd name="connsiteY13" fmla="*/ 311466 h 315654"/>
                <a:gd name="connsiteX14" fmla="*/ 8548 w 601163"/>
                <a:gd name="connsiteY14" fmla="*/ 294599 h 315654"/>
                <a:gd name="connsiteX15" fmla="*/ 410 w 601163"/>
                <a:gd name="connsiteY15" fmla="*/ 270053 h 315654"/>
                <a:gd name="connsiteX16" fmla="*/ 7502 w 601163"/>
                <a:gd name="connsiteY16" fmla="*/ 232766 h 315654"/>
                <a:gd name="connsiteX17" fmla="*/ 6407 w 601163"/>
                <a:gd name="connsiteY17" fmla="*/ 173041 h 315654"/>
                <a:gd name="connsiteX18" fmla="*/ 60338 w 601163"/>
                <a:gd name="connsiteY18" fmla="*/ 133234 h 315654"/>
                <a:gd name="connsiteX19" fmla="*/ 83477 w 601163"/>
                <a:gd name="connsiteY19" fmla="*/ 93881 h 315654"/>
                <a:gd name="connsiteX20" fmla="*/ 113054 w 601163"/>
                <a:gd name="connsiteY20" fmla="*/ 86347 h 315654"/>
                <a:gd name="connsiteX21" fmla="*/ 127491 w 601163"/>
                <a:gd name="connsiteY21" fmla="*/ 94260 h 315654"/>
                <a:gd name="connsiteX22" fmla="*/ 138954 w 601163"/>
                <a:gd name="connsiteY22" fmla="*/ 78646 h 315654"/>
                <a:gd name="connsiteX23" fmla="*/ 170969 w 601163"/>
                <a:gd name="connsiteY23" fmla="*/ 68690 h 315654"/>
                <a:gd name="connsiteX24" fmla="*/ 194109 w 601163"/>
                <a:gd name="connsiteY24" fmla="*/ 29338 h 315654"/>
                <a:gd name="connsiteX25" fmla="*/ 251272 w 601163"/>
                <a:gd name="connsiteY25" fmla="*/ 36926 h 315654"/>
                <a:gd name="connsiteX26" fmla="*/ 298577 w 601163"/>
                <a:gd name="connsiteY26" fmla="*/ 85 h 315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601163" h="315654">
                  <a:moveTo>
                    <a:pt x="298577" y="85"/>
                  </a:moveTo>
                  <a:cubicBezTo>
                    <a:pt x="322227" y="-1342"/>
                    <a:pt x="344151" y="15229"/>
                    <a:pt x="353517" y="41618"/>
                  </a:cubicBezTo>
                  <a:cubicBezTo>
                    <a:pt x="387472" y="26306"/>
                    <a:pt x="425250" y="47835"/>
                    <a:pt x="437260" y="89350"/>
                  </a:cubicBezTo>
                  <a:lnTo>
                    <a:pt x="441886" y="91839"/>
                  </a:lnTo>
                  <a:lnTo>
                    <a:pt x="445567" y="92303"/>
                  </a:lnTo>
                  <a:cubicBezTo>
                    <a:pt x="462149" y="97600"/>
                    <a:pt x="476237" y="111869"/>
                    <a:pt x="483262" y="131660"/>
                  </a:cubicBezTo>
                  <a:cubicBezTo>
                    <a:pt x="517217" y="116349"/>
                    <a:pt x="554995" y="137877"/>
                    <a:pt x="567005" y="179392"/>
                  </a:cubicBezTo>
                  <a:cubicBezTo>
                    <a:pt x="584803" y="180887"/>
                    <a:pt x="599168" y="197655"/>
                    <a:pt x="600974" y="219051"/>
                  </a:cubicBezTo>
                  <a:cubicBezTo>
                    <a:pt x="602285" y="234531"/>
                    <a:pt x="596727" y="249654"/>
                    <a:pt x="586346" y="258839"/>
                  </a:cubicBezTo>
                  <a:cubicBezTo>
                    <a:pt x="597321" y="270388"/>
                    <a:pt x="601614" y="288741"/>
                    <a:pt x="597272" y="305555"/>
                  </a:cubicBezTo>
                  <a:lnTo>
                    <a:pt x="591060" y="315654"/>
                  </a:lnTo>
                  <a:lnTo>
                    <a:pt x="26144" y="315654"/>
                  </a:lnTo>
                  <a:lnTo>
                    <a:pt x="25310" y="311584"/>
                  </a:lnTo>
                  <a:lnTo>
                    <a:pt x="25194" y="311466"/>
                  </a:lnTo>
                  <a:lnTo>
                    <a:pt x="8548" y="294599"/>
                  </a:lnTo>
                  <a:cubicBezTo>
                    <a:pt x="4267" y="287459"/>
                    <a:pt x="1423" y="279058"/>
                    <a:pt x="410" y="270053"/>
                  </a:cubicBezTo>
                  <a:cubicBezTo>
                    <a:pt x="-1064" y="256979"/>
                    <a:pt x="1457" y="243715"/>
                    <a:pt x="7502" y="232766"/>
                  </a:cubicBezTo>
                  <a:cubicBezTo>
                    <a:pt x="-396" y="214070"/>
                    <a:pt x="-797" y="192071"/>
                    <a:pt x="6407" y="173041"/>
                  </a:cubicBezTo>
                  <a:cubicBezTo>
                    <a:pt x="15983" y="147740"/>
                    <a:pt x="37298" y="132008"/>
                    <a:pt x="60338" y="133234"/>
                  </a:cubicBezTo>
                  <a:cubicBezTo>
                    <a:pt x="62975" y="116683"/>
                    <a:pt x="71417" y="102337"/>
                    <a:pt x="83477" y="93881"/>
                  </a:cubicBezTo>
                  <a:cubicBezTo>
                    <a:pt x="92640" y="87456"/>
                    <a:pt x="103012" y="85014"/>
                    <a:pt x="113054" y="86347"/>
                  </a:cubicBezTo>
                  <a:lnTo>
                    <a:pt x="127491" y="94260"/>
                  </a:lnTo>
                  <a:lnTo>
                    <a:pt x="138954" y="78646"/>
                  </a:lnTo>
                  <a:cubicBezTo>
                    <a:pt x="148360" y="71704"/>
                    <a:pt x="159449" y="68077"/>
                    <a:pt x="170969" y="68690"/>
                  </a:cubicBezTo>
                  <a:cubicBezTo>
                    <a:pt x="173607" y="52140"/>
                    <a:pt x="182048" y="37794"/>
                    <a:pt x="194109" y="29338"/>
                  </a:cubicBezTo>
                  <a:cubicBezTo>
                    <a:pt x="212433" y="16488"/>
                    <a:pt x="235599" y="19567"/>
                    <a:pt x="251272" y="36926"/>
                  </a:cubicBezTo>
                  <a:cubicBezTo>
                    <a:pt x="260498" y="15322"/>
                    <a:pt x="278508" y="1296"/>
                    <a:pt x="298577" y="85"/>
                  </a:cubicBezTo>
                  <a:close/>
                </a:path>
              </a:pathLst>
            </a:custGeom>
            <a:pattFill prst="smConfetti">
              <a:fgClr>
                <a:srgbClr val="00B050"/>
              </a:fgClr>
              <a:bgClr>
                <a:srgbClr val="00660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62" name="フリーフォーム: 図形 461">
              <a:extLst>
                <a:ext uri="{FF2B5EF4-FFF2-40B4-BE49-F238E27FC236}">
                  <a16:creationId xmlns:a16="http://schemas.microsoft.com/office/drawing/2014/main" id="{D6D7132F-377F-403E-960A-6B98AE843F67}"/>
                </a:ext>
              </a:extLst>
            </p:cNvPr>
            <p:cNvSpPr/>
            <p:nvPr/>
          </p:nvSpPr>
          <p:spPr bwMode="auto">
            <a:xfrm flipH="1">
              <a:off x="7103624" y="5063688"/>
              <a:ext cx="428838" cy="315654"/>
            </a:xfrm>
            <a:custGeom>
              <a:avLst/>
              <a:gdLst>
                <a:gd name="connsiteX0" fmla="*/ 298577 w 601163"/>
                <a:gd name="connsiteY0" fmla="*/ 85 h 315654"/>
                <a:gd name="connsiteX1" fmla="*/ 353517 w 601163"/>
                <a:gd name="connsiteY1" fmla="*/ 41618 h 315654"/>
                <a:gd name="connsiteX2" fmla="*/ 437260 w 601163"/>
                <a:gd name="connsiteY2" fmla="*/ 89350 h 315654"/>
                <a:gd name="connsiteX3" fmla="*/ 441886 w 601163"/>
                <a:gd name="connsiteY3" fmla="*/ 91839 h 315654"/>
                <a:gd name="connsiteX4" fmla="*/ 445567 w 601163"/>
                <a:gd name="connsiteY4" fmla="*/ 92303 h 315654"/>
                <a:gd name="connsiteX5" fmla="*/ 483262 w 601163"/>
                <a:gd name="connsiteY5" fmla="*/ 131660 h 315654"/>
                <a:gd name="connsiteX6" fmla="*/ 567005 w 601163"/>
                <a:gd name="connsiteY6" fmla="*/ 179392 h 315654"/>
                <a:gd name="connsiteX7" fmla="*/ 600974 w 601163"/>
                <a:gd name="connsiteY7" fmla="*/ 219051 h 315654"/>
                <a:gd name="connsiteX8" fmla="*/ 586346 w 601163"/>
                <a:gd name="connsiteY8" fmla="*/ 258839 h 315654"/>
                <a:gd name="connsiteX9" fmla="*/ 597272 w 601163"/>
                <a:gd name="connsiteY9" fmla="*/ 305555 h 315654"/>
                <a:gd name="connsiteX10" fmla="*/ 591060 w 601163"/>
                <a:gd name="connsiteY10" fmla="*/ 315654 h 315654"/>
                <a:gd name="connsiteX11" fmla="*/ 26144 w 601163"/>
                <a:gd name="connsiteY11" fmla="*/ 315654 h 315654"/>
                <a:gd name="connsiteX12" fmla="*/ 25310 w 601163"/>
                <a:gd name="connsiteY12" fmla="*/ 311584 h 315654"/>
                <a:gd name="connsiteX13" fmla="*/ 25194 w 601163"/>
                <a:gd name="connsiteY13" fmla="*/ 311466 h 315654"/>
                <a:gd name="connsiteX14" fmla="*/ 8548 w 601163"/>
                <a:gd name="connsiteY14" fmla="*/ 294599 h 315654"/>
                <a:gd name="connsiteX15" fmla="*/ 410 w 601163"/>
                <a:gd name="connsiteY15" fmla="*/ 270053 h 315654"/>
                <a:gd name="connsiteX16" fmla="*/ 7502 w 601163"/>
                <a:gd name="connsiteY16" fmla="*/ 232766 h 315654"/>
                <a:gd name="connsiteX17" fmla="*/ 6407 w 601163"/>
                <a:gd name="connsiteY17" fmla="*/ 173041 h 315654"/>
                <a:gd name="connsiteX18" fmla="*/ 60338 w 601163"/>
                <a:gd name="connsiteY18" fmla="*/ 133234 h 315654"/>
                <a:gd name="connsiteX19" fmla="*/ 83477 w 601163"/>
                <a:gd name="connsiteY19" fmla="*/ 93881 h 315654"/>
                <a:gd name="connsiteX20" fmla="*/ 113054 w 601163"/>
                <a:gd name="connsiteY20" fmla="*/ 86347 h 315654"/>
                <a:gd name="connsiteX21" fmla="*/ 127491 w 601163"/>
                <a:gd name="connsiteY21" fmla="*/ 94260 h 315654"/>
                <a:gd name="connsiteX22" fmla="*/ 138954 w 601163"/>
                <a:gd name="connsiteY22" fmla="*/ 78646 h 315654"/>
                <a:gd name="connsiteX23" fmla="*/ 170969 w 601163"/>
                <a:gd name="connsiteY23" fmla="*/ 68690 h 315654"/>
                <a:gd name="connsiteX24" fmla="*/ 194109 w 601163"/>
                <a:gd name="connsiteY24" fmla="*/ 29338 h 315654"/>
                <a:gd name="connsiteX25" fmla="*/ 251272 w 601163"/>
                <a:gd name="connsiteY25" fmla="*/ 36926 h 315654"/>
                <a:gd name="connsiteX26" fmla="*/ 298577 w 601163"/>
                <a:gd name="connsiteY26" fmla="*/ 85 h 315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601163" h="315654">
                  <a:moveTo>
                    <a:pt x="298577" y="85"/>
                  </a:moveTo>
                  <a:cubicBezTo>
                    <a:pt x="322227" y="-1342"/>
                    <a:pt x="344151" y="15229"/>
                    <a:pt x="353517" y="41618"/>
                  </a:cubicBezTo>
                  <a:cubicBezTo>
                    <a:pt x="387472" y="26306"/>
                    <a:pt x="425250" y="47835"/>
                    <a:pt x="437260" y="89350"/>
                  </a:cubicBezTo>
                  <a:lnTo>
                    <a:pt x="441886" y="91839"/>
                  </a:lnTo>
                  <a:lnTo>
                    <a:pt x="445567" y="92303"/>
                  </a:lnTo>
                  <a:cubicBezTo>
                    <a:pt x="462149" y="97600"/>
                    <a:pt x="476237" y="111869"/>
                    <a:pt x="483262" y="131660"/>
                  </a:cubicBezTo>
                  <a:cubicBezTo>
                    <a:pt x="517217" y="116349"/>
                    <a:pt x="554995" y="137877"/>
                    <a:pt x="567005" y="179392"/>
                  </a:cubicBezTo>
                  <a:cubicBezTo>
                    <a:pt x="584803" y="180887"/>
                    <a:pt x="599168" y="197655"/>
                    <a:pt x="600974" y="219051"/>
                  </a:cubicBezTo>
                  <a:cubicBezTo>
                    <a:pt x="602285" y="234531"/>
                    <a:pt x="596727" y="249654"/>
                    <a:pt x="586346" y="258839"/>
                  </a:cubicBezTo>
                  <a:cubicBezTo>
                    <a:pt x="597321" y="270388"/>
                    <a:pt x="601614" y="288741"/>
                    <a:pt x="597272" y="305555"/>
                  </a:cubicBezTo>
                  <a:lnTo>
                    <a:pt x="591060" y="315654"/>
                  </a:lnTo>
                  <a:lnTo>
                    <a:pt x="26144" y="315654"/>
                  </a:lnTo>
                  <a:lnTo>
                    <a:pt x="25310" y="311584"/>
                  </a:lnTo>
                  <a:lnTo>
                    <a:pt x="25194" y="311466"/>
                  </a:lnTo>
                  <a:lnTo>
                    <a:pt x="8548" y="294599"/>
                  </a:lnTo>
                  <a:cubicBezTo>
                    <a:pt x="4267" y="287459"/>
                    <a:pt x="1423" y="279058"/>
                    <a:pt x="410" y="270053"/>
                  </a:cubicBezTo>
                  <a:cubicBezTo>
                    <a:pt x="-1064" y="256979"/>
                    <a:pt x="1457" y="243715"/>
                    <a:pt x="7502" y="232766"/>
                  </a:cubicBezTo>
                  <a:cubicBezTo>
                    <a:pt x="-396" y="214070"/>
                    <a:pt x="-797" y="192071"/>
                    <a:pt x="6407" y="173041"/>
                  </a:cubicBezTo>
                  <a:cubicBezTo>
                    <a:pt x="15983" y="147740"/>
                    <a:pt x="37298" y="132008"/>
                    <a:pt x="60338" y="133234"/>
                  </a:cubicBezTo>
                  <a:cubicBezTo>
                    <a:pt x="62975" y="116683"/>
                    <a:pt x="71417" y="102337"/>
                    <a:pt x="83477" y="93881"/>
                  </a:cubicBezTo>
                  <a:cubicBezTo>
                    <a:pt x="92640" y="87456"/>
                    <a:pt x="103012" y="85014"/>
                    <a:pt x="113054" y="86347"/>
                  </a:cubicBezTo>
                  <a:lnTo>
                    <a:pt x="127491" y="94260"/>
                  </a:lnTo>
                  <a:lnTo>
                    <a:pt x="138954" y="78646"/>
                  </a:lnTo>
                  <a:cubicBezTo>
                    <a:pt x="148360" y="71704"/>
                    <a:pt x="159449" y="68077"/>
                    <a:pt x="170969" y="68690"/>
                  </a:cubicBezTo>
                  <a:cubicBezTo>
                    <a:pt x="173607" y="52140"/>
                    <a:pt x="182048" y="37794"/>
                    <a:pt x="194109" y="29338"/>
                  </a:cubicBezTo>
                  <a:cubicBezTo>
                    <a:pt x="212433" y="16488"/>
                    <a:pt x="235599" y="19567"/>
                    <a:pt x="251272" y="36926"/>
                  </a:cubicBezTo>
                  <a:cubicBezTo>
                    <a:pt x="260498" y="15322"/>
                    <a:pt x="278508" y="1296"/>
                    <a:pt x="298577" y="85"/>
                  </a:cubicBezTo>
                  <a:close/>
                </a:path>
              </a:pathLst>
            </a:custGeom>
            <a:pattFill prst="smConfetti">
              <a:fgClr>
                <a:srgbClr val="00B050"/>
              </a:fgClr>
              <a:bgClr>
                <a:srgbClr val="92D05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63" name="フリーフォーム: 図形 462">
              <a:extLst>
                <a:ext uri="{FF2B5EF4-FFF2-40B4-BE49-F238E27FC236}">
                  <a16:creationId xmlns:a16="http://schemas.microsoft.com/office/drawing/2014/main" id="{A92A2B9C-39F7-42CB-82E4-8DF7AC0096E5}"/>
                </a:ext>
              </a:extLst>
            </p:cNvPr>
            <p:cNvSpPr/>
            <p:nvPr/>
          </p:nvSpPr>
          <p:spPr bwMode="auto">
            <a:xfrm flipH="1">
              <a:off x="6375346" y="4878025"/>
              <a:ext cx="601163" cy="362402"/>
            </a:xfrm>
            <a:custGeom>
              <a:avLst/>
              <a:gdLst>
                <a:gd name="connsiteX0" fmla="*/ 298577 w 601163"/>
                <a:gd name="connsiteY0" fmla="*/ 85 h 315654"/>
                <a:gd name="connsiteX1" fmla="*/ 353517 w 601163"/>
                <a:gd name="connsiteY1" fmla="*/ 41618 h 315654"/>
                <a:gd name="connsiteX2" fmla="*/ 437260 w 601163"/>
                <a:gd name="connsiteY2" fmla="*/ 89350 h 315654"/>
                <a:gd name="connsiteX3" fmla="*/ 441886 w 601163"/>
                <a:gd name="connsiteY3" fmla="*/ 91839 h 315654"/>
                <a:gd name="connsiteX4" fmla="*/ 445567 w 601163"/>
                <a:gd name="connsiteY4" fmla="*/ 92303 h 315654"/>
                <a:gd name="connsiteX5" fmla="*/ 483262 w 601163"/>
                <a:gd name="connsiteY5" fmla="*/ 131660 h 315654"/>
                <a:gd name="connsiteX6" fmla="*/ 567005 w 601163"/>
                <a:gd name="connsiteY6" fmla="*/ 179392 h 315654"/>
                <a:gd name="connsiteX7" fmla="*/ 600974 w 601163"/>
                <a:gd name="connsiteY7" fmla="*/ 219051 h 315654"/>
                <a:gd name="connsiteX8" fmla="*/ 586346 w 601163"/>
                <a:gd name="connsiteY8" fmla="*/ 258839 h 315654"/>
                <a:gd name="connsiteX9" fmla="*/ 597272 w 601163"/>
                <a:gd name="connsiteY9" fmla="*/ 305555 h 315654"/>
                <a:gd name="connsiteX10" fmla="*/ 591060 w 601163"/>
                <a:gd name="connsiteY10" fmla="*/ 315654 h 315654"/>
                <a:gd name="connsiteX11" fmla="*/ 26144 w 601163"/>
                <a:gd name="connsiteY11" fmla="*/ 315654 h 315654"/>
                <a:gd name="connsiteX12" fmla="*/ 25310 w 601163"/>
                <a:gd name="connsiteY12" fmla="*/ 311584 h 315654"/>
                <a:gd name="connsiteX13" fmla="*/ 25194 w 601163"/>
                <a:gd name="connsiteY13" fmla="*/ 311466 h 315654"/>
                <a:gd name="connsiteX14" fmla="*/ 8548 w 601163"/>
                <a:gd name="connsiteY14" fmla="*/ 294599 h 315654"/>
                <a:gd name="connsiteX15" fmla="*/ 410 w 601163"/>
                <a:gd name="connsiteY15" fmla="*/ 270053 h 315654"/>
                <a:gd name="connsiteX16" fmla="*/ 7502 w 601163"/>
                <a:gd name="connsiteY16" fmla="*/ 232766 h 315654"/>
                <a:gd name="connsiteX17" fmla="*/ 6407 w 601163"/>
                <a:gd name="connsiteY17" fmla="*/ 173041 h 315654"/>
                <a:gd name="connsiteX18" fmla="*/ 60338 w 601163"/>
                <a:gd name="connsiteY18" fmla="*/ 133234 h 315654"/>
                <a:gd name="connsiteX19" fmla="*/ 83477 w 601163"/>
                <a:gd name="connsiteY19" fmla="*/ 93881 h 315654"/>
                <a:gd name="connsiteX20" fmla="*/ 113054 w 601163"/>
                <a:gd name="connsiteY20" fmla="*/ 86347 h 315654"/>
                <a:gd name="connsiteX21" fmla="*/ 127491 w 601163"/>
                <a:gd name="connsiteY21" fmla="*/ 94260 h 315654"/>
                <a:gd name="connsiteX22" fmla="*/ 138954 w 601163"/>
                <a:gd name="connsiteY22" fmla="*/ 78646 h 315654"/>
                <a:gd name="connsiteX23" fmla="*/ 170969 w 601163"/>
                <a:gd name="connsiteY23" fmla="*/ 68690 h 315654"/>
                <a:gd name="connsiteX24" fmla="*/ 194109 w 601163"/>
                <a:gd name="connsiteY24" fmla="*/ 29338 h 315654"/>
                <a:gd name="connsiteX25" fmla="*/ 251272 w 601163"/>
                <a:gd name="connsiteY25" fmla="*/ 36926 h 315654"/>
                <a:gd name="connsiteX26" fmla="*/ 298577 w 601163"/>
                <a:gd name="connsiteY26" fmla="*/ 85 h 315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601163" h="315654">
                  <a:moveTo>
                    <a:pt x="298577" y="85"/>
                  </a:moveTo>
                  <a:cubicBezTo>
                    <a:pt x="322227" y="-1342"/>
                    <a:pt x="344151" y="15229"/>
                    <a:pt x="353517" y="41618"/>
                  </a:cubicBezTo>
                  <a:cubicBezTo>
                    <a:pt x="387472" y="26306"/>
                    <a:pt x="425250" y="47835"/>
                    <a:pt x="437260" y="89350"/>
                  </a:cubicBezTo>
                  <a:lnTo>
                    <a:pt x="441886" y="91839"/>
                  </a:lnTo>
                  <a:lnTo>
                    <a:pt x="445567" y="92303"/>
                  </a:lnTo>
                  <a:cubicBezTo>
                    <a:pt x="462149" y="97600"/>
                    <a:pt x="476237" y="111869"/>
                    <a:pt x="483262" y="131660"/>
                  </a:cubicBezTo>
                  <a:cubicBezTo>
                    <a:pt x="517217" y="116349"/>
                    <a:pt x="554995" y="137877"/>
                    <a:pt x="567005" y="179392"/>
                  </a:cubicBezTo>
                  <a:cubicBezTo>
                    <a:pt x="584803" y="180887"/>
                    <a:pt x="599168" y="197655"/>
                    <a:pt x="600974" y="219051"/>
                  </a:cubicBezTo>
                  <a:cubicBezTo>
                    <a:pt x="602285" y="234531"/>
                    <a:pt x="596727" y="249654"/>
                    <a:pt x="586346" y="258839"/>
                  </a:cubicBezTo>
                  <a:cubicBezTo>
                    <a:pt x="597321" y="270388"/>
                    <a:pt x="601614" y="288741"/>
                    <a:pt x="597272" y="305555"/>
                  </a:cubicBezTo>
                  <a:lnTo>
                    <a:pt x="591060" y="315654"/>
                  </a:lnTo>
                  <a:lnTo>
                    <a:pt x="26144" y="315654"/>
                  </a:lnTo>
                  <a:lnTo>
                    <a:pt x="25310" y="311584"/>
                  </a:lnTo>
                  <a:lnTo>
                    <a:pt x="25194" y="311466"/>
                  </a:lnTo>
                  <a:lnTo>
                    <a:pt x="8548" y="294599"/>
                  </a:lnTo>
                  <a:cubicBezTo>
                    <a:pt x="4267" y="287459"/>
                    <a:pt x="1423" y="279058"/>
                    <a:pt x="410" y="270053"/>
                  </a:cubicBezTo>
                  <a:cubicBezTo>
                    <a:pt x="-1064" y="256979"/>
                    <a:pt x="1457" y="243715"/>
                    <a:pt x="7502" y="232766"/>
                  </a:cubicBezTo>
                  <a:cubicBezTo>
                    <a:pt x="-396" y="214070"/>
                    <a:pt x="-797" y="192071"/>
                    <a:pt x="6407" y="173041"/>
                  </a:cubicBezTo>
                  <a:cubicBezTo>
                    <a:pt x="15983" y="147740"/>
                    <a:pt x="37298" y="132008"/>
                    <a:pt x="60338" y="133234"/>
                  </a:cubicBezTo>
                  <a:cubicBezTo>
                    <a:pt x="62975" y="116683"/>
                    <a:pt x="71417" y="102337"/>
                    <a:pt x="83477" y="93881"/>
                  </a:cubicBezTo>
                  <a:cubicBezTo>
                    <a:pt x="92640" y="87456"/>
                    <a:pt x="103012" y="85014"/>
                    <a:pt x="113054" y="86347"/>
                  </a:cubicBezTo>
                  <a:lnTo>
                    <a:pt x="127491" y="94260"/>
                  </a:lnTo>
                  <a:lnTo>
                    <a:pt x="138954" y="78646"/>
                  </a:lnTo>
                  <a:cubicBezTo>
                    <a:pt x="148360" y="71704"/>
                    <a:pt x="159449" y="68077"/>
                    <a:pt x="170969" y="68690"/>
                  </a:cubicBezTo>
                  <a:cubicBezTo>
                    <a:pt x="173607" y="52140"/>
                    <a:pt x="182048" y="37794"/>
                    <a:pt x="194109" y="29338"/>
                  </a:cubicBezTo>
                  <a:cubicBezTo>
                    <a:pt x="212433" y="16488"/>
                    <a:pt x="235599" y="19567"/>
                    <a:pt x="251272" y="36926"/>
                  </a:cubicBezTo>
                  <a:cubicBezTo>
                    <a:pt x="260498" y="15322"/>
                    <a:pt x="278508" y="1296"/>
                    <a:pt x="298577" y="85"/>
                  </a:cubicBezTo>
                  <a:close/>
                </a:path>
              </a:pathLst>
            </a:custGeom>
            <a:pattFill prst="smConfetti">
              <a:fgClr>
                <a:srgbClr val="00B050"/>
              </a:fgClr>
              <a:bgClr>
                <a:srgbClr val="00660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64" name="フリーフォーム: 図形 463">
              <a:extLst>
                <a:ext uri="{FF2B5EF4-FFF2-40B4-BE49-F238E27FC236}">
                  <a16:creationId xmlns:a16="http://schemas.microsoft.com/office/drawing/2014/main" id="{91BD1A98-FCD1-4EB3-B7D6-D247E91FB8F0}"/>
                </a:ext>
              </a:extLst>
            </p:cNvPr>
            <p:cNvSpPr/>
            <p:nvPr/>
          </p:nvSpPr>
          <p:spPr bwMode="auto">
            <a:xfrm>
              <a:off x="6165982" y="5020437"/>
              <a:ext cx="428838" cy="315654"/>
            </a:xfrm>
            <a:custGeom>
              <a:avLst/>
              <a:gdLst>
                <a:gd name="connsiteX0" fmla="*/ 298577 w 601163"/>
                <a:gd name="connsiteY0" fmla="*/ 85 h 315654"/>
                <a:gd name="connsiteX1" fmla="*/ 353517 w 601163"/>
                <a:gd name="connsiteY1" fmla="*/ 41618 h 315654"/>
                <a:gd name="connsiteX2" fmla="*/ 437260 w 601163"/>
                <a:gd name="connsiteY2" fmla="*/ 89350 h 315654"/>
                <a:gd name="connsiteX3" fmla="*/ 441886 w 601163"/>
                <a:gd name="connsiteY3" fmla="*/ 91839 h 315654"/>
                <a:gd name="connsiteX4" fmla="*/ 445567 w 601163"/>
                <a:gd name="connsiteY4" fmla="*/ 92303 h 315654"/>
                <a:gd name="connsiteX5" fmla="*/ 483262 w 601163"/>
                <a:gd name="connsiteY5" fmla="*/ 131660 h 315654"/>
                <a:gd name="connsiteX6" fmla="*/ 567005 w 601163"/>
                <a:gd name="connsiteY6" fmla="*/ 179392 h 315654"/>
                <a:gd name="connsiteX7" fmla="*/ 600974 w 601163"/>
                <a:gd name="connsiteY7" fmla="*/ 219051 h 315654"/>
                <a:gd name="connsiteX8" fmla="*/ 586346 w 601163"/>
                <a:gd name="connsiteY8" fmla="*/ 258839 h 315654"/>
                <a:gd name="connsiteX9" fmla="*/ 597272 w 601163"/>
                <a:gd name="connsiteY9" fmla="*/ 305555 h 315654"/>
                <a:gd name="connsiteX10" fmla="*/ 591060 w 601163"/>
                <a:gd name="connsiteY10" fmla="*/ 315654 h 315654"/>
                <a:gd name="connsiteX11" fmla="*/ 26144 w 601163"/>
                <a:gd name="connsiteY11" fmla="*/ 315654 h 315654"/>
                <a:gd name="connsiteX12" fmla="*/ 25310 w 601163"/>
                <a:gd name="connsiteY12" fmla="*/ 311584 h 315654"/>
                <a:gd name="connsiteX13" fmla="*/ 25194 w 601163"/>
                <a:gd name="connsiteY13" fmla="*/ 311466 h 315654"/>
                <a:gd name="connsiteX14" fmla="*/ 8548 w 601163"/>
                <a:gd name="connsiteY14" fmla="*/ 294599 h 315654"/>
                <a:gd name="connsiteX15" fmla="*/ 410 w 601163"/>
                <a:gd name="connsiteY15" fmla="*/ 270053 h 315654"/>
                <a:gd name="connsiteX16" fmla="*/ 7502 w 601163"/>
                <a:gd name="connsiteY16" fmla="*/ 232766 h 315654"/>
                <a:gd name="connsiteX17" fmla="*/ 6407 w 601163"/>
                <a:gd name="connsiteY17" fmla="*/ 173041 h 315654"/>
                <a:gd name="connsiteX18" fmla="*/ 60338 w 601163"/>
                <a:gd name="connsiteY18" fmla="*/ 133234 h 315654"/>
                <a:gd name="connsiteX19" fmla="*/ 83477 w 601163"/>
                <a:gd name="connsiteY19" fmla="*/ 93881 h 315654"/>
                <a:gd name="connsiteX20" fmla="*/ 113054 w 601163"/>
                <a:gd name="connsiteY20" fmla="*/ 86347 h 315654"/>
                <a:gd name="connsiteX21" fmla="*/ 127491 w 601163"/>
                <a:gd name="connsiteY21" fmla="*/ 94260 h 315654"/>
                <a:gd name="connsiteX22" fmla="*/ 138954 w 601163"/>
                <a:gd name="connsiteY22" fmla="*/ 78646 h 315654"/>
                <a:gd name="connsiteX23" fmla="*/ 170969 w 601163"/>
                <a:gd name="connsiteY23" fmla="*/ 68690 h 315654"/>
                <a:gd name="connsiteX24" fmla="*/ 194109 w 601163"/>
                <a:gd name="connsiteY24" fmla="*/ 29338 h 315654"/>
                <a:gd name="connsiteX25" fmla="*/ 251272 w 601163"/>
                <a:gd name="connsiteY25" fmla="*/ 36926 h 315654"/>
                <a:gd name="connsiteX26" fmla="*/ 298577 w 601163"/>
                <a:gd name="connsiteY26" fmla="*/ 85 h 315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601163" h="315654">
                  <a:moveTo>
                    <a:pt x="298577" y="85"/>
                  </a:moveTo>
                  <a:cubicBezTo>
                    <a:pt x="322227" y="-1342"/>
                    <a:pt x="344151" y="15229"/>
                    <a:pt x="353517" y="41618"/>
                  </a:cubicBezTo>
                  <a:cubicBezTo>
                    <a:pt x="387472" y="26306"/>
                    <a:pt x="425250" y="47835"/>
                    <a:pt x="437260" y="89350"/>
                  </a:cubicBezTo>
                  <a:lnTo>
                    <a:pt x="441886" y="91839"/>
                  </a:lnTo>
                  <a:lnTo>
                    <a:pt x="445567" y="92303"/>
                  </a:lnTo>
                  <a:cubicBezTo>
                    <a:pt x="462149" y="97600"/>
                    <a:pt x="476237" y="111869"/>
                    <a:pt x="483262" y="131660"/>
                  </a:cubicBezTo>
                  <a:cubicBezTo>
                    <a:pt x="517217" y="116349"/>
                    <a:pt x="554995" y="137877"/>
                    <a:pt x="567005" y="179392"/>
                  </a:cubicBezTo>
                  <a:cubicBezTo>
                    <a:pt x="584803" y="180887"/>
                    <a:pt x="599168" y="197655"/>
                    <a:pt x="600974" y="219051"/>
                  </a:cubicBezTo>
                  <a:cubicBezTo>
                    <a:pt x="602285" y="234531"/>
                    <a:pt x="596727" y="249654"/>
                    <a:pt x="586346" y="258839"/>
                  </a:cubicBezTo>
                  <a:cubicBezTo>
                    <a:pt x="597321" y="270388"/>
                    <a:pt x="601614" y="288741"/>
                    <a:pt x="597272" y="305555"/>
                  </a:cubicBezTo>
                  <a:lnTo>
                    <a:pt x="591060" y="315654"/>
                  </a:lnTo>
                  <a:lnTo>
                    <a:pt x="26144" y="315654"/>
                  </a:lnTo>
                  <a:lnTo>
                    <a:pt x="25310" y="311584"/>
                  </a:lnTo>
                  <a:lnTo>
                    <a:pt x="25194" y="311466"/>
                  </a:lnTo>
                  <a:lnTo>
                    <a:pt x="8548" y="294599"/>
                  </a:lnTo>
                  <a:cubicBezTo>
                    <a:pt x="4267" y="287459"/>
                    <a:pt x="1423" y="279058"/>
                    <a:pt x="410" y="270053"/>
                  </a:cubicBezTo>
                  <a:cubicBezTo>
                    <a:pt x="-1064" y="256979"/>
                    <a:pt x="1457" y="243715"/>
                    <a:pt x="7502" y="232766"/>
                  </a:cubicBezTo>
                  <a:cubicBezTo>
                    <a:pt x="-396" y="214070"/>
                    <a:pt x="-797" y="192071"/>
                    <a:pt x="6407" y="173041"/>
                  </a:cubicBezTo>
                  <a:cubicBezTo>
                    <a:pt x="15983" y="147740"/>
                    <a:pt x="37298" y="132008"/>
                    <a:pt x="60338" y="133234"/>
                  </a:cubicBezTo>
                  <a:cubicBezTo>
                    <a:pt x="62975" y="116683"/>
                    <a:pt x="71417" y="102337"/>
                    <a:pt x="83477" y="93881"/>
                  </a:cubicBezTo>
                  <a:cubicBezTo>
                    <a:pt x="92640" y="87456"/>
                    <a:pt x="103012" y="85014"/>
                    <a:pt x="113054" y="86347"/>
                  </a:cubicBezTo>
                  <a:lnTo>
                    <a:pt x="127491" y="94260"/>
                  </a:lnTo>
                  <a:lnTo>
                    <a:pt x="138954" y="78646"/>
                  </a:lnTo>
                  <a:cubicBezTo>
                    <a:pt x="148360" y="71704"/>
                    <a:pt x="159449" y="68077"/>
                    <a:pt x="170969" y="68690"/>
                  </a:cubicBezTo>
                  <a:cubicBezTo>
                    <a:pt x="173607" y="52140"/>
                    <a:pt x="182048" y="37794"/>
                    <a:pt x="194109" y="29338"/>
                  </a:cubicBezTo>
                  <a:cubicBezTo>
                    <a:pt x="212433" y="16488"/>
                    <a:pt x="235599" y="19567"/>
                    <a:pt x="251272" y="36926"/>
                  </a:cubicBezTo>
                  <a:cubicBezTo>
                    <a:pt x="260498" y="15322"/>
                    <a:pt x="278508" y="1296"/>
                    <a:pt x="298577" y="85"/>
                  </a:cubicBezTo>
                  <a:close/>
                </a:path>
              </a:pathLst>
            </a:custGeom>
            <a:pattFill prst="smConfetti">
              <a:fgClr>
                <a:srgbClr val="00B050"/>
              </a:fgClr>
              <a:bgClr>
                <a:srgbClr val="92D05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65" name="フリーフォーム: 図形 464">
              <a:extLst>
                <a:ext uri="{FF2B5EF4-FFF2-40B4-BE49-F238E27FC236}">
                  <a16:creationId xmlns:a16="http://schemas.microsoft.com/office/drawing/2014/main" id="{710844CB-03CE-4907-A7A1-D29AA8B20785}"/>
                </a:ext>
              </a:extLst>
            </p:cNvPr>
            <p:cNvSpPr/>
            <p:nvPr/>
          </p:nvSpPr>
          <p:spPr bwMode="auto">
            <a:xfrm>
              <a:off x="6782605" y="5015532"/>
              <a:ext cx="469460" cy="288683"/>
            </a:xfrm>
            <a:custGeom>
              <a:avLst/>
              <a:gdLst>
                <a:gd name="connsiteX0" fmla="*/ 298577 w 601163"/>
                <a:gd name="connsiteY0" fmla="*/ 85 h 315654"/>
                <a:gd name="connsiteX1" fmla="*/ 353517 w 601163"/>
                <a:gd name="connsiteY1" fmla="*/ 41618 h 315654"/>
                <a:gd name="connsiteX2" fmla="*/ 437260 w 601163"/>
                <a:gd name="connsiteY2" fmla="*/ 89350 h 315654"/>
                <a:gd name="connsiteX3" fmla="*/ 441886 w 601163"/>
                <a:gd name="connsiteY3" fmla="*/ 91839 h 315654"/>
                <a:gd name="connsiteX4" fmla="*/ 445567 w 601163"/>
                <a:gd name="connsiteY4" fmla="*/ 92303 h 315654"/>
                <a:gd name="connsiteX5" fmla="*/ 483262 w 601163"/>
                <a:gd name="connsiteY5" fmla="*/ 131660 h 315654"/>
                <a:gd name="connsiteX6" fmla="*/ 567005 w 601163"/>
                <a:gd name="connsiteY6" fmla="*/ 179392 h 315654"/>
                <a:gd name="connsiteX7" fmla="*/ 600974 w 601163"/>
                <a:gd name="connsiteY7" fmla="*/ 219051 h 315654"/>
                <a:gd name="connsiteX8" fmla="*/ 586346 w 601163"/>
                <a:gd name="connsiteY8" fmla="*/ 258839 h 315654"/>
                <a:gd name="connsiteX9" fmla="*/ 597272 w 601163"/>
                <a:gd name="connsiteY9" fmla="*/ 305555 h 315654"/>
                <a:gd name="connsiteX10" fmla="*/ 591060 w 601163"/>
                <a:gd name="connsiteY10" fmla="*/ 315654 h 315654"/>
                <a:gd name="connsiteX11" fmla="*/ 26144 w 601163"/>
                <a:gd name="connsiteY11" fmla="*/ 315654 h 315654"/>
                <a:gd name="connsiteX12" fmla="*/ 25310 w 601163"/>
                <a:gd name="connsiteY12" fmla="*/ 311584 h 315654"/>
                <a:gd name="connsiteX13" fmla="*/ 25194 w 601163"/>
                <a:gd name="connsiteY13" fmla="*/ 311466 h 315654"/>
                <a:gd name="connsiteX14" fmla="*/ 8548 w 601163"/>
                <a:gd name="connsiteY14" fmla="*/ 294599 h 315654"/>
                <a:gd name="connsiteX15" fmla="*/ 410 w 601163"/>
                <a:gd name="connsiteY15" fmla="*/ 270053 h 315654"/>
                <a:gd name="connsiteX16" fmla="*/ 7502 w 601163"/>
                <a:gd name="connsiteY16" fmla="*/ 232766 h 315654"/>
                <a:gd name="connsiteX17" fmla="*/ 6407 w 601163"/>
                <a:gd name="connsiteY17" fmla="*/ 173041 h 315654"/>
                <a:gd name="connsiteX18" fmla="*/ 60338 w 601163"/>
                <a:gd name="connsiteY18" fmla="*/ 133234 h 315654"/>
                <a:gd name="connsiteX19" fmla="*/ 83477 w 601163"/>
                <a:gd name="connsiteY19" fmla="*/ 93881 h 315654"/>
                <a:gd name="connsiteX20" fmla="*/ 113054 w 601163"/>
                <a:gd name="connsiteY20" fmla="*/ 86347 h 315654"/>
                <a:gd name="connsiteX21" fmla="*/ 127491 w 601163"/>
                <a:gd name="connsiteY21" fmla="*/ 94260 h 315654"/>
                <a:gd name="connsiteX22" fmla="*/ 138954 w 601163"/>
                <a:gd name="connsiteY22" fmla="*/ 78646 h 315654"/>
                <a:gd name="connsiteX23" fmla="*/ 170969 w 601163"/>
                <a:gd name="connsiteY23" fmla="*/ 68690 h 315654"/>
                <a:gd name="connsiteX24" fmla="*/ 194109 w 601163"/>
                <a:gd name="connsiteY24" fmla="*/ 29338 h 315654"/>
                <a:gd name="connsiteX25" fmla="*/ 251272 w 601163"/>
                <a:gd name="connsiteY25" fmla="*/ 36926 h 315654"/>
                <a:gd name="connsiteX26" fmla="*/ 298577 w 601163"/>
                <a:gd name="connsiteY26" fmla="*/ 85 h 315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601163" h="315654">
                  <a:moveTo>
                    <a:pt x="298577" y="85"/>
                  </a:moveTo>
                  <a:cubicBezTo>
                    <a:pt x="322227" y="-1342"/>
                    <a:pt x="344151" y="15229"/>
                    <a:pt x="353517" y="41618"/>
                  </a:cubicBezTo>
                  <a:cubicBezTo>
                    <a:pt x="387472" y="26306"/>
                    <a:pt x="425250" y="47835"/>
                    <a:pt x="437260" y="89350"/>
                  </a:cubicBezTo>
                  <a:lnTo>
                    <a:pt x="441886" y="91839"/>
                  </a:lnTo>
                  <a:lnTo>
                    <a:pt x="445567" y="92303"/>
                  </a:lnTo>
                  <a:cubicBezTo>
                    <a:pt x="462149" y="97600"/>
                    <a:pt x="476237" y="111869"/>
                    <a:pt x="483262" y="131660"/>
                  </a:cubicBezTo>
                  <a:cubicBezTo>
                    <a:pt x="517217" y="116349"/>
                    <a:pt x="554995" y="137877"/>
                    <a:pt x="567005" y="179392"/>
                  </a:cubicBezTo>
                  <a:cubicBezTo>
                    <a:pt x="584803" y="180887"/>
                    <a:pt x="599168" y="197655"/>
                    <a:pt x="600974" y="219051"/>
                  </a:cubicBezTo>
                  <a:cubicBezTo>
                    <a:pt x="602285" y="234531"/>
                    <a:pt x="596727" y="249654"/>
                    <a:pt x="586346" y="258839"/>
                  </a:cubicBezTo>
                  <a:cubicBezTo>
                    <a:pt x="597321" y="270388"/>
                    <a:pt x="601614" y="288741"/>
                    <a:pt x="597272" y="305555"/>
                  </a:cubicBezTo>
                  <a:lnTo>
                    <a:pt x="591060" y="315654"/>
                  </a:lnTo>
                  <a:lnTo>
                    <a:pt x="26144" y="315654"/>
                  </a:lnTo>
                  <a:lnTo>
                    <a:pt x="25310" y="311584"/>
                  </a:lnTo>
                  <a:lnTo>
                    <a:pt x="25194" y="311466"/>
                  </a:lnTo>
                  <a:lnTo>
                    <a:pt x="8548" y="294599"/>
                  </a:lnTo>
                  <a:cubicBezTo>
                    <a:pt x="4267" y="287459"/>
                    <a:pt x="1423" y="279058"/>
                    <a:pt x="410" y="270053"/>
                  </a:cubicBezTo>
                  <a:cubicBezTo>
                    <a:pt x="-1064" y="256979"/>
                    <a:pt x="1457" y="243715"/>
                    <a:pt x="7502" y="232766"/>
                  </a:cubicBezTo>
                  <a:cubicBezTo>
                    <a:pt x="-396" y="214070"/>
                    <a:pt x="-797" y="192071"/>
                    <a:pt x="6407" y="173041"/>
                  </a:cubicBezTo>
                  <a:cubicBezTo>
                    <a:pt x="15983" y="147740"/>
                    <a:pt x="37298" y="132008"/>
                    <a:pt x="60338" y="133234"/>
                  </a:cubicBezTo>
                  <a:cubicBezTo>
                    <a:pt x="62975" y="116683"/>
                    <a:pt x="71417" y="102337"/>
                    <a:pt x="83477" y="93881"/>
                  </a:cubicBezTo>
                  <a:cubicBezTo>
                    <a:pt x="92640" y="87456"/>
                    <a:pt x="103012" y="85014"/>
                    <a:pt x="113054" y="86347"/>
                  </a:cubicBezTo>
                  <a:lnTo>
                    <a:pt x="127491" y="94260"/>
                  </a:lnTo>
                  <a:lnTo>
                    <a:pt x="138954" y="78646"/>
                  </a:lnTo>
                  <a:cubicBezTo>
                    <a:pt x="148360" y="71704"/>
                    <a:pt x="159449" y="68077"/>
                    <a:pt x="170969" y="68690"/>
                  </a:cubicBezTo>
                  <a:cubicBezTo>
                    <a:pt x="173607" y="52140"/>
                    <a:pt x="182048" y="37794"/>
                    <a:pt x="194109" y="29338"/>
                  </a:cubicBezTo>
                  <a:cubicBezTo>
                    <a:pt x="212433" y="16488"/>
                    <a:pt x="235599" y="19567"/>
                    <a:pt x="251272" y="36926"/>
                  </a:cubicBezTo>
                  <a:cubicBezTo>
                    <a:pt x="260498" y="15322"/>
                    <a:pt x="278508" y="1296"/>
                    <a:pt x="298577" y="85"/>
                  </a:cubicBezTo>
                  <a:close/>
                </a:path>
              </a:pathLst>
            </a:custGeom>
            <a:pattFill prst="smConfetti">
              <a:fgClr>
                <a:srgbClr val="00CC00"/>
              </a:fgClr>
              <a:bgClr>
                <a:srgbClr val="339933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66" name="楕円 465">
              <a:extLst>
                <a:ext uri="{FF2B5EF4-FFF2-40B4-BE49-F238E27FC236}">
                  <a16:creationId xmlns:a16="http://schemas.microsoft.com/office/drawing/2014/main" id="{1C233AB8-A5CE-406B-BB13-E63645AC5991}"/>
                </a:ext>
              </a:extLst>
            </p:cNvPr>
            <p:cNvSpPr/>
            <p:nvPr/>
          </p:nvSpPr>
          <p:spPr bwMode="auto">
            <a:xfrm>
              <a:off x="6085162" y="5296090"/>
              <a:ext cx="1538595" cy="681824"/>
            </a:xfrm>
            <a:prstGeom prst="ellipse">
              <a:avLst/>
            </a:prstGeom>
            <a:solidFill>
              <a:srgbClr val="00B0F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7" name="フリーフォーム: 図形 466">
              <a:extLst>
                <a:ext uri="{FF2B5EF4-FFF2-40B4-BE49-F238E27FC236}">
                  <a16:creationId xmlns:a16="http://schemas.microsoft.com/office/drawing/2014/main" id="{67955937-D13F-4957-B16A-33F631369F4C}"/>
                </a:ext>
              </a:extLst>
            </p:cNvPr>
            <p:cNvSpPr/>
            <p:nvPr/>
          </p:nvSpPr>
          <p:spPr bwMode="auto">
            <a:xfrm>
              <a:off x="5956285" y="5431755"/>
              <a:ext cx="1771639" cy="626500"/>
            </a:xfrm>
            <a:custGeom>
              <a:avLst/>
              <a:gdLst>
                <a:gd name="connsiteX0" fmla="*/ 1649949 w 1771639"/>
                <a:gd name="connsiteY0" fmla="*/ 0 h 626500"/>
                <a:gd name="connsiteX1" fmla="*/ 1771639 w 1771639"/>
                <a:gd name="connsiteY1" fmla="*/ 160716 h 626500"/>
                <a:gd name="connsiteX2" fmla="*/ 1695474 w 1771639"/>
                <a:gd name="connsiteY2" fmla="*/ 203577 h 626500"/>
                <a:gd name="connsiteX3" fmla="*/ 1688429 w 1771639"/>
                <a:gd name="connsiteY3" fmla="*/ 204107 h 626500"/>
                <a:gd name="connsiteX4" fmla="*/ 1727709 w 1771639"/>
                <a:gd name="connsiteY4" fmla="*/ 245611 h 626500"/>
                <a:gd name="connsiteX5" fmla="*/ 1769517 w 1771639"/>
                <a:gd name="connsiteY5" fmla="*/ 334640 h 626500"/>
                <a:gd name="connsiteX6" fmla="*/ 1620627 w 1771639"/>
                <a:gd name="connsiteY6" fmla="*/ 380658 h 626500"/>
                <a:gd name="connsiteX7" fmla="*/ 1579154 w 1771639"/>
                <a:gd name="connsiteY7" fmla="*/ 376650 h 626500"/>
                <a:gd name="connsiteX8" fmla="*/ 1597096 w 1771639"/>
                <a:gd name="connsiteY8" fmla="*/ 404482 h 626500"/>
                <a:gd name="connsiteX9" fmla="*/ 1609078 w 1771639"/>
                <a:gd name="connsiteY9" fmla="*/ 438529 h 626500"/>
                <a:gd name="connsiteX10" fmla="*/ 1448901 w 1771639"/>
                <a:gd name="connsiteY10" fmla="*/ 482583 h 626500"/>
                <a:gd name="connsiteX11" fmla="*/ 1379224 w 1771639"/>
                <a:gd name="connsiteY11" fmla="*/ 476592 h 626500"/>
                <a:gd name="connsiteX12" fmla="*/ 1421231 w 1771639"/>
                <a:gd name="connsiteY12" fmla="*/ 528102 h 626500"/>
                <a:gd name="connsiteX13" fmla="*/ 1439772 w 1771639"/>
                <a:gd name="connsiteY13" fmla="*/ 569750 h 626500"/>
                <a:gd name="connsiteX14" fmla="*/ 1191917 w 1771639"/>
                <a:gd name="connsiteY14" fmla="*/ 623638 h 626500"/>
                <a:gd name="connsiteX15" fmla="*/ 1016283 w 1771639"/>
                <a:gd name="connsiteY15" fmla="*/ 611699 h 626500"/>
                <a:gd name="connsiteX16" fmla="*/ 998186 w 1771639"/>
                <a:gd name="connsiteY16" fmla="*/ 606032 h 626500"/>
                <a:gd name="connsiteX17" fmla="*/ 965087 w 1771639"/>
                <a:gd name="connsiteY17" fmla="*/ 614567 h 626500"/>
                <a:gd name="connsiteX18" fmla="*/ 799403 w 1771639"/>
                <a:gd name="connsiteY18" fmla="*/ 626500 h 626500"/>
                <a:gd name="connsiteX19" fmla="*/ 565091 w 1771639"/>
                <a:gd name="connsiteY19" fmla="*/ 585759 h 626500"/>
                <a:gd name="connsiteX20" fmla="*/ 570195 w 1771639"/>
                <a:gd name="connsiteY20" fmla="*/ 571505 h 626500"/>
                <a:gd name="connsiteX21" fmla="*/ 562941 w 1771639"/>
                <a:gd name="connsiteY21" fmla="*/ 572687 h 626500"/>
                <a:gd name="connsiteX22" fmla="*/ 497745 w 1771639"/>
                <a:gd name="connsiteY22" fmla="*/ 575869 h 626500"/>
                <a:gd name="connsiteX23" fmla="*/ 330251 w 1771639"/>
                <a:gd name="connsiteY23" fmla="*/ 535375 h 626500"/>
                <a:gd name="connsiteX24" fmla="*/ 344332 w 1771639"/>
                <a:gd name="connsiteY24" fmla="*/ 500829 h 626500"/>
                <a:gd name="connsiteX25" fmla="*/ 358485 w 1771639"/>
                <a:gd name="connsiteY25" fmla="*/ 483094 h 626500"/>
                <a:gd name="connsiteX26" fmla="*/ 314498 w 1771639"/>
                <a:gd name="connsiteY26" fmla="*/ 485666 h 626500"/>
                <a:gd name="connsiteX27" fmla="*/ 157052 w 1771639"/>
                <a:gd name="connsiteY27" fmla="*/ 440060 h 626500"/>
                <a:gd name="connsiteX28" fmla="*/ 170288 w 1771639"/>
                <a:gd name="connsiteY28" fmla="*/ 401154 h 626500"/>
                <a:gd name="connsiteX29" fmla="*/ 189195 w 1771639"/>
                <a:gd name="connsiteY29" fmla="*/ 372769 h 626500"/>
                <a:gd name="connsiteX30" fmla="*/ 172284 w 1771639"/>
                <a:gd name="connsiteY30" fmla="*/ 374042 h 626500"/>
                <a:gd name="connsiteX31" fmla="*/ 47577 w 1771639"/>
                <a:gd name="connsiteY31" fmla="*/ 327526 h 626500"/>
                <a:gd name="connsiteX32" fmla="*/ 85800 w 1771639"/>
                <a:gd name="connsiteY32" fmla="*/ 234216 h 626500"/>
                <a:gd name="connsiteX33" fmla="*/ 90247 w 1771639"/>
                <a:gd name="connsiteY33" fmla="*/ 229046 h 626500"/>
                <a:gd name="connsiteX34" fmla="*/ 83772 w 1771639"/>
                <a:gd name="connsiteY34" fmla="*/ 228798 h 626500"/>
                <a:gd name="connsiteX35" fmla="*/ 4 w 1771639"/>
                <a:gd name="connsiteY35" fmla="*/ 191414 h 626500"/>
                <a:gd name="connsiteX36" fmla="*/ 140606 w 1771639"/>
                <a:gd name="connsiteY36" fmla="*/ 55186 h 626500"/>
                <a:gd name="connsiteX37" fmla="*/ 274568 w 1771639"/>
                <a:gd name="connsiteY37" fmla="*/ 191414 h 626500"/>
                <a:gd name="connsiteX38" fmla="*/ 263780 w 1771639"/>
                <a:gd name="connsiteY38" fmla="*/ 206761 h 626500"/>
                <a:gd name="connsiteX39" fmla="*/ 244336 w 1771639"/>
                <a:gd name="connsiteY39" fmla="*/ 215044 h 626500"/>
                <a:gd name="connsiteX40" fmla="*/ 261973 w 1771639"/>
                <a:gd name="connsiteY40" fmla="*/ 237535 h 626500"/>
                <a:gd name="connsiteX41" fmla="*/ 286001 w 1771639"/>
                <a:gd name="connsiteY41" fmla="*/ 288082 h 626500"/>
                <a:gd name="connsiteX42" fmla="*/ 286438 w 1771639"/>
                <a:gd name="connsiteY42" fmla="*/ 287871 h 626500"/>
                <a:gd name="connsiteX43" fmla="*/ 318306 w 1771639"/>
                <a:gd name="connsiteY43" fmla="*/ 282489 h 626500"/>
                <a:gd name="connsiteX44" fmla="*/ 427733 w 1771639"/>
                <a:gd name="connsiteY44" fmla="*/ 351830 h 626500"/>
                <a:gd name="connsiteX45" fmla="*/ 459453 w 1771639"/>
                <a:gd name="connsiteY45" fmla="*/ 403651 h 626500"/>
                <a:gd name="connsiteX46" fmla="*/ 467894 w 1771639"/>
                <a:gd name="connsiteY46" fmla="*/ 400242 h 626500"/>
                <a:gd name="connsiteX47" fmla="*/ 501797 w 1771639"/>
                <a:gd name="connsiteY47" fmla="*/ 395463 h 626500"/>
                <a:gd name="connsiteX48" fmla="*/ 618207 w 1771639"/>
                <a:gd name="connsiteY48" fmla="*/ 457032 h 626500"/>
                <a:gd name="connsiteX49" fmla="*/ 648192 w 1771639"/>
                <a:gd name="connsiteY49" fmla="*/ 497918 h 626500"/>
                <a:gd name="connsiteX50" fmla="*/ 713113 w 1771639"/>
                <a:gd name="connsiteY50" fmla="*/ 462736 h 626500"/>
                <a:gd name="connsiteX51" fmla="*/ 805071 w 1771639"/>
                <a:gd name="connsiteY51" fmla="*/ 444996 h 626500"/>
                <a:gd name="connsiteX52" fmla="*/ 967920 w 1771639"/>
                <a:gd name="connsiteY52" fmla="*/ 506940 h 626500"/>
                <a:gd name="connsiteX53" fmla="*/ 974294 w 1771639"/>
                <a:gd name="connsiteY53" fmla="*/ 513190 h 626500"/>
                <a:gd name="connsiteX54" fmla="*/ 1020030 w 1771639"/>
                <a:gd name="connsiteY54" fmla="*/ 461651 h 626500"/>
                <a:gd name="connsiteX55" fmla="*/ 1197912 w 1771639"/>
                <a:gd name="connsiteY55" fmla="*/ 383561 h 626500"/>
                <a:gd name="connsiteX56" fmla="*/ 1293452 w 1771639"/>
                <a:gd name="connsiteY56" fmla="*/ 408468 h 626500"/>
                <a:gd name="connsiteX57" fmla="*/ 1297572 w 1771639"/>
                <a:gd name="connsiteY57" fmla="*/ 411087 h 626500"/>
                <a:gd name="connsiteX58" fmla="*/ 1302189 w 1771639"/>
                <a:gd name="connsiteY58" fmla="*/ 400947 h 626500"/>
                <a:gd name="connsiteX59" fmla="*/ 1452775 w 1771639"/>
                <a:gd name="connsiteY59" fmla="*/ 286319 h 626500"/>
                <a:gd name="connsiteX60" fmla="*/ 1484890 w 1771639"/>
                <a:gd name="connsiteY60" fmla="*/ 291862 h 626500"/>
                <a:gd name="connsiteX61" fmla="*/ 1486080 w 1771639"/>
                <a:gd name="connsiteY61" fmla="*/ 292457 h 626500"/>
                <a:gd name="connsiteX62" fmla="*/ 1517372 w 1771639"/>
                <a:gd name="connsiteY62" fmla="*/ 242329 h 626500"/>
                <a:gd name="connsiteX63" fmla="*/ 1563863 w 1771639"/>
                <a:gd name="connsiteY63" fmla="*/ 197544 h 626500"/>
                <a:gd name="connsiteX64" fmla="*/ 1558564 w 1771639"/>
                <a:gd name="connsiteY64" fmla="*/ 196926 h 626500"/>
                <a:gd name="connsiteX65" fmla="*/ 1522226 w 1771639"/>
                <a:gd name="connsiteY65" fmla="*/ 160716 h 626500"/>
                <a:gd name="connsiteX66" fmla="*/ 1649949 w 1771639"/>
                <a:gd name="connsiteY66" fmla="*/ 0 h 626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1771639" h="626500">
                  <a:moveTo>
                    <a:pt x="1649949" y="0"/>
                  </a:moveTo>
                  <a:cubicBezTo>
                    <a:pt x="1718823" y="0"/>
                    <a:pt x="1771639" y="135026"/>
                    <a:pt x="1771639" y="160716"/>
                  </a:cubicBezTo>
                  <a:cubicBezTo>
                    <a:pt x="1771639" y="179984"/>
                    <a:pt x="1740233" y="196515"/>
                    <a:pt x="1695474" y="203577"/>
                  </a:cubicBezTo>
                  <a:lnTo>
                    <a:pt x="1688429" y="204107"/>
                  </a:lnTo>
                  <a:lnTo>
                    <a:pt x="1727709" y="245611"/>
                  </a:lnTo>
                  <a:cubicBezTo>
                    <a:pt x="1753752" y="282184"/>
                    <a:pt x="1769517" y="321933"/>
                    <a:pt x="1769517" y="334640"/>
                  </a:cubicBezTo>
                  <a:cubicBezTo>
                    <a:pt x="1769517" y="360055"/>
                    <a:pt x="1702857" y="380658"/>
                    <a:pt x="1620627" y="380658"/>
                  </a:cubicBezTo>
                  <a:lnTo>
                    <a:pt x="1579154" y="376650"/>
                  </a:lnTo>
                  <a:lnTo>
                    <a:pt x="1597096" y="404482"/>
                  </a:lnTo>
                  <a:cubicBezTo>
                    <a:pt x="1604838" y="419892"/>
                    <a:pt x="1609078" y="432447"/>
                    <a:pt x="1609078" y="438529"/>
                  </a:cubicBezTo>
                  <a:cubicBezTo>
                    <a:pt x="1609078" y="462859"/>
                    <a:pt x="1537364" y="482583"/>
                    <a:pt x="1448901" y="482583"/>
                  </a:cubicBezTo>
                  <a:lnTo>
                    <a:pt x="1379224" y="476592"/>
                  </a:lnTo>
                  <a:lnTo>
                    <a:pt x="1421231" y="528102"/>
                  </a:lnTo>
                  <a:cubicBezTo>
                    <a:pt x="1433211" y="546952"/>
                    <a:pt x="1439772" y="562309"/>
                    <a:pt x="1439772" y="569750"/>
                  </a:cubicBezTo>
                  <a:cubicBezTo>
                    <a:pt x="1439772" y="599511"/>
                    <a:pt x="1328804" y="623638"/>
                    <a:pt x="1191917" y="623638"/>
                  </a:cubicBezTo>
                  <a:cubicBezTo>
                    <a:pt x="1123474" y="623638"/>
                    <a:pt x="1061261" y="620169"/>
                    <a:pt x="1016283" y="611699"/>
                  </a:cubicBezTo>
                  <a:lnTo>
                    <a:pt x="998186" y="606032"/>
                  </a:lnTo>
                  <a:lnTo>
                    <a:pt x="965087" y="614567"/>
                  </a:lnTo>
                  <a:cubicBezTo>
                    <a:pt x="922685" y="621940"/>
                    <a:pt x="864107" y="626500"/>
                    <a:pt x="799403" y="626500"/>
                  </a:cubicBezTo>
                  <a:cubicBezTo>
                    <a:pt x="669996" y="626500"/>
                    <a:pt x="564146" y="616010"/>
                    <a:pt x="565091" y="585759"/>
                  </a:cubicBezTo>
                  <a:lnTo>
                    <a:pt x="570195" y="571505"/>
                  </a:lnTo>
                  <a:lnTo>
                    <a:pt x="562941" y="572687"/>
                  </a:lnTo>
                  <a:cubicBezTo>
                    <a:pt x="542903" y="574736"/>
                    <a:pt x="520871" y="575869"/>
                    <a:pt x="497745" y="575869"/>
                  </a:cubicBezTo>
                  <a:cubicBezTo>
                    <a:pt x="405241" y="575869"/>
                    <a:pt x="329576" y="565442"/>
                    <a:pt x="330251" y="535375"/>
                  </a:cubicBezTo>
                  <a:cubicBezTo>
                    <a:pt x="330420" y="527858"/>
                    <a:pt x="335445" y="515355"/>
                    <a:pt x="344332" y="500829"/>
                  </a:cubicBezTo>
                  <a:lnTo>
                    <a:pt x="358485" y="483094"/>
                  </a:lnTo>
                  <a:lnTo>
                    <a:pt x="314498" y="485666"/>
                  </a:lnTo>
                  <a:cubicBezTo>
                    <a:pt x="227543" y="485666"/>
                    <a:pt x="156417" y="473923"/>
                    <a:pt x="157052" y="440060"/>
                  </a:cubicBezTo>
                  <a:cubicBezTo>
                    <a:pt x="157211" y="431595"/>
                    <a:pt x="161934" y="417514"/>
                    <a:pt x="170288" y="401154"/>
                  </a:cubicBezTo>
                  <a:lnTo>
                    <a:pt x="189195" y="372769"/>
                  </a:lnTo>
                  <a:lnTo>
                    <a:pt x="172284" y="374042"/>
                  </a:lnTo>
                  <a:cubicBezTo>
                    <a:pt x="103410" y="374042"/>
                    <a:pt x="47075" y="362065"/>
                    <a:pt x="47577" y="327526"/>
                  </a:cubicBezTo>
                  <a:cubicBezTo>
                    <a:pt x="47829" y="310257"/>
                    <a:pt x="62541" y="270078"/>
                    <a:pt x="85800" y="234216"/>
                  </a:cubicBezTo>
                  <a:lnTo>
                    <a:pt x="90247" y="229046"/>
                  </a:lnTo>
                  <a:lnTo>
                    <a:pt x="83772" y="228798"/>
                  </a:lnTo>
                  <a:cubicBezTo>
                    <a:pt x="34369" y="224571"/>
                    <a:pt x="-412" y="213371"/>
                    <a:pt x="4" y="191414"/>
                  </a:cubicBezTo>
                  <a:cubicBezTo>
                    <a:pt x="557" y="162138"/>
                    <a:pt x="64788" y="55186"/>
                    <a:pt x="140606" y="55186"/>
                  </a:cubicBezTo>
                  <a:cubicBezTo>
                    <a:pt x="216425" y="55186"/>
                    <a:pt x="274568" y="169638"/>
                    <a:pt x="274568" y="191414"/>
                  </a:cubicBezTo>
                  <a:cubicBezTo>
                    <a:pt x="274568" y="196858"/>
                    <a:pt x="270727" y="202044"/>
                    <a:pt x="263780" y="206761"/>
                  </a:cubicBezTo>
                  <a:lnTo>
                    <a:pt x="244336" y="215044"/>
                  </a:lnTo>
                  <a:lnTo>
                    <a:pt x="261973" y="237535"/>
                  </a:lnTo>
                  <a:lnTo>
                    <a:pt x="286001" y="288082"/>
                  </a:lnTo>
                  <a:lnTo>
                    <a:pt x="286438" y="287871"/>
                  </a:lnTo>
                  <a:cubicBezTo>
                    <a:pt x="296775" y="284422"/>
                    <a:pt x="307437" y="282489"/>
                    <a:pt x="318306" y="282489"/>
                  </a:cubicBezTo>
                  <a:cubicBezTo>
                    <a:pt x="361783" y="282489"/>
                    <a:pt x="400193" y="315585"/>
                    <a:pt x="427733" y="351830"/>
                  </a:cubicBezTo>
                  <a:lnTo>
                    <a:pt x="459453" y="403651"/>
                  </a:lnTo>
                  <a:lnTo>
                    <a:pt x="467894" y="400242"/>
                  </a:lnTo>
                  <a:cubicBezTo>
                    <a:pt x="478891" y="397180"/>
                    <a:pt x="490234" y="395463"/>
                    <a:pt x="501797" y="395463"/>
                  </a:cubicBezTo>
                  <a:cubicBezTo>
                    <a:pt x="548049" y="395463"/>
                    <a:pt x="588909" y="424850"/>
                    <a:pt x="618207" y="457032"/>
                  </a:cubicBezTo>
                  <a:lnTo>
                    <a:pt x="648192" y="497918"/>
                  </a:lnTo>
                  <a:lnTo>
                    <a:pt x="713113" y="462736"/>
                  </a:lnTo>
                  <a:cubicBezTo>
                    <a:pt x="741603" y="451903"/>
                    <a:pt x="772719" y="444996"/>
                    <a:pt x="805071" y="444996"/>
                  </a:cubicBezTo>
                  <a:cubicBezTo>
                    <a:pt x="869774" y="444996"/>
                    <a:pt x="926935" y="474562"/>
                    <a:pt x="967920" y="506940"/>
                  </a:cubicBezTo>
                  <a:lnTo>
                    <a:pt x="974294" y="513190"/>
                  </a:lnTo>
                  <a:lnTo>
                    <a:pt x="1020030" y="461651"/>
                  </a:lnTo>
                  <a:cubicBezTo>
                    <a:pt x="1066256" y="420105"/>
                    <a:pt x="1129469" y="383561"/>
                    <a:pt x="1197912" y="383561"/>
                  </a:cubicBezTo>
                  <a:cubicBezTo>
                    <a:pt x="1232134" y="383561"/>
                    <a:pt x="1264361" y="393338"/>
                    <a:pt x="1293452" y="408468"/>
                  </a:cubicBezTo>
                  <a:lnTo>
                    <a:pt x="1297572" y="411087"/>
                  </a:lnTo>
                  <a:lnTo>
                    <a:pt x="1302189" y="400947"/>
                  </a:lnTo>
                  <a:cubicBezTo>
                    <a:pt x="1327686" y="353538"/>
                    <a:pt x="1386428" y="286319"/>
                    <a:pt x="1452775" y="286319"/>
                  </a:cubicBezTo>
                  <a:cubicBezTo>
                    <a:pt x="1463833" y="286319"/>
                    <a:pt x="1474569" y="288317"/>
                    <a:pt x="1484890" y="291862"/>
                  </a:cubicBezTo>
                  <a:lnTo>
                    <a:pt x="1486080" y="292457"/>
                  </a:lnTo>
                  <a:lnTo>
                    <a:pt x="1517372" y="242329"/>
                  </a:lnTo>
                  <a:lnTo>
                    <a:pt x="1563863" y="197544"/>
                  </a:lnTo>
                  <a:lnTo>
                    <a:pt x="1558564" y="196926"/>
                  </a:lnTo>
                  <a:cubicBezTo>
                    <a:pt x="1535933" y="189615"/>
                    <a:pt x="1521975" y="177986"/>
                    <a:pt x="1522226" y="160716"/>
                  </a:cubicBezTo>
                  <a:cubicBezTo>
                    <a:pt x="1522729" y="126178"/>
                    <a:pt x="1581076" y="0"/>
                    <a:pt x="1649949" y="0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68" name="フリーフォーム: 図形 467">
              <a:extLst>
                <a:ext uri="{FF2B5EF4-FFF2-40B4-BE49-F238E27FC236}">
                  <a16:creationId xmlns:a16="http://schemas.microsoft.com/office/drawing/2014/main" id="{12789680-E1BD-4E21-AEC0-7F62CF1B0F8A}"/>
                </a:ext>
              </a:extLst>
            </p:cNvPr>
            <p:cNvSpPr/>
            <p:nvPr/>
          </p:nvSpPr>
          <p:spPr bwMode="auto">
            <a:xfrm>
              <a:off x="6077614" y="5180338"/>
              <a:ext cx="1537754" cy="356673"/>
            </a:xfrm>
            <a:custGeom>
              <a:avLst/>
              <a:gdLst>
                <a:gd name="connsiteX0" fmla="*/ 753391 w 1537754"/>
                <a:gd name="connsiteY0" fmla="*/ 0 h 356673"/>
                <a:gd name="connsiteX1" fmla="*/ 866504 w 1537754"/>
                <a:gd name="connsiteY1" fmla="*/ 62421 h 356673"/>
                <a:gd name="connsiteX2" fmla="*/ 883755 w 1537754"/>
                <a:gd name="connsiteY2" fmla="*/ 86964 h 356673"/>
                <a:gd name="connsiteX3" fmla="*/ 884974 w 1537754"/>
                <a:gd name="connsiteY3" fmla="*/ 85354 h 356673"/>
                <a:gd name="connsiteX4" fmla="*/ 1004684 w 1537754"/>
                <a:gd name="connsiteY4" fmla="*/ 23766 h 356673"/>
                <a:gd name="connsiteX5" fmla="*/ 1120612 w 1537754"/>
                <a:gd name="connsiteY5" fmla="*/ 88386 h 356673"/>
                <a:gd name="connsiteX6" fmla="*/ 1143132 w 1537754"/>
                <a:gd name="connsiteY6" fmla="*/ 120749 h 356673"/>
                <a:gd name="connsiteX7" fmla="*/ 1164630 w 1537754"/>
                <a:gd name="connsiteY7" fmla="*/ 92888 h 356673"/>
                <a:gd name="connsiteX8" fmla="*/ 1201772 w 1537754"/>
                <a:gd name="connsiteY8" fmla="*/ 75752 h 356673"/>
                <a:gd name="connsiteX9" fmla="*/ 1287043 w 1537754"/>
                <a:gd name="connsiteY9" fmla="*/ 181307 h 356673"/>
                <a:gd name="connsiteX10" fmla="*/ 1289155 w 1537754"/>
                <a:gd name="connsiteY10" fmla="*/ 188676 h 356673"/>
                <a:gd name="connsiteX11" fmla="*/ 1318589 w 1537754"/>
                <a:gd name="connsiteY11" fmla="*/ 163445 h 356673"/>
                <a:gd name="connsiteX12" fmla="*/ 1381451 w 1537754"/>
                <a:gd name="connsiteY12" fmla="*/ 144262 h 356673"/>
                <a:gd name="connsiteX13" fmla="*/ 1537754 w 1537754"/>
                <a:gd name="connsiteY13" fmla="*/ 296472 h 356673"/>
                <a:gd name="connsiteX14" fmla="*/ 1377577 w 1537754"/>
                <a:gd name="connsiteY14" fmla="*/ 340526 h 356673"/>
                <a:gd name="connsiteX15" fmla="*/ 1217400 w 1537754"/>
                <a:gd name="connsiteY15" fmla="*/ 296472 h 356673"/>
                <a:gd name="connsiteX16" fmla="*/ 1230865 w 1537754"/>
                <a:gd name="connsiteY16" fmla="*/ 258889 h 356673"/>
                <a:gd name="connsiteX17" fmla="*/ 1241414 w 1537754"/>
                <a:gd name="connsiteY17" fmla="*/ 243853 h 356673"/>
                <a:gd name="connsiteX18" fmla="*/ 1199483 w 1537754"/>
                <a:gd name="connsiteY18" fmla="*/ 251075 h 356673"/>
                <a:gd name="connsiteX19" fmla="*/ 1104844 w 1537754"/>
                <a:gd name="connsiteY19" fmla="*/ 211721 h 356673"/>
                <a:gd name="connsiteX20" fmla="*/ 1107179 w 1537754"/>
                <a:gd name="connsiteY20" fmla="*/ 201868 h 356673"/>
                <a:gd name="connsiteX21" fmla="*/ 1000650 w 1537754"/>
                <a:gd name="connsiteY21" fmla="*/ 213111 h 356673"/>
                <a:gd name="connsiteX22" fmla="*/ 846675 w 1537754"/>
                <a:gd name="connsiteY22" fmla="*/ 190564 h 356673"/>
                <a:gd name="connsiteX23" fmla="*/ 835943 w 1537754"/>
                <a:gd name="connsiteY23" fmla="*/ 173866 h 356673"/>
                <a:gd name="connsiteX24" fmla="*/ 749455 w 1537754"/>
                <a:gd name="connsiteY24" fmla="*/ 182903 h 356673"/>
                <a:gd name="connsiteX25" fmla="*/ 650466 w 1537754"/>
                <a:gd name="connsiteY25" fmla="*/ 175096 h 356673"/>
                <a:gd name="connsiteX26" fmla="*/ 643081 w 1537754"/>
                <a:gd name="connsiteY26" fmla="*/ 183519 h 356673"/>
                <a:gd name="connsiteX27" fmla="*/ 502830 w 1537754"/>
                <a:gd name="connsiteY27" fmla="*/ 204927 h 356673"/>
                <a:gd name="connsiteX28" fmla="*/ 431823 w 1537754"/>
                <a:gd name="connsiteY28" fmla="*/ 199814 h 356673"/>
                <a:gd name="connsiteX29" fmla="*/ 433855 w 1537754"/>
                <a:gd name="connsiteY29" fmla="*/ 205425 h 356673"/>
                <a:gd name="connsiteX30" fmla="*/ 436405 w 1537754"/>
                <a:gd name="connsiteY30" fmla="*/ 218797 h 356673"/>
                <a:gd name="connsiteX31" fmla="*/ 304110 w 1537754"/>
                <a:gd name="connsiteY31" fmla="*/ 262350 h 356673"/>
                <a:gd name="connsiteX32" fmla="*/ 243777 w 1537754"/>
                <a:gd name="connsiteY32" fmla="*/ 256140 h 356673"/>
                <a:gd name="connsiteX33" fmla="*/ 259959 w 1537754"/>
                <a:gd name="connsiteY33" fmla="*/ 283889 h 356673"/>
                <a:gd name="connsiteX34" fmla="*/ 270060 w 1537754"/>
                <a:gd name="connsiteY34" fmla="*/ 315618 h 356673"/>
                <a:gd name="connsiteX35" fmla="*/ 135032 w 1537754"/>
                <a:gd name="connsiteY35" fmla="*/ 356673 h 356673"/>
                <a:gd name="connsiteX36" fmla="*/ 3 w 1537754"/>
                <a:gd name="connsiteY36" fmla="*/ 315618 h 356673"/>
                <a:gd name="connsiteX37" fmla="*/ 138298 w 1537754"/>
                <a:gd name="connsiteY37" fmla="*/ 173770 h 356673"/>
                <a:gd name="connsiteX38" fmla="*/ 165370 w 1537754"/>
                <a:gd name="connsiteY38" fmla="*/ 178935 h 356673"/>
                <a:gd name="connsiteX39" fmla="*/ 180733 w 1537754"/>
                <a:gd name="connsiteY39" fmla="*/ 187430 h 356673"/>
                <a:gd name="connsiteX40" fmla="*/ 182936 w 1537754"/>
                <a:gd name="connsiteY40" fmla="*/ 181641 h 356673"/>
                <a:gd name="connsiteX41" fmla="*/ 307309 w 1537754"/>
                <a:gd name="connsiteY41" fmla="*/ 68316 h 356673"/>
                <a:gd name="connsiteX42" fmla="*/ 358305 w 1537754"/>
                <a:gd name="connsiteY42" fmla="*/ 88446 h 356673"/>
                <a:gd name="connsiteX43" fmla="*/ 383152 w 1537754"/>
                <a:gd name="connsiteY43" fmla="*/ 116412 h 356673"/>
                <a:gd name="connsiteX44" fmla="*/ 397271 w 1537754"/>
                <a:gd name="connsiteY44" fmla="*/ 99560 h 356673"/>
                <a:gd name="connsiteX45" fmla="*/ 506512 w 1537754"/>
                <a:gd name="connsiteY45" fmla="*/ 48766 h 356673"/>
                <a:gd name="connsiteX46" fmla="*/ 565185 w 1537754"/>
                <a:gd name="connsiteY46" fmla="*/ 64967 h 356673"/>
                <a:gd name="connsiteX47" fmla="*/ 607139 w 1537754"/>
                <a:gd name="connsiteY47" fmla="*/ 97996 h 356673"/>
                <a:gd name="connsiteX48" fmla="*/ 636588 w 1537754"/>
                <a:gd name="connsiteY48" fmla="*/ 59493 h 356673"/>
                <a:gd name="connsiteX49" fmla="*/ 753391 w 1537754"/>
                <a:gd name="connsiteY49" fmla="*/ 0 h 3566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1537754" h="356673">
                  <a:moveTo>
                    <a:pt x="753391" y="0"/>
                  </a:moveTo>
                  <a:cubicBezTo>
                    <a:pt x="798333" y="0"/>
                    <a:pt x="838036" y="29794"/>
                    <a:pt x="866504" y="62421"/>
                  </a:cubicBezTo>
                  <a:lnTo>
                    <a:pt x="883755" y="86964"/>
                  </a:lnTo>
                  <a:lnTo>
                    <a:pt x="884974" y="85354"/>
                  </a:lnTo>
                  <a:cubicBezTo>
                    <a:pt x="916084" y="52588"/>
                    <a:pt x="958624" y="23766"/>
                    <a:pt x="1004684" y="23766"/>
                  </a:cubicBezTo>
                  <a:cubicBezTo>
                    <a:pt x="1050745" y="23766"/>
                    <a:pt x="1091436" y="54609"/>
                    <a:pt x="1120612" y="88386"/>
                  </a:cubicBezTo>
                  <a:lnTo>
                    <a:pt x="1143132" y="120749"/>
                  </a:lnTo>
                  <a:lnTo>
                    <a:pt x="1164630" y="92888"/>
                  </a:lnTo>
                  <a:cubicBezTo>
                    <a:pt x="1176137" y="82424"/>
                    <a:pt x="1188705" y="75752"/>
                    <a:pt x="1201772" y="75752"/>
                  </a:cubicBezTo>
                  <a:cubicBezTo>
                    <a:pt x="1240973" y="75752"/>
                    <a:pt x="1273319" y="140009"/>
                    <a:pt x="1287043" y="181307"/>
                  </a:cubicBezTo>
                  <a:lnTo>
                    <a:pt x="1289155" y="188676"/>
                  </a:lnTo>
                  <a:lnTo>
                    <a:pt x="1318589" y="163445"/>
                  </a:lnTo>
                  <a:cubicBezTo>
                    <a:pt x="1338065" y="151731"/>
                    <a:pt x="1359336" y="144262"/>
                    <a:pt x="1381451" y="144262"/>
                  </a:cubicBezTo>
                  <a:cubicBezTo>
                    <a:pt x="1469915" y="144262"/>
                    <a:pt x="1537754" y="272142"/>
                    <a:pt x="1537754" y="296472"/>
                  </a:cubicBezTo>
                  <a:cubicBezTo>
                    <a:pt x="1537754" y="320802"/>
                    <a:pt x="1466040" y="340526"/>
                    <a:pt x="1377577" y="340526"/>
                  </a:cubicBezTo>
                  <a:cubicBezTo>
                    <a:pt x="1289114" y="340526"/>
                    <a:pt x="1216754" y="329182"/>
                    <a:pt x="1217400" y="296472"/>
                  </a:cubicBezTo>
                  <a:cubicBezTo>
                    <a:pt x="1217562" y="288294"/>
                    <a:pt x="1222367" y="274692"/>
                    <a:pt x="1230865" y="258889"/>
                  </a:cubicBezTo>
                  <a:lnTo>
                    <a:pt x="1241414" y="243853"/>
                  </a:lnTo>
                  <a:lnTo>
                    <a:pt x="1199483" y="251075"/>
                  </a:lnTo>
                  <a:cubicBezTo>
                    <a:pt x="1147215" y="251075"/>
                    <a:pt x="1104462" y="240942"/>
                    <a:pt x="1104844" y="211721"/>
                  </a:cubicBezTo>
                  <a:lnTo>
                    <a:pt x="1107179" y="201868"/>
                  </a:lnTo>
                  <a:lnTo>
                    <a:pt x="1000650" y="213111"/>
                  </a:lnTo>
                  <a:cubicBezTo>
                    <a:pt x="931559" y="213111"/>
                    <a:pt x="871902" y="206955"/>
                    <a:pt x="846675" y="190564"/>
                  </a:cubicBezTo>
                  <a:lnTo>
                    <a:pt x="835943" y="173866"/>
                  </a:lnTo>
                  <a:lnTo>
                    <a:pt x="749455" y="182903"/>
                  </a:lnTo>
                  <a:lnTo>
                    <a:pt x="650466" y="175096"/>
                  </a:lnTo>
                  <a:lnTo>
                    <a:pt x="643081" y="183519"/>
                  </a:lnTo>
                  <a:cubicBezTo>
                    <a:pt x="619974" y="196100"/>
                    <a:pt x="565879" y="204927"/>
                    <a:pt x="502830" y="204927"/>
                  </a:cubicBezTo>
                  <a:lnTo>
                    <a:pt x="431823" y="199814"/>
                  </a:lnTo>
                  <a:lnTo>
                    <a:pt x="433855" y="205425"/>
                  </a:lnTo>
                  <a:cubicBezTo>
                    <a:pt x="435529" y="211184"/>
                    <a:pt x="436405" y="215790"/>
                    <a:pt x="436405" y="218797"/>
                  </a:cubicBezTo>
                  <a:cubicBezTo>
                    <a:pt x="436405" y="242850"/>
                    <a:pt x="377174" y="262350"/>
                    <a:pt x="304110" y="262350"/>
                  </a:cubicBezTo>
                  <a:lnTo>
                    <a:pt x="243777" y="256140"/>
                  </a:lnTo>
                  <a:lnTo>
                    <a:pt x="259959" y="283889"/>
                  </a:lnTo>
                  <a:cubicBezTo>
                    <a:pt x="266486" y="298250"/>
                    <a:pt x="270060" y="309950"/>
                    <a:pt x="270060" y="315618"/>
                  </a:cubicBezTo>
                  <a:cubicBezTo>
                    <a:pt x="270060" y="338292"/>
                    <a:pt x="209606" y="356673"/>
                    <a:pt x="135032" y="356673"/>
                  </a:cubicBezTo>
                  <a:cubicBezTo>
                    <a:pt x="60458" y="356673"/>
                    <a:pt x="-541" y="346102"/>
                    <a:pt x="3" y="315618"/>
                  </a:cubicBezTo>
                  <a:cubicBezTo>
                    <a:pt x="548" y="285134"/>
                    <a:pt x="63724" y="173770"/>
                    <a:pt x="138298" y="173770"/>
                  </a:cubicBezTo>
                  <a:cubicBezTo>
                    <a:pt x="147619" y="173770"/>
                    <a:pt x="156669" y="175632"/>
                    <a:pt x="165370" y="178935"/>
                  </a:cubicBezTo>
                  <a:lnTo>
                    <a:pt x="180733" y="187430"/>
                  </a:lnTo>
                  <a:lnTo>
                    <a:pt x="182936" y="181641"/>
                  </a:lnTo>
                  <a:cubicBezTo>
                    <a:pt x="203994" y="134771"/>
                    <a:pt x="252511" y="68316"/>
                    <a:pt x="307309" y="68316"/>
                  </a:cubicBezTo>
                  <a:cubicBezTo>
                    <a:pt x="325576" y="68316"/>
                    <a:pt x="342777" y="76218"/>
                    <a:pt x="358305" y="88446"/>
                  </a:cubicBezTo>
                  <a:lnTo>
                    <a:pt x="383152" y="116412"/>
                  </a:lnTo>
                  <a:lnTo>
                    <a:pt x="397271" y="99560"/>
                  </a:lnTo>
                  <a:cubicBezTo>
                    <a:pt x="425660" y="72537"/>
                    <a:pt x="464480" y="48766"/>
                    <a:pt x="506512" y="48766"/>
                  </a:cubicBezTo>
                  <a:cubicBezTo>
                    <a:pt x="527528" y="48766"/>
                    <a:pt x="547319" y="55125"/>
                    <a:pt x="565185" y="64967"/>
                  </a:cubicBezTo>
                  <a:lnTo>
                    <a:pt x="607139" y="97996"/>
                  </a:lnTo>
                  <a:lnTo>
                    <a:pt x="636588" y="59493"/>
                  </a:lnTo>
                  <a:cubicBezTo>
                    <a:pt x="666942" y="27841"/>
                    <a:pt x="708449" y="0"/>
                    <a:pt x="753391" y="0"/>
                  </a:cubicBezTo>
                  <a:close/>
                </a:path>
              </a:pathLst>
            </a:custGeom>
            <a:solidFill>
              <a:schemeClr val="tx1">
                <a:alpha val="7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469" name="グループ化 468">
              <a:extLst>
                <a:ext uri="{FF2B5EF4-FFF2-40B4-BE49-F238E27FC236}">
                  <a16:creationId xmlns:a16="http://schemas.microsoft.com/office/drawing/2014/main" id="{8935C329-B3AA-48A9-8858-7267430CC865}"/>
                </a:ext>
              </a:extLst>
            </p:cNvPr>
            <p:cNvGrpSpPr/>
            <p:nvPr/>
          </p:nvGrpSpPr>
          <p:grpSpPr>
            <a:xfrm>
              <a:off x="6077615" y="5154498"/>
              <a:ext cx="1537754" cy="356673"/>
              <a:chOff x="2309919" y="3290264"/>
              <a:chExt cx="1537754" cy="356673"/>
            </a:xfrm>
          </p:grpSpPr>
          <p:sp>
            <p:nvSpPr>
              <p:cNvPr id="540" name="楕円 2">
                <a:extLst>
                  <a:ext uri="{FF2B5EF4-FFF2-40B4-BE49-F238E27FC236}">
                    <a16:creationId xmlns:a16="http://schemas.microsoft.com/office/drawing/2014/main" id="{FCFCA331-7EEC-47D3-8863-D220AC691A86}"/>
                  </a:ext>
                </a:extLst>
              </p:cNvPr>
              <p:cNvSpPr/>
              <p:nvPr/>
            </p:nvSpPr>
            <p:spPr bwMode="auto">
              <a:xfrm>
                <a:off x="2896620" y="3290264"/>
                <a:ext cx="325503" cy="182903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7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1" name="楕円 2">
                <a:extLst>
                  <a:ext uri="{FF2B5EF4-FFF2-40B4-BE49-F238E27FC236}">
                    <a16:creationId xmlns:a16="http://schemas.microsoft.com/office/drawing/2014/main" id="{311DFE23-2AD3-4E6D-AFAA-EF2F2042DEA9}"/>
                  </a:ext>
                </a:extLst>
              </p:cNvPr>
              <p:cNvSpPr/>
              <p:nvPr/>
            </p:nvSpPr>
            <p:spPr bwMode="auto">
              <a:xfrm>
                <a:off x="2660533" y="3339030"/>
                <a:ext cx="304429" cy="156161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2" name="楕円 2">
                <a:extLst>
                  <a:ext uri="{FF2B5EF4-FFF2-40B4-BE49-F238E27FC236}">
                    <a16:creationId xmlns:a16="http://schemas.microsoft.com/office/drawing/2014/main" id="{B23FFC6B-805E-4545-BFD0-3E5C3BBC3C52}"/>
                  </a:ext>
                </a:extLst>
              </p:cNvPr>
              <p:cNvSpPr/>
              <p:nvPr/>
            </p:nvSpPr>
            <p:spPr bwMode="auto">
              <a:xfrm>
                <a:off x="3143765" y="3314030"/>
                <a:ext cx="333603" cy="189345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3" name="楕円 2">
                <a:extLst>
                  <a:ext uri="{FF2B5EF4-FFF2-40B4-BE49-F238E27FC236}">
                    <a16:creationId xmlns:a16="http://schemas.microsoft.com/office/drawing/2014/main" id="{42941514-46AA-40E5-97A3-C09D5041C942}"/>
                  </a:ext>
                </a:extLst>
              </p:cNvPr>
              <p:cNvSpPr/>
              <p:nvPr/>
            </p:nvSpPr>
            <p:spPr bwMode="auto">
              <a:xfrm>
                <a:off x="2481730" y="3358580"/>
                <a:ext cx="264594" cy="194034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4" name="楕円 2">
                <a:extLst>
                  <a:ext uri="{FF2B5EF4-FFF2-40B4-BE49-F238E27FC236}">
                    <a16:creationId xmlns:a16="http://schemas.microsoft.com/office/drawing/2014/main" id="{3CCBC0CE-E60E-4088-BCEF-01401F12B2C8}"/>
                  </a:ext>
                </a:extLst>
              </p:cNvPr>
              <p:cNvSpPr/>
              <p:nvPr/>
            </p:nvSpPr>
            <p:spPr bwMode="auto">
              <a:xfrm>
                <a:off x="2309919" y="3464034"/>
                <a:ext cx="270060" cy="182903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7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5" name="楕円 2">
                <a:extLst>
                  <a:ext uri="{FF2B5EF4-FFF2-40B4-BE49-F238E27FC236}">
                    <a16:creationId xmlns:a16="http://schemas.microsoft.com/office/drawing/2014/main" id="{7E4868F8-18F4-4D51-9D42-270D47814B38}"/>
                  </a:ext>
                </a:extLst>
              </p:cNvPr>
              <p:cNvSpPr/>
              <p:nvPr/>
            </p:nvSpPr>
            <p:spPr bwMode="auto">
              <a:xfrm>
                <a:off x="3414760" y="3366016"/>
                <a:ext cx="189281" cy="175323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6" name="楕円 2">
                <a:extLst>
                  <a:ext uri="{FF2B5EF4-FFF2-40B4-BE49-F238E27FC236}">
                    <a16:creationId xmlns:a16="http://schemas.microsoft.com/office/drawing/2014/main" id="{765C0FA5-3421-4013-9F24-46FC1F4234E8}"/>
                  </a:ext>
                </a:extLst>
              </p:cNvPr>
              <p:cNvSpPr/>
              <p:nvPr/>
            </p:nvSpPr>
            <p:spPr bwMode="auto">
              <a:xfrm>
                <a:off x="3527315" y="3434526"/>
                <a:ext cx="320358" cy="196264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7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70" name="グループ化 469">
              <a:extLst>
                <a:ext uri="{FF2B5EF4-FFF2-40B4-BE49-F238E27FC236}">
                  <a16:creationId xmlns:a16="http://schemas.microsoft.com/office/drawing/2014/main" id="{FEB61AC5-64FE-4C0E-BBED-65D80505646A}"/>
                </a:ext>
              </a:extLst>
            </p:cNvPr>
            <p:cNvGrpSpPr/>
            <p:nvPr/>
          </p:nvGrpSpPr>
          <p:grpSpPr>
            <a:xfrm>
              <a:off x="6634037" y="5371901"/>
              <a:ext cx="411601" cy="490371"/>
              <a:chOff x="4289700" y="3775963"/>
              <a:chExt cx="639790" cy="762229"/>
            </a:xfrm>
          </p:grpSpPr>
          <p:sp>
            <p:nvSpPr>
              <p:cNvPr id="526" name="円/楕円 1086">
                <a:extLst>
                  <a:ext uri="{FF2B5EF4-FFF2-40B4-BE49-F238E27FC236}">
                    <a16:creationId xmlns:a16="http://schemas.microsoft.com/office/drawing/2014/main" id="{A6ECF62F-32D8-46AD-8B24-F107910B6E5A}"/>
                  </a:ext>
                </a:extLst>
              </p:cNvPr>
              <p:cNvSpPr/>
              <p:nvPr/>
            </p:nvSpPr>
            <p:spPr>
              <a:xfrm>
                <a:off x="4306781" y="3775963"/>
                <a:ext cx="596330" cy="628719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527" name="グループ化 526">
                <a:extLst>
                  <a:ext uri="{FF2B5EF4-FFF2-40B4-BE49-F238E27FC236}">
                    <a16:creationId xmlns:a16="http://schemas.microsoft.com/office/drawing/2014/main" id="{314EB550-6077-4D08-BF7D-4B74EDB0EDFF}"/>
                  </a:ext>
                </a:extLst>
              </p:cNvPr>
              <p:cNvGrpSpPr/>
              <p:nvPr/>
            </p:nvGrpSpPr>
            <p:grpSpPr>
              <a:xfrm>
                <a:off x="4289700" y="3965763"/>
                <a:ext cx="639790" cy="572429"/>
                <a:chOff x="4289700" y="3965763"/>
                <a:chExt cx="639790" cy="572429"/>
              </a:xfrm>
            </p:grpSpPr>
            <p:sp>
              <p:nvSpPr>
                <p:cNvPr id="528" name="月 527">
                  <a:extLst>
                    <a:ext uri="{FF2B5EF4-FFF2-40B4-BE49-F238E27FC236}">
                      <a16:creationId xmlns:a16="http://schemas.microsoft.com/office/drawing/2014/main" id="{CE1C568B-AF27-4902-A2CA-F1D746E180F8}"/>
                    </a:ext>
                  </a:extLst>
                </p:cNvPr>
                <p:cNvSpPr/>
                <p:nvPr/>
              </p:nvSpPr>
              <p:spPr>
                <a:xfrm rot="900000" flipH="1">
                  <a:off x="4289700" y="3965763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29" name="月 528">
                  <a:extLst>
                    <a:ext uri="{FF2B5EF4-FFF2-40B4-BE49-F238E27FC236}">
                      <a16:creationId xmlns:a16="http://schemas.microsoft.com/office/drawing/2014/main" id="{E091E50B-71F6-4DEE-8A72-EF2185127BA6}"/>
                    </a:ext>
                  </a:extLst>
                </p:cNvPr>
                <p:cNvSpPr/>
                <p:nvPr/>
              </p:nvSpPr>
              <p:spPr>
                <a:xfrm rot="709480" flipH="1">
                  <a:off x="4326596" y="3975649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30" name="月 529">
                  <a:extLst>
                    <a:ext uri="{FF2B5EF4-FFF2-40B4-BE49-F238E27FC236}">
                      <a16:creationId xmlns:a16="http://schemas.microsoft.com/office/drawing/2014/main" id="{60EAB896-0A50-4CAE-8508-BD35F0611578}"/>
                    </a:ext>
                  </a:extLst>
                </p:cNvPr>
                <p:cNvSpPr/>
                <p:nvPr/>
              </p:nvSpPr>
              <p:spPr>
                <a:xfrm rot="462998" flipH="1">
                  <a:off x="4361006" y="3984868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31" name="月 530">
                  <a:extLst>
                    <a:ext uri="{FF2B5EF4-FFF2-40B4-BE49-F238E27FC236}">
                      <a16:creationId xmlns:a16="http://schemas.microsoft.com/office/drawing/2014/main" id="{6EDF0592-D16D-40C9-ACF5-C38E6F324C88}"/>
                    </a:ext>
                  </a:extLst>
                </p:cNvPr>
                <p:cNvSpPr/>
                <p:nvPr/>
              </p:nvSpPr>
              <p:spPr>
                <a:xfrm rot="500641" flipH="1">
                  <a:off x="4400798" y="4011408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32" name="月 531">
                  <a:extLst>
                    <a:ext uri="{FF2B5EF4-FFF2-40B4-BE49-F238E27FC236}">
                      <a16:creationId xmlns:a16="http://schemas.microsoft.com/office/drawing/2014/main" id="{37A71ED7-13C8-4A41-A88B-EC102299B302}"/>
                    </a:ext>
                  </a:extLst>
                </p:cNvPr>
                <p:cNvSpPr/>
                <p:nvPr/>
              </p:nvSpPr>
              <p:spPr>
                <a:xfrm rot="310121" flipH="1">
                  <a:off x="4438591" y="4016952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33" name="月 532">
                  <a:extLst>
                    <a:ext uri="{FF2B5EF4-FFF2-40B4-BE49-F238E27FC236}">
                      <a16:creationId xmlns:a16="http://schemas.microsoft.com/office/drawing/2014/main" id="{8A578A9B-329B-4994-894E-4CBE2030D016}"/>
                    </a:ext>
                  </a:extLst>
                </p:cNvPr>
                <p:cNvSpPr/>
                <p:nvPr/>
              </p:nvSpPr>
              <p:spPr>
                <a:xfrm rot="63639" flipH="1">
                  <a:off x="4473838" y="4022120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34" name="月 533">
                  <a:extLst>
                    <a:ext uri="{FF2B5EF4-FFF2-40B4-BE49-F238E27FC236}">
                      <a16:creationId xmlns:a16="http://schemas.microsoft.com/office/drawing/2014/main" id="{D3BA79D1-0F6A-4D79-8B36-5DD9C0C8071D}"/>
                    </a:ext>
                  </a:extLst>
                </p:cNvPr>
                <p:cNvSpPr/>
                <p:nvPr/>
              </p:nvSpPr>
              <p:spPr>
                <a:xfrm rot="20700000">
                  <a:off x="4795279" y="3965763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35" name="月 534">
                  <a:extLst>
                    <a:ext uri="{FF2B5EF4-FFF2-40B4-BE49-F238E27FC236}">
                      <a16:creationId xmlns:a16="http://schemas.microsoft.com/office/drawing/2014/main" id="{C3D81212-E1BF-401C-98DF-AB59A6DB1420}"/>
                    </a:ext>
                  </a:extLst>
                </p:cNvPr>
                <p:cNvSpPr/>
                <p:nvPr/>
              </p:nvSpPr>
              <p:spPr>
                <a:xfrm rot="20890520">
                  <a:off x="4758383" y="3975649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36" name="月 535">
                  <a:extLst>
                    <a:ext uri="{FF2B5EF4-FFF2-40B4-BE49-F238E27FC236}">
                      <a16:creationId xmlns:a16="http://schemas.microsoft.com/office/drawing/2014/main" id="{075B6283-B3EA-43AA-962B-A8DAD6F92B0C}"/>
                    </a:ext>
                  </a:extLst>
                </p:cNvPr>
                <p:cNvSpPr/>
                <p:nvPr/>
              </p:nvSpPr>
              <p:spPr>
                <a:xfrm rot="21137002">
                  <a:off x="4723973" y="3984868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37" name="月 536">
                  <a:extLst>
                    <a:ext uri="{FF2B5EF4-FFF2-40B4-BE49-F238E27FC236}">
                      <a16:creationId xmlns:a16="http://schemas.microsoft.com/office/drawing/2014/main" id="{6302D6F9-73DC-4C2F-A510-D0C4328728CB}"/>
                    </a:ext>
                  </a:extLst>
                </p:cNvPr>
                <p:cNvSpPr/>
                <p:nvPr/>
              </p:nvSpPr>
              <p:spPr>
                <a:xfrm rot="21099359">
                  <a:off x="4684181" y="4011408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38" name="月 537">
                  <a:extLst>
                    <a:ext uri="{FF2B5EF4-FFF2-40B4-BE49-F238E27FC236}">
                      <a16:creationId xmlns:a16="http://schemas.microsoft.com/office/drawing/2014/main" id="{0BF5FBB3-F0E5-4804-B88D-B5B10E555CB5}"/>
                    </a:ext>
                  </a:extLst>
                </p:cNvPr>
                <p:cNvSpPr/>
                <p:nvPr/>
              </p:nvSpPr>
              <p:spPr>
                <a:xfrm rot="21289879">
                  <a:off x="4646388" y="4016952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39" name="月 538">
                  <a:extLst>
                    <a:ext uri="{FF2B5EF4-FFF2-40B4-BE49-F238E27FC236}">
                      <a16:creationId xmlns:a16="http://schemas.microsoft.com/office/drawing/2014/main" id="{8DFF5A6D-49AF-42ED-AFBF-0AFF57E7CEB2}"/>
                    </a:ext>
                  </a:extLst>
                </p:cNvPr>
                <p:cNvSpPr/>
                <p:nvPr/>
              </p:nvSpPr>
              <p:spPr>
                <a:xfrm rot="21536361">
                  <a:off x="4611141" y="4022120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471" name="フリーフォーム: 図形 470">
              <a:extLst>
                <a:ext uri="{FF2B5EF4-FFF2-40B4-BE49-F238E27FC236}">
                  <a16:creationId xmlns:a16="http://schemas.microsoft.com/office/drawing/2014/main" id="{97888987-9F91-47F5-A9B4-A492B87A34A9}"/>
                </a:ext>
              </a:extLst>
            </p:cNvPr>
            <p:cNvSpPr/>
            <p:nvPr/>
          </p:nvSpPr>
          <p:spPr bwMode="auto">
            <a:xfrm>
              <a:off x="6645517" y="5720991"/>
              <a:ext cx="388641" cy="199877"/>
            </a:xfrm>
            <a:custGeom>
              <a:avLst/>
              <a:gdLst>
                <a:gd name="connsiteX0" fmla="*/ 198851 w 502422"/>
                <a:gd name="connsiteY0" fmla="*/ 0 h 292552"/>
                <a:gd name="connsiteX1" fmla="*/ 280512 w 502422"/>
                <a:gd name="connsiteY1" fmla="*/ 0 h 292552"/>
                <a:gd name="connsiteX2" fmla="*/ 303218 w 502422"/>
                <a:gd name="connsiteY2" fmla="*/ 90824 h 292552"/>
                <a:gd name="connsiteX3" fmla="*/ 353846 w 502422"/>
                <a:gd name="connsiteY3" fmla="*/ 90824 h 292552"/>
                <a:gd name="connsiteX4" fmla="*/ 502422 w 502422"/>
                <a:gd name="connsiteY4" fmla="*/ 239400 h 292552"/>
                <a:gd name="connsiteX5" fmla="*/ 502422 w 502422"/>
                <a:gd name="connsiteY5" fmla="*/ 292552 h 292552"/>
                <a:gd name="connsiteX6" fmla="*/ 0 w 502422"/>
                <a:gd name="connsiteY6" fmla="*/ 292552 h 292552"/>
                <a:gd name="connsiteX7" fmla="*/ 0 w 502422"/>
                <a:gd name="connsiteY7" fmla="*/ 239400 h 292552"/>
                <a:gd name="connsiteX8" fmla="*/ 148576 w 502422"/>
                <a:gd name="connsiteY8" fmla="*/ 90824 h 292552"/>
                <a:gd name="connsiteX9" fmla="*/ 176145 w 502422"/>
                <a:gd name="connsiteY9" fmla="*/ 90824 h 292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02422" h="292552">
                  <a:moveTo>
                    <a:pt x="198851" y="0"/>
                  </a:moveTo>
                  <a:lnTo>
                    <a:pt x="280512" y="0"/>
                  </a:lnTo>
                  <a:lnTo>
                    <a:pt x="303218" y="90824"/>
                  </a:lnTo>
                  <a:lnTo>
                    <a:pt x="353846" y="90824"/>
                  </a:lnTo>
                  <a:cubicBezTo>
                    <a:pt x="435902" y="90824"/>
                    <a:pt x="502422" y="157344"/>
                    <a:pt x="502422" y="239400"/>
                  </a:cubicBezTo>
                  <a:lnTo>
                    <a:pt x="502422" y="292552"/>
                  </a:lnTo>
                  <a:lnTo>
                    <a:pt x="0" y="292552"/>
                  </a:lnTo>
                  <a:lnTo>
                    <a:pt x="0" y="239400"/>
                  </a:lnTo>
                  <a:cubicBezTo>
                    <a:pt x="0" y="157344"/>
                    <a:pt x="66520" y="90824"/>
                    <a:pt x="148576" y="90824"/>
                  </a:cubicBezTo>
                  <a:lnTo>
                    <a:pt x="176145" y="90824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72" name="円/楕円 1089">
              <a:extLst>
                <a:ext uri="{FF2B5EF4-FFF2-40B4-BE49-F238E27FC236}">
                  <a16:creationId xmlns:a16="http://schemas.microsoft.com/office/drawing/2014/main" id="{75D032A9-F298-437E-9258-74D7FC404F14}"/>
                </a:ext>
              </a:extLst>
            </p:cNvPr>
            <p:cNvSpPr/>
            <p:nvPr/>
          </p:nvSpPr>
          <p:spPr>
            <a:xfrm>
              <a:off x="6627663" y="5283470"/>
              <a:ext cx="424349" cy="422533"/>
            </a:xfrm>
            <a:prstGeom prst="ellipse">
              <a:avLst/>
            </a:pr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473" name="グループ化 472">
              <a:extLst>
                <a:ext uri="{FF2B5EF4-FFF2-40B4-BE49-F238E27FC236}">
                  <a16:creationId xmlns:a16="http://schemas.microsoft.com/office/drawing/2014/main" id="{B41DB96E-C51D-4AC8-B210-FC87A5047D82}"/>
                </a:ext>
              </a:extLst>
            </p:cNvPr>
            <p:cNvGrpSpPr/>
            <p:nvPr/>
          </p:nvGrpSpPr>
          <p:grpSpPr>
            <a:xfrm>
              <a:off x="6608364" y="5334679"/>
              <a:ext cx="462947" cy="419371"/>
              <a:chOff x="4246099" y="3718105"/>
              <a:chExt cx="719603" cy="651868"/>
            </a:xfrm>
          </p:grpSpPr>
          <p:sp>
            <p:nvSpPr>
              <p:cNvPr id="518" name="円/楕円 689">
                <a:extLst>
                  <a:ext uri="{FF2B5EF4-FFF2-40B4-BE49-F238E27FC236}">
                    <a16:creationId xmlns:a16="http://schemas.microsoft.com/office/drawing/2014/main" id="{88D81B63-CC12-4C53-822B-153A812FD063}"/>
                  </a:ext>
                </a:extLst>
              </p:cNvPr>
              <p:cNvSpPr/>
              <p:nvPr/>
            </p:nvSpPr>
            <p:spPr>
              <a:xfrm rot="20700000">
                <a:off x="4246099" y="3971672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19" name="円/楕円 690">
                <a:extLst>
                  <a:ext uri="{FF2B5EF4-FFF2-40B4-BE49-F238E27FC236}">
                    <a16:creationId xmlns:a16="http://schemas.microsoft.com/office/drawing/2014/main" id="{3D93ACDD-9061-4DEF-B6B3-A4200FC593C1}"/>
                  </a:ext>
                </a:extLst>
              </p:cNvPr>
              <p:cNvSpPr/>
              <p:nvPr/>
            </p:nvSpPr>
            <p:spPr>
              <a:xfrm rot="900000" flipH="1">
                <a:off x="4790767" y="3971673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20" name="円/楕円 691">
                <a:extLst>
                  <a:ext uri="{FF2B5EF4-FFF2-40B4-BE49-F238E27FC236}">
                    <a16:creationId xmlns:a16="http://schemas.microsoft.com/office/drawing/2014/main" id="{5BDE721E-E6B0-4656-8D25-89C5CD57EF0F}"/>
                  </a:ext>
                </a:extLst>
              </p:cNvPr>
              <p:cNvSpPr/>
              <p:nvPr/>
            </p:nvSpPr>
            <p:spPr>
              <a:xfrm>
                <a:off x="4316378" y="3718105"/>
                <a:ext cx="579044" cy="651868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21" name="円/楕円 632">
                <a:extLst>
                  <a:ext uri="{FF2B5EF4-FFF2-40B4-BE49-F238E27FC236}">
                    <a16:creationId xmlns:a16="http://schemas.microsoft.com/office/drawing/2014/main" id="{077B47FC-7E5A-44EE-BADA-0B1DDC2848B3}"/>
                  </a:ext>
                </a:extLst>
              </p:cNvPr>
              <p:cNvSpPr/>
              <p:nvPr/>
            </p:nvSpPr>
            <p:spPr>
              <a:xfrm>
                <a:off x="4560303" y="4085766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22" name="フリーフォーム 1111">
                <a:extLst>
                  <a:ext uri="{FF2B5EF4-FFF2-40B4-BE49-F238E27FC236}">
                    <a16:creationId xmlns:a16="http://schemas.microsoft.com/office/drawing/2014/main" id="{5200A7C1-18E7-42E1-8069-F739C3FDDCE0}"/>
                  </a:ext>
                </a:extLst>
              </p:cNvPr>
              <p:cNvSpPr/>
              <p:nvPr/>
            </p:nvSpPr>
            <p:spPr>
              <a:xfrm flipV="1">
                <a:off x="4365794" y="3945211"/>
                <a:ext cx="177229" cy="86580"/>
              </a:xfrm>
              <a:custGeom>
                <a:avLst/>
                <a:gdLst>
                  <a:gd name="connsiteX0" fmla="*/ 57760 w 304206"/>
                  <a:gd name="connsiteY0" fmla="*/ 0 h 178653"/>
                  <a:gd name="connsiteX1" fmla="*/ 100474 w 304206"/>
                  <a:gd name="connsiteY1" fmla="*/ 28774 h 178653"/>
                  <a:gd name="connsiteX2" fmla="*/ 103539 w 304206"/>
                  <a:gd name="connsiteY2" fmla="*/ 26543 h 178653"/>
                  <a:gd name="connsiteX3" fmla="*/ 152103 w 304206"/>
                  <a:gd name="connsiteY3" fmla="*/ 15422 h 178653"/>
                  <a:gd name="connsiteX4" fmla="*/ 302586 w 304206"/>
                  <a:gd name="connsiteY4" fmla="*/ 166496 h 178653"/>
                  <a:gd name="connsiteX5" fmla="*/ 304206 w 304206"/>
                  <a:gd name="connsiteY5" fmla="*/ 178653 h 178653"/>
                  <a:gd name="connsiteX6" fmla="*/ 287175 w 304206"/>
                  <a:gd name="connsiteY6" fmla="*/ 145942 h 178653"/>
                  <a:gd name="connsiteX7" fmla="*/ 152103 w 304206"/>
                  <a:gd name="connsiteY7" fmla="*/ 73492 h 178653"/>
                  <a:gd name="connsiteX8" fmla="*/ 17033 w 304206"/>
                  <a:gd name="connsiteY8" fmla="*/ 145942 h 178653"/>
                  <a:gd name="connsiteX9" fmla="*/ 0 w 304206"/>
                  <a:gd name="connsiteY9" fmla="*/ 178653 h 178653"/>
                  <a:gd name="connsiteX10" fmla="*/ 1621 w 304206"/>
                  <a:gd name="connsiteY10" fmla="*/ 166496 h 178653"/>
                  <a:gd name="connsiteX11" fmla="*/ 24842 w 304206"/>
                  <a:gd name="connsiteY11" fmla="*/ 108529 h 178653"/>
                  <a:gd name="connsiteX12" fmla="*/ 8216 w 304206"/>
                  <a:gd name="connsiteY12" fmla="*/ 56904 h 178653"/>
                  <a:gd name="connsiteX13" fmla="*/ 49785 w 304206"/>
                  <a:gd name="connsiteY13" fmla="*/ 72815 h 178653"/>
                  <a:gd name="connsiteX14" fmla="*/ 60792 w 304206"/>
                  <a:gd name="connsiteY14" fmla="*/ 57667 h 178653"/>
                  <a:gd name="connsiteX15" fmla="*/ 61711 w 304206"/>
                  <a:gd name="connsiteY15" fmla="*/ 56998 h 178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4206" h="178653">
                    <a:moveTo>
                      <a:pt x="57760" y="0"/>
                    </a:moveTo>
                    <a:lnTo>
                      <a:pt x="100474" y="28774"/>
                    </a:lnTo>
                    <a:lnTo>
                      <a:pt x="103539" y="26543"/>
                    </a:lnTo>
                    <a:cubicBezTo>
                      <a:pt x="118880" y="19316"/>
                      <a:pt x="135192" y="15422"/>
                      <a:pt x="152103" y="15422"/>
                    </a:cubicBezTo>
                    <a:cubicBezTo>
                      <a:pt x="219752" y="15422"/>
                      <a:pt x="277794" y="77717"/>
                      <a:pt x="302586" y="166496"/>
                    </a:cubicBezTo>
                    <a:lnTo>
                      <a:pt x="304206" y="178653"/>
                    </a:lnTo>
                    <a:lnTo>
                      <a:pt x="287175" y="145942"/>
                    </a:lnTo>
                    <a:cubicBezTo>
                      <a:pt x="252607" y="101179"/>
                      <a:pt x="204853" y="73492"/>
                      <a:pt x="152103" y="73492"/>
                    </a:cubicBezTo>
                    <a:cubicBezTo>
                      <a:pt x="99355" y="73492"/>
                      <a:pt x="51599" y="101179"/>
                      <a:pt x="17033" y="145942"/>
                    </a:cubicBezTo>
                    <a:lnTo>
                      <a:pt x="0" y="178653"/>
                    </a:lnTo>
                    <a:lnTo>
                      <a:pt x="1621" y="166496"/>
                    </a:lnTo>
                    <a:lnTo>
                      <a:pt x="24842" y="108529"/>
                    </a:lnTo>
                    <a:lnTo>
                      <a:pt x="8216" y="56904"/>
                    </a:lnTo>
                    <a:lnTo>
                      <a:pt x="49785" y="72815"/>
                    </a:lnTo>
                    <a:lnTo>
                      <a:pt x="60792" y="57667"/>
                    </a:lnTo>
                    <a:lnTo>
                      <a:pt x="61711" y="5699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23" name="フリーフォーム 1117">
                <a:extLst>
                  <a:ext uri="{FF2B5EF4-FFF2-40B4-BE49-F238E27FC236}">
                    <a16:creationId xmlns:a16="http://schemas.microsoft.com/office/drawing/2014/main" id="{2ADD8826-50F9-4D3A-B8DD-C4381E90F929}"/>
                  </a:ext>
                </a:extLst>
              </p:cNvPr>
              <p:cNvSpPr/>
              <p:nvPr/>
            </p:nvSpPr>
            <p:spPr>
              <a:xfrm flipH="1" flipV="1">
                <a:off x="4660482" y="3945210"/>
                <a:ext cx="177226" cy="86583"/>
              </a:xfrm>
              <a:custGeom>
                <a:avLst/>
                <a:gdLst>
                  <a:gd name="connsiteX0" fmla="*/ 57760 w 304206"/>
                  <a:gd name="connsiteY0" fmla="*/ 0 h 178653"/>
                  <a:gd name="connsiteX1" fmla="*/ 100474 w 304206"/>
                  <a:gd name="connsiteY1" fmla="*/ 28774 h 178653"/>
                  <a:gd name="connsiteX2" fmla="*/ 103539 w 304206"/>
                  <a:gd name="connsiteY2" fmla="*/ 26543 h 178653"/>
                  <a:gd name="connsiteX3" fmla="*/ 152103 w 304206"/>
                  <a:gd name="connsiteY3" fmla="*/ 15422 h 178653"/>
                  <a:gd name="connsiteX4" fmla="*/ 302586 w 304206"/>
                  <a:gd name="connsiteY4" fmla="*/ 166496 h 178653"/>
                  <a:gd name="connsiteX5" fmla="*/ 304206 w 304206"/>
                  <a:gd name="connsiteY5" fmla="*/ 178653 h 178653"/>
                  <a:gd name="connsiteX6" fmla="*/ 287175 w 304206"/>
                  <a:gd name="connsiteY6" fmla="*/ 145942 h 178653"/>
                  <a:gd name="connsiteX7" fmla="*/ 152103 w 304206"/>
                  <a:gd name="connsiteY7" fmla="*/ 73492 h 178653"/>
                  <a:gd name="connsiteX8" fmla="*/ 17033 w 304206"/>
                  <a:gd name="connsiteY8" fmla="*/ 145942 h 178653"/>
                  <a:gd name="connsiteX9" fmla="*/ 0 w 304206"/>
                  <a:gd name="connsiteY9" fmla="*/ 178653 h 178653"/>
                  <a:gd name="connsiteX10" fmla="*/ 1621 w 304206"/>
                  <a:gd name="connsiteY10" fmla="*/ 166496 h 178653"/>
                  <a:gd name="connsiteX11" fmla="*/ 24842 w 304206"/>
                  <a:gd name="connsiteY11" fmla="*/ 108529 h 178653"/>
                  <a:gd name="connsiteX12" fmla="*/ 8216 w 304206"/>
                  <a:gd name="connsiteY12" fmla="*/ 56904 h 178653"/>
                  <a:gd name="connsiteX13" fmla="*/ 49785 w 304206"/>
                  <a:gd name="connsiteY13" fmla="*/ 72815 h 178653"/>
                  <a:gd name="connsiteX14" fmla="*/ 60792 w 304206"/>
                  <a:gd name="connsiteY14" fmla="*/ 57667 h 178653"/>
                  <a:gd name="connsiteX15" fmla="*/ 61711 w 304206"/>
                  <a:gd name="connsiteY15" fmla="*/ 56998 h 178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4206" h="178653">
                    <a:moveTo>
                      <a:pt x="57760" y="0"/>
                    </a:moveTo>
                    <a:lnTo>
                      <a:pt x="100474" y="28774"/>
                    </a:lnTo>
                    <a:lnTo>
                      <a:pt x="103539" y="26543"/>
                    </a:lnTo>
                    <a:cubicBezTo>
                      <a:pt x="118880" y="19316"/>
                      <a:pt x="135192" y="15422"/>
                      <a:pt x="152103" y="15422"/>
                    </a:cubicBezTo>
                    <a:cubicBezTo>
                      <a:pt x="219752" y="15422"/>
                      <a:pt x="277794" y="77717"/>
                      <a:pt x="302586" y="166496"/>
                    </a:cubicBezTo>
                    <a:lnTo>
                      <a:pt x="304206" y="178653"/>
                    </a:lnTo>
                    <a:lnTo>
                      <a:pt x="287175" y="145942"/>
                    </a:lnTo>
                    <a:cubicBezTo>
                      <a:pt x="252607" y="101179"/>
                      <a:pt x="204853" y="73492"/>
                      <a:pt x="152103" y="73492"/>
                    </a:cubicBezTo>
                    <a:cubicBezTo>
                      <a:pt x="99355" y="73492"/>
                      <a:pt x="51599" y="101179"/>
                      <a:pt x="17033" y="145942"/>
                    </a:cubicBezTo>
                    <a:lnTo>
                      <a:pt x="0" y="178653"/>
                    </a:lnTo>
                    <a:lnTo>
                      <a:pt x="1621" y="166496"/>
                    </a:lnTo>
                    <a:lnTo>
                      <a:pt x="24842" y="108529"/>
                    </a:lnTo>
                    <a:lnTo>
                      <a:pt x="8216" y="56904"/>
                    </a:lnTo>
                    <a:lnTo>
                      <a:pt x="49785" y="72815"/>
                    </a:lnTo>
                    <a:lnTo>
                      <a:pt x="60792" y="57667"/>
                    </a:lnTo>
                    <a:lnTo>
                      <a:pt x="61711" y="5699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24" name="月 316">
                <a:extLst>
                  <a:ext uri="{FF2B5EF4-FFF2-40B4-BE49-F238E27FC236}">
                    <a16:creationId xmlns:a16="http://schemas.microsoft.com/office/drawing/2014/main" id="{75F5094F-CF97-4357-A719-28E815BFEB29}"/>
                  </a:ext>
                </a:extLst>
              </p:cNvPr>
              <p:cNvSpPr/>
              <p:nvPr/>
            </p:nvSpPr>
            <p:spPr>
              <a:xfrm rot="5031242">
                <a:off x="4424474" y="3798369"/>
                <a:ext cx="45719" cy="177147"/>
              </a:xfrm>
              <a:custGeom>
                <a:avLst/>
                <a:gdLst>
                  <a:gd name="connsiteX0" fmla="*/ 45719 w 45719"/>
                  <a:gd name="connsiteY0" fmla="*/ 182762 h 182762"/>
                  <a:gd name="connsiteX1" fmla="*/ 0 w 45719"/>
                  <a:gd name="connsiteY1" fmla="*/ 91381 h 182762"/>
                  <a:gd name="connsiteX2" fmla="*/ 45719 w 45719"/>
                  <a:gd name="connsiteY2" fmla="*/ 0 h 182762"/>
                  <a:gd name="connsiteX3" fmla="*/ 13270 w 45719"/>
                  <a:gd name="connsiteY3" fmla="*/ 91381 h 182762"/>
                  <a:gd name="connsiteX4" fmla="*/ 45719 w 45719"/>
                  <a:gd name="connsiteY4" fmla="*/ 182762 h 182762"/>
                  <a:gd name="connsiteX0" fmla="*/ 45719 w 46081"/>
                  <a:gd name="connsiteY0" fmla="*/ 182762 h 187468"/>
                  <a:gd name="connsiteX1" fmla="*/ 0 w 46081"/>
                  <a:gd name="connsiteY1" fmla="*/ 91381 h 187468"/>
                  <a:gd name="connsiteX2" fmla="*/ 45719 w 46081"/>
                  <a:gd name="connsiteY2" fmla="*/ 0 h 187468"/>
                  <a:gd name="connsiteX3" fmla="*/ 13270 w 46081"/>
                  <a:gd name="connsiteY3" fmla="*/ 91381 h 187468"/>
                  <a:gd name="connsiteX4" fmla="*/ 45719 w 46081"/>
                  <a:gd name="connsiteY4" fmla="*/ 182762 h 187468"/>
                  <a:gd name="connsiteX0" fmla="*/ 45719 w 46362"/>
                  <a:gd name="connsiteY0" fmla="*/ 182762 h 183687"/>
                  <a:gd name="connsiteX1" fmla="*/ 0 w 46362"/>
                  <a:gd name="connsiteY1" fmla="*/ 91381 h 183687"/>
                  <a:gd name="connsiteX2" fmla="*/ 45719 w 46362"/>
                  <a:gd name="connsiteY2" fmla="*/ 0 h 183687"/>
                  <a:gd name="connsiteX3" fmla="*/ 13270 w 46362"/>
                  <a:gd name="connsiteY3" fmla="*/ 91381 h 183687"/>
                  <a:gd name="connsiteX4" fmla="*/ 45719 w 46362"/>
                  <a:gd name="connsiteY4" fmla="*/ 182762 h 183687"/>
                  <a:gd name="connsiteX0" fmla="*/ 45719 w 46391"/>
                  <a:gd name="connsiteY0" fmla="*/ 183470 h 184395"/>
                  <a:gd name="connsiteX1" fmla="*/ 0 w 46391"/>
                  <a:gd name="connsiteY1" fmla="*/ 92089 h 184395"/>
                  <a:gd name="connsiteX2" fmla="*/ 45719 w 46391"/>
                  <a:gd name="connsiteY2" fmla="*/ 708 h 184395"/>
                  <a:gd name="connsiteX3" fmla="*/ 13270 w 46391"/>
                  <a:gd name="connsiteY3" fmla="*/ 92089 h 184395"/>
                  <a:gd name="connsiteX4" fmla="*/ 45719 w 46391"/>
                  <a:gd name="connsiteY4" fmla="*/ 183470 h 184395"/>
                  <a:gd name="connsiteX0" fmla="*/ 45719 w 46441"/>
                  <a:gd name="connsiteY0" fmla="*/ 183470 h 184395"/>
                  <a:gd name="connsiteX1" fmla="*/ 0 w 46441"/>
                  <a:gd name="connsiteY1" fmla="*/ 92089 h 184395"/>
                  <a:gd name="connsiteX2" fmla="*/ 45719 w 46441"/>
                  <a:gd name="connsiteY2" fmla="*/ 708 h 184395"/>
                  <a:gd name="connsiteX3" fmla="*/ 13270 w 46441"/>
                  <a:gd name="connsiteY3" fmla="*/ 92089 h 184395"/>
                  <a:gd name="connsiteX4" fmla="*/ 45719 w 46441"/>
                  <a:gd name="connsiteY4" fmla="*/ 183470 h 184395"/>
                  <a:gd name="connsiteX0" fmla="*/ 45719 w 46441"/>
                  <a:gd name="connsiteY0" fmla="*/ 184037 h 185644"/>
                  <a:gd name="connsiteX1" fmla="*/ 0 w 46441"/>
                  <a:gd name="connsiteY1" fmla="*/ 92656 h 185644"/>
                  <a:gd name="connsiteX2" fmla="*/ 45719 w 46441"/>
                  <a:gd name="connsiteY2" fmla="*/ 1275 h 185644"/>
                  <a:gd name="connsiteX3" fmla="*/ 13270 w 46441"/>
                  <a:gd name="connsiteY3" fmla="*/ 92656 h 185644"/>
                  <a:gd name="connsiteX4" fmla="*/ 45719 w 46441"/>
                  <a:gd name="connsiteY4" fmla="*/ 184037 h 185644"/>
                  <a:gd name="connsiteX0" fmla="*/ 45719 w 46399"/>
                  <a:gd name="connsiteY0" fmla="*/ 184037 h 185644"/>
                  <a:gd name="connsiteX1" fmla="*/ 0 w 46399"/>
                  <a:gd name="connsiteY1" fmla="*/ 92656 h 185644"/>
                  <a:gd name="connsiteX2" fmla="*/ 45719 w 46399"/>
                  <a:gd name="connsiteY2" fmla="*/ 1275 h 185644"/>
                  <a:gd name="connsiteX3" fmla="*/ 13270 w 46399"/>
                  <a:gd name="connsiteY3" fmla="*/ 92656 h 185644"/>
                  <a:gd name="connsiteX4" fmla="*/ 45719 w 46399"/>
                  <a:gd name="connsiteY4" fmla="*/ 184037 h 185644"/>
                  <a:gd name="connsiteX0" fmla="*/ 45719 w 46399"/>
                  <a:gd name="connsiteY0" fmla="*/ 184037 h 184841"/>
                  <a:gd name="connsiteX1" fmla="*/ 0 w 46399"/>
                  <a:gd name="connsiteY1" fmla="*/ 92656 h 184841"/>
                  <a:gd name="connsiteX2" fmla="*/ 45719 w 46399"/>
                  <a:gd name="connsiteY2" fmla="*/ 1275 h 184841"/>
                  <a:gd name="connsiteX3" fmla="*/ 13270 w 46399"/>
                  <a:gd name="connsiteY3" fmla="*/ 92656 h 184841"/>
                  <a:gd name="connsiteX4" fmla="*/ 45719 w 46399"/>
                  <a:gd name="connsiteY4" fmla="*/ 184037 h 184841"/>
                  <a:gd name="connsiteX0" fmla="*/ 45719 w 46053"/>
                  <a:gd name="connsiteY0" fmla="*/ 183466 h 184270"/>
                  <a:gd name="connsiteX1" fmla="*/ 0 w 46053"/>
                  <a:gd name="connsiteY1" fmla="*/ 92085 h 184270"/>
                  <a:gd name="connsiteX2" fmla="*/ 45719 w 46053"/>
                  <a:gd name="connsiteY2" fmla="*/ 704 h 184270"/>
                  <a:gd name="connsiteX3" fmla="*/ 13270 w 46053"/>
                  <a:gd name="connsiteY3" fmla="*/ 92085 h 184270"/>
                  <a:gd name="connsiteX4" fmla="*/ 45719 w 46053"/>
                  <a:gd name="connsiteY4" fmla="*/ 183466 h 184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053" h="184270">
                    <a:moveTo>
                      <a:pt x="45719" y="183466"/>
                    </a:moveTo>
                    <a:cubicBezTo>
                      <a:pt x="41497" y="188789"/>
                      <a:pt x="0" y="168747"/>
                      <a:pt x="0" y="92085"/>
                    </a:cubicBezTo>
                    <a:cubicBezTo>
                      <a:pt x="0" y="15423"/>
                      <a:pt x="41772" y="-4190"/>
                      <a:pt x="45719" y="704"/>
                    </a:cubicBezTo>
                    <a:cubicBezTo>
                      <a:pt x="49666" y="5598"/>
                      <a:pt x="13756" y="23769"/>
                      <a:pt x="13270" y="92085"/>
                    </a:cubicBezTo>
                    <a:cubicBezTo>
                      <a:pt x="12784" y="160401"/>
                      <a:pt x="49941" y="178143"/>
                      <a:pt x="45719" y="183466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25" name="月 316">
                <a:extLst>
                  <a:ext uri="{FF2B5EF4-FFF2-40B4-BE49-F238E27FC236}">
                    <a16:creationId xmlns:a16="http://schemas.microsoft.com/office/drawing/2014/main" id="{7C6900FE-33CA-4033-B6A7-E19ED9F39851}"/>
                  </a:ext>
                </a:extLst>
              </p:cNvPr>
              <p:cNvSpPr/>
              <p:nvPr/>
            </p:nvSpPr>
            <p:spPr>
              <a:xfrm rot="5902826">
                <a:off x="4731655" y="3798369"/>
                <a:ext cx="45719" cy="177147"/>
              </a:xfrm>
              <a:custGeom>
                <a:avLst/>
                <a:gdLst>
                  <a:gd name="connsiteX0" fmla="*/ 45719 w 45719"/>
                  <a:gd name="connsiteY0" fmla="*/ 182762 h 182762"/>
                  <a:gd name="connsiteX1" fmla="*/ 0 w 45719"/>
                  <a:gd name="connsiteY1" fmla="*/ 91381 h 182762"/>
                  <a:gd name="connsiteX2" fmla="*/ 45719 w 45719"/>
                  <a:gd name="connsiteY2" fmla="*/ 0 h 182762"/>
                  <a:gd name="connsiteX3" fmla="*/ 13270 w 45719"/>
                  <a:gd name="connsiteY3" fmla="*/ 91381 h 182762"/>
                  <a:gd name="connsiteX4" fmla="*/ 45719 w 45719"/>
                  <a:gd name="connsiteY4" fmla="*/ 182762 h 182762"/>
                  <a:gd name="connsiteX0" fmla="*/ 45719 w 46081"/>
                  <a:gd name="connsiteY0" fmla="*/ 182762 h 187468"/>
                  <a:gd name="connsiteX1" fmla="*/ 0 w 46081"/>
                  <a:gd name="connsiteY1" fmla="*/ 91381 h 187468"/>
                  <a:gd name="connsiteX2" fmla="*/ 45719 w 46081"/>
                  <a:gd name="connsiteY2" fmla="*/ 0 h 187468"/>
                  <a:gd name="connsiteX3" fmla="*/ 13270 w 46081"/>
                  <a:gd name="connsiteY3" fmla="*/ 91381 h 187468"/>
                  <a:gd name="connsiteX4" fmla="*/ 45719 w 46081"/>
                  <a:gd name="connsiteY4" fmla="*/ 182762 h 187468"/>
                  <a:gd name="connsiteX0" fmla="*/ 45719 w 46362"/>
                  <a:gd name="connsiteY0" fmla="*/ 182762 h 183687"/>
                  <a:gd name="connsiteX1" fmla="*/ 0 w 46362"/>
                  <a:gd name="connsiteY1" fmla="*/ 91381 h 183687"/>
                  <a:gd name="connsiteX2" fmla="*/ 45719 w 46362"/>
                  <a:gd name="connsiteY2" fmla="*/ 0 h 183687"/>
                  <a:gd name="connsiteX3" fmla="*/ 13270 w 46362"/>
                  <a:gd name="connsiteY3" fmla="*/ 91381 h 183687"/>
                  <a:gd name="connsiteX4" fmla="*/ 45719 w 46362"/>
                  <a:gd name="connsiteY4" fmla="*/ 182762 h 183687"/>
                  <a:gd name="connsiteX0" fmla="*/ 45719 w 46391"/>
                  <a:gd name="connsiteY0" fmla="*/ 183470 h 184395"/>
                  <a:gd name="connsiteX1" fmla="*/ 0 w 46391"/>
                  <a:gd name="connsiteY1" fmla="*/ 92089 h 184395"/>
                  <a:gd name="connsiteX2" fmla="*/ 45719 w 46391"/>
                  <a:gd name="connsiteY2" fmla="*/ 708 h 184395"/>
                  <a:gd name="connsiteX3" fmla="*/ 13270 w 46391"/>
                  <a:gd name="connsiteY3" fmla="*/ 92089 h 184395"/>
                  <a:gd name="connsiteX4" fmla="*/ 45719 w 46391"/>
                  <a:gd name="connsiteY4" fmla="*/ 183470 h 184395"/>
                  <a:gd name="connsiteX0" fmla="*/ 45719 w 46441"/>
                  <a:gd name="connsiteY0" fmla="*/ 183470 h 184395"/>
                  <a:gd name="connsiteX1" fmla="*/ 0 w 46441"/>
                  <a:gd name="connsiteY1" fmla="*/ 92089 h 184395"/>
                  <a:gd name="connsiteX2" fmla="*/ 45719 w 46441"/>
                  <a:gd name="connsiteY2" fmla="*/ 708 h 184395"/>
                  <a:gd name="connsiteX3" fmla="*/ 13270 w 46441"/>
                  <a:gd name="connsiteY3" fmla="*/ 92089 h 184395"/>
                  <a:gd name="connsiteX4" fmla="*/ 45719 w 46441"/>
                  <a:gd name="connsiteY4" fmla="*/ 183470 h 184395"/>
                  <a:gd name="connsiteX0" fmla="*/ 45719 w 46441"/>
                  <a:gd name="connsiteY0" fmla="*/ 184037 h 185644"/>
                  <a:gd name="connsiteX1" fmla="*/ 0 w 46441"/>
                  <a:gd name="connsiteY1" fmla="*/ 92656 h 185644"/>
                  <a:gd name="connsiteX2" fmla="*/ 45719 w 46441"/>
                  <a:gd name="connsiteY2" fmla="*/ 1275 h 185644"/>
                  <a:gd name="connsiteX3" fmla="*/ 13270 w 46441"/>
                  <a:gd name="connsiteY3" fmla="*/ 92656 h 185644"/>
                  <a:gd name="connsiteX4" fmla="*/ 45719 w 46441"/>
                  <a:gd name="connsiteY4" fmla="*/ 184037 h 185644"/>
                  <a:gd name="connsiteX0" fmla="*/ 45719 w 46399"/>
                  <a:gd name="connsiteY0" fmla="*/ 184037 h 185644"/>
                  <a:gd name="connsiteX1" fmla="*/ 0 w 46399"/>
                  <a:gd name="connsiteY1" fmla="*/ 92656 h 185644"/>
                  <a:gd name="connsiteX2" fmla="*/ 45719 w 46399"/>
                  <a:gd name="connsiteY2" fmla="*/ 1275 h 185644"/>
                  <a:gd name="connsiteX3" fmla="*/ 13270 w 46399"/>
                  <a:gd name="connsiteY3" fmla="*/ 92656 h 185644"/>
                  <a:gd name="connsiteX4" fmla="*/ 45719 w 46399"/>
                  <a:gd name="connsiteY4" fmla="*/ 184037 h 185644"/>
                  <a:gd name="connsiteX0" fmla="*/ 45719 w 46399"/>
                  <a:gd name="connsiteY0" fmla="*/ 184037 h 184841"/>
                  <a:gd name="connsiteX1" fmla="*/ 0 w 46399"/>
                  <a:gd name="connsiteY1" fmla="*/ 92656 h 184841"/>
                  <a:gd name="connsiteX2" fmla="*/ 45719 w 46399"/>
                  <a:gd name="connsiteY2" fmla="*/ 1275 h 184841"/>
                  <a:gd name="connsiteX3" fmla="*/ 13270 w 46399"/>
                  <a:gd name="connsiteY3" fmla="*/ 92656 h 184841"/>
                  <a:gd name="connsiteX4" fmla="*/ 45719 w 46399"/>
                  <a:gd name="connsiteY4" fmla="*/ 184037 h 184841"/>
                  <a:gd name="connsiteX0" fmla="*/ 45719 w 46053"/>
                  <a:gd name="connsiteY0" fmla="*/ 183466 h 184270"/>
                  <a:gd name="connsiteX1" fmla="*/ 0 w 46053"/>
                  <a:gd name="connsiteY1" fmla="*/ 92085 h 184270"/>
                  <a:gd name="connsiteX2" fmla="*/ 45719 w 46053"/>
                  <a:gd name="connsiteY2" fmla="*/ 704 h 184270"/>
                  <a:gd name="connsiteX3" fmla="*/ 13270 w 46053"/>
                  <a:gd name="connsiteY3" fmla="*/ 92085 h 184270"/>
                  <a:gd name="connsiteX4" fmla="*/ 45719 w 46053"/>
                  <a:gd name="connsiteY4" fmla="*/ 183466 h 184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053" h="184270">
                    <a:moveTo>
                      <a:pt x="45719" y="183466"/>
                    </a:moveTo>
                    <a:cubicBezTo>
                      <a:pt x="41497" y="188789"/>
                      <a:pt x="0" y="168747"/>
                      <a:pt x="0" y="92085"/>
                    </a:cubicBezTo>
                    <a:cubicBezTo>
                      <a:pt x="0" y="15423"/>
                      <a:pt x="41772" y="-4190"/>
                      <a:pt x="45719" y="704"/>
                    </a:cubicBezTo>
                    <a:cubicBezTo>
                      <a:pt x="49666" y="5598"/>
                      <a:pt x="13756" y="23769"/>
                      <a:pt x="13270" y="92085"/>
                    </a:cubicBezTo>
                    <a:cubicBezTo>
                      <a:pt x="12784" y="160401"/>
                      <a:pt x="49941" y="178143"/>
                      <a:pt x="45719" y="183466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74" name="グループ化 473">
              <a:extLst>
                <a:ext uri="{FF2B5EF4-FFF2-40B4-BE49-F238E27FC236}">
                  <a16:creationId xmlns:a16="http://schemas.microsoft.com/office/drawing/2014/main" id="{ABED5C55-A365-4002-A2CC-D363F3C80C70}"/>
                </a:ext>
              </a:extLst>
            </p:cNvPr>
            <p:cNvGrpSpPr/>
            <p:nvPr/>
          </p:nvGrpSpPr>
          <p:grpSpPr>
            <a:xfrm>
              <a:off x="6529839" y="5203264"/>
              <a:ext cx="619997" cy="211622"/>
              <a:chOff x="849631" y="361615"/>
              <a:chExt cx="1113596" cy="441091"/>
            </a:xfrm>
          </p:grpSpPr>
          <p:sp>
            <p:nvSpPr>
              <p:cNvPr id="510" name="月 509">
                <a:extLst>
                  <a:ext uri="{FF2B5EF4-FFF2-40B4-BE49-F238E27FC236}">
                    <a16:creationId xmlns:a16="http://schemas.microsoft.com/office/drawing/2014/main" id="{E67D331E-CB64-4F87-9DFB-22025B407E51}"/>
                  </a:ext>
                </a:extLst>
              </p:cNvPr>
              <p:cNvSpPr/>
              <p:nvPr/>
            </p:nvSpPr>
            <p:spPr bwMode="auto">
              <a:xfrm rot="7200000">
                <a:off x="1486749" y="229596"/>
                <a:ext cx="240360" cy="622355"/>
              </a:xfrm>
              <a:prstGeom prst="moon">
                <a:avLst>
                  <a:gd name="adj" fmla="val 87500"/>
                </a:avLst>
              </a:prstGeom>
              <a:pattFill prst="smConfetti">
                <a:fgClr>
                  <a:schemeClr val="accent5">
                    <a:lumMod val="90000"/>
                  </a:schemeClr>
                </a:fgClr>
                <a:bgClr>
                  <a:schemeClr val="accent1">
                    <a:lumMod val="9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511" name="月 510">
                <a:extLst>
                  <a:ext uri="{FF2B5EF4-FFF2-40B4-BE49-F238E27FC236}">
                    <a16:creationId xmlns:a16="http://schemas.microsoft.com/office/drawing/2014/main" id="{5BFF0D86-D74E-4AB2-84AA-29E447273679}"/>
                  </a:ext>
                </a:extLst>
              </p:cNvPr>
              <p:cNvSpPr/>
              <p:nvPr/>
            </p:nvSpPr>
            <p:spPr bwMode="auto">
              <a:xfrm rot="14400000" flipH="1">
                <a:off x="1087815" y="123431"/>
                <a:ext cx="427913" cy="904282"/>
              </a:xfrm>
              <a:prstGeom prst="moon">
                <a:avLst>
                  <a:gd name="adj" fmla="val 87500"/>
                </a:avLst>
              </a:prstGeom>
              <a:pattFill prst="lgConfetti">
                <a:fgClr>
                  <a:schemeClr val="accent5">
                    <a:lumMod val="90000"/>
                  </a:schemeClr>
                </a:fgClr>
                <a:bgClr>
                  <a:schemeClr val="accent1">
                    <a:lumMod val="9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512" name="グループ化 511">
                <a:extLst>
                  <a:ext uri="{FF2B5EF4-FFF2-40B4-BE49-F238E27FC236}">
                    <a16:creationId xmlns:a16="http://schemas.microsoft.com/office/drawing/2014/main" id="{8213A774-8735-4931-95E0-2CEFE7269794}"/>
                  </a:ext>
                </a:extLst>
              </p:cNvPr>
              <p:cNvGrpSpPr/>
              <p:nvPr/>
            </p:nvGrpSpPr>
            <p:grpSpPr>
              <a:xfrm flipH="1">
                <a:off x="918759" y="531164"/>
                <a:ext cx="724435" cy="205850"/>
                <a:chOff x="1057822" y="531164"/>
                <a:chExt cx="724435" cy="205850"/>
              </a:xfrm>
            </p:grpSpPr>
            <p:sp>
              <p:nvSpPr>
                <p:cNvPr id="516" name="楕円 1888">
                  <a:extLst>
                    <a:ext uri="{FF2B5EF4-FFF2-40B4-BE49-F238E27FC236}">
                      <a16:creationId xmlns:a16="http://schemas.microsoft.com/office/drawing/2014/main" id="{917F1FC3-8A00-480F-B2A7-D8A1EF6F6F7D}"/>
                    </a:ext>
                  </a:extLst>
                </p:cNvPr>
                <p:cNvSpPr/>
                <p:nvPr/>
              </p:nvSpPr>
              <p:spPr bwMode="auto">
                <a:xfrm rot="1764616">
                  <a:off x="1057822" y="531164"/>
                  <a:ext cx="724435" cy="79785"/>
                </a:xfrm>
                <a:custGeom>
                  <a:avLst/>
                  <a:gdLst>
                    <a:gd name="connsiteX0" fmla="*/ 0 w 608141"/>
                    <a:gd name="connsiteY0" fmla="*/ 22860 h 45719"/>
                    <a:gd name="connsiteX1" fmla="*/ 304071 w 608141"/>
                    <a:gd name="connsiteY1" fmla="*/ 0 h 45719"/>
                    <a:gd name="connsiteX2" fmla="*/ 608142 w 608141"/>
                    <a:gd name="connsiteY2" fmla="*/ 22860 h 45719"/>
                    <a:gd name="connsiteX3" fmla="*/ 304071 w 608141"/>
                    <a:gd name="connsiteY3" fmla="*/ 45720 h 45719"/>
                    <a:gd name="connsiteX4" fmla="*/ 0 w 608141"/>
                    <a:gd name="connsiteY4" fmla="*/ 22860 h 45719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77628 h 100488"/>
                    <a:gd name="connsiteX1" fmla="*/ 304071 w 608142"/>
                    <a:gd name="connsiteY1" fmla="*/ 0 h 100488"/>
                    <a:gd name="connsiteX2" fmla="*/ 608142 w 608142"/>
                    <a:gd name="connsiteY2" fmla="*/ 77628 h 100488"/>
                    <a:gd name="connsiteX3" fmla="*/ 304071 w 608142"/>
                    <a:gd name="connsiteY3" fmla="*/ 100488 h 100488"/>
                    <a:gd name="connsiteX4" fmla="*/ 0 w 608142"/>
                    <a:gd name="connsiteY4" fmla="*/ 77628 h 100488"/>
                    <a:gd name="connsiteX0" fmla="*/ 0 w 608142"/>
                    <a:gd name="connsiteY0" fmla="*/ 77628 h 79785"/>
                    <a:gd name="connsiteX1" fmla="*/ 304071 w 608142"/>
                    <a:gd name="connsiteY1" fmla="*/ 0 h 79785"/>
                    <a:gd name="connsiteX2" fmla="*/ 608142 w 608142"/>
                    <a:gd name="connsiteY2" fmla="*/ 77628 h 79785"/>
                    <a:gd name="connsiteX3" fmla="*/ 308833 w 608142"/>
                    <a:gd name="connsiteY3" fmla="*/ 43338 h 79785"/>
                    <a:gd name="connsiteX4" fmla="*/ 0 w 608142"/>
                    <a:gd name="connsiteY4" fmla="*/ 77628 h 79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8142" h="79785">
                      <a:moveTo>
                        <a:pt x="0" y="77628"/>
                      </a:moveTo>
                      <a:cubicBezTo>
                        <a:pt x="0" y="65003"/>
                        <a:pt x="136137" y="0"/>
                        <a:pt x="304071" y="0"/>
                      </a:cubicBezTo>
                      <a:cubicBezTo>
                        <a:pt x="472005" y="0"/>
                        <a:pt x="608142" y="65003"/>
                        <a:pt x="608142" y="77628"/>
                      </a:cubicBezTo>
                      <a:cubicBezTo>
                        <a:pt x="608142" y="90253"/>
                        <a:pt x="476767" y="43338"/>
                        <a:pt x="308833" y="43338"/>
                      </a:cubicBezTo>
                      <a:cubicBezTo>
                        <a:pt x="140899" y="43338"/>
                        <a:pt x="0" y="90253"/>
                        <a:pt x="0" y="77628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17" name="楕円 1888">
                  <a:extLst>
                    <a:ext uri="{FF2B5EF4-FFF2-40B4-BE49-F238E27FC236}">
                      <a16:creationId xmlns:a16="http://schemas.microsoft.com/office/drawing/2014/main" id="{91686CF0-6A68-4BD1-BBBF-BB9D536D3859}"/>
                    </a:ext>
                  </a:extLst>
                </p:cNvPr>
                <p:cNvSpPr/>
                <p:nvPr/>
              </p:nvSpPr>
              <p:spPr bwMode="auto">
                <a:xfrm rot="1764616">
                  <a:off x="1256143" y="683195"/>
                  <a:ext cx="488671" cy="53819"/>
                </a:xfrm>
                <a:custGeom>
                  <a:avLst/>
                  <a:gdLst>
                    <a:gd name="connsiteX0" fmla="*/ 0 w 608141"/>
                    <a:gd name="connsiteY0" fmla="*/ 22860 h 45719"/>
                    <a:gd name="connsiteX1" fmla="*/ 304071 w 608141"/>
                    <a:gd name="connsiteY1" fmla="*/ 0 h 45719"/>
                    <a:gd name="connsiteX2" fmla="*/ 608142 w 608141"/>
                    <a:gd name="connsiteY2" fmla="*/ 22860 h 45719"/>
                    <a:gd name="connsiteX3" fmla="*/ 304071 w 608141"/>
                    <a:gd name="connsiteY3" fmla="*/ 45720 h 45719"/>
                    <a:gd name="connsiteX4" fmla="*/ 0 w 608141"/>
                    <a:gd name="connsiteY4" fmla="*/ 22860 h 45719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77628 h 100488"/>
                    <a:gd name="connsiteX1" fmla="*/ 304071 w 608142"/>
                    <a:gd name="connsiteY1" fmla="*/ 0 h 100488"/>
                    <a:gd name="connsiteX2" fmla="*/ 608142 w 608142"/>
                    <a:gd name="connsiteY2" fmla="*/ 77628 h 100488"/>
                    <a:gd name="connsiteX3" fmla="*/ 304071 w 608142"/>
                    <a:gd name="connsiteY3" fmla="*/ 100488 h 100488"/>
                    <a:gd name="connsiteX4" fmla="*/ 0 w 608142"/>
                    <a:gd name="connsiteY4" fmla="*/ 77628 h 100488"/>
                    <a:gd name="connsiteX0" fmla="*/ 0 w 608142"/>
                    <a:gd name="connsiteY0" fmla="*/ 77628 h 79785"/>
                    <a:gd name="connsiteX1" fmla="*/ 304071 w 608142"/>
                    <a:gd name="connsiteY1" fmla="*/ 0 h 79785"/>
                    <a:gd name="connsiteX2" fmla="*/ 608142 w 608142"/>
                    <a:gd name="connsiteY2" fmla="*/ 77628 h 79785"/>
                    <a:gd name="connsiteX3" fmla="*/ 308833 w 608142"/>
                    <a:gd name="connsiteY3" fmla="*/ 43338 h 79785"/>
                    <a:gd name="connsiteX4" fmla="*/ 0 w 608142"/>
                    <a:gd name="connsiteY4" fmla="*/ 77628 h 79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8142" h="79785">
                      <a:moveTo>
                        <a:pt x="0" y="77628"/>
                      </a:moveTo>
                      <a:cubicBezTo>
                        <a:pt x="0" y="65003"/>
                        <a:pt x="136137" y="0"/>
                        <a:pt x="304071" y="0"/>
                      </a:cubicBezTo>
                      <a:cubicBezTo>
                        <a:pt x="472005" y="0"/>
                        <a:pt x="608142" y="65003"/>
                        <a:pt x="608142" y="77628"/>
                      </a:cubicBezTo>
                      <a:cubicBezTo>
                        <a:pt x="608142" y="90253"/>
                        <a:pt x="476767" y="43338"/>
                        <a:pt x="308833" y="43338"/>
                      </a:cubicBezTo>
                      <a:cubicBezTo>
                        <a:pt x="140899" y="43338"/>
                        <a:pt x="0" y="90253"/>
                        <a:pt x="0" y="77628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13" name="フリーフォーム: 図形 512">
                <a:extLst>
                  <a:ext uri="{FF2B5EF4-FFF2-40B4-BE49-F238E27FC236}">
                    <a16:creationId xmlns:a16="http://schemas.microsoft.com/office/drawing/2014/main" id="{DF0FD2AC-AFFB-4D8C-B9F6-4D04DFD51176}"/>
                  </a:ext>
                </a:extLst>
              </p:cNvPr>
              <p:cNvSpPr/>
              <p:nvPr/>
            </p:nvSpPr>
            <p:spPr bwMode="auto">
              <a:xfrm rot="7200000">
                <a:off x="1312034" y="151514"/>
                <a:ext cx="386575" cy="915810"/>
              </a:xfrm>
              <a:custGeom>
                <a:avLst/>
                <a:gdLst>
                  <a:gd name="connsiteX0" fmla="*/ 27621 w 386575"/>
                  <a:gd name="connsiteY0" fmla="*/ 739070 h 915810"/>
                  <a:gd name="connsiteX1" fmla="*/ 10710 w 386575"/>
                  <a:gd name="connsiteY1" fmla="*/ 654971 h 915810"/>
                  <a:gd name="connsiteX2" fmla="*/ 0 w 386575"/>
                  <a:gd name="connsiteY2" fmla="*/ 490965 h 915810"/>
                  <a:gd name="connsiteX3" fmla="*/ 41426 w 386575"/>
                  <a:gd name="connsiteY3" fmla="*/ 174204 h 915810"/>
                  <a:gd name="connsiteX4" fmla="*/ 50125 w 386575"/>
                  <a:gd name="connsiteY4" fmla="*/ 149464 h 915810"/>
                  <a:gd name="connsiteX5" fmla="*/ 62787 w 386575"/>
                  <a:gd name="connsiteY5" fmla="*/ 134117 h 915810"/>
                  <a:gd name="connsiteX6" fmla="*/ 386575 w 386575"/>
                  <a:gd name="connsiteY6" fmla="*/ 0 h 915810"/>
                  <a:gd name="connsiteX7" fmla="*/ 386575 w 386575"/>
                  <a:gd name="connsiteY7" fmla="*/ 915809 h 915810"/>
                  <a:gd name="connsiteX8" fmla="*/ 386575 w 386575"/>
                  <a:gd name="connsiteY8" fmla="*/ 915810 h 915810"/>
                  <a:gd name="connsiteX9" fmla="*/ 62787 w 386575"/>
                  <a:gd name="connsiteY9" fmla="*/ 781692 h 915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86575" h="915810">
                    <a:moveTo>
                      <a:pt x="27621" y="739070"/>
                    </a:moveTo>
                    <a:lnTo>
                      <a:pt x="10710" y="654971"/>
                    </a:lnTo>
                    <a:cubicBezTo>
                      <a:pt x="3688" y="601995"/>
                      <a:pt x="0" y="547145"/>
                      <a:pt x="0" y="490965"/>
                    </a:cubicBezTo>
                    <a:cubicBezTo>
                      <a:pt x="0" y="378605"/>
                      <a:pt x="14751" y="271563"/>
                      <a:pt x="41426" y="174204"/>
                    </a:cubicBezTo>
                    <a:lnTo>
                      <a:pt x="50125" y="149464"/>
                    </a:lnTo>
                    <a:lnTo>
                      <a:pt x="62787" y="134117"/>
                    </a:lnTo>
                    <a:cubicBezTo>
                      <a:pt x="145652" y="51252"/>
                      <a:pt x="260128" y="0"/>
                      <a:pt x="386575" y="0"/>
                    </a:cubicBezTo>
                    <a:cubicBezTo>
                      <a:pt x="310258" y="300500"/>
                      <a:pt x="310258" y="615309"/>
                      <a:pt x="386575" y="915809"/>
                    </a:cubicBezTo>
                    <a:lnTo>
                      <a:pt x="386575" y="915810"/>
                    </a:lnTo>
                    <a:cubicBezTo>
                      <a:pt x="260128" y="915810"/>
                      <a:pt x="145652" y="864557"/>
                      <a:pt x="62787" y="781692"/>
                    </a:cubicBezTo>
                    <a:close/>
                  </a:path>
                </a:pathLst>
              </a:custGeom>
              <a:pattFill prst="lgConfetti">
                <a:fgClr>
                  <a:schemeClr val="accent5">
                    <a:lumMod val="90000"/>
                  </a:schemeClr>
                </a:fgClr>
                <a:bgClr>
                  <a:schemeClr val="accent1">
                    <a:lumMod val="9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514" name="楕円 1888">
                <a:extLst>
                  <a:ext uri="{FF2B5EF4-FFF2-40B4-BE49-F238E27FC236}">
                    <a16:creationId xmlns:a16="http://schemas.microsoft.com/office/drawing/2014/main" id="{2A8D397D-6535-4B62-A087-265129179F58}"/>
                  </a:ext>
                </a:extLst>
              </p:cNvPr>
              <p:cNvSpPr/>
              <p:nvPr/>
            </p:nvSpPr>
            <p:spPr bwMode="auto">
              <a:xfrm rot="1764616">
                <a:off x="1140372" y="531164"/>
                <a:ext cx="724435" cy="79785"/>
              </a:xfrm>
              <a:custGeom>
                <a:avLst/>
                <a:gdLst>
                  <a:gd name="connsiteX0" fmla="*/ 0 w 608141"/>
                  <a:gd name="connsiteY0" fmla="*/ 22860 h 45719"/>
                  <a:gd name="connsiteX1" fmla="*/ 304071 w 608141"/>
                  <a:gd name="connsiteY1" fmla="*/ 0 h 45719"/>
                  <a:gd name="connsiteX2" fmla="*/ 608142 w 608141"/>
                  <a:gd name="connsiteY2" fmla="*/ 22860 h 45719"/>
                  <a:gd name="connsiteX3" fmla="*/ 304071 w 608141"/>
                  <a:gd name="connsiteY3" fmla="*/ 45720 h 45719"/>
                  <a:gd name="connsiteX4" fmla="*/ 0 w 608141"/>
                  <a:gd name="connsiteY4" fmla="*/ 22860 h 45719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77628 h 100488"/>
                  <a:gd name="connsiteX1" fmla="*/ 304071 w 608142"/>
                  <a:gd name="connsiteY1" fmla="*/ 0 h 100488"/>
                  <a:gd name="connsiteX2" fmla="*/ 608142 w 608142"/>
                  <a:gd name="connsiteY2" fmla="*/ 77628 h 100488"/>
                  <a:gd name="connsiteX3" fmla="*/ 304071 w 608142"/>
                  <a:gd name="connsiteY3" fmla="*/ 100488 h 100488"/>
                  <a:gd name="connsiteX4" fmla="*/ 0 w 608142"/>
                  <a:gd name="connsiteY4" fmla="*/ 77628 h 100488"/>
                  <a:gd name="connsiteX0" fmla="*/ 0 w 608142"/>
                  <a:gd name="connsiteY0" fmla="*/ 77628 h 79785"/>
                  <a:gd name="connsiteX1" fmla="*/ 304071 w 608142"/>
                  <a:gd name="connsiteY1" fmla="*/ 0 h 79785"/>
                  <a:gd name="connsiteX2" fmla="*/ 608142 w 608142"/>
                  <a:gd name="connsiteY2" fmla="*/ 77628 h 79785"/>
                  <a:gd name="connsiteX3" fmla="*/ 308833 w 608142"/>
                  <a:gd name="connsiteY3" fmla="*/ 43338 h 79785"/>
                  <a:gd name="connsiteX4" fmla="*/ 0 w 608142"/>
                  <a:gd name="connsiteY4" fmla="*/ 77628 h 79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8142" h="79785">
                    <a:moveTo>
                      <a:pt x="0" y="77628"/>
                    </a:moveTo>
                    <a:cubicBezTo>
                      <a:pt x="0" y="65003"/>
                      <a:pt x="136137" y="0"/>
                      <a:pt x="304071" y="0"/>
                    </a:cubicBezTo>
                    <a:cubicBezTo>
                      <a:pt x="472005" y="0"/>
                      <a:pt x="608142" y="65003"/>
                      <a:pt x="608142" y="77628"/>
                    </a:cubicBezTo>
                    <a:cubicBezTo>
                      <a:pt x="608142" y="90253"/>
                      <a:pt x="476767" y="43338"/>
                      <a:pt x="308833" y="43338"/>
                    </a:cubicBezTo>
                    <a:cubicBezTo>
                      <a:pt x="140899" y="43338"/>
                      <a:pt x="0" y="90253"/>
                      <a:pt x="0" y="77628"/>
                    </a:cubicBez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15" name="楕円 1888">
                <a:extLst>
                  <a:ext uri="{FF2B5EF4-FFF2-40B4-BE49-F238E27FC236}">
                    <a16:creationId xmlns:a16="http://schemas.microsoft.com/office/drawing/2014/main" id="{4A437661-76F6-49F0-9A71-256F135FB8DC}"/>
                  </a:ext>
                </a:extLst>
              </p:cNvPr>
              <p:cNvSpPr/>
              <p:nvPr/>
            </p:nvSpPr>
            <p:spPr bwMode="auto">
              <a:xfrm rot="1764616">
                <a:off x="1338693" y="683195"/>
                <a:ext cx="488671" cy="53819"/>
              </a:xfrm>
              <a:custGeom>
                <a:avLst/>
                <a:gdLst>
                  <a:gd name="connsiteX0" fmla="*/ 0 w 608141"/>
                  <a:gd name="connsiteY0" fmla="*/ 22860 h 45719"/>
                  <a:gd name="connsiteX1" fmla="*/ 304071 w 608141"/>
                  <a:gd name="connsiteY1" fmla="*/ 0 h 45719"/>
                  <a:gd name="connsiteX2" fmla="*/ 608142 w 608141"/>
                  <a:gd name="connsiteY2" fmla="*/ 22860 h 45719"/>
                  <a:gd name="connsiteX3" fmla="*/ 304071 w 608141"/>
                  <a:gd name="connsiteY3" fmla="*/ 45720 h 45719"/>
                  <a:gd name="connsiteX4" fmla="*/ 0 w 608141"/>
                  <a:gd name="connsiteY4" fmla="*/ 22860 h 45719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77628 h 100488"/>
                  <a:gd name="connsiteX1" fmla="*/ 304071 w 608142"/>
                  <a:gd name="connsiteY1" fmla="*/ 0 h 100488"/>
                  <a:gd name="connsiteX2" fmla="*/ 608142 w 608142"/>
                  <a:gd name="connsiteY2" fmla="*/ 77628 h 100488"/>
                  <a:gd name="connsiteX3" fmla="*/ 304071 w 608142"/>
                  <a:gd name="connsiteY3" fmla="*/ 100488 h 100488"/>
                  <a:gd name="connsiteX4" fmla="*/ 0 w 608142"/>
                  <a:gd name="connsiteY4" fmla="*/ 77628 h 100488"/>
                  <a:gd name="connsiteX0" fmla="*/ 0 w 608142"/>
                  <a:gd name="connsiteY0" fmla="*/ 77628 h 79785"/>
                  <a:gd name="connsiteX1" fmla="*/ 304071 w 608142"/>
                  <a:gd name="connsiteY1" fmla="*/ 0 h 79785"/>
                  <a:gd name="connsiteX2" fmla="*/ 608142 w 608142"/>
                  <a:gd name="connsiteY2" fmla="*/ 77628 h 79785"/>
                  <a:gd name="connsiteX3" fmla="*/ 308833 w 608142"/>
                  <a:gd name="connsiteY3" fmla="*/ 43338 h 79785"/>
                  <a:gd name="connsiteX4" fmla="*/ 0 w 608142"/>
                  <a:gd name="connsiteY4" fmla="*/ 77628 h 79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8142" h="79785">
                    <a:moveTo>
                      <a:pt x="0" y="77628"/>
                    </a:moveTo>
                    <a:cubicBezTo>
                      <a:pt x="0" y="65003"/>
                      <a:pt x="136137" y="0"/>
                      <a:pt x="304071" y="0"/>
                    </a:cubicBezTo>
                    <a:cubicBezTo>
                      <a:pt x="472005" y="0"/>
                      <a:pt x="608142" y="65003"/>
                      <a:pt x="608142" y="77628"/>
                    </a:cubicBezTo>
                    <a:cubicBezTo>
                      <a:pt x="608142" y="90253"/>
                      <a:pt x="476767" y="43338"/>
                      <a:pt x="308833" y="43338"/>
                    </a:cubicBezTo>
                    <a:cubicBezTo>
                      <a:pt x="140899" y="43338"/>
                      <a:pt x="0" y="90253"/>
                      <a:pt x="0" y="77628"/>
                    </a:cubicBez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75" name="テキスト ボックス 474">
              <a:extLst>
                <a:ext uri="{FF2B5EF4-FFF2-40B4-BE49-F238E27FC236}">
                  <a16:creationId xmlns:a16="http://schemas.microsoft.com/office/drawing/2014/main" id="{B43E445E-8A7E-4D0C-BB65-5D5D088D5B45}"/>
                </a:ext>
              </a:extLst>
            </p:cNvPr>
            <p:cNvSpPr txBox="1"/>
            <p:nvPr/>
          </p:nvSpPr>
          <p:spPr>
            <a:xfrm rot="20178291">
              <a:off x="7141146" y="5078985"/>
              <a:ext cx="560436" cy="235973"/>
            </a:xfrm>
            <a:prstGeom prst="rect">
              <a:avLst/>
            </a:prstGeom>
            <a:noFill/>
          </p:spPr>
          <p:txBody>
            <a:bodyPr wrap="none" rtlCol="0">
              <a:prstTxWarp prst="textFadeLeft">
                <a:avLst>
                  <a:gd name="adj" fmla="val 21298"/>
                </a:avLst>
              </a:prstTxWarp>
              <a:spAutoFit/>
            </a:bodyPr>
            <a:lstStyle/>
            <a:p>
              <a:r>
                <a:rPr kumimoji="1" lang="ja-JP" altLang="en-US" dirty="0"/>
                <a:t>♪♪♪</a:t>
              </a:r>
            </a:p>
          </p:txBody>
        </p:sp>
        <p:grpSp>
          <p:nvGrpSpPr>
            <p:cNvPr id="476" name="グループ化 475">
              <a:extLst>
                <a:ext uri="{FF2B5EF4-FFF2-40B4-BE49-F238E27FC236}">
                  <a16:creationId xmlns:a16="http://schemas.microsoft.com/office/drawing/2014/main" id="{E79A2931-93C1-472C-9EAC-14FC637A96F7}"/>
                </a:ext>
              </a:extLst>
            </p:cNvPr>
            <p:cNvGrpSpPr/>
            <p:nvPr/>
          </p:nvGrpSpPr>
          <p:grpSpPr>
            <a:xfrm>
              <a:off x="6797139" y="5614574"/>
              <a:ext cx="84674" cy="102528"/>
              <a:chOff x="423211" y="4606229"/>
              <a:chExt cx="1565792" cy="738340"/>
            </a:xfrm>
          </p:grpSpPr>
          <p:sp>
            <p:nvSpPr>
              <p:cNvPr id="508" name="楕円 12">
                <a:extLst>
                  <a:ext uri="{FF2B5EF4-FFF2-40B4-BE49-F238E27FC236}">
                    <a16:creationId xmlns:a16="http://schemas.microsoft.com/office/drawing/2014/main" id="{CE0BA23B-AA31-4D07-AFE3-37EF45CF9275}"/>
                  </a:ext>
                </a:extLst>
              </p:cNvPr>
              <p:cNvSpPr/>
              <p:nvPr/>
            </p:nvSpPr>
            <p:spPr bwMode="auto">
              <a:xfrm>
                <a:off x="423211" y="4606229"/>
                <a:ext cx="1565792" cy="738340"/>
              </a:xfrm>
              <a:custGeom>
                <a:avLst/>
                <a:gdLst>
                  <a:gd name="connsiteX0" fmla="*/ 0 w 183970"/>
                  <a:gd name="connsiteY0" fmla="*/ 43375 h 86749"/>
                  <a:gd name="connsiteX1" fmla="*/ 91985 w 183970"/>
                  <a:gd name="connsiteY1" fmla="*/ 0 h 86749"/>
                  <a:gd name="connsiteX2" fmla="*/ 183970 w 183970"/>
                  <a:gd name="connsiteY2" fmla="*/ 43375 h 86749"/>
                  <a:gd name="connsiteX3" fmla="*/ 91985 w 183970"/>
                  <a:gd name="connsiteY3" fmla="*/ 86750 h 86749"/>
                  <a:gd name="connsiteX4" fmla="*/ 0 w 183970"/>
                  <a:gd name="connsiteY4" fmla="*/ 43375 h 86749"/>
                  <a:gd name="connsiteX0" fmla="*/ 0 w 183970"/>
                  <a:gd name="connsiteY0" fmla="*/ 43375 h 86750"/>
                  <a:gd name="connsiteX1" fmla="*/ 91985 w 183970"/>
                  <a:gd name="connsiteY1" fmla="*/ 0 h 86750"/>
                  <a:gd name="connsiteX2" fmla="*/ 183970 w 183970"/>
                  <a:gd name="connsiteY2" fmla="*/ 43375 h 86750"/>
                  <a:gd name="connsiteX3" fmla="*/ 91985 w 183970"/>
                  <a:gd name="connsiteY3" fmla="*/ 86750 h 86750"/>
                  <a:gd name="connsiteX4" fmla="*/ 0 w 183970"/>
                  <a:gd name="connsiteY4" fmla="*/ 43375 h 86750"/>
                  <a:gd name="connsiteX0" fmla="*/ 0 w 183970"/>
                  <a:gd name="connsiteY0" fmla="*/ 43375 h 86750"/>
                  <a:gd name="connsiteX1" fmla="*/ 91985 w 183970"/>
                  <a:gd name="connsiteY1" fmla="*/ 0 h 86750"/>
                  <a:gd name="connsiteX2" fmla="*/ 183970 w 183970"/>
                  <a:gd name="connsiteY2" fmla="*/ 43375 h 86750"/>
                  <a:gd name="connsiteX3" fmla="*/ 91985 w 183970"/>
                  <a:gd name="connsiteY3" fmla="*/ 86750 h 86750"/>
                  <a:gd name="connsiteX4" fmla="*/ 0 w 183970"/>
                  <a:gd name="connsiteY4" fmla="*/ 43375 h 86750"/>
                  <a:gd name="connsiteX0" fmla="*/ 0 w 183970"/>
                  <a:gd name="connsiteY0" fmla="*/ 43375 h 86750"/>
                  <a:gd name="connsiteX1" fmla="*/ 91985 w 183970"/>
                  <a:gd name="connsiteY1" fmla="*/ 0 h 86750"/>
                  <a:gd name="connsiteX2" fmla="*/ 183970 w 183970"/>
                  <a:gd name="connsiteY2" fmla="*/ 43375 h 86750"/>
                  <a:gd name="connsiteX3" fmla="*/ 91985 w 183970"/>
                  <a:gd name="connsiteY3" fmla="*/ 86750 h 86750"/>
                  <a:gd name="connsiteX4" fmla="*/ 0 w 183970"/>
                  <a:gd name="connsiteY4" fmla="*/ 43375 h 86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970" h="86750">
                    <a:moveTo>
                      <a:pt x="0" y="43375"/>
                    </a:moveTo>
                    <a:cubicBezTo>
                      <a:pt x="0" y="19420"/>
                      <a:pt x="41183" y="0"/>
                      <a:pt x="91985" y="0"/>
                    </a:cubicBezTo>
                    <a:cubicBezTo>
                      <a:pt x="142787" y="0"/>
                      <a:pt x="183970" y="19420"/>
                      <a:pt x="183970" y="43375"/>
                    </a:cubicBezTo>
                    <a:cubicBezTo>
                      <a:pt x="183970" y="67330"/>
                      <a:pt x="142787" y="86750"/>
                      <a:pt x="91985" y="86750"/>
                    </a:cubicBezTo>
                    <a:cubicBezTo>
                      <a:pt x="41183" y="86750"/>
                      <a:pt x="0" y="67330"/>
                      <a:pt x="0" y="43375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9" name="フリーフォーム: 図形 508">
                <a:extLst>
                  <a:ext uri="{FF2B5EF4-FFF2-40B4-BE49-F238E27FC236}">
                    <a16:creationId xmlns:a16="http://schemas.microsoft.com/office/drawing/2014/main" id="{C80264FB-8ADA-4EBE-B92E-C887C69FE27B}"/>
                  </a:ext>
                </a:extLst>
              </p:cNvPr>
              <p:cNvSpPr/>
              <p:nvPr/>
            </p:nvSpPr>
            <p:spPr bwMode="auto">
              <a:xfrm>
                <a:off x="545463" y="4999086"/>
                <a:ext cx="1321291" cy="345434"/>
              </a:xfrm>
              <a:custGeom>
                <a:avLst/>
                <a:gdLst>
                  <a:gd name="connsiteX0" fmla="*/ 660645 w 1321291"/>
                  <a:gd name="connsiteY0" fmla="*/ 0 h 345434"/>
                  <a:gd name="connsiteX1" fmla="*/ 1309835 w 1321291"/>
                  <a:gd name="connsiteY1" fmla="*/ 162765 h 345434"/>
                  <a:gd name="connsiteX2" fmla="*/ 1321291 w 1321291"/>
                  <a:gd name="connsiteY2" fmla="*/ 172717 h 345434"/>
                  <a:gd name="connsiteX3" fmla="*/ 1309835 w 1321291"/>
                  <a:gd name="connsiteY3" fmla="*/ 182669 h 345434"/>
                  <a:gd name="connsiteX4" fmla="*/ 660645 w 1321291"/>
                  <a:gd name="connsiteY4" fmla="*/ 345434 h 345434"/>
                  <a:gd name="connsiteX5" fmla="*/ 11455 w 1321291"/>
                  <a:gd name="connsiteY5" fmla="*/ 182669 h 345434"/>
                  <a:gd name="connsiteX6" fmla="*/ 0 w 1321291"/>
                  <a:gd name="connsiteY6" fmla="*/ 172717 h 345434"/>
                  <a:gd name="connsiteX7" fmla="*/ 11455 w 1321291"/>
                  <a:gd name="connsiteY7" fmla="*/ 162765 h 345434"/>
                  <a:gd name="connsiteX8" fmla="*/ 660645 w 1321291"/>
                  <a:gd name="connsiteY8" fmla="*/ 0 h 3454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21291" h="345434">
                    <a:moveTo>
                      <a:pt x="660645" y="0"/>
                    </a:moveTo>
                    <a:cubicBezTo>
                      <a:pt x="930884" y="0"/>
                      <a:pt x="1169143" y="64565"/>
                      <a:pt x="1309835" y="162765"/>
                    </a:cubicBezTo>
                    <a:lnTo>
                      <a:pt x="1321291" y="172717"/>
                    </a:lnTo>
                    <a:lnTo>
                      <a:pt x="1309835" y="182669"/>
                    </a:lnTo>
                    <a:cubicBezTo>
                      <a:pt x="1169143" y="280869"/>
                      <a:pt x="930884" y="345434"/>
                      <a:pt x="660645" y="345434"/>
                    </a:cubicBezTo>
                    <a:cubicBezTo>
                      <a:pt x="390406" y="345434"/>
                      <a:pt x="152147" y="280869"/>
                      <a:pt x="11455" y="182669"/>
                    </a:cubicBezTo>
                    <a:lnTo>
                      <a:pt x="0" y="172717"/>
                    </a:lnTo>
                    <a:lnTo>
                      <a:pt x="11455" y="162765"/>
                    </a:lnTo>
                    <a:cubicBezTo>
                      <a:pt x="152147" y="64565"/>
                      <a:pt x="390406" y="0"/>
                      <a:pt x="660645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77" name="楕円 476">
              <a:extLst>
                <a:ext uri="{FF2B5EF4-FFF2-40B4-BE49-F238E27FC236}">
                  <a16:creationId xmlns:a16="http://schemas.microsoft.com/office/drawing/2014/main" id="{89E30467-5134-4EA8-BBB1-7A92A252383D}"/>
                </a:ext>
              </a:extLst>
            </p:cNvPr>
            <p:cNvSpPr/>
            <p:nvPr/>
          </p:nvSpPr>
          <p:spPr bwMode="auto">
            <a:xfrm>
              <a:off x="6677925" y="5549309"/>
              <a:ext cx="73447" cy="58384"/>
            </a:xfrm>
            <a:prstGeom prst="ellipse">
              <a:avLst/>
            </a:prstGeom>
            <a:solidFill>
              <a:srgbClr val="FF66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8" name="楕円 477">
              <a:extLst>
                <a:ext uri="{FF2B5EF4-FFF2-40B4-BE49-F238E27FC236}">
                  <a16:creationId xmlns:a16="http://schemas.microsoft.com/office/drawing/2014/main" id="{309E9827-869A-40CC-9134-5D8DA7DBF99F}"/>
                </a:ext>
              </a:extLst>
            </p:cNvPr>
            <p:cNvSpPr/>
            <p:nvPr/>
          </p:nvSpPr>
          <p:spPr bwMode="auto">
            <a:xfrm>
              <a:off x="6935100" y="5549309"/>
              <a:ext cx="73447" cy="58384"/>
            </a:xfrm>
            <a:prstGeom prst="ellipse">
              <a:avLst/>
            </a:prstGeom>
            <a:solidFill>
              <a:srgbClr val="FF66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79" name="グループ化 478">
              <a:extLst>
                <a:ext uri="{FF2B5EF4-FFF2-40B4-BE49-F238E27FC236}">
                  <a16:creationId xmlns:a16="http://schemas.microsoft.com/office/drawing/2014/main" id="{7D5B44CE-B8AE-47BF-BFAF-6A9F75DAAF10}"/>
                </a:ext>
              </a:extLst>
            </p:cNvPr>
            <p:cNvGrpSpPr/>
            <p:nvPr/>
          </p:nvGrpSpPr>
          <p:grpSpPr>
            <a:xfrm>
              <a:off x="5956285" y="5417254"/>
              <a:ext cx="1771639" cy="626500"/>
              <a:chOff x="2188589" y="3553020"/>
              <a:chExt cx="1771639" cy="626500"/>
            </a:xfrm>
          </p:grpSpPr>
          <p:sp>
            <p:nvSpPr>
              <p:cNvPr id="499" name="楕円 2">
                <a:extLst>
                  <a:ext uri="{FF2B5EF4-FFF2-40B4-BE49-F238E27FC236}">
                    <a16:creationId xmlns:a16="http://schemas.microsoft.com/office/drawing/2014/main" id="{90D49747-4089-4BCD-AF00-A0A26169BD4B}"/>
                  </a:ext>
                </a:extLst>
              </p:cNvPr>
              <p:cNvSpPr/>
              <p:nvPr/>
            </p:nvSpPr>
            <p:spPr bwMode="auto">
              <a:xfrm>
                <a:off x="2188589" y="3608206"/>
                <a:ext cx="274568" cy="175656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0" name="楕円 2">
                <a:extLst>
                  <a:ext uri="{FF2B5EF4-FFF2-40B4-BE49-F238E27FC236}">
                    <a16:creationId xmlns:a16="http://schemas.microsoft.com/office/drawing/2014/main" id="{CF8F9B62-D088-4647-B788-70DDFD093A2D}"/>
                  </a:ext>
                </a:extLst>
              </p:cNvPr>
              <p:cNvSpPr/>
              <p:nvPr/>
            </p:nvSpPr>
            <p:spPr bwMode="auto">
              <a:xfrm>
                <a:off x="2236163" y="3719830"/>
                <a:ext cx="249416" cy="207232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1" name="楕円 2">
                <a:extLst>
                  <a:ext uri="{FF2B5EF4-FFF2-40B4-BE49-F238E27FC236}">
                    <a16:creationId xmlns:a16="http://schemas.microsoft.com/office/drawing/2014/main" id="{1520865D-847D-46F6-9EC7-DC7134786F09}"/>
                  </a:ext>
                </a:extLst>
              </p:cNvPr>
              <p:cNvSpPr/>
              <p:nvPr/>
            </p:nvSpPr>
            <p:spPr bwMode="auto">
              <a:xfrm>
                <a:off x="2345637" y="3835509"/>
                <a:ext cx="314895" cy="203177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7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2" name="楕円 2">
                <a:extLst>
                  <a:ext uri="{FF2B5EF4-FFF2-40B4-BE49-F238E27FC236}">
                    <a16:creationId xmlns:a16="http://schemas.microsoft.com/office/drawing/2014/main" id="{F5337A59-BEF6-4D2D-9D28-854F65DE1D2D}"/>
                  </a:ext>
                </a:extLst>
              </p:cNvPr>
              <p:cNvSpPr/>
              <p:nvPr/>
            </p:nvSpPr>
            <p:spPr bwMode="auto">
              <a:xfrm>
                <a:off x="2518836" y="3948483"/>
                <a:ext cx="334992" cy="180406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3" name="楕円 2">
                <a:extLst>
                  <a:ext uri="{FF2B5EF4-FFF2-40B4-BE49-F238E27FC236}">
                    <a16:creationId xmlns:a16="http://schemas.microsoft.com/office/drawing/2014/main" id="{7774E616-08C4-4315-8D45-D1CC058CCA5A}"/>
                  </a:ext>
                </a:extLst>
              </p:cNvPr>
              <p:cNvSpPr/>
              <p:nvPr/>
            </p:nvSpPr>
            <p:spPr bwMode="auto">
              <a:xfrm>
                <a:off x="2753674" y="3998016"/>
                <a:ext cx="468630" cy="181504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4" name="楕円 2">
                <a:extLst>
                  <a:ext uri="{FF2B5EF4-FFF2-40B4-BE49-F238E27FC236}">
                    <a16:creationId xmlns:a16="http://schemas.microsoft.com/office/drawing/2014/main" id="{A9B5405E-42CF-4129-A9B9-27A059669D75}"/>
                  </a:ext>
                </a:extLst>
              </p:cNvPr>
              <p:cNvSpPr/>
              <p:nvPr/>
            </p:nvSpPr>
            <p:spPr bwMode="auto">
              <a:xfrm>
                <a:off x="3710812" y="3553020"/>
                <a:ext cx="249416" cy="207232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5" name="楕円 2">
                <a:extLst>
                  <a:ext uri="{FF2B5EF4-FFF2-40B4-BE49-F238E27FC236}">
                    <a16:creationId xmlns:a16="http://schemas.microsoft.com/office/drawing/2014/main" id="{A5EEF47E-C5CC-4000-9CD1-C06426423BC0}"/>
                  </a:ext>
                </a:extLst>
              </p:cNvPr>
              <p:cNvSpPr/>
              <p:nvPr/>
            </p:nvSpPr>
            <p:spPr bwMode="auto">
              <a:xfrm>
                <a:off x="3660322" y="3728664"/>
                <a:ext cx="297784" cy="205014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6" name="楕円 2">
                <a:extLst>
                  <a:ext uri="{FF2B5EF4-FFF2-40B4-BE49-F238E27FC236}">
                    <a16:creationId xmlns:a16="http://schemas.microsoft.com/office/drawing/2014/main" id="{89D6BDDC-F475-413C-B4EB-70E20E58A73B}"/>
                  </a:ext>
                </a:extLst>
              </p:cNvPr>
              <p:cNvSpPr/>
              <p:nvPr/>
            </p:nvSpPr>
            <p:spPr bwMode="auto">
              <a:xfrm>
                <a:off x="3477309" y="3839339"/>
                <a:ext cx="320358" cy="196264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7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7" name="楕円 2">
                <a:extLst>
                  <a:ext uri="{FF2B5EF4-FFF2-40B4-BE49-F238E27FC236}">
                    <a16:creationId xmlns:a16="http://schemas.microsoft.com/office/drawing/2014/main" id="{3FA9D8DE-8F98-4FD5-B348-C10F0ABD1E64}"/>
                  </a:ext>
                </a:extLst>
              </p:cNvPr>
              <p:cNvSpPr/>
              <p:nvPr/>
            </p:nvSpPr>
            <p:spPr bwMode="auto">
              <a:xfrm>
                <a:off x="3132645" y="3936581"/>
                <a:ext cx="495716" cy="240077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80" name="グループ化 479">
              <a:extLst>
                <a:ext uri="{FF2B5EF4-FFF2-40B4-BE49-F238E27FC236}">
                  <a16:creationId xmlns:a16="http://schemas.microsoft.com/office/drawing/2014/main" id="{ED9F61FC-CBAD-4CA7-A8DC-19B3079CA4F0}"/>
                </a:ext>
              </a:extLst>
            </p:cNvPr>
            <p:cNvGrpSpPr/>
            <p:nvPr/>
          </p:nvGrpSpPr>
          <p:grpSpPr>
            <a:xfrm>
              <a:off x="6545143" y="5588337"/>
              <a:ext cx="589391" cy="405809"/>
              <a:chOff x="7527601" y="2362437"/>
              <a:chExt cx="761945" cy="524617"/>
            </a:xfrm>
          </p:grpSpPr>
          <p:grpSp>
            <p:nvGrpSpPr>
              <p:cNvPr id="493" name="グループ化 492">
                <a:extLst>
                  <a:ext uri="{FF2B5EF4-FFF2-40B4-BE49-F238E27FC236}">
                    <a16:creationId xmlns:a16="http://schemas.microsoft.com/office/drawing/2014/main" id="{F5ABEDBD-89A4-4647-BD02-47DF3690C308}"/>
                  </a:ext>
                </a:extLst>
              </p:cNvPr>
              <p:cNvGrpSpPr/>
              <p:nvPr/>
            </p:nvGrpSpPr>
            <p:grpSpPr>
              <a:xfrm rot="213713">
                <a:off x="7527601" y="2362437"/>
                <a:ext cx="299770" cy="524617"/>
                <a:chOff x="6528281" y="1072716"/>
                <a:chExt cx="447405" cy="782989"/>
              </a:xfrm>
            </p:grpSpPr>
            <p:sp>
              <p:nvSpPr>
                <p:cNvPr id="497" name="角丸四角形 515">
                  <a:extLst>
                    <a:ext uri="{FF2B5EF4-FFF2-40B4-BE49-F238E27FC236}">
                      <a16:creationId xmlns:a16="http://schemas.microsoft.com/office/drawing/2014/main" id="{2476D64A-119E-4CDF-AEC4-9231230CC00D}"/>
                    </a:ext>
                  </a:extLst>
                </p:cNvPr>
                <p:cNvSpPr/>
                <p:nvPr/>
              </p:nvSpPr>
              <p:spPr>
                <a:xfrm rot="3126630" flipH="1">
                  <a:off x="6561212" y="1177848"/>
                  <a:ext cx="210375" cy="5694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8" name="フリーフォーム: 図形 497">
                  <a:extLst>
                    <a:ext uri="{FF2B5EF4-FFF2-40B4-BE49-F238E27FC236}">
                      <a16:creationId xmlns:a16="http://schemas.microsoft.com/office/drawing/2014/main" id="{224AA899-C22A-415A-A976-29A15EDE9DD9}"/>
                    </a:ext>
                  </a:extLst>
                </p:cNvPr>
                <p:cNvSpPr/>
                <p:nvPr/>
              </p:nvSpPr>
              <p:spPr bwMode="auto">
                <a:xfrm>
                  <a:off x="6528281" y="1072716"/>
                  <a:ext cx="447405" cy="782989"/>
                </a:xfrm>
                <a:custGeom>
                  <a:avLst/>
                  <a:gdLst>
                    <a:gd name="connsiteX0" fmla="*/ 164297 w 413430"/>
                    <a:gd name="connsiteY0" fmla="*/ 743 h 711253"/>
                    <a:gd name="connsiteX1" fmla="*/ 201937 w 413430"/>
                    <a:gd name="connsiteY1" fmla="*/ 24820 h 711253"/>
                    <a:gd name="connsiteX2" fmla="*/ 219940 w 413430"/>
                    <a:gd name="connsiteY2" fmla="*/ 106738 h 711253"/>
                    <a:gd name="connsiteX3" fmla="*/ 289415 w 413430"/>
                    <a:gd name="connsiteY3" fmla="*/ 182836 h 711253"/>
                    <a:gd name="connsiteX4" fmla="*/ 291201 w 413430"/>
                    <a:gd name="connsiteY4" fmla="*/ 185811 h 711253"/>
                    <a:gd name="connsiteX5" fmla="*/ 386726 w 413430"/>
                    <a:gd name="connsiteY5" fmla="*/ 205326 h 711253"/>
                    <a:gd name="connsiteX6" fmla="*/ 408423 w 413430"/>
                    <a:gd name="connsiteY6" fmla="*/ 219986 h 711253"/>
                    <a:gd name="connsiteX7" fmla="*/ 413430 w 413430"/>
                    <a:gd name="connsiteY7" fmla="*/ 232108 h 711253"/>
                    <a:gd name="connsiteX8" fmla="*/ 413398 w 413430"/>
                    <a:gd name="connsiteY8" fmla="*/ 245694 h 711253"/>
                    <a:gd name="connsiteX9" fmla="*/ 398738 w 413430"/>
                    <a:gd name="connsiteY9" fmla="*/ 267390 h 711253"/>
                    <a:gd name="connsiteX10" fmla="*/ 373030 w 413430"/>
                    <a:gd name="connsiteY10" fmla="*/ 272365 h 711253"/>
                    <a:gd name="connsiteX11" fmla="*/ 322593 w 413430"/>
                    <a:gd name="connsiteY11" fmla="*/ 262063 h 711253"/>
                    <a:gd name="connsiteX12" fmla="*/ 290271 w 413430"/>
                    <a:gd name="connsiteY12" fmla="*/ 269980 h 711253"/>
                    <a:gd name="connsiteX13" fmla="*/ 176613 w 413430"/>
                    <a:gd name="connsiteY13" fmla="*/ 640149 h 711253"/>
                    <a:gd name="connsiteX14" fmla="*/ 55649 w 413430"/>
                    <a:gd name="connsiteY14" fmla="*/ 709561 h 711253"/>
                    <a:gd name="connsiteX15" fmla="*/ 7668 w 413430"/>
                    <a:gd name="connsiteY15" fmla="*/ 595740 h 711253"/>
                    <a:gd name="connsiteX16" fmla="*/ 186339 w 413430"/>
                    <a:gd name="connsiteY16" fmla="*/ 252555 h 711253"/>
                    <a:gd name="connsiteX17" fmla="*/ 191681 w 413430"/>
                    <a:gd name="connsiteY17" fmla="*/ 196773 h 711253"/>
                    <a:gd name="connsiteX18" fmla="*/ 164833 w 413430"/>
                    <a:gd name="connsiteY18" fmla="*/ 138805 h 711253"/>
                    <a:gd name="connsiteX19" fmla="*/ 159768 w 413430"/>
                    <a:gd name="connsiteY19" fmla="*/ 127326 h 711253"/>
                    <a:gd name="connsiteX20" fmla="*/ 140221 w 413430"/>
                    <a:gd name="connsiteY20" fmla="*/ 38383 h 711253"/>
                    <a:gd name="connsiteX21" fmla="*/ 164297 w 413430"/>
                    <a:gd name="connsiteY21" fmla="*/ 743 h 711253"/>
                    <a:gd name="connsiteX0" fmla="*/ 156645 w 405778"/>
                    <a:gd name="connsiteY0" fmla="*/ 743 h 667156"/>
                    <a:gd name="connsiteX1" fmla="*/ 194285 w 405778"/>
                    <a:gd name="connsiteY1" fmla="*/ 24820 h 667156"/>
                    <a:gd name="connsiteX2" fmla="*/ 212288 w 405778"/>
                    <a:gd name="connsiteY2" fmla="*/ 106738 h 667156"/>
                    <a:gd name="connsiteX3" fmla="*/ 281763 w 405778"/>
                    <a:gd name="connsiteY3" fmla="*/ 182836 h 667156"/>
                    <a:gd name="connsiteX4" fmla="*/ 283549 w 405778"/>
                    <a:gd name="connsiteY4" fmla="*/ 185811 h 667156"/>
                    <a:gd name="connsiteX5" fmla="*/ 379074 w 405778"/>
                    <a:gd name="connsiteY5" fmla="*/ 205326 h 667156"/>
                    <a:gd name="connsiteX6" fmla="*/ 400771 w 405778"/>
                    <a:gd name="connsiteY6" fmla="*/ 219986 h 667156"/>
                    <a:gd name="connsiteX7" fmla="*/ 405778 w 405778"/>
                    <a:gd name="connsiteY7" fmla="*/ 232108 h 667156"/>
                    <a:gd name="connsiteX8" fmla="*/ 405746 w 405778"/>
                    <a:gd name="connsiteY8" fmla="*/ 245694 h 667156"/>
                    <a:gd name="connsiteX9" fmla="*/ 391086 w 405778"/>
                    <a:gd name="connsiteY9" fmla="*/ 267390 h 667156"/>
                    <a:gd name="connsiteX10" fmla="*/ 365378 w 405778"/>
                    <a:gd name="connsiteY10" fmla="*/ 272365 h 667156"/>
                    <a:gd name="connsiteX11" fmla="*/ 314941 w 405778"/>
                    <a:gd name="connsiteY11" fmla="*/ 262063 h 667156"/>
                    <a:gd name="connsiteX12" fmla="*/ 282619 w 405778"/>
                    <a:gd name="connsiteY12" fmla="*/ 269980 h 667156"/>
                    <a:gd name="connsiteX13" fmla="*/ 168961 w 405778"/>
                    <a:gd name="connsiteY13" fmla="*/ 640149 h 667156"/>
                    <a:gd name="connsiteX14" fmla="*/ 16 w 405778"/>
                    <a:gd name="connsiteY14" fmla="*/ 595740 h 667156"/>
                    <a:gd name="connsiteX15" fmla="*/ 178687 w 405778"/>
                    <a:gd name="connsiteY15" fmla="*/ 252555 h 667156"/>
                    <a:gd name="connsiteX16" fmla="*/ 184029 w 405778"/>
                    <a:gd name="connsiteY16" fmla="*/ 196773 h 667156"/>
                    <a:gd name="connsiteX17" fmla="*/ 157181 w 405778"/>
                    <a:gd name="connsiteY17" fmla="*/ 138805 h 667156"/>
                    <a:gd name="connsiteX18" fmla="*/ 152116 w 405778"/>
                    <a:gd name="connsiteY18" fmla="*/ 127326 h 667156"/>
                    <a:gd name="connsiteX19" fmla="*/ 132569 w 405778"/>
                    <a:gd name="connsiteY19" fmla="*/ 38383 h 667156"/>
                    <a:gd name="connsiteX20" fmla="*/ 156645 w 405778"/>
                    <a:gd name="connsiteY20" fmla="*/ 743 h 667156"/>
                    <a:gd name="connsiteX0" fmla="*/ 130457 w 379590"/>
                    <a:gd name="connsiteY0" fmla="*/ 743 h 658211"/>
                    <a:gd name="connsiteX1" fmla="*/ 168097 w 379590"/>
                    <a:gd name="connsiteY1" fmla="*/ 24820 h 658211"/>
                    <a:gd name="connsiteX2" fmla="*/ 186100 w 379590"/>
                    <a:gd name="connsiteY2" fmla="*/ 106738 h 658211"/>
                    <a:gd name="connsiteX3" fmla="*/ 255575 w 379590"/>
                    <a:gd name="connsiteY3" fmla="*/ 182836 h 658211"/>
                    <a:gd name="connsiteX4" fmla="*/ 257361 w 379590"/>
                    <a:gd name="connsiteY4" fmla="*/ 185811 h 658211"/>
                    <a:gd name="connsiteX5" fmla="*/ 352886 w 379590"/>
                    <a:gd name="connsiteY5" fmla="*/ 205326 h 658211"/>
                    <a:gd name="connsiteX6" fmla="*/ 374583 w 379590"/>
                    <a:gd name="connsiteY6" fmla="*/ 219986 h 658211"/>
                    <a:gd name="connsiteX7" fmla="*/ 379590 w 379590"/>
                    <a:gd name="connsiteY7" fmla="*/ 232108 h 658211"/>
                    <a:gd name="connsiteX8" fmla="*/ 379558 w 379590"/>
                    <a:gd name="connsiteY8" fmla="*/ 245694 h 658211"/>
                    <a:gd name="connsiteX9" fmla="*/ 364898 w 379590"/>
                    <a:gd name="connsiteY9" fmla="*/ 267390 h 658211"/>
                    <a:gd name="connsiteX10" fmla="*/ 339190 w 379590"/>
                    <a:gd name="connsiteY10" fmla="*/ 272365 h 658211"/>
                    <a:gd name="connsiteX11" fmla="*/ 288753 w 379590"/>
                    <a:gd name="connsiteY11" fmla="*/ 262063 h 658211"/>
                    <a:gd name="connsiteX12" fmla="*/ 256431 w 379590"/>
                    <a:gd name="connsiteY12" fmla="*/ 269980 h 658211"/>
                    <a:gd name="connsiteX13" fmla="*/ 142773 w 379590"/>
                    <a:gd name="connsiteY13" fmla="*/ 640149 h 658211"/>
                    <a:gd name="connsiteX14" fmla="*/ 21 w 379590"/>
                    <a:gd name="connsiteY14" fmla="*/ 550496 h 658211"/>
                    <a:gd name="connsiteX15" fmla="*/ 152499 w 379590"/>
                    <a:gd name="connsiteY15" fmla="*/ 252555 h 658211"/>
                    <a:gd name="connsiteX16" fmla="*/ 157841 w 379590"/>
                    <a:gd name="connsiteY16" fmla="*/ 196773 h 658211"/>
                    <a:gd name="connsiteX17" fmla="*/ 130993 w 379590"/>
                    <a:gd name="connsiteY17" fmla="*/ 138805 h 658211"/>
                    <a:gd name="connsiteX18" fmla="*/ 125928 w 379590"/>
                    <a:gd name="connsiteY18" fmla="*/ 127326 h 658211"/>
                    <a:gd name="connsiteX19" fmla="*/ 106381 w 379590"/>
                    <a:gd name="connsiteY19" fmla="*/ 38383 h 658211"/>
                    <a:gd name="connsiteX20" fmla="*/ 130457 w 379590"/>
                    <a:gd name="connsiteY20" fmla="*/ 743 h 658211"/>
                    <a:gd name="connsiteX0" fmla="*/ 130438 w 379571"/>
                    <a:gd name="connsiteY0" fmla="*/ 743 h 623975"/>
                    <a:gd name="connsiteX1" fmla="*/ 168078 w 379571"/>
                    <a:gd name="connsiteY1" fmla="*/ 24820 h 623975"/>
                    <a:gd name="connsiteX2" fmla="*/ 186081 w 379571"/>
                    <a:gd name="connsiteY2" fmla="*/ 106738 h 623975"/>
                    <a:gd name="connsiteX3" fmla="*/ 255556 w 379571"/>
                    <a:gd name="connsiteY3" fmla="*/ 182836 h 623975"/>
                    <a:gd name="connsiteX4" fmla="*/ 257342 w 379571"/>
                    <a:gd name="connsiteY4" fmla="*/ 185811 h 623975"/>
                    <a:gd name="connsiteX5" fmla="*/ 352867 w 379571"/>
                    <a:gd name="connsiteY5" fmla="*/ 205326 h 623975"/>
                    <a:gd name="connsiteX6" fmla="*/ 374564 w 379571"/>
                    <a:gd name="connsiteY6" fmla="*/ 219986 h 623975"/>
                    <a:gd name="connsiteX7" fmla="*/ 379571 w 379571"/>
                    <a:gd name="connsiteY7" fmla="*/ 232108 h 623975"/>
                    <a:gd name="connsiteX8" fmla="*/ 379539 w 379571"/>
                    <a:gd name="connsiteY8" fmla="*/ 245694 h 623975"/>
                    <a:gd name="connsiteX9" fmla="*/ 364879 w 379571"/>
                    <a:gd name="connsiteY9" fmla="*/ 267390 h 623975"/>
                    <a:gd name="connsiteX10" fmla="*/ 339171 w 379571"/>
                    <a:gd name="connsiteY10" fmla="*/ 272365 h 623975"/>
                    <a:gd name="connsiteX11" fmla="*/ 288734 w 379571"/>
                    <a:gd name="connsiteY11" fmla="*/ 262063 h 623975"/>
                    <a:gd name="connsiteX12" fmla="*/ 256412 w 379571"/>
                    <a:gd name="connsiteY12" fmla="*/ 269980 h 623975"/>
                    <a:gd name="connsiteX13" fmla="*/ 154660 w 379571"/>
                    <a:gd name="connsiteY13" fmla="*/ 599668 h 623975"/>
                    <a:gd name="connsiteX14" fmla="*/ 2 w 379571"/>
                    <a:gd name="connsiteY14" fmla="*/ 550496 h 623975"/>
                    <a:gd name="connsiteX15" fmla="*/ 152480 w 379571"/>
                    <a:gd name="connsiteY15" fmla="*/ 252555 h 623975"/>
                    <a:gd name="connsiteX16" fmla="*/ 157822 w 379571"/>
                    <a:gd name="connsiteY16" fmla="*/ 196773 h 623975"/>
                    <a:gd name="connsiteX17" fmla="*/ 130974 w 379571"/>
                    <a:gd name="connsiteY17" fmla="*/ 138805 h 623975"/>
                    <a:gd name="connsiteX18" fmla="*/ 125909 w 379571"/>
                    <a:gd name="connsiteY18" fmla="*/ 127326 h 623975"/>
                    <a:gd name="connsiteX19" fmla="*/ 106362 w 379571"/>
                    <a:gd name="connsiteY19" fmla="*/ 38383 h 623975"/>
                    <a:gd name="connsiteX20" fmla="*/ 130438 w 379571"/>
                    <a:gd name="connsiteY20" fmla="*/ 743 h 623975"/>
                    <a:gd name="connsiteX0" fmla="*/ 130438 w 379571"/>
                    <a:gd name="connsiteY0" fmla="*/ 743 h 642999"/>
                    <a:gd name="connsiteX1" fmla="*/ 168078 w 379571"/>
                    <a:gd name="connsiteY1" fmla="*/ 24820 h 642999"/>
                    <a:gd name="connsiteX2" fmla="*/ 186081 w 379571"/>
                    <a:gd name="connsiteY2" fmla="*/ 106738 h 642999"/>
                    <a:gd name="connsiteX3" fmla="*/ 255556 w 379571"/>
                    <a:gd name="connsiteY3" fmla="*/ 182836 h 642999"/>
                    <a:gd name="connsiteX4" fmla="*/ 257342 w 379571"/>
                    <a:gd name="connsiteY4" fmla="*/ 185811 h 642999"/>
                    <a:gd name="connsiteX5" fmla="*/ 352867 w 379571"/>
                    <a:gd name="connsiteY5" fmla="*/ 205326 h 642999"/>
                    <a:gd name="connsiteX6" fmla="*/ 374564 w 379571"/>
                    <a:gd name="connsiteY6" fmla="*/ 219986 h 642999"/>
                    <a:gd name="connsiteX7" fmla="*/ 379571 w 379571"/>
                    <a:gd name="connsiteY7" fmla="*/ 232108 h 642999"/>
                    <a:gd name="connsiteX8" fmla="*/ 379539 w 379571"/>
                    <a:gd name="connsiteY8" fmla="*/ 245694 h 642999"/>
                    <a:gd name="connsiteX9" fmla="*/ 364879 w 379571"/>
                    <a:gd name="connsiteY9" fmla="*/ 267390 h 642999"/>
                    <a:gd name="connsiteX10" fmla="*/ 339171 w 379571"/>
                    <a:gd name="connsiteY10" fmla="*/ 272365 h 642999"/>
                    <a:gd name="connsiteX11" fmla="*/ 288734 w 379571"/>
                    <a:gd name="connsiteY11" fmla="*/ 262063 h 642999"/>
                    <a:gd name="connsiteX12" fmla="*/ 256412 w 379571"/>
                    <a:gd name="connsiteY12" fmla="*/ 269980 h 642999"/>
                    <a:gd name="connsiteX13" fmla="*/ 154660 w 379571"/>
                    <a:gd name="connsiteY13" fmla="*/ 599668 h 642999"/>
                    <a:gd name="connsiteX14" fmla="*/ 2 w 379571"/>
                    <a:gd name="connsiteY14" fmla="*/ 550496 h 642999"/>
                    <a:gd name="connsiteX15" fmla="*/ 152480 w 379571"/>
                    <a:gd name="connsiteY15" fmla="*/ 252555 h 642999"/>
                    <a:gd name="connsiteX16" fmla="*/ 157822 w 379571"/>
                    <a:gd name="connsiteY16" fmla="*/ 196773 h 642999"/>
                    <a:gd name="connsiteX17" fmla="*/ 130974 w 379571"/>
                    <a:gd name="connsiteY17" fmla="*/ 138805 h 642999"/>
                    <a:gd name="connsiteX18" fmla="*/ 125909 w 379571"/>
                    <a:gd name="connsiteY18" fmla="*/ 127326 h 642999"/>
                    <a:gd name="connsiteX19" fmla="*/ 106362 w 379571"/>
                    <a:gd name="connsiteY19" fmla="*/ 38383 h 642999"/>
                    <a:gd name="connsiteX20" fmla="*/ 130438 w 379571"/>
                    <a:gd name="connsiteY20" fmla="*/ 743 h 642999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58601 w 385305"/>
                    <a:gd name="connsiteY5" fmla="*/ 205326 h 648440"/>
                    <a:gd name="connsiteX6" fmla="*/ 380298 w 385305"/>
                    <a:gd name="connsiteY6" fmla="*/ 219986 h 648440"/>
                    <a:gd name="connsiteX7" fmla="*/ 385305 w 385305"/>
                    <a:gd name="connsiteY7" fmla="*/ 232108 h 648440"/>
                    <a:gd name="connsiteX8" fmla="*/ 385273 w 385305"/>
                    <a:gd name="connsiteY8" fmla="*/ 245694 h 648440"/>
                    <a:gd name="connsiteX9" fmla="*/ 370613 w 385305"/>
                    <a:gd name="connsiteY9" fmla="*/ 267390 h 648440"/>
                    <a:gd name="connsiteX10" fmla="*/ 344905 w 385305"/>
                    <a:gd name="connsiteY10" fmla="*/ 272365 h 648440"/>
                    <a:gd name="connsiteX11" fmla="*/ 294468 w 385305"/>
                    <a:gd name="connsiteY11" fmla="*/ 262063 h 648440"/>
                    <a:gd name="connsiteX12" fmla="*/ 262146 w 385305"/>
                    <a:gd name="connsiteY12" fmla="*/ 269980 h 648440"/>
                    <a:gd name="connsiteX13" fmla="*/ 160394 w 385305"/>
                    <a:gd name="connsiteY13" fmla="*/ 599668 h 648440"/>
                    <a:gd name="connsiteX14" fmla="*/ 5736 w 385305"/>
                    <a:gd name="connsiteY14" fmla="*/ 550496 h 648440"/>
                    <a:gd name="connsiteX15" fmla="*/ 158214 w 385305"/>
                    <a:gd name="connsiteY15" fmla="*/ 252555 h 648440"/>
                    <a:gd name="connsiteX16" fmla="*/ 163556 w 385305"/>
                    <a:gd name="connsiteY16" fmla="*/ 196773 h 648440"/>
                    <a:gd name="connsiteX17" fmla="*/ 136708 w 385305"/>
                    <a:gd name="connsiteY17" fmla="*/ 138805 h 648440"/>
                    <a:gd name="connsiteX18" fmla="*/ 131643 w 385305"/>
                    <a:gd name="connsiteY18" fmla="*/ 127326 h 648440"/>
                    <a:gd name="connsiteX19" fmla="*/ 112096 w 385305"/>
                    <a:gd name="connsiteY19" fmla="*/ 38383 h 648440"/>
                    <a:gd name="connsiteX20" fmla="*/ 136172 w 385305"/>
                    <a:gd name="connsiteY20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46563 w 385305"/>
                    <a:gd name="connsiteY5" fmla="*/ 213925 h 648440"/>
                    <a:gd name="connsiteX6" fmla="*/ 380298 w 385305"/>
                    <a:gd name="connsiteY6" fmla="*/ 219986 h 648440"/>
                    <a:gd name="connsiteX7" fmla="*/ 385305 w 385305"/>
                    <a:gd name="connsiteY7" fmla="*/ 232108 h 648440"/>
                    <a:gd name="connsiteX8" fmla="*/ 385273 w 385305"/>
                    <a:gd name="connsiteY8" fmla="*/ 245694 h 648440"/>
                    <a:gd name="connsiteX9" fmla="*/ 370613 w 385305"/>
                    <a:gd name="connsiteY9" fmla="*/ 267390 h 648440"/>
                    <a:gd name="connsiteX10" fmla="*/ 344905 w 385305"/>
                    <a:gd name="connsiteY10" fmla="*/ 272365 h 648440"/>
                    <a:gd name="connsiteX11" fmla="*/ 294468 w 385305"/>
                    <a:gd name="connsiteY11" fmla="*/ 262063 h 648440"/>
                    <a:gd name="connsiteX12" fmla="*/ 262146 w 385305"/>
                    <a:gd name="connsiteY12" fmla="*/ 269980 h 648440"/>
                    <a:gd name="connsiteX13" fmla="*/ 160394 w 385305"/>
                    <a:gd name="connsiteY13" fmla="*/ 599668 h 648440"/>
                    <a:gd name="connsiteX14" fmla="*/ 5736 w 385305"/>
                    <a:gd name="connsiteY14" fmla="*/ 550496 h 648440"/>
                    <a:gd name="connsiteX15" fmla="*/ 158214 w 385305"/>
                    <a:gd name="connsiteY15" fmla="*/ 252555 h 648440"/>
                    <a:gd name="connsiteX16" fmla="*/ 163556 w 385305"/>
                    <a:gd name="connsiteY16" fmla="*/ 196773 h 648440"/>
                    <a:gd name="connsiteX17" fmla="*/ 136708 w 385305"/>
                    <a:gd name="connsiteY17" fmla="*/ 138805 h 648440"/>
                    <a:gd name="connsiteX18" fmla="*/ 131643 w 385305"/>
                    <a:gd name="connsiteY18" fmla="*/ 127326 h 648440"/>
                    <a:gd name="connsiteX19" fmla="*/ 112096 w 385305"/>
                    <a:gd name="connsiteY19" fmla="*/ 38383 h 648440"/>
                    <a:gd name="connsiteX20" fmla="*/ 136172 w 385305"/>
                    <a:gd name="connsiteY20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80298 w 385305"/>
                    <a:gd name="connsiteY5" fmla="*/ 219986 h 648440"/>
                    <a:gd name="connsiteX6" fmla="*/ 385305 w 385305"/>
                    <a:gd name="connsiteY6" fmla="*/ 232108 h 648440"/>
                    <a:gd name="connsiteX7" fmla="*/ 385273 w 385305"/>
                    <a:gd name="connsiteY7" fmla="*/ 245694 h 648440"/>
                    <a:gd name="connsiteX8" fmla="*/ 370613 w 385305"/>
                    <a:gd name="connsiteY8" fmla="*/ 267390 h 648440"/>
                    <a:gd name="connsiteX9" fmla="*/ 344905 w 385305"/>
                    <a:gd name="connsiteY9" fmla="*/ 272365 h 648440"/>
                    <a:gd name="connsiteX10" fmla="*/ 294468 w 385305"/>
                    <a:gd name="connsiteY10" fmla="*/ 262063 h 648440"/>
                    <a:gd name="connsiteX11" fmla="*/ 262146 w 385305"/>
                    <a:gd name="connsiteY11" fmla="*/ 269980 h 648440"/>
                    <a:gd name="connsiteX12" fmla="*/ 160394 w 385305"/>
                    <a:gd name="connsiteY12" fmla="*/ 599668 h 648440"/>
                    <a:gd name="connsiteX13" fmla="*/ 5736 w 385305"/>
                    <a:gd name="connsiteY13" fmla="*/ 550496 h 648440"/>
                    <a:gd name="connsiteX14" fmla="*/ 158214 w 385305"/>
                    <a:gd name="connsiteY14" fmla="*/ 252555 h 648440"/>
                    <a:gd name="connsiteX15" fmla="*/ 163556 w 385305"/>
                    <a:gd name="connsiteY15" fmla="*/ 196773 h 648440"/>
                    <a:gd name="connsiteX16" fmla="*/ 136708 w 385305"/>
                    <a:gd name="connsiteY16" fmla="*/ 138805 h 648440"/>
                    <a:gd name="connsiteX17" fmla="*/ 131643 w 385305"/>
                    <a:gd name="connsiteY17" fmla="*/ 127326 h 648440"/>
                    <a:gd name="connsiteX18" fmla="*/ 112096 w 385305"/>
                    <a:gd name="connsiteY18" fmla="*/ 38383 h 648440"/>
                    <a:gd name="connsiteX19" fmla="*/ 136172 w 385305"/>
                    <a:gd name="connsiteY19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380298 w 385305"/>
                    <a:gd name="connsiteY4" fmla="*/ 219986 h 648440"/>
                    <a:gd name="connsiteX5" fmla="*/ 385305 w 385305"/>
                    <a:gd name="connsiteY5" fmla="*/ 232108 h 648440"/>
                    <a:gd name="connsiteX6" fmla="*/ 385273 w 385305"/>
                    <a:gd name="connsiteY6" fmla="*/ 245694 h 648440"/>
                    <a:gd name="connsiteX7" fmla="*/ 370613 w 385305"/>
                    <a:gd name="connsiteY7" fmla="*/ 267390 h 648440"/>
                    <a:gd name="connsiteX8" fmla="*/ 344905 w 385305"/>
                    <a:gd name="connsiteY8" fmla="*/ 272365 h 648440"/>
                    <a:gd name="connsiteX9" fmla="*/ 294468 w 385305"/>
                    <a:gd name="connsiteY9" fmla="*/ 262063 h 648440"/>
                    <a:gd name="connsiteX10" fmla="*/ 262146 w 385305"/>
                    <a:gd name="connsiteY10" fmla="*/ 269980 h 648440"/>
                    <a:gd name="connsiteX11" fmla="*/ 160394 w 385305"/>
                    <a:gd name="connsiteY11" fmla="*/ 599668 h 648440"/>
                    <a:gd name="connsiteX12" fmla="*/ 5736 w 385305"/>
                    <a:gd name="connsiteY12" fmla="*/ 550496 h 648440"/>
                    <a:gd name="connsiteX13" fmla="*/ 158214 w 385305"/>
                    <a:gd name="connsiteY13" fmla="*/ 252555 h 648440"/>
                    <a:gd name="connsiteX14" fmla="*/ 163556 w 385305"/>
                    <a:gd name="connsiteY14" fmla="*/ 196773 h 648440"/>
                    <a:gd name="connsiteX15" fmla="*/ 136708 w 385305"/>
                    <a:gd name="connsiteY15" fmla="*/ 138805 h 648440"/>
                    <a:gd name="connsiteX16" fmla="*/ 131643 w 385305"/>
                    <a:gd name="connsiteY16" fmla="*/ 127326 h 648440"/>
                    <a:gd name="connsiteX17" fmla="*/ 112096 w 385305"/>
                    <a:gd name="connsiteY17" fmla="*/ 38383 h 648440"/>
                    <a:gd name="connsiteX18" fmla="*/ 136172 w 385305"/>
                    <a:gd name="connsiteY18" fmla="*/ 743 h 648440"/>
                    <a:gd name="connsiteX0" fmla="*/ 136172 w 390618"/>
                    <a:gd name="connsiteY0" fmla="*/ 743 h 648440"/>
                    <a:gd name="connsiteX1" fmla="*/ 173812 w 390618"/>
                    <a:gd name="connsiteY1" fmla="*/ 24820 h 648440"/>
                    <a:gd name="connsiteX2" fmla="*/ 191815 w 390618"/>
                    <a:gd name="connsiteY2" fmla="*/ 106738 h 648440"/>
                    <a:gd name="connsiteX3" fmla="*/ 263009 w 390618"/>
                    <a:gd name="connsiteY3" fmla="*/ 200033 h 648440"/>
                    <a:gd name="connsiteX4" fmla="*/ 380298 w 390618"/>
                    <a:gd name="connsiteY4" fmla="*/ 219986 h 648440"/>
                    <a:gd name="connsiteX5" fmla="*/ 385305 w 390618"/>
                    <a:gd name="connsiteY5" fmla="*/ 232108 h 648440"/>
                    <a:gd name="connsiteX6" fmla="*/ 385273 w 390618"/>
                    <a:gd name="connsiteY6" fmla="*/ 245694 h 648440"/>
                    <a:gd name="connsiteX7" fmla="*/ 370613 w 390618"/>
                    <a:gd name="connsiteY7" fmla="*/ 267390 h 648440"/>
                    <a:gd name="connsiteX8" fmla="*/ 344905 w 390618"/>
                    <a:gd name="connsiteY8" fmla="*/ 272365 h 648440"/>
                    <a:gd name="connsiteX9" fmla="*/ 294468 w 390618"/>
                    <a:gd name="connsiteY9" fmla="*/ 262063 h 648440"/>
                    <a:gd name="connsiteX10" fmla="*/ 262146 w 390618"/>
                    <a:gd name="connsiteY10" fmla="*/ 269980 h 648440"/>
                    <a:gd name="connsiteX11" fmla="*/ 160394 w 390618"/>
                    <a:gd name="connsiteY11" fmla="*/ 599668 h 648440"/>
                    <a:gd name="connsiteX12" fmla="*/ 5736 w 390618"/>
                    <a:gd name="connsiteY12" fmla="*/ 550496 h 648440"/>
                    <a:gd name="connsiteX13" fmla="*/ 158214 w 390618"/>
                    <a:gd name="connsiteY13" fmla="*/ 252555 h 648440"/>
                    <a:gd name="connsiteX14" fmla="*/ 163556 w 390618"/>
                    <a:gd name="connsiteY14" fmla="*/ 196773 h 648440"/>
                    <a:gd name="connsiteX15" fmla="*/ 136708 w 390618"/>
                    <a:gd name="connsiteY15" fmla="*/ 138805 h 648440"/>
                    <a:gd name="connsiteX16" fmla="*/ 131643 w 390618"/>
                    <a:gd name="connsiteY16" fmla="*/ 127326 h 648440"/>
                    <a:gd name="connsiteX17" fmla="*/ 112096 w 390618"/>
                    <a:gd name="connsiteY17" fmla="*/ 38383 h 648440"/>
                    <a:gd name="connsiteX18" fmla="*/ 136172 w 390618"/>
                    <a:gd name="connsiteY18" fmla="*/ 743 h 648440"/>
                    <a:gd name="connsiteX0" fmla="*/ 136172 w 390618"/>
                    <a:gd name="connsiteY0" fmla="*/ 743 h 648440"/>
                    <a:gd name="connsiteX1" fmla="*/ 173812 w 390618"/>
                    <a:gd name="connsiteY1" fmla="*/ 24820 h 648440"/>
                    <a:gd name="connsiteX2" fmla="*/ 191815 w 390618"/>
                    <a:gd name="connsiteY2" fmla="*/ 106738 h 648440"/>
                    <a:gd name="connsiteX3" fmla="*/ 263009 w 390618"/>
                    <a:gd name="connsiteY3" fmla="*/ 200033 h 648440"/>
                    <a:gd name="connsiteX4" fmla="*/ 380298 w 390618"/>
                    <a:gd name="connsiteY4" fmla="*/ 219986 h 648440"/>
                    <a:gd name="connsiteX5" fmla="*/ 385305 w 390618"/>
                    <a:gd name="connsiteY5" fmla="*/ 232108 h 648440"/>
                    <a:gd name="connsiteX6" fmla="*/ 385273 w 390618"/>
                    <a:gd name="connsiteY6" fmla="*/ 245694 h 648440"/>
                    <a:gd name="connsiteX7" fmla="*/ 370613 w 390618"/>
                    <a:gd name="connsiteY7" fmla="*/ 267390 h 648440"/>
                    <a:gd name="connsiteX8" fmla="*/ 344905 w 390618"/>
                    <a:gd name="connsiteY8" fmla="*/ 272365 h 648440"/>
                    <a:gd name="connsiteX9" fmla="*/ 294468 w 390618"/>
                    <a:gd name="connsiteY9" fmla="*/ 262063 h 648440"/>
                    <a:gd name="connsiteX10" fmla="*/ 262146 w 390618"/>
                    <a:gd name="connsiteY10" fmla="*/ 269980 h 648440"/>
                    <a:gd name="connsiteX11" fmla="*/ 160394 w 390618"/>
                    <a:gd name="connsiteY11" fmla="*/ 599668 h 648440"/>
                    <a:gd name="connsiteX12" fmla="*/ 5736 w 390618"/>
                    <a:gd name="connsiteY12" fmla="*/ 550496 h 648440"/>
                    <a:gd name="connsiteX13" fmla="*/ 158214 w 390618"/>
                    <a:gd name="connsiteY13" fmla="*/ 252555 h 648440"/>
                    <a:gd name="connsiteX14" fmla="*/ 163556 w 390618"/>
                    <a:gd name="connsiteY14" fmla="*/ 196773 h 648440"/>
                    <a:gd name="connsiteX15" fmla="*/ 136708 w 390618"/>
                    <a:gd name="connsiteY15" fmla="*/ 138805 h 648440"/>
                    <a:gd name="connsiteX16" fmla="*/ 131643 w 390618"/>
                    <a:gd name="connsiteY16" fmla="*/ 127326 h 648440"/>
                    <a:gd name="connsiteX17" fmla="*/ 112096 w 390618"/>
                    <a:gd name="connsiteY17" fmla="*/ 38383 h 648440"/>
                    <a:gd name="connsiteX18" fmla="*/ 136172 w 390618"/>
                    <a:gd name="connsiteY18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3009 w 385305"/>
                    <a:gd name="connsiteY3" fmla="*/ 200033 h 648440"/>
                    <a:gd name="connsiteX4" fmla="*/ 385305 w 385305"/>
                    <a:gd name="connsiteY4" fmla="*/ 232108 h 648440"/>
                    <a:gd name="connsiteX5" fmla="*/ 385273 w 385305"/>
                    <a:gd name="connsiteY5" fmla="*/ 245694 h 648440"/>
                    <a:gd name="connsiteX6" fmla="*/ 370613 w 385305"/>
                    <a:gd name="connsiteY6" fmla="*/ 267390 h 648440"/>
                    <a:gd name="connsiteX7" fmla="*/ 344905 w 385305"/>
                    <a:gd name="connsiteY7" fmla="*/ 272365 h 648440"/>
                    <a:gd name="connsiteX8" fmla="*/ 294468 w 385305"/>
                    <a:gd name="connsiteY8" fmla="*/ 262063 h 648440"/>
                    <a:gd name="connsiteX9" fmla="*/ 262146 w 385305"/>
                    <a:gd name="connsiteY9" fmla="*/ 269980 h 648440"/>
                    <a:gd name="connsiteX10" fmla="*/ 160394 w 385305"/>
                    <a:gd name="connsiteY10" fmla="*/ 599668 h 648440"/>
                    <a:gd name="connsiteX11" fmla="*/ 5736 w 385305"/>
                    <a:gd name="connsiteY11" fmla="*/ 550496 h 648440"/>
                    <a:gd name="connsiteX12" fmla="*/ 158214 w 385305"/>
                    <a:gd name="connsiteY12" fmla="*/ 252555 h 648440"/>
                    <a:gd name="connsiteX13" fmla="*/ 163556 w 385305"/>
                    <a:gd name="connsiteY13" fmla="*/ 196773 h 648440"/>
                    <a:gd name="connsiteX14" fmla="*/ 136708 w 385305"/>
                    <a:gd name="connsiteY14" fmla="*/ 138805 h 648440"/>
                    <a:gd name="connsiteX15" fmla="*/ 131643 w 385305"/>
                    <a:gd name="connsiteY15" fmla="*/ 127326 h 648440"/>
                    <a:gd name="connsiteX16" fmla="*/ 112096 w 385305"/>
                    <a:gd name="connsiteY16" fmla="*/ 38383 h 648440"/>
                    <a:gd name="connsiteX17" fmla="*/ 136172 w 385305"/>
                    <a:gd name="connsiteY17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344905 w 385273"/>
                    <a:gd name="connsiteY6" fmla="*/ 272365 h 648440"/>
                    <a:gd name="connsiteX7" fmla="*/ 294468 w 385273"/>
                    <a:gd name="connsiteY7" fmla="*/ 262063 h 648440"/>
                    <a:gd name="connsiteX8" fmla="*/ 262146 w 385273"/>
                    <a:gd name="connsiteY8" fmla="*/ 269980 h 648440"/>
                    <a:gd name="connsiteX9" fmla="*/ 160394 w 385273"/>
                    <a:gd name="connsiteY9" fmla="*/ 599668 h 648440"/>
                    <a:gd name="connsiteX10" fmla="*/ 5736 w 385273"/>
                    <a:gd name="connsiteY10" fmla="*/ 550496 h 648440"/>
                    <a:gd name="connsiteX11" fmla="*/ 158214 w 385273"/>
                    <a:gd name="connsiteY11" fmla="*/ 252555 h 648440"/>
                    <a:gd name="connsiteX12" fmla="*/ 163556 w 385273"/>
                    <a:gd name="connsiteY12" fmla="*/ 196773 h 648440"/>
                    <a:gd name="connsiteX13" fmla="*/ 136708 w 385273"/>
                    <a:gd name="connsiteY13" fmla="*/ 138805 h 648440"/>
                    <a:gd name="connsiteX14" fmla="*/ 131643 w 385273"/>
                    <a:gd name="connsiteY14" fmla="*/ 127326 h 648440"/>
                    <a:gd name="connsiteX15" fmla="*/ 112096 w 385273"/>
                    <a:gd name="connsiteY15" fmla="*/ 38383 h 648440"/>
                    <a:gd name="connsiteX16" fmla="*/ 136172 w 385273"/>
                    <a:gd name="connsiteY16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344905 w 385273"/>
                    <a:gd name="connsiteY6" fmla="*/ 272365 h 648440"/>
                    <a:gd name="connsiteX7" fmla="*/ 294468 w 385273"/>
                    <a:gd name="connsiteY7" fmla="*/ 262063 h 648440"/>
                    <a:gd name="connsiteX8" fmla="*/ 262146 w 385273"/>
                    <a:gd name="connsiteY8" fmla="*/ 269980 h 648440"/>
                    <a:gd name="connsiteX9" fmla="*/ 160394 w 385273"/>
                    <a:gd name="connsiteY9" fmla="*/ 599668 h 648440"/>
                    <a:gd name="connsiteX10" fmla="*/ 5736 w 385273"/>
                    <a:gd name="connsiteY10" fmla="*/ 550496 h 648440"/>
                    <a:gd name="connsiteX11" fmla="*/ 158214 w 385273"/>
                    <a:gd name="connsiteY11" fmla="*/ 252555 h 648440"/>
                    <a:gd name="connsiteX12" fmla="*/ 163556 w 385273"/>
                    <a:gd name="connsiteY12" fmla="*/ 196773 h 648440"/>
                    <a:gd name="connsiteX13" fmla="*/ 136708 w 385273"/>
                    <a:gd name="connsiteY13" fmla="*/ 138805 h 648440"/>
                    <a:gd name="connsiteX14" fmla="*/ 131643 w 385273"/>
                    <a:gd name="connsiteY14" fmla="*/ 127326 h 648440"/>
                    <a:gd name="connsiteX15" fmla="*/ 112096 w 385273"/>
                    <a:gd name="connsiteY15" fmla="*/ 38383 h 648440"/>
                    <a:gd name="connsiteX16" fmla="*/ 136172 w 385273"/>
                    <a:gd name="connsiteY16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294468 w 385273"/>
                    <a:gd name="connsiteY6" fmla="*/ 262063 h 648440"/>
                    <a:gd name="connsiteX7" fmla="*/ 262146 w 385273"/>
                    <a:gd name="connsiteY7" fmla="*/ 269980 h 648440"/>
                    <a:gd name="connsiteX8" fmla="*/ 160394 w 385273"/>
                    <a:gd name="connsiteY8" fmla="*/ 599668 h 648440"/>
                    <a:gd name="connsiteX9" fmla="*/ 5736 w 385273"/>
                    <a:gd name="connsiteY9" fmla="*/ 550496 h 648440"/>
                    <a:gd name="connsiteX10" fmla="*/ 158214 w 385273"/>
                    <a:gd name="connsiteY10" fmla="*/ 252555 h 648440"/>
                    <a:gd name="connsiteX11" fmla="*/ 163556 w 385273"/>
                    <a:gd name="connsiteY11" fmla="*/ 196773 h 648440"/>
                    <a:gd name="connsiteX12" fmla="*/ 136708 w 385273"/>
                    <a:gd name="connsiteY12" fmla="*/ 138805 h 648440"/>
                    <a:gd name="connsiteX13" fmla="*/ 131643 w 385273"/>
                    <a:gd name="connsiteY13" fmla="*/ 127326 h 648440"/>
                    <a:gd name="connsiteX14" fmla="*/ 112096 w 385273"/>
                    <a:gd name="connsiteY14" fmla="*/ 38383 h 648440"/>
                    <a:gd name="connsiteX15" fmla="*/ 136172 w 385273"/>
                    <a:gd name="connsiteY15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294468 w 385273"/>
                    <a:gd name="connsiteY5" fmla="*/ 262063 h 648440"/>
                    <a:gd name="connsiteX6" fmla="*/ 262146 w 385273"/>
                    <a:gd name="connsiteY6" fmla="*/ 269980 h 648440"/>
                    <a:gd name="connsiteX7" fmla="*/ 160394 w 385273"/>
                    <a:gd name="connsiteY7" fmla="*/ 599668 h 648440"/>
                    <a:gd name="connsiteX8" fmla="*/ 5736 w 385273"/>
                    <a:gd name="connsiteY8" fmla="*/ 550496 h 648440"/>
                    <a:gd name="connsiteX9" fmla="*/ 158214 w 385273"/>
                    <a:gd name="connsiteY9" fmla="*/ 252555 h 648440"/>
                    <a:gd name="connsiteX10" fmla="*/ 163556 w 385273"/>
                    <a:gd name="connsiteY10" fmla="*/ 196773 h 648440"/>
                    <a:gd name="connsiteX11" fmla="*/ 136708 w 385273"/>
                    <a:gd name="connsiteY11" fmla="*/ 138805 h 648440"/>
                    <a:gd name="connsiteX12" fmla="*/ 131643 w 385273"/>
                    <a:gd name="connsiteY12" fmla="*/ 127326 h 648440"/>
                    <a:gd name="connsiteX13" fmla="*/ 112096 w 385273"/>
                    <a:gd name="connsiteY13" fmla="*/ 38383 h 648440"/>
                    <a:gd name="connsiteX14" fmla="*/ 136172 w 385273"/>
                    <a:gd name="connsiteY14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262146 w 385273"/>
                    <a:gd name="connsiteY5" fmla="*/ 269980 h 648440"/>
                    <a:gd name="connsiteX6" fmla="*/ 160394 w 385273"/>
                    <a:gd name="connsiteY6" fmla="*/ 599668 h 648440"/>
                    <a:gd name="connsiteX7" fmla="*/ 5736 w 385273"/>
                    <a:gd name="connsiteY7" fmla="*/ 550496 h 648440"/>
                    <a:gd name="connsiteX8" fmla="*/ 158214 w 385273"/>
                    <a:gd name="connsiteY8" fmla="*/ 252555 h 648440"/>
                    <a:gd name="connsiteX9" fmla="*/ 163556 w 385273"/>
                    <a:gd name="connsiteY9" fmla="*/ 196773 h 648440"/>
                    <a:gd name="connsiteX10" fmla="*/ 136708 w 385273"/>
                    <a:gd name="connsiteY10" fmla="*/ 138805 h 648440"/>
                    <a:gd name="connsiteX11" fmla="*/ 131643 w 385273"/>
                    <a:gd name="connsiteY11" fmla="*/ 127326 h 648440"/>
                    <a:gd name="connsiteX12" fmla="*/ 112096 w 385273"/>
                    <a:gd name="connsiteY12" fmla="*/ 38383 h 648440"/>
                    <a:gd name="connsiteX13" fmla="*/ 136172 w 385273"/>
                    <a:gd name="connsiteY13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36708 w 385484"/>
                    <a:gd name="connsiteY10" fmla="*/ 138805 h 648440"/>
                    <a:gd name="connsiteX11" fmla="*/ 131643 w 385484"/>
                    <a:gd name="connsiteY11" fmla="*/ 127326 h 648440"/>
                    <a:gd name="connsiteX12" fmla="*/ 112096 w 385484"/>
                    <a:gd name="connsiteY12" fmla="*/ 38383 h 648440"/>
                    <a:gd name="connsiteX13" fmla="*/ 136172 w 385484"/>
                    <a:gd name="connsiteY13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31643 w 385484"/>
                    <a:gd name="connsiteY10" fmla="*/ 127326 h 648440"/>
                    <a:gd name="connsiteX11" fmla="*/ 112096 w 385484"/>
                    <a:gd name="connsiteY11" fmla="*/ 38383 h 648440"/>
                    <a:gd name="connsiteX12" fmla="*/ 136172 w 385484"/>
                    <a:gd name="connsiteY12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12096 w 385484"/>
                    <a:gd name="connsiteY10" fmla="*/ 38383 h 648440"/>
                    <a:gd name="connsiteX11" fmla="*/ 136172 w 385484"/>
                    <a:gd name="connsiteY11" fmla="*/ 743 h 648440"/>
                    <a:gd name="connsiteX0" fmla="*/ 136172 w 385484"/>
                    <a:gd name="connsiteY0" fmla="*/ 336 h 648033"/>
                    <a:gd name="connsiteX1" fmla="*/ 173812 w 385484"/>
                    <a:gd name="connsiteY1" fmla="*/ 24413 h 648033"/>
                    <a:gd name="connsiteX2" fmla="*/ 191815 w 385484"/>
                    <a:gd name="connsiteY2" fmla="*/ 106331 h 648033"/>
                    <a:gd name="connsiteX3" fmla="*/ 263009 w 385484"/>
                    <a:gd name="connsiteY3" fmla="*/ 199626 h 648033"/>
                    <a:gd name="connsiteX4" fmla="*/ 385273 w 385484"/>
                    <a:gd name="connsiteY4" fmla="*/ 245287 h 648033"/>
                    <a:gd name="connsiteX5" fmla="*/ 262146 w 385484"/>
                    <a:gd name="connsiteY5" fmla="*/ 269573 h 648033"/>
                    <a:gd name="connsiteX6" fmla="*/ 160394 w 385484"/>
                    <a:gd name="connsiteY6" fmla="*/ 599261 h 648033"/>
                    <a:gd name="connsiteX7" fmla="*/ 5736 w 385484"/>
                    <a:gd name="connsiteY7" fmla="*/ 550089 h 648033"/>
                    <a:gd name="connsiteX8" fmla="*/ 158214 w 385484"/>
                    <a:gd name="connsiteY8" fmla="*/ 252148 h 648033"/>
                    <a:gd name="connsiteX9" fmla="*/ 163556 w 385484"/>
                    <a:gd name="connsiteY9" fmla="*/ 196366 h 648033"/>
                    <a:gd name="connsiteX10" fmla="*/ 123274 w 385484"/>
                    <a:gd name="connsiteY10" fmla="*/ 37976 h 648033"/>
                    <a:gd name="connsiteX11" fmla="*/ 136172 w 385484"/>
                    <a:gd name="connsiteY11" fmla="*/ 336 h 64803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459 h 648156"/>
                    <a:gd name="connsiteX1" fmla="*/ 166073 w 385484"/>
                    <a:gd name="connsiteY1" fmla="*/ 28835 h 648156"/>
                    <a:gd name="connsiteX2" fmla="*/ 191815 w 385484"/>
                    <a:gd name="connsiteY2" fmla="*/ 106454 h 648156"/>
                    <a:gd name="connsiteX3" fmla="*/ 263009 w 385484"/>
                    <a:gd name="connsiteY3" fmla="*/ 199749 h 648156"/>
                    <a:gd name="connsiteX4" fmla="*/ 385273 w 385484"/>
                    <a:gd name="connsiteY4" fmla="*/ 245410 h 648156"/>
                    <a:gd name="connsiteX5" fmla="*/ 262146 w 385484"/>
                    <a:gd name="connsiteY5" fmla="*/ 269696 h 648156"/>
                    <a:gd name="connsiteX6" fmla="*/ 160394 w 385484"/>
                    <a:gd name="connsiteY6" fmla="*/ 599384 h 648156"/>
                    <a:gd name="connsiteX7" fmla="*/ 5736 w 385484"/>
                    <a:gd name="connsiteY7" fmla="*/ 550212 h 648156"/>
                    <a:gd name="connsiteX8" fmla="*/ 158214 w 385484"/>
                    <a:gd name="connsiteY8" fmla="*/ 252271 h 648156"/>
                    <a:gd name="connsiteX9" fmla="*/ 163556 w 385484"/>
                    <a:gd name="connsiteY9" fmla="*/ 196489 h 648156"/>
                    <a:gd name="connsiteX10" fmla="*/ 123274 w 385484"/>
                    <a:gd name="connsiteY10" fmla="*/ 38099 h 648156"/>
                    <a:gd name="connsiteX11" fmla="*/ 136172 w 385484"/>
                    <a:gd name="connsiteY11" fmla="*/ 459 h 648156"/>
                    <a:gd name="connsiteX0" fmla="*/ 136172 w 385484"/>
                    <a:gd name="connsiteY0" fmla="*/ 459 h 648156"/>
                    <a:gd name="connsiteX1" fmla="*/ 166073 w 385484"/>
                    <a:gd name="connsiteY1" fmla="*/ 28835 h 648156"/>
                    <a:gd name="connsiteX2" fmla="*/ 191815 w 385484"/>
                    <a:gd name="connsiteY2" fmla="*/ 106454 h 648156"/>
                    <a:gd name="connsiteX3" fmla="*/ 263009 w 385484"/>
                    <a:gd name="connsiteY3" fmla="*/ 199749 h 648156"/>
                    <a:gd name="connsiteX4" fmla="*/ 385273 w 385484"/>
                    <a:gd name="connsiteY4" fmla="*/ 245410 h 648156"/>
                    <a:gd name="connsiteX5" fmla="*/ 262146 w 385484"/>
                    <a:gd name="connsiteY5" fmla="*/ 269696 h 648156"/>
                    <a:gd name="connsiteX6" fmla="*/ 160394 w 385484"/>
                    <a:gd name="connsiteY6" fmla="*/ 599384 h 648156"/>
                    <a:gd name="connsiteX7" fmla="*/ 5736 w 385484"/>
                    <a:gd name="connsiteY7" fmla="*/ 550212 h 648156"/>
                    <a:gd name="connsiteX8" fmla="*/ 158214 w 385484"/>
                    <a:gd name="connsiteY8" fmla="*/ 252271 h 648156"/>
                    <a:gd name="connsiteX9" fmla="*/ 163556 w 385484"/>
                    <a:gd name="connsiteY9" fmla="*/ 196489 h 648156"/>
                    <a:gd name="connsiteX10" fmla="*/ 123274 w 385484"/>
                    <a:gd name="connsiteY10" fmla="*/ 38099 h 648156"/>
                    <a:gd name="connsiteX11" fmla="*/ 136172 w 385484"/>
                    <a:gd name="connsiteY11" fmla="*/ 459 h 648156"/>
                    <a:gd name="connsiteX0" fmla="*/ 136172 w 385493"/>
                    <a:gd name="connsiteY0" fmla="*/ 459 h 648156"/>
                    <a:gd name="connsiteX1" fmla="*/ 166073 w 385493"/>
                    <a:gd name="connsiteY1" fmla="*/ 28835 h 648156"/>
                    <a:gd name="connsiteX2" fmla="*/ 191815 w 385493"/>
                    <a:gd name="connsiteY2" fmla="*/ 106454 h 648156"/>
                    <a:gd name="connsiteX3" fmla="*/ 263009 w 385493"/>
                    <a:gd name="connsiteY3" fmla="*/ 199749 h 648156"/>
                    <a:gd name="connsiteX4" fmla="*/ 385273 w 385493"/>
                    <a:gd name="connsiteY4" fmla="*/ 245410 h 648156"/>
                    <a:gd name="connsiteX5" fmla="*/ 262146 w 385493"/>
                    <a:gd name="connsiteY5" fmla="*/ 269696 h 648156"/>
                    <a:gd name="connsiteX6" fmla="*/ 160394 w 385493"/>
                    <a:gd name="connsiteY6" fmla="*/ 599384 h 648156"/>
                    <a:gd name="connsiteX7" fmla="*/ 5736 w 385493"/>
                    <a:gd name="connsiteY7" fmla="*/ 550212 h 648156"/>
                    <a:gd name="connsiteX8" fmla="*/ 158214 w 385493"/>
                    <a:gd name="connsiteY8" fmla="*/ 252271 h 648156"/>
                    <a:gd name="connsiteX9" fmla="*/ 163556 w 385493"/>
                    <a:gd name="connsiteY9" fmla="*/ 196489 h 648156"/>
                    <a:gd name="connsiteX10" fmla="*/ 123274 w 385493"/>
                    <a:gd name="connsiteY10" fmla="*/ 38099 h 648156"/>
                    <a:gd name="connsiteX11" fmla="*/ 136172 w 385493"/>
                    <a:gd name="connsiteY11" fmla="*/ 459 h 648156"/>
                    <a:gd name="connsiteX0" fmla="*/ 130451 w 379772"/>
                    <a:gd name="connsiteY0" fmla="*/ 459 h 642554"/>
                    <a:gd name="connsiteX1" fmla="*/ 160352 w 379772"/>
                    <a:gd name="connsiteY1" fmla="*/ 28835 h 642554"/>
                    <a:gd name="connsiteX2" fmla="*/ 186094 w 379772"/>
                    <a:gd name="connsiteY2" fmla="*/ 106454 h 642554"/>
                    <a:gd name="connsiteX3" fmla="*/ 257288 w 379772"/>
                    <a:gd name="connsiteY3" fmla="*/ 199749 h 642554"/>
                    <a:gd name="connsiteX4" fmla="*/ 379552 w 379772"/>
                    <a:gd name="connsiteY4" fmla="*/ 245410 h 642554"/>
                    <a:gd name="connsiteX5" fmla="*/ 256425 w 379772"/>
                    <a:gd name="connsiteY5" fmla="*/ 269696 h 642554"/>
                    <a:gd name="connsiteX6" fmla="*/ 154673 w 379772"/>
                    <a:gd name="connsiteY6" fmla="*/ 599384 h 642554"/>
                    <a:gd name="connsiteX7" fmla="*/ 15 w 379772"/>
                    <a:gd name="connsiteY7" fmla="*/ 550212 h 642554"/>
                    <a:gd name="connsiteX8" fmla="*/ 163957 w 379772"/>
                    <a:gd name="connsiteY8" fmla="*/ 256857 h 642554"/>
                    <a:gd name="connsiteX9" fmla="*/ 157835 w 379772"/>
                    <a:gd name="connsiteY9" fmla="*/ 196489 h 642554"/>
                    <a:gd name="connsiteX10" fmla="*/ 117553 w 379772"/>
                    <a:gd name="connsiteY10" fmla="*/ 38099 h 642554"/>
                    <a:gd name="connsiteX11" fmla="*/ 130451 w 379772"/>
                    <a:gd name="connsiteY11" fmla="*/ 459 h 642554"/>
                    <a:gd name="connsiteX0" fmla="*/ 106379 w 355700"/>
                    <a:gd name="connsiteY0" fmla="*/ 459 h 623177"/>
                    <a:gd name="connsiteX1" fmla="*/ 136280 w 355700"/>
                    <a:gd name="connsiteY1" fmla="*/ 28835 h 623177"/>
                    <a:gd name="connsiteX2" fmla="*/ 162022 w 355700"/>
                    <a:gd name="connsiteY2" fmla="*/ 106454 h 623177"/>
                    <a:gd name="connsiteX3" fmla="*/ 233216 w 355700"/>
                    <a:gd name="connsiteY3" fmla="*/ 199749 h 623177"/>
                    <a:gd name="connsiteX4" fmla="*/ 355480 w 355700"/>
                    <a:gd name="connsiteY4" fmla="*/ 245410 h 623177"/>
                    <a:gd name="connsiteX5" fmla="*/ 232353 w 355700"/>
                    <a:gd name="connsiteY5" fmla="*/ 269696 h 623177"/>
                    <a:gd name="connsiteX6" fmla="*/ 130601 w 355700"/>
                    <a:gd name="connsiteY6" fmla="*/ 599384 h 623177"/>
                    <a:gd name="connsiteX7" fmla="*/ 19 w 355700"/>
                    <a:gd name="connsiteY7" fmla="*/ 559384 h 623177"/>
                    <a:gd name="connsiteX8" fmla="*/ 139885 w 355700"/>
                    <a:gd name="connsiteY8" fmla="*/ 256857 h 623177"/>
                    <a:gd name="connsiteX9" fmla="*/ 133763 w 355700"/>
                    <a:gd name="connsiteY9" fmla="*/ 196489 h 623177"/>
                    <a:gd name="connsiteX10" fmla="*/ 93481 w 355700"/>
                    <a:gd name="connsiteY10" fmla="*/ 38099 h 623177"/>
                    <a:gd name="connsiteX11" fmla="*/ 106379 w 355700"/>
                    <a:gd name="connsiteY11" fmla="*/ 459 h 623177"/>
                    <a:gd name="connsiteX0" fmla="*/ 106440 w 355761"/>
                    <a:gd name="connsiteY0" fmla="*/ 459 h 622651"/>
                    <a:gd name="connsiteX1" fmla="*/ 136341 w 355761"/>
                    <a:gd name="connsiteY1" fmla="*/ 28835 h 622651"/>
                    <a:gd name="connsiteX2" fmla="*/ 162083 w 355761"/>
                    <a:gd name="connsiteY2" fmla="*/ 106454 h 622651"/>
                    <a:gd name="connsiteX3" fmla="*/ 233277 w 355761"/>
                    <a:gd name="connsiteY3" fmla="*/ 199749 h 622651"/>
                    <a:gd name="connsiteX4" fmla="*/ 355541 w 355761"/>
                    <a:gd name="connsiteY4" fmla="*/ 245410 h 622651"/>
                    <a:gd name="connsiteX5" fmla="*/ 232414 w 355761"/>
                    <a:gd name="connsiteY5" fmla="*/ 269696 h 622651"/>
                    <a:gd name="connsiteX6" fmla="*/ 130662 w 355761"/>
                    <a:gd name="connsiteY6" fmla="*/ 599384 h 622651"/>
                    <a:gd name="connsiteX7" fmla="*/ 80 w 355761"/>
                    <a:gd name="connsiteY7" fmla="*/ 559384 h 622651"/>
                    <a:gd name="connsiteX8" fmla="*/ 139946 w 355761"/>
                    <a:gd name="connsiteY8" fmla="*/ 256857 h 622651"/>
                    <a:gd name="connsiteX9" fmla="*/ 133824 w 355761"/>
                    <a:gd name="connsiteY9" fmla="*/ 196489 h 622651"/>
                    <a:gd name="connsiteX10" fmla="*/ 93542 w 355761"/>
                    <a:gd name="connsiteY10" fmla="*/ 38099 h 622651"/>
                    <a:gd name="connsiteX11" fmla="*/ 106440 w 355761"/>
                    <a:gd name="connsiteY11" fmla="*/ 459 h 622651"/>
                    <a:gd name="connsiteX0" fmla="*/ 106440 w 355543"/>
                    <a:gd name="connsiteY0" fmla="*/ 459 h 622227"/>
                    <a:gd name="connsiteX1" fmla="*/ 136341 w 355543"/>
                    <a:gd name="connsiteY1" fmla="*/ 28835 h 622227"/>
                    <a:gd name="connsiteX2" fmla="*/ 162083 w 355543"/>
                    <a:gd name="connsiteY2" fmla="*/ 106454 h 622227"/>
                    <a:gd name="connsiteX3" fmla="*/ 233277 w 355543"/>
                    <a:gd name="connsiteY3" fmla="*/ 199749 h 622227"/>
                    <a:gd name="connsiteX4" fmla="*/ 355541 w 355543"/>
                    <a:gd name="connsiteY4" fmla="*/ 245410 h 622227"/>
                    <a:gd name="connsiteX5" fmla="*/ 230121 w 355543"/>
                    <a:gd name="connsiteY5" fmla="*/ 275428 h 622227"/>
                    <a:gd name="connsiteX6" fmla="*/ 130662 w 355543"/>
                    <a:gd name="connsiteY6" fmla="*/ 599384 h 622227"/>
                    <a:gd name="connsiteX7" fmla="*/ 80 w 355543"/>
                    <a:gd name="connsiteY7" fmla="*/ 559384 h 622227"/>
                    <a:gd name="connsiteX8" fmla="*/ 139946 w 355543"/>
                    <a:gd name="connsiteY8" fmla="*/ 256857 h 622227"/>
                    <a:gd name="connsiteX9" fmla="*/ 133824 w 355543"/>
                    <a:gd name="connsiteY9" fmla="*/ 196489 h 622227"/>
                    <a:gd name="connsiteX10" fmla="*/ 93542 w 355543"/>
                    <a:gd name="connsiteY10" fmla="*/ 38099 h 622227"/>
                    <a:gd name="connsiteX11" fmla="*/ 106440 w 355543"/>
                    <a:gd name="connsiteY11" fmla="*/ 459 h 622227"/>
                    <a:gd name="connsiteX0" fmla="*/ 106440 w 355544"/>
                    <a:gd name="connsiteY0" fmla="*/ 459 h 622227"/>
                    <a:gd name="connsiteX1" fmla="*/ 136341 w 355544"/>
                    <a:gd name="connsiteY1" fmla="*/ 28835 h 622227"/>
                    <a:gd name="connsiteX2" fmla="*/ 162083 w 355544"/>
                    <a:gd name="connsiteY2" fmla="*/ 106454 h 622227"/>
                    <a:gd name="connsiteX3" fmla="*/ 233277 w 355544"/>
                    <a:gd name="connsiteY3" fmla="*/ 199749 h 622227"/>
                    <a:gd name="connsiteX4" fmla="*/ 355541 w 355544"/>
                    <a:gd name="connsiteY4" fmla="*/ 245410 h 622227"/>
                    <a:gd name="connsiteX5" fmla="*/ 230121 w 355544"/>
                    <a:gd name="connsiteY5" fmla="*/ 275428 h 622227"/>
                    <a:gd name="connsiteX6" fmla="*/ 130662 w 355544"/>
                    <a:gd name="connsiteY6" fmla="*/ 599384 h 622227"/>
                    <a:gd name="connsiteX7" fmla="*/ 80 w 355544"/>
                    <a:gd name="connsiteY7" fmla="*/ 559384 h 622227"/>
                    <a:gd name="connsiteX8" fmla="*/ 139946 w 355544"/>
                    <a:gd name="connsiteY8" fmla="*/ 256857 h 622227"/>
                    <a:gd name="connsiteX9" fmla="*/ 133824 w 355544"/>
                    <a:gd name="connsiteY9" fmla="*/ 196489 h 622227"/>
                    <a:gd name="connsiteX10" fmla="*/ 93542 w 355544"/>
                    <a:gd name="connsiteY10" fmla="*/ 38099 h 622227"/>
                    <a:gd name="connsiteX11" fmla="*/ 106440 w 355544"/>
                    <a:gd name="connsiteY11" fmla="*/ 459 h 622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55544" h="622227">
                      <a:moveTo>
                        <a:pt x="106440" y="459"/>
                      </a:moveTo>
                      <a:cubicBezTo>
                        <a:pt x="117012" y="-2805"/>
                        <a:pt x="130016" y="11792"/>
                        <a:pt x="136341" y="28835"/>
                      </a:cubicBezTo>
                      <a:cubicBezTo>
                        <a:pt x="142666" y="45878"/>
                        <a:pt x="153502" y="80581"/>
                        <a:pt x="162083" y="106454"/>
                      </a:cubicBezTo>
                      <a:cubicBezTo>
                        <a:pt x="185814" y="137552"/>
                        <a:pt x="204473" y="174010"/>
                        <a:pt x="233277" y="199749"/>
                      </a:cubicBezTo>
                      <a:cubicBezTo>
                        <a:pt x="269820" y="219469"/>
                        <a:pt x="354920" y="221333"/>
                        <a:pt x="355541" y="245410"/>
                      </a:cubicBezTo>
                      <a:cubicBezTo>
                        <a:pt x="356162" y="269487"/>
                        <a:pt x="271163" y="267333"/>
                        <a:pt x="230121" y="275428"/>
                      </a:cubicBezTo>
                      <a:cubicBezTo>
                        <a:pt x="196204" y="385324"/>
                        <a:pt x="169002" y="552058"/>
                        <a:pt x="130662" y="599384"/>
                      </a:cubicBezTo>
                      <a:cubicBezTo>
                        <a:pt x="92322" y="646710"/>
                        <a:pt x="3119" y="614179"/>
                        <a:pt x="80" y="559384"/>
                      </a:cubicBezTo>
                      <a:cubicBezTo>
                        <a:pt x="-2959" y="504589"/>
                        <a:pt x="80389" y="371252"/>
                        <a:pt x="139946" y="256857"/>
                      </a:cubicBezTo>
                      <a:lnTo>
                        <a:pt x="133824" y="196489"/>
                      </a:lnTo>
                      <a:cubicBezTo>
                        <a:pt x="120397" y="143692"/>
                        <a:pt x="99868" y="60301"/>
                        <a:pt x="93542" y="38099"/>
                      </a:cubicBezTo>
                      <a:cubicBezTo>
                        <a:pt x="87216" y="15897"/>
                        <a:pt x="95868" y="3723"/>
                        <a:pt x="106440" y="45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94" name="グループ化 493">
                <a:extLst>
                  <a:ext uri="{FF2B5EF4-FFF2-40B4-BE49-F238E27FC236}">
                    <a16:creationId xmlns:a16="http://schemas.microsoft.com/office/drawing/2014/main" id="{0321CE45-44C4-4B79-B87B-861C7B453059}"/>
                  </a:ext>
                </a:extLst>
              </p:cNvPr>
              <p:cNvGrpSpPr/>
              <p:nvPr/>
            </p:nvGrpSpPr>
            <p:grpSpPr>
              <a:xfrm rot="21386287" flipH="1">
                <a:off x="7989776" y="2362437"/>
                <a:ext cx="299770" cy="524617"/>
                <a:chOff x="6528281" y="1072716"/>
                <a:chExt cx="447405" cy="782989"/>
              </a:xfrm>
            </p:grpSpPr>
            <p:sp>
              <p:nvSpPr>
                <p:cNvPr id="495" name="角丸四角形 515">
                  <a:extLst>
                    <a:ext uri="{FF2B5EF4-FFF2-40B4-BE49-F238E27FC236}">
                      <a16:creationId xmlns:a16="http://schemas.microsoft.com/office/drawing/2014/main" id="{D90A6DD8-19CC-422D-B1F3-D9D5D00DBDBF}"/>
                    </a:ext>
                  </a:extLst>
                </p:cNvPr>
                <p:cNvSpPr/>
                <p:nvPr/>
              </p:nvSpPr>
              <p:spPr>
                <a:xfrm rot="3126630" flipH="1">
                  <a:off x="6561212" y="1177848"/>
                  <a:ext cx="210375" cy="5694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6" name="フリーフォーム: 図形 495">
                  <a:extLst>
                    <a:ext uri="{FF2B5EF4-FFF2-40B4-BE49-F238E27FC236}">
                      <a16:creationId xmlns:a16="http://schemas.microsoft.com/office/drawing/2014/main" id="{5BA0AE8C-EFBE-4937-9BD4-A67F8D68ACF9}"/>
                    </a:ext>
                  </a:extLst>
                </p:cNvPr>
                <p:cNvSpPr/>
                <p:nvPr/>
              </p:nvSpPr>
              <p:spPr bwMode="auto">
                <a:xfrm>
                  <a:off x="6528281" y="1072716"/>
                  <a:ext cx="447405" cy="782989"/>
                </a:xfrm>
                <a:custGeom>
                  <a:avLst/>
                  <a:gdLst>
                    <a:gd name="connsiteX0" fmla="*/ 164297 w 413430"/>
                    <a:gd name="connsiteY0" fmla="*/ 743 h 711253"/>
                    <a:gd name="connsiteX1" fmla="*/ 201937 w 413430"/>
                    <a:gd name="connsiteY1" fmla="*/ 24820 h 711253"/>
                    <a:gd name="connsiteX2" fmla="*/ 219940 w 413430"/>
                    <a:gd name="connsiteY2" fmla="*/ 106738 h 711253"/>
                    <a:gd name="connsiteX3" fmla="*/ 289415 w 413430"/>
                    <a:gd name="connsiteY3" fmla="*/ 182836 h 711253"/>
                    <a:gd name="connsiteX4" fmla="*/ 291201 w 413430"/>
                    <a:gd name="connsiteY4" fmla="*/ 185811 h 711253"/>
                    <a:gd name="connsiteX5" fmla="*/ 386726 w 413430"/>
                    <a:gd name="connsiteY5" fmla="*/ 205326 h 711253"/>
                    <a:gd name="connsiteX6" fmla="*/ 408423 w 413430"/>
                    <a:gd name="connsiteY6" fmla="*/ 219986 h 711253"/>
                    <a:gd name="connsiteX7" fmla="*/ 413430 w 413430"/>
                    <a:gd name="connsiteY7" fmla="*/ 232108 h 711253"/>
                    <a:gd name="connsiteX8" fmla="*/ 413398 w 413430"/>
                    <a:gd name="connsiteY8" fmla="*/ 245694 h 711253"/>
                    <a:gd name="connsiteX9" fmla="*/ 398738 w 413430"/>
                    <a:gd name="connsiteY9" fmla="*/ 267390 h 711253"/>
                    <a:gd name="connsiteX10" fmla="*/ 373030 w 413430"/>
                    <a:gd name="connsiteY10" fmla="*/ 272365 h 711253"/>
                    <a:gd name="connsiteX11" fmla="*/ 322593 w 413430"/>
                    <a:gd name="connsiteY11" fmla="*/ 262063 h 711253"/>
                    <a:gd name="connsiteX12" fmla="*/ 290271 w 413430"/>
                    <a:gd name="connsiteY12" fmla="*/ 269980 h 711253"/>
                    <a:gd name="connsiteX13" fmla="*/ 176613 w 413430"/>
                    <a:gd name="connsiteY13" fmla="*/ 640149 h 711253"/>
                    <a:gd name="connsiteX14" fmla="*/ 55649 w 413430"/>
                    <a:gd name="connsiteY14" fmla="*/ 709561 h 711253"/>
                    <a:gd name="connsiteX15" fmla="*/ 7668 w 413430"/>
                    <a:gd name="connsiteY15" fmla="*/ 595740 h 711253"/>
                    <a:gd name="connsiteX16" fmla="*/ 186339 w 413430"/>
                    <a:gd name="connsiteY16" fmla="*/ 252555 h 711253"/>
                    <a:gd name="connsiteX17" fmla="*/ 191681 w 413430"/>
                    <a:gd name="connsiteY17" fmla="*/ 196773 h 711253"/>
                    <a:gd name="connsiteX18" fmla="*/ 164833 w 413430"/>
                    <a:gd name="connsiteY18" fmla="*/ 138805 h 711253"/>
                    <a:gd name="connsiteX19" fmla="*/ 159768 w 413430"/>
                    <a:gd name="connsiteY19" fmla="*/ 127326 h 711253"/>
                    <a:gd name="connsiteX20" fmla="*/ 140221 w 413430"/>
                    <a:gd name="connsiteY20" fmla="*/ 38383 h 711253"/>
                    <a:gd name="connsiteX21" fmla="*/ 164297 w 413430"/>
                    <a:gd name="connsiteY21" fmla="*/ 743 h 711253"/>
                    <a:gd name="connsiteX0" fmla="*/ 156645 w 405778"/>
                    <a:gd name="connsiteY0" fmla="*/ 743 h 667156"/>
                    <a:gd name="connsiteX1" fmla="*/ 194285 w 405778"/>
                    <a:gd name="connsiteY1" fmla="*/ 24820 h 667156"/>
                    <a:gd name="connsiteX2" fmla="*/ 212288 w 405778"/>
                    <a:gd name="connsiteY2" fmla="*/ 106738 h 667156"/>
                    <a:gd name="connsiteX3" fmla="*/ 281763 w 405778"/>
                    <a:gd name="connsiteY3" fmla="*/ 182836 h 667156"/>
                    <a:gd name="connsiteX4" fmla="*/ 283549 w 405778"/>
                    <a:gd name="connsiteY4" fmla="*/ 185811 h 667156"/>
                    <a:gd name="connsiteX5" fmla="*/ 379074 w 405778"/>
                    <a:gd name="connsiteY5" fmla="*/ 205326 h 667156"/>
                    <a:gd name="connsiteX6" fmla="*/ 400771 w 405778"/>
                    <a:gd name="connsiteY6" fmla="*/ 219986 h 667156"/>
                    <a:gd name="connsiteX7" fmla="*/ 405778 w 405778"/>
                    <a:gd name="connsiteY7" fmla="*/ 232108 h 667156"/>
                    <a:gd name="connsiteX8" fmla="*/ 405746 w 405778"/>
                    <a:gd name="connsiteY8" fmla="*/ 245694 h 667156"/>
                    <a:gd name="connsiteX9" fmla="*/ 391086 w 405778"/>
                    <a:gd name="connsiteY9" fmla="*/ 267390 h 667156"/>
                    <a:gd name="connsiteX10" fmla="*/ 365378 w 405778"/>
                    <a:gd name="connsiteY10" fmla="*/ 272365 h 667156"/>
                    <a:gd name="connsiteX11" fmla="*/ 314941 w 405778"/>
                    <a:gd name="connsiteY11" fmla="*/ 262063 h 667156"/>
                    <a:gd name="connsiteX12" fmla="*/ 282619 w 405778"/>
                    <a:gd name="connsiteY12" fmla="*/ 269980 h 667156"/>
                    <a:gd name="connsiteX13" fmla="*/ 168961 w 405778"/>
                    <a:gd name="connsiteY13" fmla="*/ 640149 h 667156"/>
                    <a:gd name="connsiteX14" fmla="*/ 16 w 405778"/>
                    <a:gd name="connsiteY14" fmla="*/ 595740 h 667156"/>
                    <a:gd name="connsiteX15" fmla="*/ 178687 w 405778"/>
                    <a:gd name="connsiteY15" fmla="*/ 252555 h 667156"/>
                    <a:gd name="connsiteX16" fmla="*/ 184029 w 405778"/>
                    <a:gd name="connsiteY16" fmla="*/ 196773 h 667156"/>
                    <a:gd name="connsiteX17" fmla="*/ 157181 w 405778"/>
                    <a:gd name="connsiteY17" fmla="*/ 138805 h 667156"/>
                    <a:gd name="connsiteX18" fmla="*/ 152116 w 405778"/>
                    <a:gd name="connsiteY18" fmla="*/ 127326 h 667156"/>
                    <a:gd name="connsiteX19" fmla="*/ 132569 w 405778"/>
                    <a:gd name="connsiteY19" fmla="*/ 38383 h 667156"/>
                    <a:gd name="connsiteX20" fmla="*/ 156645 w 405778"/>
                    <a:gd name="connsiteY20" fmla="*/ 743 h 667156"/>
                    <a:gd name="connsiteX0" fmla="*/ 130457 w 379590"/>
                    <a:gd name="connsiteY0" fmla="*/ 743 h 658211"/>
                    <a:gd name="connsiteX1" fmla="*/ 168097 w 379590"/>
                    <a:gd name="connsiteY1" fmla="*/ 24820 h 658211"/>
                    <a:gd name="connsiteX2" fmla="*/ 186100 w 379590"/>
                    <a:gd name="connsiteY2" fmla="*/ 106738 h 658211"/>
                    <a:gd name="connsiteX3" fmla="*/ 255575 w 379590"/>
                    <a:gd name="connsiteY3" fmla="*/ 182836 h 658211"/>
                    <a:gd name="connsiteX4" fmla="*/ 257361 w 379590"/>
                    <a:gd name="connsiteY4" fmla="*/ 185811 h 658211"/>
                    <a:gd name="connsiteX5" fmla="*/ 352886 w 379590"/>
                    <a:gd name="connsiteY5" fmla="*/ 205326 h 658211"/>
                    <a:gd name="connsiteX6" fmla="*/ 374583 w 379590"/>
                    <a:gd name="connsiteY6" fmla="*/ 219986 h 658211"/>
                    <a:gd name="connsiteX7" fmla="*/ 379590 w 379590"/>
                    <a:gd name="connsiteY7" fmla="*/ 232108 h 658211"/>
                    <a:gd name="connsiteX8" fmla="*/ 379558 w 379590"/>
                    <a:gd name="connsiteY8" fmla="*/ 245694 h 658211"/>
                    <a:gd name="connsiteX9" fmla="*/ 364898 w 379590"/>
                    <a:gd name="connsiteY9" fmla="*/ 267390 h 658211"/>
                    <a:gd name="connsiteX10" fmla="*/ 339190 w 379590"/>
                    <a:gd name="connsiteY10" fmla="*/ 272365 h 658211"/>
                    <a:gd name="connsiteX11" fmla="*/ 288753 w 379590"/>
                    <a:gd name="connsiteY11" fmla="*/ 262063 h 658211"/>
                    <a:gd name="connsiteX12" fmla="*/ 256431 w 379590"/>
                    <a:gd name="connsiteY12" fmla="*/ 269980 h 658211"/>
                    <a:gd name="connsiteX13" fmla="*/ 142773 w 379590"/>
                    <a:gd name="connsiteY13" fmla="*/ 640149 h 658211"/>
                    <a:gd name="connsiteX14" fmla="*/ 21 w 379590"/>
                    <a:gd name="connsiteY14" fmla="*/ 550496 h 658211"/>
                    <a:gd name="connsiteX15" fmla="*/ 152499 w 379590"/>
                    <a:gd name="connsiteY15" fmla="*/ 252555 h 658211"/>
                    <a:gd name="connsiteX16" fmla="*/ 157841 w 379590"/>
                    <a:gd name="connsiteY16" fmla="*/ 196773 h 658211"/>
                    <a:gd name="connsiteX17" fmla="*/ 130993 w 379590"/>
                    <a:gd name="connsiteY17" fmla="*/ 138805 h 658211"/>
                    <a:gd name="connsiteX18" fmla="*/ 125928 w 379590"/>
                    <a:gd name="connsiteY18" fmla="*/ 127326 h 658211"/>
                    <a:gd name="connsiteX19" fmla="*/ 106381 w 379590"/>
                    <a:gd name="connsiteY19" fmla="*/ 38383 h 658211"/>
                    <a:gd name="connsiteX20" fmla="*/ 130457 w 379590"/>
                    <a:gd name="connsiteY20" fmla="*/ 743 h 658211"/>
                    <a:gd name="connsiteX0" fmla="*/ 130438 w 379571"/>
                    <a:gd name="connsiteY0" fmla="*/ 743 h 623975"/>
                    <a:gd name="connsiteX1" fmla="*/ 168078 w 379571"/>
                    <a:gd name="connsiteY1" fmla="*/ 24820 h 623975"/>
                    <a:gd name="connsiteX2" fmla="*/ 186081 w 379571"/>
                    <a:gd name="connsiteY2" fmla="*/ 106738 h 623975"/>
                    <a:gd name="connsiteX3" fmla="*/ 255556 w 379571"/>
                    <a:gd name="connsiteY3" fmla="*/ 182836 h 623975"/>
                    <a:gd name="connsiteX4" fmla="*/ 257342 w 379571"/>
                    <a:gd name="connsiteY4" fmla="*/ 185811 h 623975"/>
                    <a:gd name="connsiteX5" fmla="*/ 352867 w 379571"/>
                    <a:gd name="connsiteY5" fmla="*/ 205326 h 623975"/>
                    <a:gd name="connsiteX6" fmla="*/ 374564 w 379571"/>
                    <a:gd name="connsiteY6" fmla="*/ 219986 h 623975"/>
                    <a:gd name="connsiteX7" fmla="*/ 379571 w 379571"/>
                    <a:gd name="connsiteY7" fmla="*/ 232108 h 623975"/>
                    <a:gd name="connsiteX8" fmla="*/ 379539 w 379571"/>
                    <a:gd name="connsiteY8" fmla="*/ 245694 h 623975"/>
                    <a:gd name="connsiteX9" fmla="*/ 364879 w 379571"/>
                    <a:gd name="connsiteY9" fmla="*/ 267390 h 623975"/>
                    <a:gd name="connsiteX10" fmla="*/ 339171 w 379571"/>
                    <a:gd name="connsiteY10" fmla="*/ 272365 h 623975"/>
                    <a:gd name="connsiteX11" fmla="*/ 288734 w 379571"/>
                    <a:gd name="connsiteY11" fmla="*/ 262063 h 623975"/>
                    <a:gd name="connsiteX12" fmla="*/ 256412 w 379571"/>
                    <a:gd name="connsiteY12" fmla="*/ 269980 h 623975"/>
                    <a:gd name="connsiteX13" fmla="*/ 154660 w 379571"/>
                    <a:gd name="connsiteY13" fmla="*/ 599668 h 623975"/>
                    <a:gd name="connsiteX14" fmla="*/ 2 w 379571"/>
                    <a:gd name="connsiteY14" fmla="*/ 550496 h 623975"/>
                    <a:gd name="connsiteX15" fmla="*/ 152480 w 379571"/>
                    <a:gd name="connsiteY15" fmla="*/ 252555 h 623975"/>
                    <a:gd name="connsiteX16" fmla="*/ 157822 w 379571"/>
                    <a:gd name="connsiteY16" fmla="*/ 196773 h 623975"/>
                    <a:gd name="connsiteX17" fmla="*/ 130974 w 379571"/>
                    <a:gd name="connsiteY17" fmla="*/ 138805 h 623975"/>
                    <a:gd name="connsiteX18" fmla="*/ 125909 w 379571"/>
                    <a:gd name="connsiteY18" fmla="*/ 127326 h 623975"/>
                    <a:gd name="connsiteX19" fmla="*/ 106362 w 379571"/>
                    <a:gd name="connsiteY19" fmla="*/ 38383 h 623975"/>
                    <a:gd name="connsiteX20" fmla="*/ 130438 w 379571"/>
                    <a:gd name="connsiteY20" fmla="*/ 743 h 623975"/>
                    <a:gd name="connsiteX0" fmla="*/ 130438 w 379571"/>
                    <a:gd name="connsiteY0" fmla="*/ 743 h 642999"/>
                    <a:gd name="connsiteX1" fmla="*/ 168078 w 379571"/>
                    <a:gd name="connsiteY1" fmla="*/ 24820 h 642999"/>
                    <a:gd name="connsiteX2" fmla="*/ 186081 w 379571"/>
                    <a:gd name="connsiteY2" fmla="*/ 106738 h 642999"/>
                    <a:gd name="connsiteX3" fmla="*/ 255556 w 379571"/>
                    <a:gd name="connsiteY3" fmla="*/ 182836 h 642999"/>
                    <a:gd name="connsiteX4" fmla="*/ 257342 w 379571"/>
                    <a:gd name="connsiteY4" fmla="*/ 185811 h 642999"/>
                    <a:gd name="connsiteX5" fmla="*/ 352867 w 379571"/>
                    <a:gd name="connsiteY5" fmla="*/ 205326 h 642999"/>
                    <a:gd name="connsiteX6" fmla="*/ 374564 w 379571"/>
                    <a:gd name="connsiteY6" fmla="*/ 219986 h 642999"/>
                    <a:gd name="connsiteX7" fmla="*/ 379571 w 379571"/>
                    <a:gd name="connsiteY7" fmla="*/ 232108 h 642999"/>
                    <a:gd name="connsiteX8" fmla="*/ 379539 w 379571"/>
                    <a:gd name="connsiteY8" fmla="*/ 245694 h 642999"/>
                    <a:gd name="connsiteX9" fmla="*/ 364879 w 379571"/>
                    <a:gd name="connsiteY9" fmla="*/ 267390 h 642999"/>
                    <a:gd name="connsiteX10" fmla="*/ 339171 w 379571"/>
                    <a:gd name="connsiteY10" fmla="*/ 272365 h 642999"/>
                    <a:gd name="connsiteX11" fmla="*/ 288734 w 379571"/>
                    <a:gd name="connsiteY11" fmla="*/ 262063 h 642999"/>
                    <a:gd name="connsiteX12" fmla="*/ 256412 w 379571"/>
                    <a:gd name="connsiteY12" fmla="*/ 269980 h 642999"/>
                    <a:gd name="connsiteX13" fmla="*/ 154660 w 379571"/>
                    <a:gd name="connsiteY13" fmla="*/ 599668 h 642999"/>
                    <a:gd name="connsiteX14" fmla="*/ 2 w 379571"/>
                    <a:gd name="connsiteY14" fmla="*/ 550496 h 642999"/>
                    <a:gd name="connsiteX15" fmla="*/ 152480 w 379571"/>
                    <a:gd name="connsiteY15" fmla="*/ 252555 h 642999"/>
                    <a:gd name="connsiteX16" fmla="*/ 157822 w 379571"/>
                    <a:gd name="connsiteY16" fmla="*/ 196773 h 642999"/>
                    <a:gd name="connsiteX17" fmla="*/ 130974 w 379571"/>
                    <a:gd name="connsiteY17" fmla="*/ 138805 h 642999"/>
                    <a:gd name="connsiteX18" fmla="*/ 125909 w 379571"/>
                    <a:gd name="connsiteY18" fmla="*/ 127326 h 642999"/>
                    <a:gd name="connsiteX19" fmla="*/ 106362 w 379571"/>
                    <a:gd name="connsiteY19" fmla="*/ 38383 h 642999"/>
                    <a:gd name="connsiteX20" fmla="*/ 130438 w 379571"/>
                    <a:gd name="connsiteY20" fmla="*/ 743 h 642999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58601 w 385305"/>
                    <a:gd name="connsiteY5" fmla="*/ 205326 h 648440"/>
                    <a:gd name="connsiteX6" fmla="*/ 380298 w 385305"/>
                    <a:gd name="connsiteY6" fmla="*/ 219986 h 648440"/>
                    <a:gd name="connsiteX7" fmla="*/ 385305 w 385305"/>
                    <a:gd name="connsiteY7" fmla="*/ 232108 h 648440"/>
                    <a:gd name="connsiteX8" fmla="*/ 385273 w 385305"/>
                    <a:gd name="connsiteY8" fmla="*/ 245694 h 648440"/>
                    <a:gd name="connsiteX9" fmla="*/ 370613 w 385305"/>
                    <a:gd name="connsiteY9" fmla="*/ 267390 h 648440"/>
                    <a:gd name="connsiteX10" fmla="*/ 344905 w 385305"/>
                    <a:gd name="connsiteY10" fmla="*/ 272365 h 648440"/>
                    <a:gd name="connsiteX11" fmla="*/ 294468 w 385305"/>
                    <a:gd name="connsiteY11" fmla="*/ 262063 h 648440"/>
                    <a:gd name="connsiteX12" fmla="*/ 262146 w 385305"/>
                    <a:gd name="connsiteY12" fmla="*/ 269980 h 648440"/>
                    <a:gd name="connsiteX13" fmla="*/ 160394 w 385305"/>
                    <a:gd name="connsiteY13" fmla="*/ 599668 h 648440"/>
                    <a:gd name="connsiteX14" fmla="*/ 5736 w 385305"/>
                    <a:gd name="connsiteY14" fmla="*/ 550496 h 648440"/>
                    <a:gd name="connsiteX15" fmla="*/ 158214 w 385305"/>
                    <a:gd name="connsiteY15" fmla="*/ 252555 h 648440"/>
                    <a:gd name="connsiteX16" fmla="*/ 163556 w 385305"/>
                    <a:gd name="connsiteY16" fmla="*/ 196773 h 648440"/>
                    <a:gd name="connsiteX17" fmla="*/ 136708 w 385305"/>
                    <a:gd name="connsiteY17" fmla="*/ 138805 h 648440"/>
                    <a:gd name="connsiteX18" fmla="*/ 131643 w 385305"/>
                    <a:gd name="connsiteY18" fmla="*/ 127326 h 648440"/>
                    <a:gd name="connsiteX19" fmla="*/ 112096 w 385305"/>
                    <a:gd name="connsiteY19" fmla="*/ 38383 h 648440"/>
                    <a:gd name="connsiteX20" fmla="*/ 136172 w 385305"/>
                    <a:gd name="connsiteY20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46563 w 385305"/>
                    <a:gd name="connsiteY5" fmla="*/ 213925 h 648440"/>
                    <a:gd name="connsiteX6" fmla="*/ 380298 w 385305"/>
                    <a:gd name="connsiteY6" fmla="*/ 219986 h 648440"/>
                    <a:gd name="connsiteX7" fmla="*/ 385305 w 385305"/>
                    <a:gd name="connsiteY7" fmla="*/ 232108 h 648440"/>
                    <a:gd name="connsiteX8" fmla="*/ 385273 w 385305"/>
                    <a:gd name="connsiteY8" fmla="*/ 245694 h 648440"/>
                    <a:gd name="connsiteX9" fmla="*/ 370613 w 385305"/>
                    <a:gd name="connsiteY9" fmla="*/ 267390 h 648440"/>
                    <a:gd name="connsiteX10" fmla="*/ 344905 w 385305"/>
                    <a:gd name="connsiteY10" fmla="*/ 272365 h 648440"/>
                    <a:gd name="connsiteX11" fmla="*/ 294468 w 385305"/>
                    <a:gd name="connsiteY11" fmla="*/ 262063 h 648440"/>
                    <a:gd name="connsiteX12" fmla="*/ 262146 w 385305"/>
                    <a:gd name="connsiteY12" fmla="*/ 269980 h 648440"/>
                    <a:gd name="connsiteX13" fmla="*/ 160394 w 385305"/>
                    <a:gd name="connsiteY13" fmla="*/ 599668 h 648440"/>
                    <a:gd name="connsiteX14" fmla="*/ 5736 w 385305"/>
                    <a:gd name="connsiteY14" fmla="*/ 550496 h 648440"/>
                    <a:gd name="connsiteX15" fmla="*/ 158214 w 385305"/>
                    <a:gd name="connsiteY15" fmla="*/ 252555 h 648440"/>
                    <a:gd name="connsiteX16" fmla="*/ 163556 w 385305"/>
                    <a:gd name="connsiteY16" fmla="*/ 196773 h 648440"/>
                    <a:gd name="connsiteX17" fmla="*/ 136708 w 385305"/>
                    <a:gd name="connsiteY17" fmla="*/ 138805 h 648440"/>
                    <a:gd name="connsiteX18" fmla="*/ 131643 w 385305"/>
                    <a:gd name="connsiteY18" fmla="*/ 127326 h 648440"/>
                    <a:gd name="connsiteX19" fmla="*/ 112096 w 385305"/>
                    <a:gd name="connsiteY19" fmla="*/ 38383 h 648440"/>
                    <a:gd name="connsiteX20" fmla="*/ 136172 w 385305"/>
                    <a:gd name="connsiteY20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80298 w 385305"/>
                    <a:gd name="connsiteY5" fmla="*/ 219986 h 648440"/>
                    <a:gd name="connsiteX6" fmla="*/ 385305 w 385305"/>
                    <a:gd name="connsiteY6" fmla="*/ 232108 h 648440"/>
                    <a:gd name="connsiteX7" fmla="*/ 385273 w 385305"/>
                    <a:gd name="connsiteY7" fmla="*/ 245694 h 648440"/>
                    <a:gd name="connsiteX8" fmla="*/ 370613 w 385305"/>
                    <a:gd name="connsiteY8" fmla="*/ 267390 h 648440"/>
                    <a:gd name="connsiteX9" fmla="*/ 344905 w 385305"/>
                    <a:gd name="connsiteY9" fmla="*/ 272365 h 648440"/>
                    <a:gd name="connsiteX10" fmla="*/ 294468 w 385305"/>
                    <a:gd name="connsiteY10" fmla="*/ 262063 h 648440"/>
                    <a:gd name="connsiteX11" fmla="*/ 262146 w 385305"/>
                    <a:gd name="connsiteY11" fmla="*/ 269980 h 648440"/>
                    <a:gd name="connsiteX12" fmla="*/ 160394 w 385305"/>
                    <a:gd name="connsiteY12" fmla="*/ 599668 h 648440"/>
                    <a:gd name="connsiteX13" fmla="*/ 5736 w 385305"/>
                    <a:gd name="connsiteY13" fmla="*/ 550496 h 648440"/>
                    <a:gd name="connsiteX14" fmla="*/ 158214 w 385305"/>
                    <a:gd name="connsiteY14" fmla="*/ 252555 h 648440"/>
                    <a:gd name="connsiteX15" fmla="*/ 163556 w 385305"/>
                    <a:gd name="connsiteY15" fmla="*/ 196773 h 648440"/>
                    <a:gd name="connsiteX16" fmla="*/ 136708 w 385305"/>
                    <a:gd name="connsiteY16" fmla="*/ 138805 h 648440"/>
                    <a:gd name="connsiteX17" fmla="*/ 131643 w 385305"/>
                    <a:gd name="connsiteY17" fmla="*/ 127326 h 648440"/>
                    <a:gd name="connsiteX18" fmla="*/ 112096 w 385305"/>
                    <a:gd name="connsiteY18" fmla="*/ 38383 h 648440"/>
                    <a:gd name="connsiteX19" fmla="*/ 136172 w 385305"/>
                    <a:gd name="connsiteY19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380298 w 385305"/>
                    <a:gd name="connsiteY4" fmla="*/ 219986 h 648440"/>
                    <a:gd name="connsiteX5" fmla="*/ 385305 w 385305"/>
                    <a:gd name="connsiteY5" fmla="*/ 232108 h 648440"/>
                    <a:gd name="connsiteX6" fmla="*/ 385273 w 385305"/>
                    <a:gd name="connsiteY6" fmla="*/ 245694 h 648440"/>
                    <a:gd name="connsiteX7" fmla="*/ 370613 w 385305"/>
                    <a:gd name="connsiteY7" fmla="*/ 267390 h 648440"/>
                    <a:gd name="connsiteX8" fmla="*/ 344905 w 385305"/>
                    <a:gd name="connsiteY8" fmla="*/ 272365 h 648440"/>
                    <a:gd name="connsiteX9" fmla="*/ 294468 w 385305"/>
                    <a:gd name="connsiteY9" fmla="*/ 262063 h 648440"/>
                    <a:gd name="connsiteX10" fmla="*/ 262146 w 385305"/>
                    <a:gd name="connsiteY10" fmla="*/ 269980 h 648440"/>
                    <a:gd name="connsiteX11" fmla="*/ 160394 w 385305"/>
                    <a:gd name="connsiteY11" fmla="*/ 599668 h 648440"/>
                    <a:gd name="connsiteX12" fmla="*/ 5736 w 385305"/>
                    <a:gd name="connsiteY12" fmla="*/ 550496 h 648440"/>
                    <a:gd name="connsiteX13" fmla="*/ 158214 w 385305"/>
                    <a:gd name="connsiteY13" fmla="*/ 252555 h 648440"/>
                    <a:gd name="connsiteX14" fmla="*/ 163556 w 385305"/>
                    <a:gd name="connsiteY14" fmla="*/ 196773 h 648440"/>
                    <a:gd name="connsiteX15" fmla="*/ 136708 w 385305"/>
                    <a:gd name="connsiteY15" fmla="*/ 138805 h 648440"/>
                    <a:gd name="connsiteX16" fmla="*/ 131643 w 385305"/>
                    <a:gd name="connsiteY16" fmla="*/ 127326 h 648440"/>
                    <a:gd name="connsiteX17" fmla="*/ 112096 w 385305"/>
                    <a:gd name="connsiteY17" fmla="*/ 38383 h 648440"/>
                    <a:gd name="connsiteX18" fmla="*/ 136172 w 385305"/>
                    <a:gd name="connsiteY18" fmla="*/ 743 h 648440"/>
                    <a:gd name="connsiteX0" fmla="*/ 136172 w 390618"/>
                    <a:gd name="connsiteY0" fmla="*/ 743 h 648440"/>
                    <a:gd name="connsiteX1" fmla="*/ 173812 w 390618"/>
                    <a:gd name="connsiteY1" fmla="*/ 24820 h 648440"/>
                    <a:gd name="connsiteX2" fmla="*/ 191815 w 390618"/>
                    <a:gd name="connsiteY2" fmla="*/ 106738 h 648440"/>
                    <a:gd name="connsiteX3" fmla="*/ 263009 w 390618"/>
                    <a:gd name="connsiteY3" fmla="*/ 200033 h 648440"/>
                    <a:gd name="connsiteX4" fmla="*/ 380298 w 390618"/>
                    <a:gd name="connsiteY4" fmla="*/ 219986 h 648440"/>
                    <a:gd name="connsiteX5" fmla="*/ 385305 w 390618"/>
                    <a:gd name="connsiteY5" fmla="*/ 232108 h 648440"/>
                    <a:gd name="connsiteX6" fmla="*/ 385273 w 390618"/>
                    <a:gd name="connsiteY6" fmla="*/ 245694 h 648440"/>
                    <a:gd name="connsiteX7" fmla="*/ 370613 w 390618"/>
                    <a:gd name="connsiteY7" fmla="*/ 267390 h 648440"/>
                    <a:gd name="connsiteX8" fmla="*/ 344905 w 390618"/>
                    <a:gd name="connsiteY8" fmla="*/ 272365 h 648440"/>
                    <a:gd name="connsiteX9" fmla="*/ 294468 w 390618"/>
                    <a:gd name="connsiteY9" fmla="*/ 262063 h 648440"/>
                    <a:gd name="connsiteX10" fmla="*/ 262146 w 390618"/>
                    <a:gd name="connsiteY10" fmla="*/ 269980 h 648440"/>
                    <a:gd name="connsiteX11" fmla="*/ 160394 w 390618"/>
                    <a:gd name="connsiteY11" fmla="*/ 599668 h 648440"/>
                    <a:gd name="connsiteX12" fmla="*/ 5736 w 390618"/>
                    <a:gd name="connsiteY12" fmla="*/ 550496 h 648440"/>
                    <a:gd name="connsiteX13" fmla="*/ 158214 w 390618"/>
                    <a:gd name="connsiteY13" fmla="*/ 252555 h 648440"/>
                    <a:gd name="connsiteX14" fmla="*/ 163556 w 390618"/>
                    <a:gd name="connsiteY14" fmla="*/ 196773 h 648440"/>
                    <a:gd name="connsiteX15" fmla="*/ 136708 w 390618"/>
                    <a:gd name="connsiteY15" fmla="*/ 138805 h 648440"/>
                    <a:gd name="connsiteX16" fmla="*/ 131643 w 390618"/>
                    <a:gd name="connsiteY16" fmla="*/ 127326 h 648440"/>
                    <a:gd name="connsiteX17" fmla="*/ 112096 w 390618"/>
                    <a:gd name="connsiteY17" fmla="*/ 38383 h 648440"/>
                    <a:gd name="connsiteX18" fmla="*/ 136172 w 390618"/>
                    <a:gd name="connsiteY18" fmla="*/ 743 h 648440"/>
                    <a:gd name="connsiteX0" fmla="*/ 136172 w 390618"/>
                    <a:gd name="connsiteY0" fmla="*/ 743 h 648440"/>
                    <a:gd name="connsiteX1" fmla="*/ 173812 w 390618"/>
                    <a:gd name="connsiteY1" fmla="*/ 24820 h 648440"/>
                    <a:gd name="connsiteX2" fmla="*/ 191815 w 390618"/>
                    <a:gd name="connsiteY2" fmla="*/ 106738 h 648440"/>
                    <a:gd name="connsiteX3" fmla="*/ 263009 w 390618"/>
                    <a:gd name="connsiteY3" fmla="*/ 200033 h 648440"/>
                    <a:gd name="connsiteX4" fmla="*/ 380298 w 390618"/>
                    <a:gd name="connsiteY4" fmla="*/ 219986 h 648440"/>
                    <a:gd name="connsiteX5" fmla="*/ 385305 w 390618"/>
                    <a:gd name="connsiteY5" fmla="*/ 232108 h 648440"/>
                    <a:gd name="connsiteX6" fmla="*/ 385273 w 390618"/>
                    <a:gd name="connsiteY6" fmla="*/ 245694 h 648440"/>
                    <a:gd name="connsiteX7" fmla="*/ 370613 w 390618"/>
                    <a:gd name="connsiteY7" fmla="*/ 267390 h 648440"/>
                    <a:gd name="connsiteX8" fmla="*/ 344905 w 390618"/>
                    <a:gd name="connsiteY8" fmla="*/ 272365 h 648440"/>
                    <a:gd name="connsiteX9" fmla="*/ 294468 w 390618"/>
                    <a:gd name="connsiteY9" fmla="*/ 262063 h 648440"/>
                    <a:gd name="connsiteX10" fmla="*/ 262146 w 390618"/>
                    <a:gd name="connsiteY10" fmla="*/ 269980 h 648440"/>
                    <a:gd name="connsiteX11" fmla="*/ 160394 w 390618"/>
                    <a:gd name="connsiteY11" fmla="*/ 599668 h 648440"/>
                    <a:gd name="connsiteX12" fmla="*/ 5736 w 390618"/>
                    <a:gd name="connsiteY12" fmla="*/ 550496 h 648440"/>
                    <a:gd name="connsiteX13" fmla="*/ 158214 w 390618"/>
                    <a:gd name="connsiteY13" fmla="*/ 252555 h 648440"/>
                    <a:gd name="connsiteX14" fmla="*/ 163556 w 390618"/>
                    <a:gd name="connsiteY14" fmla="*/ 196773 h 648440"/>
                    <a:gd name="connsiteX15" fmla="*/ 136708 w 390618"/>
                    <a:gd name="connsiteY15" fmla="*/ 138805 h 648440"/>
                    <a:gd name="connsiteX16" fmla="*/ 131643 w 390618"/>
                    <a:gd name="connsiteY16" fmla="*/ 127326 h 648440"/>
                    <a:gd name="connsiteX17" fmla="*/ 112096 w 390618"/>
                    <a:gd name="connsiteY17" fmla="*/ 38383 h 648440"/>
                    <a:gd name="connsiteX18" fmla="*/ 136172 w 390618"/>
                    <a:gd name="connsiteY18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3009 w 385305"/>
                    <a:gd name="connsiteY3" fmla="*/ 200033 h 648440"/>
                    <a:gd name="connsiteX4" fmla="*/ 385305 w 385305"/>
                    <a:gd name="connsiteY4" fmla="*/ 232108 h 648440"/>
                    <a:gd name="connsiteX5" fmla="*/ 385273 w 385305"/>
                    <a:gd name="connsiteY5" fmla="*/ 245694 h 648440"/>
                    <a:gd name="connsiteX6" fmla="*/ 370613 w 385305"/>
                    <a:gd name="connsiteY6" fmla="*/ 267390 h 648440"/>
                    <a:gd name="connsiteX7" fmla="*/ 344905 w 385305"/>
                    <a:gd name="connsiteY7" fmla="*/ 272365 h 648440"/>
                    <a:gd name="connsiteX8" fmla="*/ 294468 w 385305"/>
                    <a:gd name="connsiteY8" fmla="*/ 262063 h 648440"/>
                    <a:gd name="connsiteX9" fmla="*/ 262146 w 385305"/>
                    <a:gd name="connsiteY9" fmla="*/ 269980 h 648440"/>
                    <a:gd name="connsiteX10" fmla="*/ 160394 w 385305"/>
                    <a:gd name="connsiteY10" fmla="*/ 599668 h 648440"/>
                    <a:gd name="connsiteX11" fmla="*/ 5736 w 385305"/>
                    <a:gd name="connsiteY11" fmla="*/ 550496 h 648440"/>
                    <a:gd name="connsiteX12" fmla="*/ 158214 w 385305"/>
                    <a:gd name="connsiteY12" fmla="*/ 252555 h 648440"/>
                    <a:gd name="connsiteX13" fmla="*/ 163556 w 385305"/>
                    <a:gd name="connsiteY13" fmla="*/ 196773 h 648440"/>
                    <a:gd name="connsiteX14" fmla="*/ 136708 w 385305"/>
                    <a:gd name="connsiteY14" fmla="*/ 138805 h 648440"/>
                    <a:gd name="connsiteX15" fmla="*/ 131643 w 385305"/>
                    <a:gd name="connsiteY15" fmla="*/ 127326 h 648440"/>
                    <a:gd name="connsiteX16" fmla="*/ 112096 w 385305"/>
                    <a:gd name="connsiteY16" fmla="*/ 38383 h 648440"/>
                    <a:gd name="connsiteX17" fmla="*/ 136172 w 385305"/>
                    <a:gd name="connsiteY17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344905 w 385273"/>
                    <a:gd name="connsiteY6" fmla="*/ 272365 h 648440"/>
                    <a:gd name="connsiteX7" fmla="*/ 294468 w 385273"/>
                    <a:gd name="connsiteY7" fmla="*/ 262063 h 648440"/>
                    <a:gd name="connsiteX8" fmla="*/ 262146 w 385273"/>
                    <a:gd name="connsiteY8" fmla="*/ 269980 h 648440"/>
                    <a:gd name="connsiteX9" fmla="*/ 160394 w 385273"/>
                    <a:gd name="connsiteY9" fmla="*/ 599668 h 648440"/>
                    <a:gd name="connsiteX10" fmla="*/ 5736 w 385273"/>
                    <a:gd name="connsiteY10" fmla="*/ 550496 h 648440"/>
                    <a:gd name="connsiteX11" fmla="*/ 158214 w 385273"/>
                    <a:gd name="connsiteY11" fmla="*/ 252555 h 648440"/>
                    <a:gd name="connsiteX12" fmla="*/ 163556 w 385273"/>
                    <a:gd name="connsiteY12" fmla="*/ 196773 h 648440"/>
                    <a:gd name="connsiteX13" fmla="*/ 136708 w 385273"/>
                    <a:gd name="connsiteY13" fmla="*/ 138805 h 648440"/>
                    <a:gd name="connsiteX14" fmla="*/ 131643 w 385273"/>
                    <a:gd name="connsiteY14" fmla="*/ 127326 h 648440"/>
                    <a:gd name="connsiteX15" fmla="*/ 112096 w 385273"/>
                    <a:gd name="connsiteY15" fmla="*/ 38383 h 648440"/>
                    <a:gd name="connsiteX16" fmla="*/ 136172 w 385273"/>
                    <a:gd name="connsiteY16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344905 w 385273"/>
                    <a:gd name="connsiteY6" fmla="*/ 272365 h 648440"/>
                    <a:gd name="connsiteX7" fmla="*/ 294468 w 385273"/>
                    <a:gd name="connsiteY7" fmla="*/ 262063 h 648440"/>
                    <a:gd name="connsiteX8" fmla="*/ 262146 w 385273"/>
                    <a:gd name="connsiteY8" fmla="*/ 269980 h 648440"/>
                    <a:gd name="connsiteX9" fmla="*/ 160394 w 385273"/>
                    <a:gd name="connsiteY9" fmla="*/ 599668 h 648440"/>
                    <a:gd name="connsiteX10" fmla="*/ 5736 w 385273"/>
                    <a:gd name="connsiteY10" fmla="*/ 550496 h 648440"/>
                    <a:gd name="connsiteX11" fmla="*/ 158214 w 385273"/>
                    <a:gd name="connsiteY11" fmla="*/ 252555 h 648440"/>
                    <a:gd name="connsiteX12" fmla="*/ 163556 w 385273"/>
                    <a:gd name="connsiteY12" fmla="*/ 196773 h 648440"/>
                    <a:gd name="connsiteX13" fmla="*/ 136708 w 385273"/>
                    <a:gd name="connsiteY13" fmla="*/ 138805 h 648440"/>
                    <a:gd name="connsiteX14" fmla="*/ 131643 w 385273"/>
                    <a:gd name="connsiteY14" fmla="*/ 127326 h 648440"/>
                    <a:gd name="connsiteX15" fmla="*/ 112096 w 385273"/>
                    <a:gd name="connsiteY15" fmla="*/ 38383 h 648440"/>
                    <a:gd name="connsiteX16" fmla="*/ 136172 w 385273"/>
                    <a:gd name="connsiteY16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294468 w 385273"/>
                    <a:gd name="connsiteY6" fmla="*/ 262063 h 648440"/>
                    <a:gd name="connsiteX7" fmla="*/ 262146 w 385273"/>
                    <a:gd name="connsiteY7" fmla="*/ 269980 h 648440"/>
                    <a:gd name="connsiteX8" fmla="*/ 160394 w 385273"/>
                    <a:gd name="connsiteY8" fmla="*/ 599668 h 648440"/>
                    <a:gd name="connsiteX9" fmla="*/ 5736 w 385273"/>
                    <a:gd name="connsiteY9" fmla="*/ 550496 h 648440"/>
                    <a:gd name="connsiteX10" fmla="*/ 158214 w 385273"/>
                    <a:gd name="connsiteY10" fmla="*/ 252555 h 648440"/>
                    <a:gd name="connsiteX11" fmla="*/ 163556 w 385273"/>
                    <a:gd name="connsiteY11" fmla="*/ 196773 h 648440"/>
                    <a:gd name="connsiteX12" fmla="*/ 136708 w 385273"/>
                    <a:gd name="connsiteY12" fmla="*/ 138805 h 648440"/>
                    <a:gd name="connsiteX13" fmla="*/ 131643 w 385273"/>
                    <a:gd name="connsiteY13" fmla="*/ 127326 h 648440"/>
                    <a:gd name="connsiteX14" fmla="*/ 112096 w 385273"/>
                    <a:gd name="connsiteY14" fmla="*/ 38383 h 648440"/>
                    <a:gd name="connsiteX15" fmla="*/ 136172 w 385273"/>
                    <a:gd name="connsiteY15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294468 w 385273"/>
                    <a:gd name="connsiteY5" fmla="*/ 262063 h 648440"/>
                    <a:gd name="connsiteX6" fmla="*/ 262146 w 385273"/>
                    <a:gd name="connsiteY6" fmla="*/ 269980 h 648440"/>
                    <a:gd name="connsiteX7" fmla="*/ 160394 w 385273"/>
                    <a:gd name="connsiteY7" fmla="*/ 599668 h 648440"/>
                    <a:gd name="connsiteX8" fmla="*/ 5736 w 385273"/>
                    <a:gd name="connsiteY8" fmla="*/ 550496 h 648440"/>
                    <a:gd name="connsiteX9" fmla="*/ 158214 w 385273"/>
                    <a:gd name="connsiteY9" fmla="*/ 252555 h 648440"/>
                    <a:gd name="connsiteX10" fmla="*/ 163556 w 385273"/>
                    <a:gd name="connsiteY10" fmla="*/ 196773 h 648440"/>
                    <a:gd name="connsiteX11" fmla="*/ 136708 w 385273"/>
                    <a:gd name="connsiteY11" fmla="*/ 138805 h 648440"/>
                    <a:gd name="connsiteX12" fmla="*/ 131643 w 385273"/>
                    <a:gd name="connsiteY12" fmla="*/ 127326 h 648440"/>
                    <a:gd name="connsiteX13" fmla="*/ 112096 w 385273"/>
                    <a:gd name="connsiteY13" fmla="*/ 38383 h 648440"/>
                    <a:gd name="connsiteX14" fmla="*/ 136172 w 385273"/>
                    <a:gd name="connsiteY14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262146 w 385273"/>
                    <a:gd name="connsiteY5" fmla="*/ 269980 h 648440"/>
                    <a:gd name="connsiteX6" fmla="*/ 160394 w 385273"/>
                    <a:gd name="connsiteY6" fmla="*/ 599668 h 648440"/>
                    <a:gd name="connsiteX7" fmla="*/ 5736 w 385273"/>
                    <a:gd name="connsiteY7" fmla="*/ 550496 h 648440"/>
                    <a:gd name="connsiteX8" fmla="*/ 158214 w 385273"/>
                    <a:gd name="connsiteY8" fmla="*/ 252555 h 648440"/>
                    <a:gd name="connsiteX9" fmla="*/ 163556 w 385273"/>
                    <a:gd name="connsiteY9" fmla="*/ 196773 h 648440"/>
                    <a:gd name="connsiteX10" fmla="*/ 136708 w 385273"/>
                    <a:gd name="connsiteY10" fmla="*/ 138805 h 648440"/>
                    <a:gd name="connsiteX11" fmla="*/ 131643 w 385273"/>
                    <a:gd name="connsiteY11" fmla="*/ 127326 h 648440"/>
                    <a:gd name="connsiteX12" fmla="*/ 112096 w 385273"/>
                    <a:gd name="connsiteY12" fmla="*/ 38383 h 648440"/>
                    <a:gd name="connsiteX13" fmla="*/ 136172 w 385273"/>
                    <a:gd name="connsiteY13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36708 w 385484"/>
                    <a:gd name="connsiteY10" fmla="*/ 138805 h 648440"/>
                    <a:gd name="connsiteX11" fmla="*/ 131643 w 385484"/>
                    <a:gd name="connsiteY11" fmla="*/ 127326 h 648440"/>
                    <a:gd name="connsiteX12" fmla="*/ 112096 w 385484"/>
                    <a:gd name="connsiteY12" fmla="*/ 38383 h 648440"/>
                    <a:gd name="connsiteX13" fmla="*/ 136172 w 385484"/>
                    <a:gd name="connsiteY13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31643 w 385484"/>
                    <a:gd name="connsiteY10" fmla="*/ 127326 h 648440"/>
                    <a:gd name="connsiteX11" fmla="*/ 112096 w 385484"/>
                    <a:gd name="connsiteY11" fmla="*/ 38383 h 648440"/>
                    <a:gd name="connsiteX12" fmla="*/ 136172 w 385484"/>
                    <a:gd name="connsiteY12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12096 w 385484"/>
                    <a:gd name="connsiteY10" fmla="*/ 38383 h 648440"/>
                    <a:gd name="connsiteX11" fmla="*/ 136172 w 385484"/>
                    <a:gd name="connsiteY11" fmla="*/ 743 h 648440"/>
                    <a:gd name="connsiteX0" fmla="*/ 136172 w 385484"/>
                    <a:gd name="connsiteY0" fmla="*/ 336 h 648033"/>
                    <a:gd name="connsiteX1" fmla="*/ 173812 w 385484"/>
                    <a:gd name="connsiteY1" fmla="*/ 24413 h 648033"/>
                    <a:gd name="connsiteX2" fmla="*/ 191815 w 385484"/>
                    <a:gd name="connsiteY2" fmla="*/ 106331 h 648033"/>
                    <a:gd name="connsiteX3" fmla="*/ 263009 w 385484"/>
                    <a:gd name="connsiteY3" fmla="*/ 199626 h 648033"/>
                    <a:gd name="connsiteX4" fmla="*/ 385273 w 385484"/>
                    <a:gd name="connsiteY4" fmla="*/ 245287 h 648033"/>
                    <a:gd name="connsiteX5" fmla="*/ 262146 w 385484"/>
                    <a:gd name="connsiteY5" fmla="*/ 269573 h 648033"/>
                    <a:gd name="connsiteX6" fmla="*/ 160394 w 385484"/>
                    <a:gd name="connsiteY6" fmla="*/ 599261 h 648033"/>
                    <a:gd name="connsiteX7" fmla="*/ 5736 w 385484"/>
                    <a:gd name="connsiteY7" fmla="*/ 550089 h 648033"/>
                    <a:gd name="connsiteX8" fmla="*/ 158214 w 385484"/>
                    <a:gd name="connsiteY8" fmla="*/ 252148 h 648033"/>
                    <a:gd name="connsiteX9" fmla="*/ 163556 w 385484"/>
                    <a:gd name="connsiteY9" fmla="*/ 196366 h 648033"/>
                    <a:gd name="connsiteX10" fmla="*/ 123274 w 385484"/>
                    <a:gd name="connsiteY10" fmla="*/ 37976 h 648033"/>
                    <a:gd name="connsiteX11" fmla="*/ 136172 w 385484"/>
                    <a:gd name="connsiteY11" fmla="*/ 336 h 64803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459 h 648156"/>
                    <a:gd name="connsiteX1" fmla="*/ 166073 w 385484"/>
                    <a:gd name="connsiteY1" fmla="*/ 28835 h 648156"/>
                    <a:gd name="connsiteX2" fmla="*/ 191815 w 385484"/>
                    <a:gd name="connsiteY2" fmla="*/ 106454 h 648156"/>
                    <a:gd name="connsiteX3" fmla="*/ 263009 w 385484"/>
                    <a:gd name="connsiteY3" fmla="*/ 199749 h 648156"/>
                    <a:gd name="connsiteX4" fmla="*/ 385273 w 385484"/>
                    <a:gd name="connsiteY4" fmla="*/ 245410 h 648156"/>
                    <a:gd name="connsiteX5" fmla="*/ 262146 w 385484"/>
                    <a:gd name="connsiteY5" fmla="*/ 269696 h 648156"/>
                    <a:gd name="connsiteX6" fmla="*/ 160394 w 385484"/>
                    <a:gd name="connsiteY6" fmla="*/ 599384 h 648156"/>
                    <a:gd name="connsiteX7" fmla="*/ 5736 w 385484"/>
                    <a:gd name="connsiteY7" fmla="*/ 550212 h 648156"/>
                    <a:gd name="connsiteX8" fmla="*/ 158214 w 385484"/>
                    <a:gd name="connsiteY8" fmla="*/ 252271 h 648156"/>
                    <a:gd name="connsiteX9" fmla="*/ 163556 w 385484"/>
                    <a:gd name="connsiteY9" fmla="*/ 196489 h 648156"/>
                    <a:gd name="connsiteX10" fmla="*/ 123274 w 385484"/>
                    <a:gd name="connsiteY10" fmla="*/ 38099 h 648156"/>
                    <a:gd name="connsiteX11" fmla="*/ 136172 w 385484"/>
                    <a:gd name="connsiteY11" fmla="*/ 459 h 648156"/>
                    <a:gd name="connsiteX0" fmla="*/ 136172 w 385484"/>
                    <a:gd name="connsiteY0" fmla="*/ 459 h 648156"/>
                    <a:gd name="connsiteX1" fmla="*/ 166073 w 385484"/>
                    <a:gd name="connsiteY1" fmla="*/ 28835 h 648156"/>
                    <a:gd name="connsiteX2" fmla="*/ 191815 w 385484"/>
                    <a:gd name="connsiteY2" fmla="*/ 106454 h 648156"/>
                    <a:gd name="connsiteX3" fmla="*/ 263009 w 385484"/>
                    <a:gd name="connsiteY3" fmla="*/ 199749 h 648156"/>
                    <a:gd name="connsiteX4" fmla="*/ 385273 w 385484"/>
                    <a:gd name="connsiteY4" fmla="*/ 245410 h 648156"/>
                    <a:gd name="connsiteX5" fmla="*/ 262146 w 385484"/>
                    <a:gd name="connsiteY5" fmla="*/ 269696 h 648156"/>
                    <a:gd name="connsiteX6" fmla="*/ 160394 w 385484"/>
                    <a:gd name="connsiteY6" fmla="*/ 599384 h 648156"/>
                    <a:gd name="connsiteX7" fmla="*/ 5736 w 385484"/>
                    <a:gd name="connsiteY7" fmla="*/ 550212 h 648156"/>
                    <a:gd name="connsiteX8" fmla="*/ 158214 w 385484"/>
                    <a:gd name="connsiteY8" fmla="*/ 252271 h 648156"/>
                    <a:gd name="connsiteX9" fmla="*/ 163556 w 385484"/>
                    <a:gd name="connsiteY9" fmla="*/ 196489 h 648156"/>
                    <a:gd name="connsiteX10" fmla="*/ 123274 w 385484"/>
                    <a:gd name="connsiteY10" fmla="*/ 38099 h 648156"/>
                    <a:gd name="connsiteX11" fmla="*/ 136172 w 385484"/>
                    <a:gd name="connsiteY11" fmla="*/ 459 h 648156"/>
                    <a:gd name="connsiteX0" fmla="*/ 136172 w 385493"/>
                    <a:gd name="connsiteY0" fmla="*/ 459 h 648156"/>
                    <a:gd name="connsiteX1" fmla="*/ 166073 w 385493"/>
                    <a:gd name="connsiteY1" fmla="*/ 28835 h 648156"/>
                    <a:gd name="connsiteX2" fmla="*/ 191815 w 385493"/>
                    <a:gd name="connsiteY2" fmla="*/ 106454 h 648156"/>
                    <a:gd name="connsiteX3" fmla="*/ 263009 w 385493"/>
                    <a:gd name="connsiteY3" fmla="*/ 199749 h 648156"/>
                    <a:gd name="connsiteX4" fmla="*/ 385273 w 385493"/>
                    <a:gd name="connsiteY4" fmla="*/ 245410 h 648156"/>
                    <a:gd name="connsiteX5" fmla="*/ 262146 w 385493"/>
                    <a:gd name="connsiteY5" fmla="*/ 269696 h 648156"/>
                    <a:gd name="connsiteX6" fmla="*/ 160394 w 385493"/>
                    <a:gd name="connsiteY6" fmla="*/ 599384 h 648156"/>
                    <a:gd name="connsiteX7" fmla="*/ 5736 w 385493"/>
                    <a:gd name="connsiteY7" fmla="*/ 550212 h 648156"/>
                    <a:gd name="connsiteX8" fmla="*/ 158214 w 385493"/>
                    <a:gd name="connsiteY8" fmla="*/ 252271 h 648156"/>
                    <a:gd name="connsiteX9" fmla="*/ 163556 w 385493"/>
                    <a:gd name="connsiteY9" fmla="*/ 196489 h 648156"/>
                    <a:gd name="connsiteX10" fmla="*/ 123274 w 385493"/>
                    <a:gd name="connsiteY10" fmla="*/ 38099 h 648156"/>
                    <a:gd name="connsiteX11" fmla="*/ 136172 w 385493"/>
                    <a:gd name="connsiteY11" fmla="*/ 459 h 648156"/>
                    <a:gd name="connsiteX0" fmla="*/ 130451 w 379772"/>
                    <a:gd name="connsiteY0" fmla="*/ 459 h 642554"/>
                    <a:gd name="connsiteX1" fmla="*/ 160352 w 379772"/>
                    <a:gd name="connsiteY1" fmla="*/ 28835 h 642554"/>
                    <a:gd name="connsiteX2" fmla="*/ 186094 w 379772"/>
                    <a:gd name="connsiteY2" fmla="*/ 106454 h 642554"/>
                    <a:gd name="connsiteX3" fmla="*/ 257288 w 379772"/>
                    <a:gd name="connsiteY3" fmla="*/ 199749 h 642554"/>
                    <a:gd name="connsiteX4" fmla="*/ 379552 w 379772"/>
                    <a:gd name="connsiteY4" fmla="*/ 245410 h 642554"/>
                    <a:gd name="connsiteX5" fmla="*/ 256425 w 379772"/>
                    <a:gd name="connsiteY5" fmla="*/ 269696 h 642554"/>
                    <a:gd name="connsiteX6" fmla="*/ 154673 w 379772"/>
                    <a:gd name="connsiteY6" fmla="*/ 599384 h 642554"/>
                    <a:gd name="connsiteX7" fmla="*/ 15 w 379772"/>
                    <a:gd name="connsiteY7" fmla="*/ 550212 h 642554"/>
                    <a:gd name="connsiteX8" fmla="*/ 163957 w 379772"/>
                    <a:gd name="connsiteY8" fmla="*/ 256857 h 642554"/>
                    <a:gd name="connsiteX9" fmla="*/ 157835 w 379772"/>
                    <a:gd name="connsiteY9" fmla="*/ 196489 h 642554"/>
                    <a:gd name="connsiteX10" fmla="*/ 117553 w 379772"/>
                    <a:gd name="connsiteY10" fmla="*/ 38099 h 642554"/>
                    <a:gd name="connsiteX11" fmla="*/ 130451 w 379772"/>
                    <a:gd name="connsiteY11" fmla="*/ 459 h 642554"/>
                    <a:gd name="connsiteX0" fmla="*/ 106379 w 355700"/>
                    <a:gd name="connsiteY0" fmla="*/ 459 h 623177"/>
                    <a:gd name="connsiteX1" fmla="*/ 136280 w 355700"/>
                    <a:gd name="connsiteY1" fmla="*/ 28835 h 623177"/>
                    <a:gd name="connsiteX2" fmla="*/ 162022 w 355700"/>
                    <a:gd name="connsiteY2" fmla="*/ 106454 h 623177"/>
                    <a:gd name="connsiteX3" fmla="*/ 233216 w 355700"/>
                    <a:gd name="connsiteY3" fmla="*/ 199749 h 623177"/>
                    <a:gd name="connsiteX4" fmla="*/ 355480 w 355700"/>
                    <a:gd name="connsiteY4" fmla="*/ 245410 h 623177"/>
                    <a:gd name="connsiteX5" fmla="*/ 232353 w 355700"/>
                    <a:gd name="connsiteY5" fmla="*/ 269696 h 623177"/>
                    <a:gd name="connsiteX6" fmla="*/ 130601 w 355700"/>
                    <a:gd name="connsiteY6" fmla="*/ 599384 h 623177"/>
                    <a:gd name="connsiteX7" fmla="*/ 19 w 355700"/>
                    <a:gd name="connsiteY7" fmla="*/ 559384 h 623177"/>
                    <a:gd name="connsiteX8" fmla="*/ 139885 w 355700"/>
                    <a:gd name="connsiteY8" fmla="*/ 256857 h 623177"/>
                    <a:gd name="connsiteX9" fmla="*/ 133763 w 355700"/>
                    <a:gd name="connsiteY9" fmla="*/ 196489 h 623177"/>
                    <a:gd name="connsiteX10" fmla="*/ 93481 w 355700"/>
                    <a:gd name="connsiteY10" fmla="*/ 38099 h 623177"/>
                    <a:gd name="connsiteX11" fmla="*/ 106379 w 355700"/>
                    <a:gd name="connsiteY11" fmla="*/ 459 h 623177"/>
                    <a:gd name="connsiteX0" fmla="*/ 106440 w 355761"/>
                    <a:gd name="connsiteY0" fmla="*/ 459 h 622651"/>
                    <a:gd name="connsiteX1" fmla="*/ 136341 w 355761"/>
                    <a:gd name="connsiteY1" fmla="*/ 28835 h 622651"/>
                    <a:gd name="connsiteX2" fmla="*/ 162083 w 355761"/>
                    <a:gd name="connsiteY2" fmla="*/ 106454 h 622651"/>
                    <a:gd name="connsiteX3" fmla="*/ 233277 w 355761"/>
                    <a:gd name="connsiteY3" fmla="*/ 199749 h 622651"/>
                    <a:gd name="connsiteX4" fmla="*/ 355541 w 355761"/>
                    <a:gd name="connsiteY4" fmla="*/ 245410 h 622651"/>
                    <a:gd name="connsiteX5" fmla="*/ 232414 w 355761"/>
                    <a:gd name="connsiteY5" fmla="*/ 269696 h 622651"/>
                    <a:gd name="connsiteX6" fmla="*/ 130662 w 355761"/>
                    <a:gd name="connsiteY6" fmla="*/ 599384 h 622651"/>
                    <a:gd name="connsiteX7" fmla="*/ 80 w 355761"/>
                    <a:gd name="connsiteY7" fmla="*/ 559384 h 622651"/>
                    <a:gd name="connsiteX8" fmla="*/ 139946 w 355761"/>
                    <a:gd name="connsiteY8" fmla="*/ 256857 h 622651"/>
                    <a:gd name="connsiteX9" fmla="*/ 133824 w 355761"/>
                    <a:gd name="connsiteY9" fmla="*/ 196489 h 622651"/>
                    <a:gd name="connsiteX10" fmla="*/ 93542 w 355761"/>
                    <a:gd name="connsiteY10" fmla="*/ 38099 h 622651"/>
                    <a:gd name="connsiteX11" fmla="*/ 106440 w 355761"/>
                    <a:gd name="connsiteY11" fmla="*/ 459 h 622651"/>
                    <a:gd name="connsiteX0" fmla="*/ 106440 w 355543"/>
                    <a:gd name="connsiteY0" fmla="*/ 459 h 622227"/>
                    <a:gd name="connsiteX1" fmla="*/ 136341 w 355543"/>
                    <a:gd name="connsiteY1" fmla="*/ 28835 h 622227"/>
                    <a:gd name="connsiteX2" fmla="*/ 162083 w 355543"/>
                    <a:gd name="connsiteY2" fmla="*/ 106454 h 622227"/>
                    <a:gd name="connsiteX3" fmla="*/ 233277 w 355543"/>
                    <a:gd name="connsiteY3" fmla="*/ 199749 h 622227"/>
                    <a:gd name="connsiteX4" fmla="*/ 355541 w 355543"/>
                    <a:gd name="connsiteY4" fmla="*/ 245410 h 622227"/>
                    <a:gd name="connsiteX5" fmla="*/ 230121 w 355543"/>
                    <a:gd name="connsiteY5" fmla="*/ 275428 h 622227"/>
                    <a:gd name="connsiteX6" fmla="*/ 130662 w 355543"/>
                    <a:gd name="connsiteY6" fmla="*/ 599384 h 622227"/>
                    <a:gd name="connsiteX7" fmla="*/ 80 w 355543"/>
                    <a:gd name="connsiteY7" fmla="*/ 559384 h 622227"/>
                    <a:gd name="connsiteX8" fmla="*/ 139946 w 355543"/>
                    <a:gd name="connsiteY8" fmla="*/ 256857 h 622227"/>
                    <a:gd name="connsiteX9" fmla="*/ 133824 w 355543"/>
                    <a:gd name="connsiteY9" fmla="*/ 196489 h 622227"/>
                    <a:gd name="connsiteX10" fmla="*/ 93542 w 355543"/>
                    <a:gd name="connsiteY10" fmla="*/ 38099 h 622227"/>
                    <a:gd name="connsiteX11" fmla="*/ 106440 w 355543"/>
                    <a:gd name="connsiteY11" fmla="*/ 459 h 622227"/>
                    <a:gd name="connsiteX0" fmla="*/ 106440 w 355544"/>
                    <a:gd name="connsiteY0" fmla="*/ 459 h 622227"/>
                    <a:gd name="connsiteX1" fmla="*/ 136341 w 355544"/>
                    <a:gd name="connsiteY1" fmla="*/ 28835 h 622227"/>
                    <a:gd name="connsiteX2" fmla="*/ 162083 w 355544"/>
                    <a:gd name="connsiteY2" fmla="*/ 106454 h 622227"/>
                    <a:gd name="connsiteX3" fmla="*/ 233277 w 355544"/>
                    <a:gd name="connsiteY3" fmla="*/ 199749 h 622227"/>
                    <a:gd name="connsiteX4" fmla="*/ 355541 w 355544"/>
                    <a:gd name="connsiteY4" fmla="*/ 245410 h 622227"/>
                    <a:gd name="connsiteX5" fmla="*/ 230121 w 355544"/>
                    <a:gd name="connsiteY5" fmla="*/ 275428 h 622227"/>
                    <a:gd name="connsiteX6" fmla="*/ 130662 w 355544"/>
                    <a:gd name="connsiteY6" fmla="*/ 599384 h 622227"/>
                    <a:gd name="connsiteX7" fmla="*/ 80 w 355544"/>
                    <a:gd name="connsiteY7" fmla="*/ 559384 h 622227"/>
                    <a:gd name="connsiteX8" fmla="*/ 139946 w 355544"/>
                    <a:gd name="connsiteY8" fmla="*/ 256857 h 622227"/>
                    <a:gd name="connsiteX9" fmla="*/ 133824 w 355544"/>
                    <a:gd name="connsiteY9" fmla="*/ 196489 h 622227"/>
                    <a:gd name="connsiteX10" fmla="*/ 93542 w 355544"/>
                    <a:gd name="connsiteY10" fmla="*/ 38099 h 622227"/>
                    <a:gd name="connsiteX11" fmla="*/ 106440 w 355544"/>
                    <a:gd name="connsiteY11" fmla="*/ 459 h 622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55544" h="622227">
                      <a:moveTo>
                        <a:pt x="106440" y="459"/>
                      </a:moveTo>
                      <a:cubicBezTo>
                        <a:pt x="117012" y="-2805"/>
                        <a:pt x="130016" y="11792"/>
                        <a:pt x="136341" y="28835"/>
                      </a:cubicBezTo>
                      <a:cubicBezTo>
                        <a:pt x="142666" y="45878"/>
                        <a:pt x="153502" y="80581"/>
                        <a:pt x="162083" y="106454"/>
                      </a:cubicBezTo>
                      <a:cubicBezTo>
                        <a:pt x="185814" y="137552"/>
                        <a:pt x="204473" y="174010"/>
                        <a:pt x="233277" y="199749"/>
                      </a:cubicBezTo>
                      <a:cubicBezTo>
                        <a:pt x="269820" y="219469"/>
                        <a:pt x="354920" y="221333"/>
                        <a:pt x="355541" y="245410"/>
                      </a:cubicBezTo>
                      <a:cubicBezTo>
                        <a:pt x="356162" y="269487"/>
                        <a:pt x="271163" y="267333"/>
                        <a:pt x="230121" y="275428"/>
                      </a:cubicBezTo>
                      <a:cubicBezTo>
                        <a:pt x="196204" y="385324"/>
                        <a:pt x="169002" y="552058"/>
                        <a:pt x="130662" y="599384"/>
                      </a:cubicBezTo>
                      <a:cubicBezTo>
                        <a:pt x="92322" y="646710"/>
                        <a:pt x="3119" y="614179"/>
                        <a:pt x="80" y="559384"/>
                      </a:cubicBezTo>
                      <a:cubicBezTo>
                        <a:pt x="-2959" y="504589"/>
                        <a:pt x="80389" y="371252"/>
                        <a:pt x="139946" y="256857"/>
                      </a:cubicBezTo>
                      <a:lnTo>
                        <a:pt x="133824" y="196489"/>
                      </a:lnTo>
                      <a:cubicBezTo>
                        <a:pt x="120397" y="143692"/>
                        <a:pt x="99868" y="60301"/>
                        <a:pt x="93542" y="38099"/>
                      </a:cubicBezTo>
                      <a:cubicBezTo>
                        <a:pt x="87216" y="15897"/>
                        <a:pt x="95868" y="3723"/>
                        <a:pt x="106440" y="45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481" name="グループ化 480">
              <a:extLst>
                <a:ext uri="{FF2B5EF4-FFF2-40B4-BE49-F238E27FC236}">
                  <a16:creationId xmlns:a16="http://schemas.microsoft.com/office/drawing/2014/main" id="{7EC1A767-092C-43BC-B85C-9E3387A89EA4}"/>
                </a:ext>
              </a:extLst>
            </p:cNvPr>
            <p:cNvGrpSpPr/>
            <p:nvPr/>
          </p:nvGrpSpPr>
          <p:grpSpPr>
            <a:xfrm>
              <a:off x="6278363" y="5229200"/>
              <a:ext cx="1108891" cy="463095"/>
              <a:chOff x="662423" y="3416873"/>
              <a:chExt cx="1108891" cy="463095"/>
            </a:xfrm>
          </p:grpSpPr>
          <p:grpSp>
            <p:nvGrpSpPr>
              <p:cNvPr id="482" name="グループ化 481">
                <a:extLst>
                  <a:ext uri="{FF2B5EF4-FFF2-40B4-BE49-F238E27FC236}">
                    <a16:creationId xmlns:a16="http://schemas.microsoft.com/office/drawing/2014/main" id="{67F8F397-22BD-484D-AA6B-B7830E9D81FC}"/>
                  </a:ext>
                </a:extLst>
              </p:cNvPr>
              <p:cNvGrpSpPr/>
              <p:nvPr/>
            </p:nvGrpSpPr>
            <p:grpSpPr>
              <a:xfrm>
                <a:off x="15387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491" name="フリーフォーム: 図形 490">
                  <a:extLst>
                    <a:ext uri="{FF2B5EF4-FFF2-40B4-BE49-F238E27FC236}">
                      <a16:creationId xmlns:a16="http://schemas.microsoft.com/office/drawing/2014/main" id="{50E4B4D1-E5DE-4A07-BD59-1A4F1432991F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2" name="フリーフォーム: 図形 491">
                  <a:extLst>
                    <a:ext uri="{FF2B5EF4-FFF2-40B4-BE49-F238E27FC236}">
                      <a16:creationId xmlns:a16="http://schemas.microsoft.com/office/drawing/2014/main" id="{EC63EC18-56C8-48DF-978A-CC19A840E4E1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83" name="グループ化 482">
                <a:extLst>
                  <a:ext uri="{FF2B5EF4-FFF2-40B4-BE49-F238E27FC236}">
                    <a16:creationId xmlns:a16="http://schemas.microsoft.com/office/drawing/2014/main" id="{A8A3F07A-A14A-45C4-AE0C-663D0A2D46ED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489" name="フリーフォーム: 図形 488">
                  <a:extLst>
                    <a:ext uri="{FF2B5EF4-FFF2-40B4-BE49-F238E27FC236}">
                      <a16:creationId xmlns:a16="http://schemas.microsoft.com/office/drawing/2014/main" id="{77D83E52-AD60-4825-AED6-96DD65901340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0" name="フリーフォーム: 図形 489">
                  <a:extLst>
                    <a:ext uri="{FF2B5EF4-FFF2-40B4-BE49-F238E27FC236}">
                      <a16:creationId xmlns:a16="http://schemas.microsoft.com/office/drawing/2014/main" id="{6B349532-4A30-4388-97DC-00270471EC2C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84" name="グループ化 483">
                <a:extLst>
                  <a:ext uri="{FF2B5EF4-FFF2-40B4-BE49-F238E27FC236}">
                    <a16:creationId xmlns:a16="http://schemas.microsoft.com/office/drawing/2014/main" id="{7567C65F-645F-4A23-9BCA-C4450117C465}"/>
                  </a:ext>
                </a:extLst>
              </p:cNvPr>
              <p:cNvGrpSpPr/>
              <p:nvPr/>
            </p:nvGrpSpPr>
            <p:grpSpPr>
              <a:xfrm>
                <a:off x="739261" y="3699285"/>
                <a:ext cx="1032053" cy="180683"/>
                <a:chOff x="1304620" y="3360848"/>
                <a:chExt cx="1528052" cy="267518"/>
              </a:xfrm>
            </p:grpSpPr>
            <p:sp>
              <p:nvSpPr>
                <p:cNvPr id="485" name="フリーフォーム: 図形 484">
                  <a:extLst>
                    <a:ext uri="{FF2B5EF4-FFF2-40B4-BE49-F238E27FC236}">
                      <a16:creationId xmlns:a16="http://schemas.microsoft.com/office/drawing/2014/main" id="{77FA4505-2D67-4482-B8C0-D62DAE19E77B}"/>
                    </a:ext>
                  </a:extLst>
                </p:cNvPr>
                <p:cNvSpPr/>
                <p:nvPr/>
              </p:nvSpPr>
              <p:spPr bwMode="auto">
                <a:xfrm>
                  <a:off x="1304620" y="3360852"/>
                  <a:ext cx="140458" cy="26751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6" name="フリーフォーム: 図形 485">
                  <a:extLst>
                    <a:ext uri="{FF2B5EF4-FFF2-40B4-BE49-F238E27FC236}">
                      <a16:creationId xmlns:a16="http://schemas.microsoft.com/office/drawing/2014/main" id="{08A95200-AAEB-4895-B581-E7D22EDA8723}"/>
                    </a:ext>
                  </a:extLst>
                </p:cNvPr>
                <p:cNvSpPr/>
                <p:nvPr/>
              </p:nvSpPr>
              <p:spPr bwMode="auto">
                <a:xfrm>
                  <a:off x="1441778" y="3360848"/>
                  <a:ext cx="140458" cy="26751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7" name="フリーフォーム: 図形 486">
                  <a:extLst>
                    <a:ext uri="{FF2B5EF4-FFF2-40B4-BE49-F238E27FC236}">
                      <a16:creationId xmlns:a16="http://schemas.microsoft.com/office/drawing/2014/main" id="{B32EE433-C851-4AC5-9030-1664927EC3E2}"/>
                    </a:ext>
                  </a:extLst>
                </p:cNvPr>
                <p:cNvSpPr/>
                <p:nvPr/>
              </p:nvSpPr>
              <p:spPr bwMode="auto">
                <a:xfrm>
                  <a:off x="2555056" y="3360852"/>
                  <a:ext cx="140458" cy="26751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8" name="フリーフォーム: 図形 487">
                  <a:extLst>
                    <a:ext uri="{FF2B5EF4-FFF2-40B4-BE49-F238E27FC236}">
                      <a16:creationId xmlns:a16="http://schemas.microsoft.com/office/drawing/2014/main" id="{C4630C02-3D98-4A40-8CC7-0AF3CFADE521}"/>
                    </a:ext>
                  </a:extLst>
                </p:cNvPr>
                <p:cNvSpPr/>
                <p:nvPr/>
              </p:nvSpPr>
              <p:spPr bwMode="auto">
                <a:xfrm>
                  <a:off x="2692214" y="3360848"/>
                  <a:ext cx="140458" cy="26751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547" name="グループ化 546">
            <a:extLst>
              <a:ext uri="{FF2B5EF4-FFF2-40B4-BE49-F238E27FC236}">
                <a16:creationId xmlns:a16="http://schemas.microsoft.com/office/drawing/2014/main" id="{E69F092D-E429-4A8D-A79A-02CB28A286F5}"/>
              </a:ext>
            </a:extLst>
          </p:cNvPr>
          <p:cNvGrpSpPr/>
          <p:nvPr/>
        </p:nvGrpSpPr>
        <p:grpSpPr>
          <a:xfrm>
            <a:off x="4043665" y="4878025"/>
            <a:ext cx="1771967" cy="1180230"/>
            <a:chOff x="4043665" y="4878025"/>
            <a:chExt cx="1771967" cy="1180230"/>
          </a:xfrm>
        </p:grpSpPr>
        <p:sp>
          <p:nvSpPr>
            <p:cNvPr id="548" name="フリーフォーム: 図形 547">
              <a:extLst>
                <a:ext uri="{FF2B5EF4-FFF2-40B4-BE49-F238E27FC236}">
                  <a16:creationId xmlns:a16="http://schemas.microsoft.com/office/drawing/2014/main" id="{35CAB30B-DB72-46C2-A42E-05F6B6F23EE2}"/>
                </a:ext>
              </a:extLst>
            </p:cNvPr>
            <p:cNvSpPr/>
            <p:nvPr/>
          </p:nvSpPr>
          <p:spPr bwMode="auto">
            <a:xfrm flipH="1">
              <a:off x="4993059" y="4950035"/>
              <a:ext cx="488211" cy="294311"/>
            </a:xfrm>
            <a:custGeom>
              <a:avLst/>
              <a:gdLst>
                <a:gd name="connsiteX0" fmla="*/ 298577 w 601163"/>
                <a:gd name="connsiteY0" fmla="*/ 85 h 315654"/>
                <a:gd name="connsiteX1" fmla="*/ 353517 w 601163"/>
                <a:gd name="connsiteY1" fmla="*/ 41618 h 315654"/>
                <a:gd name="connsiteX2" fmla="*/ 437260 w 601163"/>
                <a:gd name="connsiteY2" fmla="*/ 89350 h 315654"/>
                <a:gd name="connsiteX3" fmla="*/ 441886 w 601163"/>
                <a:gd name="connsiteY3" fmla="*/ 91839 h 315654"/>
                <a:gd name="connsiteX4" fmla="*/ 445567 w 601163"/>
                <a:gd name="connsiteY4" fmla="*/ 92303 h 315654"/>
                <a:gd name="connsiteX5" fmla="*/ 483262 w 601163"/>
                <a:gd name="connsiteY5" fmla="*/ 131660 h 315654"/>
                <a:gd name="connsiteX6" fmla="*/ 567005 w 601163"/>
                <a:gd name="connsiteY6" fmla="*/ 179392 h 315654"/>
                <a:gd name="connsiteX7" fmla="*/ 600974 w 601163"/>
                <a:gd name="connsiteY7" fmla="*/ 219051 h 315654"/>
                <a:gd name="connsiteX8" fmla="*/ 586346 w 601163"/>
                <a:gd name="connsiteY8" fmla="*/ 258839 h 315654"/>
                <a:gd name="connsiteX9" fmla="*/ 597272 w 601163"/>
                <a:gd name="connsiteY9" fmla="*/ 305555 h 315654"/>
                <a:gd name="connsiteX10" fmla="*/ 591060 w 601163"/>
                <a:gd name="connsiteY10" fmla="*/ 315654 h 315654"/>
                <a:gd name="connsiteX11" fmla="*/ 26144 w 601163"/>
                <a:gd name="connsiteY11" fmla="*/ 315654 h 315654"/>
                <a:gd name="connsiteX12" fmla="*/ 25310 w 601163"/>
                <a:gd name="connsiteY12" fmla="*/ 311584 h 315654"/>
                <a:gd name="connsiteX13" fmla="*/ 25194 w 601163"/>
                <a:gd name="connsiteY13" fmla="*/ 311466 h 315654"/>
                <a:gd name="connsiteX14" fmla="*/ 8548 w 601163"/>
                <a:gd name="connsiteY14" fmla="*/ 294599 h 315654"/>
                <a:gd name="connsiteX15" fmla="*/ 410 w 601163"/>
                <a:gd name="connsiteY15" fmla="*/ 270053 h 315654"/>
                <a:gd name="connsiteX16" fmla="*/ 7502 w 601163"/>
                <a:gd name="connsiteY16" fmla="*/ 232766 h 315654"/>
                <a:gd name="connsiteX17" fmla="*/ 6407 w 601163"/>
                <a:gd name="connsiteY17" fmla="*/ 173041 h 315654"/>
                <a:gd name="connsiteX18" fmla="*/ 60338 w 601163"/>
                <a:gd name="connsiteY18" fmla="*/ 133234 h 315654"/>
                <a:gd name="connsiteX19" fmla="*/ 83477 w 601163"/>
                <a:gd name="connsiteY19" fmla="*/ 93881 h 315654"/>
                <a:gd name="connsiteX20" fmla="*/ 113054 w 601163"/>
                <a:gd name="connsiteY20" fmla="*/ 86347 h 315654"/>
                <a:gd name="connsiteX21" fmla="*/ 127491 w 601163"/>
                <a:gd name="connsiteY21" fmla="*/ 94260 h 315654"/>
                <a:gd name="connsiteX22" fmla="*/ 138954 w 601163"/>
                <a:gd name="connsiteY22" fmla="*/ 78646 h 315654"/>
                <a:gd name="connsiteX23" fmla="*/ 170969 w 601163"/>
                <a:gd name="connsiteY23" fmla="*/ 68690 h 315654"/>
                <a:gd name="connsiteX24" fmla="*/ 194109 w 601163"/>
                <a:gd name="connsiteY24" fmla="*/ 29338 h 315654"/>
                <a:gd name="connsiteX25" fmla="*/ 251272 w 601163"/>
                <a:gd name="connsiteY25" fmla="*/ 36926 h 315654"/>
                <a:gd name="connsiteX26" fmla="*/ 298577 w 601163"/>
                <a:gd name="connsiteY26" fmla="*/ 85 h 315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601163" h="315654">
                  <a:moveTo>
                    <a:pt x="298577" y="85"/>
                  </a:moveTo>
                  <a:cubicBezTo>
                    <a:pt x="322227" y="-1342"/>
                    <a:pt x="344151" y="15229"/>
                    <a:pt x="353517" y="41618"/>
                  </a:cubicBezTo>
                  <a:cubicBezTo>
                    <a:pt x="387472" y="26306"/>
                    <a:pt x="425250" y="47835"/>
                    <a:pt x="437260" y="89350"/>
                  </a:cubicBezTo>
                  <a:lnTo>
                    <a:pt x="441886" y="91839"/>
                  </a:lnTo>
                  <a:lnTo>
                    <a:pt x="445567" y="92303"/>
                  </a:lnTo>
                  <a:cubicBezTo>
                    <a:pt x="462149" y="97600"/>
                    <a:pt x="476237" y="111869"/>
                    <a:pt x="483262" y="131660"/>
                  </a:cubicBezTo>
                  <a:cubicBezTo>
                    <a:pt x="517217" y="116349"/>
                    <a:pt x="554995" y="137877"/>
                    <a:pt x="567005" y="179392"/>
                  </a:cubicBezTo>
                  <a:cubicBezTo>
                    <a:pt x="584803" y="180887"/>
                    <a:pt x="599168" y="197655"/>
                    <a:pt x="600974" y="219051"/>
                  </a:cubicBezTo>
                  <a:cubicBezTo>
                    <a:pt x="602285" y="234531"/>
                    <a:pt x="596727" y="249654"/>
                    <a:pt x="586346" y="258839"/>
                  </a:cubicBezTo>
                  <a:cubicBezTo>
                    <a:pt x="597321" y="270388"/>
                    <a:pt x="601614" y="288741"/>
                    <a:pt x="597272" y="305555"/>
                  </a:cubicBezTo>
                  <a:lnTo>
                    <a:pt x="591060" y="315654"/>
                  </a:lnTo>
                  <a:lnTo>
                    <a:pt x="26144" y="315654"/>
                  </a:lnTo>
                  <a:lnTo>
                    <a:pt x="25310" y="311584"/>
                  </a:lnTo>
                  <a:lnTo>
                    <a:pt x="25194" y="311466"/>
                  </a:lnTo>
                  <a:lnTo>
                    <a:pt x="8548" y="294599"/>
                  </a:lnTo>
                  <a:cubicBezTo>
                    <a:pt x="4267" y="287459"/>
                    <a:pt x="1423" y="279058"/>
                    <a:pt x="410" y="270053"/>
                  </a:cubicBezTo>
                  <a:cubicBezTo>
                    <a:pt x="-1064" y="256979"/>
                    <a:pt x="1457" y="243715"/>
                    <a:pt x="7502" y="232766"/>
                  </a:cubicBezTo>
                  <a:cubicBezTo>
                    <a:pt x="-396" y="214070"/>
                    <a:pt x="-797" y="192071"/>
                    <a:pt x="6407" y="173041"/>
                  </a:cubicBezTo>
                  <a:cubicBezTo>
                    <a:pt x="15983" y="147740"/>
                    <a:pt x="37298" y="132008"/>
                    <a:pt x="60338" y="133234"/>
                  </a:cubicBezTo>
                  <a:cubicBezTo>
                    <a:pt x="62975" y="116683"/>
                    <a:pt x="71417" y="102337"/>
                    <a:pt x="83477" y="93881"/>
                  </a:cubicBezTo>
                  <a:cubicBezTo>
                    <a:pt x="92640" y="87456"/>
                    <a:pt x="103012" y="85014"/>
                    <a:pt x="113054" y="86347"/>
                  </a:cubicBezTo>
                  <a:lnTo>
                    <a:pt x="127491" y="94260"/>
                  </a:lnTo>
                  <a:lnTo>
                    <a:pt x="138954" y="78646"/>
                  </a:lnTo>
                  <a:cubicBezTo>
                    <a:pt x="148360" y="71704"/>
                    <a:pt x="159449" y="68077"/>
                    <a:pt x="170969" y="68690"/>
                  </a:cubicBezTo>
                  <a:cubicBezTo>
                    <a:pt x="173607" y="52140"/>
                    <a:pt x="182048" y="37794"/>
                    <a:pt x="194109" y="29338"/>
                  </a:cubicBezTo>
                  <a:cubicBezTo>
                    <a:pt x="212433" y="16488"/>
                    <a:pt x="235599" y="19567"/>
                    <a:pt x="251272" y="36926"/>
                  </a:cubicBezTo>
                  <a:cubicBezTo>
                    <a:pt x="260498" y="15322"/>
                    <a:pt x="278508" y="1296"/>
                    <a:pt x="298577" y="85"/>
                  </a:cubicBezTo>
                  <a:close/>
                </a:path>
              </a:pathLst>
            </a:custGeom>
            <a:pattFill prst="smConfetti">
              <a:fgClr>
                <a:srgbClr val="00B050"/>
              </a:fgClr>
              <a:bgClr>
                <a:srgbClr val="00660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49" name="フリーフォーム: 図形 548">
              <a:extLst>
                <a:ext uri="{FF2B5EF4-FFF2-40B4-BE49-F238E27FC236}">
                  <a16:creationId xmlns:a16="http://schemas.microsoft.com/office/drawing/2014/main" id="{DB343353-BCF6-4305-9BC5-2970BF42FD21}"/>
                </a:ext>
              </a:extLst>
            </p:cNvPr>
            <p:cNvSpPr/>
            <p:nvPr/>
          </p:nvSpPr>
          <p:spPr bwMode="auto">
            <a:xfrm flipH="1">
              <a:off x="5191004" y="5063688"/>
              <a:ext cx="428838" cy="315654"/>
            </a:xfrm>
            <a:custGeom>
              <a:avLst/>
              <a:gdLst>
                <a:gd name="connsiteX0" fmla="*/ 298577 w 601163"/>
                <a:gd name="connsiteY0" fmla="*/ 85 h 315654"/>
                <a:gd name="connsiteX1" fmla="*/ 353517 w 601163"/>
                <a:gd name="connsiteY1" fmla="*/ 41618 h 315654"/>
                <a:gd name="connsiteX2" fmla="*/ 437260 w 601163"/>
                <a:gd name="connsiteY2" fmla="*/ 89350 h 315654"/>
                <a:gd name="connsiteX3" fmla="*/ 441886 w 601163"/>
                <a:gd name="connsiteY3" fmla="*/ 91839 h 315654"/>
                <a:gd name="connsiteX4" fmla="*/ 445567 w 601163"/>
                <a:gd name="connsiteY4" fmla="*/ 92303 h 315654"/>
                <a:gd name="connsiteX5" fmla="*/ 483262 w 601163"/>
                <a:gd name="connsiteY5" fmla="*/ 131660 h 315654"/>
                <a:gd name="connsiteX6" fmla="*/ 567005 w 601163"/>
                <a:gd name="connsiteY6" fmla="*/ 179392 h 315654"/>
                <a:gd name="connsiteX7" fmla="*/ 600974 w 601163"/>
                <a:gd name="connsiteY7" fmla="*/ 219051 h 315654"/>
                <a:gd name="connsiteX8" fmla="*/ 586346 w 601163"/>
                <a:gd name="connsiteY8" fmla="*/ 258839 h 315654"/>
                <a:gd name="connsiteX9" fmla="*/ 597272 w 601163"/>
                <a:gd name="connsiteY9" fmla="*/ 305555 h 315654"/>
                <a:gd name="connsiteX10" fmla="*/ 591060 w 601163"/>
                <a:gd name="connsiteY10" fmla="*/ 315654 h 315654"/>
                <a:gd name="connsiteX11" fmla="*/ 26144 w 601163"/>
                <a:gd name="connsiteY11" fmla="*/ 315654 h 315654"/>
                <a:gd name="connsiteX12" fmla="*/ 25310 w 601163"/>
                <a:gd name="connsiteY12" fmla="*/ 311584 h 315654"/>
                <a:gd name="connsiteX13" fmla="*/ 25194 w 601163"/>
                <a:gd name="connsiteY13" fmla="*/ 311466 h 315654"/>
                <a:gd name="connsiteX14" fmla="*/ 8548 w 601163"/>
                <a:gd name="connsiteY14" fmla="*/ 294599 h 315654"/>
                <a:gd name="connsiteX15" fmla="*/ 410 w 601163"/>
                <a:gd name="connsiteY15" fmla="*/ 270053 h 315654"/>
                <a:gd name="connsiteX16" fmla="*/ 7502 w 601163"/>
                <a:gd name="connsiteY16" fmla="*/ 232766 h 315654"/>
                <a:gd name="connsiteX17" fmla="*/ 6407 w 601163"/>
                <a:gd name="connsiteY17" fmla="*/ 173041 h 315654"/>
                <a:gd name="connsiteX18" fmla="*/ 60338 w 601163"/>
                <a:gd name="connsiteY18" fmla="*/ 133234 h 315654"/>
                <a:gd name="connsiteX19" fmla="*/ 83477 w 601163"/>
                <a:gd name="connsiteY19" fmla="*/ 93881 h 315654"/>
                <a:gd name="connsiteX20" fmla="*/ 113054 w 601163"/>
                <a:gd name="connsiteY20" fmla="*/ 86347 h 315654"/>
                <a:gd name="connsiteX21" fmla="*/ 127491 w 601163"/>
                <a:gd name="connsiteY21" fmla="*/ 94260 h 315654"/>
                <a:gd name="connsiteX22" fmla="*/ 138954 w 601163"/>
                <a:gd name="connsiteY22" fmla="*/ 78646 h 315654"/>
                <a:gd name="connsiteX23" fmla="*/ 170969 w 601163"/>
                <a:gd name="connsiteY23" fmla="*/ 68690 h 315654"/>
                <a:gd name="connsiteX24" fmla="*/ 194109 w 601163"/>
                <a:gd name="connsiteY24" fmla="*/ 29338 h 315654"/>
                <a:gd name="connsiteX25" fmla="*/ 251272 w 601163"/>
                <a:gd name="connsiteY25" fmla="*/ 36926 h 315654"/>
                <a:gd name="connsiteX26" fmla="*/ 298577 w 601163"/>
                <a:gd name="connsiteY26" fmla="*/ 85 h 315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601163" h="315654">
                  <a:moveTo>
                    <a:pt x="298577" y="85"/>
                  </a:moveTo>
                  <a:cubicBezTo>
                    <a:pt x="322227" y="-1342"/>
                    <a:pt x="344151" y="15229"/>
                    <a:pt x="353517" y="41618"/>
                  </a:cubicBezTo>
                  <a:cubicBezTo>
                    <a:pt x="387472" y="26306"/>
                    <a:pt x="425250" y="47835"/>
                    <a:pt x="437260" y="89350"/>
                  </a:cubicBezTo>
                  <a:lnTo>
                    <a:pt x="441886" y="91839"/>
                  </a:lnTo>
                  <a:lnTo>
                    <a:pt x="445567" y="92303"/>
                  </a:lnTo>
                  <a:cubicBezTo>
                    <a:pt x="462149" y="97600"/>
                    <a:pt x="476237" y="111869"/>
                    <a:pt x="483262" y="131660"/>
                  </a:cubicBezTo>
                  <a:cubicBezTo>
                    <a:pt x="517217" y="116349"/>
                    <a:pt x="554995" y="137877"/>
                    <a:pt x="567005" y="179392"/>
                  </a:cubicBezTo>
                  <a:cubicBezTo>
                    <a:pt x="584803" y="180887"/>
                    <a:pt x="599168" y="197655"/>
                    <a:pt x="600974" y="219051"/>
                  </a:cubicBezTo>
                  <a:cubicBezTo>
                    <a:pt x="602285" y="234531"/>
                    <a:pt x="596727" y="249654"/>
                    <a:pt x="586346" y="258839"/>
                  </a:cubicBezTo>
                  <a:cubicBezTo>
                    <a:pt x="597321" y="270388"/>
                    <a:pt x="601614" y="288741"/>
                    <a:pt x="597272" y="305555"/>
                  </a:cubicBezTo>
                  <a:lnTo>
                    <a:pt x="591060" y="315654"/>
                  </a:lnTo>
                  <a:lnTo>
                    <a:pt x="26144" y="315654"/>
                  </a:lnTo>
                  <a:lnTo>
                    <a:pt x="25310" y="311584"/>
                  </a:lnTo>
                  <a:lnTo>
                    <a:pt x="25194" y="311466"/>
                  </a:lnTo>
                  <a:lnTo>
                    <a:pt x="8548" y="294599"/>
                  </a:lnTo>
                  <a:cubicBezTo>
                    <a:pt x="4267" y="287459"/>
                    <a:pt x="1423" y="279058"/>
                    <a:pt x="410" y="270053"/>
                  </a:cubicBezTo>
                  <a:cubicBezTo>
                    <a:pt x="-1064" y="256979"/>
                    <a:pt x="1457" y="243715"/>
                    <a:pt x="7502" y="232766"/>
                  </a:cubicBezTo>
                  <a:cubicBezTo>
                    <a:pt x="-396" y="214070"/>
                    <a:pt x="-797" y="192071"/>
                    <a:pt x="6407" y="173041"/>
                  </a:cubicBezTo>
                  <a:cubicBezTo>
                    <a:pt x="15983" y="147740"/>
                    <a:pt x="37298" y="132008"/>
                    <a:pt x="60338" y="133234"/>
                  </a:cubicBezTo>
                  <a:cubicBezTo>
                    <a:pt x="62975" y="116683"/>
                    <a:pt x="71417" y="102337"/>
                    <a:pt x="83477" y="93881"/>
                  </a:cubicBezTo>
                  <a:cubicBezTo>
                    <a:pt x="92640" y="87456"/>
                    <a:pt x="103012" y="85014"/>
                    <a:pt x="113054" y="86347"/>
                  </a:cubicBezTo>
                  <a:lnTo>
                    <a:pt x="127491" y="94260"/>
                  </a:lnTo>
                  <a:lnTo>
                    <a:pt x="138954" y="78646"/>
                  </a:lnTo>
                  <a:cubicBezTo>
                    <a:pt x="148360" y="71704"/>
                    <a:pt x="159449" y="68077"/>
                    <a:pt x="170969" y="68690"/>
                  </a:cubicBezTo>
                  <a:cubicBezTo>
                    <a:pt x="173607" y="52140"/>
                    <a:pt x="182048" y="37794"/>
                    <a:pt x="194109" y="29338"/>
                  </a:cubicBezTo>
                  <a:cubicBezTo>
                    <a:pt x="212433" y="16488"/>
                    <a:pt x="235599" y="19567"/>
                    <a:pt x="251272" y="36926"/>
                  </a:cubicBezTo>
                  <a:cubicBezTo>
                    <a:pt x="260498" y="15322"/>
                    <a:pt x="278508" y="1296"/>
                    <a:pt x="298577" y="85"/>
                  </a:cubicBezTo>
                  <a:close/>
                </a:path>
              </a:pathLst>
            </a:custGeom>
            <a:pattFill prst="smConfetti">
              <a:fgClr>
                <a:srgbClr val="00B050"/>
              </a:fgClr>
              <a:bgClr>
                <a:srgbClr val="92D05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50" name="フリーフォーム: 図形 549">
              <a:extLst>
                <a:ext uri="{FF2B5EF4-FFF2-40B4-BE49-F238E27FC236}">
                  <a16:creationId xmlns:a16="http://schemas.microsoft.com/office/drawing/2014/main" id="{27C17284-3C8E-4862-8C8F-2879B20025F4}"/>
                </a:ext>
              </a:extLst>
            </p:cNvPr>
            <p:cNvSpPr/>
            <p:nvPr/>
          </p:nvSpPr>
          <p:spPr bwMode="auto">
            <a:xfrm flipH="1">
              <a:off x="4462726" y="4878025"/>
              <a:ext cx="601163" cy="362402"/>
            </a:xfrm>
            <a:custGeom>
              <a:avLst/>
              <a:gdLst>
                <a:gd name="connsiteX0" fmla="*/ 298577 w 601163"/>
                <a:gd name="connsiteY0" fmla="*/ 85 h 315654"/>
                <a:gd name="connsiteX1" fmla="*/ 353517 w 601163"/>
                <a:gd name="connsiteY1" fmla="*/ 41618 h 315654"/>
                <a:gd name="connsiteX2" fmla="*/ 437260 w 601163"/>
                <a:gd name="connsiteY2" fmla="*/ 89350 h 315654"/>
                <a:gd name="connsiteX3" fmla="*/ 441886 w 601163"/>
                <a:gd name="connsiteY3" fmla="*/ 91839 h 315654"/>
                <a:gd name="connsiteX4" fmla="*/ 445567 w 601163"/>
                <a:gd name="connsiteY4" fmla="*/ 92303 h 315654"/>
                <a:gd name="connsiteX5" fmla="*/ 483262 w 601163"/>
                <a:gd name="connsiteY5" fmla="*/ 131660 h 315654"/>
                <a:gd name="connsiteX6" fmla="*/ 567005 w 601163"/>
                <a:gd name="connsiteY6" fmla="*/ 179392 h 315654"/>
                <a:gd name="connsiteX7" fmla="*/ 600974 w 601163"/>
                <a:gd name="connsiteY7" fmla="*/ 219051 h 315654"/>
                <a:gd name="connsiteX8" fmla="*/ 586346 w 601163"/>
                <a:gd name="connsiteY8" fmla="*/ 258839 h 315654"/>
                <a:gd name="connsiteX9" fmla="*/ 597272 w 601163"/>
                <a:gd name="connsiteY9" fmla="*/ 305555 h 315654"/>
                <a:gd name="connsiteX10" fmla="*/ 591060 w 601163"/>
                <a:gd name="connsiteY10" fmla="*/ 315654 h 315654"/>
                <a:gd name="connsiteX11" fmla="*/ 26144 w 601163"/>
                <a:gd name="connsiteY11" fmla="*/ 315654 h 315654"/>
                <a:gd name="connsiteX12" fmla="*/ 25310 w 601163"/>
                <a:gd name="connsiteY12" fmla="*/ 311584 h 315654"/>
                <a:gd name="connsiteX13" fmla="*/ 25194 w 601163"/>
                <a:gd name="connsiteY13" fmla="*/ 311466 h 315654"/>
                <a:gd name="connsiteX14" fmla="*/ 8548 w 601163"/>
                <a:gd name="connsiteY14" fmla="*/ 294599 h 315654"/>
                <a:gd name="connsiteX15" fmla="*/ 410 w 601163"/>
                <a:gd name="connsiteY15" fmla="*/ 270053 h 315654"/>
                <a:gd name="connsiteX16" fmla="*/ 7502 w 601163"/>
                <a:gd name="connsiteY16" fmla="*/ 232766 h 315654"/>
                <a:gd name="connsiteX17" fmla="*/ 6407 w 601163"/>
                <a:gd name="connsiteY17" fmla="*/ 173041 h 315654"/>
                <a:gd name="connsiteX18" fmla="*/ 60338 w 601163"/>
                <a:gd name="connsiteY18" fmla="*/ 133234 h 315654"/>
                <a:gd name="connsiteX19" fmla="*/ 83477 w 601163"/>
                <a:gd name="connsiteY19" fmla="*/ 93881 h 315654"/>
                <a:gd name="connsiteX20" fmla="*/ 113054 w 601163"/>
                <a:gd name="connsiteY20" fmla="*/ 86347 h 315654"/>
                <a:gd name="connsiteX21" fmla="*/ 127491 w 601163"/>
                <a:gd name="connsiteY21" fmla="*/ 94260 h 315654"/>
                <a:gd name="connsiteX22" fmla="*/ 138954 w 601163"/>
                <a:gd name="connsiteY22" fmla="*/ 78646 h 315654"/>
                <a:gd name="connsiteX23" fmla="*/ 170969 w 601163"/>
                <a:gd name="connsiteY23" fmla="*/ 68690 h 315654"/>
                <a:gd name="connsiteX24" fmla="*/ 194109 w 601163"/>
                <a:gd name="connsiteY24" fmla="*/ 29338 h 315654"/>
                <a:gd name="connsiteX25" fmla="*/ 251272 w 601163"/>
                <a:gd name="connsiteY25" fmla="*/ 36926 h 315654"/>
                <a:gd name="connsiteX26" fmla="*/ 298577 w 601163"/>
                <a:gd name="connsiteY26" fmla="*/ 85 h 315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601163" h="315654">
                  <a:moveTo>
                    <a:pt x="298577" y="85"/>
                  </a:moveTo>
                  <a:cubicBezTo>
                    <a:pt x="322227" y="-1342"/>
                    <a:pt x="344151" y="15229"/>
                    <a:pt x="353517" y="41618"/>
                  </a:cubicBezTo>
                  <a:cubicBezTo>
                    <a:pt x="387472" y="26306"/>
                    <a:pt x="425250" y="47835"/>
                    <a:pt x="437260" y="89350"/>
                  </a:cubicBezTo>
                  <a:lnTo>
                    <a:pt x="441886" y="91839"/>
                  </a:lnTo>
                  <a:lnTo>
                    <a:pt x="445567" y="92303"/>
                  </a:lnTo>
                  <a:cubicBezTo>
                    <a:pt x="462149" y="97600"/>
                    <a:pt x="476237" y="111869"/>
                    <a:pt x="483262" y="131660"/>
                  </a:cubicBezTo>
                  <a:cubicBezTo>
                    <a:pt x="517217" y="116349"/>
                    <a:pt x="554995" y="137877"/>
                    <a:pt x="567005" y="179392"/>
                  </a:cubicBezTo>
                  <a:cubicBezTo>
                    <a:pt x="584803" y="180887"/>
                    <a:pt x="599168" y="197655"/>
                    <a:pt x="600974" y="219051"/>
                  </a:cubicBezTo>
                  <a:cubicBezTo>
                    <a:pt x="602285" y="234531"/>
                    <a:pt x="596727" y="249654"/>
                    <a:pt x="586346" y="258839"/>
                  </a:cubicBezTo>
                  <a:cubicBezTo>
                    <a:pt x="597321" y="270388"/>
                    <a:pt x="601614" y="288741"/>
                    <a:pt x="597272" y="305555"/>
                  </a:cubicBezTo>
                  <a:lnTo>
                    <a:pt x="591060" y="315654"/>
                  </a:lnTo>
                  <a:lnTo>
                    <a:pt x="26144" y="315654"/>
                  </a:lnTo>
                  <a:lnTo>
                    <a:pt x="25310" y="311584"/>
                  </a:lnTo>
                  <a:lnTo>
                    <a:pt x="25194" y="311466"/>
                  </a:lnTo>
                  <a:lnTo>
                    <a:pt x="8548" y="294599"/>
                  </a:lnTo>
                  <a:cubicBezTo>
                    <a:pt x="4267" y="287459"/>
                    <a:pt x="1423" y="279058"/>
                    <a:pt x="410" y="270053"/>
                  </a:cubicBezTo>
                  <a:cubicBezTo>
                    <a:pt x="-1064" y="256979"/>
                    <a:pt x="1457" y="243715"/>
                    <a:pt x="7502" y="232766"/>
                  </a:cubicBezTo>
                  <a:cubicBezTo>
                    <a:pt x="-396" y="214070"/>
                    <a:pt x="-797" y="192071"/>
                    <a:pt x="6407" y="173041"/>
                  </a:cubicBezTo>
                  <a:cubicBezTo>
                    <a:pt x="15983" y="147740"/>
                    <a:pt x="37298" y="132008"/>
                    <a:pt x="60338" y="133234"/>
                  </a:cubicBezTo>
                  <a:cubicBezTo>
                    <a:pt x="62975" y="116683"/>
                    <a:pt x="71417" y="102337"/>
                    <a:pt x="83477" y="93881"/>
                  </a:cubicBezTo>
                  <a:cubicBezTo>
                    <a:pt x="92640" y="87456"/>
                    <a:pt x="103012" y="85014"/>
                    <a:pt x="113054" y="86347"/>
                  </a:cubicBezTo>
                  <a:lnTo>
                    <a:pt x="127491" y="94260"/>
                  </a:lnTo>
                  <a:lnTo>
                    <a:pt x="138954" y="78646"/>
                  </a:lnTo>
                  <a:cubicBezTo>
                    <a:pt x="148360" y="71704"/>
                    <a:pt x="159449" y="68077"/>
                    <a:pt x="170969" y="68690"/>
                  </a:cubicBezTo>
                  <a:cubicBezTo>
                    <a:pt x="173607" y="52140"/>
                    <a:pt x="182048" y="37794"/>
                    <a:pt x="194109" y="29338"/>
                  </a:cubicBezTo>
                  <a:cubicBezTo>
                    <a:pt x="212433" y="16488"/>
                    <a:pt x="235599" y="19567"/>
                    <a:pt x="251272" y="36926"/>
                  </a:cubicBezTo>
                  <a:cubicBezTo>
                    <a:pt x="260498" y="15322"/>
                    <a:pt x="278508" y="1296"/>
                    <a:pt x="298577" y="85"/>
                  </a:cubicBezTo>
                  <a:close/>
                </a:path>
              </a:pathLst>
            </a:custGeom>
            <a:pattFill prst="smConfetti">
              <a:fgClr>
                <a:srgbClr val="00B050"/>
              </a:fgClr>
              <a:bgClr>
                <a:srgbClr val="00660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51" name="フリーフォーム: 図形 550">
              <a:extLst>
                <a:ext uri="{FF2B5EF4-FFF2-40B4-BE49-F238E27FC236}">
                  <a16:creationId xmlns:a16="http://schemas.microsoft.com/office/drawing/2014/main" id="{A630C00E-EE11-4DD3-A13A-5ADD96ECDB68}"/>
                </a:ext>
              </a:extLst>
            </p:cNvPr>
            <p:cNvSpPr/>
            <p:nvPr/>
          </p:nvSpPr>
          <p:spPr bwMode="auto">
            <a:xfrm>
              <a:off x="4253362" y="5020437"/>
              <a:ext cx="428838" cy="315654"/>
            </a:xfrm>
            <a:custGeom>
              <a:avLst/>
              <a:gdLst>
                <a:gd name="connsiteX0" fmla="*/ 298577 w 601163"/>
                <a:gd name="connsiteY0" fmla="*/ 85 h 315654"/>
                <a:gd name="connsiteX1" fmla="*/ 353517 w 601163"/>
                <a:gd name="connsiteY1" fmla="*/ 41618 h 315654"/>
                <a:gd name="connsiteX2" fmla="*/ 437260 w 601163"/>
                <a:gd name="connsiteY2" fmla="*/ 89350 h 315654"/>
                <a:gd name="connsiteX3" fmla="*/ 441886 w 601163"/>
                <a:gd name="connsiteY3" fmla="*/ 91839 h 315654"/>
                <a:gd name="connsiteX4" fmla="*/ 445567 w 601163"/>
                <a:gd name="connsiteY4" fmla="*/ 92303 h 315654"/>
                <a:gd name="connsiteX5" fmla="*/ 483262 w 601163"/>
                <a:gd name="connsiteY5" fmla="*/ 131660 h 315654"/>
                <a:gd name="connsiteX6" fmla="*/ 567005 w 601163"/>
                <a:gd name="connsiteY6" fmla="*/ 179392 h 315654"/>
                <a:gd name="connsiteX7" fmla="*/ 600974 w 601163"/>
                <a:gd name="connsiteY7" fmla="*/ 219051 h 315654"/>
                <a:gd name="connsiteX8" fmla="*/ 586346 w 601163"/>
                <a:gd name="connsiteY8" fmla="*/ 258839 h 315654"/>
                <a:gd name="connsiteX9" fmla="*/ 597272 w 601163"/>
                <a:gd name="connsiteY9" fmla="*/ 305555 h 315654"/>
                <a:gd name="connsiteX10" fmla="*/ 591060 w 601163"/>
                <a:gd name="connsiteY10" fmla="*/ 315654 h 315654"/>
                <a:gd name="connsiteX11" fmla="*/ 26144 w 601163"/>
                <a:gd name="connsiteY11" fmla="*/ 315654 h 315654"/>
                <a:gd name="connsiteX12" fmla="*/ 25310 w 601163"/>
                <a:gd name="connsiteY12" fmla="*/ 311584 h 315654"/>
                <a:gd name="connsiteX13" fmla="*/ 25194 w 601163"/>
                <a:gd name="connsiteY13" fmla="*/ 311466 h 315654"/>
                <a:gd name="connsiteX14" fmla="*/ 8548 w 601163"/>
                <a:gd name="connsiteY14" fmla="*/ 294599 h 315654"/>
                <a:gd name="connsiteX15" fmla="*/ 410 w 601163"/>
                <a:gd name="connsiteY15" fmla="*/ 270053 h 315654"/>
                <a:gd name="connsiteX16" fmla="*/ 7502 w 601163"/>
                <a:gd name="connsiteY16" fmla="*/ 232766 h 315654"/>
                <a:gd name="connsiteX17" fmla="*/ 6407 w 601163"/>
                <a:gd name="connsiteY17" fmla="*/ 173041 h 315654"/>
                <a:gd name="connsiteX18" fmla="*/ 60338 w 601163"/>
                <a:gd name="connsiteY18" fmla="*/ 133234 h 315654"/>
                <a:gd name="connsiteX19" fmla="*/ 83477 w 601163"/>
                <a:gd name="connsiteY19" fmla="*/ 93881 h 315654"/>
                <a:gd name="connsiteX20" fmla="*/ 113054 w 601163"/>
                <a:gd name="connsiteY20" fmla="*/ 86347 h 315654"/>
                <a:gd name="connsiteX21" fmla="*/ 127491 w 601163"/>
                <a:gd name="connsiteY21" fmla="*/ 94260 h 315654"/>
                <a:gd name="connsiteX22" fmla="*/ 138954 w 601163"/>
                <a:gd name="connsiteY22" fmla="*/ 78646 h 315654"/>
                <a:gd name="connsiteX23" fmla="*/ 170969 w 601163"/>
                <a:gd name="connsiteY23" fmla="*/ 68690 h 315654"/>
                <a:gd name="connsiteX24" fmla="*/ 194109 w 601163"/>
                <a:gd name="connsiteY24" fmla="*/ 29338 h 315654"/>
                <a:gd name="connsiteX25" fmla="*/ 251272 w 601163"/>
                <a:gd name="connsiteY25" fmla="*/ 36926 h 315654"/>
                <a:gd name="connsiteX26" fmla="*/ 298577 w 601163"/>
                <a:gd name="connsiteY26" fmla="*/ 85 h 315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601163" h="315654">
                  <a:moveTo>
                    <a:pt x="298577" y="85"/>
                  </a:moveTo>
                  <a:cubicBezTo>
                    <a:pt x="322227" y="-1342"/>
                    <a:pt x="344151" y="15229"/>
                    <a:pt x="353517" y="41618"/>
                  </a:cubicBezTo>
                  <a:cubicBezTo>
                    <a:pt x="387472" y="26306"/>
                    <a:pt x="425250" y="47835"/>
                    <a:pt x="437260" y="89350"/>
                  </a:cubicBezTo>
                  <a:lnTo>
                    <a:pt x="441886" y="91839"/>
                  </a:lnTo>
                  <a:lnTo>
                    <a:pt x="445567" y="92303"/>
                  </a:lnTo>
                  <a:cubicBezTo>
                    <a:pt x="462149" y="97600"/>
                    <a:pt x="476237" y="111869"/>
                    <a:pt x="483262" y="131660"/>
                  </a:cubicBezTo>
                  <a:cubicBezTo>
                    <a:pt x="517217" y="116349"/>
                    <a:pt x="554995" y="137877"/>
                    <a:pt x="567005" y="179392"/>
                  </a:cubicBezTo>
                  <a:cubicBezTo>
                    <a:pt x="584803" y="180887"/>
                    <a:pt x="599168" y="197655"/>
                    <a:pt x="600974" y="219051"/>
                  </a:cubicBezTo>
                  <a:cubicBezTo>
                    <a:pt x="602285" y="234531"/>
                    <a:pt x="596727" y="249654"/>
                    <a:pt x="586346" y="258839"/>
                  </a:cubicBezTo>
                  <a:cubicBezTo>
                    <a:pt x="597321" y="270388"/>
                    <a:pt x="601614" y="288741"/>
                    <a:pt x="597272" y="305555"/>
                  </a:cubicBezTo>
                  <a:lnTo>
                    <a:pt x="591060" y="315654"/>
                  </a:lnTo>
                  <a:lnTo>
                    <a:pt x="26144" y="315654"/>
                  </a:lnTo>
                  <a:lnTo>
                    <a:pt x="25310" y="311584"/>
                  </a:lnTo>
                  <a:lnTo>
                    <a:pt x="25194" y="311466"/>
                  </a:lnTo>
                  <a:lnTo>
                    <a:pt x="8548" y="294599"/>
                  </a:lnTo>
                  <a:cubicBezTo>
                    <a:pt x="4267" y="287459"/>
                    <a:pt x="1423" y="279058"/>
                    <a:pt x="410" y="270053"/>
                  </a:cubicBezTo>
                  <a:cubicBezTo>
                    <a:pt x="-1064" y="256979"/>
                    <a:pt x="1457" y="243715"/>
                    <a:pt x="7502" y="232766"/>
                  </a:cubicBezTo>
                  <a:cubicBezTo>
                    <a:pt x="-396" y="214070"/>
                    <a:pt x="-797" y="192071"/>
                    <a:pt x="6407" y="173041"/>
                  </a:cubicBezTo>
                  <a:cubicBezTo>
                    <a:pt x="15983" y="147740"/>
                    <a:pt x="37298" y="132008"/>
                    <a:pt x="60338" y="133234"/>
                  </a:cubicBezTo>
                  <a:cubicBezTo>
                    <a:pt x="62975" y="116683"/>
                    <a:pt x="71417" y="102337"/>
                    <a:pt x="83477" y="93881"/>
                  </a:cubicBezTo>
                  <a:cubicBezTo>
                    <a:pt x="92640" y="87456"/>
                    <a:pt x="103012" y="85014"/>
                    <a:pt x="113054" y="86347"/>
                  </a:cubicBezTo>
                  <a:lnTo>
                    <a:pt x="127491" y="94260"/>
                  </a:lnTo>
                  <a:lnTo>
                    <a:pt x="138954" y="78646"/>
                  </a:lnTo>
                  <a:cubicBezTo>
                    <a:pt x="148360" y="71704"/>
                    <a:pt x="159449" y="68077"/>
                    <a:pt x="170969" y="68690"/>
                  </a:cubicBezTo>
                  <a:cubicBezTo>
                    <a:pt x="173607" y="52140"/>
                    <a:pt x="182048" y="37794"/>
                    <a:pt x="194109" y="29338"/>
                  </a:cubicBezTo>
                  <a:cubicBezTo>
                    <a:pt x="212433" y="16488"/>
                    <a:pt x="235599" y="19567"/>
                    <a:pt x="251272" y="36926"/>
                  </a:cubicBezTo>
                  <a:cubicBezTo>
                    <a:pt x="260498" y="15322"/>
                    <a:pt x="278508" y="1296"/>
                    <a:pt x="298577" y="85"/>
                  </a:cubicBezTo>
                  <a:close/>
                </a:path>
              </a:pathLst>
            </a:custGeom>
            <a:pattFill prst="smConfetti">
              <a:fgClr>
                <a:srgbClr val="00B050"/>
              </a:fgClr>
              <a:bgClr>
                <a:srgbClr val="92D05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52" name="フリーフォーム: 図形 551">
              <a:extLst>
                <a:ext uri="{FF2B5EF4-FFF2-40B4-BE49-F238E27FC236}">
                  <a16:creationId xmlns:a16="http://schemas.microsoft.com/office/drawing/2014/main" id="{E2DC4330-5173-45A5-86FF-552D65E4F4E9}"/>
                </a:ext>
              </a:extLst>
            </p:cNvPr>
            <p:cNvSpPr/>
            <p:nvPr/>
          </p:nvSpPr>
          <p:spPr bwMode="auto">
            <a:xfrm>
              <a:off x="4869985" y="5015532"/>
              <a:ext cx="469460" cy="288683"/>
            </a:xfrm>
            <a:custGeom>
              <a:avLst/>
              <a:gdLst>
                <a:gd name="connsiteX0" fmla="*/ 298577 w 601163"/>
                <a:gd name="connsiteY0" fmla="*/ 85 h 315654"/>
                <a:gd name="connsiteX1" fmla="*/ 353517 w 601163"/>
                <a:gd name="connsiteY1" fmla="*/ 41618 h 315654"/>
                <a:gd name="connsiteX2" fmla="*/ 437260 w 601163"/>
                <a:gd name="connsiteY2" fmla="*/ 89350 h 315654"/>
                <a:gd name="connsiteX3" fmla="*/ 441886 w 601163"/>
                <a:gd name="connsiteY3" fmla="*/ 91839 h 315654"/>
                <a:gd name="connsiteX4" fmla="*/ 445567 w 601163"/>
                <a:gd name="connsiteY4" fmla="*/ 92303 h 315654"/>
                <a:gd name="connsiteX5" fmla="*/ 483262 w 601163"/>
                <a:gd name="connsiteY5" fmla="*/ 131660 h 315654"/>
                <a:gd name="connsiteX6" fmla="*/ 567005 w 601163"/>
                <a:gd name="connsiteY6" fmla="*/ 179392 h 315654"/>
                <a:gd name="connsiteX7" fmla="*/ 600974 w 601163"/>
                <a:gd name="connsiteY7" fmla="*/ 219051 h 315654"/>
                <a:gd name="connsiteX8" fmla="*/ 586346 w 601163"/>
                <a:gd name="connsiteY8" fmla="*/ 258839 h 315654"/>
                <a:gd name="connsiteX9" fmla="*/ 597272 w 601163"/>
                <a:gd name="connsiteY9" fmla="*/ 305555 h 315654"/>
                <a:gd name="connsiteX10" fmla="*/ 591060 w 601163"/>
                <a:gd name="connsiteY10" fmla="*/ 315654 h 315654"/>
                <a:gd name="connsiteX11" fmla="*/ 26144 w 601163"/>
                <a:gd name="connsiteY11" fmla="*/ 315654 h 315654"/>
                <a:gd name="connsiteX12" fmla="*/ 25310 w 601163"/>
                <a:gd name="connsiteY12" fmla="*/ 311584 h 315654"/>
                <a:gd name="connsiteX13" fmla="*/ 25194 w 601163"/>
                <a:gd name="connsiteY13" fmla="*/ 311466 h 315654"/>
                <a:gd name="connsiteX14" fmla="*/ 8548 w 601163"/>
                <a:gd name="connsiteY14" fmla="*/ 294599 h 315654"/>
                <a:gd name="connsiteX15" fmla="*/ 410 w 601163"/>
                <a:gd name="connsiteY15" fmla="*/ 270053 h 315654"/>
                <a:gd name="connsiteX16" fmla="*/ 7502 w 601163"/>
                <a:gd name="connsiteY16" fmla="*/ 232766 h 315654"/>
                <a:gd name="connsiteX17" fmla="*/ 6407 w 601163"/>
                <a:gd name="connsiteY17" fmla="*/ 173041 h 315654"/>
                <a:gd name="connsiteX18" fmla="*/ 60338 w 601163"/>
                <a:gd name="connsiteY18" fmla="*/ 133234 h 315654"/>
                <a:gd name="connsiteX19" fmla="*/ 83477 w 601163"/>
                <a:gd name="connsiteY19" fmla="*/ 93881 h 315654"/>
                <a:gd name="connsiteX20" fmla="*/ 113054 w 601163"/>
                <a:gd name="connsiteY20" fmla="*/ 86347 h 315654"/>
                <a:gd name="connsiteX21" fmla="*/ 127491 w 601163"/>
                <a:gd name="connsiteY21" fmla="*/ 94260 h 315654"/>
                <a:gd name="connsiteX22" fmla="*/ 138954 w 601163"/>
                <a:gd name="connsiteY22" fmla="*/ 78646 h 315654"/>
                <a:gd name="connsiteX23" fmla="*/ 170969 w 601163"/>
                <a:gd name="connsiteY23" fmla="*/ 68690 h 315654"/>
                <a:gd name="connsiteX24" fmla="*/ 194109 w 601163"/>
                <a:gd name="connsiteY24" fmla="*/ 29338 h 315654"/>
                <a:gd name="connsiteX25" fmla="*/ 251272 w 601163"/>
                <a:gd name="connsiteY25" fmla="*/ 36926 h 315654"/>
                <a:gd name="connsiteX26" fmla="*/ 298577 w 601163"/>
                <a:gd name="connsiteY26" fmla="*/ 85 h 315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601163" h="315654">
                  <a:moveTo>
                    <a:pt x="298577" y="85"/>
                  </a:moveTo>
                  <a:cubicBezTo>
                    <a:pt x="322227" y="-1342"/>
                    <a:pt x="344151" y="15229"/>
                    <a:pt x="353517" y="41618"/>
                  </a:cubicBezTo>
                  <a:cubicBezTo>
                    <a:pt x="387472" y="26306"/>
                    <a:pt x="425250" y="47835"/>
                    <a:pt x="437260" y="89350"/>
                  </a:cubicBezTo>
                  <a:lnTo>
                    <a:pt x="441886" y="91839"/>
                  </a:lnTo>
                  <a:lnTo>
                    <a:pt x="445567" y="92303"/>
                  </a:lnTo>
                  <a:cubicBezTo>
                    <a:pt x="462149" y="97600"/>
                    <a:pt x="476237" y="111869"/>
                    <a:pt x="483262" y="131660"/>
                  </a:cubicBezTo>
                  <a:cubicBezTo>
                    <a:pt x="517217" y="116349"/>
                    <a:pt x="554995" y="137877"/>
                    <a:pt x="567005" y="179392"/>
                  </a:cubicBezTo>
                  <a:cubicBezTo>
                    <a:pt x="584803" y="180887"/>
                    <a:pt x="599168" y="197655"/>
                    <a:pt x="600974" y="219051"/>
                  </a:cubicBezTo>
                  <a:cubicBezTo>
                    <a:pt x="602285" y="234531"/>
                    <a:pt x="596727" y="249654"/>
                    <a:pt x="586346" y="258839"/>
                  </a:cubicBezTo>
                  <a:cubicBezTo>
                    <a:pt x="597321" y="270388"/>
                    <a:pt x="601614" y="288741"/>
                    <a:pt x="597272" y="305555"/>
                  </a:cubicBezTo>
                  <a:lnTo>
                    <a:pt x="591060" y="315654"/>
                  </a:lnTo>
                  <a:lnTo>
                    <a:pt x="26144" y="315654"/>
                  </a:lnTo>
                  <a:lnTo>
                    <a:pt x="25310" y="311584"/>
                  </a:lnTo>
                  <a:lnTo>
                    <a:pt x="25194" y="311466"/>
                  </a:lnTo>
                  <a:lnTo>
                    <a:pt x="8548" y="294599"/>
                  </a:lnTo>
                  <a:cubicBezTo>
                    <a:pt x="4267" y="287459"/>
                    <a:pt x="1423" y="279058"/>
                    <a:pt x="410" y="270053"/>
                  </a:cubicBezTo>
                  <a:cubicBezTo>
                    <a:pt x="-1064" y="256979"/>
                    <a:pt x="1457" y="243715"/>
                    <a:pt x="7502" y="232766"/>
                  </a:cubicBezTo>
                  <a:cubicBezTo>
                    <a:pt x="-396" y="214070"/>
                    <a:pt x="-797" y="192071"/>
                    <a:pt x="6407" y="173041"/>
                  </a:cubicBezTo>
                  <a:cubicBezTo>
                    <a:pt x="15983" y="147740"/>
                    <a:pt x="37298" y="132008"/>
                    <a:pt x="60338" y="133234"/>
                  </a:cubicBezTo>
                  <a:cubicBezTo>
                    <a:pt x="62975" y="116683"/>
                    <a:pt x="71417" y="102337"/>
                    <a:pt x="83477" y="93881"/>
                  </a:cubicBezTo>
                  <a:cubicBezTo>
                    <a:pt x="92640" y="87456"/>
                    <a:pt x="103012" y="85014"/>
                    <a:pt x="113054" y="86347"/>
                  </a:cubicBezTo>
                  <a:lnTo>
                    <a:pt x="127491" y="94260"/>
                  </a:lnTo>
                  <a:lnTo>
                    <a:pt x="138954" y="78646"/>
                  </a:lnTo>
                  <a:cubicBezTo>
                    <a:pt x="148360" y="71704"/>
                    <a:pt x="159449" y="68077"/>
                    <a:pt x="170969" y="68690"/>
                  </a:cubicBezTo>
                  <a:cubicBezTo>
                    <a:pt x="173607" y="52140"/>
                    <a:pt x="182048" y="37794"/>
                    <a:pt x="194109" y="29338"/>
                  </a:cubicBezTo>
                  <a:cubicBezTo>
                    <a:pt x="212433" y="16488"/>
                    <a:pt x="235599" y="19567"/>
                    <a:pt x="251272" y="36926"/>
                  </a:cubicBezTo>
                  <a:cubicBezTo>
                    <a:pt x="260498" y="15322"/>
                    <a:pt x="278508" y="1296"/>
                    <a:pt x="298577" y="85"/>
                  </a:cubicBezTo>
                  <a:close/>
                </a:path>
              </a:pathLst>
            </a:custGeom>
            <a:pattFill prst="smConfetti">
              <a:fgClr>
                <a:srgbClr val="00CC00"/>
              </a:fgClr>
              <a:bgClr>
                <a:srgbClr val="339933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53" name="楕円 552">
              <a:extLst>
                <a:ext uri="{FF2B5EF4-FFF2-40B4-BE49-F238E27FC236}">
                  <a16:creationId xmlns:a16="http://schemas.microsoft.com/office/drawing/2014/main" id="{46AB4015-DC4B-41B3-BC87-B730FD045BCA}"/>
                </a:ext>
              </a:extLst>
            </p:cNvPr>
            <p:cNvSpPr/>
            <p:nvPr/>
          </p:nvSpPr>
          <p:spPr bwMode="auto">
            <a:xfrm>
              <a:off x="4172542" y="5296090"/>
              <a:ext cx="1538595" cy="681824"/>
            </a:xfrm>
            <a:prstGeom prst="ellipse">
              <a:avLst/>
            </a:prstGeom>
            <a:solidFill>
              <a:srgbClr val="00B0F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4" name="フリーフォーム: 図形 553">
              <a:extLst>
                <a:ext uri="{FF2B5EF4-FFF2-40B4-BE49-F238E27FC236}">
                  <a16:creationId xmlns:a16="http://schemas.microsoft.com/office/drawing/2014/main" id="{FD15BBB4-F7B9-48A3-B897-B2049414C99C}"/>
                </a:ext>
              </a:extLst>
            </p:cNvPr>
            <p:cNvSpPr/>
            <p:nvPr/>
          </p:nvSpPr>
          <p:spPr bwMode="auto">
            <a:xfrm>
              <a:off x="4043665" y="5431755"/>
              <a:ext cx="1771639" cy="626500"/>
            </a:xfrm>
            <a:custGeom>
              <a:avLst/>
              <a:gdLst>
                <a:gd name="connsiteX0" fmla="*/ 1649949 w 1771639"/>
                <a:gd name="connsiteY0" fmla="*/ 0 h 626500"/>
                <a:gd name="connsiteX1" fmla="*/ 1771639 w 1771639"/>
                <a:gd name="connsiteY1" fmla="*/ 160716 h 626500"/>
                <a:gd name="connsiteX2" fmla="*/ 1695474 w 1771639"/>
                <a:gd name="connsiteY2" fmla="*/ 203577 h 626500"/>
                <a:gd name="connsiteX3" fmla="*/ 1688429 w 1771639"/>
                <a:gd name="connsiteY3" fmla="*/ 204107 h 626500"/>
                <a:gd name="connsiteX4" fmla="*/ 1727709 w 1771639"/>
                <a:gd name="connsiteY4" fmla="*/ 245611 h 626500"/>
                <a:gd name="connsiteX5" fmla="*/ 1769517 w 1771639"/>
                <a:gd name="connsiteY5" fmla="*/ 334640 h 626500"/>
                <a:gd name="connsiteX6" fmla="*/ 1620627 w 1771639"/>
                <a:gd name="connsiteY6" fmla="*/ 380658 h 626500"/>
                <a:gd name="connsiteX7" fmla="*/ 1579154 w 1771639"/>
                <a:gd name="connsiteY7" fmla="*/ 376650 h 626500"/>
                <a:gd name="connsiteX8" fmla="*/ 1597096 w 1771639"/>
                <a:gd name="connsiteY8" fmla="*/ 404482 h 626500"/>
                <a:gd name="connsiteX9" fmla="*/ 1609078 w 1771639"/>
                <a:gd name="connsiteY9" fmla="*/ 438529 h 626500"/>
                <a:gd name="connsiteX10" fmla="*/ 1448901 w 1771639"/>
                <a:gd name="connsiteY10" fmla="*/ 482583 h 626500"/>
                <a:gd name="connsiteX11" fmla="*/ 1379224 w 1771639"/>
                <a:gd name="connsiteY11" fmla="*/ 476592 h 626500"/>
                <a:gd name="connsiteX12" fmla="*/ 1421231 w 1771639"/>
                <a:gd name="connsiteY12" fmla="*/ 528102 h 626500"/>
                <a:gd name="connsiteX13" fmla="*/ 1439772 w 1771639"/>
                <a:gd name="connsiteY13" fmla="*/ 569750 h 626500"/>
                <a:gd name="connsiteX14" fmla="*/ 1191917 w 1771639"/>
                <a:gd name="connsiteY14" fmla="*/ 623638 h 626500"/>
                <a:gd name="connsiteX15" fmla="*/ 1016283 w 1771639"/>
                <a:gd name="connsiteY15" fmla="*/ 611699 h 626500"/>
                <a:gd name="connsiteX16" fmla="*/ 998186 w 1771639"/>
                <a:gd name="connsiteY16" fmla="*/ 606032 h 626500"/>
                <a:gd name="connsiteX17" fmla="*/ 965087 w 1771639"/>
                <a:gd name="connsiteY17" fmla="*/ 614567 h 626500"/>
                <a:gd name="connsiteX18" fmla="*/ 799403 w 1771639"/>
                <a:gd name="connsiteY18" fmla="*/ 626500 h 626500"/>
                <a:gd name="connsiteX19" fmla="*/ 565091 w 1771639"/>
                <a:gd name="connsiteY19" fmla="*/ 585759 h 626500"/>
                <a:gd name="connsiteX20" fmla="*/ 570195 w 1771639"/>
                <a:gd name="connsiteY20" fmla="*/ 571505 h 626500"/>
                <a:gd name="connsiteX21" fmla="*/ 562941 w 1771639"/>
                <a:gd name="connsiteY21" fmla="*/ 572687 h 626500"/>
                <a:gd name="connsiteX22" fmla="*/ 497745 w 1771639"/>
                <a:gd name="connsiteY22" fmla="*/ 575869 h 626500"/>
                <a:gd name="connsiteX23" fmla="*/ 330251 w 1771639"/>
                <a:gd name="connsiteY23" fmla="*/ 535375 h 626500"/>
                <a:gd name="connsiteX24" fmla="*/ 344332 w 1771639"/>
                <a:gd name="connsiteY24" fmla="*/ 500829 h 626500"/>
                <a:gd name="connsiteX25" fmla="*/ 358485 w 1771639"/>
                <a:gd name="connsiteY25" fmla="*/ 483094 h 626500"/>
                <a:gd name="connsiteX26" fmla="*/ 314498 w 1771639"/>
                <a:gd name="connsiteY26" fmla="*/ 485666 h 626500"/>
                <a:gd name="connsiteX27" fmla="*/ 157052 w 1771639"/>
                <a:gd name="connsiteY27" fmla="*/ 440060 h 626500"/>
                <a:gd name="connsiteX28" fmla="*/ 170288 w 1771639"/>
                <a:gd name="connsiteY28" fmla="*/ 401154 h 626500"/>
                <a:gd name="connsiteX29" fmla="*/ 189195 w 1771639"/>
                <a:gd name="connsiteY29" fmla="*/ 372769 h 626500"/>
                <a:gd name="connsiteX30" fmla="*/ 172284 w 1771639"/>
                <a:gd name="connsiteY30" fmla="*/ 374042 h 626500"/>
                <a:gd name="connsiteX31" fmla="*/ 47577 w 1771639"/>
                <a:gd name="connsiteY31" fmla="*/ 327526 h 626500"/>
                <a:gd name="connsiteX32" fmla="*/ 85800 w 1771639"/>
                <a:gd name="connsiteY32" fmla="*/ 234216 h 626500"/>
                <a:gd name="connsiteX33" fmla="*/ 90247 w 1771639"/>
                <a:gd name="connsiteY33" fmla="*/ 229046 h 626500"/>
                <a:gd name="connsiteX34" fmla="*/ 83772 w 1771639"/>
                <a:gd name="connsiteY34" fmla="*/ 228798 h 626500"/>
                <a:gd name="connsiteX35" fmla="*/ 4 w 1771639"/>
                <a:gd name="connsiteY35" fmla="*/ 191414 h 626500"/>
                <a:gd name="connsiteX36" fmla="*/ 140606 w 1771639"/>
                <a:gd name="connsiteY36" fmla="*/ 55186 h 626500"/>
                <a:gd name="connsiteX37" fmla="*/ 274568 w 1771639"/>
                <a:gd name="connsiteY37" fmla="*/ 191414 h 626500"/>
                <a:gd name="connsiteX38" fmla="*/ 263780 w 1771639"/>
                <a:gd name="connsiteY38" fmla="*/ 206761 h 626500"/>
                <a:gd name="connsiteX39" fmla="*/ 244336 w 1771639"/>
                <a:gd name="connsiteY39" fmla="*/ 215044 h 626500"/>
                <a:gd name="connsiteX40" fmla="*/ 261973 w 1771639"/>
                <a:gd name="connsiteY40" fmla="*/ 237535 h 626500"/>
                <a:gd name="connsiteX41" fmla="*/ 286001 w 1771639"/>
                <a:gd name="connsiteY41" fmla="*/ 288082 h 626500"/>
                <a:gd name="connsiteX42" fmla="*/ 286438 w 1771639"/>
                <a:gd name="connsiteY42" fmla="*/ 287871 h 626500"/>
                <a:gd name="connsiteX43" fmla="*/ 318306 w 1771639"/>
                <a:gd name="connsiteY43" fmla="*/ 282489 h 626500"/>
                <a:gd name="connsiteX44" fmla="*/ 427733 w 1771639"/>
                <a:gd name="connsiteY44" fmla="*/ 351830 h 626500"/>
                <a:gd name="connsiteX45" fmla="*/ 459453 w 1771639"/>
                <a:gd name="connsiteY45" fmla="*/ 403651 h 626500"/>
                <a:gd name="connsiteX46" fmla="*/ 467894 w 1771639"/>
                <a:gd name="connsiteY46" fmla="*/ 400242 h 626500"/>
                <a:gd name="connsiteX47" fmla="*/ 501797 w 1771639"/>
                <a:gd name="connsiteY47" fmla="*/ 395463 h 626500"/>
                <a:gd name="connsiteX48" fmla="*/ 618207 w 1771639"/>
                <a:gd name="connsiteY48" fmla="*/ 457032 h 626500"/>
                <a:gd name="connsiteX49" fmla="*/ 648192 w 1771639"/>
                <a:gd name="connsiteY49" fmla="*/ 497918 h 626500"/>
                <a:gd name="connsiteX50" fmla="*/ 713113 w 1771639"/>
                <a:gd name="connsiteY50" fmla="*/ 462736 h 626500"/>
                <a:gd name="connsiteX51" fmla="*/ 805071 w 1771639"/>
                <a:gd name="connsiteY51" fmla="*/ 444996 h 626500"/>
                <a:gd name="connsiteX52" fmla="*/ 967920 w 1771639"/>
                <a:gd name="connsiteY52" fmla="*/ 506940 h 626500"/>
                <a:gd name="connsiteX53" fmla="*/ 974294 w 1771639"/>
                <a:gd name="connsiteY53" fmla="*/ 513190 h 626500"/>
                <a:gd name="connsiteX54" fmla="*/ 1020030 w 1771639"/>
                <a:gd name="connsiteY54" fmla="*/ 461651 h 626500"/>
                <a:gd name="connsiteX55" fmla="*/ 1197912 w 1771639"/>
                <a:gd name="connsiteY55" fmla="*/ 383561 h 626500"/>
                <a:gd name="connsiteX56" fmla="*/ 1293452 w 1771639"/>
                <a:gd name="connsiteY56" fmla="*/ 408468 h 626500"/>
                <a:gd name="connsiteX57" fmla="*/ 1297572 w 1771639"/>
                <a:gd name="connsiteY57" fmla="*/ 411087 h 626500"/>
                <a:gd name="connsiteX58" fmla="*/ 1302189 w 1771639"/>
                <a:gd name="connsiteY58" fmla="*/ 400947 h 626500"/>
                <a:gd name="connsiteX59" fmla="*/ 1452775 w 1771639"/>
                <a:gd name="connsiteY59" fmla="*/ 286319 h 626500"/>
                <a:gd name="connsiteX60" fmla="*/ 1484890 w 1771639"/>
                <a:gd name="connsiteY60" fmla="*/ 291862 h 626500"/>
                <a:gd name="connsiteX61" fmla="*/ 1486080 w 1771639"/>
                <a:gd name="connsiteY61" fmla="*/ 292457 h 626500"/>
                <a:gd name="connsiteX62" fmla="*/ 1517372 w 1771639"/>
                <a:gd name="connsiteY62" fmla="*/ 242329 h 626500"/>
                <a:gd name="connsiteX63" fmla="*/ 1563863 w 1771639"/>
                <a:gd name="connsiteY63" fmla="*/ 197544 h 626500"/>
                <a:gd name="connsiteX64" fmla="*/ 1558564 w 1771639"/>
                <a:gd name="connsiteY64" fmla="*/ 196926 h 626500"/>
                <a:gd name="connsiteX65" fmla="*/ 1522226 w 1771639"/>
                <a:gd name="connsiteY65" fmla="*/ 160716 h 626500"/>
                <a:gd name="connsiteX66" fmla="*/ 1649949 w 1771639"/>
                <a:gd name="connsiteY66" fmla="*/ 0 h 626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1771639" h="626500">
                  <a:moveTo>
                    <a:pt x="1649949" y="0"/>
                  </a:moveTo>
                  <a:cubicBezTo>
                    <a:pt x="1718823" y="0"/>
                    <a:pt x="1771639" y="135026"/>
                    <a:pt x="1771639" y="160716"/>
                  </a:cubicBezTo>
                  <a:cubicBezTo>
                    <a:pt x="1771639" y="179984"/>
                    <a:pt x="1740233" y="196515"/>
                    <a:pt x="1695474" y="203577"/>
                  </a:cubicBezTo>
                  <a:lnTo>
                    <a:pt x="1688429" y="204107"/>
                  </a:lnTo>
                  <a:lnTo>
                    <a:pt x="1727709" y="245611"/>
                  </a:lnTo>
                  <a:cubicBezTo>
                    <a:pt x="1753752" y="282184"/>
                    <a:pt x="1769517" y="321933"/>
                    <a:pt x="1769517" y="334640"/>
                  </a:cubicBezTo>
                  <a:cubicBezTo>
                    <a:pt x="1769517" y="360055"/>
                    <a:pt x="1702857" y="380658"/>
                    <a:pt x="1620627" y="380658"/>
                  </a:cubicBezTo>
                  <a:lnTo>
                    <a:pt x="1579154" y="376650"/>
                  </a:lnTo>
                  <a:lnTo>
                    <a:pt x="1597096" y="404482"/>
                  </a:lnTo>
                  <a:cubicBezTo>
                    <a:pt x="1604838" y="419892"/>
                    <a:pt x="1609078" y="432447"/>
                    <a:pt x="1609078" y="438529"/>
                  </a:cubicBezTo>
                  <a:cubicBezTo>
                    <a:pt x="1609078" y="462859"/>
                    <a:pt x="1537364" y="482583"/>
                    <a:pt x="1448901" y="482583"/>
                  </a:cubicBezTo>
                  <a:lnTo>
                    <a:pt x="1379224" y="476592"/>
                  </a:lnTo>
                  <a:lnTo>
                    <a:pt x="1421231" y="528102"/>
                  </a:lnTo>
                  <a:cubicBezTo>
                    <a:pt x="1433211" y="546952"/>
                    <a:pt x="1439772" y="562309"/>
                    <a:pt x="1439772" y="569750"/>
                  </a:cubicBezTo>
                  <a:cubicBezTo>
                    <a:pt x="1439772" y="599511"/>
                    <a:pt x="1328804" y="623638"/>
                    <a:pt x="1191917" y="623638"/>
                  </a:cubicBezTo>
                  <a:cubicBezTo>
                    <a:pt x="1123474" y="623638"/>
                    <a:pt x="1061261" y="620169"/>
                    <a:pt x="1016283" y="611699"/>
                  </a:cubicBezTo>
                  <a:lnTo>
                    <a:pt x="998186" y="606032"/>
                  </a:lnTo>
                  <a:lnTo>
                    <a:pt x="965087" y="614567"/>
                  </a:lnTo>
                  <a:cubicBezTo>
                    <a:pt x="922685" y="621940"/>
                    <a:pt x="864107" y="626500"/>
                    <a:pt x="799403" y="626500"/>
                  </a:cubicBezTo>
                  <a:cubicBezTo>
                    <a:pt x="669996" y="626500"/>
                    <a:pt x="564146" y="616010"/>
                    <a:pt x="565091" y="585759"/>
                  </a:cubicBezTo>
                  <a:lnTo>
                    <a:pt x="570195" y="571505"/>
                  </a:lnTo>
                  <a:lnTo>
                    <a:pt x="562941" y="572687"/>
                  </a:lnTo>
                  <a:cubicBezTo>
                    <a:pt x="542903" y="574736"/>
                    <a:pt x="520871" y="575869"/>
                    <a:pt x="497745" y="575869"/>
                  </a:cubicBezTo>
                  <a:cubicBezTo>
                    <a:pt x="405241" y="575869"/>
                    <a:pt x="329576" y="565442"/>
                    <a:pt x="330251" y="535375"/>
                  </a:cubicBezTo>
                  <a:cubicBezTo>
                    <a:pt x="330420" y="527858"/>
                    <a:pt x="335445" y="515355"/>
                    <a:pt x="344332" y="500829"/>
                  </a:cubicBezTo>
                  <a:lnTo>
                    <a:pt x="358485" y="483094"/>
                  </a:lnTo>
                  <a:lnTo>
                    <a:pt x="314498" y="485666"/>
                  </a:lnTo>
                  <a:cubicBezTo>
                    <a:pt x="227543" y="485666"/>
                    <a:pt x="156417" y="473923"/>
                    <a:pt x="157052" y="440060"/>
                  </a:cubicBezTo>
                  <a:cubicBezTo>
                    <a:pt x="157211" y="431595"/>
                    <a:pt x="161934" y="417514"/>
                    <a:pt x="170288" y="401154"/>
                  </a:cubicBezTo>
                  <a:lnTo>
                    <a:pt x="189195" y="372769"/>
                  </a:lnTo>
                  <a:lnTo>
                    <a:pt x="172284" y="374042"/>
                  </a:lnTo>
                  <a:cubicBezTo>
                    <a:pt x="103410" y="374042"/>
                    <a:pt x="47075" y="362065"/>
                    <a:pt x="47577" y="327526"/>
                  </a:cubicBezTo>
                  <a:cubicBezTo>
                    <a:pt x="47829" y="310257"/>
                    <a:pt x="62541" y="270078"/>
                    <a:pt x="85800" y="234216"/>
                  </a:cubicBezTo>
                  <a:lnTo>
                    <a:pt x="90247" y="229046"/>
                  </a:lnTo>
                  <a:lnTo>
                    <a:pt x="83772" y="228798"/>
                  </a:lnTo>
                  <a:cubicBezTo>
                    <a:pt x="34369" y="224571"/>
                    <a:pt x="-412" y="213371"/>
                    <a:pt x="4" y="191414"/>
                  </a:cubicBezTo>
                  <a:cubicBezTo>
                    <a:pt x="557" y="162138"/>
                    <a:pt x="64788" y="55186"/>
                    <a:pt x="140606" y="55186"/>
                  </a:cubicBezTo>
                  <a:cubicBezTo>
                    <a:pt x="216425" y="55186"/>
                    <a:pt x="274568" y="169638"/>
                    <a:pt x="274568" y="191414"/>
                  </a:cubicBezTo>
                  <a:cubicBezTo>
                    <a:pt x="274568" y="196858"/>
                    <a:pt x="270727" y="202044"/>
                    <a:pt x="263780" y="206761"/>
                  </a:cubicBezTo>
                  <a:lnTo>
                    <a:pt x="244336" y="215044"/>
                  </a:lnTo>
                  <a:lnTo>
                    <a:pt x="261973" y="237535"/>
                  </a:lnTo>
                  <a:lnTo>
                    <a:pt x="286001" y="288082"/>
                  </a:lnTo>
                  <a:lnTo>
                    <a:pt x="286438" y="287871"/>
                  </a:lnTo>
                  <a:cubicBezTo>
                    <a:pt x="296775" y="284422"/>
                    <a:pt x="307437" y="282489"/>
                    <a:pt x="318306" y="282489"/>
                  </a:cubicBezTo>
                  <a:cubicBezTo>
                    <a:pt x="361783" y="282489"/>
                    <a:pt x="400193" y="315585"/>
                    <a:pt x="427733" y="351830"/>
                  </a:cubicBezTo>
                  <a:lnTo>
                    <a:pt x="459453" y="403651"/>
                  </a:lnTo>
                  <a:lnTo>
                    <a:pt x="467894" y="400242"/>
                  </a:lnTo>
                  <a:cubicBezTo>
                    <a:pt x="478891" y="397180"/>
                    <a:pt x="490234" y="395463"/>
                    <a:pt x="501797" y="395463"/>
                  </a:cubicBezTo>
                  <a:cubicBezTo>
                    <a:pt x="548049" y="395463"/>
                    <a:pt x="588909" y="424850"/>
                    <a:pt x="618207" y="457032"/>
                  </a:cubicBezTo>
                  <a:lnTo>
                    <a:pt x="648192" y="497918"/>
                  </a:lnTo>
                  <a:lnTo>
                    <a:pt x="713113" y="462736"/>
                  </a:lnTo>
                  <a:cubicBezTo>
                    <a:pt x="741603" y="451903"/>
                    <a:pt x="772719" y="444996"/>
                    <a:pt x="805071" y="444996"/>
                  </a:cubicBezTo>
                  <a:cubicBezTo>
                    <a:pt x="869774" y="444996"/>
                    <a:pt x="926935" y="474562"/>
                    <a:pt x="967920" y="506940"/>
                  </a:cubicBezTo>
                  <a:lnTo>
                    <a:pt x="974294" y="513190"/>
                  </a:lnTo>
                  <a:lnTo>
                    <a:pt x="1020030" y="461651"/>
                  </a:lnTo>
                  <a:cubicBezTo>
                    <a:pt x="1066256" y="420105"/>
                    <a:pt x="1129469" y="383561"/>
                    <a:pt x="1197912" y="383561"/>
                  </a:cubicBezTo>
                  <a:cubicBezTo>
                    <a:pt x="1232134" y="383561"/>
                    <a:pt x="1264361" y="393338"/>
                    <a:pt x="1293452" y="408468"/>
                  </a:cubicBezTo>
                  <a:lnTo>
                    <a:pt x="1297572" y="411087"/>
                  </a:lnTo>
                  <a:lnTo>
                    <a:pt x="1302189" y="400947"/>
                  </a:lnTo>
                  <a:cubicBezTo>
                    <a:pt x="1327686" y="353538"/>
                    <a:pt x="1386428" y="286319"/>
                    <a:pt x="1452775" y="286319"/>
                  </a:cubicBezTo>
                  <a:cubicBezTo>
                    <a:pt x="1463833" y="286319"/>
                    <a:pt x="1474569" y="288317"/>
                    <a:pt x="1484890" y="291862"/>
                  </a:cubicBezTo>
                  <a:lnTo>
                    <a:pt x="1486080" y="292457"/>
                  </a:lnTo>
                  <a:lnTo>
                    <a:pt x="1517372" y="242329"/>
                  </a:lnTo>
                  <a:lnTo>
                    <a:pt x="1563863" y="197544"/>
                  </a:lnTo>
                  <a:lnTo>
                    <a:pt x="1558564" y="196926"/>
                  </a:lnTo>
                  <a:cubicBezTo>
                    <a:pt x="1535933" y="189615"/>
                    <a:pt x="1521975" y="177986"/>
                    <a:pt x="1522226" y="160716"/>
                  </a:cubicBezTo>
                  <a:cubicBezTo>
                    <a:pt x="1522729" y="126178"/>
                    <a:pt x="1581076" y="0"/>
                    <a:pt x="1649949" y="0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55" name="フリーフォーム: 図形 554">
              <a:extLst>
                <a:ext uri="{FF2B5EF4-FFF2-40B4-BE49-F238E27FC236}">
                  <a16:creationId xmlns:a16="http://schemas.microsoft.com/office/drawing/2014/main" id="{FE02C292-FE0A-4131-84BC-A882F0AC86FD}"/>
                </a:ext>
              </a:extLst>
            </p:cNvPr>
            <p:cNvSpPr/>
            <p:nvPr/>
          </p:nvSpPr>
          <p:spPr bwMode="auto">
            <a:xfrm>
              <a:off x="4164994" y="5180338"/>
              <a:ext cx="1537754" cy="356673"/>
            </a:xfrm>
            <a:custGeom>
              <a:avLst/>
              <a:gdLst>
                <a:gd name="connsiteX0" fmla="*/ 753391 w 1537754"/>
                <a:gd name="connsiteY0" fmla="*/ 0 h 356673"/>
                <a:gd name="connsiteX1" fmla="*/ 866504 w 1537754"/>
                <a:gd name="connsiteY1" fmla="*/ 62421 h 356673"/>
                <a:gd name="connsiteX2" fmla="*/ 883755 w 1537754"/>
                <a:gd name="connsiteY2" fmla="*/ 86964 h 356673"/>
                <a:gd name="connsiteX3" fmla="*/ 884974 w 1537754"/>
                <a:gd name="connsiteY3" fmla="*/ 85354 h 356673"/>
                <a:gd name="connsiteX4" fmla="*/ 1004684 w 1537754"/>
                <a:gd name="connsiteY4" fmla="*/ 23766 h 356673"/>
                <a:gd name="connsiteX5" fmla="*/ 1120612 w 1537754"/>
                <a:gd name="connsiteY5" fmla="*/ 88386 h 356673"/>
                <a:gd name="connsiteX6" fmla="*/ 1143132 w 1537754"/>
                <a:gd name="connsiteY6" fmla="*/ 120749 h 356673"/>
                <a:gd name="connsiteX7" fmla="*/ 1164630 w 1537754"/>
                <a:gd name="connsiteY7" fmla="*/ 92888 h 356673"/>
                <a:gd name="connsiteX8" fmla="*/ 1201772 w 1537754"/>
                <a:gd name="connsiteY8" fmla="*/ 75752 h 356673"/>
                <a:gd name="connsiteX9" fmla="*/ 1287043 w 1537754"/>
                <a:gd name="connsiteY9" fmla="*/ 181307 h 356673"/>
                <a:gd name="connsiteX10" fmla="*/ 1289155 w 1537754"/>
                <a:gd name="connsiteY10" fmla="*/ 188676 h 356673"/>
                <a:gd name="connsiteX11" fmla="*/ 1318589 w 1537754"/>
                <a:gd name="connsiteY11" fmla="*/ 163445 h 356673"/>
                <a:gd name="connsiteX12" fmla="*/ 1381451 w 1537754"/>
                <a:gd name="connsiteY12" fmla="*/ 144262 h 356673"/>
                <a:gd name="connsiteX13" fmla="*/ 1537754 w 1537754"/>
                <a:gd name="connsiteY13" fmla="*/ 296472 h 356673"/>
                <a:gd name="connsiteX14" fmla="*/ 1377577 w 1537754"/>
                <a:gd name="connsiteY14" fmla="*/ 340526 h 356673"/>
                <a:gd name="connsiteX15" fmla="*/ 1217400 w 1537754"/>
                <a:gd name="connsiteY15" fmla="*/ 296472 h 356673"/>
                <a:gd name="connsiteX16" fmla="*/ 1230865 w 1537754"/>
                <a:gd name="connsiteY16" fmla="*/ 258889 h 356673"/>
                <a:gd name="connsiteX17" fmla="*/ 1241414 w 1537754"/>
                <a:gd name="connsiteY17" fmla="*/ 243853 h 356673"/>
                <a:gd name="connsiteX18" fmla="*/ 1199483 w 1537754"/>
                <a:gd name="connsiteY18" fmla="*/ 251075 h 356673"/>
                <a:gd name="connsiteX19" fmla="*/ 1104844 w 1537754"/>
                <a:gd name="connsiteY19" fmla="*/ 211721 h 356673"/>
                <a:gd name="connsiteX20" fmla="*/ 1107179 w 1537754"/>
                <a:gd name="connsiteY20" fmla="*/ 201868 h 356673"/>
                <a:gd name="connsiteX21" fmla="*/ 1000650 w 1537754"/>
                <a:gd name="connsiteY21" fmla="*/ 213111 h 356673"/>
                <a:gd name="connsiteX22" fmla="*/ 846675 w 1537754"/>
                <a:gd name="connsiteY22" fmla="*/ 190564 h 356673"/>
                <a:gd name="connsiteX23" fmla="*/ 835943 w 1537754"/>
                <a:gd name="connsiteY23" fmla="*/ 173866 h 356673"/>
                <a:gd name="connsiteX24" fmla="*/ 749455 w 1537754"/>
                <a:gd name="connsiteY24" fmla="*/ 182903 h 356673"/>
                <a:gd name="connsiteX25" fmla="*/ 650466 w 1537754"/>
                <a:gd name="connsiteY25" fmla="*/ 175096 h 356673"/>
                <a:gd name="connsiteX26" fmla="*/ 643081 w 1537754"/>
                <a:gd name="connsiteY26" fmla="*/ 183519 h 356673"/>
                <a:gd name="connsiteX27" fmla="*/ 502830 w 1537754"/>
                <a:gd name="connsiteY27" fmla="*/ 204927 h 356673"/>
                <a:gd name="connsiteX28" fmla="*/ 431823 w 1537754"/>
                <a:gd name="connsiteY28" fmla="*/ 199814 h 356673"/>
                <a:gd name="connsiteX29" fmla="*/ 433855 w 1537754"/>
                <a:gd name="connsiteY29" fmla="*/ 205425 h 356673"/>
                <a:gd name="connsiteX30" fmla="*/ 436405 w 1537754"/>
                <a:gd name="connsiteY30" fmla="*/ 218797 h 356673"/>
                <a:gd name="connsiteX31" fmla="*/ 304110 w 1537754"/>
                <a:gd name="connsiteY31" fmla="*/ 262350 h 356673"/>
                <a:gd name="connsiteX32" fmla="*/ 243777 w 1537754"/>
                <a:gd name="connsiteY32" fmla="*/ 256140 h 356673"/>
                <a:gd name="connsiteX33" fmla="*/ 259959 w 1537754"/>
                <a:gd name="connsiteY33" fmla="*/ 283889 h 356673"/>
                <a:gd name="connsiteX34" fmla="*/ 270060 w 1537754"/>
                <a:gd name="connsiteY34" fmla="*/ 315618 h 356673"/>
                <a:gd name="connsiteX35" fmla="*/ 135032 w 1537754"/>
                <a:gd name="connsiteY35" fmla="*/ 356673 h 356673"/>
                <a:gd name="connsiteX36" fmla="*/ 3 w 1537754"/>
                <a:gd name="connsiteY36" fmla="*/ 315618 h 356673"/>
                <a:gd name="connsiteX37" fmla="*/ 138298 w 1537754"/>
                <a:gd name="connsiteY37" fmla="*/ 173770 h 356673"/>
                <a:gd name="connsiteX38" fmla="*/ 165370 w 1537754"/>
                <a:gd name="connsiteY38" fmla="*/ 178935 h 356673"/>
                <a:gd name="connsiteX39" fmla="*/ 180733 w 1537754"/>
                <a:gd name="connsiteY39" fmla="*/ 187430 h 356673"/>
                <a:gd name="connsiteX40" fmla="*/ 182936 w 1537754"/>
                <a:gd name="connsiteY40" fmla="*/ 181641 h 356673"/>
                <a:gd name="connsiteX41" fmla="*/ 307309 w 1537754"/>
                <a:gd name="connsiteY41" fmla="*/ 68316 h 356673"/>
                <a:gd name="connsiteX42" fmla="*/ 358305 w 1537754"/>
                <a:gd name="connsiteY42" fmla="*/ 88446 h 356673"/>
                <a:gd name="connsiteX43" fmla="*/ 383152 w 1537754"/>
                <a:gd name="connsiteY43" fmla="*/ 116412 h 356673"/>
                <a:gd name="connsiteX44" fmla="*/ 397271 w 1537754"/>
                <a:gd name="connsiteY44" fmla="*/ 99560 h 356673"/>
                <a:gd name="connsiteX45" fmla="*/ 506512 w 1537754"/>
                <a:gd name="connsiteY45" fmla="*/ 48766 h 356673"/>
                <a:gd name="connsiteX46" fmla="*/ 565185 w 1537754"/>
                <a:gd name="connsiteY46" fmla="*/ 64967 h 356673"/>
                <a:gd name="connsiteX47" fmla="*/ 607139 w 1537754"/>
                <a:gd name="connsiteY47" fmla="*/ 97996 h 356673"/>
                <a:gd name="connsiteX48" fmla="*/ 636588 w 1537754"/>
                <a:gd name="connsiteY48" fmla="*/ 59493 h 356673"/>
                <a:gd name="connsiteX49" fmla="*/ 753391 w 1537754"/>
                <a:gd name="connsiteY49" fmla="*/ 0 h 3566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1537754" h="356673">
                  <a:moveTo>
                    <a:pt x="753391" y="0"/>
                  </a:moveTo>
                  <a:cubicBezTo>
                    <a:pt x="798333" y="0"/>
                    <a:pt x="838036" y="29794"/>
                    <a:pt x="866504" y="62421"/>
                  </a:cubicBezTo>
                  <a:lnTo>
                    <a:pt x="883755" y="86964"/>
                  </a:lnTo>
                  <a:lnTo>
                    <a:pt x="884974" y="85354"/>
                  </a:lnTo>
                  <a:cubicBezTo>
                    <a:pt x="916084" y="52588"/>
                    <a:pt x="958624" y="23766"/>
                    <a:pt x="1004684" y="23766"/>
                  </a:cubicBezTo>
                  <a:cubicBezTo>
                    <a:pt x="1050745" y="23766"/>
                    <a:pt x="1091436" y="54609"/>
                    <a:pt x="1120612" y="88386"/>
                  </a:cubicBezTo>
                  <a:lnTo>
                    <a:pt x="1143132" y="120749"/>
                  </a:lnTo>
                  <a:lnTo>
                    <a:pt x="1164630" y="92888"/>
                  </a:lnTo>
                  <a:cubicBezTo>
                    <a:pt x="1176137" y="82424"/>
                    <a:pt x="1188705" y="75752"/>
                    <a:pt x="1201772" y="75752"/>
                  </a:cubicBezTo>
                  <a:cubicBezTo>
                    <a:pt x="1240973" y="75752"/>
                    <a:pt x="1273319" y="140009"/>
                    <a:pt x="1287043" y="181307"/>
                  </a:cubicBezTo>
                  <a:lnTo>
                    <a:pt x="1289155" y="188676"/>
                  </a:lnTo>
                  <a:lnTo>
                    <a:pt x="1318589" y="163445"/>
                  </a:lnTo>
                  <a:cubicBezTo>
                    <a:pt x="1338065" y="151731"/>
                    <a:pt x="1359336" y="144262"/>
                    <a:pt x="1381451" y="144262"/>
                  </a:cubicBezTo>
                  <a:cubicBezTo>
                    <a:pt x="1469915" y="144262"/>
                    <a:pt x="1537754" y="272142"/>
                    <a:pt x="1537754" y="296472"/>
                  </a:cubicBezTo>
                  <a:cubicBezTo>
                    <a:pt x="1537754" y="320802"/>
                    <a:pt x="1466040" y="340526"/>
                    <a:pt x="1377577" y="340526"/>
                  </a:cubicBezTo>
                  <a:cubicBezTo>
                    <a:pt x="1289114" y="340526"/>
                    <a:pt x="1216754" y="329182"/>
                    <a:pt x="1217400" y="296472"/>
                  </a:cubicBezTo>
                  <a:cubicBezTo>
                    <a:pt x="1217562" y="288294"/>
                    <a:pt x="1222367" y="274692"/>
                    <a:pt x="1230865" y="258889"/>
                  </a:cubicBezTo>
                  <a:lnTo>
                    <a:pt x="1241414" y="243853"/>
                  </a:lnTo>
                  <a:lnTo>
                    <a:pt x="1199483" y="251075"/>
                  </a:lnTo>
                  <a:cubicBezTo>
                    <a:pt x="1147215" y="251075"/>
                    <a:pt x="1104462" y="240942"/>
                    <a:pt x="1104844" y="211721"/>
                  </a:cubicBezTo>
                  <a:lnTo>
                    <a:pt x="1107179" y="201868"/>
                  </a:lnTo>
                  <a:lnTo>
                    <a:pt x="1000650" y="213111"/>
                  </a:lnTo>
                  <a:cubicBezTo>
                    <a:pt x="931559" y="213111"/>
                    <a:pt x="871902" y="206955"/>
                    <a:pt x="846675" y="190564"/>
                  </a:cubicBezTo>
                  <a:lnTo>
                    <a:pt x="835943" y="173866"/>
                  </a:lnTo>
                  <a:lnTo>
                    <a:pt x="749455" y="182903"/>
                  </a:lnTo>
                  <a:lnTo>
                    <a:pt x="650466" y="175096"/>
                  </a:lnTo>
                  <a:lnTo>
                    <a:pt x="643081" y="183519"/>
                  </a:lnTo>
                  <a:cubicBezTo>
                    <a:pt x="619974" y="196100"/>
                    <a:pt x="565879" y="204927"/>
                    <a:pt x="502830" y="204927"/>
                  </a:cubicBezTo>
                  <a:lnTo>
                    <a:pt x="431823" y="199814"/>
                  </a:lnTo>
                  <a:lnTo>
                    <a:pt x="433855" y="205425"/>
                  </a:lnTo>
                  <a:cubicBezTo>
                    <a:pt x="435529" y="211184"/>
                    <a:pt x="436405" y="215790"/>
                    <a:pt x="436405" y="218797"/>
                  </a:cubicBezTo>
                  <a:cubicBezTo>
                    <a:pt x="436405" y="242850"/>
                    <a:pt x="377174" y="262350"/>
                    <a:pt x="304110" y="262350"/>
                  </a:cubicBezTo>
                  <a:lnTo>
                    <a:pt x="243777" y="256140"/>
                  </a:lnTo>
                  <a:lnTo>
                    <a:pt x="259959" y="283889"/>
                  </a:lnTo>
                  <a:cubicBezTo>
                    <a:pt x="266486" y="298250"/>
                    <a:pt x="270060" y="309950"/>
                    <a:pt x="270060" y="315618"/>
                  </a:cubicBezTo>
                  <a:cubicBezTo>
                    <a:pt x="270060" y="338292"/>
                    <a:pt x="209606" y="356673"/>
                    <a:pt x="135032" y="356673"/>
                  </a:cubicBezTo>
                  <a:cubicBezTo>
                    <a:pt x="60458" y="356673"/>
                    <a:pt x="-541" y="346102"/>
                    <a:pt x="3" y="315618"/>
                  </a:cubicBezTo>
                  <a:cubicBezTo>
                    <a:pt x="548" y="285134"/>
                    <a:pt x="63724" y="173770"/>
                    <a:pt x="138298" y="173770"/>
                  </a:cubicBezTo>
                  <a:cubicBezTo>
                    <a:pt x="147619" y="173770"/>
                    <a:pt x="156669" y="175632"/>
                    <a:pt x="165370" y="178935"/>
                  </a:cubicBezTo>
                  <a:lnTo>
                    <a:pt x="180733" y="187430"/>
                  </a:lnTo>
                  <a:lnTo>
                    <a:pt x="182936" y="181641"/>
                  </a:lnTo>
                  <a:cubicBezTo>
                    <a:pt x="203994" y="134771"/>
                    <a:pt x="252511" y="68316"/>
                    <a:pt x="307309" y="68316"/>
                  </a:cubicBezTo>
                  <a:cubicBezTo>
                    <a:pt x="325576" y="68316"/>
                    <a:pt x="342777" y="76218"/>
                    <a:pt x="358305" y="88446"/>
                  </a:cubicBezTo>
                  <a:lnTo>
                    <a:pt x="383152" y="116412"/>
                  </a:lnTo>
                  <a:lnTo>
                    <a:pt x="397271" y="99560"/>
                  </a:lnTo>
                  <a:cubicBezTo>
                    <a:pt x="425660" y="72537"/>
                    <a:pt x="464480" y="48766"/>
                    <a:pt x="506512" y="48766"/>
                  </a:cubicBezTo>
                  <a:cubicBezTo>
                    <a:pt x="527528" y="48766"/>
                    <a:pt x="547319" y="55125"/>
                    <a:pt x="565185" y="64967"/>
                  </a:cubicBezTo>
                  <a:lnTo>
                    <a:pt x="607139" y="97996"/>
                  </a:lnTo>
                  <a:lnTo>
                    <a:pt x="636588" y="59493"/>
                  </a:lnTo>
                  <a:cubicBezTo>
                    <a:pt x="666942" y="27841"/>
                    <a:pt x="708449" y="0"/>
                    <a:pt x="753391" y="0"/>
                  </a:cubicBezTo>
                  <a:close/>
                </a:path>
              </a:pathLst>
            </a:custGeom>
            <a:solidFill>
              <a:schemeClr val="tx1">
                <a:alpha val="7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556" name="グループ化 555">
              <a:extLst>
                <a:ext uri="{FF2B5EF4-FFF2-40B4-BE49-F238E27FC236}">
                  <a16:creationId xmlns:a16="http://schemas.microsoft.com/office/drawing/2014/main" id="{13262A3E-38A5-4D97-9ABD-4C391D70755D}"/>
                </a:ext>
              </a:extLst>
            </p:cNvPr>
            <p:cNvGrpSpPr/>
            <p:nvPr/>
          </p:nvGrpSpPr>
          <p:grpSpPr>
            <a:xfrm>
              <a:off x="4164995" y="5154498"/>
              <a:ext cx="1537754" cy="356673"/>
              <a:chOff x="2309919" y="3290264"/>
              <a:chExt cx="1537754" cy="356673"/>
            </a:xfrm>
          </p:grpSpPr>
          <p:sp>
            <p:nvSpPr>
              <p:cNvPr id="609" name="楕円 2">
                <a:extLst>
                  <a:ext uri="{FF2B5EF4-FFF2-40B4-BE49-F238E27FC236}">
                    <a16:creationId xmlns:a16="http://schemas.microsoft.com/office/drawing/2014/main" id="{B13573CF-8B95-4359-8C32-8DA6793B0300}"/>
                  </a:ext>
                </a:extLst>
              </p:cNvPr>
              <p:cNvSpPr/>
              <p:nvPr/>
            </p:nvSpPr>
            <p:spPr bwMode="auto">
              <a:xfrm>
                <a:off x="2896620" y="3290264"/>
                <a:ext cx="325503" cy="182903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7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0" name="楕円 2">
                <a:extLst>
                  <a:ext uri="{FF2B5EF4-FFF2-40B4-BE49-F238E27FC236}">
                    <a16:creationId xmlns:a16="http://schemas.microsoft.com/office/drawing/2014/main" id="{B6D5E385-9519-4B82-B41F-4FD144A09741}"/>
                  </a:ext>
                </a:extLst>
              </p:cNvPr>
              <p:cNvSpPr/>
              <p:nvPr/>
            </p:nvSpPr>
            <p:spPr bwMode="auto">
              <a:xfrm>
                <a:off x="2660533" y="3339030"/>
                <a:ext cx="304429" cy="156161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1" name="楕円 2">
                <a:extLst>
                  <a:ext uri="{FF2B5EF4-FFF2-40B4-BE49-F238E27FC236}">
                    <a16:creationId xmlns:a16="http://schemas.microsoft.com/office/drawing/2014/main" id="{23AF8F01-A94F-4E7C-940E-668F8338CE77}"/>
                  </a:ext>
                </a:extLst>
              </p:cNvPr>
              <p:cNvSpPr/>
              <p:nvPr/>
            </p:nvSpPr>
            <p:spPr bwMode="auto">
              <a:xfrm>
                <a:off x="3143765" y="3314030"/>
                <a:ext cx="333603" cy="189345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2" name="楕円 2">
                <a:extLst>
                  <a:ext uri="{FF2B5EF4-FFF2-40B4-BE49-F238E27FC236}">
                    <a16:creationId xmlns:a16="http://schemas.microsoft.com/office/drawing/2014/main" id="{9279F48F-6C6C-41DD-BD75-35FA090C9102}"/>
                  </a:ext>
                </a:extLst>
              </p:cNvPr>
              <p:cNvSpPr/>
              <p:nvPr/>
            </p:nvSpPr>
            <p:spPr bwMode="auto">
              <a:xfrm>
                <a:off x="2481730" y="3358580"/>
                <a:ext cx="264594" cy="194034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3" name="楕円 2">
                <a:extLst>
                  <a:ext uri="{FF2B5EF4-FFF2-40B4-BE49-F238E27FC236}">
                    <a16:creationId xmlns:a16="http://schemas.microsoft.com/office/drawing/2014/main" id="{6439F1F7-A936-413B-A884-61304454F2E0}"/>
                  </a:ext>
                </a:extLst>
              </p:cNvPr>
              <p:cNvSpPr/>
              <p:nvPr/>
            </p:nvSpPr>
            <p:spPr bwMode="auto">
              <a:xfrm>
                <a:off x="2309919" y="3464034"/>
                <a:ext cx="270060" cy="182903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7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4" name="楕円 2">
                <a:extLst>
                  <a:ext uri="{FF2B5EF4-FFF2-40B4-BE49-F238E27FC236}">
                    <a16:creationId xmlns:a16="http://schemas.microsoft.com/office/drawing/2014/main" id="{F839F63E-CE2C-4B02-8DEA-C77F8011F974}"/>
                  </a:ext>
                </a:extLst>
              </p:cNvPr>
              <p:cNvSpPr/>
              <p:nvPr/>
            </p:nvSpPr>
            <p:spPr bwMode="auto">
              <a:xfrm>
                <a:off x="3414760" y="3366016"/>
                <a:ext cx="189281" cy="175323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5" name="楕円 2">
                <a:extLst>
                  <a:ext uri="{FF2B5EF4-FFF2-40B4-BE49-F238E27FC236}">
                    <a16:creationId xmlns:a16="http://schemas.microsoft.com/office/drawing/2014/main" id="{C91FDBB4-7B02-4171-B3E0-E8ACB43DA944}"/>
                  </a:ext>
                </a:extLst>
              </p:cNvPr>
              <p:cNvSpPr/>
              <p:nvPr/>
            </p:nvSpPr>
            <p:spPr bwMode="auto">
              <a:xfrm>
                <a:off x="3527315" y="3434526"/>
                <a:ext cx="320358" cy="196264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7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57" name="フリーフォーム 1071">
              <a:extLst>
                <a:ext uri="{FF2B5EF4-FFF2-40B4-BE49-F238E27FC236}">
                  <a16:creationId xmlns:a16="http://schemas.microsoft.com/office/drawing/2014/main" id="{33C45A1B-198C-41AE-A4D4-528FE3DBFF50}"/>
                </a:ext>
              </a:extLst>
            </p:cNvPr>
            <p:cNvSpPr/>
            <p:nvPr/>
          </p:nvSpPr>
          <p:spPr>
            <a:xfrm>
              <a:off x="4716840" y="5275438"/>
              <a:ext cx="470857" cy="634727"/>
            </a:xfrm>
            <a:custGeom>
              <a:avLst/>
              <a:gdLst>
                <a:gd name="connsiteX0" fmla="*/ 425446 w 850891"/>
                <a:gd name="connsiteY0" fmla="*/ 0 h 1027118"/>
                <a:gd name="connsiteX1" fmla="*/ 726282 w 850891"/>
                <a:gd name="connsiteY1" fmla="*/ 124610 h 1027118"/>
                <a:gd name="connsiteX2" fmla="*/ 726281 w 850891"/>
                <a:gd name="connsiteY2" fmla="*/ 124610 h 1027118"/>
                <a:gd name="connsiteX3" fmla="*/ 726281 w 850891"/>
                <a:gd name="connsiteY3" fmla="*/ 726283 h 1027118"/>
                <a:gd name="connsiteX4" fmla="*/ 425446 w 850891"/>
                <a:gd name="connsiteY4" fmla="*/ 1027118 h 1027118"/>
                <a:gd name="connsiteX5" fmla="*/ 124609 w 850891"/>
                <a:gd name="connsiteY5" fmla="*/ 726282 h 1027118"/>
                <a:gd name="connsiteX6" fmla="*/ 124609 w 850891"/>
                <a:gd name="connsiteY6" fmla="*/ 124610 h 1027118"/>
                <a:gd name="connsiteX7" fmla="*/ 425446 w 850891"/>
                <a:gd name="connsiteY7" fmla="*/ 0 h 1027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50891" h="1027118">
                  <a:moveTo>
                    <a:pt x="425446" y="0"/>
                  </a:moveTo>
                  <a:cubicBezTo>
                    <a:pt x="534327" y="0"/>
                    <a:pt x="643208" y="41537"/>
                    <a:pt x="726282" y="124610"/>
                  </a:cubicBezTo>
                  <a:lnTo>
                    <a:pt x="726281" y="124610"/>
                  </a:lnTo>
                  <a:cubicBezTo>
                    <a:pt x="892428" y="290757"/>
                    <a:pt x="892428" y="560136"/>
                    <a:pt x="726281" y="726283"/>
                  </a:cubicBezTo>
                  <a:lnTo>
                    <a:pt x="425446" y="1027118"/>
                  </a:lnTo>
                  <a:lnTo>
                    <a:pt x="124609" y="726282"/>
                  </a:lnTo>
                  <a:cubicBezTo>
                    <a:pt x="-41537" y="560135"/>
                    <a:pt x="-41537" y="290757"/>
                    <a:pt x="124609" y="124610"/>
                  </a:cubicBezTo>
                  <a:cubicBezTo>
                    <a:pt x="207683" y="41537"/>
                    <a:pt x="316565" y="0"/>
                    <a:pt x="425446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58" name="フリーフォーム: 図形 557">
              <a:extLst>
                <a:ext uri="{FF2B5EF4-FFF2-40B4-BE49-F238E27FC236}">
                  <a16:creationId xmlns:a16="http://schemas.microsoft.com/office/drawing/2014/main" id="{DEEA6226-649B-44BA-B1F2-B5DE47192FBF}"/>
                </a:ext>
              </a:extLst>
            </p:cNvPr>
            <p:cNvSpPr/>
            <p:nvPr/>
          </p:nvSpPr>
          <p:spPr bwMode="auto">
            <a:xfrm>
              <a:off x="4757948" y="5720992"/>
              <a:ext cx="388640" cy="199877"/>
            </a:xfrm>
            <a:custGeom>
              <a:avLst/>
              <a:gdLst>
                <a:gd name="connsiteX0" fmla="*/ 198851 w 502422"/>
                <a:gd name="connsiteY0" fmla="*/ 0 h 292552"/>
                <a:gd name="connsiteX1" fmla="*/ 280512 w 502422"/>
                <a:gd name="connsiteY1" fmla="*/ 0 h 292552"/>
                <a:gd name="connsiteX2" fmla="*/ 303218 w 502422"/>
                <a:gd name="connsiteY2" fmla="*/ 90824 h 292552"/>
                <a:gd name="connsiteX3" fmla="*/ 353846 w 502422"/>
                <a:gd name="connsiteY3" fmla="*/ 90824 h 292552"/>
                <a:gd name="connsiteX4" fmla="*/ 502422 w 502422"/>
                <a:gd name="connsiteY4" fmla="*/ 239400 h 292552"/>
                <a:gd name="connsiteX5" fmla="*/ 502422 w 502422"/>
                <a:gd name="connsiteY5" fmla="*/ 292552 h 292552"/>
                <a:gd name="connsiteX6" fmla="*/ 0 w 502422"/>
                <a:gd name="connsiteY6" fmla="*/ 292552 h 292552"/>
                <a:gd name="connsiteX7" fmla="*/ 0 w 502422"/>
                <a:gd name="connsiteY7" fmla="*/ 239400 h 292552"/>
                <a:gd name="connsiteX8" fmla="*/ 148576 w 502422"/>
                <a:gd name="connsiteY8" fmla="*/ 90824 h 292552"/>
                <a:gd name="connsiteX9" fmla="*/ 176145 w 502422"/>
                <a:gd name="connsiteY9" fmla="*/ 90824 h 292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02422" h="292552">
                  <a:moveTo>
                    <a:pt x="198851" y="0"/>
                  </a:moveTo>
                  <a:lnTo>
                    <a:pt x="280512" y="0"/>
                  </a:lnTo>
                  <a:lnTo>
                    <a:pt x="303218" y="90824"/>
                  </a:lnTo>
                  <a:lnTo>
                    <a:pt x="353846" y="90824"/>
                  </a:lnTo>
                  <a:cubicBezTo>
                    <a:pt x="435902" y="90824"/>
                    <a:pt x="502422" y="157344"/>
                    <a:pt x="502422" y="239400"/>
                  </a:cubicBezTo>
                  <a:lnTo>
                    <a:pt x="502422" y="292552"/>
                  </a:lnTo>
                  <a:lnTo>
                    <a:pt x="0" y="292552"/>
                  </a:lnTo>
                  <a:lnTo>
                    <a:pt x="0" y="239400"/>
                  </a:lnTo>
                  <a:cubicBezTo>
                    <a:pt x="0" y="157344"/>
                    <a:pt x="66520" y="90824"/>
                    <a:pt x="148576" y="90824"/>
                  </a:cubicBezTo>
                  <a:lnTo>
                    <a:pt x="176145" y="90824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559" name="グループ化 558">
              <a:extLst>
                <a:ext uri="{FF2B5EF4-FFF2-40B4-BE49-F238E27FC236}">
                  <a16:creationId xmlns:a16="http://schemas.microsoft.com/office/drawing/2014/main" id="{B54312E1-BED3-484E-AB48-53740364D582}"/>
                </a:ext>
              </a:extLst>
            </p:cNvPr>
            <p:cNvGrpSpPr/>
            <p:nvPr/>
          </p:nvGrpSpPr>
          <p:grpSpPr>
            <a:xfrm>
              <a:off x="4766008" y="5364193"/>
              <a:ext cx="372521" cy="389856"/>
              <a:chOff x="3348456" y="3763982"/>
              <a:chExt cx="579044" cy="605991"/>
            </a:xfrm>
          </p:grpSpPr>
          <p:sp>
            <p:nvSpPr>
              <p:cNvPr id="606" name="円/楕円 238">
                <a:extLst>
                  <a:ext uri="{FF2B5EF4-FFF2-40B4-BE49-F238E27FC236}">
                    <a16:creationId xmlns:a16="http://schemas.microsoft.com/office/drawing/2014/main" id="{6897B163-693F-4235-B462-49390E136E20}"/>
                  </a:ext>
                </a:extLst>
              </p:cNvPr>
              <p:cNvSpPr/>
              <p:nvPr/>
            </p:nvSpPr>
            <p:spPr>
              <a:xfrm>
                <a:off x="3348456" y="3862474"/>
                <a:ext cx="579044" cy="507499"/>
              </a:xfrm>
              <a:custGeom>
                <a:avLst/>
                <a:gdLst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80962 w 579044"/>
                  <a:gd name="connsiteY4" fmla="*/ 91440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42862 w 579044"/>
                  <a:gd name="connsiteY4" fmla="*/ 170815 h 636588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9044" h="507499">
                    <a:moveTo>
                      <a:pt x="349847" y="39186"/>
                    </a:moveTo>
                    <a:cubicBezTo>
                      <a:pt x="497046" y="-33839"/>
                      <a:pt x="579044" y="13416"/>
                      <a:pt x="579044" y="189205"/>
                    </a:cubicBezTo>
                    <a:cubicBezTo>
                      <a:pt x="579044" y="364994"/>
                      <a:pt x="449421" y="507499"/>
                      <a:pt x="289522" y="507499"/>
                    </a:cubicBezTo>
                    <a:cubicBezTo>
                      <a:pt x="129623" y="507499"/>
                      <a:pt x="0" y="364994"/>
                      <a:pt x="0" y="189205"/>
                    </a:cubicBezTo>
                    <a:cubicBezTo>
                      <a:pt x="0" y="13416"/>
                      <a:pt x="91523" y="-49714"/>
                      <a:pt x="342862" y="41726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07" name="フリーフォーム 1074">
                <a:extLst>
                  <a:ext uri="{FF2B5EF4-FFF2-40B4-BE49-F238E27FC236}">
                    <a16:creationId xmlns:a16="http://schemas.microsoft.com/office/drawing/2014/main" id="{2845F461-E003-4B32-A692-27174E6C9351}"/>
                  </a:ext>
                </a:extLst>
              </p:cNvPr>
              <p:cNvSpPr/>
              <p:nvPr/>
            </p:nvSpPr>
            <p:spPr>
              <a:xfrm>
                <a:off x="3352968" y="3763982"/>
                <a:ext cx="574532" cy="154606"/>
              </a:xfrm>
              <a:custGeom>
                <a:avLst/>
                <a:gdLst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28" fmla="*/ 287487 w 574531"/>
                  <a:gd name="connsiteY28" fmla="*/ 0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28" fmla="*/ 378927 w 574531"/>
                  <a:gd name="connsiteY28" fmla="*/ 54626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0" fmla="*/ 541357 w 574531"/>
                  <a:gd name="connsiteY0" fmla="*/ 0 h 105121"/>
                  <a:gd name="connsiteX1" fmla="*/ 565729 w 574531"/>
                  <a:gd name="connsiteY1" fmla="*/ 12759 h 105121"/>
                  <a:gd name="connsiteX2" fmla="*/ 574531 w 574531"/>
                  <a:gd name="connsiteY2" fmla="*/ 105121 h 105121"/>
                  <a:gd name="connsiteX3" fmla="*/ 507831 w 574531"/>
                  <a:gd name="connsiteY3" fmla="*/ 68883 h 105121"/>
                  <a:gd name="connsiteX4" fmla="*/ 499725 w 574531"/>
                  <a:gd name="connsiteY4" fmla="*/ 53113 h 105121"/>
                  <a:gd name="connsiteX5" fmla="*/ 504681 w 574531"/>
                  <a:gd name="connsiteY5" fmla="*/ 105121 h 105121"/>
                  <a:gd name="connsiteX6" fmla="*/ 437981 w 574531"/>
                  <a:gd name="connsiteY6" fmla="*/ 68883 h 105121"/>
                  <a:gd name="connsiteX7" fmla="*/ 429875 w 574531"/>
                  <a:gd name="connsiteY7" fmla="*/ 53113 h 105121"/>
                  <a:gd name="connsiteX8" fmla="*/ 434831 w 574531"/>
                  <a:gd name="connsiteY8" fmla="*/ 105121 h 105121"/>
                  <a:gd name="connsiteX9" fmla="*/ 368131 w 574531"/>
                  <a:gd name="connsiteY9" fmla="*/ 68883 h 105121"/>
                  <a:gd name="connsiteX10" fmla="*/ 360025 w 574531"/>
                  <a:gd name="connsiteY10" fmla="*/ 53113 h 105121"/>
                  <a:gd name="connsiteX11" fmla="*/ 364981 w 574531"/>
                  <a:gd name="connsiteY11" fmla="*/ 105121 h 105121"/>
                  <a:gd name="connsiteX12" fmla="*/ 298281 w 574531"/>
                  <a:gd name="connsiteY12" fmla="*/ 68883 h 105121"/>
                  <a:gd name="connsiteX13" fmla="*/ 294073 w 574531"/>
                  <a:gd name="connsiteY13" fmla="*/ 60696 h 105121"/>
                  <a:gd name="connsiteX14" fmla="*/ 298306 w 574531"/>
                  <a:gd name="connsiteY14" fmla="*/ 105121 h 105121"/>
                  <a:gd name="connsiteX15" fmla="*/ 231606 w 574531"/>
                  <a:gd name="connsiteY15" fmla="*/ 68883 h 105121"/>
                  <a:gd name="connsiteX16" fmla="*/ 223500 w 574531"/>
                  <a:gd name="connsiteY16" fmla="*/ 53113 h 105121"/>
                  <a:gd name="connsiteX17" fmla="*/ 228456 w 574531"/>
                  <a:gd name="connsiteY17" fmla="*/ 105121 h 105121"/>
                  <a:gd name="connsiteX18" fmla="*/ 161756 w 574531"/>
                  <a:gd name="connsiteY18" fmla="*/ 68883 h 105121"/>
                  <a:gd name="connsiteX19" fmla="*/ 153650 w 574531"/>
                  <a:gd name="connsiteY19" fmla="*/ 53113 h 105121"/>
                  <a:gd name="connsiteX20" fmla="*/ 158606 w 574531"/>
                  <a:gd name="connsiteY20" fmla="*/ 105121 h 105121"/>
                  <a:gd name="connsiteX21" fmla="*/ 91906 w 574531"/>
                  <a:gd name="connsiteY21" fmla="*/ 68883 h 105121"/>
                  <a:gd name="connsiteX22" fmla="*/ 83800 w 574531"/>
                  <a:gd name="connsiteY22" fmla="*/ 53113 h 105121"/>
                  <a:gd name="connsiteX23" fmla="*/ 88756 w 574531"/>
                  <a:gd name="connsiteY23" fmla="*/ 105121 h 105121"/>
                  <a:gd name="connsiteX24" fmla="*/ 1841 w 574531"/>
                  <a:gd name="connsiteY24" fmla="*/ 29556 h 105121"/>
                  <a:gd name="connsiteX25" fmla="*/ 0 w 574531"/>
                  <a:gd name="connsiteY25" fmla="*/ 17599 h 105121"/>
                  <a:gd name="connsiteX0" fmla="*/ 565729 w 574531"/>
                  <a:gd name="connsiteY0" fmla="*/ 0 h 92362"/>
                  <a:gd name="connsiteX1" fmla="*/ 574531 w 574531"/>
                  <a:gd name="connsiteY1" fmla="*/ 92362 h 92362"/>
                  <a:gd name="connsiteX2" fmla="*/ 507831 w 574531"/>
                  <a:gd name="connsiteY2" fmla="*/ 56124 h 92362"/>
                  <a:gd name="connsiteX3" fmla="*/ 499725 w 574531"/>
                  <a:gd name="connsiteY3" fmla="*/ 40354 h 92362"/>
                  <a:gd name="connsiteX4" fmla="*/ 504681 w 574531"/>
                  <a:gd name="connsiteY4" fmla="*/ 92362 h 92362"/>
                  <a:gd name="connsiteX5" fmla="*/ 437981 w 574531"/>
                  <a:gd name="connsiteY5" fmla="*/ 56124 h 92362"/>
                  <a:gd name="connsiteX6" fmla="*/ 429875 w 574531"/>
                  <a:gd name="connsiteY6" fmla="*/ 40354 h 92362"/>
                  <a:gd name="connsiteX7" fmla="*/ 434831 w 574531"/>
                  <a:gd name="connsiteY7" fmla="*/ 92362 h 92362"/>
                  <a:gd name="connsiteX8" fmla="*/ 368131 w 574531"/>
                  <a:gd name="connsiteY8" fmla="*/ 56124 h 92362"/>
                  <a:gd name="connsiteX9" fmla="*/ 360025 w 574531"/>
                  <a:gd name="connsiteY9" fmla="*/ 40354 h 92362"/>
                  <a:gd name="connsiteX10" fmla="*/ 364981 w 574531"/>
                  <a:gd name="connsiteY10" fmla="*/ 92362 h 92362"/>
                  <a:gd name="connsiteX11" fmla="*/ 298281 w 574531"/>
                  <a:gd name="connsiteY11" fmla="*/ 56124 h 92362"/>
                  <a:gd name="connsiteX12" fmla="*/ 294073 w 574531"/>
                  <a:gd name="connsiteY12" fmla="*/ 47937 h 92362"/>
                  <a:gd name="connsiteX13" fmla="*/ 298306 w 574531"/>
                  <a:gd name="connsiteY13" fmla="*/ 92362 h 92362"/>
                  <a:gd name="connsiteX14" fmla="*/ 231606 w 574531"/>
                  <a:gd name="connsiteY14" fmla="*/ 56124 h 92362"/>
                  <a:gd name="connsiteX15" fmla="*/ 223500 w 574531"/>
                  <a:gd name="connsiteY15" fmla="*/ 40354 h 92362"/>
                  <a:gd name="connsiteX16" fmla="*/ 228456 w 574531"/>
                  <a:gd name="connsiteY16" fmla="*/ 92362 h 92362"/>
                  <a:gd name="connsiteX17" fmla="*/ 161756 w 574531"/>
                  <a:gd name="connsiteY17" fmla="*/ 56124 h 92362"/>
                  <a:gd name="connsiteX18" fmla="*/ 153650 w 574531"/>
                  <a:gd name="connsiteY18" fmla="*/ 40354 h 92362"/>
                  <a:gd name="connsiteX19" fmla="*/ 158606 w 574531"/>
                  <a:gd name="connsiteY19" fmla="*/ 92362 h 92362"/>
                  <a:gd name="connsiteX20" fmla="*/ 91906 w 574531"/>
                  <a:gd name="connsiteY20" fmla="*/ 56124 h 92362"/>
                  <a:gd name="connsiteX21" fmla="*/ 83800 w 574531"/>
                  <a:gd name="connsiteY21" fmla="*/ 40354 h 92362"/>
                  <a:gd name="connsiteX22" fmla="*/ 88756 w 574531"/>
                  <a:gd name="connsiteY22" fmla="*/ 92362 h 92362"/>
                  <a:gd name="connsiteX23" fmla="*/ 1841 w 574531"/>
                  <a:gd name="connsiteY23" fmla="*/ 16797 h 92362"/>
                  <a:gd name="connsiteX24" fmla="*/ 0 w 574531"/>
                  <a:gd name="connsiteY24" fmla="*/ 4840 h 92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74531" h="92362">
                    <a:moveTo>
                      <a:pt x="565729" y="0"/>
                    </a:moveTo>
                    <a:lnTo>
                      <a:pt x="574531" y="92362"/>
                    </a:lnTo>
                    <a:cubicBezTo>
                      <a:pt x="548483" y="92362"/>
                      <a:pt x="524901" y="78514"/>
                      <a:pt x="507831" y="56124"/>
                    </a:cubicBezTo>
                    <a:lnTo>
                      <a:pt x="499725" y="40354"/>
                    </a:lnTo>
                    <a:lnTo>
                      <a:pt x="504681" y="92362"/>
                    </a:lnTo>
                    <a:cubicBezTo>
                      <a:pt x="478633" y="92362"/>
                      <a:pt x="455051" y="78514"/>
                      <a:pt x="437981" y="56124"/>
                    </a:cubicBezTo>
                    <a:lnTo>
                      <a:pt x="429875" y="40354"/>
                    </a:lnTo>
                    <a:lnTo>
                      <a:pt x="434831" y="92362"/>
                    </a:lnTo>
                    <a:cubicBezTo>
                      <a:pt x="408783" y="92362"/>
                      <a:pt x="385201" y="78514"/>
                      <a:pt x="368131" y="56124"/>
                    </a:cubicBezTo>
                    <a:lnTo>
                      <a:pt x="360025" y="40354"/>
                    </a:lnTo>
                    <a:lnTo>
                      <a:pt x="364981" y="92362"/>
                    </a:lnTo>
                    <a:cubicBezTo>
                      <a:pt x="338933" y="92362"/>
                      <a:pt x="315351" y="78514"/>
                      <a:pt x="298281" y="56124"/>
                    </a:cubicBezTo>
                    <a:lnTo>
                      <a:pt x="294073" y="47937"/>
                    </a:lnTo>
                    <a:lnTo>
                      <a:pt x="298306" y="92362"/>
                    </a:lnTo>
                    <a:cubicBezTo>
                      <a:pt x="272258" y="92362"/>
                      <a:pt x="248676" y="78514"/>
                      <a:pt x="231606" y="56124"/>
                    </a:cubicBezTo>
                    <a:lnTo>
                      <a:pt x="223500" y="40354"/>
                    </a:lnTo>
                    <a:lnTo>
                      <a:pt x="228456" y="92362"/>
                    </a:lnTo>
                    <a:cubicBezTo>
                      <a:pt x="202408" y="92362"/>
                      <a:pt x="178826" y="78514"/>
                      <a:pt x="161756" y="56124"/>
                    </a:cubicBezTo>
                    <a:lnTo>
                      <a:pt x="153650" y="40354"/>
                    </a:lnTo>
                    <a:lnTo>
                      <a:pt x="158606" y="92362"/>
                    </a:lnTo>
                    <a:cubicBezTo>
                      <a:pt x="132558" y="92362"/>
                      <a:pt x="108976" y="78514"/>
                      <a:pt x="91906" y="56124"/>
                    </a:cubicBezTo>
                    <a:lnTo>
                      <a:pt x="83800" y="40354"/>
                    </a:lnTo>
                    <a:lnTo>
                      <a:pt x="88756" y="92362"/>
                    </a:lnTo>
                    <a:cubicBezTo>
                      <a:pt x="49684" y="92362"/>
                      <a:pt x="16161" y="61204"/>
                      <a:pt x="1841" y="16797"/>
                    </a:cubicBezTo>
                    <a:lnTo>
                      <a:pt x="0" y="4840"/>
                    </a:lnTo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08" name="月 607">
                <a:extLst>
                  <a:ext uri="{FF2B5EF4-FFF2-40B4-BE49-F238E27FC236}">
                    <a16:creationId xmlns:a16="http://schemas.microsoft.com/office/drawing/2014/main" id="{325C10D9-69C6-4774-BA5B-DA4BBA7BE76D}"/>
                  </a:ext>
                </a:extLst>
              </p:cNvPr>
              <p:cNvSpPr/>
              <p:nvPr/>
            </p:nvSpPr>
            <p:spPr>
              <a:xfrm rot="16200000">
                <a:off x="3628136" y="4047198"/>
                <a:ext cx="25397" cy="75418"/>
              </a:xfrm>
              <a:prstGeom prst="moon">
                <a:avLst>
                  <a:gd name="adj" fmla="val 8750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60" name="グループ化 559">
              <a:extLst>
                <a:ext uri="{FF2B5EF4-FFF2-40B4-BE49-F238E27FC236}">
                  <a16:creationId xmlns:a16="http://schemas.microsoft.com/office/drawing/2014/main" id="{C77F62A5-05A2-4878-A9FE-203FF9A8FCD8}"/>
                </a:ext>
              </a:extLst>
            </p:cNvPr>
            <p:cNvGrpSpPr/>
            <p:nvPr/>
          </p:nvGrpSpPr>
          <p:grpSpPr>
            <a:xfrm>
              <a:off x="4630433" y="5187729"/>
              <a:ext cx="643670" cy="219703"/>
              <a:chOff x="849631" y="361615"/>
              <a:chExt cx="1113596" cy="441091"/>
            </a:xfrm>
          </p:grpSpPr>
          <p:sp>
            <p:nvSpPr>
              <p:cNvPr id="598" name="月 597">
                <a:extLst>
                  <a:ext uri="{FF2B5EF4-FFF2-40B4-BE49-F238E27FC236}">
                    <a16:creationId xmlns:a16="http://schemas.microsoft.com/office/drawing/2014/main" id="{71FCEC81-9ECE-4629-9403-DD32D1EC73D0}"/>
                  </a:ext>
                </a:extLst>
              </p:cNvPr>
              <p:cNvSpPr/>
              <p:nvPr/>
            </p:nvSpPr>
            <p:spPr bwMode="auto">
              <a:xfrm rot="7200000">
                <a:off x="1486749" y="229596"/>
                <a:ext cx="240360" cy="622355"/>
              </a:xfrm>
              <a:prstGeom prst="moon">
                <a:avLst>
                  <a:gd name="adj" fmla="val 87500"/>
                </a:avLst>
              </a:prstGeom>
              <a:pattFill prst="smConfetti">
                <a:fgClr>
                  <a:schemeClr val="accent5">
                    <a:lumMod val="90000"/>
                  </a:schemeClr>
                </a:fgClr>
                <a:bgClr>
                  <a:schemeClr val="accent1">
                    <a:lumMod val="9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599" name="月 598">
                <a:extLst>
                  <a:ext uri="{FF2B5EF4-FFF2-40B4-BE49-F238E27FC236}">
                    <a16:creationId xmlns:a16="http://schemas.microsoft.com/office/drawing/2014/main" id="{42810B8D-5AAC-44B0-92F1-E3ABBE7A1E40}"/>
                  </a:ext>
                </a:extLst>
              </p:cNvPr>
              <p:cNvSpPr/>
              <p:nvPr/>
            </p:nvSpPr>
            <p:spPr bwMode="auto">
              <a:xfrm rot="14400000" flipH="1">
                <a:off x="1087815" y="123431"/>
                <a:ext cx="427913" cy="904282"/>
              </a:xfrm>
              <a:prstGeom prst="moon">
                <a:avLst>
                  <a:gd name="adj" fmla="val 87500"/>
                </a:avLst>
              </a:prstGeom>
              <a:pattFill prst="lgConfetti">
                <a:fgClr>
                  <a:schemeClr val="accent5">
                    <a:lumMod val="90000"/>
                  </a:schemeClr>
                </a:fgClr>
                <a:bgClr>
                  <a:schemeClr val="accent1">
                    <a:lumMod val="9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600" name="グループ化 599">
                <a:extLst>
                  <a:ext uri="{FF2B5EF4-FFF2-40B4-BE49-F238E27FC236}">
                    <a16:creationId xmlns:a16="http://schemas.microsoft.com/office/drawing/2014/main" id="{66C6DAE2-D3CA-417F-8700-80E51795604D}"/>
                  </a:ext>
                </a:extLst>
              </p:cNvPr>
              <p:cNvGrpSpPr/>
              <p:nvPr/>
            </p:nvGrpSpPr>
            <p:grpSpPr>
              <a:xfrm flipH="1">
                <a:off x="918759" y="531164"/>
                <a:ext cx="724435" cy="205850"/>
                <a:chOff x="1057822" y="531164"/>
                <a:chExt cx="724435" cy="205850"/>
              </a:xfrm>
            </p:grpSpPr>
            <p:sp>
              <p:nvSpPr>
                <p:cNvPr id="604" name="楕円 1888">
                  <a:extLst>
                    <a:ext uri="{FF2B5EF4-FFF2-40B4-BE49-F238E27FC236}">
                      <a16:creationId xmlns:a16="http://schemas.microsoft.com/office/drawing/2014/main" id="{C8955B49-A850-410C-A5A8-3E8691710B58}"/>
                    </a:ext>
                  </a:extLst>
                </p:cNvPr>
                <p:cNvSpPr/>
                <p:nvPr/>
              </p:nvSpPr>
              <p:spPr bwMode="auto">
                <a:xfrm rot="1764616">
                  <a:off x="1057822" y="531164"/>
                  <a:ext cx="724435" cy="79785"/>
                </a:xfrm>
                <a:custGeom>
                  <a:avLst/>
                  <a:gdLst>
                    <a:gd name="connsiteX0" fmla="*/ 0 w 608141"/>
                    <a:gd name="connsiteY0" fmla="*/ 22860 h 45719"/>
                    <a:gd name="connsiteX1" fmla="*/ 304071 w 608141"/>
                    <a:gd name="connsiteY1" fmla="*/ 0 h 45719"/>
                    <a:gd name="connsiteX2" fmla="*/ 608142 w 608141"/>
                    <a:gd name="connsiteY2" fmla="*/ 22860 h 45719"/>
                    <a:gd name="connsiteX3" fmla="*/ 304071 w 608141"/>
                    <a:gd name="connsiteY3" fmla="*/ 45720 h 45719"/>
                    <a:gd name="connsiteX4" fmla="*/ 0 w 608141"/>
                    <a:gd name="connsiteY4" fmla="*/ 22860 h 45719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77628 h 100488"/>
                    <a:gd name="connsiteX1" fmla="*/ 304071 w 608142"/>
                    <a:gd name="connsiteY1" fmla="*/ 0 h 100488"/>
                    <a:gd name="connsiteX2" fmla="*/ 608142 w 608142"/>
                    <a:gd name="connsiteY2" fmla="*/ 77628 h 100488"/>
                    <a:gd name="connsiteX3" fmla="*/ 304071 w 608142"/>
                    <a:gd name="connsiteY3" fmla="*/ 100488 h 100488"/>
                    <a:gd name="connsiteX4" fmla="*/ 0 w 608142"/>
                    <a:gd name="connsiteY4" fmla="*/ 77628 h 100488"/>
                    <a:gd name="connsiteX0" fmla="*/ 0 w 608142"/>
                    <a:gd name="connsiteY0" fmla="*/ 77628 h 79785"/>
                    <a:gd name="connsiteX1" fmla="*/ 304071 w 608142"/>
                    <a:gd name="connsiteY1" fmla="*/ 0 h 79785"/>
                    <a:gd name="connsiteX2" fmla="*/ 608142 w 608142"/>
                    <a:gd name="connsiteY2" fmla="*/ 77628 h 79785"/>
                    <a:gd name="connsiteX3" fmla="*/ 308833 w 608142"/>
                    <a:gd name="connsiteY3" fmla="*/ 43338 h 79785"/>
                    <a:gd name="connsiteX4" fmla="*/ 0 w 608142"/>
                    <a:gd name="connsiteY4" fmla="*/ 77628 h 79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8142" h="79785">
                      <a:moveTo>
                        <a:pt x="0" y="77628"/>
                      </a:moveTo>
                      <a:cubicBezTo>
                        <a:pt x="0" y="65003"/>
                        <a:pt x="136137" y="0"/>
                        <a:pt x="304071" y="0"/>
                      </a:cubicBezTo>
                      <a:cubicBezTo>
                        <a:pt x="472005" y="0"/>
                        <a:pt x="608142" y="65003"/>
                        <a:pt x="608142" y="77628"/>
                      </a:cubicBezTo>
                      <a:cubicBezTo>
                        <a:pt x="608142" y="90253"/>
                        <a:pt x="476767" y="43338"/>
                        <a:pt x="308833" y="43338"/>
                      </a:cubicBezTo>
                      <a:cubicBezTo>
                        <a:pt x="140899" y="43338"/>
                        <a:pt x="0" y="90253"/>
                        <a:pt x="0" y="77628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05" name="楕円 1888">
                  <a:extLst>
                    <a:ext uri="{FF2B5EF4-FFF2-40B4-BE49-F238E27FC236}">
                      <a16:creationId xmlns:a16="http://schemas.microsoft.com/office/drawing/2014/main" id="{190B7B2E-6EB2-49DF-B776-4081A9918AA1}"/>
                    </a:ext>
                  </a:extLst>
                </p:cNvPr>
                <p:cNvSpPr/>
                <p:nvPr/>
              </p:nvSpPr>
              <p:spPr bwMode="auto">
                <a:xfrm rot="1764616">
                  <a:off x="1256143" y="683195"/>
                  <a:ext cx="488671" cy="53819"/>
                </a:xfrm>
                <a:custGeom>
                  <a:avLst/>
                  <a:gdLst>
                    <a:gd name="connsiteX0" fmla="*/ 0 w 608141"/>
                    <a:gd name="connsiteY0" fmla="*/ 22860 h 45719"/>
                    <a:gd name="connsiteX1" fmla="*/ 304071 w 608141"/>
                    <a:gd name="connsiteY1" fmla="*/ 0 h 45719"/>
                    <a:gd name="connsiteX2" fmla="*/ 608142 w 608141"/>
                    <a:gd name="connsiteY2" fmla="*/ 22860 h 45719"/>
                    <a:gd name="connsiteX3" fmla="*/ 304071 w 608141"/>
                    <a:gd name="connsiteY3" fmla="*/ 45720 h 45719"/>
                    <a:gd name="connsiteX4" fmla="*/ 0 w 608141"/>
                    <a:gd name="connsiteY4" fmla="*/ 22860 h 45719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77628 h 100488"/>
                    <a:gd name="connsiteX1" fmla="*/ 304071 w 608142"/>
                    <a:gd name="connsiteY1" fmla="*/ 0 h 100488"/>
                    <a:gd name="connsiteX2" fmla="*/ 608142 w 608142"/>
                    <a:gd name="connsiteY2" fmla="*/ 77628 h 100488"/>
                    <a:gd name="connsiteX3" fmla="*/ 304071 w 608142"/>
                    <a:gd name="connsiteY3" fmla="*/ 100488 h 100488"/>
                    <a:gd name="connsiteX4" fmla="*/ 0 w 608142"/>
                    <a:gd name="connsiteY4" fmla="*/ 77628 h 100488"/>
                    <a:gd name="connsiteX0" fmla="*/ 0 w 608142"/>
                    <a:gd name="connsiteY0" fmla="*/ 77628 h 79785"/>
                    <a:gd name="connsiteX1" fmla="*/ 304071 w 608142"/>
                    <a:gd name="connsiteY1" fmla="*/ 0 h 79785"/>
                    <a:gd name="connsiteX2" fmla="*/ 608142 w 608142"/>
                    <a:gd name="connsiteY2" fmla="*/ 77628 h 79785"/>
                    <a:gd name="connsiteX3" fmla="*/ 308833 w 608142"/>
                    <a:gd name="connsiteY3" fmla="*/ 43338 h 79785"/>
                    <a:gd name="connsiteX4" fmla="*/ 0 w 608142"/>
                    <a:gd name="connsiteY4" fmla="*/ 77628 h 79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8142" h="79785">
                      <a:moveTo>
                        <a:pt x="0" y="77628"/>
                      </a:moveTo>
                      <a:cubicBezTo>
                        <a:pt x="0" y="65003"/>
                        <a:pt x="136137" y="0"/>
                        <a:pt x="304071" y="0"/>
                      </a:cubicBezTo>
                      <a:cubicBezTo>
                        <a:pt x="472005" y="0"/>
                        <a:pt x="608142" y="65003"/>
                        <a:pt x="608142" y="77628"/>
                      </a:cubicBezTo>
                      <a:cubicBezTo>
                        <a:pt x="608142" y="90253"/>
                        <a:pt x="476767" y="43338"/>
                        <a:pt x="308833" y="43338"/>
                      </a:cubicBezTo>
                      <a:cubicBezTo>
                        <a:pt x="140899" y="43338"/>
                        <a:pt x="0" y="90253"/>
                        <a:pt x="0" y="77628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01" name="フリーフォーム: 図形 600">
                <a:extLst>
                  <a:ext uri="{FF2B5EF4-FFF2-40B4-BE49-F238E27FC236}">
                    <a16:creationId xmlns:a16="http://schemas.microsoft.com/office/drawing/2014/main" id="{31940BEF-5285-420D-9A00-FBE749F59EB0}"/>
                  </a:ext>
                </a:extLst>
              </p:cNvPr>
              <p:cNvSpPr/>
              <p:nvPr/>
            </p:nvSpPr>
            <p:spPr bwMode="auto">
              <a:xfrm rot="7200000">
                <a:off x="1312034" y="151514"/>
                <a:ext cx="386575" cy="915810"/>
              </a:xfrm>
              <a:custGeom>
                <a:avLst/>
                <a:gdLst>
                  <a:gd name="connsiteX0" fmla="*/ 27621 w 386575"/>
                  <a:gd name="connsiteY0" fmla="*/ 739070 h 915810"/>
                  <a:gd name="connsiteX1" fmla="*/ 10710 w 386575"/>
                  <a:gd name="connsiteY1" fmla="*/ 654971 h 915810"/>
                  <a:gd name="connsiteX2" fmla="*/ 0 w 386575"/>
                  <a:gd name="connsiteY2" fmla="*/ 490965 h 915810"/>
                  <a:gd name="connsiteX3" fmla="*/ 41426 w 386575"/>
                  <a:gd name="connsiteY3" fmla="*/ 174204 h 915810"/>
                  <a:gd name="connsiteX4" fmla="*/ 50125 w 386575"/>
                  <a:gd name="connsiteY4" fmla="*/ 149464 h 915810"/>
                  <a:gd name="connsiteX5" fmla="*/ 62787 w 386575"/>
                  <a:gd name="connsiteY5" fmla="*/ 134117 h 915810"/>
                  <a:gd name="connsiteX6" fmla="*/ 386575 w 386575"/>
                  <a:gd name="connsiteY6" fmla="*/ 0 h 915810"/>
                  <a:gd name="connsiteX7" fmla="*/ 386575 w 386575"/>
                  <a:gd name="connsiteY7" fmla="*/ 915809 h 915810"/>
                  <a:gd name="connsiteX8" fmla="*/ 386575 w 386575"/>
                  <a:gd name="connsiteY8" fmla="*/ 915810 h 915810"/>
                  <a:gd name="connsiteX9" fmla="*/ 62787 w 386575"/>
                  <a:gd name="connsiteY9" fmla="*/ 781692 h 915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86575" h="915810">
                    <a:moveTo>
                      <a:pt x="27621" y="739070"/>
                    </a:moveTo>
                    <a:lnTo>
                      <a:pt x="10710" y="654971"/>
                    </a:lnTo>
                    <a:cubicBezTo>
                      <a:pt x="3688" y="601995"/>
                      <a:pt x="0" y="547145"/>
                      <a:pt x="0" y="490965"/>
                    </a:cubicBezTo>
                    <a:cubicBezTo>
                      <a:pt x="0" y="378605"/>
                      <a:pt x="14751" y="271563"/>
                      <a:pt x="41426" y="174204"/>
                    </a:cubicBezTo>
                    <a:lnTo>
                      <a:pt x="50125" y="149464"/>
                    </a:lnTo>
                    <a:lnTo>
                      <a:pt x="62787" y="134117"/>
                    </a:lnTo>
                    <a:cubicBezTo>
                      <a:pt x="145652" y="51252"/>
                      <a:pt x="260128" y="0"/>
                      <a:pt x="386575" y="0"/>
                    </a:cubicBezTo>
                    <a:cubicBezTo>
                      <a:pt x="310258" y="300500"/>
                      <a:pt x="310258" y="615309"/>
                      <a:pt x="386575" y="915809"/>
                    </a:cubicBezTo>
                    <a:lnTo>
                      <a:pt x="386575" y="915810"/>
                    </a:lnTo>
                    <a:cubicBezTo>
                      <a:pt x="260128" y="915810"/>
                      <a:pt x="145652" y="864557"/>
                      <a:pt x="62787" y="781692"/>
                    </a:cubicBezTo>
                    <a:close/>
                  </a:path>
                </a:pathLst>
              </a:custGeom>
              <a:pattFill prst="lgConfetti">
                <a:fgClr>
                  <a:schemeClr val="accent5">
                    <a:lumMod val="90000"/>
                  </a:schemeClr>
                </a:fgClr>
                <a:bgClr>
                  <a:schemeClr val="accent1">
                    <a:lumMod val="9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602" name="楕円 1888">
                <a:extLst>
                  <a:ext uri="{FF2B5EF4-FFF2-40B4-BE49-F238E27FC236}">
                    <a16:creationId xmlns:a16="http://schemas.microsoft.com/office/drawing/2014/main" id="{9BAA66C4-146D-4059-B9FB-B3EDF766EBC8}"/>
                  </a:ext>
                </a:extLst>
              </p:cNvPr>
              <p:cNvSpPr/>
              <p:nvPr/>
            </p:nvSpPr>
            <p:spPr bwMode="auto">
              <a:xfrm rot="1764616">
                <a:off x="1140372" y="531164"/>
                <a:ext cx="724435" cy="79785"/>
              </a:xfrm>
              <a:custGeom>
                <a:avLst/>
                <a:gdLst>
                  <a:gd name="connsiteX0" fmla="*/ 0 w 608141"/>
                  <a:gd name="connsiteY0" fmla="*/ 22860 h 45719"/>
                  <a:gd name="connsiteX1" fmla="*/ 304071 w 608141"/>
                  <a:gd name="connsiteY1" fmla="*/ 0 h 45719"/>
                  <a:gd name="connsiteX2" fmla="*/ 608142 w 608141"/>
                  <a:gd name="connsiteY2" fmla="*/ 22860 h 45719"/>
                  <a:gd name="connsiteX3" fmla="*/ 304071 w 608141"/>
                  <a:gd name="connsiteY3" fmla="*/ 45720 h 45719"/>
                  <a:gd name="connsiteX4" fmla="*/ 0 w 608141"/>
                  <a:gd name="connsiteY4" fmla="*/ 22860 h 45719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77628 h 100488"/>
                  <a:gd name="connsiteX1" fmla="*/ 304071 w 608142"/>
                  <a:gd name="connsiteY1" fmla="*/ 0 h 100488"/>
                  <a:gd name="connsiteX2" fmla="*/ 608142 w 608142"/>
                  <a:gd name="connsiteY2" fmla="*/ 77628 h 100488"/>
                  <a:gd name="connsiteX3" fmla="*/ 304071 w 608142"/>
                  <a:gd name="connsiteY3" fmla="*/ 100488 h 100488"/>
                  <a:gd name="connsiteX4" fmla="*/ 0 w 608142"/>
                  <a:gd name="connsiteY4" fmla="*/ 77628 h 100488"/>
                  <a:gd name="connsiteX0" fmla="*/ 0 w 608142"/>
                  <a:gd name="connsiteY0" fmla="*/ 77628 h 79785"/>
                  <a:gd name="connsiteX1" fmla="*/ 304071 w 608142"/>
                  <a:gd name="connsiteY1" fmla="*/ 0 h 79785"/>
                  <a:gd name="connsiteX2" fmla="*/ 608142 w 608142"/>
                  <a:gd name="connsiteY2" fmla="*/ 77628 h 79785"/>
                  <a:gd name="connsiteX3" fmla="*/ 308833 w 608142"/>
                  <a:gd name="connsiteY3" fmla="*/ 43338 h 79785"/>
                  <a:gd name="connsiteX4" fmla="*/ 0 w 608142"/>
                  <a:gd name="connsiteY4" fmla="*/ 77628 h 79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8142" h="79785">
                    <a:moveTo>
                      <a:pt x="0" y="77628"/>
                    </a:moveTo>
                    <a:cubicBezTo>
                      <a:pt x="0" y="65003"/>
                      <a:pt x="136137" y="0"/>
                      <a:pt x="304071" y="0"/>
                    </a:cubicBezTo>
                    <a:cubicBezTo>
                      <a:pt x="472005" y="0"/>
                      <a:pt x="608142" y="65003"/>
                      <a:pt x="608142" y="77628"/>
                    </a:cubicBezTo>
                    <a:cubicBezTo>
                      <a:pt x="608142" y="90253"/>
                      <a:pt x="476767" y="43338"/>
                      <a:pt x="308833" y="43338"/>
                    </a:cubicBezTo>
                    <a:cubicBezTo>
                      <a:pt x="140899" y="43338"/>
                      <a:pt x="0" y="90253"/>
                      <a:pt x="0" y="77628"/>
                    </a:cubicBez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03" name="楕円 1888">
                <a:extLst>
                  <a:ext uri="{FF2B5EF4-FFF2-40B4-BE49-F238E27FC236}">
                    <a16:creationId xmlns:a16="http://schemas.microsoft.com/office/drawing/2014/main" id="{C3D6FF56-10F6-4CDC-9DE0-3C8E91FB9146}"/>
                  </a:ext>
                </a:extLst>
              </p:cNvPr>
              <p:cNvSpPr/>
              <p:nvPr/>
            </p:nvSpPr>
            <p:spPr bwMode="auto">
              <a:xfrm rot="1764616">
                <a:off x="1338693" y="683195"/>
                <a:ext cx="488671" cy="53819"/>
              </a:xfrm>
              <a:custGeom>
                <a:avLst/>
                <a:gdLst>
                  <a:gd name="connsiteX0" fmla="*/ 0 w 608141"/>
                  <a:gd name="connsiteY0" fmla="*/ 22860 h 45719"/>
                  <a:gd name="connsiteX1" fmla="*/ 304071 w 608141"/>
                  <a:gd name="connsiteY1" fmla="*/ 0 h 45719"/>
                  <a:gd name="connsiteX2" fmla="*/ 608142 w 608141"/>
                  <a:gd name="connsiteY2" fmla="*/ 22860 h 45719"/>
                  <a:gd name="connsiteX3" fmla="*/ 304071 w 608141"/>
                  <a:gd name="connsiteY3" fmla="*/ 45720 h 45719"/>
                  <a:gd name="connsiteX4" fmla="*/ 0 w 608141"/>
                  <a:gd name="connsiteY4" fmla="*/ 22860 h 45719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77628 h 100488"/>
                  <a:gd name="connsiteX1" fmla="*/ 304071 w 608142"/>
                  <a:gd name="connsiteY1" fmla="*/ 0 h 100488"/>
                  <a:gd name="connsiteX2" fmla="*/ 608142 w 608142"/>
                  <a:gd name="connsiteY2" fmla="*/ 77628 h 100488"/>
                  <a:gd name="connsiteX3" fmla="*/ 304071 w 608142"/>
                  <a:gd name="connsiteY3" fmla="*/ 100488 h 100488"/>
                  <a:gd name="connsiteX4" fmla="*/ 0 w 608142"/>
                  <a:gd name="connsiteY4" fmla="*/ 77628 h 100488"/>
                  <a:gd name="connsiteX0" fmla="*/ 0 w 608142"/>
                  <a:gd name="connsiteY0" fmla="*/ 77628 h 79785"/>
                  <a:gd name="connsiteX1" fmla="*/ 304071 w 608142"/>
                  <a:gd name="connsiteY1" fmla="*/ 0 h 79785"/>
                  <a:gd name="connsiteX2" fmla="*/ 608142 w 608142"/>
                  <a:gd name="connsiteY2" fmla="*/ 77628 h 79785"/>
                  <a:gd name="connsiteX3" fmla="*/ 308833 w 608142"/>
                  <a:gd name="connsiteY3" fmla="*/ 43338 h 79785"/>
                  <a:gd name="connsiteX4" fmla="*/ 0 w 608142"/>
                  <a:gd name="connsiteY4" fmla="*/ 77628 h 79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8142" h="79785">
                    <a:moveTo>
                      <a:pt x="0" y="77628"/>
                    </a:moveTo>
                    <a:cubicBezTo>
                      <a:pt x="0" y="65003"/>
                      <a:pt x="136137" y="0"/>
                      <a:pt x="304071" y="0"/>
                    </a:cubicBezTo>
                    <a:cubicBezTo>
                      <a:pt x="472005" y="0"/>
                      <a:pt x="608142" y="65003"/>
                      <a:pt x="608142" y="77628"/>
                    </a:cubicBezTo>
                    <a:cubicBezTo>
                      <a:pt x="608142" y="90253"/>
                      <a:pt x="476767" y="43338"/>
                      <a:pt x="308833" y="43338"/>
                    </a:cubicBezTo>
                    <a:cubicBezTo>
                      <a:pt x="140899" y="43338"/>
                      <a:pt x="0" y="90253"/>
                      <a:pt x="0" y="77628"/>
                    </a:cubicBez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61" name="テキスト ボックス 560">
              <a:extLst>
                <a:ext uri="{FF2B5EF4-FFF2-40B4-BE49-F238E27FC236}">
                  <a16:creationId xmlns:a16="http://schemas.microsoft.com/office/drawing/2014/main" id="{81D8AC2A-5586-4F6C-A0DD-BC1116DD6D08}"/>
                </a:ext>
              </a:extLst>
            </p:cNvPr>
            <p:cNvSpPr txBox="1"/>
            <p:nvPr/>
          </p:nvSpPr>
          <p:spPr>
            <a:xfrm rot="20178291">
              <a:off x="5255196" y="5078985"/>
              <a:ext cx="560436" cy="235973"/>
            </a:xfrm>
            <a:prstGeom prst="rect">
              <a:avLst/>
            </a:prstGeom>
            <a:noFill/>
          </p:spPr>
          <p:txBody>
            <a:bodyPr wrap="none" rtlCol="0">
              <a:prstTxWarp prst="textFadeLeft">
                <a:avLst>
                  <a:gd name="adj" fmla="val 21298"/>
                </a:avLst>
              </a:prstTxWarp>
              <a:spAutoFit/>
            </a:bodyPr>
            <a:lstStyle/>
            <a:p>
              <a:r>
                <a:rPr kumimoji="1" lang="ja-JP" altLang="en-US" dirty="0"/>
                <a:t>♪♪♪</a:t>
              </a:r>
            </a:p>
          </p:txBody>
        </p:sp>
        <p:grpSp>
          <p:nvGrpSpPr>
            <p:cNvPr id="562" name="グループ化 561">
              <a:extLst>
                <a:ext uri="{FF2B5EF4-FFF2-40B4-BE49-F238E27FC236}">
                  <a16:creationId xmlns:a16="http://schemas.microsoft.com/office/drawing/2014/main" id="{8566AE8C-DF3F-4C92-9901-A4EC967912B1}"/>
                </a:ext>
              </a:extLst>
            </p:cNvPr>
            <p:cNvGrpSpPr/>
            <p:nvPr/>
          </p:nvGrpSpPr>
          <p:grpSpPr>
            <a:xfrm>
              <a:off x="4844653" y="5624233"/>
              <a:ext cx="205978" cy="92266"/>
              <a:chOff x="423211" y="4606229"/>
              <a:chExt cx="1565792" cy="738340"/>
            </a:xfrm>
          </p:grpSpPr>
          <p:sp>
            <p:nvSpPr>
              <p:cNvPr id="596" name="楕円 12">
                <a:extLst>
                  <a:ext uri="{FF2B5EF4-FFF2-40B4-BE49-F238E27FC236}">
                    <a16:creationId xmlns:a16="http://schemas.microsoft.com/office/drawing/2014/main" id="{1D7C7EE8-FBCE-41D6-B434-09397FB22392}"/>
                  </a:ext>
                </a:extLst>
              </p:cNvPr>
              <p:cNvSpPr/>
              <p:nvPr/>
            </p:nvSpPr>
            <p:spPr bwMode="auto">
              <a:xfrm>
                <a:off x="423211" y="4606229"/>
                <a:ext cx="1565792" cy="738340"/>
              </a:xfrm>
              <a:custGeom>
                <a:avLst/>
                <a:gdLst>
                  <a:gd name="connsiteX0" fmla="*/ 0 w 183970"/>
                  <a:gd name="connsiteY0" fmla="*/ 43375 h 86749"/>
                  <a:gd name="connsiteX1" fmla="*/ 91985 w 183970"/>
                  <a:gd name="connsiteY1" fmla="*/ 0 h 86749"/>
                  <a:gd name="connsiteX2" fmla="*/ 183970 w 183970"/>
                  <a:gd name="connsiteY2" fmla="*/ 43375 h 86749"/>
                  <a:gd name="connsiteX3" fmla="*/ 91985 w 183970"/>
                  <a:gd name="connsiteY3" fmla="*/ 86750 h 86749"/>
                  <a:gd name="connsiteX4" fmla="*/ 0 w 183970"/>
                  <a:gd name="connsiteY4" fmla="*/ 43375 h 86749"/>
                  <a:gd name="connsiteX0" fmla="*/ 0 w 183970"/>
                  <a:gd name="connsiteY0" fmla="*/ 43375 h 86750"/>
                  <a:gd name="connsiteX1" fmla="*/ 91985 w 183970"/>
                  <a:gd name="connsiteY1" fmla="*/ 0 h 86750"/>
                  <a:gd name="connsiteX2" fmla="*/ 183970 w 183970"/>
                  <a:gd name="connsiteY2" fmla="*/ 43375 h 86750"/>
                  <a:gd name="connsiteX3" fmla="*/ 91985 w 183970"/>
                  <a:gd name="connsiteY3" fmla="*/ 86750 h 86750"/>
                  <a:gd name="connsiteX4" fmla="*/ 0 w 183970"/>
                  <a:gd name="connsiteY4" fmla="*/ 43375 h 86750"/>
                  <a:gd name="connsiteX0" fmla="*/ 0 w 183970"/>
                  <a:gd name="connsiteY0" fmla="*/ 43375 h 86750"/>
                  <a:gd name="connsiteX1" fmla="*/ 91985 w 183970"/>
                  <a:gd name="connsiteY1" fmla="*/ 0 h 86750"/>
                  <a:gd name="connsiteX2" fmla="*/ 183970 w 183970"/>
                  <a:gd name="connsiteY2" fmla="*/ 43375 h 86750"/>
                  <a:gd name="connsiteX3" fmla="*/ 91985 w 183970"/>
                  <a:gd name="connsiteY3" fmla="*/ 86750 h 86750"/>
                  <a:gd name="connsiteX4" fmla="*/ 0 w 183970"/>
                  <a:gd name="connsiteY4" fmla="*/ 43375 h 86750"/>
                  <a:gd name="connsiteX0" fmla="*/ 0 w 183970"/>
                  <a:gd name="connsiteY0" fmla="*/ 43375 h 86750"/>
                  <a:gd name="connsiteX1" fmla="*/ 91985 w 183970"/>
                  <a:gd name="connsiteY1" fmla="*/ 0 h 86750"/>
                  <a:gd name="connsiteX2" fmla="*/ 183970 w 183970"/>
                  <a:gd name="connsiteY2" fmla="*/ 43375 h 86750"/>
                  <a:gd name="connsiteX3" fmla="*/ 91985 w 183970"/>
                  <a:gd name="connsiteY3" fmla="*/ 86750 h 86750"/>
                  <a:gd name="connsiteX4" fmla="*/ 0 w 183970"/>
                  <a:gd name="connsiteY4" fmla="*/ 43375 h 86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970" h="86750">
                    <a:moveTo>
                      <a:pt x="0" y="43375"/>
                    </a:moveTo>
                    <a:cubicBezTo>
                      <a:pt x="0" y="19420"/>
                      <a:pt x="41183" y="0"/>
                      <a:pt x="91985" y="0"/>
                    </a:cubicBezTo>
                    <a:cubicBezTo>
                      <a:pt x="142787" y="0"/>
                      <a:pt x="183970" y="19420"/>
                      <a:pt x="183970" y="43375"/>
                    </a:cubicBezTo>
                    <a:cubicBezTo>
                      <a:pt x="183970" y="67330"/>
                      <a:pt x="142787" y="86750"/>
                      <a:pt x="91985" y="86750"/>
                    </a:cubicBezTo>
                    <a:cubicBezTo>
                      <a:pt x="41183" y="86750"/>
                      <a:pt x="0" y="67330"/>
                      <a:pt x="0" y="43375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7" name="フリーフォーム: 図形 596">
                <a:extLst>
                  <a:ext uri="{FF2B5EF4-FFF2-40B4-BE49-F238E27FC236}">
                    <a16:creationId xmlns:a16="http://schemas.microsoft.com/office/drawing/2014/main" id="{16E649A2-944F-415A-9810-C5AFA78529E3}"/>
                  </a:ext>
                </a:extLst>
              </p:cNvPr>
              <p:cNvSpPr/>
              <p:nvPr/>
            </p:nvSpPr>
            <p:spPr bwMode="auto">
              <a:xfrm>
                <a:off x="545463" y="4999086"/>
                <a:ext cx="1321291" cy="345434"/>
              </a:xfrm>
              <a:custGeom>
                <a:avLst/>
                <a:gdLst>
                  <a:gd name="connsiteX0" fmla="*/ 660645 w 1321291"/>
                  <a:gd name="connsiteY0" fmla="*/ 0 h 345434"/>
                  <a:gd name="connsiteX1" fmla="*/ 1309835 w 1321291"/>
                  <a:gd name="connsiteY1" fmla="*/ 162765 h 345434"/>
                  <a:gd name="connsiteX2" fmla="*/ 1321291 w 1321291"/>
                  <a:gd name="connsiteY2" fmla="*/ 172717 h 345434"/>
                  <a:gd name="connsiteX3" fmla="*/ 1309835 w 1321291"/>
                  <a:gd name="connsiteY3" fmla="*/ 182669 h 345434"/>
                  <a:gd name="connsiteX4" fmla="*/ 660645 w 1321291"/>
                  <a:gd name="connsiteY4" fmla="*/ 345434 h 345434"/>
                  <a:gd name="connsiteX5" fmla="*/ 11455 w 1321291"/>
                  <a:gd name="connsiteY5" fmla="*/ 182669 h 345434"/>
                  <a:gd name="connsiteX6" fmla="*/ 0 w 1321291"/>
                  <a:gd name="connsiteY6" fmla="*/ 172717 h 345434"/>
                  <a:gd name="connsiteX7" fmla="*/ 11455 w 1321291"/>
                  <a:gd name="connsiteY7" fmla="*/ 162765 h 345434"/>
                  <a:gd name="connsiteX8" fmla="*/ 660645 w 1321291"/>
                  <a:gd name="connsiteY8" fmla="*/ 0 h 3454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21291" h="345434">
                    <a:moveTo>
                      <a:pt x="660645" y="0"/>
                    </a:moveTo>
                    <a:cubicBezTo>
                      <a:pt x="930884" y="0"/>
                      <a:pt x="1169143" y="64565"/>
                      <a:pt x="1309835" y="162765"/>
                    </a:cubicBezTo>
                    <a:lnTo>
                      <a:pt x="1321291" y="172717"/>
                    </a:lnTo>
                    <a:lnTo>
                      <a:pt x="1309835" y="182669"/>
                    </a:lnTo>
                    <a:cubicBezTo>
                      <a:pt x="1169143" y="280869"/>
                      <a:pt x="930884" y="345434"/>
                      <a:pt x="660645" y="345434"/>
                    </a:cubicBezTo>
                    <a:cubicBezTo>
                      <a:pt x="390406" y="345434"/>
                      <a:pt x="152147" y="280869"/>
                      <a:pt x="11455" y="182669"/>
                    </a:cubicBezTo>
                    <a:lnTo>
                      <a:pt x="0" y="172717"/>
                    </a:lnTo>
                    <a:lnTo>
                      <a:pt x="11455" y="162765"/>
                    </a:lnTo>
                    <a:cubicBezTo>
                      <a:pt x="152147" y="64565"/>
                      <a:pt x="390406" y="0"/>
                      <a:pt x="660645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63" name="フリーフォーム: 図形 562">
              <a:extLst>
                <a:ext uri="{FF2B5EF4-FFF2-40B4-BE49-F238E27FC236}">
                  <a16:creationId xmlns:a16="http://schemas.microsoft.com/office/drawing/2014/main" id="{0A38B489-1E9E-4A55-8BD3-6C79B3EE2B1C}"/>
                </a:ext>
              </a:extLst>
            </p:cNvPr>
            <p:cNvSpPr/>
            <p:nvPr/>
          </p:nvSpPr>
          <p:spPr>
            <a:xfrm rot="833147">
              <a:off x="5018939" y="5493316"/>
              <a:ext cx="86226" cy="45719"/>
            </a:xfrm>
            <a:custGeom>
              <a:avLst/>
              <a:gdLst>
                <a:gd name="connsiteX0" fmla="*/ 0 w 76596"/>
                <a:gd name="connsiteY0" fmla="*/ 0 h 48019"/>
                <a:gd name="connsiteX1" fmla="*/ 3900 w 76596"/>
                <a:gd name="connsiteY1" fmla="*/ 5784 h 48019"/>
                <a:gd name="connsiteX2" fmla="*/ 36878 w 76596"/>
                <a:gd name="connsiteY2" fmla="*/ 19444 h 48019"/>
                <a:gd name="connsiteX3" fmla="*/ 39718 w 76596"/>
                <a:gd name="connsiteY3" fmla="*/ 19444 h 48019"/>
                <a:gd name="connsiteX4" fmla="*/ 72696 w 76596"/>
                <a:gd name="connsiteY4" fmla="*/ 5784 h 48019"/>
                <a:gd name="connsiteX5" fmla="*/ 76596 w 76596"/>
                <a:gd name="connsiteY5" fmla="*/ 0 h 48019"/>
                <a:gd name="connsiteX6" fmla="*/ 76596 w 76596"/>
                <a:gd name="connsiteY6" fmla="*/ 9721 h 48019"/>
                <a:gd name="connsiteX7" fmla="*/ 38298 w 76596"/>
                <a:gd name="connsiteY7" fmla="*/ 48019 h 48019"/>
                <a:gd name="connsiteX8" fmla="*/ 0 w 76596"/>
                <a:gd name="connsiteY8" fmla="*/ 9721 h 48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6596" h="48019">
                  <a:moveTo>
                    <a:pt x="0" y="0"/>
                  </a:moveTo>
                  <a:lnTo>
                    <a:pt x="3900" y="5784"/>
                  </a:lnTo>
                  <a:cubicBezTo>
                    <a:pt x="12340" y="14224"/>
                    <a:pt x="24000" y="19444"/>
                    <a:pt x="36878" y="19444"/>
                  </a:cubicBezTo>
                  <a:lnTo>
                    <a:pt x="39718" y="19444"/>
                  </a:lnTo>
                  <a:cubicBezTo>
                    <a:pt x="52597" y="19444"/>
                    <a:pt x="64256" y="14224"/>
                    <a:pt x="72696" y="5784"/>
                  </a:cubicBezTo>
                  <a:lnTo>
                    <a:pt x="76596" y="0"/>
                  </a:lnTo>
                  <a:lnTo>
                    <a:pt x="76596" y="9721"/>
                  </a:lnTo>
                  <a:cubicBezTo>
                    <a:pt x="76596" y="30872"/>
                    <a:pt x="59449" y="48019"/>
                    <a:pt x="38298" y="48019"/>
                  </a:cubicBezTo>
                  <a:cubicBezTo>
                    <a:pt x="17147" y="48019"/>
                    <a:pt x="0" y="30872"/>
                    <a:pt x="0" y="9721"/>
                  </a:cubicBezTo>
                  <a:close/>
                </a:path>
              </a:pathLst>
            </a:custGeom>
            <a:solidFill>
              <a:schemeClr val="tx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64" name="フリーフォーム: 図形 563">
              <a:extLst>
                <a:ext uri="{FF2B5EF4-FFF2-40B4-BE49-F238E27FC236}">
                  <a16:creationId xmlns:a16="http://schemas.microsoft.com/office/drawing/2014/main" id="{31C16597-E5D2-4A9B-93DC-A707B154F3C3}"/>
                </a:ext>
              </a:extLst>
            </p:cNvPr>
            <p:cNvSpPr/>
            <p:nvPr/>
          </p:nvSpPr>
          <p:spPr>
            <a:xfrm rot="20766853" flipH="1">
              <a:off x="4808637" y="5493314"/>
              <a:ext cx="86226" cy="45719"/>
            </a:xfrm>
            <a:custGeom>
              <a:avLst/>
              <a:gdLst>
                <a:gd name="connsiteX0" fmla="*/ 0 w 76596"/>
                <a:gd name="connsiteY0" fmla="*/ 0 h 48019"/>
                <a:gd name="connsiteX1" fmla="*/ 3900 w 76596"/>
                <a:gd name="connsiteY1" fmla="*/ 5784 h 48019"/>
                <a:gd name="connsiteX2" fmla="*/ 36878 w 76596"/>
                <a:gd name="connsiteY2" fmla="*/ 19444 h 48019"/>
                <a:gd name="connsiteX3" fmla="*/ 39718 w 76596"/>
                <a:gd name="connsiteY3" fmla="*/ 19444 h 48019"/>
                <a:gd name="connsiteX4" fmla="*/ 72696 w 76596"/>
                <a:gd name="connsiteY4" fmla="*/ 5784 h 48019"/>
                <a:gd name="connsiteX5" fmla="*/ 76596 w 76596"/>
                <a:gd name="connsiteY5" fmla="*/ 0 h 48019"/>
                <a:gd name="connsiteX6" fmla="*/ 76596 w 76596"/>
                <a:gd name="connsiteY6" fmla="*/ 9721 h 48019"/>
                <a:gd name="connsiteX7" fmla="*/ 38298 w 76596"/>
                <a:gd name="connsiteY7" fmla="*/ 48019 h 48019"/>
                <a:gd name="connsiteX8" fmla="*/ 0 w 76596"/>
                <a:gd name="connsiteY8" fmla="*/ 9721 h 48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6596" h="48019">
                  <a:moveTo>
                    <a:pt x="0" y="0"/>
                  </a:moveTo>
                  <a:lnTo>
                    <a:pt x="3900" y="5784"/>
                  </a:lnTo>
                  <a:cubicBezTo>
                    <a:pt x="12340" y="14224"/>
                    <a:pt x="24000" y="19444"/>
                    <a:pt x="36878" y="19444"/>
                  </a:cubicBezTo>
                  <a:lnTo>
                    <a:pt x="39718" y="19444"/>
                  </a:lnTo>
                  <a:cubicBezTo>
                    <a:pt x="52597" y="19444"/>
                    <a:pt x="64256" y="14224"/>
                    <a:pt x="72696" y="5784"/>
                  </a:cubicBezTo>
                  <a:lnTo>
                    <a:pt x="76596" y="0"/>
                  </a:lnTo>
                  <a:lnTo>
                    <a:pt x="76596" y="9721"/>
                  </a:lnTo>
                  <a:cubicBezTo>
                    <a:pt x="76596" y="30872"/>
                    <a:pt x="59449" y="48019"/>
                    <a:pt x="38298" y="48019"/>
                  </a:cubicBezTo>
                  <a:cubicBezTo>
                    <a:pt x="17147" y="48019"/>
                    <a:pt x="0" y="30872"/>
                    <a:pt x="0" y="9721"/>
                  </a:cubicBezTo>
                  <a:close/>
                </a:path>
              </a:pathLst>
            </a:custGeom>
            <a:solidFill>
              <a:schemeClr val="tx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65" name="楕円 564">
              <a:extLst>
                <a:ext uri="{FF2B5EF4-FFF2-40B4-BE49-F238E27FC236}">
                  <a16:creationId xmlns:a16="http://schemas.microsoft.com/office/drawing/2014/main" id="{DF0211F7-1843-4D85-A032-03E05C9F5628}"/>
                </a:ext>
              </a:extLst>
            </p:cNvPr>
            <p:cNvSpPr/>
            <p:nvPr/>
          </p:nvSpPr>
          <p:spPr bwMode="auto">
            <a:xfrm>
              <a:off x="4789795" y="5559592"/>
              <a:ext cx="73447" cy="58384"/>
            </a:xfrm>
            <a:prstGeom prst="ellipse">
              <a:avLst/>
            </a:prstGeom>
            <a:solidFill>
              <a:srgbClr val="FF66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6" name="楕円 565">
              <a:extLst>
                <a:ext uri="{FF2B5EF4-FFF2-40B4-BE49-F238E27FC236}">
                  <a16:creationId xmlns:a16="http://schemas.microsoft.com/office/drawing/2014/main" id="{107BAD5D-67C5-4E84-A009-88EF19469F81}"/>
                </a:ext>
              </a:extLst>
            </p:cNvPr>
            <p:cNvSpPr/>
            <p:nvPr/>
          </p:nvSpPr>
          <p:spPr bwMode="auto">
            <a:xfrm>
              <a:off x="5046970" y="5559592"/>
              <a:ext cx="73447" cy="58384"/>
            </a:xfrm>
            <a:prstGeom prst="ellipse">
              <a:avLst/>
            </a:prstGeom>
            <a:solidFill>
              <a:srgbClr val="FF66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67" name="グループ化 566">
              <a:extLst>
                <a:ext uri="{FF2B5EF4-FFF2-40B4-BE49-F238E27FC236}">
                  <a16:creationId xmlns:a16="http://schemas.microsoft.com/office/drawing/2014/main" id="{51821445-24AD-4BFB-BF83-D0D15289BCE8}"/>
                </a:ext>
              </a:extLst>
            </p:cNvPr>
            <p:cNvGrpSpPr/>
            <p:nvPr/>
          </p:nvGrpSpPr>
          <p:grpSpPr>
            <a:xfrm>
              <a:off x="4043665" y="5417254"/>
              <a:ext cx="1771639" cy="626500"/>
              <a:chOff x="2188589" y="3553020"/>
              <a:chExt cx="1771639" cy="626500"/>
            </a:xfrm>
          </p:grpSpPr>
          <p:sp>
            <p:nvSpPr>
              <p:cNvPr id="587" name="楕円 2">
                <a:extLst>
                  <a:ext uri="{FF2B5EF4-FFF2-40B4-BE49-F238E27FC236}">
                    <a16:creationId xmlns:a16="http://schemas.microsoft.com/office/drawing/2014/main" id="{98077266-9EB5-47C3-B2AB-B46B5B4F8526}"/>
                  </a:ext>
                </a:extLst>
              </p:cNvPr>
              <p:cNvSpPr/>
              <p:nvPr/>
            </p:nvSpPr>
            <p:spPr bwMode="auto">
              <a:xfrm>
                <a:off x="2188589" y="3608206"/>
                <a:ext cx="274568" cy="175656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8" name="楕円 2">
                <a:extLst>
                  <a:ext uri="{FF2B5EF4-FFF2-40B4-BE49-F238E27FC236}">
                    <a16:creationId xmlns:a16="http://schemas.microsoft.com/office/drawing/2014/main" id="{CB153F3A-A171-4DCD-8256-EAFA9896AC30}"/>
                  </a:ext>
                </a:extLst>
              </p:cNvPr>
              <p:cNvSpPr/>
              <p:nvPr/>
            </p:nvSpPr>
            <p:spPr bwMode="auto">
              <a:xfrm>
                <a:off x="2236163" y="3719830"/>
                <a:ext cx="249416" cy="207232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9" name="楕円 2">
                <a:extLst>
                  <a:ext uri="{FF2B5EF4-FFF2-40B4-BE49-F238E27FC236}">
                    <a16:creationId xmlns:a16="http://schemas.microsoft.com/office/drawing/2014/main" id="{1E9ADD70-D1AF-400C-9C0A-0738A3228A6F}"/>
                  </a:ext>
                </a:extLst>
              </p:cNvPr>
              <p:cNvSpPr/>
              <p:nvPr/>
            </p:nvSpPr>
            <p:spPr bwMode="auto">
              <a:xfrm>
                <a:off x="2345637" y="3835509"/>
                <a:ext cx="314895" cy="203177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7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0" name="楕円 2">
                <a:extLst>
                  <a:ext uri="{FF2B5EF4-FFF2-40B4-BE49-F238E27FC236}">
                    <a16:creationId xmlns:a16="http://schemas.microsoft.com/office/drawing/2014/main" id="{3296EF62-45CB-4B2D-8BE9-2BAB34D29FC4}"/>
                  </a:ext>
                </a:extLst>
              </p:cNvPr>
              <p:cNvSpPr/>
              <p:nvPr/>
            </p:nvSpPr>
            <p:spPr bwMode="auto">
              <a:xfrm>
                <a:off x="2518836" y="3948483"/>
                <a:ext cx="334992" cy="180406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1" name="楕円 2">
                <a:extLst>
                  <a:ext uri="{FF2B5EF4-FFF2-40B4-BE49-F238E27FC236}">
                    <a16:creationId xmlns:a16="http://schemas.microsoft.com/office/drawing/2014/main" id="{14A3E5EA-9C3A-4E00-9222-49230B5C1438}"/>
                  </a:ext>
                </a:extLst>
              </p:cNvPr>
              <p:cNvSpPr/>
              <p:nvPr/>
            </p:nvSpPr>
            <p:spPr bwMode="auto">
              <a:xfrm>
                <a:off x="2753674" y="3998016"/>
                <a:ext cx="468630" cy="181504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2" name="楕円 2">
                <a:extLst>
                  <a:ext uri="{FF2B5EF4-FFF2-40B4-BE49-F238E27FC236}">
                    <a16:creationId xmlns:a16="http://schemas.microsoft.com/office/drawing/2014/main" id="{773CAD43-3F29-4A73-8A1F-BE9AE8043F84}"/>
                  </a:ext>
                </a:extLst>
              </p:cNvPr>
              <p:cNvSpPr/>
              <p:nvPr/>
            </p:nvSpPr>
            <p:spPr bwMode="auto">
              <a:xfrm>
                <a:off x="3710812" y="3553020"/>
                <a:ext cx="249416" cy="207232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3" name="楕円 2">
                <a:extLst>
                  <a:ext uri="{FF2B5EF4-FFF2-40B4-BE49-F238E27FC236}">
                    <a16:creationId xmlns:a16="http://schemas.microsoft.com/office/drawing/2014/main" id="{CE508D2F-823B-456E-956F-4F2099F2C165}"/>
                  </a:ext>
                </a:extLst>
              </p:cNvPr>
              <p:cNvSpPr/>
              <p:nvPr/>
            </p:nvSpPr>
            <p:spPr bwMode="auto">
              <a:xfrm>
                <a:off x="3660322" y="3728664"/>
                <a:ext cx="297784" cy="205014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4" name="楕円 2">
                <a:extLst>
                  <a:ext uri="{FF2B5EF4-FFF2-40B4-BE49-F238E27FC236}">
                    <a16:creationId xmlns:a16="http://schemas.microsoft.com/office/drawing/2014/main" id="{77C53E93-A690-4E03-BF41-50D3ADC0BC8C}"/>
                  </a:ext>
                </a:extLst>
              </p:cNvPr>
              <p:cNvSpPr/>
              <p:nvPr/>
            </p:nvSpPr>
            <p:spPr bwMode="auto">
              <a:xfrm>
                <a:off x="3477309" y="3839339"/>
                <a:ext cx="320358" cy="196264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7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5" name="楕円 2">
                <a:extLst>
                  <a:ext uri="{FF2B5EF4-FFF2-40B4-BE49-F238E27FC236}">
                    <a16:creationId xmlns:a16="http://schemas.microsoft.com/office/drawing/2014/main" id="{DD1F982A-6467-4E67-8663-7383D598D910}"/>
                  </a:ext>
                </a:extLst>
              </p:cNvPr>
              <p:cNvSpPr/>
              <p:nvPr/>
            </p:nvSpPr>
            <p:spPr bwMode="auto">
              <a:xfrm>
                <a:off x="3132645" y="3936581"/>
                <a:ext cx="495716" cy="240077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68" name="グループ化 567">
              <a:extLst>
                <a:ext uri="{FF2B5EF4-FFF2-40B4-BE49-F238E27FC236}">
                  <a16:creationId xmlns:a16="http://schemas.microsoft.com/office/drawing/2014/main" id="{01DFC1F7-2406-4C10-8AC5-BA3DB032320F}"/>
                </a:ext>
              </a:extLst>
            </p:cNvPr>
            <p:cNvGrpSpPr/>
            <p:nvPr/>
          </p:nvGrpSpPr>
          <p:grpSpPr>
            <a:xfrm>
              <a:off x="4657573" y="5588338"/>
              <a:ext cx="589390" cy="405809"/>
              <a:chOff x="7527601" y="2362437"/>
              <a:chExt cx="761945" cy="524617"/>
            </a:xfrm>
          </p:grpSpPr>
          <p:grpSp>
            <p:nvGrpSpPr>
              <p:cNvPr id="581" name="グループ化 580">
                <a:extLst>
                  <a:ext uri="{FF2B5EF4-FFF2-40B4-BE49-F238E27FC236}">
                    <a16:creationId xmlns:a16="http://schemas.microsoft.com/office/drawing/2014/main" id="{3E91044D-F445-4E0D-B7ED-3CBFBBD3EAC4}"/>
                  </a:ext>
                </a:extLst>
              </p:cNvPr>
              <p:cNvGrpSpPr/>
              <p:nvPr/>
            </p:nvGrpSpPr>
            <p:grpSpPr>
              <a:xfrm rot="213713">
                <a:off x="7527601" y="2362437"/>
                <a:ext cx="299770" cy="524617"/>
                <a:chOff x="6528281" y="1072716"/>
                <a:chExt cx="447405" cy="782989"/>
              </a:xfrm>
            </p:grpSpPr>
            <p:sp>
              <p:nvSpPr>
                <p:cNvPr id="585" name="角丸四角形 515">
                  <a:extLst>
                    <a:ext uri="{FF2B5EF4-FFF2-40B4-BE49-F238E27FC236}">
                      <a16:creationId xmlns:a16="http://schemas.microsoft.com/office/drawing/2014/main" id="{4B33670E-546B-4F7F-B5B8-5B21DB676971}"/>
                    </a:ext>
                  </a:extLst>
                </p:cNvPr>
                <p:cNvSpPr/>
                <p:nvPr/>
              </p:nvSpPr>
              <p:spPr>
                <a:xfrm rot="3126630" flipH="1">
                  <a:off x="6561212" y="1177848"/>
                  <a:ext cx="210375" cy="5694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86" name="フリーフォーム: 図形 585">
                  <a:extLst>
                    <a:ext uri="{FF2B5EF4-FFF2-40B4-BE49-F238E27FC236}">
                      <a16:creationId xmlns:a16="http://schemas.microsoft.com/office/drawing/2014/main" id="{4CAE6375-D0BF-4C61-935C-8701C7B30746}"/>
                    </a:ext>
                  </a:extLst>
                </p:cNvPr>
                <p:cNvSpPr/>
                <p:nvPr/>
              </p:nvSpPr>
              <p:spPr bwMode="auto">
                <a:xfrm>
                  <a:off x="6528281" y="1072716"/>
                  <a:ext cx="447405" cy="782989"/>
                </a:xfrm>
                <a:custGeom>
                  <a:avLst/>
                  <a:gdLst>
                    <a:gd name="connsiteX0" fmla="*/ 164297 w 413430"/>
                    <a:gd name="connsiteY0" fmla="*/ 743 h 711253"/>
                    <a:gd name="connsiteX1" fmla="*/ 201937 w 413430"/>
                    <a:gd name="connsiteY1" fmla="*/ 24820 h 711253"/>
                    <a:gd name="connsiteX2" fmla="*/ 219940 w 413430"/>
                    <a:gd name="connsiteY2" fmla="*/ 106738 h 711253"/>
                    <a:gd name="connsiteX3" fmla="*/ 289415 w 413430"/>
                    <a:gd name="connsiteY3" fmla="*/ 182836 h 711253"/>
                    <a:gd name="connsiteX4" fmla="*/ 291201 w 413430"/>
                    <a:gd name="connsiteY4" fmla="*/ 185811 h 711253"/>
                    <a:gd name="connsiteX5" fmla="*/ 386726 w 413430"/>
                    <a:gd name="connsiteY5" fmla="*/ 205326 h 711253"/>
                    <a:gd name="connsiteX6" fmla="*/ 408423 w 413430"/>
                    <a:gd name="connsiteY6" fmla="*/ 219986 h 711253"/>
                    <a:gd name="connsiteX7" fmla="*/ 413430 w 413430"/>
                    <a:gd name="connsiteY7" fmla="*/ 232108 h 711253"/>
                    <a:gd name="connsiteX8" fmla="*/ 413398 w 413430"/>
                    <a:gd name="connsiteY8" fmla="*/ 245694 h 711253"/>
                    <a:gd name="connsiteX9" fmla="*/ 398738 w 413430"/>
                    <a:gd name="connsiteY9" fmla="*/ 267390 h 711253"/>
                    <a:gd name="connsiteX10" fmla="*/ 373030 w 413430"/>
                    <a:gd name="connsiteY10" fmla="*/ 272365 h 711253"/>
                    <a:gd name="connsiteX11" fmla="*/ 322593 w 413430"/>
                    <a:gd name="connsiteY11" fmla="*/ 262063 h 711253"/>
                    <a:gd name="connsiteX12" fmla="*/ 290271 w 413430"/>
                    <a:gd name="connsiteY12" fmla="*/ 269980 h 711253"/>
                    <a:gd name="connsiteX13" fmla="*/ 176613 w 413430"/>
                    <a:gd name="connsiteY13" fmla="*/ 640149 h 711253"/>
                    <a:gd name="connsiteX14" fmla="*/ 55649 w 413430"/>
                    <a:gd name="connsiteY14" fmla="*/ 709561 h 711253"/>
                    <a:gd name="connsiteX15" fmla="*/ 7668 w 413430"/>
                    <a:gd name="connsiteY15" fmla="*/ 595740 h 711253"/>
                    <a:gd name="connsiteX16" fmla="*/ 186339 w 413430"/>
                    <a:gd name="connsiteY16" fmla="*/ 252555 h 711253"/>
                    <a:gd name="connsiteX17" fmla="*/ 191681 w 413430"/>
                    <a:gd name="connsiteY17" fmla="*/ 196773 h 711253"/>
                    <a:gd name="connsiteX18" fmla="*/ 164833 w 413430"/>
                    <a:gd name="connsiteY18" fmla="*/ 138805 h 711253"/>
                    <a:gd name="connsiteX19" fmla="*/ 159768 w 413430"/>
                    <a:gd name="connsiteY19" fmla="*/ 127326 h 711253"/>
                    <a:gd name="connsiteX20" fmla="*/ 140221 w 413430"/>
                    <a:gd name="connsiteY20" fmla="*/ 38383 h 711253"/>
                    <a:gd name="connsiteX21" fmla="*/ 164297 w 413430"/>
                    <a:gd name="connsiteY21" fmla="*/ 743 h 711253"/>
                    <a:gd name="connsiteX0" fmla="*/ 156645 w 405778"/>
                    <a:gd name="connsiteY0" fmla="*/ 743 h 667156"/>
                    <a:gd name="connsiteX1" fmla="*/ 194285 w 405778"/>
                    <a:gd name="connsiteY1" fmla="*/ 24820 h 667156"/>
                    <a:gd name="connsiteX2" fmla="*/ 212288 w 405778"/>
                    <a:gd name="connsiteY2" fmla="*/ 106738 h 667156"/>
                    <a:gd name="connsiteX3" fmla="*/ 281763 w 405778"/>
                    <a:gd name="connsiteY3" fmla="*/ 182836 h 667156"/>
                    <a:gd name="connsiteX4" fmla="*/ 283549 w 405778"/>
                    <a:gd name="connsiteY4" fmla="*/ 185811 h 667156"/>
                    <a:gd name="connsiteX5" fmla="*/ 379074 w 405778"/>
                    <a:gd name="connsiteY5" fmla="*/ 205326 h 667156"/>
                    <a:gd name="connsiteX6" fmla="*/ 400771 w 405778"/>
                    <a:gd name="connsiteY6" fmla="*/ 219986 h 667156"/>
                    <a:gd name="connsiteX7" fmla="*/ 405778 w 405778"/>
                    <a:gd name="connsiteY7" fmla="*/ 232108 h 667156"/>
                    <a:gd name="connsiteX8" fmla="*/ 405746 w 405778"/>
                    <a:gd name="connsiteY8" fmla="*/ 245694 h 667156"/>
                    <a:gd name="connsiteX9" fmla="*/ 391086 w 405778"/>
                    <a:gd name="connsiteY9" fmla="*/ 267390 h 667156"/>
                    <a:gd name="connsiteX10" fmla="*/ 365378 w 405778"/>
                    <a:gd name="connsiteY10" fmla="*/ 272365 h 667156"/>
                    <a:gd name="connsiteX11" fmla="*/ 314941 w 405778"/>
                    <a:gd name="connsiteY11" fmla="*/ 262063 h 667156"/>
                    <a:gd name="connsiteX12" fmla="*/ 282619 w 405778"/>
                    <a:gd name="connsiteY12" fmla="*/ 269980 h 667156"/>
                    <a:gd name="connsiteX13" fmla="*/ 168961 w 405778"/>
                    <a:gd name="connsiteY13" fmla="*/ 640149 h 667156"/>
                    <a:gd name="connsiteX14" fmla="*/ 16 w 405778"/>
                    <a:gd name="connsiteY14" fmla="*/ 595740 h 667156"/>
                    <a:gd name="connsiteX15" fmla="*/ 178687 w 405778"/>
                    <a:gd name="connsiteY15" fmla="*/ 252555 h 667156"/>
                    <a:gd name="connsiteX16" fmla="*/ 184029 w 405778"/>
                    <a:gd name="connsiteY16" fmla="*/ 196773 h 667156"/>
                    <a:gd name="connsiteX17" fmla="*/ 157181 w 405778"/>
                    <a:gd name="connsiteY17" fmla="*/ 138805 h 667156"/>
                    <a:gd name="connsiteX18" fmla="*/ 152116 w 405778"/>
                    <a:gd name="connsiteY18" fmla="*/ 127326 h 667156"/>
                    <a:gd name="connsiteX19" fmla="*/ 132569 w 405778"/>
                    <a:gd name="connsiteY19" fmla="*/ 38383 h 667156"/>
                    <a:gd name="connsiteX20" fmla="*/ 156645 w 405778"/>
                    <a:gd name="connsiteY20" fmla="*/ 743 h 667156"/>
                    <a:gd name="connsiteX0" fmla="*/ 130457 w 379590"/>
                    <a:gd name="connsiteY0" fmla="*/ 743 h 658211"/>
                    <a:gd name="connsiteX1" fmla="*/ 168097 w 379590"/>
                    <a:gd name="connsiteY1" fmla="*/ 24820 h 658211"/>
                    <a:gd name="connsiteX2" fmla="*/ 186100 w 379590"/>
                    <a:gd name="connsiteY2" fmla="*/ 106738 h 658211"/>
                    <a:gd name="connsiteX3" fmla="*/ 255575 w 379590"/>
                    <a:gd name="connsiteY3" fmla="*/ 182836 h 658211"/>
                    <a:gd name="connsiteX4" fmla="*/ 257361 w 379590"/>
                    <a:gd name="connsiteY4" fmla="*/ 185811 h 658211"/>
                    <a:gd name="connsiteX5" fmla="*/ 352886 w 379590"/>
                    <a:gd name="connsiteY5" fmla="*/ 205326 h 658211"/>
                    <a:gd name="connsiteX6" fmla="*/ 374583 w 379590"/>
                    <a:gd name="connsiteY6" fmla="*/ 219986 h 658211"/>
                    <a:gd name="connsiteX7" fmla="*/ 379590 w 379590"/>
                    <a:gd name="connsiteY7" fmla="*/ 232108 h 658211"/>
                    <a:gd name="connsiteX8" fmla="*/ 379558 w 379590"/>
                    <a:gd name="connsiteY8" fmla="*/ 245694 h 658211"/>
                    <a:gd name="connsiteX9" fmla="*/ 364898 w 379590"/>
                    <a:gd name="connsiteY9" fmla="*/ 267390 h 658211"/>
                    <a:gd name="connsiteX10" fmla="*/ 339190 w 379590"/>
                    <a:gd name="connsiteY10" fmla="*/ 272365 h 658211"/>
                    <a:gd name="connsiteX11" fmla="*/ 288753 w 379590"/>
                    <a:gd name="connsiteY11" fmla="*/ 262063 h 658211"/>
                    <a:gd name="connsiteX12" fmla="*/ 256431 w 379590"/>
                    <a:gd name="connsiteY12" fmla="*/ 269980 h 658211"/>
                    <a:gd name="connsiteX13" fmla="*/ 142773 w 379590"/>
                    <a:gd name="connsiteY13" fmla="*/ 640149 h 658211"/>
                    <a:gd name="connsiteX14" fmla="*/ 21 w 379590"/>
                    <a:gd name="connsiteY14" fmla="*/ 550496 h 658211"/>
                    <a:gd name="connsiteX15" fmla="*/ 152499 w 379590"/>
                    <a:gd name="connsiteY15" fmla="*/ 252555 h 658211"/>
                    <a:gd name="connsiteX16" fmla="*/ 157841 w 379590"/>
                    <a:gd name="connsiteY16" fmla="*/ 196773 h 658211"/>
                    <a:gd name="connsiteX17" fmla="*/ 130993 w 379590"/>
                    <a:gd name="connsiteY17" fmla="*/ 138805 h 658211"/>
                    <a:gd name="connsiteX18" fmla="*/ 125928 w 379590"/>
                    <a:gd name="connsiteY18" fmla="*/ 127326 h 658211"/>
                    <a:gd name="connsiteX19" fmla="*/ 106381 w 379590"/>
                    <a:gd name="connsiteY19" fmla="*/ 38383 h 658211"/>
                    <a:gd name="connsiteX20" fmla="*/ 130457 w 379590"/>
                    <a:gd name="connsiteY20" fmla="*/ 743 h 658211"/>
                    <a:gd name="connsiteX0" fmla="*/ 130438 w 379571"/>
                    <a:gd name="connsiteY0" fmla="*/ 743 h 623975"/>
                    <a:gd name="connsiteX1" fmla="*/ 168078 w 379571"/>
                    <a:gd name="connsiteY1" fmla="*/ 24820 h 623975"/>
                    <a:gd name="connsiteX2" fmla="*/ 186081 w 379571"/>
                    <a:gd name="connsiteY2" fmla="*/ 106738 h 623975"/>
                    <a:gd name="connsiteX3" fmla="*/ 255556 w 379571"/>
                    <a:gd name="connsiteY3" fmla="*/ 182836 h 623975"/>
                    <a:gd name="connsiteX4" fmla="*/ 257342 w 379571"/>
                    <a:gd name="connsiteY4" fmla="*/ 185811 h 623975"/>
                    <a:gd name="connsiteX5" fmla="*/ 352867 w 379571"/>
                    <a:gd name="connsiteY5" fmla="*/ 205326 h 623975"/>
                    <a:gd name="connsiteX6" fmla="*/ 374564 w 379571"/>
                    <a:gd name="connsiteY6" fmla="*/ 219986 h 623975"/>
                    <a:gd name="connsiteX7" fmla="*/ 379571 w 379571"/>
                    <a:gd name="connsiteY7" fmla="*/ 232108 h 623975"/>
                    <a:gd name="connsiteX8" fmla="*/ 379539 w 379571"/>
                    <a:gd name="connsiteY8" fmla="*/ 245694 h 623975"/>
                    <a:gd name="connsiteX9" fmla="*/ 364879 w 379571"/>
                    <a:gd name="connsiteY9" fmla="*/ 267390 h 623975"/>
                    <a:gd name="connsiteX10" fmla="*/ 339171 w 379571"/>
                    <a:gd name="connsiteY10" fmla="*/ 272365 h 623975"/>
                    <a:gd name="connsiteX11" fmla="*/ 288734 w 379571"/>
                    <a:gd name="connsiteY11" fmla="*/ 262063 h 623975"/>
                    <a:gd name="connsiteX12" fmla="*/ 256412 w 379571"/>
                    <a:gd name="connsiteY12" fmla="*/ 269980 h 623975"/>
                    <a:gd name="connsiteX13" fmla="*/ 154660 w 379571"/>
                    <a:gd name="connsiteY13" fmla="*/ 599668 h 623975"/>
                    <a:gd name="connsiteX14" fmla="*/ 2 w 379571"/>
                    <a:gd name="connsiteY14" fmla="*/ 550496 h 623975"/>
                    <a:gd name="connsiteX15" fmla="*/ 152480 w 379571"/>
                    <a:gd name="connsiteY15" fmla="*/ 252555 h 623975"/>
                    <a:gd name="connsiteX16" fmla="*/ 157822 w 379571"/>
                    <a:gd name="connsiteY16" fmla="*/ 196773 h 623975"/>
                    <a:gd name="connsiteX17" fmla="*/ 130974 w 379571"/>
                    <a:gd name="connsiteY17" fmla="*/ 138805 h 623975"/>
                    <a:gd name="connsiteX18" fmla="*/ 125909 w 379571"/>
                    <a:gd name="connsiteY18" fmla="*/ 127326 h 623975"/>
                    <a:gd name="connsiteX19" fmla="*/ 106362 w 379571"/>
                    <a:gd name="connsiteY19" fmla="*/ 38383 h 623975"/>
                    <a:gd name="connsiteX20" fmla="*/ 130438 w 379571"/>
                    <a:gd name="connsiteY20" fmla="*/ 743 h 623975"/>
                    <a:gd name="connsiteX0" fmla="*/ 130438 w 379571"/>
                    <a:gd name="connsiteY0" fmla="*/ 743 h 642999"/>
                    <a:gd name="connsiteX1" fmla="*/ 168078 w 379571"/>
                    <a:gd name="connsiteY1" fmla="*/ 24820 h 642999"/>
                    <a:gd name="connsiteX2" fmla="*/ 186081 w 379571"/>
                    <a:gd name="connsiteY2" fmla="*/ 106738 h 642999"/>
                    <a:gd name="connsiteX3" fmla="*/ 255556 w 379571"/>
                    <a:gd name="connsiteY3" fmla="*/ 182836 h 642999"/>
                    <a:gd name="connsiteX4" fmla="*/ 257342 w 379571"/>
                    <a:gd name="connsiteY4" fmla="*/ 185811 h 642999"/>
                    <a:gd name="connsiteX5" fmla="*/ 352867 w 379571"/>
                    <a:gd name="connsiteY5" fmla="*/ 205326 h 642999"/>
                    <a:gd name="connsiteX6" fmla="*/ 374564 w 379571"/>
                    <a:gd name="connsiteY6" fmla="*/ 219986 h 642999"/>
                    <a:gd name="connsiteX7" fmla="*/ 379571 w 379571"/>
                    <a:gd name="connsiteY7" fmla="*/ 232108 h 642999"/>
                    <a:gd name="connsiteX8" fmla="*/ 379539 w 379571"/>
                    <a:gd name="connsiteY8" fmla="*/ 245694 h 642999"/>
                    <a:gd name="connsiteX9" fmla="*/ 364879 w 379571"/>
                    <a:gd name="connsiteY9" fmla="*/ 267390 h 642999"/>
                    <a:gd name="connsiteX10" fmla="*/ 339171 w 379571"/>
                    <a:gd name="connsiteY10" fmla="*/ 272365 h 642999"/>
                    <a:gd name="connsiteX11" fmla="*/ 288734 w 379571"/>
                    <a:gd name="connsiteY11" fmla="*/ 262063 h 642999"/>
                    <a:gd name="connsiteX12" fmla="*/ 256412 w 379571"/>
                    <a:gd name="connsiteY12" fmla="*/ 269980 h 642999"/>
                    <a:gd name="connsiteX13" fmla="*/ 154660 w 379571"/>
                    <a:gd name="connsiteY13" fmla="*/ 599668 h 642999"/>
                    <a:gd name="connsiteX14" fmla="*/ 2 w 379571"/>
                    <a:gd name="connsiteY14" fmla="*/ 550496 h 642999"/>
                    <a:gd name="connsiteX15" fmla="*/ 152480 w 379571"/>
                    <a:gd name="connsiteY15" fmla="*/ 252555 h 642999"/>
                    <a:gd name="connsiteX16" fmla="*/ 157822 w 379571"/>
                    <a:gd name="connsiteY16" fmla="*/ 196773 h 642999"/>
                    <a:gd name="connsiteX17" fmla="*/ 130974 w 379571"/>
                    <a:gd name="connsiteY17" fmla="*/ 138805 h 642999"/>
                    <a:gd name="connsiteX18" fmla="*/ 125909 w 379571"/>
                    <a:gd name="connsiteY18" fmla="*/ 127326 h 642999"/>
                    <a:gd name="connsiteX19" fmla="*/ 106362 w 379571"/>
                    <a:gd name="connsiteY19" fmla="*/ 38383 h 642999"/>
                    <a:gd name="connsiteX20" fmla="*/ 130438 w 379571"/>
                    <a:gd name="connsiteY20" fmla="*/ 743 h 642999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58601 w 385305"/>
                    <a:gd name="connsiteY5" fmla="*/ 205326 h 648440"/>
                    <a:gd name="connsiteX6" fmla="*/ 380298 w 385305"/>
                    <a:gd name="connsiteY6" fmla="*/ 219986 h 648440"/>
                    <a:gd name="connsiteX7" fmla="*/ 385305 w 385305"/>
                    <a:gd name="connsiteY7" fmla="*/ 232108 h 648440"/>
                    <a:gd name="connsiteX8" fmla="*/ 385273 w 385305"/>
                    <a:gd name="connsiteY8" fmla="*/ 245694 h 648440"/>
                    <a:gd name="connsiteX9" fmla="*/ 370613 w 385305"/>
                    <a:gd name="connsiteY9" fmla="*/ 267390 h 648440"/>
                    <a:gd name="connsiteX10" fmla="*/ 344905 w 385305"/>
                    <a:gd name="connsiteY10" fmla="*/ 272365 h 648440"/>
                    <a:gd name="connsiteX11" fmla="*/ 294468 w 385305"/>
                    <a:gd name="connsiteY11" fmla="*/ 262063 h 648440"/>
                    <a:gd name="connsiteX12" fmla="*/ 262146 w 385305"/>
                    <a:gd name="connsiteY12" fmla="*/ 269980 h 648440"/>
                    <a:gd name="connsiteX13" fmla="*/ 160394 w 385305"/>
                    <a:gd name="connsiteY13" fmla="*/ 599668 h 648440"/>
                    <a:gd name="connsiteX14" fmla="*/ 5736 w 385305"/>
                    <a:gd name="connsiteY14" fmla="*/ 550496 h 648440"/>
                    <a:gd name="connsiteX15" fmla="*/ 158214 w 385305"/>
                    <a:gd name="connsiteY15" fmla="*/ 252555 h 648440"/>
                    <a:gd name="connsiteX16" fmla="*/ 163556 w 385305"/>
                    <a:gd name="connsiteY16" fmla="*/ 196773 h 648440"/>
                    <a:gd name="connsiteX17" fmla="*/ 136708 w 385305"/>
                    <a:gd name="connsiteY17" fmla="*/ 138805 h 648440"/>
                    <a:gd name="connsiteX18" fmla="*/ 131643 w 385305"/>
                    <a:gd name="connsiteY18" fmla="*/ 127326 h 648440"/>
                    <a:gd name="connsiteX19" fmla="*/ 112096 w 385305"/>
                    <a:gd name="connsiteY19" fmla="*/ 38383 h 648440"/>
                    <a:gd name="connsiteX20" fmla="*/ 136172 w 385305"/>
                    <a:gd name="connsiteY20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46563 w 385305"/>
                    <a:gd name="connsiteY5" fmla="*/ 213925 h 648440"/>
                    <a:gd name="connsiteX6" fmla="*/ 380298 w 385305"/>
                    <a:gd name="connsiteY6" fmla="*/ 219986 h 648440"/>
                    <a:gd name="connsiteX7" fmla="*/ 385305 w 385305"/>
                    <a:gd name="connsiteY7" fmla="*/ 232108 h 648440"/>
                    <a:gd name="connsiteX8" fmla="*/ 385273 w 385305"/>
                    <a:gd name="connsiteY8" fmla="*/ 245694 h 648440"/>
                    <a:gd name="connsiteX9" fmla="*/ 370613 w 385305"/>
                    <a:gd name="connsiteY9" fmla="*/ 267390 h 648440"/>
                    <a:gd name="connsiteX10" fmla="*/ 344905 w 385305"/>
                    <a:gd name="connsiteY10" fmla="*/ 272365 h 648440"/>
                    <a:gd name="connsiteX11" fmla="*/ 294468 w 385305"/>
                    <a:gd name="connsiteY11" fmla="*/ 262063 h 648440"/>
                    <a:gd name="connsiteX12" fmla="*/ 262146 w 385305"/>
                    <a:gd name="connsiteY12" fmla="*/ 269980 h 648440"/>
                    <a:gd name="connsiteX13" fmla="*/ 160394 w 385305"/>
                    <a:gd name="connsiteY13" fmla="*/ 599668 h 648440"/>
                    <a:gd name="connsiteX14" fmla="*/ 5736 w 385305"/>
                    <a:gd name="connsiteY14" fmla="*/ 550496 h 648440"/>
                    <a:gd name="connsiteX15" fmla="*/ 158214 w 385305"/>
                    <a:gd name="connsiteY15" fmla="*/ 252555 h 648440"/>
                    <a:gd name="connsiteX16" fmla="*/ 163556 w 385305"/>
                    <a:gd name="connsiteY16" fmla="*/ 196773 h 648440"/>
                    <a:gd name="connsiteX17" fmla="*/ 136708 w 385305"/>
                    <a:gd name="connsiteY17" fmla="*/ 138805 h 648440"/>
                    <a:gd name="connsiteX18" fmla="*/ 131643 w 385305"/>
                    <a:gd name="connsiteY18" fmla="*/ 127326 h 648440"/>
                    <a:gd name="connsiteX19" fmla="*/ 112096 w 385305"/>
                    <a:gd name="connsiteY19" fmla="*/ 38383 h 648440"/>
                    <a:gd name="connsiteX20" fmla="*/ 136172 w 385305"/>
                    <a:gd name="connsiteY20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80298 w 385305"/>
                    <a:gd name="connsiteY5" fmla="*/ 219986 h 648440"/>
                    <a:gd name="connsiteX6" fmla="*/ 385305 w 385305"/>
                    <a:gd name="connsiteY6" fmla="*/ 232108 h 648440"/>
                    <a:gd name="connsiteX7" fmla="*/ 385273 w 385305"/>
                    <a:gd name="connsiteY7" fmla="*/ 245694 h 648440"/>
                    <a:gd name="connsiteX8" fmla="*/ 370613 w 385305"/>
                    <a:gd name="connsiteY8" fmla="*/ 267390 h 648440"/>
                    <a:gd name="connsiteX9" fmla="*/ 344905 w 385305"/>
                    <a:gd name="connsiteY9" fmla="*/ 272365 h 648440"/>
                    <a:gd name="connsiteX10" fmla="*/ 294468 w 385305"/>
                    <a:gd name="connsiteY10" fmla="*/ 262063 h 648440"/>
                    <a:gd name="connsiteX11" fmla="*/ 262146 w 385305"/>
                    <a:gd name="connsiteY11" fmla="*/ 269980 h 648440"/>
                    <a:gd name="connsiteX12" fmla="*/ 160394 w 385305"/>
                    <a:gd name="connsiteY12" fmla="*/ 599668 h 648440"/>
                    <a:gd name="connsiteX13" fmla="*/ 5736 w 385305"/>
                    <a:gd name="connsiteY13" fmla="*/ 550496 h 648440"/>
                    <a:gd name="connsiteX14" fmla="*/ 158214 w 385305"/>
                    <a:gd name="connsiteY14" fmla="*/ 252555 h 648440"/>
                    <a:gd name="connsiteX15" fmla="*/ 163556 w 385305"/>
                    <a:gd name="connsiteY15" fmla="*/ 196773 h 648440"/>
                    <a:gd name="connsiteX16" fmla="*/ 136708 w 385305"/>
                    <a:gd name="connsiteY16" fmla="*/ 138805 h 648440"/>
                    <a:gd name="connsiteX17" fmla="*/ 131643 w 385305"/>
                    <a:gd name="connsiteY17" fmla="*/ 127326 h 648440"/>
                    <a:gd name="connsiteX18" fmla="*/ 112096 w 385305"/>
                    <a:gd name="connsiteY18" fmla="*/ 38383 h 648440"/>
                    <a:gd name="connsiteX19" fmla="*/ 136172 w 385305"/>
                    <a:gd name="connsiteY19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380298 w 385305"/>
                    <a:gd name="connsiteY4" fmla="*/ 219986 h 648440"/>
                    <a:gd name="connsiteX5" fmla="*/ 385305 w 385305"/>
                    <a:gd name="connsiteY5" fmla="*/ 232108 h 648440"/>
                    <a:gd name="connsiteX6" fmla="*/ 385273 w 385305"/>
                    <a:gd name="connsiteY6" fmla="*/ 245694 h 648440"/>
                    <a:gd name="connsiteX7" fmla="*/ 370613 w 385305"/>
                    <a:gd name="connsiteY7" fmla="*/ 267390 h 648440"/>
                    <a:gd name="connsiteX8" fmla="*/ 344905 w 385305"/>
                    <a:gd name="connsiteY8" fmla="*/ 272365 h 648440"/>
                    <a:gd name="connsiteX9" fmla="*/ 294468 w 385305"/>
                    <a:gd name="connsiteY9" fmla="*/ 262063 h 648440"/>
                    <a:gd name="connsiteX10" fmla="*/ 262146 w 385305"/>
                    <a:gd name="connsiteY10" fmla="*/ 269980 h 648440"/>
                    <a:gd name="connsiteX11" fmla="*/ 160394 w 385305"/>
                    <a:gd name="connsiteY11" fmla="*/ 599668 h 648440"/>
                    <a:gd name="connsiteX12" fmla="*/ 5736 w 385305"/>
                    <a:gd name="connsiteY12" fmla="*/ 550496 h 648440"/>
                    <a:gd name="connsiteX13" fmla="*/ 158214 w 385305"/>
                    <a:gd name="connsiteY13" fmla="*/ 252555 h 648440"/>
                    <a:gd name="connsiteX14" fmla="*/ 163556 w 385305"/>
                    <a:gd name="connsiteY14" fmla="*/ 196773 h 648440"/>
                    <a:gd name="connsiteX15" fmla="*/ 136708 w 385305"/>
                    <a:gd name="connsiteY15" fmla="*/ 138805 h 648440"/>
                    <a:gd name="connsiteX16" fmla="*/ 131643 w 385305"/>
                    <a:gd name="connsiteY16" fmla="*/ 127326 h 648440"/>
                    <a:gd name="connsiteX17" fmla="*/ 112096 w 385305"/>
                    <a:gd name="connsiteY17" fmla="*/ 38383 h 648440"/>
                    <a:gd name="connsiteX18" fmla="*/ 136172 w 385305"/>
                    <a:gd name="connsiteY18" fmla="*/ 743 h 648440"/>
                    <a:gd name="connsiteX0" fmla="*/ 136172 w 390618"/>
                    <a:gd name="connsiteY0" fmla="*/ 743 h 648440"/>
                    <a:gd name="connsiteX1" fmla="*/ 173812 w 390618"/>
                    <a:gd name="connsiteY1" fmla="*/ 24820 h 648440"/>
                    <a:gd name="connsiteX2" fmla="*/ 191815 w 390618"/>
                    <a:gd name="connsiteY2" fmla="*/ 106738 h 648440"/>
                    <a:gd name="connsiteX3" fmla="*/ 263009 w 390618"/>
                    <a:gd name="connsiteY3" fmla="*/ 200033 h 648440"/>
                    <a:gd name="connsiteX4" fmla="*/ 380298 w 390618"/>
                    <a:gd name="connsiteY4" fmla="*/ 219986 h 648440"/>
                    <a:gd name="connsiteX5" fmla="*/ 385305 w 390618"/>
                    <a:gd name="connsiteY5" fmla="*/ 232108 h 648440"/>
                    <a:gd name="connsiteX6" fmla="*/ 385273 w 390618"/>
                    <a:gd name="connsiteY6" fmla="*/ 245694 h 648440"/>
                    <a:gd name="connsiteX7" fmla="*/ 370613 w 390618"/>
                    <a:gd name="connsiteY7" fmla="*/ 267390 h 648440"/>
                    <a:gd name="connsiteX8" fmla="*/ 344905 w 390618"/>
                    <a:gd name="connsiteY8" fmla="*/ 272365 h 648440"/>
                    <a:gd name="connsiteX9" fmla="*/ 294468 w 390618"/>
                    <a:gd name="connsiteY9" fmla="*/ 262063 h 648440"/>
                    <a:gd name="connsiteX10" fmla="*/ 262146 w 390618"/>
                    <a:gd name="connsiteY10" fmla="*/ 269980 h 648440"/>
                    <a:gd name="connsiteX11" fmla="*/ 160394 w 390618"/>
                    <a:gd name="connsiteY11" fmla="*/ 599668 h 648440"/>
                    <a:gd name="connsiteX12" fmla="*/ 5736 w 390618"/>
                    <a:gd name="connsiteY12" fmla="*/ 550496 h 648440"/>
                    <a:gd name="connsiteX13" fmla="*/ 158214 w 390618"/>
                    <a:gd name="connsiteY13" fmla="*/ 252555 h 648440"/>
                    <a:gd name="connsiteX14" fmla="*/ 163556 w 390618"/>
                    <a:gd name="connsiteY14" fmla="*/ 196773 h 648440"/>
                    <a:gd name="connsiteX15" fmla="*/ 136708 w 390618"/>
                    <a:gd name="connsiteY15" fmla="*/ 138805 h 648440"/>
                    <a:gd name="connsiteX16" fmla="*/ 131643 w 390618"/>
                    <a:gd name="connsiteY16" fmla="*/ 127326 h 648440"/>
                    <a:gd name="connsiteX17" fmla="*/ 112096 w 390618"/>
                    <a:gd name="connsiteY17" fmla="*/ 38383 h 648440"/>
                    <a:gd name="connsiteX18" fmla="*/ 136172 w 390618"/>
                    <a:gd name="connsiteY18" fmla="*/ 743 h 648440"/>
                    <a:gd name="connsiteX0" fmla="*/ 136172 w 390618"/>
                    <a:gd name="connsiteY0" fmla="*/ 743 h 648440"/>
                    <a:gd name="connsiteX1" fmla="*/ 173812 w 390618"/>
                    <a:gd name="connsiteY1" fmla="*/ 24820 h 648440"/>
                    <a:gd name="connsiteX2" fmla="*/ 191815 w 390618"/>
                    <a:gd name="connsiteY2" fmla="*/ 106738 h 648440"/>
                    <a:gd name="connsiteX3" fmla="*/ 263009 w 390618"/>
                    <a:gd name="connsiteY3" fmla="*/ 200033 h 648440"/>
                    <a:gd name="connsiteX4" fmla="*/ 380298 w 390618"/>
                    <a:gd name="connsiteY4" fmla="*/ 219986 h 648440"/>
                    <a:gd name="connsiteX5" fmla="*/ 385305 w 390618"/>
                    <a:gd name="connsiteY5" fmla="*/ 232108 h 648440"/>
                    <a:gd name="connsiteX6" fmla="*/ 385273 w 390618"/>
                    <a:gd name="connsiteY6" fmla="*/ 245694 h 648440"/>
                    <a:gd name="connsiteX7" fmla="*/ 370613 w 390618"/>
                    <a:gd name="connsiteY7" fmla="*/ 267390 h 648440"/>
                    <a:gd name="connsiteX8" fmla="*/ 344905 w 390618"/>
                    <a:gd name="connsiteY8" fmla="*/ 272365 h 648440"/>
                    <a:gd name="connsiteX9" fmla="*/ 294468 w 390618"/>
                    <a:gd name="connsiteY9" fmla="*/ 262063 h 648440"/>
                    <a:gd name="connsiteX10" fmla="*/ 262146 w 390618"/>
                    <a:gd name="connsiteY10" fmla="*/ 269980 h 648440"/>
                    <a:gd name="connsiteX11" fmla="*/ 160394 w 390618"/>
                    <a:gd name="connsiteY11" fmla="*/ 599668 h 648440"/>
                    <a:gd name="connsiteX12" fmla="*/ 5736 w 390618"/>
                    <a:gd name="connsiteY12" fmla="*/ 550496 h 648440"/>
                    <a:gd name="connsiteX13" fmla="*/ 158214 w 390618"/>
                    <a:gd name="connsiteY13" fmla="*/ 252555 h 648440"/>
                    <a:gd name="connsiteX14" fmla="*/ 163556 w 390618"/>
                    <a:gd name="connsiteY14" fmla="*/ 196773 h 648440"/>
                    <a:gd name="connsiteX15" fmla="*/ 136708 w 390618"/>
                    <a:gd name="connsiteY15" fmla="*/ 138805 h 648440"/>
                    <a:gd name="connsiteX16" fmla="*/ 131643 w 390618"/>
                    <a:gd name="connsiteY16" fmla="*/ 127326 h 648440"/>
                    <a:gd name="connsiteX17" fmla="*/ 112096 w 390618"/>
                    <a:gd name="connsiteY17" fmla="*/ 38383 h 648440"/>
                    <a:gd name="connsiteX18" fmla="*/ 136172 w 390618"/>
                    <a:gd name="connsiteY18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3009 w 385305"/>
                    <a:gd name="connsiteY3" fmla="*/ 200033 h 648440"/>
                    <a:gd name="connsiteX4" fmla="*/ 385305 w 385305"/>
                    <a:gd name="connsiteY4" fmla="*/ 232108 h 648440"/>
                    <a:gd name="connsiteX5" fmla="*/ 385273 w 385305"/>
                    <a:gd name="connsiteY5" fmla="*/ 245694 h 648440"/>
                    <a:gd name="connsiteX6" fmla="*/ 370613 w 385305"/>
                    <a:gd name="connsiteY6" fmla="*/ 267390 h 648440"/>
                    <a:gd name="connsiteX7" fmla="*/ 344905 w 385305"/>
                    <a:gd name="connsiteY7" fmla="*/ 272365 h 648440"/>
                    <a:gd name="connsiteX8" fmla="*/ 294468 w 385305"/>
                    <a:gd name="connsiteY8" fmla="*/ 262063 h 648440"/>
                    <a:gd name="connsiteX9" fmla="*/ 262146 w 385305"/>
                    <a:gd name="connsiteY9" fmla="*/ 269980 h 648440"/>
                    <a:gd name="connsiteX10" fmla="*/ 160394 w 385305"/>
                    <a:gd name="connsiteY10" fmla="*/ 599668 h 648440"/>
                    <a:gd name="connsiteX11" fmla="*/ 5736 w 385305"/>
                    <a:gd name="connsiteY11" fmla="*/ 550496 h 648440"/>
                    <a:gd name="connsiteX12" fmla="*/ 158214 w 385305"/>
                    <a:gd name="connsiteY12" fmla="*/ 252555 h 648440"/>
                    <a:gd name="connsiteX13" fmla="*/ 163556 w 385305"/>
                    <a:gd name="connsiteY13" fmla="*/ 196773 h 648440"/>
                    <a:gd name="connsiteX14" fmla="*/ 136708 w 385305"/>
                    <a:gd name="connsiteY14" fmla="*/ 138805 h 648440"/>
                    <a:gd name="connsiteX15" fmla="*/ 131643 w 385305"/>
                    <a:gd name="connsiteY15" fmla="*/ 127326 h 648440"/>
                    <a:gd name="connsiteX16" fmla="*/ 112096 w 385305"/>
                    <a:gd name="connsiteY16" fmla="*/ 38383 h 648440"/>
                    <a:gd name="connsiteX17" fmla="*/ 136172 w 385305"/>
                    <a:gd name="connsiteY17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344905 w 385273"/>
                    <a:gd name="connsiteY6" fmla="*/ 272365 h 648440"/>
                    <a:gd name="connsiteX7" fmla="*/ 294468 w 385273"/>
                    <a:gd name="connsiteY7" fmla="*/ 262063 h 648440"/>
                    <a:gd name="connsiteX8" fmla="*/ 262146 w 385273"/>
                    <a:gd name="connsiteY8" fmla="*/ 269980 h 648440"/>
                    <a:gd name="connsiteX9" fmla="*/ 160394 w 385273"/>
                    <a:gd name="connsiteY9" fmla="*/ 599668 h 648440"/>
                    <a:gd name="connsiteX10" fmla="*/ 5736 w 385273"/>
                    <a:gd name="connsiteY10" fmla="*/ 550496 h 648440"/>
                    <a:gd name="connsiteX11" fmla="*/ 158214 w 385273"/>
                    <a:gd name="connsiteY11" fmla="*/ 252555 h 648440"/>
                    <a:gd name="connsiteX12" fmla="*/ 163556 w 385273"/>
                    <a:gd name="connsiteY12" fmla="*/ 196773 h 648440"/>
                    <a:gd name="connsiteX13" fmla="*/ 136708 w 385273"/>
                    <a:gd name="connsiteY13" fmla="*/ 138805 h 648440"/>
                    <a:gd name="connsiteX14" fmla="*/ 131643 w 385273"/>
                    <a:gd name="connsiteY14" fmla="*/ 127326 h 648440"/>
                    <a:gd name="connsiteX15" fmla="*/ 112096 w 385273"/>
                    <a:gd name="connsiteY15" fmla="*/ 38383 h 648440"/>
                    <a:gd name="connsiteX16" fmla="*/ 136172 w 385273"/>
                    <a:gd name="connsiteY16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344905 w 385273"/>
                    <a:gd name="connsiteY6" fmla="*/ 272365 h 648440"/>
                    <a:gd name="connsiteX7" fmla="*/ 294468 w 385273"/>
                    <a:gd name="connsiteY7" fmla="*/ 262063 h 648440"/>
                    <a:gd name="connsiteX8" fmla="*/ 262146 w 385273"/>
                    <a:gd name="connsiteY8" fmla="*/ 269980 h 648440"/>
                    <a:gd name="connsiteX9" fmla="*/ 160394 w 385273"/>
                    <a:gd name="connsiteY9" fmla="*/ 599668 h 648440"/>
                    <a:gd name="connsiteX10" fmla="*/ 5736 w 385273"/>
                    <a:gd name="connsiteY10" fmla="*/ 550496 h 648440"/>
                    <a:gd name="connsiteX11" fmla="*/ 158214 w 385273"/>
                    <a:gd name="connsiteY11" fmla="*/ 252555 h 648440"/>
                    <a:gd name="connsiteX12" fmla="*/ 163556 w 385273"/>
                    <a:gd name="connsiteY12" fmla="*/ 196773 h 648440"/>
                    <a:gd name="connsiteX13" fmla="*/ 136708 w 385273"/>
                    <a:gd name="connsiteY13" fmla="*/ 138805 h 648440"/>
                    <a:gd name="connsiteX14" fmla="*/ 131643 w 385273"/>
                    <a:gd name="connsiteY14" fmla="*/ 127326 h 648440"/>
                    <a:gd name="connsiteX15" fmla="*/ 112096 w 385273"/>
                    <a:gd name="connsiteY15" fmla="*/ 38383 h 648440"/>
                    <a:gd name="connsiteX16" fmla="*/ 136172 w 385273"/>
                    <a:gd name="connsiteY16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294468 w 385273"/>
                    <a:gd name="connsiteY6" fmla="*/ 262063 h 648440"/>
                    <a:gd name="connsiteX7" fmla="*/ 262146 w 385273"/>
                    <a:gd name="connsiteY7" fmla="*/ 269980 h 648440"/>
                    <a:gd name="connsiteX8" fmla="*/ 160394 w 385273"/>
                    <a:gd name="connsiteY8" fmla="*/ 599668 h 648440"/>
                    <a:gd name="connsiteX9" fmla="*/ 5736 w 385273"/>
                    <a:gd name="connsiteY9" fmla="*/ 550496 h 648440"/>
                    <a:gd name="connsiteX10" fmla="*/ 158214 w 385273"/>
                    <a:gd name="connsiteY10" fmla="*/ 252555 h 648440"/>
                    <a:gd name="connsiteX11" fmla="*/ 163556 w 385273"/>
                    <a:gd name="connsiteY11" fmla="*/ 196773 h 648440"/>
                    <a:gd name="connsiteX12" fmla="*/ 136708 w 385273"/>
                    <a:gd name="connsiteY12" fmla="*/ 138805 h 648440"/>
                    <a:gd name="connsiteX13" fmla="*/ 131643 w 385273"/>
                    <a:gd name="connsiteY13" fmla="*/ 127326 h 648440"/>
                    <a:gd name="connsiteX14" fmla="*/ 112096 w 385273"/>
                    <a:gd name="connsiteY14" fmla="*/ 38383 h 648440"/>
                    <a:gd name="connsiteX15" fmla="*/ 136172 w 385273"/>
                    <a:gd name="connsiteY15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294468 w 385273"/>
                    <a:gd name="connsiteY5" fmla="*/ 262063 h 648440"/>
                    <a:gd name="connsiteX6" fmla="*/ 262146 w 385273"/>
                    <a:gd name="connsiteY6" fmla="*/ 269980 h 648440"/>
                    <a:gd name="connsiteX7" fmla="*/ 160394 w 385273"/>
                    <a:gd name="connsiteY7" fmla="*/ 599668 h 648440"/>
                    <a:gd name="connsiteX8" fmla="*/ 5736 w 385273"/>
                    <a:gd name="connsiteY8" fmla="*/ 550496 h 648440"/>
                    <a:gd name="connsiteX9" fmla="*/ 158214 w 385273"/>
                    <a:gd name="connsiteY9" fmla="*/ 252555 h 648440"/>
                    <a:gd name="connsiteX10" fmla="*/ 163556 w 385273"/>
                    <a:gd name="connsiteY10" fmla="*/ 196773 h 648440"/>
                    <a:gd name="connsiteX11" fmla="*/ 136708 w 385273"/>
                    <a:gd name="connsiteY11" fmla="*/ 138805 h 648440"/>
                    <a:gd name="connsiteX12" fmla="*/ 131643 w 385273"/>
                    <a:gd name="connsiteY12" fmla="*/ 127326 h 648440"/>
                    <a:gd name="connsiteX13" fmla="*/ 112096 w 385273"/>
                    <a:gd name="connsiteY13" fmla="*/ 38383 h 648440"/>
                    <a:gd name="connsiteX14" fmla="*/ 136172 w 385273"/>
                    <a:gd name="connsiteY14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262146 w 385273"/>
                    <a:gd name="connsiteY5" fmla="*/ 269980 h 648440"/>
                    <a:gd name="connsiteX6" fmla="*/ 160394 w 385273"/>
                    <a:gd name="connsiteY6" fmla="*/ 599668 h 648440"/>
                    <a:gd name="connsiteX7" fmla="*/ 5736 w 385273"/>
                    <a:gd name="connsiteY7" fmla="*/ 550496 h 648440"/>
                    <a:gd name="connsiteX8" fmla="*/ 158214 w 385273"/>
                    <a:gd name="connsiteY8" fmla="*/ 252555 h 648440"/>
                    <a:gd name="connsiteX9" fmla="*/ 163556 w 385273"/>
                    <a:gd name="connsiteY9" fmla="*/ 196773 h 648440"/>
                    <a:gd name="connsiteX10" fmla="*/ 136708 w 385273"/>
                    <a:gd name="connsiteY10" fmla="*/ 138805 h 648440"/>
                    <a:gd name="connsiteX11" fmla="*/ 131643 w 385273"/>
                    <a:gd name="connsiteY11" fmla="*/ 127326 h 648440"/>
                    <a:gd name="connsiteX12" fmla="*/ 112096 w 385273"/>
                    <a:gd name="connsiteY12" fmla="*/ 38383 h 648440"/>
                    <a:gd name="connsiteX13" fmla="*/ 136172 w 385273"/>
                    <a:gd name="connsiteY13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36708 w 385484"/>
                    <a:gd name="connsiteY10" fmla="*/ 138805 h 648440"/>
                    <a:gd name="connsiteX11" fmla="*/ 131643 w 385484"/>
                    <a:gd name="connsiteY11" fmla="*/ 127326 h 648440"/>
                    <a:gd name="connsiteX12" fmla="*/ 112096 w 385484"/>
                    <a:gd name="connsiteY12" fmla="*/ 38383 h 648440"/>
                    <a:gd name="connsiteX13" fmla="*/ 136172 w 385484"/>
                    <a:gd name="connsiteY13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31643 w 385484"/>
                    <a:gd name="connsiteY10" fmla="*/ 127326 h 648440"/>
                    <a:gd name="connsiteX11" fmla="*/ 112096 w 385484"/>
                    <a:gd name="connsiteY11" fmla="*/ 38383 h 648440"/>
                    <a:gd name="connsiteX12" fmla="*/ 136172 w 385484"/>
                    <a:gd name="connsiteY12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12096 w 385484"/>
                    <a:gd name="connsiteY10" fmla="*/ 38383 h 648440"/>
                    <a:gd name="connsiteX11" fmla="*/ 136172 w 385484"/>
                    <a:gd name="connsiteY11" fmla="*/ 743 h 648440"/>
                    <a:gd name="connsiteX0" fmla="*/ 136172 w 385484"/>
                    <a:gd name="connsiteY0" fmla="*/ 336 h 648033"/>
                    <a:gd name="connsiteX1" fmla="*/ 173812 w 385484"/>
                    <a:gd name="connsiteY1" fmla="*/ 24413 h 648033"/>
                    <a:gd name="connsiteX2" fmla="*/ 191815 w 385484"/>
                    <a:gd name="connsiteY2" fmla="*/ 106331 h 648033"/>
                    <a:gd name="connsiteX3" fmla="*/ 263009 w 385484"/>
                    <a:gd name="connsiteY3" fmla="*/ 199626 h 648033"/>
                    <a:gd name="connsiteX4" fmla="*/ 385273 w 385484"/>
                    <a:gd name="connsiteY4" fmla="*/ 245287 h 648033"/>
                    <a:gd name="connsiteX5" fmla="*/ 262146 w 385484"/>
                    <a:gd name="connsiteY5" fmla="*/ 269573 h 648033"/>
                    <a:gd name="connsiteX6" fmla="*/ 160394 w 385484"/>
                    <a:gd name="connsiteY6" fmla="*/ 599261 h 648033"/>
                    <a:gd name="connsiteX7" fmla="*/ 5736 w 385484"/>
                    <a:gd name="connsiteY7" fmla="*/ 550089 h 648033"/>
                    <a:gd name="connsiteX8" fmla="*/ 158214 w 385484"/>
                    <a:gd name="connsiteY8" fmla="*/ 252148 h 648033"/>
                    <a:gd name="connsiteX9" fmla="*/ 163556 w 385484"/>
                    <a:gd name="connsiteY9" fmla="*/ 196366 h 648033"/>
                    <a:gd name="connsiteX10" fmla="*/ 123274 w 385484"/>
                    <a:gd name="connsiteY10" fmla="*/ 37976 h 648033"/>
                    <a:gd name="connsiteX11" fmla="*/ 136172 w 385484"/>
                    <a:gd name="connsiteY11" fmla="*/ 336 h 64803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459 h 648156"/>
                    <a:gd name="connsiteX1" fmla="*/ 166073 w 385484"/>
                    <a:gd name="connsiteY1" fmla="*/ 28835 h 648156"/>
                    <a:gd name="connsiteX2" fmla="*/ 191815 w 385484"/>
                    <a:gd name="connsiteY2" fmla="*/ 106454 h 648156"/>
                    <a:gd name="connsiteX3" fmla="*/ 263009 w 385484"/>
                    <a:gd name="connsiteY3" fmla="*/ 199749 h 648156"/>
                    <a:gd name="connsiteX4" fmla="*/ 385273 w 385484"/>
                    <a:gd name="connsiteY4" fmla="*/ 245410 h 648156"/>
                    <a:gd name="connsiteX5" fmla="*/ 262146 w 385484"/>
                    <a:gd name="connsiteY5" fmla="*/ 269696 h 648156"/>
                    <a:gd name="connsiteX6" fmla="*/ 160394 w 385484"/>
                    <a:gd name="connsiteY6" fmla="*/ 599384 h 648156"/>
                    <a:gd name="connsiteX7" fmla="*/ 5736 w 385484"/>
                    <a:gd name="connsiteY7" fmla="*/ 550212 h 648156"/>
                    <a:gd name="connsiteX8" fmla="*/ 158214 w 385484"/>
                    <a:gd name="connsiteY8" fmla="*/ 252271 h 648156"/>
                    <a:gd name="connsiteX9" fmla="*/ 163556 w 385484"/>
                    <a:gd name="connsiteY9" fmla="*/ 196489 h 648156"/>
                    <a:gd name="connsiteX10" fmla="*/ 123274 w 385484"/>
                    <a:gd name="connsiteY10" fmla="*/ 38099 h 648156"/>
                    <a:gd name="connsiteX11" fmla="*/ 136172 w 385484"/>
                    <a:gd name="connsiteY11" fmla="*/ 459 h 648156"/>
                    <a:gd name="connsiteX0" fmla="*/ 136172 w 385484"/>
                    <a:gd name="connsiteY0" fmla="*/ 459 h 648156"/>
                    <a:gd name="connsiteX1" fmla="*/ 166073 w 385484"/>
                    <a:gd name="connsiteY1" fmla="*/ 28835 h 648156"/>
                    <a:gd name="connsiteX2" fmla="*/ 191815 w 385484"/>
                    <a:gd name="connsiteY2" fmla="*/ 106454 h 648156"/>
                    <a:gd name="connsiteX3" fmla="*/ 263009 w 385484"/>
                    <a:gd name="connsiteY3" fmla="*/ 199749 h 648156"/>
                    <a:gd name="connsiteX4" fmla="*/ 385273 w 385484"/>
                    <a:gd name="connsiteY4" fmla="*/ 245410 h 648156"/>
                    <a:gd name="connsiteX5" fmla="*/ 262146 w 385484"/>
                    <a:gd name="connsiteY5" fmla="*/ 269696 h 648156"/>
                    <a:gd name="connsiteX6" fmla="*/ 160394 w 385484"/>
                    <a:gd name="connsiteY6" fmla="*/ 599384 h 648156"/>
                    <a:gd name="connsiteX7" fmla="*/ 5736 w 385484"/>
                    <a:gd name="connsiteY7" fmla="*/ 550212 h 648156"/>
                    <a:gd name="connsiteX8" fmla="*/ 158214 w 385484"/>
                    <a:gd name="connsiteY8" fmla="*/ 252271 h 648156"/>
                    <a:gd name="connsiteX9" fmla="*/ 163556 w 385484"/>
                    <a:gd name="connsiteY9" fmla="*/ 196489 h 648156"/>
                    <a:gd name="connsiteX10" fmla="*/ 123274 w 385484"/>
                    <a:gd name="connsiteY10" fmla="*/ 38099 h 648156"/>
                    <a:gd name="connsiteX11" fmla="*/ 136172 w 385484"/>
                    <a:gd name="connsiteY11" fmla="*/ 459 h 648156"/>
                    <a:gd name="connsiteX0" fmla="*/ 136172 w 385493"/>
                    <a:gd name="connsiteY0" fmla="*/ 459 h 648156"/>
                    <a:gd name="connsiteX1" fmla="*/ 166073 w 385493"/>
                    <a:gd name="connsiteY1" fmla="*/ 28835 h 648156"/>
                    <a:gd name="connsiteX2" fmla="*/ 191815 w 385493"/>
                    <a:gd name="connsiteY2" fmla="*/ 106454 h 648156"/>
                    <a:gd name="connsiteX3" fmla="*/ 263009 w 385493"/>
                    <a:gd name="connsiteY3" fmla="*/ 199749 h 648156"/>
                    <a:gd name="connsiteX4" fmla="*/ 385273 w 385493"/>
                    <a:gd name="connsiteY4" fmla="*/ 245410 h 648156"/>
                    <a:gd name="connsiteX5" fmla="*/ 262146 w 385493"/>
                    <a:gd name="connsiteY5" fmla="*/ 269696 h 648156"/>
                    <a:gd name="connsiteX6" fmla="*/ 160394 w 385493"/>
                    <a:gd name="connsiteY6" fmla="*/ 599384 h 648156"/>
                    <a:gd name="connsiteX7" fmla="*/ 5736 w 385493"/>
                    <a:gd name="connsiteY7" fmla="*/ 550212 h 648156"/>
                    <a:gd name="connsiteX8" fmla="*/ 158214 w 385493"/>
                    <a:gd name="connsiteY8" fmla="*/ 252271 h 648156"/>
                    <a:gd name="connsiteX9" fmla="*/ 163556 w 385493"/>
                    <a:gd name="connsiteY9" fmla="*/ 196489 h 648156"/>
                    <a:gd name="connsiteX10" fmla="*/ 123274 w 385493"/>
                    <a:gd name="connsiteY10" fmla="*/ 38099 h 648156"/>
                    <a:gd name="connsiteX11" fmla="*/ 136172 w 385493"/>
                    <a:gd name="connsiteY11" fmla="*/ 459 h 648156"/>
                    <a:gd name="connsiteX0" fmla="*/ 130451 w 379772"/>
                    <a:gd name="connsiteY0" fmla="*/ 459 h 642554"/>
                    <a:gd name="connsiteX1" fmla="*/ 160352 w 379772"/>
                    <a:gd name="connsiteY1" fmla="*/ 28835 h 642554"/>
                    <a:gd name="connsiteX2" fmla="*/ 186094 w 379772"/>
                    <a:gd name="connsiteY2" fmla="*/ 106454 h 642554"/>
                    <a:gd name="connsiteX3" fmla="*/ 257288 w 379772"/>
                    <a:gd name="connsiteY3" fmla="*/ 199749 h 642554"/>
                    <a:gd name="connsiteX4" fmla="*/ 379552 w 379772"/>
                    <a:gd name="connsiteY4" fmla="*/ 245410 h 642554"/>
                    <a:gd name="connsiteX5" fmla="*/ 256425 w 379772"/>
                    <a:gd name="connsiteY5" fmla="*/ 269696 h 642554"/>
                    <a:gd name="connsiteX6" fmla="*/ 154673 w 379772"/>
                    <a:gd name="connsiteY6" fmla="*/ 599384 h 642554"/>
                    <a:gd name="connsiteX7" fmla="*/ 15 w 379772"/>
                    <a:gd name="connsiteY7" fmla="*/ 550212 h 642554"/>
                    <a:gd name="connsiteX8" fmla="*/ 163957 w 379772"/>
                    <a:gd name="connsiteY8" fmla="*/ 256857 h 642554"/>
                    <a:gd name="connsiteX9" fmla="*/ 157835 w 379772"/>
                    <a:gd name="connsiteY9" fmla="*/ 196489 h 642554"/>
                    <a:gd name="connsiteX10" fmla="*/ 117553 w 379772"/>
                    <a:gd name="connsiteY10" fmla="*/ 38099 h 642554"/>
                    <a:gd name="connsiteX11" fmla="*/ 130451 w 379772"/>
                    <a:gd name="connsiteY11" fmla="*/ 459 h 642554"/>
                    <a:gd name="connsiteX0" fmla="*/ 106379 w 355700"/>
                    <a:gd name="connsiteY0" fmla="*/ 459 h 623177"/>
                    <a:gd name="connsiteX1" fmla="*/ 136280 w 355700"/>
                    <a:gd name="connsiteY1" fmla="*/ 28835 h 623177"/>
                    <a:gd name="connsiteX2" fmla="*/ 162022 w 355700"/>
                    <a:gd name="connsiteY2" fmla="*/ 106454 h 623177"/>
                    <a:gd name="connsiteX3" fmla="*/ 233216 w 355700"/>
                    <a:gd name="connsiteY3" fmla="*/ 199749 h 623177"/>
                    <a:gd name="connsiteX4" fmla="*/ 355480 w 355700"/>
                    <a:gd name="connsiteY4" fmla="*/ 245410 h 623177"/>
                    <a:gd name="connsiteX5" fmla="*/ 232353 w 355700"/>
                    <a:gd name="connsiteY5" fmla="*/ 269696 h 623177"/>
                    <a:gd name="connsiteX6" fmla="*/ 130601 w 355700"/>
                    <a:gd name="connsiteY6" fmla="*/ 599384 h 623177"/>
                    <a:gd name="connsiteX7" fmla="*/ 19 w 355700"/>
                    <a:gd name="connsiteY7" fmla="*/ 559384 h 623177"/>
                    <a:gd name="connsiteX8" fmla="*/ 139885 w 355700"/>
                    <a:gd name="connsiteY8" fmla="*/ 256857 h 623177"/>
                    <a:gd name="connsiteX9" fmla="*/ 133763 w 355700"/>
                    <a:gd name="connsiteY9" fmla="*/ 196489 h 623177"/>
                    <a:gd name="connsiteX10" fmla="*/ 93481 w 355700"/>
                    <a:gd name="connsiteY10" fmla="*/ 38099 h 623177"/>
                    <a:gd name="connsiteX11" fmla="*/ 106379 w 355700"/>
                    <a:gd name="connsiteY11" fmla="*/ 459 h 623177"/>
                    <a:gd name="connsiteX0" fmla="*/ 106440 w 355761"/>
                    <a:gd name="connsiteY0" fmla="*/ 459 h 622651"/>
                    <a:gd name="connsiteX1" fmla="*/ 136341 w 355761"/>
                    <a:gd name="connsiteY1" fmla="*/ 28835 h 622651"/>
                    <a:gd name="connsiteX2" fmla="*/ 162083 w 355761"/>
                    <a:gd name="connsiteY2" fmla="*/ 106454 h 622651"/>
                    <a:gd name="connsiteX3" fmla="*/ 233277 w 355761"/>
                    <a:gd name="connsiteY3" fmla="*/ 199749 h 622651"/>
                    <a:gd name="connsiteX4" fmla="*/ 355541 w 355761"/>
                    <a:gd name="connsiteY4" fmla="*/ 245410 h 622651"/>
                    <a:gd name="connsiteX5" fmla="*/ 232414 w 355761"/>
                    <a:gd name="connsiteY5" fmla="*/ 269696 h 622651"/>
                    <a:gd name="connsiteX6" fmla="*/ 130662 w 355761"/>
                    <a:gd name="connsiteY6" fmla="*/ 599384 h 622651"/>
                    <a:gd name="connsiteX7" fmla="*/ 80 w 355761"/>
                    <a:gd name="connsiteY7" fmla="*/ 559384 h 622651"/>
                    <a:gd name="connsiteX8" fmla="*/ 139946 w 355761"/>
                    <a:gd name="connsiteY8" fmla="*/ 256857 h 622651"/>
                    <a:gd name="connsiteX9" fmla="*/ 133824 w 355761"/>
                    <a:gd name="connsiteY9" fmla="*/ 196489 h 622651"/>
                    <a:gd name="connsiteX10" fmla="*/ 93542 w 355761"/>
                    <a:gd name="connsiteY10" fmla="*/ 38099 h 622651"/>
                    <a:gd name="connsiteX11" fmla="*/ 106440 w 355761"/>
                    <a:gd name="connsiteY11" fmla="*/ 459 h 622651"/>
                    <a:gd name="connsiteX0" fmla="*/ 106440 w 355543"/>
                    <a:gd name="connsiteY0" fmla="*/ 459 h 622227"/>
                    <a:gd name="connsiteX1" fmla="*/ 136341 w 355543"/>
                    <a:gd name="connsiteY1" fmla="*/ 28835 h 622227"/>
                    <a:gd name="connsiteX2" fmla="*/ 162083 w 355543"/>
                    <a:gd name="connsiteY2" fmla="*/ 106454 h 622227"/>
                    <a:gd name="connsiteX3" fmla="*/ 233277 w 355543"/>
                    <a:gd name="connsiteY3" fmla="*/ 199749 h 622227"/>
                    <a:gd name="connsiteX4" fmla="*/ 355541 w 355543"/>
                    <a:gd name="connsiteY4" fmla="*/ 245410 h 622227"/>
                    <a:gd name="connsiteX5" fmla="*/ 230121 w 355543"/>
                    <a:gd name="connsiteY5" fmla="*/ 275428 h 622227"/>
                    <a:gd name="connsiteX6" fmla="*/ 130662 w 355543"/>
                    <a:gd name="connsiteY6" fmla="*/ 599384 h 622227"/>
                    <a:gd name="connsiteX7" fmla="*/ 80 w 355543"/>
                    <a:gd name="connsiteY7" fmla="*/ 559384 h 622227"/>
                    <a:gd name="connsiteX8" fmla="*/ 139946 w 355543"/>
                    <a:gd name="connsiteY8" fmla="*/ 256857 h 622227"/>
                    <a:gd name="connsiteX9" fmla="*/ 133824 w 355543"/>
                    <a:gd name="connsiteY9" fmla="*/ 196489 h 622227"/>
                    <a:gd name="connsiteX10" fmla="*/ 93542 w 355543"/>
                    <a:gd name="connsiteY10" fmla="*/ 38099 h 622227"/>
                    <a:gd name="connsiteX11" fmla="*/ 106440 w 355543"/>
                    <a:gd name="connsiteY11" fmla="*/ 459 h 622227"/>
                    <a:gd name="connsiteX0" fmla="*/ 106440 w 355544"/>
                    <a:gd name="connsiteY0" fmla="*/ 459 h 622227"/>
                    <a:gd name="connsiteX1" fmla="*/ 136341 w 355544"/>
                    <a:gd name="connsiteY1" fmla="*/ 28835 h 622227"/>
                    <a:gd name="connsiteX2" fmla="*/ 162083 w 355544"/>
                    <a:gd name="connsiteY2" fmla="*/ 106454 h 622227"/>
                    <a:gd name="connsiteX3" fmla="*/ 233277 w 355544"/>
                    <a:gd name="connsiteY3" fmla="*/ 199749 h 622227"/>
                    <a:gd name="connsiteX4" fmla="*/ 355541 w 355544"/>
                    <a:gd name="connsiteY4" fmla="*/ 245410 h 622227"/>
                    <a:gd name="connsiteX5" fmla="*/ 230121 w 355544"/>
                    <a:gd name="connsiteY5" fmla="*/ 275428 h 622227"/>
                    <a:gd name="connsiteX6" fmla="*/ 130662 w 355544"/>
                    <a:gd name="connsiteY6" fmla="*/ 599384 h 622227"/>
                    <a:gd name="connsiteX7" fmla="*/ 80 w 355544"/>
                    <a:gd name="connsiteY7" fmla="*/ 559384 h 622227"/>
                    <a:gd name="connsiteX8" fmla="*/ 139946 w 355544"/>
                    <a:gd name="connsiteY8" fmla="*/ 256857 h 622227"/>
                    <a:gd name="connsiteX9" fmla="*/ 133824 w 355544"/>
                    <a:gd name="connsiteY9" fmla="*/ 196489 h 622227"/>
                    <a:gd name="connsiteX10" fmla="*/ 93542 w 355544"/>
                    <a:gd name="connsiteY10" fmla="*/ 38099 h 622227"/>
                    <a:gd name="connsiteX11" fmla="*/ 106440 w 355544"/>
                    <a:gd name="connsiteY11" fmla="*/ 459 h 622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55544" h="622227">
                      <a:moveTo>
                        <a:pt x="106440" y="459"/>
                      </a:moveTo>
                      <a:cubicBezTo>
                        <a:pt x="117012" y="-2805"/>
                        <a:pt x="130016" y="11792"/>
                        <a:pt x="136341" y="28835"/>
                      </a:cubicBezTo>
                      <a:cubicBezTo>
                        <a:pt x="142666" y="45878"/>
                        <a:pt x="153502" y="80581"/>
                        <a:pt x="162083" y="106454"/>
                      </a:cubicBezTo>
                      <a:cubicBezTo>
                        <a:pt x="185814" y="137552"/>
                        <a:pt x="204473" y="174010"/>
                        <a:pt x="233277" y="199749"/>
                      </a:cubicBezTo>
                      <a:cubicBezTo>
                        <a:pt x="269820" y="219469"/>
                        <a:pt x="354920" y="221333"/>
                        <a:pt x="355541" y="245410"/>
                      </a:cubicBezTo>
                      <a:cubicBezTo>
                        <a:pt x="356162" y="269487"/>
                        <a:pt x="271163" y="267333"/>
                        <a:pt x="230121" y="275428"/>
                      </a:cubicBezTo>
                      <a:cubicBezTo>
                        <a:pt x="196204" y="385324"/>
                        <a:pt x="169002" y="552058"/>
                        <a:pt x="130662" y="599384"/>
                      </a:cubicBezTo>
                      <a:cubicBezTo>
                        <a:pt x="92322" y="646710"/>
                        <a:pt x="3119" y="614179"/>
                        <a:pt x="80" y="559384"/>
                      </a:cubicBezTo>
                      <a:cubicBezTo>
                        <a:pt x="-2959" y="504589"/>
                        <a:pt x="80389" y="371252"/>
                        <a:pt x="139946" y="256857"/>
                      </a:cubicBezTo>
                      <a:lnTo>
                        <a:pt x="133824" y="196489"/>
                      </a:lnTo>
                      <a:cubicBezTo>
                        <a:pt x="120397" y="143692"/>
                        <a:pt x="99868" y="60301"/>
                        <a:pt x="93542" y="38099"/>
                      </a:cubicBezTo>
                      <a:cubicBezTo>
                        <a:pt x="87216" y="15897"/>
                        <a:pt x="95868" y="3723"/>
                        <a:pt x="106440" y="45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82" name="グループ化 581">
                <a:extLst>
                  <a:ext uri="{FF2B5EF4-FFF2-40B4-BE49-F238E27FC236}">
                    <a16:creationId xmlns:a16="http://schemas.microsoft.com/office/drawing/2014/main" id="{C8EA7926-9B04-4A64-83D0-64067792A13B}"/>
                  </a:ext>
                </a:extLst>
              </p:cNvPr>
              <p:cNvGrpSpPr/>
              <p:nvPr/>
            </p:nvGrpSpPr>
            <p:grpSpPr>
              <a:xfrm rot="21386287" flipH="1">
                <a:off x="7989776" y="2362437"/>
                <a:ext cx="299770" cy="524617"/>
                <a:chOff x="6528281" y="1072716"/>
                <a:chExt cx="447405" cy="782989"/>
              </a:xfrm>
            </p:grpSpPr>
            <p:sp>
              <p:nvSpPr>
                <p:cNvPr id="583" name="角丸四角形 515">
                  <a:extLst>
                    <a:ext uri="{FF2B5EF4-FFF2-40B4-BE49-F238E27FC236}">
                      <a16:creationId xmlns:a16="http://schemas.microsoft.com/office/drawing/2014/main" id="{EBF9B36B-B1CD-458E-A2C9-DDF92FA90D99}"/>
                    </a:ext>
                  </a:extLst>
                </p:cNvPr>
                <p:cNvSpPr/>
                <p:nvPr/>
              </p:nvSpPr>
              <p:spPr>
                <a:xfrm rot="3126630" flipH="1">
                  <a:off x="6561212" y="1177848"/>
                  <a:ext cx="210375" cy="5694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84" name="フリーフォーム: 図形 583">
                  <a:extLst>
                    <a:ext uri="{FF2B5EF4-FFF2-40B4-BE49-F238E27FC236}">
                      <a16:creationId xmlns:a16="http://schemas.microsoft.com/office/drawing/2014/main" id="{F1186AB3-D471-49BD-9EB2-BDC09BCA726B}"/>
                    </a:ext>
                  </a:extLst>
                </p:cNvPr>
                <p:cNvSpPr/>
                <p:nvPr/>
              </p:nvSpPr>
              <p:spPr bwMode="auto">
                <a:xfrm>
                  <a:off x="6528281" y="1072716"/>
                  <a:ext cx="447405" cy="782989"/>
                </a:xfrm>
                <a:custGeom>
                  <a:avLst/>
                  <a:gdLst>
                    <a:gd name="connsiteX0" fmla="*/ 164297 w 413430"/>
                    <a:gd name="connsiteY0" fmla="*/ 743 h 711253"/>
                    <a:gd name="connsiteX1" fmla="*/ 201937 w 413430"/>
                    <a:gd name="connsiteY1" fmla="*/ 24820 h 711253"/>
                    <a:gd name="connsiteX2" fmla="*/ 219940 w 413430"/>
                    <a:gd name="connsiteY2" fmla="*/ 106738 h 711253"/>
                    <a:gd name="connsiteX3" fmla="*/ 289415 w 413430"/>
                    <a:gd name="connsiteY3" fmla="*/ 182836 h 711253"/>
                    <a:gd name="connsiteX4" fmla="*/ 291201 w 413430"/>
                    <a:gd name="connsiteY4" fmla="*/ 185811 h 711253"/>
                    <a:gd name="connsiteX5" fmla="*/ 386726 w 413430"/>
                    <a:gd name="connsiteY5" fmla="*/ 205326 h 711253"/>
                    <a:gd name="connsiteX6" fmla="*/ 408423 w 413430"/>
                    <a:gd name="connsiteY6" fmla="*/ 219986 h 711253"/>
                    <a:gd name="connsiteX7" fmla="*/ 413430 w 413430"/>
                    <a:gd name="connsiteY7" fmla="*/ 232108 h 711253"/>
                    <a:gd name="connsiteX8" fmla="*/ 413398 w 413430"/>
                    <a:gd name="connsiteY8" fmla="*/ 245694 h 711253"/>
                    <a:gd name="connsiteX9" fmla="*/ 398738 w 413430"/>
                    <a:gd name="connsiteY9" fmla="*/ 267390 h 711253"/>
                    <a:gd name="connsiteX10" fmla="*/ 373030 w 413430"/>
                    <a:gd name="connsiteY10" fmla="*/ 272365 h 711253"/>
                    <a:gd name="connsiteX11" fmla="*/ 322593 w 413430"/>
                    <a:gd name="connsiteY11" fmla="*/ 262063 h 711253"/>
                    <a:gd name="connsiteX12" fmla="*/ 290271 w 413430"/>
                    <a:gd name="connsiteY12" fmla="*/ 269980 h 711253"/>
                    <a:gd name="connsiteX13" fmla="*/ 176613 w 413430"/>
                    <a:gd name="connsiteY13" fmla="*/ 640149 h 711253"/>
                    <a:gd name="connsiteX14" fmla="*/ 55649 w 413430"/>
                    <a:gd name="connsiteY14" fmla="*/ 709561 h 711253"/>
                    <a:gd name="connsiteX15" fmla="*/ 7668 w 413430"/>
                    <a:gd name="connsiteY15" fmla="*/ 595740 h 711253"/>
                    <a:gd name="connsiteX16" fmla="*/ 186339 w 413430"/>
                    <a:gd name="connsiteY16" fmla="*/ 252555 h 711253"/>
                    <a:gd name="connsiteX17" fmla="*/ 191681 w 413430"/>
                    <a:gd name="connsiteY17" fmla="*/ 196773 h 711253"/>
                    <a:gd name="connsiteX18" fmla="*/ 164833 w 413430"/>
                    <a:gd name="connsiteY18" fmla="*/ 138805 h 711253"/>
                    <a:gd name="connsiteX19" fmla="*/ 159768 w 413430"/>
                    <a:gd name="connsiteY19" fmla="*/ 127326 h 711253"/>
                    <a:gd name="connsiteX20" fmla="*/ 140221 w 413430"/>
                    <a:gd name="connsiteY20" fmla="*/ 38383 h 711253"/>
                    <a:gd name="connsiteX21" fmla="*/ 164297 w 413430"/>
                    <a:gd name="connsiteY21" fmla="*/ 743 h 711253"/>
                    <a:gd name="connsiteX0" fmla="*/ 156645 w 405778"/>
                    <a:gd name="connsiteY0" fmla="*/ 743 h 667156"/>
                    <a:gd name="connsiteX1" fmla="*/ 194285 w 405778"/>
                    <a:gd name="connsiteY1" fmla="*/ 24820 h 667156"/>
                    <a:gd name="connsiteX2" fmla="*/ 212288 w 405778"/>
                    <a:gd name="connsiteY2" fmla="*/ 106738 h 667156"/>
                    <a:gd name="connsiteX3" fmla="*/ 281763 w 405778"/>
                    <a:gd name="connsiteY3" fmla="*/ 182836 h 667156"/>
                    <a:gd name="connsiteX4" fmla="*/ 283549 w 405778"/>
                    <a:gd name="connsiteY4" fmla="*/ 185811 h 667156"/>
                    <a:gd name="connsiteX5" fmla="*/ 379074 w 405778"/>
                    <a:gd name="connsiteY5" fmla="*/ 205326 h 667156"/>
                    <a:gd name="connsiteX6" fmla="*/ 400771 w 405778"/>
                    <a:gd name="connsiteY6" fmla="*/ 219986 h 667156"/>
                    <a:gd name="connsiteX7" fmla="*/ 405778 w 405778"/>
                    <a:gd name="connsiteY7" fmla="*/ 232108 h 667156"/>
                    <a:gd name="connsiteX8" fmla="*/ 405746 w 405778"/>
                    <a:gd name="connsiteY8" fmla="*/ 245694 h 667156"/>
                    <a:gd name="connsiteX9" fmla="*/ 391086 w 405778"/>
                    <a:gd name="connsiteY9" fmla="*/ 267390 h 667156"/>
                    <a:gd name="connsiteX10" fmla="*/ 365378 w 405778"/>
                    <a:gd name="connsiteY10" fmla="*/ 272365 h 667156"/>
                    <a:gd name="connsiteX11" fmla="*/ 314941 w 405778"/>
                    <a:gd name="connsiteY11" fmla="*/ 262063 h 667156"/>
                    <a:gd name="connsiteX12" fmla="*/ 282619 w 405778"/>
                    <a:gd name="connsiteY12" fmla="*/ 269980 h 667156"/>
                    <a:gd name="connsiteX13" fmla="*/ 168961 w 405778"/>
                    <a:gd name="connsiteY13" fmla="*/ 640149 h 667156"/>
                    <a:gd name="connsiteX14" fmla="*/ 16 w 405778"/>
                    <a:gd name="connsiteY14" fmla="*/ 595740 h 667156"/>
                    <a:gd name="connsiteX15" fmla="*/ 178687 w 405778"/>
                    <a:gd name="connsiteY15" fmla="*/ 252555 h 667156"/>
                    <a:gd name="connsiteX16" fmla="*/ 184029 w 405778"/>
                    <a:gd name="connsiteY16" fmla="*/ 196773 h 667156"/>
                    <a:gd name="connsiteX17" fmla="*/ 157181 w 405778"/>
                    <a:gd name="connsiteY17" fmla="*/ 138805 h 667156"/>
                    <a:gd name="connsiteX18" fmla="*/ 152116 w 405778"/>
                    <a:gd name="connsiteY18" fmla="*/ 127326 h 667156"/>
                    <a:gd name="connsiteX19" fmla="*/ 132569 w 405778"/>
                    <a:gd name="connsiteY19" fmla="*/ 38383 h 667156"/>
                    <a:gd name="connsiteX20" fmla="*/ 156645 w 405778"/>
                    <a:gd name="connsiteY20" fmla="*/ 743 h 667156"/>
                    <a:gd name="connsiteX0" fmla="*/ 130457 w 379590"/>
                    <a:gd name="connsiteY0" fmla="*/ 743 h 658211"/>
                    <a:gd name="connsiteX1" fmla="*/ 168097 w 379590"/>
                    <a:gd name="connsiteY1" fmla="*/ 24820 h 658211"/>
                    <a:gd name="connsiteX2" fmla="*/ 186100 w 379590"/>
                    <a:gd name="connsiteY2" fmla="*/ 106738 h 658211"/>
                    <a:gd name="connsiteX3" fmla="*/ 255575 w 379590"/>
                    <a:gd name="connsiteY3" fmla="*/ 182836 h 658211"/>
                    <a:gd name="connsiteX4" fmla="*/ 257361 w 379590"/>
                    <a:gd name="connsiteY4" fmla="*/ 185811 h 658211"/>
                    <a:gd name="connsiteX5" fmla="*/ 352886 w 379590"/>
                    <a:gd name="connsiteY5" fmla="*/ 205326 h 658211"/>
                    <a:gd name="connsiteX6" fmla="*/ 374583 w 379590"/>
                    <a:gd name="connsiteY6" fmla="*/ 219986 h 658211"/>
                    <a:gd name="connsiteX7" fmla="*/ 379590 w 379590"/>
                    <a:gd name="connsiteY7" fmla="*/ 232108 h 658211"/>
                    <a:gd name="connsiteX8" fmla="*/ 379558 w 379590"/>
                    <a:gd name="connsiteY8" fmla="*/ 245694 h 658211"/>
                    <a:gd name="connsiteX9" fmla="*/ 364898 w 379590"/>
                    <a:gd name="connsiteY9" fmla="*/ 267390 h 658211"/>
                    <a:gd name="connsiteX10" fmla="*/ 339190 w 379590"/>
                    <a:gd name="connsiteY10" fmla="*/ 272365 h 658211"/>
                    <a:gd name="connsiteX11" fmla="*/ 288753 w 379590"/>
                    <a:gd name="connsiteY11" fmla="*/ 262063 h 658211"/>
                    <a:gd name="connsiteX12" fmla="*/ 256431 w 379590"/>
                    <a:gd name="connsiteY12" fmla="*/ 269980 h 658211"/>
                    <a:gd name="connsiteX13" fmla="*/ 142773 w 379590"/>
                    <a:gd name="connsiteY13" fmla="*/ 640149 h 658211"/>
                    <a:gd name="connsiteX14" fmla="*/ 21 w 379590"/>
                    <a:gd name="connsiteY14" fmla="*/ 550496 h 658211"/>
                    <a:gd name="connsiteX15" fmla="*/ 152499 w 379590"/>
                    <a:gd name="connsiteY15" fmla="*/ 252555 h 658211"/>
                    <a:gd name="connsiteX16" fmla="*/ 157841 w 379590"/>
                    <a:gd name="connsiteY16" fmla="*/ 196773 h 658211"/>
                    <a:gd name="connsiteX17" fmla="*/ 130993 w 379590"/>
                    <a:gd name="connsiteY17" fmla="*/ 138805 h 658211"/>
                    <a:gd name="connsiteX18" fmla="*/ 125928 w 379590"/>
                    <a:gd name="connsiteY18" fmla="*/ 127326 h 658211"/>
                    <a:gd name="connsiteX19" fmla="*/ 106381 w 379590"/>
                    <a:gd name="connsiteY19" fmla="*/ 38383 h 658211"/>
                    <a:gd name="connsiteX20" fmla="*/ 130457 w 379590"/>
                    <a:gd name="connsiteY20" fmla="*/ 743 h 658211"/>
                    <a:gd name="connsiteX0" fmla="*/ 130438 w 379571"/>
                    <a:gd name="connsiteY0" fmla="*/ 743 h 623975"/>
                    <a:gd name="connsiteX1" fmla="*/ 168078 w 379571"/>
                    <a:gd name="connsiteY1" fmla="*/ 24820 h 623975"/>
                    <a:gd name="connsiteX2" fmla="*/ 186081 w 379571"/>
                    <a:gd name="connsiteY2" fmla="*/ 106738 h 623975"/>
                    <a:gd name="connsiteX3" fmla="*/ 255556 w 379571"/>
                    <a:gd name="connsiteY3" fmla="*/ 182836 h 623975"/>
                    <a:gd name="connsiteX4" fmla="*/ 257342 w 379571"/>
                    <a:gd name="connsiteY4" fmla="*/ 185811 h 623975"/>
                    <a:gd name="connsiteX5" fmla="*/ 352867 w 379571"/>
                    <a:gd name="connsiteY5" fmla="*/ 205326 h 623975"/>
                    <a:gd name="connsiteX6" fmla="*/ 374564 w 379571"/>
                    <a:gd name="connsiteY6" fmla="*/ 219986 h 623975"/>
                    <a:gd name="connsiteX7" fmla="*/ 379571 w 379571"/>
                    <a:gd name="connsiteY7" fmla="*/ 232108 h 623975"/>
                    <a:gd name="connsiteX8" fmla="*/ 379539 w 379571"/>
                    <a:gd name="connsiteY8" fmla="*/ 245694 h 623975"/>
                    <a:gd name="connsiteX9" fmla="*/ 364879 w 379571"/>
                    <a:gd name="connsiteY9" fmla="*/ 267390 h 623975"/>
                    <a:gd name="connsiteX10" fmla="*/ 339171 w 379571"/>
                    <a:gd name="connsiteY10" fmla="*/ 272365 h 623975"/>
                    <a:gd name="connsiteX11" fmla="*/ 288734 w 379571"/>
                    <a:gd name="connsiteY11" fmla="*/ 262063 h 623975"/>
                    <a:gd name="connsiteX12" fmla="*/ 256412 w 379571"/>
                    <a:gd name="connsiteY12" fmla="*/ 269980 h 623975"/>
                    <a:gd name="connsiteX13" fmla="*/ 154660 w 379571"/>
                    <a:gd name="connsiteY13" fmla="*/ 599668 h 623975"/>
                    <a:gd name="connsiteX14" fmla="*/ 2 w 379571"/>
                    <a:gd name="connsiteY14" fmla="*/ 550496 h 623975"/>
                    <a:gd name="connsiteX15" fmla="*/ 152480 w 379571"/>
                    <a:gd name="connsiteY15" fmla="*/ 252555 h 623975"/>
                    <a:gd name="connsiteX16" fmla="*/ 157822 w 379571"/>
                    <a:gd name="connsiteY16" fmla="*/ 196773 h 623975"/>
                    <a:gd name="connsiteX17" fmla="*/ 130974 w 379571"/>
                    <a:gd name="connsiteY17" fmla="*/ 138805 h 623975"/>
                    <a:gd name="connsiteX18" fmla="*/ 125909 w 379571"/>
                    <a:gd name="connsiteY18" fmla="*/ 127326 h 623975"/>
                    <a:gd name="connsiteX19" fmla="*/ 106362 w 379571"/>
                    <a:gd name="connsiteY19" fmla="*/ 38383 h 623975"/>
                    <a:gd name="connsiteX20" fmla="*/ 130438 w 379571"/>
                    <a:gd name="connsiteY20" fmla="*/ 743 h 623975"/>
                    <a:gd name="connsiteX0" fmla="*/ 130438 w 379571"/>
                    <a:gd name="connsiteY0" fmla="*/ 743 h 642999"/>
                    <a:gd name="connsiteX1" fmla="*/ 168078 w 379571"/>
                    <a:gd name="connsiteY1" fmla="*/ 24820 h 642999"/>
                    <a:gd name="connsiteX2" fmla="*/ 186081 w 379571"/>
                    <a:gd name="connsiteY2" fmla="*/ 106738 h 642999"/>
                    <a:gd name="connsiteX3" fmla="*/ 255556 w 379571"/>
                    <a:gd name="connsiteY3" fmla="*/ 182836 h 642999"/>
                    <a:gd name="connsiteX4" fmla="*/ 257342 w 379571"/>
                    <a:gd name="connsiteY4" fmla="*/ 185811 h 642999"/>
                    <a:gd name="connsiteX5" fmla="*/ 352867 w 379571"/>
                    <a:gd name="connsiteY5" fmla="*/ 205326 h 642999"/>
                    <a:gd name="connsiteX6" fmla="*/ 374564 w 379571"/>
                    <a:gd name="connsiteY6" fmla="*/ 219986 h 642999"/>
                    <a:gd name="connsiteX7" fmla="*/ 379571 w 379571"/>
                    <a:gd name="connsiteY7" fmla="*/ 232108 h 642999"/>
                    <a:gd name="connsiteX8" fmla="*/ 379539 w 379571"/>
                    <a:gd name="connsiteY8" fmla="*/ 245694 h 642999"/>
                    <a:gd name="connsiteX9" fmla="*/ 364879 w 379571"/>
                    <a:gd name="connsiteY9" fmla="*/ 267390 h 642999"/>
                    <a:gd name="connsiteX10" fmla="*/ 339171 w 379571"/>
                    <a:gd name="connsiteY10" fmla="*/ 272365 h 642999"/>
                    <a:gd name="connsiteX11" fmla="*/ 288734 w 379571"/>
                    <a:gd name="connsiteY11" fmla="*/ 262063 h 642999"/>
                    <a:gd name="connsiteX12" fmla="*/ 256412 w 379571"/>
                    <a:gd name="connsiteY12" fmla="*/ 269980 h 642999"/>
                    <a:gd name="connsiteX13" fmla="*/ 154660 w 379571"/>
                    <a:gd name="connsiteY13" fmla="*/ 599668 h 642999"/>
                    <a:gd name="connsiteX14" fmla="*/ 2 w 379571"/>
                    <a:gd name="connsiteY14" fmla="*/ 550496 h 642999"/>
                    <a:gd name="connsiteX15" fmla="*/ 152480 w 379571"/>
                    <a:gd name="connsiteY15" fmla="*/ 252555 h 642999"/>
                    <a:gd name="connsiteX16" fmla="*/ 157822 w 379571"/>
                    <a:gd name="connsiteY16" fmla="*/ 196773 h 642999"/>
                    <a:gd name="connsiteX17" fmla="*/ 130974 w 379571"/>
                    <a:gd name="connsiteY17" fmla="*/ 138805 h 642999"/>
                    <a:gd name="connsiteX18" fmla="*/ 125909 w 379571"/>
                    <a:gd name="connsiteY18" fmla="*/ 127326 h 642999"/>
                    <a:gd name="connsiteX19" fmla="*/ 106362 w 379571"/>
                    <a:gd name="connsiteY19" fmla="*/ 38383 h 642999"/>
                    <a:gd name="connsiteX20" fmla="*/ 130438 w 379571"/>
                    <a:gd name="connsiteY20" fmla="*/ 743 h 642999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58601 w 385305"/>
                    <a:gd name="connsiteY5" fmla="*/ 205326 h 648440"/>
                    <a:gd name="connsiteX6" fmla="*/ 380298 w 385305"/>
                    <a:gd name="connsiteY6" fmla="*/ 219986 h 648440"/>
                    <a:gd name="connsiteX7" fmla="*/ 385305 w 385305"/>
                    <a:gd name="connsiteY7" fmla="*/ 232108 h 648440"/>
                    <a:gd name="connsiteX8" fmla="*/ 385273 w 385305"/>
                    <a:gd name="connsiteY8" fmla="*/ 245694 h 648440"/>
                    <a:gd name="connsiteX9" fmla="*/ 370613 w 385305"/>
                    <a:gd name="connsiteY9" fmla="*/ 267390 h 648440"/>
                    <a:gd name="connsiteX10" fmla="*/ 344905 w 385305"/>
                    <a:gd name="connsiteY10" fmla="*/ 272365 h 648440"/>
                    <a:gd name="connsiteX11" fmla="*/ 294468 w 385305"/>
                    <a:gd name="connsiteY11" fmla="*/ 262063 h 648440"/>
                    <a:gd name="connsiteX12" fmla="*/ 262146 w 385305"/>
                    <a:gd name="connsiteY12" fmla="*/ 269980 h 648440"/>
                    <a:gd name="connsiteX13" fmla="*/ 160394 w 385305"/>
                    <a:gd name="connsiteY13" fmla="*/ 599668 h 648440"/>
                    <a:gd name="connsiteX14" fmla="*/ 5736 w 385305"/>
                    <a:gd name="connsiteY14" fmla="*/ 550496 h 648440"/>
                    <a:gd name="connsiteX15" fmla="*/ 158214 w 385305"/>
                    <a:gd name="connsiteY15" fmla="*/ 252555 h 648440"/>
                    <a:gd name="connsiteX16" fmla="*/ 163556 w 385305"/>
                    <a:gd name="connsiteY16" fmla="*/ 196773 h 648440"/>
                    <a:gd name="connsiteX17" fmla="*/ 136708 w 385305"/>
                    <a:gd name="connsiteY17" fmla="*/ 138805 h 648440"/>
                    <a:gd name="connsiteX18" fmla="*/ 131643 w 385305"/>
                    <a:gd name="connsiteY18" fmla="*/ 127326 h 648440"/>
                    <a:gd name="connsiteX19" fmla="*/ 112096 w 385305"/>
                    <a:gd name="connsiteY19" fmla="*/ 38383 h 648440"/>
                    <a:gd name="connsiteX20" fmla="*/ 136172 w 385305"/>
                    <a:gd name="connsiteY20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46563 w 385305"/>
                    <a:gd name="connsiteY5" fmla="*/ 213925 h 648440"/>
                    <a:gd name="connsiteX6" fmla="*/ 380298 w 385305"/>
                    <a:gd name="connsiteY6" fmla="*/ 219986 h 648440"/>
                    <a:gd name="connsiteX7" fmla="*/ 385305 w 385305"/>
                    <a:gd name="connsiteY7" fmla="*/ 232108 h 648440"/>
                    <a:gd name="connsiteX8" fmla="*/ 385273 w 385305"/>
                    <a:gd name="connsiteY8" fmla="*/ 245694 h 648440"/>
                    <a:gd name="connsiteX9" fmla="*/ 370613 w 385305"/>
                    <a:gd name="connsiteY9" fmla="*/ 267390 h 648440"/>
                    <a:gd name="connsiteX10" fmla="*/ 344905 w 385305"/>
                    <a:gd name="connsiteY10" fmla="*/ 272365 h 648440"/>
                    <a:gd name="connsiteX11" fmla="*/ 294468 w 385305"/>
                    <a:gd name="connsiteY11" fmla="*/ 262063 h 648440"/>
                    <a:gd name="connsiteX12" fmla="*/ 262146 w 385305"/>
                    <a:gd name="connsiteY12" fmla="*/ 269980 h 648440"/>
                    <a:gd name="connsiteX13" fmla="*/ 160394 w 385305"/>
                    <a:gd name="connsiteY13" fmla="*/ 599668 h 648440"/>
                    <a:gd name="connsiteX14" fmla="*/ 5736 w 385305"/>
                    <a:gd name="connsiteY14" fmla="*/ 550496 h 648440"/>
                    <a:gd name="connsiteX15" fmla="*/ 158214 w 385305"/>
                    <a:gd name="connsiteY15" fmla="*/ 252555 h 648440"/>
                    <a:gd name="connsiteX16" fmla="*/ 163556 w 385305"/>
                    <a:gd name="connsiteY16" fmla="*/ 196773 h 648440"/>
                    <a:gd name="connsiteX17" fmla="*/ 136708 w 385305"/>
                    <a:gd name="connsiteY17" fmla="*/ 138805 h 648440"/>
                    <a:gd name="connsiteX18" fmla="*/ 131643 w 385305"/>
                    <a:gd name="connsiteY18" fmla="*/ 127326 h 648440"/>
                    <a:gd name="connsiteX19" fmla="*/ 112096 w 385305"/>
                    <a:gd name="connsiteY19" fmla="*/ 38383 h 648440"/>
                    <a:gd name="connsiteX20" fmla="*/ 136172 w 385305"/>
                    <a:gd name="connsiteY20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80298 w 385305"/>
                    <a:gd name="connsiteY5" fmla="*/ 219986 h 648440"/>
                    <a:gd name="connsiteX6" fmla="*/ 385305 w 385305"/>
                    <a:gd name="connsiteY6" fmla="*/ 232108 h 648440"/>
                    <a:gd name="connsiteX7" fmla="*/ 385273 w 385305"/>
                    <a:gd name="connsiteY7" fmla="*/ 245694 h 648440"/>
                    <a:gd name="connsiteX8" fmla="*/ 370613 w 385305"/>
                    <a:gd name="connsiteY8" fmla="*/ 267390 h 648440"/>
                    <a:gd name="connsiteX9" fmla="*/ 344905 w 385305"/>
                    <a:gd name="connsiteY9" fmla="*/ 272365 h 648440"/>
                    <a:gd name="connsiteX10" fmla="*/ 294468 w 385305"/>
                    <a:gd name="connsiteY10" fmla="*/ 262063 h 648440"/>
                    <a:gd name="connsiteX11" fmla="*/ 262146 w 385305"/>
                    <a:gd name="connsiteY11" fmla="*/ 269980 h 648440"/>
                    <a:gd name="connsiteX12" fmla="*/ 160394 w 385305"/>
                    <a:gd name="connsiteY12" fmla="*/ 599668 h 648440"/>
                    <a:gd name="connsiteX13" fmla="*/ 5736 w 385305"/>
                    <a:gd name="connsiteY13" fmla="*/ 550496 h 648440"/>
                    <a:gd name="connsiteX14" fmla="*/ 158214 w 385305"/>
                    <a:gd name="connsiteY14" fmla="*/ 252555 h 648440"/>
                    <a:gd name="connsiteX15" fmla="*/ 163556 w 385305"/>
                    <a:gd name="connsiteY15" fmla="*/ 196773 h 648440"/>
                    <a:gd name="connsiteX16" fmla="*/ 136708 w 385305"/>
                    <a:gd name="connsiteY16" fmla="*/ 138805 h 648440"/>
                    <a:gd name="connsiteX17" fmla="*/ 131643 w 385305"/>
                    <a:gd name="connsiteY17" fmla="*/ 127326 h 648440"/>
                    <a:gd name="connsiteX18" fmla="*/ 112096 w 385305"/>
                    <a:gd name="connsiteY18" fmla="*/ 38383 h 648440"/>
                    <a:gd name="connsiteX19" fmla="*/ 136172 w 385305"/>
                    <a:gd name="connsiteY19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380298 w 385305"/>
                    <a:gd name="connsiteY4" fmla="*/ 219986 h 648440"/>
                    <a:gd name="connsiteX5" fmla="*/ 385305 w 385305"/>
                    <a:gd name="connsiteY5" fmla="*/ 232108 h 648440"/>
                    <a:gd name="connsiteX6" fmla="*/ 385273 w 385305"/>
                    <a:gd name="connsiteY6" fmla="*/ 245694 h 648440"/>
                    <a:gd name="connsiteX7" fmla="*/ 370613 w 385305"/>
                    <a:gd name="connsiteY7" fmla="*/ 267390 h 648440"/>
                    <a:gd name="connsiteX8" fmla="*/ 344905 w 385305"/>
                    <a:gd name="connsiteY8" fmla="*/ 272365 h 648440"/>
                    <a:gd name="connsiteX9" fmla="*/ 294468 w 385305"/>
                    <a:gd name="connsiteY9" fmla="*/ 262063 h 648440"/>
                    <a:gd name="connsiteX10" fmla="*/ 262146 w 385305"/>
                    <a:gd name="connsiteY10" fmla="*/ 269980 h 648440"/>
                    <a:gd name="connsiteX11" fmla="*/ 160394 w 385305"/>
                    <a:gd name="connsiteY11" fmla="*/ 599668 h 648440"/>
                    <a:gd name="connsiteX12" fmla="*/ 5736 w 385305"/>
                    <a:gd name="connsiteY12" fmla="*/ 550496 h 648440"/>
                    <a:gd name="connsiteX13" fmla="*/ 158214 w 385305"/>
                    <a:gd name="connsiteY13" fmla="*/ 252555 h 648440"/>
                    <a:gd name="connsiteX14" fmla="*/ 163556 w 385305"/>
                    <a:gd name="connsiteY14" fmla="*/ 196773 h 648440"/>
                    <a:gd name="connsiteX15" fmla="*/ 136708 w 385305"/>
                    <a:gd name="connsiteY15" fmla="*/ 138805 h 648440"/>
                    <a:gd name="connsiteX16" fmla="*/ 131643 w 385305"/>
                    <a:gd name="connsiteY16" fmla="*/ 127326 h 648440"/>
                    <a:gd name="connsiteX17" fmla="*/ 112096 w 385305"/>
                    <a:gd name="connsiteY17" fmla="*/ 38383 h 648440"/>
                    <a:gd name="connsiteX18" fmla="*/ 136172 w 385305"/>
                    <a:gd name="connsiteY18" fmla="*/ 743 h 648440"/>
                    <a:gd name="connsiteX0" fmla="*/ 136172 w 390618"/>
                    <a:gd name="connsiteY0" fmla="*/ 743 h 648440"/>
                    <a:gd name="connsiteX1" fmla="*/ 173812 w 390618"/>
                    <a:gd name="connsiteY1" fmla="*/ 24820 h 648440"/>
                    <a:gd name="connsiteX2" fmla="*/ 191815 w 390618"/>
                    <a:gd name="connsiteY2" fmla="*/ 106738 h 648440"/>
                    <a:gd name="connsiteX3" fmla="*/ 263009 w 390618"/>
                    <a:gd name="connsiteY3" fmla="*/ 200033 h 648440"/>
                    <a:gd name="connsiteX4" fmla="*/ 380298 w 390618"/>
                    <a:gd name="connsiteY4" fmla="*/ 219986 h 648440"/>
                    <a:gd name="connsiteX5" fmla="*/ 385305 w 390618"/>
                    <a:gd name="connsiteY5" fmla="*/ 232108 h 648440"/>
                    <a:gd name="connsiteX6" fmla="*/ 385273 w 390618"/>
                    <a:gd name="connsiteY6" fmla="*/ 245694 h 648440"/>
                    <a:gd name="connsiteX7" fmla="*/ 370613 w 390618"/>
                    <a:gd name="connsiteY7" fmla="*/ 267390 h 648440"/>
                    <a:gd name="connsiteX8" fmla="*/ 344905 w 390618"/>
                    <a:gd name="connsiteY8" fmla="*/ 272365 h 648440"/>
                    <a:gd name="connsiteX9" fmla="*/ 294468 w 390618"/>
                    <a:gd name="connsiteY9" fmla="*/ 262063 h 648440"/>
                    <a:gd name="connsiteX10" fmla="*/ 262146 w 390618"/>
                    <a:gd name="connsiteY10" fmla="*/ 269980 h 648440"/>
                    <a:gd name="connsiteX11" fmla="*/ 160394 w 390618"/>
                    <a:gd name="connsiteY11" fmla="*/ 599668 h 648440"/>
                    <a:gd name="connsiteX12" fmla="*/ 5736 w 390618"/>
                    <a:gd name="connsiteY12" fmla="*/ 550496 h 648440"/>
                    <a:gd name="connsiteX13" fmla="*/ 158214 w 390618"/>
                    <a:gd name="connsiteY13" fmla="*/ 252555 h 648440"/>
                    <a:gd name="connsiteX14" fmla="*/ 163556 w 390618"/>
                    <a:gd name="connsiteY14" fmla="*/ 196773 h 648440"/>
                    <a:gd name="connsiteX15" fmla="*/ 136708 w 390618"/>
                    <a:gd name="connsiteY15" fmla="*/ 138805 h 648440"/>
                    <a:gd name="connsiteX16" fmla="*/ 131643 w 390618"/>
                    <a:gd name="connsiteY16" fmla="*/ 127326 h 648440"/>
                    <a:gd name="connsiteX17" fmla="*/ 112096 w 390618"/>
                    <a:gd name="connsiteY17" fmla="*/ 38383 h 648440"/>
                    <a:gd name="connsiteX18" fmla="*/ 136172 w 390618"/>
                    <a:gd name="connsiteY18" fmla="*/ 743 h 648440"/>
                    <a:gd name="connsiteX0" fmla="*/ 136172 w 390618"/>
                    <a:gd name="connsiteY0" fmla="*/ 743 h 648440"/>
                    <a:gd name="connsiteX1" fmla="*/ 173812 w 390618"/>
                    <a:gd name="connsiteY1" fmla="*/ 24820 h 648440"/>
                    <a:gd name="connsiteX2" fmla="*/ 191815 w 390618"/>
                    <a:gd name="connsiteY2" fmla="*/ 106738 h 648440"/>
                    <a:gd name="connsiteX3" fmla="*/ 263009 w 390618"/>
                    <a:gd name="connsiteY3" fmla="*/ 200033 h 648440"/>
                    <a:gd name="connsiteX4" fmla="*/ 380298 w 390618"/>
                    <a:gd name="connsiteY4" fmla="*/ 219986 h 648440"/>
                    <a:gd name="connsiteX5" fmla="*/ 385305 w 390618"/>
                    <a:gd name="connsiteY5" fmla="*/ 232108 h 648440"/>
                    <a:gd name="connsiteX6" fmla="*/ 385273 w 390618"/>
                    <a:gd name="connsiteY6" fmla="*/ 245694 h 648440"/>
                    <a:gd name="connsiteX7" fmla="*/ 370613 w 390618"/>
                    <a:gd name="connsiteY7" fmla="*/ 267390 h 648440"/>
                    <a:gd name="connsiteX8" fmla="*/ 344905 w 390618"/>
                    <a:gd name="connsiteY8" fmla="*/ 272365 h 648440"/>
                    <a:gd name="connsiteX9" fmla="*/ 294468 w 390618"/>
                    <a:gd name="connsiteY9" fmla="*/ 262063 h 648440"/>
                    <a:gd name="connsiteX10" fmla="*/ 262146 w 390618"/>
                    <a:gd name="connsiteY10" fmla="*/ 269980 h 648440"/>
                    <a:gd name="connsiteX11" fmla="*/ 160394 w 390618"/>
                    <a:gd name="connsiteY11" fmla="*/ 599668 h 648440"/>
                    <a:gd name="connsiteX12" fmla="*/ 5736 w 390618"/>
                    <a:gd name="connsiteY12" fmla="*/ 550496 h 648440"/>
                    <a:gd name="connsiteX13" fmla="*/ 158214 w 390618"/>
                    <a:gd name="connsiteY13" fmla="*/ 252555 h 648440"/>
                    <a:gd name="connsiteX14" fmla="*/ 163556 w 390618"/>
                    <a:gd name="connsiteY14" fmla="*/ 196773 h 648440"/>
                    <a:gd name="connsiteX15" fmla="*/ 136708 w 390618"/>
                    <a:gd name="connsiteY15" fmla="*/ 138805 h 648440"/>
                    <a:gd name="connsiteX16" fmla="*/ 131643 w 390618"/>
                    <a:gd name="connsiteY16" fmla="*/ 127326 h 648440"/>
                    <a:gd name="connsiteX17" fmla="*/ 112096 w 390618"/>
                    <a:gd name="connsiteY17" fmla="*/ 38383 h 648440"/>
                    <a:gd name="connsiteX18" fmla="*/ 136172 w 390618"/>
                    <a:gd name="connsiteY18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3009 w 385305"/>
                    <a:gd name="connsiteY3" fmla="*/ 200033 h 648440"/>
                    <a:gd name="connsiteX4" fmla="*/ 385305 w 385305"/>
                    <a:gd name="connsiteY4" fmla="*/ 232108 h 648440"/>
                    <a:gd name="connsiteX5" fmla="*/ 385273 w 385305"/>
                    <a:gd name="connsiteY5" fmla="*/ 245694 h 648440"/>
                    <a:gd name="connsiteX6" fmla="*/ 370613 w 385305"/>
                    <a:gd name="connsiteY6" fmla="*/ 267390 h 648440"/>
                    <a:gd name="connsiteX7" fmla="*/ 344905 w 385305"/>
                    <a:gd name="connsiteY7" fmla="*/ 272365 h 648440"/>
                    <a:gd name="connsiteX8" fmla="*/ 294468 w 385305"/>
                    <a:gd name="connsiteY8" fmla="*/ 262063 h 648440"/>
                    <a:gd name="connsiteX9" fmla="*/ 262146 w 385305"/>
                    <a:gd name="connsiteY9" fmla="*/ 269980 h 648440"/>
                    <a:gd name="connsiteX10" fmla="*/ 160394 w 385305"/>
                    <a:gd name="connsiteY10" fmla="*/ 599668 h 648440"/>
                    <a:gd name="connsiteX11" fmla="*/ 5736 w 385305"/>
                    <a:gd name="connsiteY11" fmla="*/ 550496 h 648440"/>
                    <a:gd name="connsiteX12" fmla="*/ 158214 w 385305"/>
                    <a:gd name="connsiteY12" fmla="*/ 252555 h 648440"/>
                    <a:gd name="connsiteX13" fmla="*/ 163556 w 385305"/>
                    <a:gd name="connsiteY13" fmla="*/ 196773 h 648440"/>
                    <a:gd name="connsiteX14" fmla="*/ 136708 w 385305"/>
                    <a:gd name="connsiteY14" fmla="*/ 138805 h 648440"/>
                    <a:gd name="connsiteX15" fmla="*/ 131643 w 385305"/>
                    <a:gd name="connsiteY15" fmla="*/ 127326 h 648440"/>
                    <a:gd name="connsiteX16" fmla="*/ 112096 w 385305"/>
                    <a:gd name="connsiteY16" fmla="*/ 38383 h 648440"/>
                    <a:gd name="connsiteX17" fmla="*/ 136172 w 385305"/>
                    <a:gd name="connsiteY17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344905 w 385273"/>
                    <a:gd name="connsiteY6" fmla="*/ 272365 h 648440"/>
                    <a:gd name="connsiteX7" fmla="*/ 294468 w 385273"/>
                    <a:gd name="connsiteY7" fmla="*/ 262063 h 648440"/>
                    <a:gd name="connsiteX8" fmla="*/ 262146 w 385273"/>
                    <a:gd name="connsiteY8" fmla="*/ 269980 h 648440"/>
                    <a:gd name="connsiteX9" fmla="*/ 160394 w 385273"/>
                    <a:gd name="connsiteY9" fmla="*/ 599668 h 648440"/>
                    <a:gd name="connsiteX10" fmla="*/ 5736 w 385273"/>
                    <a:gd name="connsiteY10" fmla="*/ 550496 h 648440"/>
                    <a:gd name="connsiteX11" fmla="*/ 158214 w 385273"/>
                    <a:gd name="connsiteY11" fmla="*/ 252555 h 648440"/>
                    <a:gd name="connsiteX12" fmla="*/ 163556 w 385273"/>
                    <a:gd name="connsiteY12" fmla="*/ 196773 h 648440"/>
                    <a:gd name="connsiteX13" fmla="*/ 136708 w 385273"/>
                    <a:gd name="connsiteY13" fmla="*/ 138805 h 648440"/>
                    <a:gd name="connsiteX14" fmla="*/ 131643 w 385273"/>
                    <a:gd name="connsiteY14" fmla="*/ 127326 h 648440"/>
                    <a:gd name="connsiteX15" fmla="*/ 112096 w 385273"/>
                    <a:gd name="connsiteY15" fmla="*/ 38383 h 648440"/>
                    <a:gd name="connsiteX16" fmla="*/ 136172 w 385273"/>
                    <a:gd name="connsiteY16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344905 w 385273"/>
                    <a:gd name="connsiteY6" fmla="*/ 272365 h 648440"/>
                    <a:gd name="connsiteX7" fmla="*/ 294468 w 385273"/>
                    <a:gd name="connsiteY7" fmla="*/ 262063 h 648440"/>
                    <a:gd name="connsiteX8" fmla="*/ 262146 w 385273"/>
                    <a:gd name="connsiteY8" fmla="*/ 269980 h 648440"/>
                    <a:gd name="connsiteX9" fmla="*/ 160394 w 385273"/>
                    <a:gd name="connsiteY9" fmla="*/ 599668 h 648440"/>
                    <a:gd name="connsiteX10" fmla="*/ 5736 w 385273"/>
                    <a:gd name="connsiteY10" fmla="*/ 550496 h 648440"/>
                    <a:gd name="connsiteX11" fmla="*/ 158214 w 385273"/>
                    <a:gd name="connsiteY11" fmla="*/ 252555 h 648440"/>
                    <a:gd name="connsiteX12" fmla="*/ 163556 w 385273"/>
                    <a:gd name="connsiteY12" fmla="*/ 196773 h 648440"/>
                    <a:gd name="connsiteX13" fmla="*/ 136708 w 385273"/>
                    <a:gd name="connsiteY13" fmla="*/ 138805 h 648440"/>
                    <a:gd name="connsiteX14" fmla="*/ 131643 w 385273"/>
                    <a:gd name="connsiteY14" fmla="*/ 127326 h 648440"/>
                    <a:gd name="connsiteX15" fmla="*/ 112096 w 385273"/>
                    <a:gd name="connsiteY15" fmla="*/ 38383 h 648440"/>
                    <a:gd name="connsiteX16" fmla="*/ 136172 w 385273"/>
                    <a:gd name="connsiteY16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294468 w 385273"/>
                    <a:gd name="connsiteY6" fmla="*/ 262063 h 648440"/>
                    <a:gd name="connsiteX7" fmla="*/ 262146 w 385273"/>
                    <a:gd name="connsiteY7" fmla="*/ 269980 h 648440"/>
                    <a:gd name="connsiteX8" fmla="*/ 160394 w 385273"/>
                    <a:gd name="connsiteY8" fmla="*/ 599668 h 648440"/>
                    <a:gd name="connsiteX9" fmla="*/ 5736 w 385273"/>
                    <a:gd name="connsiteY9" fmla="*/ 550496 h 648440"/>
                    <a:gd name="connsiteX10" fmla="*/ 158214 w 385273"/>
                    <a:gd name="connsiteY10" fmla="*/ 252555 h 648440"/>
                    <a:gd name="connsiteX11" fmla="*/ 163556 w 385273"/>
                    <a:gd name="connsiteY11" fmla="*/ 196773 h 648440"/>
                    <a:gd name="connsiteX12" fmla="*/ 136708 w 385273"/>
                    <a:gd name="connsiteY12" fmla="*/ 138805 h 648440"/>
                    <a:gd name="connsiteX13" fmla="*/ 131643 w 385273"/>
                    <a:gd name="connsiteY13" fmla="*/ 127326 h 648440"/>
                    <a:gd name="connsiteX14" fmla="*/ 112096 w 385273"/>
                    <a:gd name="connsiteY14" fmla="*/ 38383 h 648440"/>
                    <a:gd name="connsiteX15" fmla="*/ 136172 w 385273"/>
                    <a:gd name="connsiteY15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294468 w 385273"/>
                    <a:gd name="connsiteY5" fmla="*/ 262063 h 648440"/>
                    <a:gd name="connsiteX6" fmla="*/ 262146 w 385273"/>
                    <a:gd name="connsiteY6" fmla="*/ 269980 h 648440"/>
                    <a:gd name="connsiteX7" fmla="*/ 160394 w 385273"/>
                    <a:gd name="connsiteY7" fmla="*/ 599668 h 648440"/>
                    <a:gd name="connsiteX8" fmla="*/ 5736 w 385273"/>
                    <a:gd name="connsiteY8" fmla="*/ 550496 h 648440"/>
                    <a:gd name="connsiteX9" fmla="*/ 158214 w 385273"/>
                    <a:gd name="connsiteY9" fmla="*/ 252555 h 648440"/>
                    <a:gd name="connsiteX10" fmla="*/ 163556 w 385273"/>
                    <a:gd name="connsiteY10" fmla="*/ 196773 h 648440"/>
                    <a:gd name="connsiteX11" fmla="*/ 136708 w 385273"/>
                    <a:gd name="connsiteY11" fmla="*/ 138805 h 648440"/>
                    <a:gd name="connsiteX12" fmla="*/ 131643 w 385273"/>
                    <a:gd name="connsiteY12" fmla="*/ 127326 h 648440"/>
                    <a:gd name="connsiteX13" fmla="*/ 112096 w 385273"/>
                    <a:gd name="connsiteY13" fmla="*/ 38383 h 648440"/>
                    <a:gd name="connsiteX14" fmla="*/ 136172 w 385273"/>
                    <a:gd name="connsiteY14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262146 w 385273"/>
                    <a:gd name="connsiteY5" fmla="*/ 269980 h 648440"/>
                    <a:gd name="connsiteX6" fmla="*/ 160394 w 385273"/>
                    <a:gd name="connsiteY6" fmla="*/ 599668 h 648440"/>
                    <a:gd name="connsiteX7" fmla="*/ 5736 w 385273"/>
                    <a:gd name="connsiteY7" fmla="*/ 550496 h 648440"/>
                    <a:gd name="connsiteX8" fmla="*/ 158214 w 385273"/>
                    <a:gd name="connsiteY8" fmla="*/ 252555 h 648440"/>
                    <a:gd name="connsiteX9" fmla="*/ 163556 w 385273"/>
                    <a:gd name="connsiteY9" fmla="*/ 196773 h 648440"/>
                    <a:gd name="connsiteX10" fmla="*/ 136708 w 385273"/>
                    <a:gd name="connsiteY10" fmla="*/ 138805 h 648440"/>
                    <a:gd name="connsiteX11" fmla="*/ 131643 w 385273"/>
                    <a:gd name="connsiteY11" fmla="*/ 127326 h 648440"/>
                    <a:gd name="connsiteX12" fmla="*/ 112096 w 385273"/>
                    <a:gd name="connsiteY12" fmla="*/ 38383 h 648440"/>
                    <a:gd name="connsiteX13" fmla="*/ 136172 w 385273"/>
                    <a:gd name="connsiteY13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36708 w 385484"/>
                    <a:gd name="connsiteY10" fmla="*/ 138805 h 648440"/>
                    <a:gd name="connsiteX11" fmla="*/ 131643 w 385484"/>
                    <a:gd name="connsiteY11" fmla="*/ 127326 h 648440"/>
                    <a:gd name="connsiteX12" fmla="*/ 112096 w 385484"/>
                    <a:gd name="connsiteY12" fmla="*/ 38383 h 648440"/>
                    <a:gd name="connsiteX13" fmla="*/ 136172 w 385484"/>
                    <a:gd name="connsiteY13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31643 w 385484"/>
                    <a:gd name="connsiteY10" fmla="*/ 127326 h 648440"/>
                    <a:gd name="connsiteX11" fmla="*/ 112096 w 385484"/>
                    <a:gd name="connsiteY11" fmla="*/ 38383 h 648440"/>
                    <a:gd name="connsiteX12" fmla="*/ 136172 w 385484"/>
                    <a:gd name="connsiteY12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12096 w 385484"/>
                    <a:gd name="connsiteY10" fmla="*/ 38383 h 648440"/>
                    <a:gd name="connsiteX11" fmla="*/ 136172 w 385484"/>
                    <a:gd name="connsiteY11" fmla="*/ 743 h 648440"/>
                    <a:gd name="connsiteX0" fmla="*/ 136172 w 385484"/>
                    <a:gd name="connsiteY0" fmla="*/ 336 h 648033"/>
                    <a:gd name="connsiteX1" fmla="*/ 173812 w 385484"/>
                    <a:gd name="connsiteY1" fmla="*/ 24413 h 648033"/>
                    <a:gd name="connsiteX2" fmla="*/ 191815 w 385484"/>
                    <a:gd name="connsiteY2" fmla="*/ 106331 h 648033"/>
                    <a:gd name="connsiteX3" fmla="*/ 263009 w 385484"/>
                    <a:gd name="connsiteY3" fmla="*/ 199626 h 648033"/>
                    <a:gd name="connsiteX4" fmla="*/ 385273 w 385484"/>
                    <a:gd name="connsiteY4" fmla="*/ 245287 h 648033"/>
                    <a:gd name="connsiteX5" fmla="*/ 262146 w 385484"/>
                    <a:gd name="connsiteY5" fmla="*/ 269573 h 648033"/>
                    <a:gd name="connsiteX6" fmla="*/ 160394 w 385484"/>
                    <a:gd name="connsiteY6" fmla="*/ 599261 h 648033"/>
                    <a:gd name="connsiteX7" fmla="*/ 5736 w 385484"/>
                    <a:gd name="connsiteY7" fmla="*/ 550089 h 648033"/>
                    <a:gd name="connsiteX8" fmla="*/ 158214 w 385484"/>
                    <a:gd name="connsiteY8" fmla="*/ 252148 h 648033"/>
                    <a:gd name="connsiteX9" fmla="*/ 163556 w 385484"/>
                    <a:gd name="connsiteY9" fmla="*/ 196366 h 648033"/>
                    <a:gd name="connsiteX10" fmla="*/ 123274 w 385484"/>
                    <a:gd name="connsiteY10" fmla="*/ 37976 h 648033"/>
                    <a:gd name="connsiteX11" fmla="*/ 136172 w 385484"/>
                    <a:gd name="connsiteY11" fmla="*/ 336 h 64803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459 h 648156"/>
                    <a:gd name="connsiteX1" fmla="*/ 166073 w 385484"/>
                    <a:gd name="connsiteY1" fmla="*/ 28835 h 648156"/>
                    <a:gd name="connsiteX2" fmla="*/ 191815 w 385484"/>
                    <a:gd name="connsiteY2" fmla="*/ 106454 h 648156"/>
                    <a:gd name="connsiteX3" fmla="*/ 263009 w 385484"/>
                    <a:gd name="connsiteY3" fmla="*/ 199749 h 648156"/>
                    <a:gd name="connsiteX4" fmla="*/ 385273 w 385484"/>
                    <a:gd name="connsiteY4" fmla="*/ 245410 h 648156"/>
                    <a:gd name="connsiteX5" fmla="*/ 262146 w 385484"/>
                    <a:gd name="connsiteY5" fmla="*/ 269696 h 648156"/>
                    <a:gd name="connsiteX6" fmla="*/ 160394 w 385484"/>
                    <a:gd name="connsiteY6" fmla="*/ 599384 h 648156"/>
                    <a:gd name="connsiteX7" fmla="*/ 5736 w 385484"/>
                    <a:gd name="connsiteY7" fmla="*/ 550212 h 648156"/>
                    <a:gd name="connsiteX8" fmla="*/ 158214 w 385484"/>
                    <a:gd name="connsiteY8" fmla="*/ 252271 h 648156"/>
                    <a:gd name="connsiteX9" fmla="*/ 163556 w 385484"/>
                    <a:gd name="connsiteY9" fmla="*/ 196489 h 648156"/>
                    <a:gd name="connsiteX10" fmla="*/ 123274 w 385484"/>
                    <a:gd name="connsiteY10" fmla="*/ 38099 h 648156"/>
                    <a:gd name="connsiteX11" fmla="*/ 136172 w 385484"/>
                    <a:gd name="connsiteY11" fmla="*/ 459 h 648156"/>
                    <a:gd name="connsiteX0" fmla="*/ 136172 w 385484"/>
                    <a:gd name="connsiteY0" fmla="*/ 459 h 648156"/>
                    <a:gd name="connsiteX1" fmla="*/ 166073 w 385484"/>
                    <a:gd name="connsiteY1" fmla="*/ 28835 h 648156"/>
                    <a:gd name="connsiteX2" fmla="*/ 191815 w 385484"/>
                    <a:gd name="connsiteY2" fmla="*/ 106454 h 648156"/>
                    <a:gd name="connsiteX3" fmla="*/ 263009 w 385484"/>
                    <a:gd name="connsiteY3" fmla="*/ 199749 h 648156"/>
                    <a:gd name="connsiteX4" fmla="*/ 385273 w 385484"/>
                    <a:gd name="connsiteY4" fmla="*/ 245410 h 648156"/>
                    <a:gd name="connsiteX5" fmla="*/ 262146 w 385484"/>
                    <a:gd name="connsiteY5" fmla="*/ 269696 h 648156"/>
                    <a:gd name="connsiteX6" fmla="*/ 160394 w 385484"/>
                    <a:gd name="connsiteY6" fmla="*/ 599384 h 648156"/>
                    <a:gd name="connsiteX7" fmla="*/ 5736 w 385484"/>
                    <a:gd name="connsiteY7" fmla="*/ 550212 h 648156"/>
                    <a:gd name="connsiteX8" fmla="*/ 158214 w 385484"/>
                    <a:gd name="connsiteY8" fmla="*/ 252271 h 648156"/>
                    <a:gd name="connsiteX9" fmla="*/ 163556 w 385484"/>
                    <a:gd name="connsiteY9" fmla="*/ 196489 h 648156"/>
                    <a:gd name="connsiteX10" fmla="*/ 123274 w 385484"/>
                    <a:gd name="connsiteY10" fmla="*/ 38099 h 648156"/>
                    <a:gd name="connsiteX11" fmla="*/ 136172 w 385484"/>
                    <a:gd name="connsiteY11" fmla="*/ 459 h 648156"/>
                    <a:gd name="connsiteX0" fmla="*/ 136172 w 385493"/>
                    <a:gd name="connsiteY0" fmla="*/ 459 h 648156"/>
                    <a:gd name="connsiteX1" fmla="*/ 166073 w 385493"/>
                    <a:gd name="connsiteY1" fmla="*/ 28835 h 648156"/>
                    <a:gd name="connsiteX2" fmla="*/ 191815 w 385493"/>
                    <a:gd name="connsiteY2" fmla="*/ 106454 h 648156"/>
                    <a:gd name="connsiteX3" fmla="*/ 263009 w 385493"/>
                    <a:gd name="connsiteY3" fmla="*/ 199749 h 648156"/>
                    <a:gd name="connsiteX4" fmla="*/ 385273 w 385493"/>
                    <a:gd name="connsiteY4" fmla="*/ 245410 h 648156"/>
                    <a:gd name="connsiteX5" fmla="*/ 262146 w 385493"/>
                    <a:gd name="connsiteY5" fmla="*/ 269696 h 648156"/>
                    <a:gd name="connsiteX6" fmla="*/ 160394 w 385493"/>
                    <a:gd name="connsiteY6" fmla="*/ 599384 h 648156"/>
                    <a:gd name="connsiteX7" fmla="*/ 5736 w 385493"/>
                    <a:gd name="connsiteY7" fmla="*/ 550212 h 648156"/>
                    <a:gd name="connsiteX8" fmla="*/ 158214 w 385493"/>
                    <a:gd name="connsiteY8" fmla="*/ 252271 h 648156"/>
                    <a:gd name="connsiteX9" fmla="*/ 163556 w 385493"/>
                    <a:gd name="connsiteY9" fmla="*/ 196489 h 648156"/>
                    <a:gd name="connsiteX10" fmla="*/ 123274 w 385493"/>
                    <a:gd name="connsiteY10" fmla="*/ 38099 h 648156"/>
                    <a:gd name="connsiteX11" fmla="*/ 136172 w 385493"/>
                    <a:gd name="connsiteY11" fmla="*/ 459 h 648156"/>
                    <a:gd name="connsiteX0" fmla="*/ 130451 w 379772"/>
                    <a:gd name="connsiteY0" fmla="*/ 459 h 642554"/>
                    <a:gd name="connsiteX1" fmla="*/ 160352 w 379772"/>
                    <a:gd name="connsiteY1" fmla="*/ 28835 h 642554"/>
                    <a:gd name="connsiteX2" fmla="*/ 186094 w 379772"/>
                    <a:gd name="connsiteY2" fmla="*/ 106454 h 642554"/>
                    <a:gd name="connsiteX3" fmla="*/ 257288 w 379772"/>
                    <a:gd name="connsiteY3" fmla="*/ 199749 h 642554"/>
                    <a:gd name="connsiteX4" fmla="*/ 379552 w 379772"/>
                    <a:gd name="connsiteY4" fmla="*/ 245410 h 642554"/>
                    <a:gd name="connsiteX5" fmla="*/ 256425 w 379772"/>
                    <a:gd name="connsiteY5" fmla="*/ 269696 h 642554"/>
                    <a:gd name="connsiteX6" fmla="*/ 154673 w 379772"/>
                    <a:gd name="connsiteY6" fmla="*/ 599384 h 642554"/>
                    <a:gd name="connsiteX7" fmla="*/ 15 w 379772"/>
                    <a:gd name="connsiteY7" fmla="*/ 550212 h 642554"/>
                    <a:gd name="connsiteX8" fmla="*/ 163957 w 379772"/>
                    <a:gd name="connsiteY8" fmla="*/ 256857 h 642554"/>
                    <a:gd name="connsiteX9" fmla="*/ 157835 w 379772"/>
                    <a:gd name="connsiteY9" fmla="*/ 196489 h 642554"/>
                    <a:gd name="connsiteX10" fmla="*/ 117553 w 379772"/>
                    <a:gd name="connsiteY10" fmla="*/ 38099 h 642554"/>
                    <a:gd name="connsiteX11" fmla="*/ 130451 w 379772"/>
                    <a:gd name="connsiteY11" fmla="*/ 459 h 642554"/>
                    <a:gd name="connsiteX0" fmla="*/ 106379 w 355700"/>
                    <a:gd name="connsiteY0" fmla="*/ 459 h 623177"/>
                    <a:gd name="connsiteX1" fmla="*/ 136280 w 355700"/>
                    <a:gd name="connsiteY1" fmla="*/ 28835 h 623177"/>
                    <a:gd name="connsiteX2" fmla="*/ 162022 w 355700"/>
                    <a:gd name="connsiteY2" fmla="*/ 106454 h 623177"/>
                    <a:gd name="connsiteX3" fmla="*/ 233216 w 355700"/>
                    <a:gd name="connsiteY3" fmla="*/ 199749 h 623177"/>
                    <a:gd name="connsiteX4" fmla="*/ 355480 w 355700"/>
                    <a:gd name="connsiteY4" fmla="*/ 245410 h 623177"/>
                    <a:gd name="connsiteX5" fmla="*/ 232353 w 355700"/>
                    <a:gd name="connsiteY5" fmla="*/ 269696 h 623177"/>
                    <a:gd name="connsiteX6" fmla="*/ 130601 w 355700"/>
                    <a:gd name="connsiteY6" fmla="*/ 599384 h 623177"/>
                    <a:gd name="connsiteX7" fmla="*/ 19 w 355700"/>
                    <a:gd name="connsiteY7" fmla="*/ 559384 h 623177"/>
                    <a:gd name="connsiteX8" fmla="*/ 139885 w 355700"/>
                    <a:gd name="connsiteY8" fmla="*/ 256857 h 623177"/>
                    <a:gd name="connsiteX9" fmla="*/ 133763 w 355700"/>
                    <a:gd name="connsiteY9" fmla="*/ 196489 h 623177"/>
                    <a:gd name="connsiteX10" fmla="*/ 93481 w 355700"/>
                    <a:gd name="connsiteY10" fmla="*/ 38099 h 623177"/>
                    <a:gd name="connsiteX11" fmla="*/ 106379 w 355700"/>
                    <a:gd name="connsiteY11" fmla="*/ 459 h 623177"/>
                    <a:gd name="connsiteX0" fmla="*/ 106440 w 355761"/>
                    <a:gd name="connsiteY0" fmla="*/ 459 h 622651"/>
                    <a:gd name="connsiteX1" fmla="*/ 136341 w 355761"/>
                    <a:gd name="connsiteY1" fmla="*/ 28835 h 622651"/>
                    <a:gd name="connsiteX2" fmla="*/ 162083 w 355761"/>
                    <a:gd name="connsiteY2" fmla="*/ 106454 h 622651"/>
                    <a:gd name="connsiteX3" fmla="*/ 233277 w 355761"/>
                    <a:gd name="connsiteY3" fmla="*/ 199749 h 622651"/>
                    <a:gd name="connsiteX4" fmla="*/ 355541 w 355761"/>
                    <a:gd name="connsiteY4" fmla="*/ 245410 h 622651"/>
                    <a:gd name="connsiteX5" fmla="*/ 232414 w 355761"/>
                    <a:gd name="connsiteY5" fmla="*/ 269696 h 622651"/>
                    <a:gd name="connsiteX6" fmla="*/ 130662 w 355761"/>
                    <a:gd name="connsiteY6" fmla="*/ 599384 h 622651"/>
                    <a:gd name="connsiteX7" fmla="*/ 80 w 355761"/>
                    <a:gd name="connsiteY7" fmla="*/ 559384 h 622651"/>
                    <a:gd name="connsiteX8" fmla="*/ 139946 w 355761"/>
                    <a:gd name="connsiteY8" fmla="*/ 256857 h 622651"/>
                    <a:gd name="connsiteX9" fmla="*/ 133824 w 355761"/>
                    <a:gd name="connsiteY9" fmla="*/ 196489 h 622651"/>
                    <a:gd name="connsiteX10" fmla="*/ 93542 w 355761"/>
                    <a:gd name="connsiteY10" fmla="*/ 38099 h 622651"/>
                    <a:gd name="connsiteX11" fmla="*/ 106440 w 355761"/>
                    <a:gd name="connsiteY11" fmla="*/ 459 h 622651"/>
                    <a:gd name="connsiteX0" fmla="*/ 106440 w 355543"/>
                    <a:gd name="connsiteY0" fmla="*/ 459 h 622227"/>
                    <a:gd name="connsiteX1" fmla="*/ 136341 w 355543"/>
                    <a:gd name="connsiteY1" fmla="*/ 28835 h 622227"/>
                    <a:gd name="connsiteX2" fmla="*/ 162083 w 355543"/>
                    <a:gd name="connsiteY2" fmla="*/ 106454 h 622227"/>
                    <a:gd name="connsiteX3" fmla="*/ 233277 w 355543"/>
                    <a:gd name="connsiteY3" fmla="*/ 199749 h 622227"/>
                    <a:gd name="connsiteX4" fmla="*/ 355541 w 355543"/>
                    <a:gd name="connsiteY4" fmla="*/ 245410 h 622227"/>
                    <a:gd name="connsiteX5" fmla="*/ 230121 w 355543"/>
                    <a:gd name="connsiteY5" fmla="*/ 275428 h 622227"/>
                    <a:gd name="connsiteX6" fmla="*/ 130662 w 355543"/>
                    <a:gd name="connsiteY6" fmla="*/ 599384 h 622227"/>
                    <a:gd name="connsiteX7" fmla="*/ 80 w 355543"/>
                    <a:gd name="connsiteY7" fmla="*/ 559384 h 622227"/>
                    <a:gd name="connsiteX8" fmla="*/ 139946 w 355543"/>
                    <a:gd name="connsiteY8" fmla="*/ 256857 h 622227"/>
                    <a:gd name="connsiteX9" fmla="*/ 133824 w 355543"/>
                    <a:gd name="connsiteY9" fmla="*/ 196489 h 622227"/>
                    <a:gd name="connsiteX10" fmla="*/ 93542 w 355543"/>
                    <a:gd name="connsiteY10" fmla="*/ 38099 h 622227"/>
                    <a:gd name="connsiteX11" fmla="*/ 106440 w 355543"/>
                    <a:gd name="connsiteY11" fmla="*/ 459 h 622227"/>
                    <a:gd name="connsiteX0" fmla="*/ 106440 w 355544"/>
                    <a:gd name="connsiteY0" fmla="*/ 459 h 622227"/>
                    <a:gd name="connsiteX1" fmla="*/ 136341 w 355544"/>
                    <a:gd name="connsiteY1" fmla="*/ 28835 h 622227"/>
                    <a:gd name="connsiteX2" fmla="*/ 162083 w 355544"/>
                    <a:gd name="connsiteY2" fmla="*/ 106454 h 622227"/>
                    <a:gd name="connsiteX3" fmla="*/ 233277 w 355544"/>
                    <a:gd name="connsiteY3" fmla="*/ 199749 h 622227"/>
                    <a:gd name="connsiteX4" fmla="*/ 355541 w 355544"/>
                    <a:gd name="connsiteY4" fmla="*/ 245410 h 622227"/>
                    <a:gd name="connsiteX5" fmla="*/ 230121 w 355544"/>
                    <a:gd name="connsiteY5" fmla="*/ 275428 h 622227"/>
                    <a:gd name="connsiteX6" fmla="*/ 130662 w 355544"/>
                    <a:gd name="connsiteY6" fmla="*/ 599384 h 622227"/>
                    <a:gd name="connsiteX7" fmla="*/ 80 w 355544"/>
                    <a:gd name="connsiteY7" fmla="*/ 559384 h 622227"/>
                    <a:gd name="connsiteX8" fmla="*/ 139946 w 355544"/>
                    <a:gd name="connsiteY8" fmla="*/ 256857 h 622227"/>
                    <a:gd name="connsiteX9" fmla="*/ 133824 w 355544"/>
                    <a:gd name="connsiteY9" fmla="*/ 196489 h 622227"/>
                    <a:gd name="connsiteX10" fmla="*/ 93542 w 355544"/>
                    <a:gd name="connsiteY10" fmla="*/ 38099 h 622227"/>
                    <a:gd name="connsiteX11" fmla="*/ 106440 w 355544"/>
                    <a:gd name="connsiteY11" fmla="*/ 459 h 622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55544" h="622227">
                      <a:moveTo>
                        <a:pt x="106440" y="459"/>
                      </a:moveTo>
                      <a:cubicBezTo>
                        <a:pt x="117012" y="-2805"/>
                        <a:pt x="130016" y="11792"/>
                        <a:pt x="136341" y="28835"/>
                      </a:cubicBezTo>
                      <a:cubicBezTo>
                        <a:pt x="142666" y="45878"/>
                        <a:pt x="153502" y="80581"/>
                        <a:pt x="162083" y="106454"/>
                      </a:cubicBezTo>
                      <a:cubicBezTo>
                        <a:pt x="185814" y="137552"/>
                        <a:pt x="204473" y="174010"/>
                        <a:pt x="233277" y="199749"/>
                      </a:cubicBezTo>
                      <a:cubicBezTo>
                        <a:pt x="269820" y="219469"/>
                        <a:pt x="354920" y="221333"/>
                        <a:pt x="355541" y="245410"/>
                      </a:cubicBezTo>
                      <a:cubicBezTo>
                        <a:pt x="356162" y="269487"/>
                        <a:pt x="271163" y="267333"/>
                        <a:pt x="230121" y="275428"/>
                      </a:cubicBezTo>
                      <a:cubicBezTo>
                        <a:pt x="196204" y="385324"/>
                        <a:pt x="169002" y="552058"/>
                        <a:pt x="130662" y="599384"/>
                      </a:cubicBezTo>
                      <a:cubicBezTo>
                        <a:pt x="92322" y="646710"/>
                        <a:pt x="3119" y="614179"/>
                        <a:pt x="80" y="559384"/>
                      </a:cubicBezTo>
                      <a:cubicBezTo>
                        <a:pt x="-2959" y="504589"/>
                        <a:pt x="80389" y="371252"/>
                        <a:pt x="139946" y="256857"/>
                      </a:cubicBezTo>
                      <a:lnTo>
                        <a:pt x="133824" y="196489"/>
                      </a:lnTo>
                      <a:cubicBezTo>
                        <a:pt x="120397" y="143692"/>
                        <a:pt x="99868" y="60301"/>
                        <a:pt x="93542" y="38099"/>
                      </a:cubicBezTo>
                      <a:cubicBezTo>
                        <a:pt x="87216" y="15897"/>
                        <a:pt x="95868" y="3723"/>
                        <a:pt x="106440" y="45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569" name="グループ化 568">
              <a:extLst>
                <a:ext uri="{FF2B5EF4-FFF2-40B4-BE49-F238E27FC236}">
                  <a16:creationId xmlns:a16="http://schemas.microsoft.com/office/drawing/2014/main" id="{AE67ECC0-5D2D-44D0-B79A-AB019A82160F}"/>
                </a:ext>
              </a:extLst>
            </p:cNvPr>
            <p:cNvGrpSpPr/>
            <p:nvPr/>
          </p:nvGrpSpPr>
          <p:grpSpPr>
            <a:xfrm>
              <a:off x="4396223" y="5229200"/>
              <a:ext cx="1108891" cy="463095"/>
              <a:chOff x="662423" y="3416873"/>
              <a:chExt cx="1108891" cy="463095"/>
            </a:xfrm>
          </p:grpSpPr>
          <p:grpSp>
            <p:nvGrpSpPr>
              <p:cNvPr id="570" name="グループ化 569">
                <a:extLst>
                  <a:ext uri="{FF2B5EF4-FFF2-40B4-BE49-F238E27FC236}">
                    <a16:creationId xmlns:a16="http://schemas.microsoft.com/office/drawing/2014/main" id="{7F516826-28EA-4C3B-9E9C-4ADE9F81F59A}"/>
                  </a:ext>
                </a:extLst>
              </p:cNvPr>
              <p:cNvGrpSpPr/>
              <p:nvPr/>
            </p:nvGrpSpPr>
            <p:grpSpPr>
              <a:xfrm>
                <a:off x="15387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579" name="フリーフォーム: 図形 578">
                  <a:extLst>
                    <a:ext uri="{FF2B5EF4-FFF2-40B4-BE49-F238E27FC236}">
                      <a16:creationId xmlns:a16="http://schemas.microsoft.com/office/drawing/2014/main" id="{B1B5CED0-5786-4495-A284-3B6AB3572AAA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0" name="フリーフォーム: 図形 579">
                  <a:extLst>
                    <a:ext uri="{FF2B5EF4-FFF2-40B4-BE49-F238E27FC236}">
                      <a16:creationId xmlns:a16="http://schemas.microsoft.com/office/drawing/2014/main" id="{98D1FD65-C6A6-4196-A676-BA83CF91B555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71" name="グループ化 570">
                <a:extLst>
                  <a:ext uri="{FF2B5EF4-FFF2-40B4-BE49-F238E27FC236}">
                    <a16:creationId xmlns:a16="http://schemas.microsoft.com/office/drawing/2014/main" id="{CA81B016-A7BB-41C9-A491-F0D5ACA7FE46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577" name="フリーフォーム: 図形 576">
                  <a:extLst>
                    <a:ext uri="{FF2B5EF4-FFF2-40B4-BE49-F238E27FC236}">
                      <a16:creationId xmlns:a16="http://schemas.microsoft.com/office/drawing/2014/main" id="{761C15D8-3C83-4625-945E-DBCAA6AEDB25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8" name="フリーフォーム: 図形 577">
                  <a:extLst>
                    <a:ext uri="{FF2B5EF4-FFF2-40B4-BE49-F238E27FC236}">
                      <a16:creationId xmlns:a16="http://schemas.microsoft.com/office/drawing/2014/main" id="{F381F39D-6512-4EDC-A21E-2EBC588A6B1E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72" name="グループ化 571">
                <a:extLst>
                  <a:ext uri="{FF2B5EF4-FFF2-40B4-BE49-F238E27FC236}">
                    <a16:creationId xmlns:a16="http://schemas.microsoft.com/office/drawing/2014/main" id="{EC485BEB-76D8-4CD8-A0F9-39373F66A07C}"/>
                  </a:ext>
                </a:extLst>
              </p:cNvPr>
              <p:cNvGrpSpPr/>
              <p:nvPr/>
            </p:nvGrpSpPr>
            <p:grpSpPr>
              <a:xfrm>
                <a:off x="739261" y="3699285"/>
                <a:ext cx="1032053" cy="180683"/>
                <a:chOff x="1304620" y="3360848"/>
                <a:chExt cx="1528052" cy="267518"/>
              </a:xfrm>
            </p:grpSpPr>
            <p:sp>
              <p:nvSpPr>
                <p:cNvPr id="573" name="フリーフォーム: 図形 572">
                  <a:extLst>
                    <a:ext uri="{FF2B5EF4-FFF2-40B4-BE49-F238E27FC236}">
                      <a16:creationId xmlns:a16="http://schemas.microsoft.com/office/drawing/2014/main" id="{718AC99C-C8B5-47A7-B967-BFF1DAD23421}"/>
                    </a:ext>
                  </a:extLst>
                </p:cNvPr>
                <p:cNvSpPr/>
                <p:nvPr/>
              </p:nvSpPr>
              <p:spPr bwMode="auto">
                <a:xfrm>
                  <a:off x="1304620" y="3360852"/>
                  <a:ext cx="140458" cy="26751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4" name="フリーフォーム: 図形 573">
                  <a:extLst>
                    <a:ext uri="{FF2B5EF4-FFF2-40B4-BE49-F238E27FC236}">
                      <a16:creationId xmlns:a16="http://schemas.microsoft.com/office/drawing/2014/main" id="{13A1C99E-2895-4C71-9D36-ABC29C205A56}"/>
                    </a:ext>
                  </a:extLst>
                </p:cNvPr>
                <p:cNvSpPr/>
                <p:nvPr/>
              </p:nvSpPr>
              <p:spPr bwMode="auto">
                <a:xfrm>
                  <a:off x="1441778" y="3360848"/>
                  <a:ext cx="140458" cy="26751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5" name="フリーフォーム: 図形 574">
                  <a:extLst>
                    <a:ext uri="{FF2B5EF4-FFF2-40B4-BE49-F238E27FC236}">
                      <a16:creationId xmlns:a16="http://schemas.microsoft.com/office/drawing/2014/main" id="{320621A7-BFEC-4350-8F6C-50B880076FC9}"/>
                    </a:ext>
                  </a:extLst>
                </p:cNvPr>
                <p:cNvSpPr/>
                <p:nvPr/>
              </p:nvSpPr>
              <p:spPr bwMode="auto">
                <a:xfrm>
                  <a:off x="2555056" y="3360852"/>
                  <a:ext cx="140458" cy="26751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6" name="フリーフォーム: 図形 575">
                  <a:extLst>
                    <a:ext uri="{FF2B5EF4-FFF2-40B4-BE49-F238E27FC236}">
                      <a16:creationId xmlns:a16="http://schemas.microsoft.com/office/drawing/2014/main" id="{614E0F44-8818-4A83-B2C0-CE2A59D57C0C}"/>
                    </a:ext>
                  </a:extLst>
                </p:cNvPr>
                <p:cNvSpPr/>
                <p:nvPr/>
              </p:nvSpPr>
              <p:spPr bwMode="auto">
                <a:xfrm>
                  <a:off x="2692214" y="3360848"/>
                  <a:ext cx="140458" cy="26751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616" name="グループ化 615">
            <a:extLst>
              <a:ext uri="{FF2B5EF4-FFF2-40B4-BE49-F238E27FC236}">
                <a16:creationId xmlns:a16="http://schemas.microsoft.com/office/drawing/2014/main" id="{5B3DDF6C-610C-4378-8429-A525B580AF7D}"/>
              </a:ext>
            </a:extLst>
          </p:cNvPr>
          <p:cNvGrpSpPr/>
          <p:nvPr/>
        </p:nvGrpSpPr>
        <p:grpSpPr>
          <a:xfrm>
            <a:off x="2169145" y="4878025"/>
            <a:ext cx="1777206" cy="1180230"/>
            <a:chOff x="2169145" y="4878025"/>
            <a:chExt cx="1777206" cy="1180230"/>
          </a:xfrm>
        </p:grpSpPr>
        <p:sp>
          <p:nvSpPr>
            <p:cNvPr id="617" name="フリーフォーム: 図形 616">
              <a:extLst>
                <a:ext uri="{FF2B5EF4-FFF2-40B4-BE49-F238E27FC236}">
                  <a16:creationId xmlns:a16="http://schemas.microsoft.com/office/drawing/2014/main" id="{F74832F8-FE9C-4AA6-BBD8-7BA255D68A74}"/>
                </a:ext>
              </a:extLst>
            </p:cNvPr>
            <p:cNvSpPr/>
            <p:nvPr/>
          </p:nvSpPr>
          <p:spPr bwMode="auto">
            <a:xfrm flipH="1">
              <a:off x="3118539" y="4950035"/>
              <a:ext cx="488211" cy="294311"/>
            </a:xfrm>
            <a:custGeom>
              <a:avLst/>
              <a:gdLst>
                <a:gd name="connsiteX0" fmla="*/ 298577 w 601163"/>
                <a:gd name="connsiteY0" fmla="*/ 85 h 315654"/>
                <a:gd name="connsiteX1" fmla="*/ 353517 w 601163"/>
                <a:gd name="connsiteY1" fmla="*/ 41618 h 315654"/>
                <a:gd name="connsiteX2" fmla="*/ 437260 w 601163"/>
                <a:gd name="connsiteY2" fmla="*/ 89350 h 315654"/>
                <a:gd name="connsiteX3" fmla="*/ 441886 w 601163"/>
                <a:gd name="connsiteY3" fmla="*/ 91839 h 315654"/>
                <a:gd name="connsiteX4" fmla="*/ 445567 w 601163"/>
                <a:gd name="connsiteY4" fmla="*/ 92303 h 315654"/>
                <a:gd name="connsiteX5" fmla="*/ 483262 w 601163"/>
                <a:gd name="connsiteY5" fmla="*/ 131660 h 315654"/>
                <a:gd name="connsiteX6" fmla="*/ 567005 w 601163"/>
                <a:gd name="connsiteY6" fmla="*/ 179392 h 315654"/>
                <a:gd name="connsiteX7" fmla="*/ 600974 w 601163"/>
                <a:gd name="connsiteY7" fmla="*/ 219051 h 315654"/>
                <a:gd name="connsiteX8" fmla="*/ 586346 w 601163"/>
                <a:gd name="connsiteY8" fmla="*/ 258839 h 315654"/>
                <a:gd name="connsiteX9" fmla="*/ 597272 w 601163"/>
                <a:gd name="connsiteY9" fmla="*/ 305555 h 315654"/>
                <a:gd name="connsiteX10" fmla="*/ 591060 w 601163"/>
                <a:gd name="connsiteY10" fmla="*/ 315654 h 315654"/>
                <a:gd name="connsiteX11" fmla="*/ 26144 w 601163"/>
                <a:gd name="connsiteY11" fmla="*/ 315654 h 315654"/>
                <a:gd name="connsiteX12" fmla="*/ 25310 w 601163"/>
                <a:gd name="connsiteY12" fmla="*/ 311584 h 315654"/>
                <a:gd name="connsiteX13" fmla="*/ 25194 w 601163"/>
                <a:gd name="connsiteY13" fmla="*/ 311466 h 315654"/>
                <a:gd name="connsiteX14" fmla="*/ 8548 w 601163"/>
                <a:gd name="connsiteY14" fmla="*/ 294599 h 315654"/>
                <a:gd name="connsiteX15" fmla="*/ 410 w 601163"/>
                <a:gd name="connsiteY15" fmla="*/ 270053 h 315654"/>
                <a:gd name="connsiteX16" fmla="*/ 7502 w 601163"/>
                <a:gd name="connsiteY16" fmla="*/ 232766 h 315654"/>
                <a:gd name="connsiteX17" fmla="*/ 6407 w 601163"/>
                <a:gd name="connsiteY17" fmla="*/ 173041 h 315654"/>
                <a:gd name="connsiteX18" fmla="*/ 60338 w 601163"/>
                <a:gd name="connsiteY18" fmla="*/ 133234 h 315654"/>
                <a:gd name="connsiteX19" fmla="*/ 83477 w 601163"/>
                <a:gd name="connsiteY19" fmla="*/ 93881 h 315654"/>
                <a:gd name="connsiteX20" fmla="*/ 113054 w 601163"/>
                <a:gd name="connsiteY20" fmla="*/ 86347 h 315654"/>
                <a:gd name="connsiteX21" fmla="*/ 127491 w 601163"/>
                <a:gd name="connsiteY21" fmla="*/ 94260 h 315654"/>
                <a:gd name="connsiteX22" fmla="*/ 138954 w 601163"/>
                <a:gd name="connsiteY22" fmla="*/ 78646 h 315654"/>
                <a:gd name="connsiteX23" fmla="*/ 170969 w 601163"/>
                <a:gd name="connsiteY23" fmla="*/ 68690 h 315654"/>
                <a:gd name="connsiteX24" fmla="*/ 194109 w 601163"/>
                <a:gd name="connsiteY24" fmla="*/ 29338 h 315654"/>
                <a:gd name="connsiteX25" fmla="*/ 251272 w 601163"/>
                <a:gd name="connsiteY25" fmla="*/ 36926 h 315654"/>
                <a:gd name="connsiteX26" fmla="*/ 298577 w 601163"/>
                <a:gd name="connsiteY26" fmla="*/ 85 h 315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601163" h="315654">
                  <a:moveTo>
                    <a:pt x="298577" y="85"/>
                  </a:moveTo>
                  <a:cubicBezTo>
                    <a:pt x="322227" y="-1342"/>
                    <a:pt x="344151" y="15229"/>
                    <a:pt x="353517" y="41618"/>
                  </a:cubicBezTo>
                  <a:cubicBezTo>
                    <a:pt x="387472" y="26306"/>
                    <a:pt x="425250" y="47835"/>
                    <a:pt x="437260" y="89350"/>
                  </a:cubicBezTo>
                  <a:lnTo>
                    <a:pt x="441886" y="91839"/>
                  </a:lnTo>
                  <a:lnTo>
                    <a:pt x="445567" y="92303"/>
                  </a:lnTo>
                  <a:cubicBezTo>
                    <a:pt x="462149" y="97600"/>
                    <a:pt x="476237" y="111869"/>
                    <a:pt x="483262" y="131660"/>
                  </a:cubicBezTo>
                  <a:cubicBezTo>
                    <a:pt x="517217" y="116349"/>
                    <a:pt x="554995" y="137877"/>
                    <a:pt x="567005" y="179392"/>
                  </a:cubicBezTo>
                  <a:cubicBezTo>
                    <a:pt x="584803" y="180887"/>
                    <a:pt x="599168" y="197655"/>
                    <a:pt x="600974" y="219051"/>
                  </a:cubicBezTo>
                  <a:cubicBezTo>
                    <a:pt x="602285" y="234531"/>
                    <a:pt x="596727" y="249654"/>
                    <a:pt x="586346" y="258839"/>
                  </a:cubicBezTo>
                  <a:cubicBezTo>
                    <a:pt x="597321" y="270388"/>
                    <a:pt x="601614" y="288741"/>
                    <a:pt x="597272" y="305555"/>
                  </a:cubicBezTo>
                  <a:lnTo>
                    <a:pt x="591060" y="315654"/>
                  </a:lnTo>
                  <a:lnTo>
                    <a:pt x="26144" y="315654"/>
                  </a:lnTo>
                  <a:lnTo>
                    <a:pt x="25310" y="311584"/>
                  </a:lnTo>
                  <a:lnTo>
                    <a:pt x="25194" y="311466"/>
                  </a:lnTo>
                  <a:lnTo>
                    <a:pt x="8548" y="294599"/>
                  </a:lnTo>
                  <a:cubicBezTo>
                    <a:pt x="4267" y="287459"/>
                    <a:pt x="1423" y="279058"/>
                    <a:pt x="410" y="270053"/>
                  </a:cubicBezTo>
                  <a:cubicBezTo>
                    <a:pt x="-1064" y="256979"/>
                    <a:pt x="1457" y="243715"/>
                    <a:pt x="7502" y="232766"/>
                  </a:cubicBezTo>
                  <a:cubicBezTo>
                    <a:pt x="-396" y="214070"/>
                    <a:pt x="-797" y="192071"/>
                    <a:pt x="6407" y="173041"/>
                  </a:cubicBezTo>
                  <a:cubicBezTo>
                    <a:pt x="15983" y="147740"/>
                    <a:pt x="37298" y="132008"/>
                    <a:pt x="60338" y="133234"/>
                  </a:cubicBezTo>
                  <a:cubicBezTo>
                    <a:pt x="62975" y="116683"/>
                    <a:pt x="71417" y="102337"/>
                    <a:pt x="83477" y="93881"/>
                  </a:cubicBezTo>
                  <a:cubicBezTo>
                    <a:pt x="92640" y="87456"/>
                    <a:pt x="103012" y="85014"/>
                    <a:pt x="113054" y="86347"/>
                  </a:cubicBezTo>
                  <a:lnTo>
                    <a:pt x="127491" y="94260"/>
                  </a:lnTo>
                  <a:lnTo>
                    <a:pt x="138954" y="78646"/>
                  </a:lnTo>
                  <a:cubicBezTo>
                    <a:pt x="148360" y="71704"/>
                    <a:pt x="159449" y="68077"/>
                    <a:pt x="170969" y="68690"/>
                  </a:cubicBezTo>
                  <a:cubicBezTo>
                    <a:pt x="173607" y="52140"/>
                    <a:pt x="182048" y="37794"/>
                    <a:pt x="194109" y="29338"/>
                  </a:cubicBezTo>
                  <a:cubicBezTo>
                    <a:pt x="212433" y="16488"/>
                    <a:pt x="235599" y="19567"/>
                    <a:pt x="251272" y="36926"/>
                  </a:cubicBezTo>
                  <a:cubicBezTo>
                    <a:pt x="260498" y="15322"/>
                    <a:pt x="278508" y="1296"/>
                    <a:pt x="298577" y="85"/>
                  </a:cubicBezTo>
                  <a:close/>
                </a:path>
              </a:pathLst>
            </a:custGeom>
            <a:pattFill prst="smConfetti">
              <a:fgClr>
                <a:srgbClr val="00B050"/>
              </a:fgClr>
              <a:bgClr>
                <a:srgbClr val="00660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18" name="フリーフォーム: 図形 617">
              <a:extLst>
                <a:ext uri="{FF2B5EF4-FFF2-40B4-BE49-F238E27FC236}">
                  <a16:creationId xmlns:a16="http://schemas.microsoft.com/office/drawing/2014/main" id="{88C2537F-6967-4473-BCFA-2A6E85B65FA0}"/>
                </a:ext>
              </a:extLst>
            </p:cNvPr>
            <p:cNvSpPr/>
            <p:nvPr/>
          </p:nvSpPr>
          <p:spPr bwMode="auto">
            <a:xfrm flipH="1">
              <a:off x="3316484" y="5063688"/>
              <a:ext cx="428838" cy="315654"/>
            </a:xfrm>
            <a:custGeom>
              <a:avLst/>
              <a:gdLst>
                <a:gd name="connsiteX0" fmla="*/ 298577 w 601163"/>
                <a:gd name="connsiteY0" fmla="*/ 85 h 315654"/>
                <a:gd name="connsiteX1" fmla="*/ 353517 w 601163"/>
                <a:gd name="connsiteY1" fmla="*/ 41618 h 315654"/>
                <a:gd name="connsiteX2" fmla="*/ 437260 w 601163"/>
                <a:gd name="connsiteY2" fmla="*/ 89350 h 315654"/>
                <a:gd name="connsiteX3" fmla="*/ 441886 w 601163"/>
                <a:gd name="connsiteY3" fmla="*/ 91839 h 315654"/>
                <a:gd name="connsiteX4" fmla="*/ 445567 w 601163"/>
                <a:gd name="connsiteY4" fmla="*/ 92303 h 315654"/>
                <a:gd name="connsiteX5" fmla="*/ 483262 w 601163"/>
                <a:gd name="connsiteY5" fmla="*/ 131660 h 315654"/>
                <a:gd name="connsiteX6" fmla="*/ 567005 w 601163"/>
                <a:gd name="connsiteY6" fmla="*/ 179392 h 315654"/>
                <a:gd name="connsiteX7" fmla="*/ 600974 w 601163"/>
                <a:gd name="connsiteY7" fmla="*/ 219051 h 315654"/>
                <a:gd name="connsiteX8" fmla="*/ 586346 w 601163"/>
                <a:gd name="connsiteY8" fmla="*/ 258839 h 315654"/>
                <a:gd name="connsiteX9" fmla="*/ 597272 w 601163"/>
                <a:gd name="connsiteY9" fmla="*/ 305555 h 315654"/>
                <a:gd name="connsiteX10" fmla="*/ 591060 w 601163"/>
                <a:gd name="connsiteY10" fmla="*/ 315654 h 315654"/>
                <a:gd name="connsiteX11" fmla="*/ 26144 w 601163"/>
                <a:gd name="connsiteY11" fmla="*/ 315654 h 315654"/>
                <a:gd name="connsiteX12" fmla="*/ 25310 w 601163"/>
                <a:gd name="connsiteY12" fmla="*/ 311584 h 315654"/>
                <a:gd name="connsiteX13" fmla="*/ 25194 w 601163"/>
                <a:gd name="connsiteY13" fmla="*/ 311466 h 315654"/>
                <a:gd name="connsiteX14" fmla="*/ 8548 w 601163"/>
                <a:gd name="connsiteY14" fmla="*/ 294599 h 315654"/>
                <a:gd name="connsiteX15" fmla="*/ 410 w 601163"/>
                <a:gd name="connsiteY15" fmla="*/ 270053 h 315654"/>
                <a:gd name="connsiteX16" fmla="*/ 7502 w 601163"/>
                <a:gd name="connsiteY16" fmla="*/ 232766 h 315654"/>
                <a:gd name="connsiteX17" fmla="*/ 6407 w 601163"/>
                <a:gd name="connsiteY17" fmla="*/ 173041 h 315654"/>
                <a:gd name="connsiteX18" fmla="*/ 60338 w 601163"/>
                <a:gd name="connsiteY18" fmla="*/ 133234 h 315654"/>
                <a:gd name="connsiteX19" fmla="*/ 83477 w 601163"/>
                <a:gd name="connsiteY19" fmla="*/ 93881 h 315654"/>
                <a:gd name="connsiteX20" fmla="*/ 113054 w 601163"/>
                <a:gd name="connsiteY20" fmla="*/ 86347 h 315654"/>
                <a:gd name="connsiteX21" fmla="*/ 127491 w 601163"/>
                <a:gd name="connsiteY21" fmla="*/ 94260 h 315654"/>
                <a:gd name="connsiteX22" fmla="*/ 138954 w 601163"/>
                <a:gd name="connsiteY22" fmla="*/ 78646 h 315654"/>
                <a:gd name="connsiteX23" fmla="*/ 170969 w 601163"/>
                <a:gd name="connsiteY23" fmla="*/ 68690 h 315654"/>
                <a:gd name="connsiteX24" fmla="*/ 194109 w 601163"/>
                <a:gd name="connsiteY24" fmla="*/ 29338 h 315654"/>
                <a:gd name="connsiteX25" fmla="*/ 251272 w 601163"/>
                <a:gd name="connsiteY25" fmla="*/ 36926 h 315654"/>
                <a:gd name="connsiteX26" fmla="*/ 298577 w 601163"/>
                <a:gd name="connsiteY26" fmla="*/ 85 h 315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601163" h="315654">
                  <a:moveTo>
                    <a:pt x="298577" y="85"/>
                  </a:moveTo>
                  <a:cubicBezTo>
                    <a:pt x="322227" y="-1342"/>
                    <a:pt x="344151" y="15229"/>
                    <a:pt x="353517" y="41618"/>
                  </a:cubicBezTo>
                  <a:cubicBezTo>
                    <a:pt x="387472" y="26306"/>
                    <a:pt x="425250" y="47835"/>
                    <a:pt x="437260" y="89350"/>
                  </a:cubicBezTo>
                  <a:lnTo>
                    <a:pt x="441886" y="91839"/>
                  </a:lnTo>
                  <a:lnTo>
                    <a:pt x="445567" y="92303"/>
                  </a:lnTo>
                  <a:cubicBezTo>
                    <a:pt x="462149" y="97600"/>
                    <a:pt x="476237" y="111869"/>
                    <a:pt x="483262" y="131660"/>
                  </a:cubicBezTo>
                  <a:cubicBezTo>
                    <a:pt x="517217" y="116349"/>
                    <a:pt x="554995" y="137877"/>
                    <a:pt x="567005" y="179392"/>
                  </a:cubicBezTo>
                  <a:cubicBezTo>
                    <a:pt x="584803" y="180887"/>
                    <a:pt x="599168" y="197655"/>
                    <a:pt x="600974" y="219051"/>
                  </a:cubicBezTo>
                  <a:cubicBezTo>
                    <a:pt x="602285" y="234531"/>
                    <a:pt x="596727" y="249654"/>
                    <a:pt x="586346" y="258839"/>
                  </a:cubicBezTo>
                  <a:cubicBezTo>
                    <a:pt x="597321" y="270388"/>
                    <a:pt x="601614" y="288741"/>
                    <a:pt x="597272" y="305555"/>
                  </a:cubicBezTo>
                  <a:lnTo>
                    <a:pt x="591060" y="315654"/>
                  </a:lnTo>
                  <a:lnTo>
                    <a:pt x="26144" y="315654"/>
                  </a:lnTo>
                  <a:lnTo>
                    <a:pt x="25310" y="311584"/>
                  </a:lnTo>
                  <a:lnTo>
                    <a:pt x="25194" y="311466"/>
                  </a:lnTo>
                  <a:lnTo>
                    <a:pt x="8548" y="294599"/>
                  </a:lnTo>
                  <a:cubicBezTo>
                    <a:pt x="4267" y="287459"/>
                    <a:pt x="1423" y="279058"/>
                    <a:pt x="410" y="270053"/>
                  </a:cubicBezTo>
                  <a:cubicBezTo>
                    <a:pt x="-1064" y="256979"/>
                    <a:pt x="1457" y="243715"/>
                    <a:pt x="7502" y="232766"/>
                  </a:cubicBezTo>
                  <a:cubicBezTo>
                    <a:pt x="-396" y="214070"/>
                    <a:pt x="-797" y="192071"/>
                    <a:pt x="6407" y="173041"/>
                  </a:cubicBezTo>
                  <a:cubicBezTo>
                    <a:pt x="15983" y="147740"/>
                    <a:pt x="37298" y="132008"/>
                    <a:pt x="60338" y="133234"/>
                  </a:cubicBezTo>
                  <a:cubicBezTo>
                    <a:pt x="62975" y="116683"/>
                    <a:pt x="71417" y="102337"/>
                    <a:pt x="83477" y="93881"/>
                  </a:cubicBezTo>
                  <a:cubicBezTo>
                    <a:pt x="92640" y="87456"/>
                    <a:pt x="103012" y="85014"/>
                    <a:pt x="113054" y="86347"/>
                  </a:cubicBezTo>
                  <a:lnTo>
                    <a:pt x="127491" y="94260"/>
                  </a:lnTo>
                  <a:lnTo>
                    <a:pt x="138954" y="78646"/>
                  </a:lnTo>
                  <a:cubicBezTo>
                    <a:pt x="148360" y="71704"/>
                    <a:pt x="159449" y="68077"/>
                    <a:pt x="170969" y="68690"/>
                  </a:cubicBezTo>
                  <a:cubicBezTo>
                    <a:pt x="173607" y="52140"/>
                    <a:pt x="182048" y="37794"/>
                    <a:pt x="194109" y="29338"/>
                  </a:cubicBezTo>
                  <a:cubicBezTo>
                    <a:pt x="212433" y="16488"/>
                    <a:pt x="235599" y="19567"/>
                    <a:pt x="251272" y="36926"/>
                  </a:cubicBezTo>
                  <a:cubicBezTo>
                    <a:pt x="260498" y="15322"/>
                    <a:pt x="278508" y="1296"/>
                    <a:pt x="298577" y="85"/>
                  </a:cubicBezTo>
                  <a:close/>
                </a:path>
              </a:pathLst>
            </a:custGeom>
            <a:pattFill prst="smConfetti">
              <a:fgClr>
                <a:srgbClr val="00B050"/>
              </a:fgClr>
              <a:bgClr>
                <a:srgbClr val="92D05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19" name="フリーフォーム: 図形 618">
              <a:extLst>
                <a:ext uri="{FF2B5EF4-FFF2-40B4-BE49-F238E27FC236}">
                  <a16:creationId xmlns:a16="http://schemas.microsoft.com/office/drawing/2014/main" id="{927C1CA1-9647-42B2-B1DB-5D6B2526813F}"/>
                </a:ext>
              </a:extLst>
            </p:cNvPr>
            <p:cNvSpPr/>
            <p:nvPr/>
          </p:nvSpPr>
          <p:spPr bwMode="auto">
            <a:xfrm flipH="1">
              <a:off x="2588206" y="4878025"/>
              <a:ext cx="601163" cy="362402"/>
            </a:xfrm>
            <a:custGeom>
              <a:avLst/>
              <a:gdLst>
                <a:gd name="connsiteX0" fmla="*/ 298577 w 601163"/>
                <a:gd name="connsiteY0" fmla="*/ 85 h 315654"/>
                <a:gd name="connsiteX1" fmla="*/ 353517 w 601163"/>
                <a:gd name="connsiteY1" fmla="*/ 41618 h 315654"/>
                <a:gd name="connsiteX2" fmla="*/ 437260 w 601163"/>
                <a:gd name="connsiteY2" fmla="*/ 89350 h 315654"/>
                <a:gd name="connsiteX3" fmla="*/ 441886 w 601163"/>
                <a:gd name="connsiteY3" fmla="*/ 91839 h 315654"/>
                <a:gd name="connsiteX4" fmla="*/ 445567 w 601163"/>
                <a:gd name="connsiteY4" fmla="*/ 92303 h 315654"/>
                <a:gd name="connsiteX5" fmla="*/ 483262 w 601163"/>
                <a:gd name="connsiteY5" fmla="*/ 131660 h 315654"/>
                <a:gd name="connsiteX6" fmla="*/ 567005 w 601163"/>
                <a:gd name="connsiteY6" fmla="*/ 179392 h 315654"/>
                <a:gd name="connsiteX7" fmla="*/ 600974 w 601163"/>
                <a:gd name="connsiteY7" fmla="*/ 219051 h 315654"/>
                <a:gd name="connsiteX8" fmla="*/ 586346 w 601163"/>
                <a:gd name="connsiteY8" fmla="*/ 258839 h 315654"/>
                <a:gd name="connsiteX9" fmla="*/ 597272 w 601163"/>
                <a:gd name="connsiteY9" fmla="*/ 305555 h 315654"/>
                <a:gd name="connsiteX10" fmla="*/ 591060 w 601163"/>
                <a:gd name="connsiteY10" fmla="*/ 315654 h 315654"/>
                <a:gd name="connsiteX11" fmla="*/ 26144 w 601163"/>
                <a:gd name="connsiteY11" fmla="*/ 315654 h 315654"/>
                <a:gd name="connsiteX12" fmla="*/ 25310 w 601163"/>
                <a:gd name="connsiteY12" fmla="*/ 311584 h 315654"/>
                <a:gd name="connsiteX13" fmla="*/ 25194 w 601163"/>
                <a:gd name="connsiteY13" fmla="*/ 311466 h 315654"/>
                <a:gd name="connsiteX14" fmla="*/ 8548 w 601163"/>
                <a:gd name="connsiteY14" fmla="*/ 294599 h 315654"/>
                <a:gd name="connsiteX15" fmla="*/ 410 w 601163"/>
                <a:gd name="connsiteY15" fmla="*/ 270053 h 315654"/>
                <a:gd name="connsiteX16" fmla="*/ 7502 w 601163"/>
                <a:gd name="connsiteY16" fmla="*/ 232766 h 315654"/>
                <a:gd name="connsiteX17" fmla="*/ 6407 w 601163"/>
                <a:gd name="connsiteY17" fmla="*/ 173041 h 315654"/>
                <a:gd name="connsiteX18" fmla="*/ 60338 w 601163"/>
                <a:gd name="connsiteY18" fmla="*/ 133234 h 315654"/>
                <a:gd name="connsiteX19" fmla="*/ 83477 w 601163"/>
                <a:gd name="connsiteY19" fmla="*/ 93881 h 315654"/>
                <a:gd name="connsiteX20" fmla="*/ 113054 w 601163"/>
                <a:gd name="connsiteY20" fmla="*/ 86347 h 315654"/>
                <a:gd name="connsiteX21" fmla="*/ 127491 w 601163"/>
                <a:gd name="connsiteY21" fmla="*/ 94260 h 315654"/>
                <a:gd name="connsiteX22" fmla="*/ 138954 w 601163"/>
                <a:gd name="connsiteY22" fmla="*/ 78646 h 315654"/>
                <a:gd name="connsiteX23" fmla="*/ 170969 w 601163"/>
                <a:gd name="connsiteY23" fmla="*/ 68690 h 315654"/>
                <a:gd name="connsiteX24" fmla="*/ 194109 w 601163"/>
                <a:gd name="connsiteY24" fmla="*/ 29338 h 315654"/>
                <a:gd name="connsiteX25" fmla="*/ 251272 w 601163"/>
                <a:gd name="connsiteY25" fmla="*/ 36926 h 315654"/>
                <a:gd name="connsiteX26" fmla="*/ 298577 w 601163"/>
                <a:gd name="connsiteY26" fmla="*/ 85 h 315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601163" h="315654">
                  <a:moveTo>
                    <a:pt x="298577" y="85"/>
                  </a:moveTo>
                  <a:cubicBezTo>
                    <a:pt x="322227" y="-1342"/>
                    <a:pt x="344151" y="15229"/>
                    <a:pt x="353517" y="41618"/>
                  </a:cubicBezTo>
                  <a:cubicBezTo>
                    <a:pt x="387472" y="26306"/>
                    <a:pt x="425250" y="47835"/>
                    <a:pt x="437260" y="89350"/>
                  </a:cubicBezTo>
                  <a:lnTo>
                    <a:pt x="441886" y="91839"/>
                  </a:lnTo>
                  <a:lnTo>
                    <a:pt x="445567" y="92303"/>
                  </a:lnTo>
                  <a:cubicBezTo>
                    <a:pt x="462149" y="97600"/>
                    <a:pt x="476237" y="111869"/>
                    <a:pt x="483262" y="131660"/>
                  </a:cubicBezTo>
                  <a:cubicBezTo>
                    <a:pt x="517217" y="116349"/>
                    <a:pt x="554995" y="137877"/>
                    <a:pt x="567005" y="179392"/>
                  </a:cubicBezTo>
                  <a:cubicBezTo>
                    <a:pt x="584803" y="180887"/>
                    <a:pt x="599168" y="197655"/>
                    <a:pt x="600974" y="219051"/>
                  </a:cubicBezTo>
                  <a:cubicBezTo>
                    <a:pt x="602285" y="234531"/>
                    <a:pt x="596727" y="249654"/>
                    <a:pt x="586346" y="258839"/>
                  </a:cubicBezTo>
                  <a:cubicBezTo>
                    <a:pt x="597321" y="270388"/>
                    <a:pt x="601614" y="288741"/>
                    <a:pt x="597272" y="305555"/>
                  </a:cubicBezTo>
                  <a:lnTo>
                    <a:pt x="591060" y="315654"/>
                  </a:lnTo>
                  <a:lnTo>
                    <a:pt x="26144" y="315654"/>
                  </a:lnTo>
                  <a:lnTo>
                    <a:pt x="25310" y="311584"/>
                  </a:lnTo>
                  <a:lnTo>
                    <a:pt x="25194" y="311466"/>
                  </a:lnTo>
                  <a:lnTo>
                    <a:pt x="8548" y="294599"/>
                  </a:lnTo>
                  <a:cubicBezTo>
                    <a:pt x="4267" y="287459"/>
                    <a:pt x="1423" y="279058"/>
                    <a:pt x="410" y="270053"/>
                  </a:cubicBezTo>
                  <a:cubicBezTo>
                    <a:pt x="-1064" y="256979"/>
                    <a:pt x="1457" y="243715"/>
                    <a:pt x="7502" y="232766"/>
                  </a:cubicBezTo>
                  <a:cubicBezTo>
                    <a:pt x="-396" y="214070"/>
                    <a:pt x="-797" y="192071"/>
                    <a:pt x="6407" y="173041"/>
                  </a:cubicBezTo>
                  <a:cubicBezTo>
                    <a:pt x="15983" y="147740"/>
                    <a:pt x="37298" y="132008"/>
                    <a:pt x="60338" y="133234"/>
                  </a:cubicBezTo>
                  <a:cubicBezTo>
                    <a:pt x="62975" y="116683"/>
                    <a:pt x="71417" y="102337"/>
                    <a:pt x="83477" y="93881"/>
                  </a:cubicBezTo>
                  <a:cubicBezTo>
                    <a:pt x="92640" y="87456"/>
                    <a:pt x="103012" y="85014"/>
                    <a:pt x="113054" y="86347"/>
                  </a:cubicBezTo>
                  <a:lnTo>
                    <a:pt x="127491" y="94260"/>
                  </a:lnTo>
                  <a:lnTo>
                    <a:pt x="138954" y="78646"/>
                  </a:lnTo>
                  <a:cubicBezTo>
                    <a:pt x="148360" y="71704"/>
                    <a:pt x="159449" y="68077"/>
                    <a:pt x="170969" y="68690"/>
                  </a:cubicBezTo>
                  <a:cubicBezTo>
                    <a:pt x="173607" y="52140"/>
                    <a:pt x="182048" y="37794"/>
                    <a:pt x="194109" y="29338"/>
                  </a:cubicBezTo>
                  <a:cubicBezTo>
                    <a:pt x="212433" y="16488"/>
                    <a:pt x="235599" y="19567"/>
                    <a:pt x="251272" y="36926"/>
                  </a:cubicBezTo>
                  <a:cubicBezTo>
                    <a:pt x="260498" y="15322"/>
                    <a:pt x="278508" y="1296"/>
                    <a:pt x="298577" y="85"/>
                  </a:cubicBezTo>
                  <a:close/>
                </a:path>
              </a:pathLst>
            </a:custGeom>
            <a:pattFill prst="smConfetti">
              <a:fgClr>
                <a:srgbClr val="00B050"/>
              </a:fgClr>
              <a:bgClr>
                <a:srgbClr val="00660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20" name="フリーフォーム: 図形 619">
              <a:extLst>
                <a:ext uri="{FF2B5EF4-FFF2-40B4-BE49-F238E27FC236}">
                  <a16:creationId xmlns:a16="http://schemas.microsoft.com/office/drawing/2014/main" id="{04D6BECF-4E22-4A06-95BD-3D4F987866E7}"/>
                </a:ext>
              </a:extLst>
            </p:cNvPr>
            <p:cNvSpPr/>
            <p:nvPr/>
          </p:nvSpPr>
          <p:spPr bwMode="auto">
            <a:xfrm>
              <a:off x="2378842" y="5020437"/>
              <a:ext cx="428838" cy="315654"/>
            </a:xfrm>
            <a:custGeom>
              <a:avLst/>
              <a:gdLst>
                <a:gd name="connsiteX0" fmla="*/ 298577 w 601163"/>
                <a:gd name="connsiteY0" fmla="*/ 85 h 315654"/>
                <a:gd name="connsiteX1" fmla="*/ 353517 w 601163"/>
                <a:gd name="connsiteY1" fmla="*/ 41618 h 315654"/>
                <a:gd name="connsiteX2" fmla="*/ 437260 w 601163"/>
                <a:gd name="connsiteY2" fmla="*/ 89350 h 315654"/>
                <a:gd name="connsiteX3" fmla="*/ 441886 w 601163"/>
                <a:gd name="connsiteY3" fmla="*/ 91839 h 315654"/>
                <a:gd name="connsiteX4" fmla="*/ 445567 w 601163"/>
                <a:gd name="connsiteY4" fmla="*/ 92303 h 315654"/>
                <a:gd name="connsiteX5" fmla="*/ 483262 w 601163"/>
                <a:gd name="connsiteY5" fmla="*/ 131660 h 315654"/>
                <a:gd name="connsiteX6" fmla="*/ 567005 w 601163"/>
                <a:gd name="connsiteY6" fmla="*/ 179392 h 315654"/>
                <a:gd name="connsiteX7" fmla="*/ 600974 w 601163"/>
                <a:gd name="connsiteY7" fmla="*/ 219051 h 315654"/>
                <a:gd name="connsiteX8" fmla="*/ 586346 w 601163"/>
                <a:gd name="connsiteY8" fmla="*/ 258839 h 315654"/>
                <a:gd name="connsiteX9" fmla="*/ 597272 w 601163"/>
                <a:gd name="connsiteY9" fmla="*/ 305555 h 315654"/>
                <a:gd name="connsiteX10" fmla="*/ 591060 w 601163"/>
                <a:gd name="connsiteY10" fmla="*/ 315654 h 315654"/>
                <a:gd name="connsiteX11" fmla="*/ 26144 w 601163"/>
                <a:gd name="connsiteY11" fmla="*/ 315654 h 315654"/>
                <a:gd name="connsiteX12" fmla="*/ 25310 w 601163"/>
                <a:gd name="connsiteY12" fmla="*/ 311584 h 315654"/>
                <a:gd name="connsiteX13" fmla="*/ 25194 w 601163"/>
                <a:gd name="connsiteY13" fmla="*/ 311466 h 315654"/>
                <a:gd name="connsiteX14" fmla="*/ 8548 w 601163"/>
                <a:gd name="connsiteY14" fmla="*/ 294599 h 315654"/>
                <a:gd name="connsiteX15" fmla="*/ 410 w 601163"/>
                <a:gd name="connsiteY15" fmla="*/ 270053 h 315654"/>
                <a:gd name="connsiteX16" fmla="*/ 7502 w 601163"/>
                <a:gd name="connsiteY16" fmla="*/ 232766 h 315654"/>
                <a:gd name="connsiteX17" fmla="*/ 6407 w 601163"/>
                <a:gd name="connsiteY17" fmla="*/ 173041 h 315654"/>
                <a:gd name="connsiteX18" fmla="*/ 60338 w 601163"/>
                <a:gd name="connsiteY18" fmla="*/ 133234 h 315654"/>
                <a:gd name="connsiteX19" fmla="*/ 83477 w 601163"/>
                <a:gd name="connsiteY19" fmla="*/ 93881 h 315654"/>
                <a:gd name="connsiteX20" fmla="*/ 113054 w 601163"/>
                <a:gd name="connsiteY20" fmla="*/ 86347 h 315654"/>
                <a:gd name="connsiteX21" fmla="*/ 127491 w 601163"/>
                <a:gd name="connsiteY21" fmla="*/ 94260 h 315654"/>
                <a:gd name="connsiteX22" fmla="*/ 138954 w 601163"/>
                <a:gd name="connsiteY22" fmla="*/ 78646 h 315654"/>
                <a:gd name="connsiteX23" fmla="*/ 170969 w 601163"/>
                <a:gd name="connsiteY23" fmla="*/ 68690 h 315654"/>
                <a:gd name="connsiteX24" fmla="*/ 194109 w 601163"/>
                <a:gd name="connsiteY24" fmla="*/ 29338 h 315654"/>
                <a:gd name="connsiteX25" fmla="*/ 251272 w 601163"/>
                <a:gd name="connsiteY25" fmla="*/ 36926 h 315654"/>
                <a:gd name="connsiteX26" fmla="*/ 298577 w 601163"/>
                <a:gd name="connsiteY26" fmla="*/ 85 h 315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601163" h="315654">
                  <a:moveTo>
                    <a:pt x="298577" y="85"/>
                  </a:moveTo>
                  <a:cubicBezTo>
                    <a:pt x="322227" y="-1342"/>
                    <a:pt x="344151" y="15229"/>
                    <a:pt x="353517" y="41618"/>
                  </a:cubicBezTo>
                  <a:cubicBezTo>
                    <a:pt x="387472" y="26306"/>
                    <a:pt x="425250" y="47835"/>
                    <a:pt x="437260" y="89350"/>
                  </a:cubicBezTo>
                  <a:lnTo>
                    <a:pt x="441886" y="91839"/>
                  </a:lnTo>
                  <a:lnTo>
                    <a:pt x="445567" y="92303"/>
                  </a:lnTo>
                  <a:cubicBezTo>
                    <a:pt x="462149" y="97600"/>
                    <a:pt x="476237" y="111869"/>
                    <a:pt x="483262" y="131660"/>
                  </a:cubicBezTo>
                  <a:cubicBezTo>
                    <a:pt x="517217" y="116349"/>
                    <a:pt x="554995" y="137877"/>
                    <a:pt x="567005" y="179392"/>
                  </a:cubicBezTo>
                  <a:cubicBezTo>
                    <a:pt x="584803" y="180887"/>
                    <a:pt x="599168" y="197655"/>
                    <a:pt x="600974" y="219051"/>
                  </a:cubicBezTo>
                  <a:cubicBezTo>
                    <a:pt x="602285" y="234531"/>
                    <a:pt x="596727" y="249654"/>
                    <a:pt x="586346" y="258839"/>
                  </a:cubicBezTo>
                  <a:cubicBezTo>
                    <a:pt x="597321" y="270388"/>
                    <a:pt x="601614" y="288741"/>
                    <a:pt x="597272" y="305555"/>
                  </a:cubicBezTo>
                  <a:lnTo>
                    <a:pt x="591060" y="315654"/>
                  </a:lnTo>
                  <a:lnTo>
                    <a:pt x="26144" y="315654"/>
                  </a:lnTo>
                  <a:lnTo>
                    <a:pt x="25310" y="311584"/>
                  </a:lnTo>
                  <a:lnTo>
                    <a:pt x="25194" y="311466"/>
                  </a:lnTo>
                  <a:lnTo>
                    <a:pt x="8548" y="294599"/>
                  </a:lnTo>
                  <a:cubicBezTo>
                    <a:pt x="4267" y="287459"/>
                    <a:pt x="1423" y="279058"/>
                    <a:pt x="410" y="270053"/>
                  </a:cubicBezTo>
                  <a:cubicBezTo>
                    <a:pt x="-1064" y="256979"/>
                    <a:pt x="1457" y="243715"/>
                    <a:pt x="7502" y="232766"/>
                  </a:cubicBezTo>
                  <a:cubicBezTo>
                    <a:pt x="-396" y="214070"/>
                    <a:pt x="-797" y="192071"/>
                    <a:pt x="6407" y="173041"/>
                  </a:cubicBezTo>
                  <a:cubicBezTo>
                    <a:pt x="15983" y="147740"/>
                    <a:pt x="37298" y="132008"/>
                    <a:pt x="60338" y="133234"/>
                  </a:cubicBezTo>
                  <a:cubicBezTo>
                    <a:pt x="62975" y="116683"/>
                    <a:pt x="71417" y="102337"/>
                    <a:pt x="83477" y="93881"/>
                  </a:cubicBezTo>
                  <a:cubicBezTo>
                    <a:pt x="92640" y="87456"/>
                    <a:pt x="103012" y="85014"/>
                    <a:pt x="113054" y="86347"/>
                  </a:cubicBezTo>
                  <a:lnTo>
                    <a:pt x="127491" y="94260"/>
                  </a:lnTo>
                  <a:lnTo>
                    <a:pt x="138954" y="78646"/>
                  </a:lnTo>
                  <a:cubicBezTo>
                    <a:pt x="148360" y="71704"/>
                    <a:pt x="159449" y="68077"/>
                    <a:pt x="170969" y="68690"/>
                  </a:cubicBezTo>
                  <a:cubicBezTo>
                    <a:pt x="173607" y="52140"/>
                    <a:pt x="182048" y="37794"/>
                    <a:pt x="194109" y="29338"/>
                  </a:cubicBezTo>
                  <a:cubicBezTo>
                    <a:pt x="212433" y="16488"/>
                    <a:pt x="235599" y="19567"/>
                    <a:pt x="251272" y="36926"/>
                  </a:cubicBezTo>
                  <a:cubicBezTo>
                    <a:pt x="260498" y="15322"/>
                    <a:pt x="278508" y="1296"/>
                    <a:pt x="298577" y="85"/>
                  </a:cubicBezTo>
                  <a:close/>
                </a:path>
              </a:pathLst>
            </a:custGeom>
            <a:pattFill prst="smConfetti">
              <a:fgClr>
                <a:srgbClr val="00B050"/>
              </a:fgClr>
              <a:bgClr>
                <a:srgbClr val="92D05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21" name="フリーフォーム: 図形 620">
              <a:extLst>
                <a:ext uri="{FF2B5EF4-FFF2-40B4-BE49-F238E27FC236}">
                  <a16:creationId xmlns:a16="http://schemas.microsoft.com/office/drawing/2014/main" id="{AB99A3F1-3508-47DA-B84A-C620F55BF6C5}"/>
                </a:ext>
              </a:extLst>
            </p:cNvPr>
            <p:cNvSpPr/>
            <p:nvPr/>
          </p:nvSpPr>
          <p:spPr bwMode="auto">
            <a:xfrm>
              <a:off x="2995465" y="5015532"/>
              <a:ext cx="469460" cy="288683"/>
            </a:xfrm>
            <a:custGeom>
              <a:avLst/>
              <a:gdLst>
                <a:gd name="connsiteX0" fmla="*/ 298577 w 601163"/>
                <a:gd name="connsiteY0" fmla="*/ 85 h 315654"/>
                <a:gd name="connsiteX1" fmla="*/ 353517 w 601163"/>
                <a:gd name="connsiteY1" fmla="*/ 41618 h 315654"/>
                <a:gd name="connsiteX2" fmla="*/ 437260 w 601163"/>
                <a:gd name="connsiteY2" fmla="*/ 89350 h 315654"/>
                <a:gd name="connsiteX3" fmla="*/ 441886 w 601163"/>
                <a:gd name="connsiteY3" fmla="*/ 91839 h 315654"/>
                <a:gd name="connsiteX4" fmla="*/ 445567 w 601163"/>
                <a:gd name="connsiteY4" fmla="*/ 92303 h 315654"/>
                <a:gd name="connsiteX5" fmla="*/ 483262 w 601163"/>
                <a:gd name="connsiteY5" fmla="*/ 131660 h 315654"/>
                <a:gd name="connsiteX6" fmla="*/ 567005 w 601163"/>
                <a:gd name="connsiteY6" fmla="*/ 179392 h 315654"/>
                <a:gd name="connsiteX7" fmla="*/ 600974 w 601163"/>
                <a:gd name="connsiteY7" fmla="*/ 219051 h 315654"/>
                <a:gd name="connsiteX8" fmla="*/ 586346 w 601163"/>
                <a:gd name="connsiteY8" fmla="*/ 258839 h 315654"/>
                <a:gd name="connsiteX9" fmla="*/ 597272 w 601163"/>
                <a:gd name="connsiteY9" fmla="*/ 305555 h 315654"/>
                <a:gd name="connsiteX10" fmla="*/ 591060 w 601163"/>
                <a:gd name="connsiteY10" fmla="*/ 315654 h 315654"/>
                <a:gd name="connsiteX11" fmla="*/ 26144 w 601163"/>
                <a:gd name="connsiteY11" fmla="*/ 315654 h 315654"/>
                <a:gd name="connsiteX12" fmla="*/ 25310 w 601163"/>
                <a:gd name="connsiteY12" fmla="*/ 311584 h 315654"/>
                <a:gd name="connsiteX13" fmla="*/ 25194 w 601163"/>
                <a:gd name="connsiteY13" fmla="*/ 311466 h 315654"/>
                <a:gd name="connsiteX14" fmla="*/ 8548 w 601163"/>
                <a:gd name="connsiteY14" fmla="*/ 294599 h 315654"/>
                <a:gd name="connsiteX15" fmla="*/ 410 w 601163"/>
                <a:gd name="connsiteY15" fmla="*/ 270053 h 315654"/>
                <a:gd name="connsiteX16" fmla="*/ 7502 w 601163"/>
                <a:gd name="connsiteY16" fmla="*/ 232766 h 315654"/>
                <a:gd name="connsiteX17" fmla="*/ 6407 w 601163"/>
                <a:gd name="connsiteY17" fmla="*/ 173041 h 315654"/>
                <a:gd name="connsiteX18" fmla="*/ 60338 w 601163"/>
                <a:gd name="connsiteY18" fmla="*/ 133234 h 315654"/>
                <a:gd name="connsiteX19" fmla="*/ 83477 w 601163"/>
                <a:gd name="connsiteY19" fmla="*/ 93881 h 315654"/>
                <a:gd name="connsiteX20" fmla="*/ 113054 w 601163"/>
                <a:gd name="connsiteY20" fmla="*/ 86347 h 315654"/>
                <a:gd name="connsiteX21" fmla="*/ 127491 w 601163"/>
                <a:gd name="connsiteY21" fmla="*/ 94260 h 315654"/>
                <a:gd name="connsiteX22" fmla="*/ 138954 w 601163"/>
                <a:gd name="connsiteY22" fmla="*/ 78646 h 315654"/>
                <a:gd name="connsiteX23" fmla="*/ 170969 w 601163"/>
                <a:gd name="connsiteY23" fmla="*/ 68690 h 315654"/>
                <a:gd name="connsiteX24" fmla="*/ 194109 w 601163"/>
                <a:gd name="connsiteY24" fmla="*/ 29338 h 315654"/>
                <a:gd name="connsiteX25" fmla="*/ 251272 w 601163"/>
                <a:gd name="connsiteY25" fmla="*/ 36926 h 315654"/>
                <a:gd name="connsiteX26" fmla="*/ 298577 w 601163"/>
                <a:gd name="connsiteY26" fmla="*/ 85 h 315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601163" h="315654">
                  <a:moveTo>
                    <a:pt x="298577" y="85"/>
                  </a:moveTo>
                  <a:cubicBezTo>
                    <a:pt x="322227" y="-1342"/>
                    <a:pt x="344151" y="15229"/>
                    <a:pt x="353517" y="41618"/>
                  </a:cubicBezTo>
                  <a:cubicBezTo>
                    <a:pt x="387472" y="26306"/>
                    <a:pt x="425250" y="47835"/>
                    <a:pt x="437260" y="89350"/>
                  </a:cubicBezTo>
                  <a:lnTo>
                    <a:pt x="441886" y="91839"/>
                  </a:lnTo>
                  <a:lnTo>
                    <a:pt x="445567" y="92303"/>
                  </a:lnTo>
                  <a:cubicBezTo>
                    <a:pt x="462149" y="97600"/>
                    <a:pt x="476237" y="111869"/>
                    <a:pt x="483262" y="131660"/>
                  </a:cubicBezTo>
                  <a:cubicBezTo>
                    <a:pt x="517217" y="116349"/>
                    <a:pt x="554995" y="137877"/>
                    <a:pt x="567005" y="179392"/>
                  </a:cubicBezTo>
                  <a:cubicBezTo>
                    <a:pt x="584803" y="180887"/>
                    <a:pt x="599168" y="197655"/>
                    <a:pt x="600974" y="219051"/>
                  </a:cubicBezTo>
                  <a:cubicBezTo>
                    <a:pt x="602285" y="234531"/>
                    <a:pt x="596727" y="249654"/>
                    <a:pt x="586346" y="258839"/>
                  </a:cubicBezTo>
                  <a:cubicBezTo>
                    <a:pt x="597321" y="270388"/>
                    <a:pt x="601614" y="288741"/>
                    <a:pt x="597272" y="305555"/>
                  </a:cubicBezTo>
                  <a:lnTo>
                    <a:pt x="591060" y="315654"/>
                  </a:lnTo>
                  <a:lnTo>
                    <a:pt x="26144" y="315654"/>
                  </a:lnTo>
                  <a:lnTo>
                    <a:pt x="25310" y="311584"/>
                  </a:lnTo>
                  <a:lnTo>
                    <a:pt x="25194" y="311466"/>
                  </a:lnTo>
                  <a:lnTo>
                    <a:pt x="8548" y="294599"/>
                  </a:lnTo>
                  <a:cubicBezTo>
                    <a:pt x="4267" y="287459"/>
                    <a:pt x="1423" y="279058"/>
                    <a:pt x="410" y="270053"/>
                  </a:cubicBezTo>
                  <a:cubicBezTo>
                    <a:pt x="-1064" y="256979"/>
                    <a:pt x="1457" y="243715"/>
                    <a:pt x="7502" y="232766"/>
                  </a:cubicBezTo>
                  <a:cubicBezTo>
                    <a:pt x="-396" y="214070"/>
                    <a:pt x="-797" y="192071"/>
                    <a:pt x="6407" y="173041"/>
                  </a:cubicBezTo>
                  <a:cubicBezTo>
                    <a:pt x="15983" y="147740"/>
                    <a:pt x="37298" y="132008"/>
                    <a:pt x="60338" y="133234"/>
                  </a:cubicBezTo>
                  <a:cubicBezTo>
                    <a:pt x="62975" y="116683"/>
                    <a:pt x="71417" y="102337"/>
                    <a:pt x="83477" y="93881"/>
                  </a:cubicBezTo>
                  <a:cubicBezTo>
                    <a:pt x="92640" y="87456"/>
                    <a:pt x="103012" y="85014"/>
                    <a:pt x="113054" y="86347"/>
                  </a:cubicBezTo>
                  <a:lnTo>
                    <a:pt x="127491" y="94260"/>
                  </a:lnTo>
                  <a:lnTo>
                    <a:pt x="138954" y="78646"/>
                  </a:lnTo>
                  <a:cubicBezTo>
                    <a:pt x="148360" y="71704"/>
                    <a:pt x="159449" y="68077"/>
                    <a:pt x="170969" y="68690"/>
                  </a:cubicBezTo>
                  <a:cubicBezTo>
                    <a:pt x="173607" y="52140"/>
                    <a:pt x="182048" y="37794"/>
                    <a:pt x="194109" y="29338"/>
                  </a:cubicBezTo>
                  <a:cubicBezTo>
                    <a:pt x="212433" y="16488"/>
                    <a:pt x="235599" y="19567"/>
                    <a:pt x="251272" y="36926"/>
                  </a:cubicBezTo>
                  <a:cubicBezTo>
                    <a:pt x="260498" y="15322"/>
                    <a:pt x="278508" y="1296"/>
                    <a:pt x="298577" y="85"/>
                  </a:cubicBezTo>
                  <a:close/>
                </a:path>
              </a:pathLst>
            </a:custGeom>
            <a:pattFill prst="smConfetti">
              <a:fgClr>
                <a:srgbClr val="00CC00"/>
              </a:fgClr>
              <a:bgClr>
                <a:srgbClr val="339933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22" name="楕円 621">
              <a:extLst>
                <a:ext uri="{FF2B5EF4-FFF2-40B4-BE49-F238E27FC236}">
                  <a16:creationId xmlns:a16="http://schemas.microsoft.com/office/drawing/2014/main" id="{1EAF6C4D-90D1-4EEE-85C9-B5D84BE7E9CA}"/>
                </a:ext>
              </a:extLst>
            </p:cNvPr>
            <p:cNvSpPr/>
            <p:nvPr/>
          </p:nvSpPr>
          <p:spPr bwMode="auto">
            <a:xfrm>
              <a:off x="2298022" y="5296090"/>
              <a:ext cx="1538595" cy="681824"/>
            </a:xfrm>
            <a:prstGeom prst="ellipse">
              <a:avLst/>
            </a:prstGeom>
            <a:solidFill>
              <a:srgbClr val="00B0F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3" name="フリーフォーム: 図形 622">
              <a:extLst>
                <a:ext uri="{FF2B5EF4-FFF2-40B4-BE49-F238E27FC236}">
                  <a16:creationId xmlns:a16="http://schemas.microsoft.com/office/drawing/2014/main" id="{80253429-CAD3-40C5-9E76-CC307639FC85}"/>
                </a:ext>
              </a:extLst>
            </p:cNvPr>
            <p:cNvSpPr/>
            <p:nvPr/>
          </p:nvSpPr>
          <p:spPr bwMode="auto">
            <a:xfrm>
              <a:off x="2169145" y="5431755"/>
              <a:ext cx="1771639" cy="626500"/>
            </a:xfrm>
            <a:custGeom>
              <a:avLst/>
              <a:gdLst>
                <a:gd name="connsiteX0" fmla="*/ 1649949 w 1771639"/>
                <a:gd name="connsiteY0" fmla="*/ 0 h 626500"/>
                <a:gd name="connsiteX1" fmla="*/ 1771639 w 1771639"/>
                <a:gd name="connsiteY1" fmla="*/ 160716 h 626500"/>
                <a:gd name="connsiteX2" fmla="*/ 1695474 w 1771639"/>
                <a:gd name="connsiteY2" fmla="*/ 203577 h 626500"/>
                <a:gd name="connsiteX3" fmla="*/ 1688429 w 1771639"/>
                <a:gd name="connsiteY3" fmla="*/ 204107 h 626500"/>
                <a:gd name="connsiteX4" fmla="*/ 1727709 w 1771639"/>
                <a:gd name="connsiteY4" fmla="*/ 245611 h 626500"/>
                <a:gd name="connsiteX5" fmla="*/ 1769517 w 1771639"/>
                <a:gd name="connsiteY5" fmla="*/ 334640 h 626500"/>
                <a:gd name="connsiteX6" fmla="*/ 1620627 w 1771639"/>
                <a:gd name="connsiteY6" fmla="*/ 380658 h 626500"/>
                <a:gd name="connsiteX7" fmla="*/ 1579154 w 1771639"/>
                <a:gd name="connsiteY7" fmla="*/ 376650 h 626500"/>
                <a:gd name="connsiteX8" fmla="*/ 1597096 w 1771639"/>
                <a:gd name="connsiteY8" fmla="*/ 404482 h 626500"/>
                <a:gd name="connsiteX9" fmla="*/ 1609078 w 1771639"/>
                <a:gd name="connsiteY9" fmla="*/ 438529 h 626500"/>
                <a:gd name="connsiteX10" fmla="*/ 1448901 w 1771639"/>
                <a:gd name="connsiteY10" fmla="*/ 482583 h 626500"/>
                <a:gd name="connsiteX11" fmla="*/ 1379224 w 1771639"/>
                <a:gd name="connsiteY11" fmla="*/ 476592 h 626500"/>
                <a:gd name="connsiteX12" fmla="*/ 1421231 w 1771639"/>
                <a:gd name="connsiteY12" fmla="*/ 528102 h 626500"/>
                <a:gd name="connsiteX13" fmla="*/ 1439772 w 1771639"/>
                <a:gd name="connsiteY13" fmla="*/ 569750 h 626500"/>
                <a:gd name="connsiteX14" fmla="*/ 1191917 w 1771639"/>
                <a:gd name="connsiteY14" fmla="*/ 623638 h 626500"/>
                <a:gd name="connsiteX15" fmla="*/ 1016283 w 1771639"/>
                <a:gd name="connsiteY15" fmla="*/ 611699 h 626500"/>
                <a:gd name="connsiteX16" fmla="*/ 998186 w 1771639"/>
                <a:gd name="connsiteY16" fmla="*/ 606032 h 626500"/>
                <a:gd name="connsiteX17" fmla="*/ 965087 w 1771639"/>
                <a:gd name="connsiteY17" fmla="*/ 614567 h 626500"/>
                <a:gd name="connsiteX18" fmla="*/ 799403 w 1771639"/>
                <a:gd name="connsiteY18" fmla="*/ 626500 h 626500"/>
                <a:gd name="connsiteX19" fmla="*/ 565091 w 1771639"/>
                <a:gd name="connsiteY19" fmla="*/ 585759 h 626500"/>
                <a:gd name="connsiteX20" fmla="*/ 570195 w 1771639"/>
                <a:gd name="connsiteY20" fmla="*/ 571505 h 626500"/>
                <a:gd name="connsiteX21" fmla="*/ 562941 w 1771639"/>
                <a:gd name="connsiteY21" fmla="*/ 572687 h 626500"/>
                <a:gd name="connsiteX22" fmla="*/ 497745 w 1771639"/>
                <a:gd name="connsiteY22" fmla="*/ 575869 h 626500"/>
                <a:gd name="connsiteX23" fmla="*/ 330251 w 1771639"/>
                <a:gd name="connsiteY23" fmla="*/ 535375 h 626500"/>
                <a:gd name="connsiteX24" fmla="*/ 344332 w 1771639"/>
                <a:gd name="connsiteY24" fmla="*/ 500829 h 626500"/>
                <a:gd name="connsiteX25" fmla="*/ 358485 w 1771639"/>
                <a:gd name="connsiteY25" fmla="*/ 483094 h 626500"/>
                <a:gd name="connsiteX26" fmla="*/ 314498 w 1771639"/>
                <a:gd name="connsiteY26" fmla="*/ 485666 h 626500"/>
                <a:gd name="connsiteX27" fmla="*/ 157052 w 1771639"/>
                <a:gd name="connsiteY27" fmla="*/ 440060 h 626500"/>
                <a:gd name="connsiteX28" fmla="*/ 170288 w 1771639"/>
                <a:gd name="connsiteY28" fmla="*/ 401154 h 626500"/>
                <a:gd name="connsiteX29" fmla="*/ 189195 w 1771639"/>
                <a:gd name="connsiteY29" fmla="*/ 372769 h 626500"/>
                <a:gd name="connsiteX30" fmla="*/ 172284 w 1771639"/>
                <a:gd name="connsiteY30" fmla="*/ 374042 h 626500"/>
                <a:gd name="connsiteX31" fmla="*/ 47577 w 1771639"/>
                <a:gd name="connsiteY31" fmla="*/ 327526 h 626500"/>
                <a:gd name="connsiteX32" fmla="*/ 85800 w 1771639"/>
                <a:gd name="connsiteY32" fmla="*/ 234216 h 626500"/>
                <a:gd name="connsiteX33" fmla="*/ 90247 w 1771639"/>
                <a:gd name="connsiteY33" fmla="*/ 229046 h 626500"/>
                <a:gd name="connsiteX34" fmla="*/ 83772 w 1771639"/>
                <a:gd name="connsiteY34" fmla="*/ 228798 h 626500"/>
                <a:gd name="connsiteX35" fmla="*/ 4 w 1771639"/>
                <a:gd name="connsiteY35" fmla="*/ 191414 h 626500"/>
                <a:gd name="connsiteX36" fmla="*/ 140606 w 1771639"/>
                <a:gd name="connsiteY36" fmla="*/ 55186 h 626500"/>
                <a:gd name="connsiteX37" fmla="*/ 274568 w 1771639"/>
                <a:gd name="connsiteY37" fmla="*/ 191414 h 626500"/>
                <a:gd name="connsiteX38" fmla="*/ 263780 w 1771639"/>
                <a:gd name="connsiteY38" fmla="*/ 206761 h 626500"/>
                <a:gd name="connsiteX39" fmla="*/ 244336 w 1771639"/>
                <a:gd name="connsiteY39" fmla="*/ 215044 h 626500"/>
                <a:gd name="connsiteX40" fmla="*/ 261973 w 1771639"/>
                <a:gd name="connsiteY40" fmla="*/ 237535 h 626500"/>
                <a:gd name="connsiteX41" fmla="*/ 286001 w 1771639"/>
                <a:gd name="connsiteY41" fmla="*/ 288082 h 626500"/>
                <a:gd name="connsiteX42" fmla="*/ 286438 w 1771639"/>
                <a:gd name="connsiteY42" fmla="*/ 287871 h 626500"/>
                <a:gd name="connsiteX43" fmla="*/ 318306 w 1771639"/>
                <a:gd name="connsiteY43" fmla="*/ 282489 h 626500"/>
                <a:gd name="connsiteX44" fmla="*/ 427733 w 1771639"/>
                <a:gd name="connsiteY44" fmla="*/ 351830 h 626500"/>
                <a:gd name="connsiteX45" fmla="*/ 459453 w 1771639"/>
                <a:gd name="connsiteY45" fmla="*/ 403651 h 626500"/>
                <a:gd name="connsiteX46" fmla="*/ 467894 w 1771639"/>
                <a:gd name="connsiteY46" fmla="*/ 400242 h 626500"/>
                <a:gd name="connsiteX47" fmla="*/ 501797 w 1771639"/>
                <a:gd name="connsiteY47" fmla="*/ 395463 h 626500"/>
                <a:gd name="connsiteX48" fmla="*/ 618207 w 1771639"/>
                <a:gd name="connsiteY48" fmla="*/ 457032 h 626500"/>
                <a:gd name="connsiteX49" fmla="*/ 648192 w 1771639"/>
                <a:gd name="connsiteY49" fmla="*/ 497918 h 626500"/>
                <a:gd name="connsiteX50" fmla="*/ 713113 w 1771639"/>
                <a:gd name="connsiteY50" fmla="*/ 462736 h 626500"/>
                <a:gd name="connsiteX51" fmla="*/ 805071 w 1771639"/>
                <a:gd name="connsiteY51" fmla="*/ 444996 h 626500"/>
                <a:gd name="connsiteX52" fmla="*/ 967920 w 1771639"/>
                <a:gd name="connsiteY52" fmla="*/ 506940 h 626500"/>
                <a:gd name="connsiteX53" fmla="*/ 974294 w 1771639"/>
                <a:gd name="connsiteY53" fmla="*/ 513190 h 626500"/>
                <a:gd name="connsiteX54" fmla="*/ 1020030 w 1771639"/>
                <a:gd name="connsiteY54" fmla="*/ 461651 h 626500"/>
                <a:gd name="connsiteX55" fmla="*/ 1197912 w 1771639"/>
                <a:gd name="connsiteY55" fmla="*/ 383561 h 626500"/>
                <a:gd name="connsiteX56" fmla="*/ 1293452 w 1771639"/>
                <a:gd name="connsiteY56" fmla="*/ 408468 h 626500"/>
                <a:gd name="connsiteX57" fmla="*/ 1297572 w 1771639"/>
                <a:gd name="connsiteY57" fmla="*/ 411087 h 626500"/>
                <a:gd name="connsiteX58" fmla="*/ 1302189 w 1771639"/>
                <a:gd name="connsiteY58" fmla="*/ 400947 h 626500"/>
                <a:gd name="connsiteX59" fmla="*/ 1452775 w 1771639"/>
                <a:gd name="connsiteY59" fmla="*/ 286319 h 626500"/>
                <a:gd name="connsiteX60" fmla="*/ 1484890 w 1771639"/>
                <a:gd name="connsiteY60" fmla="*/ 291862 h 626500"/>
                <a:gd name="connsiteX61" fmla="*/ 1486080 w 1771639"/>
                <a:gd name="connsiteY61" fmla="*/ 292457 h 626500"/>
                <a:gd name="connsiteX62" fmla="*/ 1517372 w 1771639"/>
                <a:gd name="connsiteY62" fmla="*/ 242329 h 626500"/>
                <a:gd name="connsiteX63" fmla="*/ 1563863 w 1771639"/>
                <a:gd name="connsiteY63" fmla="*/ 197544 h 626500"/>
                <a:gd name="connsiteX64" fmla="*/ 1558564 w 1771639"/>
                <a:gd name="connsiteY64" fmla="*/ 196926 h 626500"/>
                <a:gd name="connsiteX65" fmla="*/ 1522226 w 1771639"/>
                <a:gd name="connsiteY65" fmla="*/ 160716 h 626500"/>
                <a:gd name="connsiteX66" fmla="*/ 1649949 w 1771639"/>
                <a:gd name="connsiteY66" fmla="*/ 0 h 626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1771639" h="626500">
                  <a:moveTo>
                    <a:pt x="1649949" y="0"/>
                  </a:moveTo>
                  <a:cubicBezTo>
                    <a:pt x="1718823" y="0"/>
                    <a:pt x="1771639" y="135026"/>
                    <a:pt x="1771639" y="160716"/>
                  </a:cubicBezTo>
                  <a:cubicBezTo>
                    <a:pt x="1771639" y="179984"/>
                    <a:pt x="1740233" y="196515"/>
                    <a:pt x="1695474" y="203577"/>
                  </a:cubicBezTo>
                  <a:lnTo>
                    <a:pt x="1688429" y="204107"/>
                  </a:lnTo>
                  <a:lnTo>
                    <a:pt x="1727709" y="245611"/>
                  </a:lnTo>
                  <a:cubicBezTo>
                    <a:pt x="1753752" y="282184"/>
                    <a:pt x="1769517" y="321933"/>
                    <a:pt x="1769517" y="334640"/>
                  </a:cubicBezTo>
                  <a:cubicBezTo>
                    <a:pt x="1769517" y="360055"/>
                    <a:pt x="1702857" y="380658"/>
                    <a:pt x="1620627" y="380658"/>
                  </a:cubicBezTo>
                  <a:lnTo>
                    <a:pt x="1579154" y="376650"/>
                  </a:lnTo>
                  <a:lnTo>
                    <a:pt x="1597096" y="404482"/>
                  </a:lnTo>
                  <a:cubicBezTo>
                    <a:pt x="1604838" y="419892"/>
                    <a:pt x="1609078" y="432447"/>
                    <a:pt x="1609078" y="438529"/>
                  </a:cubicBezTo>
                  <a:cubicBezTo>
                    <a:pt x="1609078" y="462859"/>
                    <a:pt x="1537364" y="482583"/>
                    <a:pt x="1448901" y="482583"/>
                  </a:cubicBezTo>
                  <a:lnTo>
                    <a:pt x="1379224" y="476592"/>
                  </a:lnTo>
                  <a:lnTo>
                    <a:pt x="1421231" y="528102"/>
                  </a:lnTo>
                  <a:cubicBezTo>
                    <a:pt x="1433211" y="546952"/>
                    <a:pt x="1439772" y="562309"/>
                    <a:pt x="1439772" y="569750"/>
                  </a:cubicBezTo>
                  <a:cubicBezTo>
                    <a:pt x="1439772" y="599511"/>
                    <a:pt x="1328804" y="623638"/>
                    <a:pt x="1191917" y="623638"/>
                  </a:cubicBezTo>
                  <a:cubicBezTo>
                    <a:pt x="1123474" y="623638"/>
                    <a:pt x="1061261" y="620169"/>
                    <a:pt x="1016283" y="611699"/>
                  </a:cubicBezTo>
                  <a:lnTo>
                    <a:pt x="998186" y="606032"/>
                  </a:lnTo>
                  <a:lnTo>
                    <a:pt x="965087" y="614567"/>
                  </a:lnTo>
                  <a:cubicBezTo>
                    <a:pt x="922685" y="621940"/>
                    <a:pt x="864107" y="626500"/>
                    <a:pt x="799403" y="626500"/>
                  </a:cubicBezTo>
                  <a:cubicBezTo>
                    <a:pt x="669996" y="626500"/>
                    <a:pt x="564146" y="616010"/>
                    <a:pt x="565091" y="585759"/>
                  </a:cubicBezTo>
                  <a:lnTo>
                    <a:pt x="570195" y="571505"/>
                  </a:lnTo>
                  <a:lnTo>
                    <a:pt x="562941" y="572687"/>
                  </a:lnTo>
                  <a:cubicBezTo>
                    <a:pt x="542903" y="574736"/>
                    <a:pt x="520871" y="575869"/>
                    <a:pt x="497745" y="575869"/>
                  </a:cubicBezTo>
                  <a:cubicBezTo>
                    <a:pt x="405241" y="575869"/>
                    <a:pt x="329576" y="565442"/>
                    <a:pt x="330251" y="535375"/>
                  </a:cubicBezTo>
                  <a:cubicBezTo>
                    <a:pt x="330420" y="527858"/>
                    <a:pt x="335445" y="515355"/>
                    <a:pt x="344332" y="500829"/>
                  </a:cubicBezTo>
                  <a:lnTo>
                    <a:pt x="358485" y="483094"/>
                  </a:lnTo>
                  <a:lnTo>
                    <a:pt x="314498" y="485666"/>
                  </a:lnTo>
                  <a:cubicBezTo>
                    <a:pt x="227543" y="485666"/>
                    <a:pt x="156417" y="473923"/>
                    <a:pt x="157052" y="440060"/>
                  </a:cubicBezTo>
                  <a:cubicBezTo>
                    <a:pt x="157211" y="431595"/>
                    <a:pt x="161934" y="417514"/>
                    <a:pt x="170288" y="401154"/>
                  </a:cubicBezTo>
                  <a:lnTo>
                    <a:pt x="189195" y="372769"/>
                  </a:lnTo>
                  <a:lnTo>
                    <a:pt x="172284" y="374042"/>
                  </a:lnTo>
                  <a:cubicBezTo>
                    <a:pt x="103410" y="374042"/>
                    <a:pt x="47075" y="362065"/>
                    <a:pt x="47577" y="327526"/>
                  </a:cubicBezTo>
                  <a:cubicBezTo>
                    <a:pt x="47829" y="310257"/>
                    <a:pt x="62541" y="270078"/>
                    <a:pt x="85800" y="234216"/>
                  </a:cubicBezTo>
                  <a:lnTo>
                    <a:pt x="90247" y="229046"/>
                  </a:lnTo>
                  <a:lnTo>
                    <a:pt x="83772" y="228798"/>
                  </a:lnTo>
                  <a:cubicBezTo>
                    <a:pt x="34369" y="224571"/>
                    <a:pt x="-412" y="213371"/>
                    <a:pt x="4" y="191414"/>
                  </a:cubicBezTo>
                  <a:cubicBezTo>
                    <a:pt x="557" y="162138"/>
                    <a:pt x="64788" y="55186"/>
                    <a:pt x="140606" y="55186"/>
                  </a:cubicBezTo>
                  <a:cubicBezTo>
                    <a:pt x="216425" y="55186"/>
                    <a:pt x="274568" y="169638"/>
                    <a:pt x="274568" y="191414"/>
                  </a:cubicBezTo>
                  <a:cubicBezTo>
                    <a:pt x="274568" y="196858"/>
                    <a:pt x="270727" y="202044"/>
                    <a:pt x="263780" y="206761"/>
                  </a:cubicBezTo>
                  <a:lnTo>
                    <a:pt x="244336" y="215044"/>
                  </a:lnTo>
                  <a:lnTo>
                    <a:pt x="261973" y="237535"/>
                  </a:lnTo>
                  <a:lnTo>
                    <a:pt x="286001" y="288082"/>
                  </a:lnTo>
                  <a:lnTo>
                    <a:pt x="286438" y="287871"/>
                  </a:lnTo>
                  <a:cubicBezTo>
                    <a:pt x="296775" y="284422"/>
                    <a:pt x="307437" y="282489"/>
                    <a:pt x="318306" y="282489"/>
                  </a:cubicBezTo>
                  <a:cubicBezTo>
                    <a:pt x="361783" y="282489"/>
                    <a:pt x="400193" y="315585"/>
                    <a:pt x="427733" y="351830"/>
                  </a:cubicBezTo>
                  <a:lnTo>
                    <a:pt x="459453" y="403651"/>
                  </a:lnTo>
                  <a:lnTo>
                    <a:pt x="467894" y="400242"/>
                  </a:lnTo>
                  <a:cubicBezTo>
                    <a:pt x="478891" y="397180"/>
                    <a:pt x="490234" y="395463"/>
                    <a:pt x="501797" y="395463"/>
                  </a:cubicBezTo>
                  <a:cubicBezTo>
                    <a:pt x="548049" y="395463"/>
                    <a:pt x="588909" y="424850"/>
                    <a:pt x="618207" y="457032"/>
                  </a:cubicBezTo>
                  <a:lnTo>
                    <a:pt x="648192" y="497918"/>
                  </a:lnTo>
                  <a:lnTo>
                    <a:pt x="713113" y="462736"/>
                  </a:lnTo>
                  <a:cubicBezTo>
                    <a:pt x="741603" y="451903"/>
                    <a:pt x="772719" y="444996"/>
                    <a:pt x="805071" y="444996"/>
                  </a:cubicBezTo>
                  <a:cubicBezTo>
                    <a:pt x="869774" y="444996"/>
                    <a:pt x="926935" y="474562"/>
                    <a:pt x="967920" y="506940"/>
                  </a:cubicBezTo>
                  <a:lnTo>
                    <a:pt x="974294" y="513190"/>
                  </a:lnTo>
                  <a:lnTo>
                    <a:pt x="1020030" y="461651"/>
                  </a:lnTo>
                  <a:cubicBezTo>
                    <a:pt x="1066256" y="420105"/>
                    <a:pt x="1129469" y="383561"/>
                    <a:pt x="1197912" y="383561"/>
                  </a:cubicBezTo>
                  <a:cubicBezTo>
                    <a:pt x="1232134" y="383561"/>
                    <a:pt x="1264361" y="393338"/>
                    <a:pt x="1293452" y="408468"/>
                  </a:cubicBezTo>
                  <a:lnTo>
                    <a:pt x="1297572" y="411087"/>
                  </a:lnTo>
                  <a:lnTo>
                    <a:pt x="1302189" y="400947"/>
                  </a:lnTo>
                  <a:cubicBezTo>
                    <a:pt x="1327686" y="353538"/>
                    <a:pt x="1386428" y="286319"/>
                    <a:pt x="1452775" y="286319"/>
                  </a:cubicBezTo>
                  <a:cubicBezTo>
                    <a:pt x="1463833" y="286319"/>
                    <a:pt x="1474569" y="288317"/>
                    <a:pt x="1484890" y="291862"/>
                  </a:cubicBezTo>
                  <a:lnTo>
                    <a:pt x="1486080" y="292457"/>
                  </a:lnTo>
                  <a:lnTo>
                    <a:pt x="1517372" y="242329"/>
                  </a:lnTo>
                  <a:lnTo>
                    <a:pt x="1563863" y="197544"/>
                  </a:lnTo>
                  <a:lnTo>
                    <a:pt x="1558564" y="196926"/>
                  </a:lnTo>
                  <a:cubicBezTo>
                    <a:pt x="1535933" y="189615"/>
                    <a:pt x="1521975" y="177986"/>
                    <a:pt x="1522226" y="160716"/>
                  </a:cubicBezTo>
                  <a:cubicBezTo>
                    <a:pt x="1522729" y="126178"/>
                    <a:pt x="1581076" y="0"/>
                    <a:pt x="1649949" y="0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24" name="フリーフォーム: 図形 623">
              <a:extLst>
                <a:ext uri="{FF2B5EF4-FFF2-40B4-BE49-F238E27FC236}">
                  <a16:creationId xmlns:a16="http://schemas.microsoft.com/office/drawing/2014/main" id="{15DCD3EF-C261-47F3-810D-6D20F0D0240B}"/>
                </a:ext>
              </a:extLst>
            </p:cNvPr>
            <p:cNvSpPr/>
            <p:nvPr/>
          </p:nvSpPr>
          <p:spPr bwMode="auto">
            <a:xfrm>
              <a:off x="2290474" y="5180338"/>
              <a:ext cx="1537754" cy="356673"/>
            </a:xfrm>
            <a:custGeom>
              <a:avLst/>
              <a:gdLst>
                <a:gd name="connsiteX0" fmla="*/ 753391 w 1537754"/>
                <a:gd name="connsiteY0" fmla="*/ 0 h 356673"/>
                <a:gd name="connsiteX1" fmla="*/ 866504 w 1537754"/>
                <a:gd name="connsiteY1" fmla="*/ 62421 h 356673"/>
                <a:gd name="connsiteX2" fmla="*/ 883755 w 1537754"/>
                <a:gd name="connsiteY2" fmla="*/ 86964 h 356673"/>
                <a:gd name="connsiteX3" fmla="*/ 884974 w 1537754"/>
                <a:gd name="connsiteY3" fmla="*/ 85354 h 356673"/>
                <a:gd name="connsiteX4" fmla="*/ 1004684 w 1537754"/>
                <a:gd name="connsiteY4" fmla="*/ 23766 h 356673"/>
                <a:gd name="connsiteX5" fmla="*/ 1120612 w 1537754"/>
                <a:gd name="connsiteY5" fmla="*/ 88386 h 356673"/>
                <a:gd name="connsiteX6" fmla="*/ 1143132 w 1537754"/>
                <a:gd name="connsiteY6" fmla="*/ 120749 h 356673"/>
                <a:gd name="connsiteX7" fmla="*/ 1164630 w 1537754"/>
                <a:gd name="connsiteY7" fmla="*/ 92888 h 356673"/>
                <a:gd name="connsiteX8" fmla="*/ 1201772 w 1537754"/>
                <a:gd name="connsiteY8" fmla="*/ 75752 h 356673"/>
                <a:gd name="connsiteX9" fmla="*/ 1287043 w 1537754"/>
                <a:gd name="connsiteY9" fmla="*/ 181307 h 356673"/>
                <a:gd name="connsiteX10" fmla="*/ 1289155 w 1537754"/>
                <a:gd name="connsiteY10" fmla="*/ 188676 h 356673"/>
                <a:gd name="connsiteX11" fmla="*/ 1318589 w 1537754"/>
                <a:gd name="connsiteY11" fmla="*/ 163445 h 356673"/>
                <a:gd name="connsiteX12" fmla="*/ 1381451 w 1537754"/>
                <a:gd name="connsiteY12" fmla="*/ 144262 h 356673"/>
                <a:gd name="connsiteX13" fmla="*/ 1537754 w 1537754"/>
                <a:gd name="connsiteY13" fmla="*/ 296472 h 356673"/>
                <a:gd name="connsiteX14" fmla="*/ 1377577 w 1537754"/>
                <a:gd name="connsiteY14" fmla="*/ 340526 h 356673"/>
                <a:gd name="connsiteX15" fmla="*/ 1217400 w 1537754"/>
                <a:gd name="connsiteY15" fmla="*/ 296472 h 356673"/>
                <a:gd name="connsiteX16" fmla="*/ 1230865 w 1537754"/>
                <a:gd name="connsiteY16" fmla="*/ 258889 h 356673"/>
                <a:gd name="connsiteX17" fmla="*/ 1241414 w 1537754"/>
                <a:gd name="connsiteY17" fmla="*/ 243853 h 356673"/>
                <a:gd name="connsiteX18" fmla="*/ 1199483 w 1537754"/>
                <a:gd name="connsiteY18" fmla="*/ 251075 h 356673"/>
                <a:gd name="connsiteX19" fmla="*/ 1104844 w 1537754"/>
                <a:gd name="connsiteY19" fmla="*/ 211721 h 356673"/>
                <a:gd name="connsiteX20" fmla="*/ 1107179 w 1537754"/>
                <a:gd name="connsiteY20" fmla="*/ 201868 h 356673"/>
                <a:gd name="connsiteX21" fmla="*/ 1000650 w 1537754"/>
                <a:gd name="connsiteY21" fmla="*/ 213111 h 356673"/>
                <a:gd name="connsiteX22" fmla="*/ 846675 w 1537754"/>
                <a:gd name="connsiteY22" fmla="*/ 190564 h 356673"/>
                <a:gd name="connsiteX23" fmla="*/ 835943 w 1537754"/>
                <a:gd name="connsiteY23" fmla="*/ 173866 h 356673"/>
                <a:gd name="connsiteX24" fmla="*/ 749455 w 1537754"/>
                <a:gd name="connsiteY24" fmla="*/ 182903 h 356673"/>
                <a:gd name="connsiteX25" fmla="*/ 650466 w 1537754"/>
                <a:gd name="connsiteY25" fmla="*/ 175096 h 356673"/>
                <a:gd name="connsiteX26" fmla="*/ 643081 w 1537754"/>
                <a:gd name="connsiteY26" fmla="*/ 183519 h 356673"/>
                <a:gd name="connsiteX27" fmla="*/ 502830 w 1537754"/>
                <a:gd name="connsiteY27" fmla="*/ 204927 h 356673"/>
                <a:gd name="connsiteX28" fmla="*/ 431823 w 1537754"/>
                <a:gd name="connsiteY28" fmla="*/ 199814 h 356673"/>
                <a:gd name="connsiteX29" fmla="*/ 433855 w 1537754"/>
                <a:gd name="connsiteY29" fmla="*/ 205425 h 356673"/>
                <a:gd name="connsiteX30" fmla="*/ 436405 w 1537754"/>
                <a:gd name="connsiteY30" fmla="*/ 218797 h 356673"/>
                <a:gd name="connsiteX31" fmla="*/ 304110 w 1537754"/>
                <a:gd name="connsiteY31" fmla="*/ 262350 h 356673"/>
                <a:gd name="connsiteX32" fmla="*/ 243777 w 1537754"/>
                <a:gd name="connsiteY32" fmla="*/ 256140 h 356673"/>
                <a:gd name="connsiteX33" fmla="*/ 259959 w 1537754"/>
                <a:gd name="connsiteY33" fmla="*/ 283889 h 356673"/>
                <a:gd name="connsiteX34" fmla="*/ 270060 w 1537754"/>
                <a:gd name="connsiteY34" fmla="*/ 315618 h 356673"/>
                <a:gd name="connsiteX35" fmla="*/ 135032 w 1537754"/>
                <a:gd name="connsiteY35" fmla="*/ 356673 h 356673"/>
                <a:gd name="connsiteX36" fmla="*/ 3 w 1537754"/>
                <a:gd name="connsiteY36" fmla="*/ 315618 h 356673"/>
                <a:gd name="connsiteX37" fmla="*/ 138298 w 1537754"/>
                <a:gd name="connsiteY37" fmla="*/ 173770 h 356673"/>
                <a:gd name="connsiteX38" fmla="*/ 165370 w 1537754"/>
                <a:gd name="connsiteY38" fmla="*/ 178935 h 356673"/>
                <a:gd name="connsiteX39" fmla="*/ 180733 w 1537754"/>
                <a:gd name="connsiteY39" fmla="*/ 187430 h 356673"/>
                <a:gd name="connsiteX40" fmla="*/ 182936 w 1537754"/>
                <a:gd name="connsiteY40" fmla="*/ 181641 h 356673"/>
                <a:gd name="connsiteX41" fmla="*/ 307309 w 1537754"/>
                <a:gd name="connsiteY41" fmla="*/ 68316 h 356673"/>
                <a:gd name="connsiteX42" fmla="*/ 358305 w 1537754"/>
                <a:gd name="connsiteY42" fmla="*/ 88446 h 356673"/>
                <a:gd name="connsiteX43" fmla="*/ 383152 w 1537754"/>
                <a:gd name="connsiteY43" fmla="*/ 116412 h 356673"/>
                <a:gd name="connsiteX44" fmla="*/ 397271 w 1537754"/>
                <a:gd name="connsiteY44" fmla="*/ 99560 h 356673"/>
                <a:gd name="connsiteX45" fmla="*/ 506512 w 1537754"/>
                <a:gd name="connsiteY45" fmla="*/ 48766 h 356673"/>
                <a:gd name="connsiteX46" fmla="*/ 565185 w 1537754"/>
                <a:gd name="connsiteY46" fmla="*/ 64967 h 356673"/>
                <a:gd name="connsiteX47" fmla="*/ 607139 w 1537754"/>
                <a:gd name="connsiteY47" fmla="*/ 97996 h 356673"/>
                <a:gd name="connsiteX48" fmla="*/ 636588 w 1537754"/>
                <a:gd name="connsiteY48" fmla="*/ 59493 h 356673"/>
                <a:gd name="connsiteX49" fmla="*/ 753391 w 1537754"/>
                <a:gd name="connsiteY49" fmla="*/ 0 h 3566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1537754" h="356673">
                  <a:moveTo>
                    <a:pt x="753391" y="0"/>
                  </a:moveTo>
                  <a:cubicBezTo>
                    <a:pt x="798333" y="0"/>
                    <a:pt x="838036" y="29794"/>
                    <a:pt x="866504" y="62421"/>
                  </a:cubicBezTo>
                  <a:lnTo>
                    <a:pt x="883755" y="86964"/>
                  </a:lnTo>
                  <a:lnTo>
                    <a:pt x="884974" y="85354"/>
                  </a:lnTo>
                  <a:cubicBezTo>
                    <a:pt x="916084" y="52588"/>
                    <a:pt x="958624" y="23766"/>
                    <a:pt x="1004684" y="23766"/>
                  </a:cubicBezTo>
                  <a:cubicBezTo>
                    <a:pt x="1050745" y="23766"/>
                    <a:pt x="1091436" y="54609"/>
                    <a:pt x="1120612" y="88386"/>
                  </a:cubicBezTo>
                  <a:lnTo>
                    <a:pt x="1143132" y="120749"/>
                  </a:lnTo>
                  <a:lnTo>
                    <a:pt x="1164630" y="92888"/>
                  </a:lnTo>
                  <a:cubicBezTo>
                    <a:pt x="1176137" y="82424"/>
                    <a:pt x="1188705" y="75752"/>
                    <a:pt x="1201772" y="75752"/>
                  </a:cubicBezTo>
                  <a:cubicBezTo>
                    <a:pt x="1240973" y="75752"/>
                    <a:pt x="1273319" y="140009"/>
                    <a:pt x="1287043" y="181307"/>
                  </a:cubicBezTo>
                  <a:lnTo>
                    <a:pt x="1289155" y="188676"/>
                  </a:lnTo>
                  <a:lnTo>
                    <a:pt x="1318589" y="163445"/>
                  </a:lnTo>
                  <a:cubicBezTo>
                    <a:pt x="1338065" y="151731"/>
                    <a:pt x="1359336" y="144262"/>
                    <a:pt x="1381451" y="144262"/>
                  </a:cubicBezTo>
                  <a:cubicBezTo>
                    <a:pt x="1469915" y="144262"/>
                    <a:pt x="1537754" y="272142"/>
                    <a:pt x="1537754" y="296472"/>
                  </a:cubicBezTo>
                  <a:cubicBezTo>
                    <a:pt x="1537754" y="320802"/>
                    <a:pt x="1466040" y="340526"/>
                    <a:pt x="1377577" y="340526"/>
                  </a:cubicBezTo>
                  <a:cubicBezTo>
                    <a:pt x="1289114" y="340526"/>
                    <a:pt x="1216754" y="329182"/>
                    <a:pt x="1217400" y="296472"/>
                  </a:cubicBezTo>
                  <a:cubicBezTo>
                    <a:pt x="1217562" y="288294"/>
                    <a:pt x="1222367" y="274692"/>
                    <a:pt x="1230865" y="258889"/>
                  </a:cubicBezTo>
                  <a:lnTo>
                    <a:pt x="1241414" y="243853"/>
                  </a:lnTo>
                  <a:lnTo>
                    <a:pt x="1199483" y="251075"/>
                  </a:lnTo>
                  <a:cubicBezTo>
                    <a:pt x="1147215" y="251075"/>
                    <a:pt x="1104462" y="240942"/>
                    <a:pt x="1104844" y="211721"/>
                  </a:cubicBezTo>
                  <a:lnTo>
                    <a:pt x="1107179" y="201868"/>
                  </a:lnTo>
                  <a:lnTo>
                    <a:pt x="1000650" y="213111"/>
                  </a:lnTo>
                  <a:cubicBezTo>
                    <a:pt x="931559" y="213111"/>
                    <a:pt x="871902" y="206955"/>
                    <a:pt x="846675" y="190564"/>
                  </a:cubicBezTo>
                  <a:lnTo>
                    <a:pt x="835943" y="173866"/>
                  </a:lnTo>
                  <a:lnTo>
                    <a:pt x="749455" y="182903"/>
                  </a:lnTo>
                  <a:lnTo>
                    <a:pt x="650466" y="175096"/>
                  </a:lnTo>
                  <a:lnTo>
                    <a:pt x="643081" y="183519"/>
                  </a:lnTo>
                  <a:cubicBezTo>
                    <a:pt x="619974" y="196100"/>
                    <a:pt x="565879" y="204927"/>
                    <a:pt x="502830" y="204927"/>
                  </a:cubicBezTo>
                  <a:lnTo>
                    <a:pt x="431823" y="199814"/>
                  </a:lnTo>
                  <a:lnTo>
                    <a:pt x="433855" y="205425"/>
                  </a:lnTo>
                  <a:cubicBezTo>
                    <a:pt x="435529" y="211184"/>
                    <a:pt x="436405" y="215790"/>
                    <a:pt x="436405" y="218797"/>
                  </a:cubicBezTo>
                  <a:cubicBezTo>
                    <a:pt x="436405" y="242850"/>
                    <a:pt x="377174" y="262350"/>
                    <a:pt x="304110" y="262350"/>
                  </a:cubicBezTo>
                  <a:lnTo>
                    <a:pt x="243777" y="256140"/>
                  </a:lnTo>
                  <a:lnTo>
                    <a:pt x="259959" y="283889"/>
                  </a:lnTo>
                  <a:cubicBezTo>
                    <a:pt x="266486" y="298250"/>
                    <a:pt x="270060" y="309950"/>
                    <a:pt x="270060" y="315618"/>
                  </a:cubicBezTo>
                  <a:cubicBezTo>
                    <a:pt x="270060" y="338292"/>
                    <a:pt x="209606" y="356673"/>
                    <a:pt x="135032" y="356673"/>
                  </a:cubicBezTo>
                  <a:cubicBezTo>
                    <a:pt x="60458" y="356673"/>
                    <a:pt x="-541" y="346102"/>
                    <a:pt x="3" y="315618"/>
                  </a:cubicBezTo>
                  <a:cubicBezTo>
                    <a:pt x="548" y="285134"/>
                    <a:pt x="63724" y="173770"/>
                    <a:pt x="138298" y="173770"/>
                  </a:cubicBezTo>
                  <a:cubicBezTo>
                    <a:pt x="147619" y="173770"/>
                    <a:pt x="156669" y="175632"/>
                    <a:pt x="165370" y="178935"/>
                  </a:cubicBezTo>
                  <a:lnTo>
                    <a:pt x="180733" y="187430"/>
                  </a:lnTo>
                  <a:lnTo>
                    <a:pt x="182936" y="181641"/>
                  </a:lnTo>
                  <a:cubicBezTo>
                    <a:pt x="203994" y="134771"/>
                    <a:pt x="252511" y="68316"/>
                    <a:pt x="307309" y="68316"/>
                  </a:cubicBezTo>
                  <a:cubicBezTo>
                    <a:pt x="325576" y="68316"/>
                    <a:pt x="342777" y="76218"/>
                    <a:pt x="358305" y="88446"/>
                  </a:cubicBezTo>
                  <a:lnTo>
                    <a:pt x="383152" y="116412"/>
                  </a:lnTo>
                  <a:lnTo>
                    <a:pt x="397271" y="99560"/>
                  </a:lnTo>
                  <a:cubicBezTo>
                    <a:pt x="425660" y="72537"/>
                    <a:pt x="464480" y="48766"/>
                    <a:pt x="506512" y="48766"/>
                  </a:cubicBezTo>
                  <a:cubicBezTo>
                    <a:pt x="527528" y="48766"/>
                    <a:pt x="547319" y="55125"/>
                    <a:pt x="565185" y="64967"/>
                  </a:cubicBezTo>
                  <a:lnTo>
                    <a:pt x="607139" y="97996"/>
                  </a:lnTo>
                  <a:lnTo>
                    <a:pt x="636588" y="59493"/>
                  </a:lnTo>
                  <a:cubicBezTo>
                    <a:pt x="666942" y="27841"/>
                    <a:pt x="708449" y="0"/>
                    <a:pt x="753391" y="0"/>
                  </a:cubicBezTo>
                  <a:close/>
                </a:path>
              </a:pathLst>
            </a:custGeom>
            <a:solidFill>
              <a:schemeClr val="tx1">
                <a:alpha val="7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625" name="グループ化 624">
              <a:extLst>
                <a:ext uri="{FF2B5EF4-FFF2-40B4-BE49-F238E27FC236}">
                  <a16:creationId xmlns:a16="http://schemas.microsoft.com/office/drawing/2014/main" id="{79BB2DCF-D949-4EE7-AB06-D49C03658068}"/>
                </a:ext>
              </a:extLst>
            </p:cNvPr>
            <p:cNvGrpSpPr/>
            <p:nvPr/>
          </p:nvGrpSpPr>
          <p:grpSpPr>
            <a:xfrm>
              <a:off x="2290475" y="5154498"/>
              <a:ext cx="1537754" cy="356673"/>
              <a:chOff x="2309919" y="3290264"/>
              <a:chExt cx="1537754" cy="356673"/>
            </a:xfrm>
          </p:grpSpPr>
          <p:sp>
            <p:nvSpPr>
              <p:cNvPr id="681" name="楕円 2">
                <a:extLst>
                  <a:ext uri="{FF2B5EF4-FFF2-40B4-BE49-F238E27FC236}">
                    <a16:creationId xmlns:a16="http://schemas.microsoft.com/office/drawing/2014/main" id="{44538A16-80B0-4954-A046-0CBF8194C3E1}"/>
                  </a:ext>
                </a:extLst>
              </p:cNvPr>
              <p:cNvSpPr/>
              <p:nvPr/>
            </p:nvSpPr>
            <p:spPr bwMode="auto">
              <a:xfrm>
                <a:off x="2896620" y="3290264"/>
                <a:ext cx="325503" cy="182903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7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2" name="楕円 2">
                <a:extLst>
                  <a:ext uri="{FF2B5EF4-FFF2-40B4-BE49-F238E27FC236}">
                    <a16:creationId xmlns:a16="http://schemas.microsoft.com/office/drawing/2014/main" id="{1D8FDD48-54E6-4315-9165-CBE2A5A0B354}"/>
                  </a:ext>
                </a:extLst>
              </p:cNvPr>
              <p:cNvSpPr/>
              <p:nvPr/>
            </p:nvSpPr>
            <p:spPr bwMode="auto">
              <a:xfrm>
                <a:off x="2660533" y="3339030"/>
                <a:ext cx="304429" cy="156161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3" name="楕円 2">
                <a:extLst>
                  <a:ext uri="{FF2B5EF4-FFF2-40B4-BE49-F238E27FC236}">
                    <a16:creationId xmlns:a16="http://schemas.microsoft.com/office/drawing/2014/main" id="{A39C79D6-F02F-4CFB-B0E1-3D27DF4B1FC5}"/>
                  </a:ext>
                </a:extLst>
              </p:cNvPr>
              <p:cNvSpPr/>
              <p:nvPr/>
            </p:nvSpPr>
            <p:spPr bwMode="auto">
              <a:xfrm>
                <a:off x="3143765" y="3314030"/>
                <a:ext cx="333603" cy="189345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4" name="楕円 2">
                <a:extLst>
                  <a:ext uri="{FF2B5EF4-FFF2-40B4-BE49-F238E27FC236}">
                    <a16:creationId xmlns:a16="http://schemas.microsoft.com/office/drawing/2014/main" id="{D5ABB447-88CD-4C87-AE9C-4A7F988B7D4D}"/>
                  </a:ext>
                </a:extLst>
              </p:cNvPr>
              <p:cNvSpPr/>
              <p:nvPr/>
            </p:nvSpPr>
            <p:spPr bwMode="auto">
              <a:xfrm>
                <a:off x="2481730" y="3358580"/>
                <a:ext cx="264594" cy="194034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5" name="楕円 2">
                <a:extLst>
                  <a:ext uri="{FF2B5EF4-FFF2-40B4-BE49-F238E27FC236}">
                    <a16:creationId xmlns:a16="http://schemas.microsoft.com/office/drawing/2014/main" id="{5FE74D96-9D7A-47B4-82F1-74F29673D6BE}"/>
                  </a:ext>
                </a:extLst>
              </p:cNvPr>
              <p:cNvSpPr/>
              <p:nvPr/>
            </p:nvSpPr>
            <p:spPr bwMode="auto">
              <a:xfrm>
                <a:off x="2309919" y="3464034"/>
                <a:ext cx="270060" cy="182903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7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6" name="楕円 2">
                <a:extLst>
                  <a:ext uri="{FF2B5EF4-FFF2-40B4-BE49-F238E27FC236}">
                    <a16:creationId xmlns:a16="http://schemas.microsoft.com/office/drawing/2014/main" id="{448A0AAE-53AB-4E82-AD62-3FE9CA9414B5}"/>
                  </a:ext>
                </a:extLst>
              </p:cNvPr>
              <p:cNvSpPr/>
              <p:nvPr/>
            </p:nvSpPr>
            <p:spPr bwMode="auto">
              <a:xfrm>
                <a:off x="3414760" y="3366016"/>
                <a:ext cx="189281" cy="175323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7" name="楕円 2">
                <a:extLst>
                  <a:ext uri="{FF2B5EF4-FFF2-40B4-BE49-F238E27FC236}">
                    <a16:creationId xmlns:a16="http://schemas.microsoft.com/office/drawing/2014/main" id="{9E4B9CD2-C0D1-43CF-9323-612FAD0F2F7C}"/>
                  </a:ext>
                </a:extLst>
              </p:cNvPr>
              <p:cNvSpPr/>
              <p:nvPr/>
            </p:nvSpPr>
            <p:spPr bwMode="auto">
              <a:xfrm>
                <a:off x="3527315" y="3434526"/>
                <a:ext cx="320358" cy="196264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7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26" name="フローチャート: 論理積ゲート 213">
              <a:extLst>
                <a:ext uri="{FF2B5EF4-FFF2-40B4-BE49-F238E27FC236}">
                  <a16:creationId xmlns:a16="http://schemas.microsoft.com/office/drawing/2014/main" id="{E7ED0890-4362-4ECA-BA06-96BD293EB701}"/>
                </a:ext>
              </a:extLst>
            </p:cNvPr>
            <p:cNvSpPr/>
            <p:nvPr/>
          </p:nvSpPr>
          <p:spPr>
            <a:xfrm rot="16200000">
              <a:off x="2852128" y="5280588"/>
              <a:ext cx="444015" cy="444015"/>
            </a:xfrm>
            <a:prstGeom prst="flowChartDelay">
              <a:avLst/>
            </a:pr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27" name="フリーフォーム: 図形 626">
              <a:extLst>
                <a:ext uri="{FF2B5EF4-FFF2-40B4-BE49-F238E27FC236}">
                  <a16:creationId xmlns:a16="http://schemas.microsoft.com/office/drawing/2014/main" id="{8F2D8E6D-ECEF-4C50-92B5-8789D052FC64}"/>
                </a:ext>
              </a:extLst>
            </p:cNvPr>
            <p:cNvSpPr/>
            <p:nvPr/>
          </p:nvSpPr>
          <p:spPr bwMode="auto">
            <a:xfrm>
              <a:off x="2879815" y="5720992"/>
              <a:ext cx="388640" cy="199877"/>
            </a:xfrm>
            <a:custGeom>
              <a:avLst/>
              <a:gdLst>
                <a:gd name="connsiteX0" fmla="*/ 198851 w 502422"/>
                <a:gd name="connsiteY0" fmla="*/ 0 h 292552"/>
                <a:gd name="connsiteX1" fmla="*/ 280512 w 502422"/>
                <a:gd name="connsiteY1" fmla="*/ 0 h 292552"/>
                <a:gd name="connsiteX2" fmla="*/ 303218 w 502422"/>
                <a:gd name="connsiteY2" fmla="*/ 90824 h 292552"/>
                <a:gd name="connsiteX3" fmla="*/ 353846 w 502422"/>
                <a:gd name="connsiteY3" fmla="*/ 90824 h 292552"/>
                <a:gd name="connsiteX4" fmla="*/ 502422 w 502422"/>
                <a:gd name="connsiteY4" fmla="*/ 239400 h 292552"/>
                <a:gd name="connsiteX5" fmla="*/ 502422 w 502422"/>
                <a:gd name="connsiteY5" fmla="*/ 292552 h 292552"/>
                <a:gd name="connsiteX6" fmla="*/ 0 w 502422"/>
                <a:gd name="connsiteY6" fmla="*/ 292552 h 292552"/>
                <a:gd name="connsiteX7" fmla="*/ 0 w 502422"/>
                <a:gd name="connsiteY7" fmla="*/ 239400 h 292552"/>
                <a:gd name="connsiteX8" fmla="*/ 148576 w 502422"/>
                <a:gd name="connsiteY8" fmla="*/ 90824 h 292552"/>
                <a:gd name="connsiteX9" fmla="*/ 176145 w 502422"/>
                <a:gd name="connsiteY9" fmla="*/ 90824 h 292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02422" h="292552">
                  <a:moveTo>
                    <a:pt x="198851" y="0"/>
                  </a:moveTo>
                  <a:lnTo>
                    <a:pt x="280512" y="0"/>
                  </a:lnTo>
                  <a:lnTo>
                    <a:pt x="303218" y="90824"/>
                  </a:lnTo>
                  <a:lnTo>
                    <a:pt x="353846" y="90824"/>
                  </a:lnTo>
                  <a:cubicBezTo>
                    <a:pt x="435902" y="90824"/>
                    <a:pt x="502422" y="157344"/>
                    <a:pt x="502422" y="239400"/>
                  </a:cubicBezTo>
                  <a:lnTo>
                    <a:pt x="502422" y="292552"/>
                  </a:lnTo>
                  <a:lnTo>
                    <a:pt x="0" y="292552"/>
                  </a:lnTo>
                  <a:lnTo>
                    <a:pt x="0" y="239400"/>
                  </a:lnTo>
                  <a:cubicBezTo>
                    <a:pt x="0" y="157344"/>
                    <a:pt x="66520" y="90824"/>
                    <a:pt x="148576" y="90824"/>
                  </a:cubicBezTo>
                  <a:lnTo>
                    <a:pt x="176145" y="90824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628" name="グループ化 627">
              <a:extLst>
                <a:ext uri="{FF2B5EF4-FFF2-40B4-BE49-F238E27FC236}">
                  <a16:creationId xmlns:a16="http://schemas.microsoft.com/office/drawing/2014/main" id="{068189C7-2652-4FAE-897F-34DA4A429788}"/>
                </a:ext>
              </a:extLst>
            </p:cNvPr>
            <p:cNvGrpSpPr/>
            <p:nvPr/>
          </p:nvGrpSpPr>
          <p:grpSpPr>
            <a:xfrm>
              <a:off x="2842662" y="5334680"/>
              <a:ext cx="462947" cy="419371"/>
              <a:chOff x="2320234" y="3718105"/>
              <a:chExt cx="719603" cy="651868"/>
            </a:xfrm>
          </p:grpSpPr>
          <p:sp>
            <p:nvSpPr>
              <p:cNvPr id="673" name="円/楕円 689">
                <a:extLst>
                  <a:ext uri="{FF2B5EF4-FFF2-40B4-BE49-F238E27FC236}">
                    <a16:creationId xmlns:a16="http://schemas.microsoft.com/office/drawing/2014/main" id="{6D43A913-F332-48F5-B089-52579C1602ED}"/>
                  </a:ext>
                </a:extLst>
              </p:cNvPr>
              <p:cNvSpPr/>
              <p:nvPr/>
            </p:nvSpPr>
            <p:spPr>
              <a:xfrm rot="20700000">
                <a:off x="2320234" y="3971672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4" name="円/楕円 690">
                <a:extLst>
                  <a:ext uri="{FF2B5EF4-FFF2-40B4-BE49-F238E27FC236}">
                    <a16:creationId xmlns:a16="http://schemas.microsoft.com/office/drawing/2014/main" id="{132FA861-CB7B-4F45-89D3-D55C38AFCD3B}"/>
                  </a:ext>
                </a:extLst>
              </p:cNvPr>
              <p:cNvSpPr/>
              <p:nvPr/>
            </p:nvSpPr>
            <p:spPr>
              <a:xfrm rot="900000" flipH="1">
                <a:off x="2864902" y="3971673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5" name="円/楕円 691">
                <a:extLst>
                  <a:ext uri="{FF2B5EF4-FFF2-40B4-BE49-F238E27FC236}">
                    <a16:creationId xmlns:a16="http://schemas.microsoft.com/office/drawing/2014/main" id="{C70C30FB-8D86-4D57-8447-7D02078D2A57}"/>
                  </a:ext>
                </a:extLst>
              </p:cNvPr>
              <p:cNvSpPr/>
              <p:nvPr/>
            </p:nvSpPr>
            <p:spPr>
              <a:xfrm>
                <a:off x="2390513" y="3718105"/>
                <a:ext cx="579044" cy="651868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6" name="月 675">
                <a:extLst>
                  <a:ext uri="{FF2B5EF4-FFF2-40B4-BE49-F238E27FC236}">
                    <a16:creationId xmlns:a16="http://schemas.microsoft.com/office/drawing/2014/main" id="{FE84ECEA-AAF4-4D76-B968-F4C52B61EDAD}"/>
                  </a:ext>
                </a:extLst>
              </p:cNvPr>
              <p:cNvSpPr/>
              <p:nvPr/>
            </p:nvSpPr>
            <p:spPr>
              <a:xfrm rot="4500000">
                <a:off x="2502722" y="3792596"/>
                <a:ext cx="45719" cy="16512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7" name="月 676">
                <a:extLst>
                  <a:ext uri="{FF2B5EF4-FFF2-40B4-BE49-F238E27FC236}">
                    <a16:creationId xmlns:a16="http://schemas.microsoft.com/office/drawing/2014/main" id="{95EC7D74-4091-44A2-ADA3-EE23E69701D0}"/>
                  </a:ext>
                </a:extLst>
              </p:cNvPr>
              <p:cNvSpPr/>
              <p:nvPr/>
            </p:nvSpPr>
            <p:spPr>
              <a:xfrm rot="6300000">
                <a:off x="2793234" y="3792596"/>
                <a:ext cx="45719" cy="16512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8" name="円/楕円 632">
                <a:extLst>
                  <a:ext uri="{FF2B5EF4-FFF2-40B4-BE49-F238E27FC236}">
                    <a16:creationId xmlns:a16="http://schemas.microsoft.com/office/drawing/2014/main" id="{108395CA-0798-4422-B0BB-761B5E65224F}"/>
                  </a:ext>
                </a:extLst>
              </p:cNvPr>
              <p:cNvSpPr/>
              <p:nvPr/>
            </p:nvSpPr>
            <p:spPr>
              <a:xfrm>
                <a:off x="2635661" y="4083811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9" name="月 678">
                <a:extLst>
                  <a:ext uri="{FF2B5EF4-FFF2-40B4-BE49-F238E27FC236}">
                    <a16:creationId xmlns:a16="http://schemas.microsoft.com/office/drawing/2014/main" id="{4050E78C-742A-4CB2-B7B9-FF6CDBF8D0CB}"/>
                  </a:ext>
                </a:extLst>
              </p:cNvPr>
              <p:cNvSpPr/>
              <p:nvPr/>
            </p:nvSpPr>
            <p:spPr>
              <a:xfrm rot="4500000">
                <a:off x="2502722" y="3901687"/>
                <a:ext cx="45719" cy="16512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0" name="月 679">
                <a:extLst>
                  <a:ext uri="{FF2B5EF4-FFF2-40B4-BE49-F238E27FC236}">
                    <a16:creationId xmlns:a16="http://schemas.microsoft.com/office/drawing/2014/main" id="{F946DF85-F311-42F4-AA10-1EE92CD1DE24}"/>
                  </a:ext>
                </a:extLst>
              </p:cNvPr>
              <p:cNvSpPr/>
              <p:nvPr/>
            </p:nvSpPr>
            <p:spPr>
              <a:xfrm rot="17100000" flipH="1">
                <a:off x="2805916" y="3901687"/>
                <a:ext cx="45719" cy="16512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29" name="グループ化 628">
              <a:extLst>
                <a:ext uri="{FF2B5EF4-FFF2-40B4-BE49-F238E27FC236}">
                  <a16:creationId xmlns:a16="http://schemas.microsoft.com/office/drawing/2014/main" id="{2D4324CD-FC59-48EF-948D-FBBD0D923D0C}"/>
                </a:ext>
              </a:extLst>
            </p:cNvPr>
            <p:cNvGrpSpPr/>
            <p:nvPr/>
          </p:nvGrpSpPr>
          <p:grpSpPr>
            <a:xfrm>
              <a:off x="2766087" y="5187729"/>
              <a:ext cx="616096" cy="219703"/>
              <a:chOff x="849631" y="361615"/>
              <a:chExt cx="1113596" cy="441091"/>
            </a:xfrm>
          </p:grpSpPr>
          <p:sp>
            <p:nvSpPr>
              <p:cNvPr id="665" name="月 664">
                <a:extLst>
                  <a:ext uri="{FF2B5EF4-FFF2-40B4-BE49-F238E27FC236}">
                    <a16:creationId xmlns:a16="http://schemas.microsoft.com/office/drawing/2014/main" id="{23CCBF62-5E5B-44EA-9964-83C584A47272}"/>
                  </a:ext>
                </a:extLst>
              </p:cNvPr>
              <p:cNvSpPr/>
              <p:nvPr/>
            </p:nvSpPr>
            <p:spPr bwMode="auto">
              <a:xfrm rot="7200000">
                <a:off x="1486749" y="229596"/>
                <a:ext cx="240360" cy="622355"/>
              </a:xfrm>
              <a:prstGeom prst="moon">
                <a:avLst>
                  <a:gd name="adj" fmla="val 87500"/>
                </a:avLst>
              </a:prstGeom>
              <a:pattFill prst="smConfetti">
                <a:fgClr>
                  <a:schemeClr val="accent5">
                    <a:lumMod val="90000"/>
                  </a:schemeClr>
                </a:fgClr>
                <a:bgClr>
                  <a:schemeClr val="accent1">
                    <a:lumMod val="9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666" name="月 665">
                <a:extLst>
                  <a:ext uri="{FF2B5EF4-FFF2-40B4-BE49-F238E27FC236}">
                    <a16:creationId xmlns:a16="http://schemas.microsoft.com/office/drawing/2014/main" id="{7433AB08-27C5-43CB-A700-E940FE2A60FA}"/>
                  </a:ext>
                </a:extLst>
              </p:cNvPr>
              <p:cNvSpPr/>
              <p:nvPr/>
            </p:nvSpPr>
            <p:spPr bwMode="auto">
              <a:xfrm rot="14400000" flipH="1">
                <a:off x="1087815" y="123431"/>
                <a:ext cx="427913" cy="904282"/>
              </a:xfrm>
              <a:prstGeom prst="moon">
                <a:avLst>
                  <a:gd name="adj" fmla="val 87500"/>
                </a:avLst>
              </a:prstGeom>
              <a:pattFill prst="lgConfetti">
                <a:fgClr>
                  <a:schemeClr val="accent5">
                    <a:lumMod val="90000"/>
                  </a:schemeClr>
                </a:fgClr>
                <a:bgClr>
                  <a:schemeClr val="accent1">
                    <a:lumMod val="9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667" name="グループ化 666">
                <a:extLst>
                  <a:ext uri="{FF2B5EF4-FFF2-40B4-BE49-F238E27FC236}">
                    <a16:creationId xmlns:a16="http://schemas.microsoft.com/office/drawing/2014/main" id="{B4B1206A-4DEC-4283-8CB1-164DCB47532F}"/>
                  </a:ext>
                </a:extLst>
              </p:cNvPr>
              <p:cNvGrpSpPr/>
              <p:nvPr/>
            </p:nvGrpSpPr>
            <p:grpSpPr>
              <a:xfrm flipH="1">
                <a:off x="918759" y="531164"/>
                <a:ext cx="724435" cy="205850"/>
                <a:chOff x="1057822" y="531164"/>
                <a:chExt cx="724435" cy="205850"/>
              </a:xfrm>
            </p:grpSpPr>
            <p:sp>
              <p:nvSpPr>
                <p:cNvPr id="671" name="楕円 1888">
                  <a:extLst>
                    <a:ext uri="{FF2B5EF4-FFF2-40B4-BE49-F238E27FC236}">
                      <a16:creationId xmlns:a16="http://schemas.microsoft.com/office/drawing/2014/main" id="{84A0BA1C-4011-44B1-AC8F-C7BF4A83D4B8}"/>
                    </a:ext>
                  </a:extLst>
                </p:cNvPr>
                <p:cNvSpPr/>
                <p:nvPr/>
              </p:nvSpPr>
              <p:spPr bwMode="auto">
                <a:xfrm rot="1764616">
                  <a:off x="1057822" y="531164"/>
                  <a:ext cx="724435" cy="79785"/>
                </a:xfrm>
                <a:custGeom>
                  <a:avLst/>
                  <a:gdLst>
                    <a:gd name="connsiteX0" fmla="*/ 0 w 608141"/>
                    <a:gd name="connsiteY0" fmla="*/ 22860 h 45719"/>
                    <a:gd name="connsiteX1" fmla="*/ 304071 w 608141"/>
                    <a:gd name="connsiteY1" fmla="*/ 0 h 45719"/>
                    <a:gd name="connsiteX2" fmla="*/ 608142 w 608141"/>
                    <a:gd name="connsiteY2" fmla="*/ 22860 h 45719"/>
                    <a:gd name="connsiteX3" fmla="*/ 304071 w 608141"/>
                    <a:gd name="connsiteY3" fmla="*/ 45720 h 45719"/>
                    <a:gd name="connsiteX4" fmla="*/ 0 w 608141"/>
                    <a:gd name="connsiteY4" fmla="*/ 22860 h 45719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77628 h 100488"/>
                    <a:gd name="connsiteX1" fmla="*/ 304071 w 608142"/>
                    <a:gd name="connsiteY1" fmla="*/ 0 h 100488"/>
                    <a:gd name="connsiteX2" fmla="*/ 608142 w 608142"/>
                    <a:gd name="connsiteY2" fmla="*/ 77628 h 100488"/>
                    <a:gd name="connsiteX3" fmla="*/ 304071 w 608142"/>
                    <a:gd name="connsiteY3" fmla="*/ 100488 h 100488"/>
                    <a:gd name="connsiteX4" fmla="*/ 0 w 608142"/>
                    <a:gd name="connsiteY4" fmla="*/ 77628 h 100488"/>
                    <a:gd name="connsiteX0" fmla="*/ 0 w 608142"/>
                    <a:gd name="connsiteY0" fmla="*/ 77628 h 79785"/>
                    <a:gd name="connsiteX1" fmla="*/ 304071 w 608142"/>
                    <a:gd name="connsiteY1" fmla="*/ 0 h 79785"/>
                    <a:gd name="connsiteX2" fmla="*/ 608142 w 608142"/>
                    <a:gd name="connsiteY2" fmla="*/ 77628 h 79785"/>
                    <a:gd name="connsiteX3" fmla="*/ 308833 w 608142"/>
                    <a:gd name="connsiteY3" fmla="*/ 43338 h 79785"/>
                    <a:gd name="connsiteX4" fmla="*/ 0 w 608142"/>
                    <a:gd name="connsiteY4" fmla="*/ 77628 h 79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8142" h="79785">
                      <a:moveTo>
                        <a:pt x="0" y="77628"/>
                      </a:moveTo>
                      <a:cubicBezTo>
                        <a:pt x="0" y="65003"/>
                        <a:pt x="136137" y="0"/>
                        <a:pt x="304071" y="0"/>
                      </a:cubicBezTo>
                      <a:cubicBezTo>
                        <a:pt x="472005" y="0"/>
                        <a:pt x="608142" y="65003"/>
                        <a:pt x="608142" y="77628"/>
                      </a:cubicBezTo>
                      <a:cubicBezTo>
                        <a:pt x="608142" y="90253"/>
                        <a:pt x="476767" y="43338"/>
                        <a:pt x="308833" y="43338"/>
                      </a:cubicBezTo>
                      <a:cubicBezTo>
                        <a:pt x="140899" y="43338"/>
                        <a:pt x="0" y="90253"/>
                        <a:pt x="0" y="77628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72" name="楕円 1888">
                  <a:extLst>
                    <a:ext uri="{FF2B5EF4-FFF2-40B4-BE49-F238E27FC236}">
                      <a16:creationId xmlns:a16="http://schemas.microsoft.com/office/drawing/2014/main" id="{8CF93F89-3924-40DF-AAA3-D33E03909D01}"/>
                    </a:ext>
                  </a:extLst>
                </p:cNvPr>
                <p:cNvSpPr/>
                <p:nvPr/>
              </p:nvSpPr>
              <p:spPr bwMode="auto">
                <a:xfrm rot="1764616">
                  <a:off x="1256143" y="683195"/>
                  <a:ext cx="488671" cy="53819"/>
                </a:xfrm>
                <a:custGeom>
                  <a:avLst/>
                  <a:gdLst>
                    <a:gd name="connsiteX0" fmla="*/ 0 w 608141"/>
                    <a:gd name="connsiteY0" fmla="*/ 22860 h 45719"/>
                    <a:gd name="connsiteX1" fmla="*/ 304071 w 608141"/>
                    <a:gd name="connsiteY1" fmla="*/ 0 h 45719"/>
                    <a:gd name="connsiteX2" fmla="*/ 608142 w 608141"/>
                    <a:gd name="connsiteY2" fmla="*/ 22860 h 45719"/>
                    <a:gd name="connsiteX3" fmla="*/ 304071 w 608141"/>
                    <a:gd name="connsiteY3" fmla="*/ 45720 h 45719"/>
                    <a:gd name="connsiteX4" fmla="*/ 0 w 608141"/>
                    <a:gd name="connsiteY4" fmla="*/ 22860 h 45719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77628 h 100488"/>
                    <a:gd name="connsiteX1" fmla="*/ 304071 w 608142"/>
                    <a:gd name="connsiteY1" fmla="*/ 0 h 100488"/>
                    <a:gd name="connsiteX2" fmla="*/ 608142 w 608142"/>
                    <a:gd name="connsiteY2" fmla="*/ 77628 h 100488"/>
                    <a:gd name="connsiteX3" fmla="*/ 304071 w 608142"/>
                    <a:gd name="connsiteY3" fmla="*/ 100488 h 100488"/>
                    <a:gd name="connsiteX4" fmla="*/ 0 w 608142"/>
                    <a:gd name="connsiteY4" fmla="*/ 77628 h 100488"/>
                    <a:gd name="connsiteX0" fmla="*/ 0 w 608142"/>
                    <a:gd name="connsiteY0" fmla="*/ 77628 h 79785"/>
                    <a:gd name="connsiteX1" fmla="*/ 304071 w 608142"/>
                    <a:gd name="connsiteY1" fmla="*/ 0 h 79785"/>
                    <a:gd name="connsiteX2" fmla="*/ 608142 w 608142"/>
                    <a:gd name="connsiteY2" fmla="*/ 77628 h 79785"/>
                    <a:gd name="connsiteX3" fmla="*/ 308833 w 608142"/>
                    <a:gd name="connsiteY3" fmla="*/ 43338 h 79785"/>
                    <a:gd name="connsiteX4" fmla="*/ 0 w 608142"/>
                    <a:gd name="connsiteY4" fmla="*/ 77628 h 79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8142" h="79785">
                      <a:moveTo>
                        <a:pt x="0" y="77628"/>
                      </a:moveTo>
                      <a:cubicBezTo>
                        <a:pt x="0" y="65003"/>
                        <a:pt x="136137" y="0"/>
                        <a:pt x="304071" y="0"/>
                      </a:cubicBezTo>
                      <a:cubicBezTo>
                        <a:pt x="472005" y="0"/>
                        <a:pt x="608142" y="65003"/>
                        <a:pt x="608142" y="77628"/>
                      </a:cubicBezTo>
                      <a:cubicBezTo>
                        <a:pt x="608142" y="90253"/>
                        <a:pt x="476767" y="43338"/>
                        <a:pt x="308833" y="43338"/>
                      </a:cubicBezTo>
                      <a:cubicBezTo>
                        <a:pt x="140899" y="43338"/>
                        <a:pt x="0" y="90253"/>
                        <a:pt x="0" y="77628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68" name="フリーフォーム: 図形 667">
                <a:extLst>
                  <a:ext uri="{FF2B5EF4-FFF2-40B4-BE49-F238E27FC236}">
                    <a16:creationId xmlns:a16="http://schemas.microsoft.com/office/drawing/2014/main" id="{A9F3629A-CDD0-4F3A-BFCE-6E29BCE7F760}"/>
                  </a:ext>
                </a:extLst>
              </p:cNvPr>
              <p:cNvSpPr/>
              <p:nvPr/>
            </p:nvSpPr>
            <p:spPr bwMode="auto">
              <a:xfrm rot="7200000">
                <a:off x="1312034" y="151514"/>
                <a:ext cx="386575" cy="915810"/>
              </a:xfrm>
              <a:custGeom>
                <a:avLst/>
                <a:gdLst>
                  <a:gd name="connsiteX0" fmla="*/ 27621 w 386575"/>
                  <a:gd name="connsiteY0" fmla="*/ 739070 h 915810"/>
                  <a:gd name="connsiteX1" fmla="*/ 10710 w 386575"/>
                  <a:gd name="connsiteY1" fmla="*/ 654971 h 915810"/>
                  <a:gd name="connsiteX2" fmla="*/ 0 w 386575"/>
                  <a:gd name="connsiteY2" fmla="*/ 490965 h 915810"/>
                  <a:gd name="connsiteX3" fmla="*/ 41426 w 386575"/>
                  <a:gd name="connsiteY3" fmla="*/ 174204 h 915810"/>
                  <a:gd name="connsiteX4" fmla="*/ 50125 w 386575"/>
                  <a:gd name="connsiteY4" fmla="*/ 149464 h 915810"/>
                  <a:gd name="connsiteX5" fmla="*/ 62787 w 386575"/>
                  <a:gd name="connsiteY5" fmla="*/ 134117 h 915810"/>
                  <a:gd name="connsiteX6" fmla="*/ 386575 w 386575"/>
                  <a:gd name="connsiteY6" fmla="*/ 0 h 915810"/>
                  <a:gd name="connsiteX7" fmla="*/ 386575 w 386575"/>
                  <a:gd name="connsiteY7" fmla="*/ 915809 h 915810"/>
                  <a:gd name="connsiteX8" fmla="*/ 386575 w 386575"/>
                  <a:gd name="connsiteY8" fmla="*/ 915810 h 915810"/>
                  <a:gd name="connsiteX9" fmla="*/ 62787 w 386575"/>
                  <a:gd name="connsiteY9" fmla="*/ 781692 h 915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86575" h="915810">
                    <a:moveTo>
                      <a:pt x="27621" y="739070"/>
                    </a:moveTo>
                    <a:lnTo>
                      <a:pt x="10710" y="654971"/>
                    </a:lnTo>
                    <a:cubicBezTo>
                      <a:pt x="3688" y="601995"/>
                      <a:pt x="0" y="547145"/>
                      <a:pt x="0" y="490965"/>
                    </a:cubicBezTo>
                    <a:cubicBezTo>
                      <a:pt x="0" y="378605"/>
                      <a:pt x="14751" y="271563"/>
                      <a:pt x="41426" y="174204"/>
                    </a:cubicBezTo>
                    <a:lnTo>
                      <a:pt x="50125" y="149464"/>
                    </a:lnTo>
                    <a:lnTo>
                      <a:pt x="62787" y="134117"/>
                    </a:lnTo>
                    <a:cubicBezTo>
                      <a:pt x="145652" y="51252"/>
                      <a:pt x="260128" y="0"/>
                      <a:pt x="386575" y="0"/>
                    </a:cubicBezTo>
                    <a:cubicBezTo>
                      <a:pt x="310258" y="300500"/>
                      <a:pt x="310258" y="615309"/>
                      <a:pt x="386575" y="915809"/>
                    </a:cubicBezTo>
                    <a:lnTo>
                      <a:pt x="386575" y="915810"/>
                    </a:lnTo>
                    <a:cubicBezTo>
                      <a:pt x="260128" y="915810"/>
                      <a:pt x="145652" y="864557"/>
                      <a:pt x="62787" y="781692"/>
                    </a:cubicBezTo>
                    <a:close/>
                  </a:path>
                </a:pathLst>
              </a:custGeom>
              <a:pattFill prst="lgConfetti">
                <a:fgClr>
                  <a:schemeClr val="accent5">
                    <a:lumMod val="90000"/>
                  </a:schemeClr>
                </a:fgClr>
                <a:bgClr>
                  <a:schemeClr val="accent1">
                    <a:lumMod val="9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669" name="楕円 1888">
                <a:extLst>
                  <a:ext uri="{FF2B5EF4-FFF2-40B4-BE49-F238E27FC236}">
                    <a16:creationId xmlns:a16="http://schemas.microsoft.com/office/drawing/2014/main" id="{DF36BAFF-A9AD-47DB-A364-71FBE3013DF1}"/>
                  </a:ext>
                </a:extLst>
              </p:cNvPr>
              <p:cNvSpPr/>
              <p:nvPr/>
            </p:nvSpPr>
            <p:spPr bwMode="auto">
              <a:xfrm rot="1764616">
                <a:off x="1140372" y="531164"/>
                <a:ext cx="724435" cy="79785"/>
              </a:xfrm>
              <a:custGeom>
                <a:avLst/>
                <a:gdLst>
                  <a:gd name="connsiteX0" fmla="*/ 0 w 608141"/>
                  <a:gd name="connsiteY0" fmla="*/ 22860 h 45719"/>
                  <a:gd name="connsiteX1" fmla="*/ 304071 w 608141"/>
                  <a:gd name="connsiteY1" fmla="*/ 0 h 45719"/>
                  <a:gd name="connsiteX2" fmla="*/ 608142 w 608141"/>
                  <a:gd name="connsiteY2" fmla="*/ 22860 h 45719"/>
                  <a:gd name="connsiteX3" fmla="*/ 304071 w 608141"/>
                  <a:gd name="connsiteY3" fmla="*/ 45720 h 45719"/>
                  <a:gd name="connsiteX4" fmla="*/ 0 w 608141"/>
                  <a:gd name="connsiteY4" fmla="*/ 22860 h 45719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77628 h 100488"/>
                  <a:gd name="connsiteX1" fmla="*/ 304071 w 608142"/>
                  <a:gd name="connsiteY1" fmla="*/ 0 h 100488"/>
                  <a:gd name="connsiteX2" fmla="*/ 608142 w 608142"/>
                  <a:gd name="connsiteY2" fmla="*/ 77628 h 100488"/>
                  <a:gd name="connsiteX3" fmla="*/ 304071 w 608142"/>
                  <a:gd name="connsiteY3" fmla="*/ 100488 h 100488"/>
                  <a:gd name="connsiteX4" fmla="*/ 0 w 608142"/>
                  <a:gd name="connsiteY4" fmla="*/ 77628 h 100488"/>
                  <a:gd name="connsiteX0" fmla="*/ 0 w 608142"/>
                  <a:gd name="connsiteY0" fmla="*/ 77628 h 79785"/>
                  <a:gd name="connsiteX1" fmla="*/ 304071 w 608142"/>
                  <a:gd name="connsiteY1" fmla="*/ 0 h 79785"/>
                  <a:gd name="connsiteX2" fmla="*/ 608142 w 608142"/>
                  <a:gd name="connsiteY2" fmla="*/ 77628 h 79785"/>
                  <a:gd name="connsiteX3" fmla="*/ 308833 w 608142"/>
                  <a:gd name="connsiteY3" fmla="*/ 43338 h 79785"/>
                  <a:gd name="connsiteX4" fmla="*/ 0 w 608142"/>
                  <a:gd name="connsiteY4" fmla="*/ 77628 h 79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8142" h="79785">
                    <a:moveTo>
                      <a:pt x="0" y="77628"/>
                    </a:moveTo>
                    <a:cubicBezTo>
                      <a:pt x="0" y="65003"/>
                      <a:pt x="136137" y="0"/>
                      <a:pt x="304071" y="0"/>
                    </a:cubicBezTo>
                    <a:cubicBezTo>
                      <a:pt x="472005" y="0"/>
                      <a:pt x="608142" y="65003"/>
                      <a:pt x="608142" y="77628"/>
                    </a:cubicBezTo>
                    <a:cubicBezTo>
                      <a:pt x="608142" y="90253"/>
                      <a:pt x="476767" y="43338"/>
                      <a:pt x="308833" y="43338"/>
                    </a:cubicBezTo>
                    <a:cubicBezTo>
                      <a:pt x="140899" y="43338"/>
                      <a:pt x="0" y="90253"/>
                      <a:pt x="0" y="77628"/>
                    </a:cubicBez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70" name="楕円 1888">
                <a:extLst>
                  <a:ext uri="{FF2B5EF4-FFF2-40B4-BE49-F238E27FC236}">
                    <a16:creationId xmlns:a16="http://schemas.microsoft.com/office/drawing/2014/main" id="{BAEF80DF-3A20-4623-800E-6DB9C16A2C8B}"/>
                  </a:ext>
                </a:extLst>
              </p:cNvPr>
              <p:cNvSpPr/>
              <p:nvPr/>
            </p:nvSpPr>
            <p:spPr bwMode="auto">
              <a:xfrm rot="1764616">
                <a:off x="1338693" y="683195"/>
                <a:ext cx="488671" cy="53819"/>
              </a:xfrm>
              <a:custGeom>
                <a:avLst/>
                <a:gdLst>
                  <a:gd name="connsiteX0" fmla="*/ 0 w 608141"/>
                  <a:gd name="connsiteY0" fmla="*/ 22860 h 45719"/>
                  <a:gd name="connsiteX1" fmla="*/ 304071 w 608141"/>
                  <a:gd name="connsiteY1" fmla="*/ 0 h 45719"/>
                  <a:gd name="connsiteX2" fmla="*/ 608142 w 608141"/>
                  <a:gd name="connsiteY2" fmla="*/ 22860 h 45719"/>
                  <a:gd name="connsiteX3" fmla="*/ 304071 w 608141"/>
                  <a:gd name="connsiteY3" fmla="*/ 45720 h 45719"/>
                  <a:gd name="connsiteX4" fmla="*/ 0 w 608141"/>
                  <a:gd name="connsiteY4" fmla="*/ 22860 h 45719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77628 h 100488"/>
                  <a:gd name="connsiteX1" fmla="*/ 304071 w 608142"/>
                  <a:gd name="connsiteY1" fmla="*/ 0 h 100488"/>
                  <a:gd name="connsiteX2" fmla="*/ 608142 w 608142"/>
                  <a:gd name="connsiteY2" fmla="*/ 77628 h 100488"/>
                  <a:gd name="connsiteX3" fmla="*/ 304071 w 608142"/>
                  <a:gd name="connsiteY3" fmla="*/ 100488 h 100488"/>
                  <a:gd name="connsiteX4" fmla="*/ 0 w 608142"/>
                  <a:gd name="connsiteY4" fmla="*/ 77628 h 100488"/>
                  <a:gd name="connsiteX0" fmla="*/ 0 w 608142"/>
                  <a:gd name="connsiteY0" fmla="*/ 77628 h 79785"/>
                  <a:gd name="connsiteX1" fmla="*/ 304071 w 608142"/>
                  <a:gd name="connsiteY1" fmla="*/ 0 h 79785"/>
                  <a:gd name="connsiteX2" fmla="*/ 608142 w 608142"/>
                  <a:gd name="connsiteY2" fmla="*/ 77628 h 79785"/>
                  <a:gd name="connsiteX3" fmla="*/ 308833 w 608142"/>
                  <a:gd name="connsiteY3" fmla="*/ 43338 h 79785"/>
                  <a:gd name="connsiteX4" fmla="*/ 0 w 608142"/>
                  <a:gd name="connsiteY4" fmla="*/ 77628 h 79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8142" h="79785">
                    <a:moveTo>
                      <a:pt x="0" y="77628"/>
                    </a:moveTo>
                    <a:cubicBezTo>
                      <a:pt x="0" y="65003"/>
                      <a:pt x="136137" y="0"/>
                      <a:pt x="304071" y="0"/>
                    </a:cubicBezTo>
                    <a:cubicBezTo>
                      <a:pt x="472005" y="0"/>
                      <a:pt x="608142" y="65003"/>
                      <a:pt x="608142" y="77628"/>
                    </a:cubicBezTo>
                    <a:cubicBezTo>
                      <a:pt x="608142" y="90253"/>
                      <a:pt x="476767" y="43338"/>
                      <a:pt x="308833" y="43338"/>
                    </a:cubicBezTo>
                    <a:cubicBezTo>
                      <a:pt x="140899" y="43338"/>
                      <a:pt x="0" y="90253"/>
                      <a:pt x="0" y="77628"/>
                    </a:cubicBez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30" name="テキスト ボックス 629">
              <a:extLst>
                <a:ext uri="{FF2B5EF4-FFF2-40B4-BE49-F238E27FC236}">
                  <a16:creationId xmlns:a16="http://schemas.microsoft.com/office/drawing/2014/main" id="{0DA5C676-4E40-48F5-B759-053435BA444E}"/>
                </a:ext>
              </a:extLst>
            </p:cNvPr>
            <p:cNvSpPr txBox="1"/>
            <p:nvPr/>
          </p:nvSpPr>
          <p:spPr>
            <a:xfrm rot="20178291">
              <a:off x="3385915" y="5078985"/>
              <a:ext cx="560436" cy="235973"/>
            </a:xfrm>
            <a:prstGeom prst="rect">
              <a:avLst/>
            </a:prstGeom>
            <a:noFill/>
          </p:spPr>
          <p:txBody>
            <a:bodyPr wrap="none" rtlCol="0">
              <a:prstTxWarp prst="textFadeLeft">
                <a:avLst>
                  <a:gd name="adj" fmla="val 21298"/>
                </a:avLst>
              </a:prstTxWarp>
              <a:spAutoFit/>
            </a:bodyPr>
            <a:lstStyle/>
            <a:p>
              <a:r>
                <a:rPr kumimoji="1" lang="ja-JP" altLang="en-US" dirty="0"/>
                <a:t>♪♪♪</a:t>
              </a:r>
            </a:p>
          </p:txBody>
        </p:sp>
        <p:grpSp>
          <p:nvGrpSpPr>
            <p:cNvPr id="631" name="グループ化 630">
              <a:extLst>
                <a:ext uri="{FF2B5EF4-FFF2-40B4-BE49-F238E27FC236}">
                  <a16:creationId xmlns:a16="http://schemas.microsoft.com/office/drawing/2014/main" id="{ADC1CB73-9D11-4DF9-B797-B83B4E6ED9AA}"/>
                </a:ext>
              </a:extLst>
            </p:cNvPr>
            <p:cNvGrpSpPr/>
            <p:nvPr/>
          </p:nvGrpSpPr>
          <p:grpSpPr>
            <a:xfrm>
              <a:off x="3039666" y="5624233"/>
              <a:ext cx="77390" cy="92266"/>
              <a:chOff x="423211" y="4606229"/>
              <a:chExt cx="1565792" cy="738340"/>
            </a:xfrm>
          </p:grpSpPr>
          <p:sp>
            <p:nvSpPr>
              <p:cNvPr id="663" name="楕円 12">
                <a:extLst>
                  <a:ext uri="{FF2B5EF4-FFF2-40B4-BE49-F238E27FC236}">
                    <a16:creationId xmlns:a16="http://schemas.microsoft.com/office/drawing/2014/main" id="{029A89FE-919D-4042-BF44-FC4A8017BB51}"/>
                  </a:ext>
                </a:extLst>
              </p:cNvPr>
              <p:cNvSpPr/>
              <p:nvPr/>
            </p:nvSpPr>
            <p:spPr bwMode="auto">
              <a:xfrm>
                <a:off x="423211" y="4606229"/>
                <a:ext cx="1565792" cy="738340"/>
              </a:xfrm>
              <a:custGeom>
                <a:avLst/>
                <a:gdLst>
                  <a:gd name="connsiteX0" fmla="*/ 0 w 183970"/>
                  <a:gd name="connsiteY0" fmla="*/ 43375 h 86749"/>
                  <a:gd name="connsiteX1" fmla="*/ 91985 w 183970"/>
                  <a:gd name="connsiteY1" fmla="*/ 0 h 86749"/>
                  <a:gd name="connsiteX2" fmla="*/ 183970 w 183970"/>
                  <a:gd name="connsiteY2" fmla="*/ 43375 h 86749"/>
                  <a:gd name="connsiteX3" fmla="*/ 91985 w 183970"/>
                  <a:gd name="connsiteY3" fmla="*/ 86750 h 86749"/>
                  <a:gd name="connsiteX4" fmla="*/ 0 w 183970"/>
                  <a:gd name="connsiteY4" fmla="*/ 43375 h 86749"/>
                  <a:gd name="connsiteX0" fmla="*/ 0 w 183970"/>
                  <a:gd name="connsiteY0" fmla="*/ 43375 h 86750"/>
                  <a:gd name="connsiteX1" fmla="*/ 91985 w 183970"/>
                  <a:gd name="connsiteY1" fmla="*/ 0 h 86750"/>
                  <a:gd name="connsiteX2" fmla="*/ 183970 w 183970"/>
                  <a:gd name="connsiteY2" fmla="*/ 43375 h 86750"/>
                  <a:gd name="connsiteX3" fmla="*/ 91985 w 183970"/>
                  <a:gd name="connsiteY3" fmla="*/ 86750 h 86750"/>
                  <a:gd name="connsiteX4" fmla="*/ 0 w 183970"/>
                  <a:gd name="connsiteY4" fmla="*/ 43375 h 86750"/>
                  <a:gd name="connsiteX0" fmla="*/ 0 w 183970"/>
                  <a:gd name="connsiteY0" fmla="*/ 43375 h 86750"/>
                  <a:gd name="connsiteX1" fmla="*/ 91985 w 183970"/>
                  <a:gd name="connsiteY1" fmla="*/ 0 h 86750"/>
                  <a:gd name="connsiteX2" fmla="*/ 183970 w 183970"/>
                  <a:gd name="connsiteY2" fmla="*/ 43375 h 86750"/>
                  <a:gd name="connsiteX3" fmla="*/ 91985 w 183970"/>
                  <a:gd name="connsiteY3" fmla="*/ 86750 h 86750"/>
                  <a:gd name="connsiteX4" fmla="*/ 0 w 183970"/>
                  <a:gd name="connsiteY4" fmla="*/ 43375 h 86750"/>
                  <a:gd name="connsiteX0" fmla="*/ 0 w 183970"/>
                  <a:gd name="connsiteY0" fmla="*/ 43375 h 86750"/>
                  <a:gd name="connsiteX1" fmla="*/ 91985 w 183970"/>
                  <a:gd name="connsiteY1" fmla="*/ 0 h 86750"/>
                  <a:gd name="connsiteX2" fmla="*/ 183970 w 183970"/>
                  <a:gd name="connsiteY2" fmla="*/ 43375 h 86750"/>
                  <a:gd name="connsiteX3" fmla="*/ 91985 w 183970"/>
                  <a:gd name="connsiteY3" fmla="*/ 86750 h 86750"/>
                  <a:gd name="connsiteX4" fmla="*/ 0 w 183970"/>
                  <a:gd name="connsiteY4" fmla="*/ 43375 h 86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970" h="86750">
                    <a:moveTo>
                      <a:pt x="0" y="43375"/>
                    </a:moveTo>
                    <a:cubicBezTo>
                      <a:pt x="0" y="19420"/>
                      <a:pt x="41183" y="0"/>
                      <a:pt x="91985" y="0"/>
                    </a:cubicBezTo>
                    <a:cubicBezTo>
                      <a:pt x="142787" y="0"/>
                      <a:pt x="183970" y="19420"/>
                      <a:pt x="183970" y="43375"/>
                    </a:cubicBezTo>
                    <a:cubicBezTo>
                      <a:pt x="183970" y="67330"/>
                      <a:pt x="142787" y="86750"/>
                      <a:pt x="91985" y="86750"/>
                    </a:cubicBezTo>
                    <a:cubicBezTo>
                      <a:pt x="41183" y="86750"/>
                      <a:pt x="0" y="67330"/>
                      <a:pt x="0" y="43375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4" name="フリーフォーム: 図形 663">
                <a:extLst>
                  <a:ext uri="{FF2B5EF4-FFF2-40B4-BE49-F238E27FC236}">
                    <a16:creationId xmlns:a16="http://schemas.microsoft.com/office/drawing/2014/main" id="{F1FCC056-3E19-4168-81E8-C3359A96D7C0}"/>
                  </a:ext>
                </a:extLst>
              </p:cNvPr>
              <p:cNvSpPr/>
              <p:nvPr/>
            </p:nvSpPr>
            <p:spPr bwMode="auto">
              <a:xfrm>
                <a:off x="545463" y="4999086"/>
                <a:ext cx="1321291" cy="345434"/>
              </a:xfrm>
              <a:custGeom>
                <a:avLst/>
                <a:gdLst>
                  <a:gd name="connsiteX0" fmla="*/ 660645 w 1321291"/>
                  <a:gd name="connsiteY0" fmla="*/ 0 h 345434"/>
                  <a:gd name="connsiteX1" fmla="*/ 1309835 w 1321291"/>
                  <a:gd name="connsiteY1" fmla="*/ 162765 h 345434"/>
                  <a:gd name="connsiteX2" fmla="*/ 1321291 w 1321291"/>
                  <a:gd name="connsiteY2" fmla="*/ 172717 h 345434"/>
                  <a:gd name="connsiteX3" fmla="*/ 1309835 w 1321291"/>
                  <a:gd name="connsiteY3" fmla="*/ 182669 h 345434"/>
                  <a:gd name="connsiteX4" fmla="*/ 660645 w 1321291"/>
                  <a:gd name="connsiteY4" fmla="*/ 345434 h 345434"/>
                  <a:gd name="connsiteX5" fmla="*/ 11455 w 1321291"/>
                  <a:gd name="connsiteY5" fmla="*/ 182669 h 345434"/>
                  <a:gd name="connsiteX6" fmla="*/ 0 w 1321291"/>
                  <a:gd name="connsiteY6" fmla="*/ 172717 h 345434"/>
                  <a:gd name="connsiteX7" fmla="*/ 11455 w 1321291"/>
                  <a:gd name="connsiteY7" fmla="*/ 162765 h 345434"/>
                  <a:gd name="connsiteX8" fmla="*/ 660645 w 1321291"/>
                  <a:gd name="connsiteY8" fmla="*/ 0 h 3454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21291" h="345434">
                    <a:moveTo>
                      <a:pt x="660645" y="0"/>
                    </a:moveTo>
                    <a:cubicBezTo>
                      <a:pt x="930884" y="0"/>
                      <a:pt x="1169143" y="64565"/>
                      <a:pt x="1309835" y="162765"/>
                    </a:cubicBezTo>
                    <a:lnTo>
                      <a:pt x="1321291" y="172717"/>
                    </a:lnTo>
                    <a:lnTo>
                      <a:pt x="1309835" y="182669"/>
                    </a:lnTo>
                    <a:cubicBezTo>
                      <a:pt x="1169143" y="280869"/>
                      <a:pt x="930884" y="345434"/>
                      <a:pt x="660645" y="345434"/>
                    </a:cubicBezTo>
                    <a:cubicBezTo>
                      <a:pt x="390406" y="345434"/>
                      <a:pt x="152147" y="280869"/>
                      <a:pt x="11455" y="182669"/>
                    </a:cubicBezTo>
                    <a:lnTo>
                      <a:pt x="0" y="172717"/>
                    </a:lnTo>
                    <a:lnTo>
                      <a:pt x="11455" y="162765"/>
                    </a:lnTo>
                    <a:cubicBezTo>
                      <a:pt x="152147" y="64565"/>
                      <a:pt x="390406" y="0"/>
                      <a:pt x="660645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32" name="楕円 631">
              <a:extLst>
                <a:ext uri="{FF2B5EF4-FFF2-40B4-BE49-F238E27FC236}">
                  <a16:creationId xmlns:a16="http://schemas.microsoft.com/office/drawing/2014/main" id="{20EFE757-D1DA-4814-8998-DB6DE6154156}"/>
                </a:ext>
              </a:extLst>
            </p:cNvPr>
            <p:cNvSpPr/>
            <p:nvPr/>
          </p:nvSpPr>
          <p:spPr bwMode="auto">
            <a:xfrm>
              <a:off x="2910989" y="5559592"/>
              <a:ext cx="73447" cy="58384"/>
            </a:xfrm>
            <a:prstGeom prst="ellipse">
              <a:avLst/>
            </a:prstGeom>
            <a:solidFill>
              <a:srgbClr val="FF66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3" name="楕円 632">
              <a:extLst>
                <a:ext uri="{FF2B5EF4-FFF2-40B4-BE49-F238E27FC236}">
                  <a16:creationId xmlns:a16="http://schemas.microsoft.com/office/drawing/2014/main" id="{7E04A3D2-AF08-4CA5-AEBD-A5BBB131C6CD}"/>
                </a:ext>
              </a:extLst>
            </p:cNvPr>
            <p:cNvSpPr/>
            <p:nvPr/>
          </p:nvSpPr>
          <p:spPr bwMode="auto">
            <a:xfrm>
              <a:off x="3168164" y="5559592"/>
              <a:ext cx="73447" cy="58384"/>
            </a:xfrm>
            <a:prstGeom prst="ellipse">
              <a:avLst/>
            </a:prstGeom>
            <a:solidFill>
              <a:srgbClr val="FF66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34" name="グループ化 633">
              <a:extLst>
                <a:ext uri="{FF2B5EF4-FFF2-40B4-BE49-F238E27FC236}">
                  <a16:creationId xmlns:a16="http://schemas.microsoft.com/office/drawing/2014/main" id="{DE9AF45C-4DF1-4608-8C4D-997E055C0FA7}"/>
                </a:ext>
              </a:extLst>
            </p:cNvPr>
            <p:cNvGrpSpPr/>
            <p:nvPr/>
          </p:nvGrpSpPr>
          <p:grpSpPr>
            <a:xfrm>
              <a:off x="2169145" y="5417254"/>
              <a:ext cx="1771639" cy="626500"/>
              <a:chOff x="2188589" y="3553020"/>
              <a:chExt cx="1771639" cy="626500"/>
            </a:xfrm>
          </p:grpSpPr>
          <p:sp>
            <p:nvSpPr>
              <p:cNvPr id="654" name="楕円 2">
                <a:extLst>
                  <a:ext uri="{FF2B5EF4-FFF2-40B4-BE49-F238E27FC236}">
                    <a16:creationId xmlns:a16="http://schemas.microsoft.com/office/drawing/2014/main" id="{D9B0E9D2-8064-4DDC-86E7-E65A1CBBCDC8}"/>
                  </a:ext>
                </a:extLst>
              </p:cNvPr>
              <p:cNvSpPr/>
              <p:nvPr/>
            </p:nvSpPr>
            <p:spPr bwMode="auto">
              <a:xfrm>
                <a:off x="2188589" y="3608206"/>
                <a:ext cx="274568" cy="175656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5" name="楕円 2">
                <a:extLst>
                  <a:ext uri="{FF2B5EF4-FFF2-40B4-BE49-F238E27FC236}">
                    <a16:creationId xmlns:a16="http://schemas.microsoft.com/office/drawing/2014/main" id="{AF824BDC-32AC-45AE-AD59-688BC0CB3CEB}"/>
                  </a:ext>
                </a:extLst>
              </p:cNvPr>
              <p:cNvSpPr/>
              <p:nvPr/>
            </p:nvSpPr>
            <p:spPr bwMode="auto">
              <a:xfrm>
                <a:off x="2236163" y="3719830"/>
                <a:ext cx="249416" cy="207232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6" name="楕円 2">
                <a:extLst>
                  <a:ext uri="{FF2B5EF4-FFF2-40B4-BE49-F238E27FC236}">
                    <a16:creationId xmlns:a16="http://schemas.microsoft.com/office/drawing/2014/main" id="{667AA3BB-EED8-4DEE-B965-1F1009DD6DAD}"/>
                  </a:ext>
                </a:extLst>
              </p:cNvPr>
              <p:cNvSpPr/>
              <p:nvPr/>
            </p:nvSpPr>
            <p:spPr bwMode="auto">
              <a:xfrm>
                <a:off x="2345637" y="3835509"/>
                <a:ext cx="314895" cy="203177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7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7" name="楕円 2">
                <a:extLst>
                  <a:ext uri="{FF2B5EF4-FFF2-40B4-BE49-F238E27FC236}">
                    <a16:creationId xmlns:a16="http://schemas.microsoft.com/office/drawing/2014/main" id="{8E6DE201-1665-4C48-957F-AEE8EE478352}"/>
                  </a:ext>
                </a:extLst>
              </p:cNvPr>
              <p:cNvSpPr/>
              <p:nvPr/>
            </p:nvSpPr>
            <p:spPr bwMode="auto">
              <a:xfrm>
                <a:off x="2518836" y="3948483"/>
                <a:ext cx="334992" cy="180406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8" name="楕円 2">
                <a:extLst>
                  <a:ext uri="{FF2B5EF4-FFF2-40B4-BE49-F238E27FC236}">
                    <a16:creationId xmlns:a16="http://schemas.microsoft.com/office/drawing/2014/main" id="{2D565E4F-987D-4FD7-98D5-E5012A17D941}"/>
                  </a:ext>
                </a:extLst>
              </p:cNvPr>
              <p:cNvSpPr/>
              <p:nvPr/>
            </p:nvSpPr>
            <p:spPr bwMode="auto">
              <a:xfrm>
                <a:off x="2753674" y="3998016"/>
                <a:ext cx="468630" cy="181504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9" name="楕円 2">
                <a:extLst>
                  <a:ext uri="{FF2B5EF4-FFF2-40B4-BE49-F238E27FC236}">
                    <a16:creationId xmlns:a16="http://schemas.microsoft.com/office/drawing/2014/main" id="{120A4292-3FBC-4B25-A83D-179759EE8D54}"/>
                  </a:ext>
                </a:extLst>
              </p:cNvPr>
              <p:cNvSpPr/>
              <p:nvPr/>
            </p:nvSpPr>
            <p:spPr bwMode="auto">
              <a:xfrm>
                <a:off x="3710812" y="3553020"/>
                <a:ext cx="249416" cy="207232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0" name="楕円 2">
                <a:extLst>
                  <a:ext uri="{FF2B5EF4-FFF2-40B4-BE49-F238E27FC236}">
                    <a16:creationId xmlns:a16="http://schemas.microsoft.com/office/drawing/2014/main" id="{A1281222-DCA3-4F2A-800D-B90EFF0A7733}"/>
                  </a:ext>
                </a:extLst>
              </p:cNvPr>
              <p:cNvSpPr/>
              <p:nvPr/>
            </p:nvSpPr>
            <p:spPr bwMode="auto">
              <a:xfrm>
                <a:off x="3660322" y="3728664"/>
                <a:ext cx="297784" cy="205014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1" name="楕円 2">
                <a:extLst>
                  <a:ext uri="{FF2B5EF4-FFF2-40B4-BE49-F238E27FC236}">
                    <a16:creationId xmlns:a16="http://schemas.microsoft.com/office/drawing/2014/main" id="{AFBA90D1-7F5A-406B-B308-97F307560CF9}"/>
                  </a:ext>
                </a:extLst>
              </p:cNvPr>
              <p:cNvSpPr/>
              <p:nvPr/>
            </p:nvSpPr>
            <p:spPr bwMode="auto">
              <a:xfrm>
                <a:off x="3477309" y="3839339"/>
                <a:ext cx="320358" cy="196264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7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2" name="楕円 2">
                <a:extLst>
                  <a:ext uri="{FF2B5EF4-FFF2-40B4-BE49-F238E27FC236}">
                    <a16:creationId xmlns:a16="http://schemas.microsoft.com/office/drawing/2014/main" id="{59C7109B-74CC-4DBF-A199-107E22126D9B}"/>
                  </a:ext>
                </a:extLst>
              </p:cNvPr>
              <p:cNvSpPr/>
              <p:nvPr/>
            </p:nvSpPr>
            <p:spPr bwMode="auto">
              <a:xfrm>
                <a:off x="3132645" y="3936581"/>
                <a:ext cx="495716" cy="240077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35" name="グループ化 634">
              <a:extLst>
                <a:ext uri="{FF2B5EF4-FFF2-40B4-BE49-F238E27FC236}">
                  <a16:creationId xmlns:a16="http://schemas.microsoft.com/office/drawing/2014/main" id="{26EEDC59-145A-42F4-9175-9F6214CD9F5E}"/>
                </a:ext>
              </a:extLst>
            </p:cNvPr>
            <p:cNvGrpSpPr/>
            <p:nvPr/>
          </p:nvGrpSpPr>
          <p:grpSpPr>
            <a:xfrm>
              <a:off x="2779440" y="5588338"/>
              <a:ext cx="589390" cy="405809"/>
              <a:chOff x="7527601" y="2362437"/>
              <a:chExt cx="761945" cy="524617"/>
            </a:xfrm>
          </p:grpSpPr>
          <p:grpSp>
            <p:nvGrpSpPr>
              <p:cNvPr id="648" name="グループ化 647">
                <a:extLst>
                  <a:ext uri="{FF2B5EF4-FFF2-40B4-BE49-F238E27FC236}">
                    <a16:creationId xmlns:a16="http://schemas.microsoft.com/office/drawing/2014/main" id="{3D894B60-6F1A-47E1-8566-7C7D39076271}"/>
                  </a:ext>
                </a:extLst>
              </p:cNvPr>
              <p:cNvGrpSpPr/>
              <p:nvPr/>
            </p:nvGrpSpPr>
            <p:grpSpPr>
              <a:xfrm rot="213713">
                <a:off x="7527601" y="2362437"/>
                <a:ext cx="299770" cy="524617"/>
                <a:chOff x="6528281" y="1072716"/>
                <a:chExt cx="447405" cy="782989"/>
              </a:xfrm>
            </p:grpSpPr>
            <p:sp>
              <p:nvSpPr>
                <p:cNvPr id="652" name="角丸四角形 515">
                  <a:extLst>
                    <a:ext uri="{FF2B5EF4-FFF2-40B4-BE49-F238E27FC236}">
                      <a16:creationId xmlns:a16="http://schemas.microsoft.com/office/drawing/2014/main" id="{CE81E73C-89E9-4D03-95A9-233892851150}"/>
                    </a:ext>
                  </a:extLst>
                </p:cNvPr>
                <p:cNvSpPr/>
                <p:nvPr/>
              </p:nvSpPr>
              <p:spPr>
                <a:xfrm rot="3126630" flipH="1">
                  <a:off x="6561212" y="1177848"/>
                  <a:ext cx="210375" cy="5694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53" name="フリーフォーム: 図形 652">
                  <a:extLst>
                    <a:ext uri="{FF2B5EF4-FFF2-40B4-BE49-F238E27FC236}">
                      <a16:creationId xmlns:a16="http://schemas.microsoft.com/office/drawing/2014/main" id="{6805E231-3F7C-4F4D-AEA8-1BF6E17B6021}"/>
                    </a:ext>
                  </a:extLst>
                </p:cNvPr>
                <p:cNvSpPr/>
                <p:nvPr/>
              </p:nvSpPr>
              <p:spPr bwMode="auto">
                <a:xfrm>
                  <a:off x="6528281" y="1072716"/>
                  <a:ext cx="447405" cy="782989"/>
                </a:xfrm>
                <a:custGeom>
                  <a:avLst/>
                  <a:gdLst>
                    <a:gd name="connsiteX0" fmla="*/ 164297 w 413430"/>
                    <a:gd name="connsiteY0" fmla="*/ 743 h 711253"/>
                    <a:gd name="connsiteX1" fmla="*/ 201937 w 413430"/>
                    <a:gd name="connsiteY1" fmla="*/ 24820 h 711253"/>
                    <a:gd name="connsiteX2" fmla="*/ 219940 w 413430"/>
                    <a:gd name="connsiteY2" fmla="*/ 106738 h 711253"/>
                    <a:gd name="connsiteX3" fmla="*/ 289415 w 413430"/>
                    <a:gd name="connsiteY3" fmla="*/ 182836 h 711253"/>
                    <a:gd name="connsiteX4" fmla="*/ 291201 w 413430"/>
                    <a:gd name="connsiteY4" fmla="*/ 185811 h 711253"/>
                    <a:gd name="connsiteX5" fmla="*/ 386726 w 413430"/>
                    <a:gd name="connsiteY5" fmla="*/ 205326 h 711253"/>
                    <a:gd name="connsiteX6" fmla="*/ 408423 w 413430"/>
                    <a:gd name="connsiteY6" fmla="*/ 219986 h 711253"/>
                    <a:gd name="connsiteX7" fmla="*/ 413430 w 413430"/>
                    <a:gd name="connsiteY7" fmla="*/ 232108 h 711253"/>
                    <a:gd name="connsiteX8" fmla="*/ 413398 w 413430"/>
                    <a:gd name="connsiteY8" fmla="*/ 245694 h 711253"/>
                    <a:gd name="connsiteX9" fmla="*/ 398738 w 413430"/>
                    <a:gd name="connsiteY9" fmla="*/ 267390 h 711253"/>
                    <a:gd name="connsiteX10" fmla="*/ 373030 w 413430"/>
                    <a:gd name="connsiteY10" fmla="*/ 272365 h 711253"/>
                    <a:gd name="connsiteX11" fmla="*/ 322593 w 413430"/>
                    <a:gd name="connsiteY11" fmla="*/ 262063 h 711253"/>
                    <a:gd name="connsiteX12" fmla="*/ 290271 w 413430"/>
                    <a:gd name="connsiteY12" fmla="*/ 269980 h 711253"/>
                    <a:gd name="connsiteX13" fmla="*/ 176613 w 413430"/>
                    <a:gd name="connsiteY13" fmla="*/ 640149 h 711253"/>
                    <a:gd name="connsiteX14" fmla="*/ 55649 w 413430"/>
                    <a:gd name="connsiteY14" fmla="*/ 709561 h 711253"/>
                    <a:gd name="connsiteX15" fmla="*/ 7668 w 413430"/>
                    <a:gd name="connsiteY15" fmla="*/ 595740 h 711253"/>
                    <a:gd name="connsiteX16" fmla="*/ 186339 w 413430"/>
                    <a:gd name="connsiteY16" fmla="*/ 252555 h 711253"/>
                    <a:gd name="connsiteX17" fmla="*/ 191681 w 413430"/>
                    <a:gd name="connsiteY17" fmla="*/ 196773 h 711253"/>
                    <a:gd name="connsiteX18" fmla="*/ 164833 w 413430"/>
                    <a:gd name="connsiteY18" fmla="*/ 138805 h 711253"/>
                    <a:gd name="connsiteX19" fmla="*/ 159768 w 413430"/>
                    <a:gd name="connsiteY19" fmla="*/ 127326 h 711253"/>
                    <a:gd name="connsiteX20" fmla="*/ 140221 w 413430"/>
                    <a:gd name="connsiteY20" fmla="*/ 38383 h 711253"/>
                    <a:gd name="connsiteX21" fmla="*/ 164297 w 413430"/>
                    <a:gd name="connsiteY21" fmla="*/ 743 h 711253"/>
                    <a:gd name="connsiteX0" fmla="*/ 156645 w 405778"/>
                    <a:gd name="connsiteY0" fmla="*/ 743 h 667156"/>
                    <a:gd name="connsiteX1" fmla="*/ 194285 w 405778"/>
                    <a:gd name="connsiteY1" fmla="*/ 24820 h 667156"/>
                    <a:gd name="connsiteX2" fmla="*/ 212288 w 405778"/>
                    <a:gd name="connsiteY2" fmla="*/ 106738 h 667156"/>
                    <a:gd name="connsiteX3" fmla="*/ 281763 w 405778"/>
                    <a:gd name="connsiteY3" fmla="*/ 182836 h 667156"/>
                    <a:gd name="connsiteX4" fmla="*/ 283549 w 405778"/>
                    <a:gd name="connsiteY4" fmla="*/ 185811 h 667156"/>
                    <a:gd name="connsiteX5" fmla="*/ 379074 w 405778"/>
                    <a:gd name="connsiteY5" fmla="*/ 205326 h 667156"/>
                    <a:gd name="connsiteX6" fmla="*/ 400771 w 405778"/>
                    <a:gd name="connsiteY6" fmla="*/ 219986 h 667156"/>
                    <a:gd name="connsiteX7" fmla="*/ 405778 w 405778"/>
                    <a:gd name="connsiteY7" fmla="*/ 232108 h 667156"/>
                    <a:gd name="connsiteX8" fmla="*/ 405746 w 405778"/>
                    <a:gd name="connsiteY8" fmla="*/ 245694 h 667156"/>
                    <a:gd name="connsiteX9" fmla="*/ 391086 w 405778"/>
                    <a:gd name="connsiteY9" fmla="*/ 267390 h 667156"/>
                    <a:gd name="connsiteX10" fmla="*/ 365378 w 405778"/>
                    <a:gd name="connsiteY10" fmla="*/ 272365 h 667156"/>
                    <a:gd name="connsiteX11" fmla="*/ 314941 w 405778"/>
                    <a:gd name="connsiteY11" fmla="*/ 262063 h 667156"/>
                    <a:gd name="connsiteX12" fmla="*/ 282619 w 405778"/>
                    <a:gd name="connsiteY12" fmla="*/ 269980 h 667156"/>
                    <a:gd name="connsiteX13" fmla="*/ 168961 w 405778"/>
                    <a:gd name="connsiteY13" fmla="*/ 640149 h 667156"/>
                    <a:gd name="connsiteX14" fmla="*/ 16 w 405778"/>
                    <a:gd name="connsiteY14" fmla="*/ 595740 h 667156"/>
                    <a:gd name="connsiteX15" fmla="*/ 178687 w 405778"/>
                    <a:gd name="connsiteY15" fmla="*/ 252555 h 667156"/>
                    <a:gd name="connsiteX16" fmla="*/ 184029 w 405778"/>
                    <a:gd name="connsiteY16" fmla="*/ 196773 h 667156"/>
                    <a:gd name="connsiteX17" fmla="*/ 157181 w 405778"/>
                    <a:gd name="connsiteY17" fmla="*/ 138805 h 667156"/>
                    <a:gd name="connsiteX18" fmla="*/ 152116 w 405778"/>
                    <a:gd name="connsiteY18" fmla="*/ 127326 h 667156"/>
                    <a:gd name="connsiteX19" fmla="*/ 132569 w 405778"/>
                    <a:gd name="connsiteY19" fmla="*/ 38383 h 667156"/>
                    <a:gd name="connsiteX20" fmla="*/ 156645 w 405778"/>
                    <a:gd name="connsiteY20" fmla="*/ 743 h 667156"/>
                    <a:gd name="connsiteX0" fmla="*/ 130457 w 379590"/>
                    <a:gd name="connsiteY0" fmla="*/ 743 h 658211"/>
                    <a:gd name="connsiteX1" fmla="*/ 168097 w 379590"/>
                    <a:gd name="connsiteY1" fmla="*/ 24820 h 658211"/>
                    <a:gd name="connsiteX2" fmla="*/ 186100 w 379590"/>
                    <a:gd name="connsiteY2" fmla="*/ 106738 h 658211"/>
                    <a:gd name="connsiteX3" fmla="*/ 255575 w 379590"/>
                    <a:gd name="connsiteY3" fmla="*/ 182836 h 658211"/>
                    <a:gd name="connsiteX4" fmla="*/ 257361 w 379590"/>
                    <a:gd name="connsiteY4" fmla="*/ 185811 h 658211"/>
                    <a:gd name="connsiteX5" fmla="*/ 352886 w 379590"/>
                    <a:gd name="connsiteY5" fmla="*/ 205326 h 658211"/>
                    <a:gd name="connsiteX6" fmla="*/ 374583 w 379590"/>
                    <a:gd name="connsiteY6" fmla="*/ 219986 h 658211"/>
                    <a:gd name="connsiteX7" fmla="*/ 379590 w 379590"/>
                    <a:gd name="connsiteY7" fmla="*/ 232108 h 658211"/>
                    <a:gd name="connsiteX8" fmla="*/ 379558 w 379590"/>
                    <a:gd name="connsiteY8" fmla="*/ 245694 h 658211"/>
                    <a:gd name="connsiteX9" fmla="*/ 364898 w 379590"/>
                    <a:gd name="connsiteY9" fmla="*/ 267390 h 658211"/>
                    <a:gd name="connsiteX10" fmla="*/ 339190 w 379590"/>
                    <a:gd name="connsiteY10" fmla="*/ 272365 h 658211"/>
                    <a:gd name="connsiteX11" fmla="*/ 288753 w 379590"/>
                    <a:gd name="connsiteY11" fmla="*/ 262063 h 658211"/>
                    <a:gd name="connsiteX12" fmla="*/ 256431 w 379590"/>
                    <a:gd name="connsiteY12" fmla="*/ 269980 h 658211"/>
                    <a:gd name="connsiteX13" fmla="*/ 142773 w 379590"/>
                    <a:gd name="connsiteY13" fmla="*/ 640149 h 658211"/>
                    <a:gd name="connsiteX14" fmla="*/ 21 w 379590"/>
                    <a:gd name="connsiteY14" fmla="*/ 550496 h 658211"/>
                    <a:gd name="connsiteX15" fmla="*/ 152499 w 379590"/>
                    <a:gd name="connsiteY15" fmla="*/ 252555 h 658211"/>
                    <a:gd name="connsiteX16" fmla="*/ 157841 w 379590"/>
                    <a:gd name="connsiteY16" fmla="*/ 196773 h 658211"/>
                    <a:gd name="connsiteX17" fmla="*/ 130993 w 379590"/>
                    <a:gd name="connsiteY17" fmla="*/ 138805 h 658211"/>
                    <a:gd name="connsiteX18" fmla="*/ 125928 w 379590"/>
                    <a:gd name="connsiteY18" fmla="*/ 127326 h 658211"/>
                    <a:gd name="connsiteX19" fmla="*/ 106381 w 379590"/>
                    <a:gd name="connsiteY19" fmla="*/ 38383 h 658211"/>
                    <a:gd name="connsiteX20" fmla="*/ 130457 w 379590"/>
                    <a:gd name="connsiteY20" fmla="*/ 743 h 658211"/>
                    <a:gd name="connsiteX0" fmla="*/ 130438 w 379571"/>
                    <a:gd name="connsiteY0" fmla="*/ 743 h 623975"/>
                    <a:gd name="connsiteX1" fmla="*/ 168078 w 379571"/>
                    <a:gd name="connsiteY1" fmla="*/ 24820 h 623975"/>
                    <a:gd name="connsiteX2" fmla="*/ 186081 w 379571"/>
                    <a:gd name="connsiteY2" fmla="*/ 106738 h 623975"/>
                    <a:gd name="connsiteX3" fmla="*/ 255556 w 379571"/>
                    <a:gd name="connsiteY3" fmla="*/ 182836 h 623975"/>
                    <a:gd name="connsiteX4" fmla="*/ 257342 w 379571"/>
                    <a:gd name="connsiteY4" fmla="*/ 185811 h 623975"/>
                    <a:gd name="connsiteX5" fmla="*/ 352867 w 379571"/>
                    <a:gd name="connsiteY5" fmla="*/ 205326 h 623975"/>
                    <a:gd name="connsiteX6" fmla="*/ 374564 w 379571"/>
                    <a:gd name="connsiteY6" fmla="*/ 219986 h 623975"/>
                    <a:gd name="connsiteX7" fmla="*/ 379571 w 379571"/>
                    <a:gd name="connsiteY7" fmla="*/ 232108 h 623975"/>
                    <a:gd name="connsiteX8" fmla="*/ 379539 w 379571"/>
                    <a:gd name="connsiteY8" fmla="*/ 245694 h 623975"/>
                    <a:gd name="connsiteX9" fmla="*/ 364879 w 379571"/>
                    <a:gd name="connsiteY9" fmla="*/ 267390 h 623975"/>
                    <a:gd name="connsiteX10" fmla="*/ 339171 w 379571"/>
                    <a:gd name="connsiteY10" fmla="*/ 272365 h 623975"/>
                    <a:gd name="connsiteX11" fmla="*/ 288734 w 379571"/>
                    <a:gd name="connsiteY11" fmla="*/ 262063 h 623975"/>
                    <a:gd name="connsiteX12" fmla="*/ 256412 w 379571"/>
                    <a:gd name="connsiteY12" fmla="*/ 269980 h 623975"/>
                    <a:gd name="connsiteX13" fmla="*/ 154660 w 379571"/>
                    <a:gd name="connsiteY13" fmla="*/ 599668 h 623975"/>
                    <a:gd name="connsiteX14" fmla="*/ 2 w 379571"/>
                    <a:gd name="connsiteY14" fmla="*/ 550496 h 623975"/>
                    <a:gd name="connsiteX15" fmla="*/ 152480 w 379571"/>
                    <a:gd name="connsiteY15" fmla="*/ 252555 h 623975"/>
                    <a:gd name="connsiteX16" fmla="*/ 157822 w 379571"/>
                    <a:gd name="connsiteY16" fmla="*/ 196773 h 623975"/>
                    <a:gd name="connsiteX17" fmla="*/ 130974 w 379571"/>
                    <a:gd name="connsiteY17" fmla="*/ 138805 h 623975"/>
                    <a:gd name="connsiteX18" fmla="*/ 125909 w 379571"/>
                    <a:gd name="connsiteY18" fmla="*/ 127326 h 623975"/>
                    <a:gd name="connsiteX19" fmla="*/ 106362 w 379571"/>
                    <a:gd name="connsiteY19" fmla="*/ 38383 h 623975"/>
                    <a:gd name="connsiteX20" fmla="*/ 130438 w 379571"/>
                    <a:gd name="connsiteY20" fmla="*/ 743 h 623975"/>
                    <a:gd name="connsiteX0" fmla="*/ 130438 w 379571"/>
                    <a:gd name="connsiteY0" fmla="*/ 743 h 642999"/>
                    <a:gd name="connsiteX1" fmla="*/ 168078 w 379571"/>
                    <a:gd name="connsiteY1" fmla="*/ 24820 h 642999"/>
                    <a:gd name="connsiteX2" fmla="*/ 186081 w 379571"/>
                    <a:gd name="connsiteY2" fmla="*/ 106738 h 642999"/>
                    <a:gd name="connsiteX3" fmla="*/ 255556 w 379571"/>
                    <a:gd name="connsiteY3" fmla="*/ 182836 h 642999"/>
                    <a:gd name="connsiteX4" fmla="*/ 257342 w 379571"/>
                    <a:gd name="connsiteY4" fmla="*/ 185811 h 642999"/>
                    <a:gd name="connsiteX5" fmla="*/ 352867 w 379571"/>
                    <a:gd name="connsiteY5" fmla="*/ 205326 h 642999"/>
                    <a:gd name="connsiteX6" fmla="*/ 374564 w 379571"/>
                    <a:gd name="connsiteY6" fmla="*/ 219986 h 642999"/>
                    <a:gd name="connsiteX7" fmla="*/ 379571 w 379571"/>
                    <a:gd name="connsiteY7" fmla="*/ 232108 h 642999"/>
                    <a:gd name="connsiteX8" fmla="*/ 379539 w 379571"/>
                    <a:gd name="connsiteY8" fmla="*/ 245694 h 642999"/>
                    <a:gd name="connsiteX9" fmla="*/ 364879 w 379571"/>
                    <a:gd name="connsiteY9" fmla="*/ 267390 h 642999"/>
                    <a:gd name="connsiteX10" fmla="*/ 339171 w 379571"/>
                    <a:gd name="connsiteY10" fmla="*/ 272365 h 642999"/>
                    <a:gd name="connsiteX11" fmla="*/ 288734 w 379571"/>
                    <a:gd name="connsiteY11" fmla="*/ 262063 h 642999"/>
                    <a:gd name="connsiteX12" fmla="*/ 256412 w 379571"/>
                    <a:gd name="connsiteY12" fmla="*/ 269980 h 642999"/>
                    <a:gd name="connsiteX13" fmla="*/ 154660 w 379571"/>
                    <a:gd name="connsiteY13" fmla="*/ 599668 h 642999"/>
                    <a:gd name="connsiteX14" fmla="*/ 2 w 379571"/>
                    <a:gd name="connsiteY14" fmla="*/ 550496 h 642999"/>
                    <a:gd name="connsiteX15" fmla="*/ 152480 w 379571"/>
                    <a:gd name="connsiteY15" fmla="*/ 252555 h 642999"/>
                    <a:gd name="connsiteX16" fmla="*/ 157822 w 379571"/>
                    <a:gd name="connsiteY16" fmla="*/ 196773 h 642999"/>
                    <a:gd name="connsiteX17" fmla="*/ 130974 w 379571"/>
                    <a:gd name="connsiteY17" fmla="*/ 138805 h 642999"/>
                    <a:gd name="connsiteX18" fmla="*/ 125909 w 379571"/>
                    <a:gd name="connsiteY18" fmla="*/ 127326 h 642999"/>
                    <a:gd name="connsiteX19" fmla="*/ 106362 w 379571"/>
                    <a:gd name="connsiteY19" fmla="*/ 38383 h 642999"/>
                    <a:gd name="connsiteX20" fmla="*/ 130438 w 379571"/>
                    <a:gd name="connsiteY20" fmla="*/ 743 h 642999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58601 w 385305"/>
                    <a:gd name="connsiteY5" fmla="*/ 205326 h 648440"/>
                    <a:gd name="connsiteX6" fmla="*/ 380298 w 385305"/>
                    <a:gd name="connsiteY6" fmla="*/ 219986 h 648440"/>
                    <a:gd name="connsiteX7" fmla="*/ 385305 w 385305"/>
                    <a:gd name="connsiteY7" fmla="*/ 232108 h 648440"/>
                    <a:gd name="connsiteX8" fmla="*/ 385273 w 385305"/>
                    <a:gd name="connsiteY8" fmla="*/ 245694 h 648440"/>
                    <a:gd name="connsiteX9" fmla="*/ 370613 w 385305"/>
                    <a:gd name="connsiteY9" fmla="*/ 267390 h 648440"/>
                    <a:gd name="connsiteX10" fmla="*/ 344905 w 385305"/>
                    <a:gd name="connsiteY10" fmla="*/ 272365 h 648440"/>
                    <a:gd name="connsiteX11" fmla="*/ 294468 w 385305"/>
                    <a:gd name="connsiteY11" fmla="*/ 262063 h 648440"/>
                    <a:gd name="connsiteX12" fmla="*/ 262146 w 385305"/>
                    <a:gd name="connsiteY12" fmla="*/ 269980 h 648440"/>
                    <a:gd name="connsiteX13" fmla="*/ 160394 w 385305"/>
                    <a:gd name="connsiteY13" fmla="*/ 599668 h 648440"/>
                    <a:gd name="connsiteX14" fmla="*/ 5736 w 385305"/>
                    <a:gd name="connsiteY14" fmla="*/ 550496 h 648440"/>
                    <a:gd name="connsiteX15" fmla="*/ 158214 w 385305"/>
                    <a:gd name="connsiteY15" fmla="*/ 252555 h 648440"/>
                    <a:gd name="connsiteX16" fmla="*/ 163556 w 385305"/>
                    <a:gd name="connsiteY16" fmla="*/ 196773 h 648440"/>
                    <a:gd name="connsiteX17" fmla="*/ 136708 w 385305"/>
                    <a:gd name="connsiteY17" fmla="*/ 138805 h 648440"/>
                    <a:gd name="connsiteX18" fmla="*/ 131643 w 385305"/>
                    <a:gd name="connsiteY18" fmla="*/ 127326 h 648440"/>
                    <a:gd name="connsiteX19" fmla="*/ 112096 w 385305"/>
                    <a:gd name="connsiteY19" fmla="*/ 38383 h 648440"/>
                    <a:gd name="connsiteX20" fmla="*/ 136172 w 385305"/>
                    <a:gd name="connsiteY20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46563 w 385305"/>
                    <a:gd name="connsiteY5" fmla="*/ 213925 h 648440"/>
                    <a:gd name="connsiteX6" fmla="*/ 380298 w 385305"/>
                    <a:gd name="connsiteY6" fmla="*/ 219986 h 648440"/>
                    <a:gd name="connsiteX7" fmla="*/ 385305 w 385305"/>
                    <a:gd name="connsiteY7" fmla="*/ 232108 h 648440"/>
                    <a:gd name="connsiteX8" fmla="*/ 385273 w 385305"/>
                    <a:gd name="connsiteY8" fmla="*/ 245694 h 648440"/>
                    <a:gd name="connsiteX9" fmla="*/ 370613 w 385305"/>
                    <a:gd name="connsiteY9" fmla="*/ 267390 h 648440"/>
                    <a:gd name="connsiteX10" fmla="*/ 344905 w 385305"/>
                    <a:gd name="connsiteY10" fmla="*/ 272365 h 648440"/>
                    <a:gd name="connsiteX11" fmla="*/ 294468 w 385305"/>
                    <a:gd name="connsiteY11" fmla="*/ 262063 h 648440"/>
                    <a:gd name="connsiteX12" fmla="*/ 262146 w 385305"/>
                    <a:gd name="connsiteY12" fmla="*/ 269980 h 648440"/>
                    <a:gd name="connsiteX13" fmla="*/ 160394 w 385305"/>
                    <a:gd name="connsiteY13" fmla="*/ 599668 h 648440"/>
                    <a:gd name="connsiteX14" fmla="*/ 5736 w 385305"/>
                    <a:gd name="connsiteY14" fmla="*/ 550496 h 648440"/>
                    <a:gd name="connsiteX15" fmla="*/ 158214 w 385305"/>
                    <a:gd name="connsiteY15" fmla="*/ 252555 h 648440"/>
                    <a:gd name="connsiteX16" fmla="*/ 163556 w 385305"/>
                    <a:gd name="connsiteY16" fmla="*/ 196773 h 648440"/>
                    <a:gd name="connsiteX17" fmla="*/ 136708 w 385305"/>
                    <a:gd name="connsiteY17" fmla="*/ 138805 h 648440"/>
                    <a:gd name="connsiteX18" fmla="*/ 131643 w 385305"/>
                    <a:gd name="connsiteY18" fmla="*/ 127326 h 648440"/>
                    <a:gd name="connsiteX19" fmla="*/ 112096 w 385305"/>
                    <a:gd name="connsiteY19" fmla="*/ 38383 h 648440"/>
                    <a:gd name="connsiteX20" fmla="*/ 136172 w 385305"/>
                    <a:gd name="connsiteY20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80298 w 385305"/>
                    <a:gd name="connsiteY5" fmla="*/ 219986 h 648440"/>
                    <a:gd name="connsiteX6" fmla="*/ 385305 w 385305"/>
                    <a:gd name="connsiteY6" fmla="*/ 232108 h 648440"/>
                    <a:gd name="connsiteX7" fmla="*/ 385273 w 385305"/>
                    <a:gd name="connsiteY7" fmla="*/ 245694 h 648440"/>
                    <a:gd name="connsiteX8" fmla="*/ 370613 w 385305"/>
                    <a:gd name="connsiteY8" fmla="*/ 267390 h 648440"/>
                    <a:gd name="connsiteX9" fmla="*/ 344905 w 385305"/>
                    <a:gd name="connsiteY9" fmla="*/ 272365 h 648440"/>
                    <a:gd name="connsiteX10" fmla="*/ 294468 w 385305"/>
                    <a:gd name="connsiteY10" fmla="*/ 262063 h 648440"/>
                    <a:gd name="connsiteX11" fmla="*/ 262146 w 385305"/>
                    <a:gd name="connsiteY11" fmla="*/ 269980 h 648440"/>
                    <a:gd name="connsiteX12" fmla="*/ 160394 w 385305"/>
                    <a:gd name="connsiteY12" fmla="*/ 599668 h 648440"/>
                    <a:gd name="connsiteX13" fmla="*/ 5736 w 385305"/>
                    <a:gd name="connsiteY13" fmla="*/ 550496 h 648440"/>
                    <a:gd name="connsiteX14" fmla="*/ 158214 w 385305"/>
                    <a:gd name="connsiteY14" fmla="*/ 252555 h 648440"/>
                    <a:gd name="connsiteX15" fmla="*/ 163556 w 385305"/>
                    <a:gd name="connsiteY15" fmla="*/ 196773 h 648440"/>
                    <a:gd name="connsiteX16" fmla="*/ 136708 w 385305"/>
                    <a:gd name="connsiteY16" fmla="*/ 138805 h 648440"/>
                    <a:gd name="connsiteX17" fmla="*/ 131643 w 385305"/>
                    <a:gd name="connsiteY17" fmla="*/ 127326 h 648440"/>
                    <a:gd name="connsiteX18" fmla="*/ 112096 w 385305"/>
                    <a:gd name="connsiteY18" fmla="*/ 38383 h 648440"/>
                    <a:gd name="connsiteX19" fmla="*/ 136172 w 385305"/>
                    <a:gd name="connsiteY19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380298 w 385305"/>
                    <a:gd name="connsiteY4" fmla="*/ 219986 h 648440"/>
                    <a:gd name="connsiteX5" fmla="*/ 385305 w 385305"/>
                    <a:gd name="connsiteY5" fmla="*/ 232108 h 648440"/>
                    <a:gd name="connsiteX6" fmla="*/ 385273 w 385305"/>
                    <a:gd name="connsiteY6" fmla="*/ 245694 h 648440"/>
                    <a:gd name="connsiteX7" fmla="*/ 370613 w 385305"/>
                    <a:gd name="connsiteY7" fmla="*/ 267390 h 648440"/>
                    <a:gd name="connsiteX8" fmla="*/ 344905 w 385305"/>
                    <a:gd name="connsiteY8" fmla="*/ 272365 h 648440"/>
                    <a:gd name="connsiteX9" fmla="*/ 294468 w 385305"/>
                    <a:gd name="connsiteY9" fmla="*/ 262063 h 648440"/>
                    <a:gd name="connsiteX10" fmla="*/ 262146 w 385305"/>
                    <a:gd name="connsiteY10" fmla="*/ 269980 h 648440"/>
                    <a:gd name="connsiteX11" fmla="*/ 160394 w 385305"/>
                    <a:gd name="connsiteY11" fmla="*/ 599668 h 648440"/>
                    <a:gd name="connsiteX12" fmla="*/ 5736 w 385305"/>
                    <a:gd name="connsiteY12" fmla="*/ 550496 h 648440"/>
                    <a:gd name="connsiteX13" fmla="*/ 158214 w 385305"/>
                    <a:gd name="connsiteY13" fmla="*/ 252555 h 648440"/>
                    <a:gd name="connsiteX14" fmla="*/ 163556 w 385305"/>
                    <a:gd name="connsiteY14" fmla="*/ 196773 h 648440"/>
                    <a:gd name="connsiteX15" fmla="*/ 136708 w 385305"/>
                    <a:gd name="connsiteY15" fmla="*/ 138805 h 648440"/>
                    <a:gd name="connsiteX16" fmla="*/ 131643 w 385305"/>
                    <a:gd name="connsiteY16" fmla="*/ 127326 h 648440"/>
                    <a:gd name="connsiteX17" fmla="*/ 112096 w 385305"/>
                    <a:gd name="connsiteY17" fmla="*/ 38383 h 648440"/>
                    <a:gd name="connsiteX18" fmla="*/ 136172 w 385305"/>
                    <a:gd name="connsiteY18" fmla="*/ 743 h 648440"/>
                    <a:gd name="connsiteX0" fmla="*/ 136172 w 390618"/>
                    <a:gd name="connsiteY0" fmla="*/ 743 h 648440"/>
                    <a:gd name="connsiteX1" fmla="*/ 173812 w 390618"/>
                    <a:gd name="connsiteY1" fmla="*/ 24820 h 648440"/>
                    <a:gd name="connsiteX2" fmla="*/ 191815 w 390618"/>
                    <a:gd name="connsiteY2" fmla="*/ 106738 h 648440"/>
                    <a:gd name="connsiteX3" fmla="*/ 263009 w 390618"/>
                    <a:gd name="connsiteY3" fmla="*/ 200033 h 648440"/>
                    <a:gd name="connsiteX4" fmla="*/ 380298 w 390618"/>
                    <a:gd name="connsiteY4" fmla="*/ 219986 h 648440"/>
                    <a:gd name="connsiteX5" fmla="*/ 385305 w 390618"/>
                    <a:gd name="connsiteY5" fmla="*/ 232108 h 648440"/>
                    <a:gd name="connsiteX6" fmla="*/ 385273 w 390618"/>
                    <a:gd name="connsiteY6" fmla="*/ 245694 h 648440"/>
                    <a:gd name="connsiteX7" fmla="*/ 370613 w 390618"/>
                    <a:gd name="connsiteY7" fmla="*/ 267390 h 648440"/>
                    <a:gd name="connsiteX8" fmla="*/ 344905 w 390618"/>
                    <a:gd name="connsiteY8" fmla="*/ 272365 h 648440"/>
                    <a:gd name="connsiteX9" fmla="*/ 294468 w 390618"/>
                    <a:gd name="connsiteY9" fmla="*/ 262063 h 648440"/>
                    <a:gd name="connsiteX10" fmla="*/ 262146 w 390618"/>
                    <a:gd name="connsiteY10" fmla="*/ 269980 h 648440"/>
                    <a:gd name="connsiteX11" fmla="*/ 160394 w 390618"/>
                    <a:gd name="connsiteY11" fmla="*/ 599668 h 648440"/>
                    <a:gd name="connsiteX12" fmla="*/ 5736 w 390618"/>
                    <a:gd name="connsiteY12" fmla="*/ 550496 h 648440"/>
                    <a:gd name="connsiteX13" fmla="*/ 158214 w 390618"/>
                    <a:gd name="connsiteY13" fmla="*/ 252555 h 648440"/>
                    <a:gd name="connsiteX14" fmla="*/ 163556 w 390618"/>
                    <a:gd name="connsiteY14" fmla="*/ 196773 h 648440"/>
                    <a:gd name="connsiteX15" fmla="*/ 136708 w 390618"/>
                    <a:gd name="connsiteY15" fmla="*/ 138805 h 648440"/>
                    <a:gd name="connsiteX16" fmla="*/ 131643 w 390618"/>
                    <a:gd name="connsiteY16" fmla="*/ 127326 h 648440"/>
                    <a:gd name="connsiteX17" fmla="*/ 112096 w 390618"/>
                    <a:gd name="connsiteY17" fmla="*/ 38383 h 648440"/>
                    <a:gd name="connsiteX18" fmla="*/ 136172 w 390618"/>
                    <a:gd name="connsiteY18" fmla="*/ 743 h 648440"/>
                    <a:gd name="connsiteX0" fmla="*/ 136172 w 390618"/>
                    <a:gd name="connsiteY0" fmla="*/ 743 h 648440"/>
                    <a:gd name="connsiteX1" fmla="*/ 173812 w 390618"/>
                    <a:gd name="connsiteY1" fmla="*/ 24820 h 648440"/>
                    <a:gd name="connsiteX2" fmla="*/ 191815 w 390618"/>
                    <a:gd name="connsiteY2" fmla="*/ 106738 h 648440"/>
                    <a:gd name="connsiteX3" fmla="*/ 263009 w 390618"/>
                    <a:gd name="connsiteY3" fmla="*/ 200033 h 648440"/>
                    <a:gd name="connsiteX4" fmla="*/ 380298 w 390618"/>
                    <a:gd name="connsiteY4" fmla="*/ 219986 h 648440"/>
                    <a:gd name="connsiteX5" fmla="*/ 385305 w 390618"/>
                    <a:gd name="connsiteY5" fmla="*/ 232108 h 648440"/>
                    <a:gd name="connsiteX6" fmla="*/ 385273 w 390618"/>
                    <a:gd name="connsiteY6" fmla="*/ 245694 h 648440"/>
                    <a:gd name="connsiteX7" fmla="*/ 370613 w 390618"/>
                    <a:gd name="connsiteY7" fmla="*/ 267390 h 648440"/>
                    <a:gd name="connsiteX8" fmla="*/ 344905 w 390618"/>
                    <a:gd name="connsiteY8" fmla="*/ 272365 h 648440"/>
                    <a:gd name="connsiteX9" fmla="*/ 294468 w 390618"/>
                    <a:gd name="connsiteY9" fmla="*/ 262063 h 648440"/>
                    <a:gd name="connsiteX10" fmla="*/ 262146 w 390618"/>
                    <a:gd name="connsiteY10" fmla="*/ 269980 h 648440"/>
                    <a:gd name="connsiteX11" fmla="*/ 160394 w 390618"/>
                    <a:gd name="connsiteY11" fmla="*/ 599668 h 648440"/>
                    <a:gd name="connsiteX12" fmla="*/ 5736 w 390618"/>
                    <a:gd name="connsiteY12" fmla="*/ 550496 h 648440"/>
                    <a:gd name="connsiteX13" fmla="*/ 158214 w 390618"/>
                    <a:gd name="connsiteY13" fmla="*/ 252555 h 648440"/>
                    <a:gd name="connsiteX14" fmla="*/ 163556 w 390618"/>
                    <a:gd name="connsiteY14" fmla="*/ 196773 h 648440"/>
                    <a:gd name="connsiteX15" fmla="*/ 136708 w 390618"/>
                    <a:gd name="connsiteY15" fmla="*/ 138805 h 648440"/>
                    <a:gd name="connsiteX16" fmla="*/ 131643 w 390618"/>
                    <a:gd name="connsiteY16" fmla="*/ 127326 h 648440"/>
                    <a:gd name="connsiteX17" fmla="*/ 112096 w 390618"/>
                    <a:gd name="connsiteY17" fmla="*/ 38383 h 648440"/>
                    <a:gd name="connsiteX18" fmla="*/ 136172 w 390618"/>
                    <a:gd name="connsiteY18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3009 w 385305"/>
                    <a:gd name="connsiteY3" fmla="*/ 200033 h 648440"/>
                    <a:gd name="connsiteX4" fmla="*/ 385305 w 385305"/>
                    <a:gd name="connsiteY4" fmla="*/ 232108 h 648440"/>
                    <a:gd name="connsiteX5" fmla="*/ 385273 w 385305"/>
                    <a:gd name="connsiteY5" fmla="*/ 245694 h 648440"/>
                    <a:gd name="connsiteX6" fmla="*/ 370613 w 385305"/>
                    <a:gd name="connsiteY6" fmla="*/ 267390 h 648440"/>
                    <a:gd name="connsiteX7" fmla="*/ 344905 w 385305"/>
                    <a:gd name="connsiteY7" fmla="*/ 272365 h 648440"/>
                    <a:gd name="connsiteX8" fmla="*/ 294468 w 385305"/>
                    <a:gd name="connsiteY8" fmla="*/ 262063 h 648440"/>
                    <a:gd name="connsiteX9" fmla="*/ 262146 w 385305"/>
                    <a:gd name="connsiteY9" fmla="*/ 269980 h 648440"/>
                    <a:gd name="connsiteX10" fmla="*/ 160394 w 385305"/>
                    <a:gd name="connsiteY10" fmla="*/ 599668 h 648440"/>
                    <a:gd name="connsiteX11" fmla="*/ 5736 w 385305"/>
                    <a:gd name="connsiteY11" fmla="*/ 550496 h 648440"/>
                    <a:gd name="connsiteX12" fmla="*/ 158214 w 385305"/>
                    <a:gd name="connsiteY12" fmla="*/ 252555 h 648440"/>
                    <a:gd name="connsiteX13" fmla="*/ 163556 w 385305"/>
                    <a:gd name="connsiteY13" fmla="*/ 196773 h 648440"/>
                    <a:gd name="connsiteX14" fmla="*/ 136708 w 385305"/>
                    <a:gd name="connsiteY14" fmla="*/ 138805 h 648440"/>
                    <a:gd name="connsiteX15" fmla="*/ 131643 w 385305"/>
                    <a:gd name="connsiteY15" fmla="*/ 127326 h 648440"/>
                    <a:gd name="connsiteX16" fmla="*/ 112096 w 385305"/>
                    <a:gd name="connsiteY16" fmla="*/ 38383 h 648440"/>
                    <a:gd name="connsiteX17" fmla="*/ 136172 w 385305"/>
                    <a:gd name="connsiteY17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344905 w 385273"/>
                    <a:gd name="connsiteY6" fmla="*/ 272365 h 648440"/>
                    <a:gd name="connsiteX7" fmla="*/ 294468 w 385273"/>
                    <a:gd name="connsiteY7" fmla="*/ 262063 h 648440"/>
                    <a:gd name="connsiteX8" fmla="*/ 262146 w 385273"/>
                    <a:gd name="connsiteY8" fmla="*/ 269980 h 648440"/>
                    <a:gd name="connsiteX9" fmla="*/ 160394 w 385273"/>
                    <a:gd name="connsiteY9" fmla="*/ 599668 h 648440"/>
                    <a:gd name="connsiteX10" fmla="*/ 5736 w 385273"/>
                    <a:gd name="connsiteY10" fmla="*/ 550496 h 648440"/>
                    <a:gd name="connsiteX11" fmla="*/ 158214 w 385273"/>
                    <a:gd name="connsiteY11" fmla="*/ 252555 h 648440"/>
                    <a:gd name="connsiteX12" fmla="*/ 163556 w 385273"/>
                    <a:gd name="connsiteY12" fmla="*/ 196773 h 648440"/>
                    <a:gd name="connsiteX13" fmla="*/ 136708 w 385273"/>
                    <a:gd name="connsiteY13" fmla="*/ 138805 h 648440"/>
                    <a:gd name="connsiteX14" fmla="*/ 131643 w 385273"/>
                    <a:gd name="connsiteY14" fmla="*/ 127326 h 648440"/>
                    <a:gd name="connsiteX15" fmla="*/ 112096 w 385273"/>
                    <a:gd name="connsiteY15" fmla="*/ 38383 h 648440"/>
                    <a:gd name="connsiteX16" fmla="*/ 136172 w 385273"/>
                    <a:gd name="connsiteY16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344905 w 385273"/>
                    <a:gd name="connsiteY6" fmla="*/ 272365 h 648440"/>
                    <a:gd name="connsiteX7" fmla="*/ 294468 w 385273"/>
                    <a:gd name="connsiteY7" fmla="*/ 262063 h 648440"/>
                    <a:gd name="connsiteX8" fmla="*/ 262146 w 385273"/>
                    <a:gd name="connsiteY8" fmla="*/ 269980 h 648440"/>
                    <a:gd name="connsiteX9" fmla="*/ 160394 w 385273"/>
                    <a:gd name="connsiteY9" fmla="*/ 599668 h 648440"/>
                    <a:gd name="connsiteX10" fmla="*/ 5736 w 385273"/>
                    <a:gd name="connsiteY10" fmla="*/ 550496 h 648440"/>
                    <a:gd name="connsiteX11" fmla="*/ 158214 w 385273"/>
                    <a:gd name="connsiteY11" fmla="*/ 252555 h 648440"/>
                    <a:gd name="connsiteX12" fmla="*/ 163556 w 385273"/>
                    <a:gd name="connsiteY12" fmla="*/ 196773 h 648440"/>
                    <a:gd name="connsiteX13" fmla="*/ 136708 w 385273"/>
                    <a:gd name="connsiteY13" fmla="*/ 138805 h 648440"/>
                    <a:gd name="connsiteX14" fmla="*/ 131643 w 385273"/>
                    <a:gd name="connsiteY14" fmla="*/ 127326 h 648440"/>
                    <a:gd name="connsiteX15" fmla="*/ 112096 w 385273"/>
                    <a:gd name="connsiteY15" fmla="*/ 38383 h 648440"/>
                    <a:gd name="connsiteX16" fmla="*/ 136172 w 385273"/>
                    <a:gd name="connsiteY16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294468 w 385273"/>
                    <a:gd name="connsiteY6" fmla="*/ 262063 h 648440"/>
                    <a:gd name="connsiteX7" fmla="*/ 262146 w 385273"/>
                    <a:gd name="connsiteY7" fmla="*/ 269980 h 648440"/>
                    <a:gd name="connsiteX8" fmla="*/ 160394 w 385273"/>
                    <a:gd name="connsiteY8" fmla="*/ 599668 h 648440"/>
                    <a:gd name="connsiteX9" fmla="*/ 5736 w 385273"/>
                    <a:gd name="connsiteY9" fmla="*/ 550496 h 648440"/>
                    <a:gd name="connsiteX10" fmla="*/ 158214 w 385273"/>
                    <a:gd name="connsiteY10" fmla="*/ 252555 h 648440"/>
                    <a:gd name="connsiteX11" fmla="*/ 163556 w 385273"/>
                    <a:gd name="connsiteY11" fmla="*/ 196773 h 648440"/>
                    <a:gd name="connsiteX12" fmla="*/ 136708 w 385273"/>
                    <a:gd name="connsiteY12" fmla="*/ 138805 h 648440"/>
                    <a:gd name="connsiteX13" fmla="*/ 131643 w 385273"/>
                    <a:gd name="connsiteY13" fmla="*/ 127326 h 648440"/>
                    <a:gd name="connsiteX14" fmla="*/ 112096 w 385273"/>
                    <a:gd name="connsiteY14" fmla="*/ 38383 h 648440"/>
                    <a:gd name="connsiteX15" fmla="*/ 136172 w 385273"/>
                    <a:gd name="connsiteY15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294468 w 385273"/>
                    <a:gd name="connsiteY5" fmla="*/ 262063 h 648440"/>
                    <a:gd name="connsiteX6" fmla="*/ 262146 w 385273"/>
                    <a:gd name="connsiteY6" fmla="*/ 269980 h 648440"/>
                    <a:gd name="connsiteX7" fmla="*/ 160394 w 385273"/>
                    <a:gd name="connsiteY7" fmla="*/ 599668 h 648440"/>
                    <a:gd name="connsiteX8" fmla="*/ 5736 w 385273"/>
                    <a:gd name="connsiteY8" fmla="*/ 550496 h 648440"/>
                    <a:gd name="connsiteX9" fmla="*/ 158214 w 385273"/>
                    <a:gd name="connsiteY9" fmla="*/ 252555 h 648440"/>
                    <a:gd name="connsiteX10" fmla="*/ 163556 w 385273"/>
                    <a:gd name="connsiteY10" fmla="*/ 196773 h 648440"/>
                    <a:gd name="connsiteX11" fmla="*/ 136708 w 385273"/>
                    <a:gd name="connsiteY11" fmla="*/ 138805 h 648440"/>
                    <a:gd name="connsiteX12" fmla="*/ 131643 w 385273"/>
                    <a:gd name="connsiteY12" fmla="*/ 127326 h 648440"/>
                    <a:gd name="connsiteX13" fmla="*/ 112096 w 385273"/>
                    <a:gd name="connsiteY13" fmla="*/ 38383 h 648440"/>
                    <a:gd name="connsiteX14" fmla="*/ 136172 w 385273"/>
                    <a:gd name="connsiteY14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262146 w 385273"/>
                    <a:gd name="connsiteY5" fmla="*/ 269980 h 648440"/>
                    <a:gd name="connsiteX6" fmla="*/ 160394 w 385273"/>
                    <a:gd name="connsiteY6" fmla="*/ 599668 h 648440"/>
                    <a:gd name="connsiteX7" fmla="*/ 5736 w 385273"/>
                    <a:gd name="connsiteY7" fmla="*/ 550496 h 648440"/>
                    <a:gd name="connsiteX8" fmla="*/ 158214 w 385273"/>
                    <a:gd name="connsiteY8" fmla="*/ 252555 h 648440"/>
                    <a:gd name="connsiteX9" fmla="*/ 163556 w 385273"/>
                    <a:gd name="connsiteY9" fmla="*/ 196773 h 648440"/>
                    <a:gd name="connsiteX10" fmla="*/ 136708 w 385273"/>
                    <a:gd name="connsiteY10" fmla="*/ 138805 h 648440"/>
                    <a:gd name="connsiteX11" fmla="*/ 131643 w 385273"/>
                    <a:gd name="connsiteY11" fmla="*/ 127326 h 648440"/>
                    <a:gd name="connsiteX12" fmla="*/ 112096 w 385273"/>
                    <a:gd name="connsiteY12" fmla="*/ 38383 h 648440"/>
                    <a:gd name="connsiteX13" fmla="*/ 136172 w 385273"/>
                    <a:gd name="connsiteY13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36708 w 385484"/>
                    <a:gd name="connsiteY10" fmla="*/ 138805 h 648440"/>
                    <a:gd name="connsiteX11" fmla="*/ 131643 w 385484"/>
                    <a:gd name="connsiteY11" fmla="*/ 127326 h 648440"/>
                    <a:gd name="connsiteX12" fmla="*/ 112096 w 385484"/>
                    <a:gd name="connsiteY12" fmla="*/ 38383 h 648440"/>
                    <a:gd name="connsiteX13" fmla="*/ 136172 w 385484"/>
                    <a:gd name="connsiteY13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31643 w 385484"/>
                    <a:gd name="connsiteY10" fmla="*/ 127326 h 648440"/>
                    <a:gd name="connsiteX11" fmla="*/ 112096 w 385484"/>
                    <a:gd name="connsiteY11" fmla="*/ 38383 h 648440"/>
                    <a:gd name="connsiteX12" fmla="*/ 136172 w 385484"/>
                    <a:gd name="connsiteY12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12096 w 385484"/>
                    <a:gd name="connsiteY10" fmla="*/ 38383 h 648440"/>
                    <a:gd name="connsiteX11" fmla="*/ 136172 w 385484"/>
                    <a:gd name="connsiteY11" fmla="*/ 743 h 648440"/>
                    <a:gd name="connsiteX0" fmla="*/ 136172 w 385484"/>
                    <a:gd name="connsiteY0" fmla="*/ 336 h 648033"/>
                    <a:gd name="connsiteX1" fmla="*/ 173812 w 385484"/>
                    <a:gd name="connsiteY1" fmla="*/ 24413 h 648033"/>
                    <a:gd name="connsiteX2" fmla="*/ 191815 w 385484"/>
                    <a:gd name="connsiteY2" fmla="*/ 106331 h 648033"/>
                    <a:gd name="connsiteX3" fmla="*/ 263009 w 385484"/>
                    <a:gd name="connsiteY3" fmla="*/ 199626 h 648033"/>
                    <a:gd name="connsiteX4" fmla="*/ 385273 w 385484"/>
                    <a:gd name="connsiteY4" fmla="*/ 245287 h 648033"/>
                    <a:gd name="connsiteX5" fmla="*/ 262146 w 385484"/>
                    <a:gd name="connsiteY5" fmla="*/ 269573 h 648033"/>
                    <a:gd name="connsiteX6" fmla="*/ 160394 w 385484"/>
                    <a:gd name="connsiteY6" fmla="*/ 599261 h 648033"/>
                    <a:gd name="connsiteX7" fmla="*/ 5736 w 385484"/>
                    <a:gd name="connsiteY7" fmla="*/ 550089 h 648033"/>
                    <a:gd name="connsiteX8" fmla="*/ 158214 w 385484"/>
                    <a:gd name="connsiteY8" fmla="*/ 252148 h 648033"/>
                    <a:gd name="connsiteX9" fmla="*/ 163556 w 385484"/>
                    <a:gd name="connsiteY9" fmla="*/ 196366 h 648033"/>
                    <a:gd name="connsiteX10" fmla="*/ 123274 w 385484"/>
                    <a:gd name="connsiteY10" fmla="*/ 37976 h 648033"/>
                    <a:gd name="connsiteX11" fmla="*/ 136172 w 385484"/>
                    <a:gd name="connsiteY11" fmla="*/ 336 h 64803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459 h 648156"/>
                    <a:gd name="connsiteX1" fmla="*/ 166073 w 385484"/>
                    <a:gd name="connsiteY1" fmla="*/ 28835 h 648156"/>
                    <a:gd name="connsiteX2" fmla="*/ 191815 w 385484"/>
                    <a:gd name="connsiteY2" fmla="*/ 106454 h 648156"/>
                    <a:gd name="connsiteX3" fmla="*/ 263009 w 385484"/>
                    <a:gd name="connsiteY3" fmla="*/ 199749 h 648156"/>
                    <a:gd name="connsiteX4" fmla="*/ 385273 w 385484"/>
                    <a:gd name="connsiteY4" fmla="*/ 245410 h 648156"/>
                    <a:gd name="connsiteX5" fmla="*/ 262146 w 385484"/>
                    <a:gd name="connsiteY5" fmla="*/ 269696 h 648156"/>
                    <a:gd name="connsiteX6" fmla="*/ 160394 w 385484"/>
                    <a:gd name="connsiteY6" fmla="*/ 599384 h 648156"/>
                    <a:gd name="connsiteX7" fmla="*/ 5736 w 385484"/>
                    <a:gd name="connsiteY7" fmla="*/ 550212 h 648156"/>
                    <a:gd name="connsiteX8" fmla="*/ 158214 w 385484"/>
                    <a:gd name="connsiteY8" fmla="*/ 252271 h 648156"/>
                    <a:gd name="connsiteX9" fmla="*/ 163556 w 385484"/>
                    <a:gd name="connsiteY9" fmla="*/ 196489 h 648156"/>
                    <a:gd name="connsiteX10" fmla="*/ 123274 w 385484"/>
                    <a:gd name="connsiteY10" fmla="*/ 38099 h 648156"/>
                    <a:gd name="connsiteX11" fmla="*/ 136172 w 385484"/>
                    <a:gd name="connsiteY11" fmla="*/ 459 h 648156"/>
                    <a:gd name="connsiteX0" fmla="*/ 136172 w 385484"/>
                    <a:gd name="connsiteY0" fmla="*/ 459 h 648156"/>
                    <a:gd name="connsiteX1" fmla="*/ 166073 w 385484"/>
                    <a:gd name="connsiteY1" fmla="*/ 28835 h 648156"/>
                    <a:gd name="connsiteX2" fmla="*/ 191815 w 385484"/>
                    <a:gd name="connsiteY2" fmla="*/ 106454 h 648156"/>
                    <a:gd name="connsiteX3" fmla="*/ 263009 w 385484"/>
                    <a:gd name="connsiteY3" fmla="*/ 199749 h 648156"/>
                    <a:gd name="connsiteX4" fmla="*/ 385273 w 385484"/>
                    <a:gd name="connsiteY4" fmla="*/ 245410 h 648156"/>
                    <a:gd name="connsiteX5" fmla="*/ 262146 w 385484"/>
                    <a:gd name="connsiteY5" fmla="*/ 269696 h 648156"/>
                    <a:gd name="connsiteX6" fmla="*/ 160394 w 385484"/>
                    <a:gd name="connsiteY6" fmla="*/ 599384 h 648156"/>
                    <a:gd name="connsiteX7" fmla="*/ 5736 w 385484"/>
                    <a:gd name="connsiteY7" fmla="*/ 550212 h 648156"/>
                    <a:gd name="connsiteX8" fmla="*/ 158214 w 385484"/>
                    <a:gd name="connsiteY8" fmla="*/ 252271 h 648156"/>
                    <a:gd name="connsiteX9" fmla="*/ 163556 w 385484"/>
                    <a:gd name="connsiteY9" fmla="*/ 196489 h 648156"/>
                    <a:gd name="connsiteX10" fmla="*/ 123274 w 385484"/>
                    <a:gd name="connsiteY10" fmla="*/ 38099 h 648156"/>
                    <a:gd name="connsiteX11" fmla="*/ 136172 w 385484"/>
                    <a:gd name="connsiteY11" fmla="*/ 459 h 648156"/>
                    <a:gd name="connsiteX0" fmla="*/ 136172 w 385493"/>
                    <a:gd name="connsiteY0" fmla="*/ 459 h 648156"/>
                    <a:gd name="connsiteX1" fmla="*/ 166073 w 385493"/>
                    <a:gd name="connsiteY1" fmla="*/ 28835 h 648156"/>
                    <a:gd name="connsiteX2" fmla="*/ 191815 w 385493"/>
                    <a:gd name="connsiteY2" fmla="*/ 106454 h 648156"/>
                    <a:gd name="connsiteX3" fmla="*/ 263009 w 385493"/>
                    <a:gd name="connsiteY3" fmla="*/ 199749 h 648156"/>
                    <a:gd name="connsiteX4" fmla="*/ 385273 w 385493"/>
                    <a:gd name="connsiteY4" fmla="*/ 245410 h 648156"/>
                    <a:gd name="connsiteX5" fmla="*/ 262146 w 385493"/>
                    <a:gd name="connsiteY5" fmla="*/ 269696 h 648156"/>
                    <a:gd name="connsiteX6" fmla="*/ 160394 w 385493"/>
                    <a:gd name="connsiteY6" fmla="*/ 599384 h 648156"/>
                    <a:gd name="connsiteX7" fmla="*/ 5736 w 385493"/>
                    <a:gd name="connsiteY7" fmla="*/ 550212 h 648156"/>
                    <a:gd name="connsiteX8" fmla="*/ 158214 w 385493"/>
                    <a:gd name="connsiteY8" fmla="*/ 252271 h 648156"/>
                    <a:gd name="connsiteX9" fmla="*/ 163556 w 385493"/>
                    <a:gd name="connsiteY9" fmla="*/ 196489 h 648156"/>
                    <a:gd name="connsiteX10" fmla="*/ 123274 w 385493"/>
                    <a:gd name="connsiteY10" fmla="*/ 38099 h 648156"/>
                    <a:gd name="connsiteX11" fmla="*/ 136172 w 385493"/>
                    <a:gd name="connsiteY11" fmla="*/ 459 h 648156"/>
                    <a:gd name="connsiteX0" fmla="*/ 130451 w 379772"/>
                    <a:gd name="connsiteY0" fmla="*/ 459 h 642554"/>
                    <a:gd name="connsiteX1" fmla="*/ 160352 w 379772"/>
                    <a:gd name="connsiteY1" fmla="*/ 28835 h 642554"/>
                    <a:gd name="connsiteX2" fmla="*/ 186094 w 379772"/>
                    <a:gd name="connsiteY2" fmla="*/ 106454 h 642554"/>
                    <a:gd name="connsiteX3" fmla="*/ 257288 w 379772"/>
                    <a:gd name="connsiteY3" fmla="*/ 199749 h 642554"/>
                    <a:gd name="connsiteX4" fmla="*/ 379552 w 379772"/>
                    <a:gd name="connsiteY4" fmla="*/ 245410 h 642554"/>
                    <a:gd name="connsiteX5" fmla="*/ 256425 w 379772"/>
                    <a:gd name="connsiteY5" fmla="*/ 269696 h 642554"/>
                    <a:gd name="connsiteX6" fmla="*/ 154673 w 379772"/>
                    <a:gd name="connsiteY6" fmla="*/ 599384 h 642554"/>
                    <a:gd name="connsiteX7" fmla="*/ 15 w 379772"/>
                    <a:gd name="connsiteY7" fmla="*/ 550212 h 642554"/>
                    <a:gd name="connsiteX8" fmla="*/ 163957 w 379772"/>
                    <a:gd name="connsiteY8" fmla="*/ 256857 h 642554"/>
                    <a:gd name="connsiteX9" fmla="*/ 157835 w 379772"/>
                    <a:gd name="connsiteY9" fmla="*/ 196489 h 642554"/>
                    <a:gd name="connsiteX10" fmla="*/ 117553 w 379772"/>
                    <a:gd name="connsiteY10" fmla="*/ 38099 h 642554"/>
                    <a:gd name="connsiteX11" fmla="*/ 130451 w 379772"/>
                    <a:gd name="connsiteY11" fmla="*/ 459 h 642554"/>
                    <a:gd name="connsiteX0" fmla="*/ 106379 w 355700"/>
                    <a:gd name="connsiteY0" fmla="*/ 459 h 623177"/>
                    <a:gd name="connsiteX1" fmla="*/ 136280 w 355700"/>
                    <a:gd name="connsiteY1" fmla="*/ 28835 h 623177"/>
                    <a:gd name="connsiteX2" fmla="*/ 162022 w 355700"/>
                    <a:gd name="connsiteY2" fmla="*/ 106454 h 623177"/>
                    <a:gd name="connsiteX3" fmla="*/ 233216 w 355700"/>
                    <a:gd name="connsiteY3" fmla="*/ 199749 h 623177"/>
                    <a:gd name="connsiteX4" fmla="*/ 355480 w 355700"/>
                    <a:gd name="connsiteY4" fmla="*/ 245410 h 623177"/>
                    <a:gd name="connsiteX5" fmla="*/ 232353 w 355700"/>
                    <a:gd name="connsiteY5" fmla="*/ 269696 h 623177"/>
                    <a:gd name="connsiteX6" fmla="*/ 130601 w 355700"/>
                    <a:gd name="connsiteY6" fmla="*/ 599384 h 623177"/>
                    <a:gd name="connsiteX7" fmla="*/ 19 w 355700"/>
                    <a:gd name="connsiteY7" fmla="*/ 559384 h 623177"/>
                    <a:gd name="connsiteX8" fmla="*/ 139885 w 355700"/>
                    <a:gd name="connsiteY8" fmla="*/ 256857 h 623177"/>
                    <a:gd name="connsiteX9" fmla="*/ 133763 w 355700"/>
                    <a:gd name="connsiteY9" fmla="*/ 196489 h 623177"/>
                    <a:gd name="connsiteX10" fmla="*/ 93481 w 355700"/>
                    <a:gd name="connsiteY10" fmla="*/ 38099 h 623177"/>
                    <a:gd name="connsiteX11" fmla="*/ 106379 w 355700"/>
                    <a:gd name="connsiteY11" fmla="*/ 459 h 623177"/>
                    <a:gd name="connsiteX0" fmla="*/ 106440 w 355761"/>
                    <a:gd name="connsiteY0" fmla="*/ 459 h 622651"/>
                    <a:gd name="connsiteX1" fmla="*/ 136341 w 355761"/>
                    <a:gd name="connsiteY1" fmla="*/ 28835 h 622651"/>
                    <a:gd name="connsiteX2" fmla="*/ 162083 w 355761"/>
                    <a:gd name="connsiteY2" fmla="*/ 106454 h 622651"/>
                    <a:gd name="connsiteX3" fmla="*/ 233277 w 355761"/>
                    <a:gd name="connsiteY3" fmla="*/ 199749 h 622651"/>
                    <a:gd name="connsiteX4" fmla="*/ 355541 w 355761"/>
                    <a:gd name="connsiteY4" fmla="*/ 245410 h 622651"/>
                    <a:gd name="connsiteX5" fmla="*/ 232414 w 355761"/>
                    <a:gd name="connsiteY5" fmla="*/ 269696 h 622651"/>
                    <a:gd name="connsiteX6" fmla="*/ 130662 w 355761"/>
                    <a:gd name="connsiteY6" fmla="*/ 599384 h 622651"/>
                    <a:gd name="connsiteX7" fmla="*/ 80 w 355761"/>
                    <a:gd name="connsiteY7" fmla="*/ 559384 h 622651"/>
                    <a:gd name="connsiteX8" fmla="*/ 139946 w 355761"/>
                    <a:gd name="connsiteY8" fmla="*/ 256857 h 622651"/>
                    <a:gd name="connsiteX9" fmla="*/ 133824 w 355761"/>
                    <a:gd name="connsiteY9" fmla="*/ 196489 h 622651"/>
                    <a:gd name="connsiteX10" fmla="*/ 93542 w 355761"/>
                    <a:gd name="connsiteY10" fmla="*/ 38099 h 622651"/>
                    <a:gd name="connsiteX11" fmla="*/ 106440 w 355761"/>
                    <a:gd name="connsiteY11" fmla="*/ 459 h 622651"/>
                    <a:gd name="connsiteX0" fmla="*/ 106440 w 355543"/>
                    <a:gd name="connsiteY0" fmla="*/ 459 h 622227"/>
                    <a:gd name="connsiteX1" fmla="*/ 136341 w 355543"/>
                    <a:gd name="connsiteY1" fmla="*/ 28835 h 622227"/>
                    <a:gd name="connsiteX2" fmla="*/ 162083 w 355543"/>
                    <a:gd name="connsiteY2" fmla="*/ 106454 h 622227"/>
                    <a:gd name="connsiteX3" fmla="*/ 233277 w 355543"/>
                    <a:gd name="connsiteY3" fmla="*/ 199749 h 622227"/>
                    <a:gd name="connsiteX4" fmla="*/ 355541 w 355543"/>
                    <a:gd name="connsiteY4" fmla="*/ 245410 h 622227"/>
                    <a:gd name="connsiteX5" fmla="*/ 230121 w 355543"/>
                    <a:gd name="connsiteY5" fmla="*/ 275428 h 622227"/>
                    <a:gd name="connsiteX6" fmla="*/ 130662 w 355543"/>
                    <a:gd name="connsiteY6" fmla="*/ 599384 h 622227"/>
                    <a:gd name="connsiteX7" fmla="*/ 80 w 355543"/>
                    <a:gd name="connsiteY7" fmla="*/ 559384 h 622227"/>
                    <a:gd name="connsiteX8" fmla="*/ 139946 w 355543"/>
                    <a:gd name="connsiteY8" fmla="*/ 256857 h 622227"/>
                    <a:gd name="connsiteX9" fmla="*/ 133824 w 355543"/>
                    <a:gd name="connsiteY9" fmla="*/ 196489 h 622227"/>
                    <a:gd name="connsiteX10" fmla="*/ 93542 w 355543"/>
                    <a:gd name="connsiteY10" fmla="*/ 38099 h 622227"/>
                    <a:gd name="connsiteX11" fmla="*/ 106440 w 355543"/>
                    <a:gd name="connsiteY11" fmla="*/ 459 h 622227"/>
                    <a:gd name="connsiteX0" fmla="*/ 106440 w 355544"/>
                    <a:gd name="connsiteY0" fmla="*/ 459 h 622227"/>
                    <a:gd name="connsiteX1" fmla="*/ 136341 w 355544"/>
                    <a:gd name="connsiteY1" fmla="*/ 28835 h 622227"/>
                    <a:gd name="connsiteX2" fmla="*/ 162083 w 355544"/>
                    <a:gd name="connsiteY2" fmla="*/ 106454 h 622227"/>
                    <a:gd name="connsiteX3" fmla="*/ 233277 w 355544"/>
                    <a:gd name="connsiteY3" fmla="*/ 199749 h 622227"/>
                    <a:gd name="connsiteX4" fmla="*/ 355541 w 355544"/>
                    <a:gd name="connsiteY4" fmla="*/ 245410 h 622227"/>
                    <a:gd name="connsiteX5" fmla="*/ 230121 w 355544"/>
                    <a:gd name="connsiteY5" fmla="*/ 275428 h 622227"/>
                    <a:gd name="connsiteX6" fmla="*/ 130662 w 355544"/>
                    <a:gd name="connsiteY6" fmla="*/ 599384 h 622227"/>
                    <a:gd name="connsiteX7" fmla="*/ 80 w 355544"/>
                    <a:gd name="connsiteY7" fmla="*/ 559384 h 622227"/>
                    <a:gd name="connsiteX8" fmla="*/ 139946 w 355544"/>
                    <a:gd name="connsiteY8" fmla="*/ 256857 h 622227"/>
                    <a:gd name="connsiteX9" fmla="*/ 133824 w 355544"/>
                    <a:gd name="connsiteY9" fmla="*/ 196489 h 622227"/>
                    <a:gd name="connsiteX10" fmla="*/ 93542 w 355544"/>
                    <a:gd name="connsiteY10" fmla="*/ 38099 h 622227"/>
                    <a:gd name="connsiteX11" fmla="*/ 106440 w 355544"/>
                    <a:gd name="connsiteY11" fmla="*/ 459 h 622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55544" h="622227">
                      <a:moveTo>
                        <a:pt x="106440" y="459"/>
                      </a:moveTo>
                      <a:cubicBezTo>
                        <a:pt x="117012" y="-2805"/>
                        <a:pt x="130016" y="11792"/>
                        <a:pt x="136341" y="28835"/>
                      </a:cubicBezTo>
                      <a:cubicBezTo>
                        <a:pt x="142666" y="45878"/>
                        <a:pt x="153502" y="80581"/>
                        <a:pt x="162083" y="106454"/>
                      </a:cubicBezTo>
                      <a:cubicBezTo>
                        <a:pt x="185814" y="137552"/>
                        <a:pt x="204473" y="174010"/>
                        <a:pt x="233277" y="199749"/>
                      </a:cubicBezTo>
                      <a:cubicBezTo>
                        <a:pt x="269820" y="219469"/>
                        <a:pt x="354920" y="221333"/>
                        <a:pt x="355541" y="245410"/>
                      </a:cubicBezTo>
                      <a:cubicBezTo>
                        <a:pt x="356162" y="269487"/>
                        <a:pt x="271163" y="267333"/>
                        <a:pt x="230121" y="275428"/>
                      </a:cubicBezTo>
                      <a:cubicBezTo>
                        <a:pt x="196204" y="385324"/>
                        <a:pt x="169002" y="552058"/>
                        <a:pt x="130662" y="599384"/>
                      </a:cubicBezTo>
                      <a:cubicBezTo>
                        <a:pt x="92322" y="646710"/>
                        <a:pt x="3119" y="614179"/>
                        <a:pt x="80" y="559384"/>
                      </a:cubicBezTo>
                      <a:cubicBezTo>
                        <a:pt x="-2959" y="504589"/>
                        <a:pt x="80389" y="371252"/>
                        <a:pt x="139946" y="256857"/>
                      </a:cubicBezTo>
                      <a:lnTo>
                        <a:pt x="133824" y="196489"/>
                      </a:lnTo>
                      <a:cubicBezTo>
                        <a:pt x="120397" y="143692"/>
                        <a:pt x="99868" y="60301"/>
                        <a:pt x="93542" y="38099"/>
                      </a:cubicBezTo>
                      <a:cubicBezTo>
                        <a:pt x="87216" y="15897"/>
                        <a:pt x="95868" y="3723"/>
                        <a:pt x="106440" y="45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649" name="グループ化 648">
                <a:extLst>
                  <a:ext uri="{FF2B5EF4-FFF2-40B4-BE49-F238E27FC236}">
                    <a16:creationId xmlns:a16="http://schemas.microsoft.com/office/drawing/2014/main" id="{1CABC93F-EE12-4D0C-82A4-DB05B606EBD5}"/>
                  </a:ext>
                </a:extLst>
              </p:cNvPr>
              <p:cNvGrpSpPr/>
              <p:nvPr/>
            </p:nvGrpSpPr>
            <p:grpSpPr>
              <a:xfrm rot="21386287" flipH="1">
                <a:off x="7989776" y="2362437"/>
                <a:ext cx="299770" cy="524617"/>
                <a:chOff x="6528281" y="1072716"/>
                <a:chExt cx="447405" cy="782989"/>
              </a:xfrm>
            </p:grpSpPr>
            <p:sp>
              <p:nvSpPr>
                <p:cNvPr id="650" name="角丸四角形 515">
                  <a:extLst>
                    <a:ext uri="{FF2B5EF4-FFF2-40B4-BE49-F238E27FC236}">
                      <a16:creationId xmlns:a16="http://schemas.microsoft.com/office/drawing/2014/main" id="{EF721B4D-2607-41FE-A727-7A32976E9B10}"/>
                    </a:ext>
                  </a:extLst>
                </p:cNvPr>
                <p:cNvSpPr/>
                <p:nvPr/>
              </p:nvSpPr>
              <p:spPr>
                <a:xfrm rot="3126630" flipH="1">
                  <a:off x="6561212" y="1177848"/>
                  <a:ext cx="210375" cy="5694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51" name="フリーフォーム: 図形 650">
                  <a:extLst>
                    <a:ext uri="{FF2B5EF4-FFF2-40B4-BE49-F238E27FC236}">
                      <a16:creationId xmlns:a16="http://schemas.microsoft.com/office/drawing/2014/main" id="{C78A1501-6175-4070-8120-38983264B710}"/>
                    </a:ext>
                  </a:extLst>
                </p:cNvPr>
                <p:cNvSpPr/>
                <p:nvPr/>
              </p:nvSpPr>
              <p:spPr bwMode="auto">
                <a:xfrm>
                  <a:off x="6528281" y="1072716"/>
                  <a:ext cx="447405" cy="782989"/>
                </a:xfrm>
                <a:custGeom>
                  <a:avLst/>
                  <a:gdLst>
                    <a:gd name="connsiteX0" fmla="*/ 164297 w 413430"/>
                    <a:gd name="connsiteY0" fmla="*/ 743 h 711253"/>
                    <a:gd name="connsiteX1" fmla="*/ 201937 w 413430"/>
                    <a:gd name="connsiteY1" fmla="*/ 24820 h 711253"/>
                    <a:gd name="connsiteX2" fmla="*/ 219940 w 413430"/>
                    <a:gd name="connsiteY2" fmla="*/ 106738 h 711253"/>
                    <a:gd name="connsiteX3" fmla="*/ 289415 w 413430"/>
                    <a:gd name="connsiteY3" fmla="*/ 182836 h 711253"/>
                    <a:gd name="connsiteX4" fmla="*/ 291201 w 413430"/>
                    <a:gd name="connsiteY4" fmla="*/ 185811 h 711253"/>
                    <a:gd name="connsiteX5" fmla="*/ 386726 w 413430"/>
                    <a:gd name="connsiteY5" fmla="*/ 205326 h 711253"/>
                    <a:gd name="connsiteX6" fmla="*/ 408423 w 413430"/>
                    <a:gd name="connsiteY6" fmla="*/ 219986 h 711253"/>
                    <a:gd name="connsiteX7" fmla="*/ 413430 w 413430"/>
                    <a:gd name="connsiteY7" fmla="*/ 232108 h 711253"/>
                    <a:gd name="connsiteX8" fmla="*/ 413398 w 413430"/>
                    <a:gd name="connsiteY8" fmla="*/ 245694 h 711253"/>
                    <a:gd name="connsiteX9" fmla="*/ 398738 w 413430"/>
                    <a:gd name="connsiteY9" fmla="*/ 267390 h 711253"/>
                    <a:gd name="connsiteX10" fmla="*/ 373030 w 413430"/>
                    <a:gd name="connsiteY10" fmla="*/ 272365 h 711253"/>
                    <a:gd name="connsiteX11" fmla="*/ 322593 w 413430"/>
                    <a:gd name="connsiteY11" fmla="*/ 262063 h 711253"/>
                    <a:gd name="connsiteX12" fmla="*/ 290271 w 413430"/>
                    <a:gd name="connsiteY12" fmla="*/ 269980 h 711253"/>
                    <a:gd name="connsiteX13" fmla="*/ 176613 w 413430"/>
                    <a:gd name="connsiteY13" fmla="*/ 640149 h 711253"/>
                    <a:gd name="connsiteX14" fmla="*/ 55649 w 413430"/>
                    <a:gd name="connsiteY14" fmla="*/ 709561 h 711253"/>
                    <a:gd name="connsiteX15" fmla="*/ 7668 w 413430"/>
                    <a:gd name="connsiteY15" fmla="*/ 595740 h 711253"/>
                    <a:gd name="connsiteX16" fmla="*/ 186339 w 413430"/>
                    <a:gd name="connsiteY16" fmla="*/ 252555 h 711253"/>
                    <a:gd name="connsiteX17" fmla="*/ 191681 w 413430"/>
                    <a:gd name="connsiteY17" fmla="*/ 196773 h 711253"/>
                    <a:gd name="connsiteX18" fmla="*/ 164833 w 413430"/>
                    <a:gd name="connsiteY18" fmla="*/ 138805 h 711253"/>
                    <a:gd name="connsiteX19" fmla="*/ 159768 w 413430"/>
                    <a:gd name="connsiteY19" fmla="*/ 127326 h 711253"/>
                    <a:gd name="connsiteX20" fmla="*/ 140221 w 413430"/>
                    <a:gd name="connsiteY20" fmla="*/ 38383 h 711253"/>
                    <a:gd name="connsiteX21" fmla="*/ 164297 w 413430"/>
                    <a:gd name="connsiteY21" fmla="*/ 743 h 711253"/>
                    <a:gd name="connsiteX0" fmla="*/ 156645 w 405778"/>
                    <a:gd name="connsiteY0" fmla="*/ 743 h 667156"/>
                    <a:gd name="connsiteX1" fmla="*/ 194285 w 405778"/>
                    <a:gd name="connsiteY1" fmla="*/ 24820 h 667156"/>
                    <a:gd name="connsiteX2" fmla="*/ 212288 w 405778"/>
                    <a:gd name="connsiteY2" fmla="*/ 106738 h 667156"/>
                    <a:gd name="connsiteX3" fmla="*/ 281763 w 405778"/>
                    <a:gd name="connsiteY3" fmla="*/ 182836 h 667156"/>
                    <a:gd name="connsiteX4" fmla="*/ 283549 w 405778"/>
                    <a:gd name="connsiteY4" fmla="*/ 185811 h 667156"/>
                    <a:gd name="connsiteX5" fmla="*/ 379074 w 405778"/>
                    <a:gd name="connsiteY5" fmla="*/ 205326 h 667156"/>
                    <a:gd name="connsiteX6" fmla="*/ 400771 w 405778"/>
                    <a:gd name="connsiteY6" fmla="*/ 219986 h 667156"/>
                    <a:gd name="connsiteX7" fmla="*/ 405778 w 405778"/>
                    <a:gd name="connsiteY7" fmla="*/ 232108 h 667156"/>
                    <a:gd name="connsiteX8" fmla="*/ 405746 w 405778"/>
                    <a:gd name="connsiteY8" fmla="*/ 245694 h 667156"/>
                    <a:gd name="connsiteX9" fmla="*/ 391086 w 405778"/>
                    <a:gd name="connsiteY9" fmla="*/ 267390 h 667156"/>
                    <a:gd name="connsiteX10" fmla="*/ 365378 w 405778"/>
                    <a:gd name="connsiteY10" fmla="*/ 272365 h 667156"/>
                    <a:gd name="connsiteX11" fmla="*/ 314941 w 405778"/>
                    <a:gd name="connsiteY11" fmla="*/ 262063 h 667156"/>
                    <a:gd name="connsiteX12" fmla="*/ 282619 w 405778"/>
                    <a:gd name="connsiteY12" fmla="*/ 269980 h 667156"/>
                    <a:gd name="connsiteX13" fmla="*/ 168961 w 405778"/>
                    <a:gd name="connsiteY13" fmla="*/ 640149 h 667156"/>
                    <a:gd name="connsiteX14" fmla="*/ 16 w 405778"/>
                    <a:gd name="connsiteY14" fmla="*/ 595740 h 667156"/>
                    <a:gd name="connsiteX15" fmla="*/ 178687 w 405778"/>
                    <a:gd name="connsiteY15" fmla="*/ 252555 h 667156"/>
                    <a:gd name="connsiteX16" fmla="*/ 184029 w 405778"/>
                    <a:gd name="connsiteY16" fmla="*/ 196773 h 667156"/>
                    <a:gd name="connsiteX17" fmla="*/ 157181 w 405778"/>
                    <a:gd name="connsiteY17" fmla="*/ 138805 h 667156"/>
                    <a:gd name="connsiteX18" fmla="*/ 152116 w 405778"/>
                    <a:gd name="connsiteY18" fmla="*/ 127326 h 667156"/>
                    <a:gd name="connsiteX19" fmla="*/ 132569 w 405778"/>
                    <a:gd name="connsiteY19" fmla="*/ 38383 h 667156"/>
                    <a:gd name="connsiteX20" fmla="*/ 156645 w 405778"/>
                    <a:gd name="connsiteY20" fmla="*/ 743 h 667156"/>
                    <a:gd name="connsiteX0" fmla="*/ 130457 w 379590"/>
                    <a:gd name="connsiteY0" fmla="*/ 743 h 658211"/>
                    <a:gd name="connsiteX1" fmla="*/ 168097 w 379590"/>
                    <a:gd name="connsiteY1" fmla="*/ 24820 h 658211"/>
                    <a:gd name="connsiteX2" fmla="*/ 186100 w 379590"/>
                    <a:gd name="connsiteY2" fmla="*/ 106738 h 658211"/>
                    <a:gd name="connsiteX3" fmla="*/ 255575 w 379590"/>
                    <a:gd name="connsiteY3" fmla="*/ 182836 h 658211"/>
                    <a:gd name="connsiteX4" fmla="*/ 257361 w 379590"/>
                    <a:gd name="connsiteY4" fmla="*/ 185811 h 658211"/>
                    <a:gd name="connsiteX5" fmla="*/ 352886 w 379590"/>
                    <a:gd name="connsiteY5" fmla="*/ 205326 h 658211"/>
                    <a:gd name="connsiteX6" fmla="*/ 374583 w 379590"/>
                    <a:gd name="connsiteY6" fmla="*/ 219986 h 658211"/>
                    <a:gd name="connsiteX7" fmla="*/ 379590 w 379590"/>
                    <a:gd name="connsiteY7" fmla="*/ 232108 h 658211"/>
                    <a:gd name="connsiteX8" fmla="*/ 379558 w 379590"/>
                    <a:gd name="connsiteY8" fmla="*/ 245694 h 658211"/>
                    <a:gd name="connsiteX9" fmla="*/ 364898 w 379590"/>
                    <a:gd name="connsiteY9" fmla="*/ 267390 h 658211"/>
                    <a:gd name="connsiteX10" fmla="*/ 339190 w 379590"/>
                    <a:gd name="connsiteY10" fmla="*/ 272365 h 658211"/>
                    <a:gd name="connsiteX11" fmla="*/ 288753 w 379590"/>
                    <a:gd name="connsiteY11" fmla="*/ 262063 h 658211"/>
                    <a:gd name="connsiteX12" fmla="*/ 256431 w 379590"/>
                    <a:gd name="connsiteY12" fmla="*/ 269980 h 658211"/>
                    <a:gd name="connsiteX13" fmla="*/ 142773 w 379590"/>
                    <a:gd name="connsiteY13" fmla="*/ 640149 h 658211"/>
                    <a:gd name="connsiteX14" fmla="*/ 21 w 379590"/>
                    <a:gd name="connsiteY14" fmla="*/ 550496 h 658211"/>
                    <a:gd name="connsiteX15" fmla="*/ 152499 w 379590"/>
                    <a:gd name="connsiteY15" fmla="*/ 252555 h 658211"/>
                    <a:gd name="connsiteX16" fmla="*/ 157841 w 379590"/>
                    <a:gd name="connsiteY16" fmla="*/ 196773 h 658211"/>
                    <a:gd name="connsiteX17" fmla="*/ 130993 w 379590"/>
                    <a:gd name="connsiteY17" fmla="*/ 138805 h 658211"/>
                    <a:gd name="connsiteX18" fmla="*/ 125928 w 379590"/>
                    <a:gd name="connsiteY18" fmla="*/ 127326 h 658211"/>
                    <a:gd name="connsiteX19" fmla="*/ 106381 w 379590"/>
                    <a:gd name="connsiteY19" fmla="*/ 38383 h 658211"/>
                    <a:gd name="connsiteX20" fmla="*/ 130457 w 379590"/>
                    <a:gd name="connsiteY20" fmla="*/ 743 h 658211"/>
                    <a:gd name="connsiteX0" fmla="*/ 130438 w 379571"/>
                    <a:gd name="connsiteY0" fmla="*/ 743 h 623975"/>
                    <a:gd name="connsiteX1" fmla="*/ 168078 w 379571"/>
                    <a:gd name="connsiteY1" fmla="*/ 24820 h 623975"/>
                    <a:gd name="connsiteX2" fmla="*/ 186081 w 379571"/>
                    <a:gd name="connsiteY2" fmla="*/ 106738 h 623975"/>
                    <a:gd name="connsiteX3" fmla="*/ 255556 w 379571"/>
                    <a:gd name="connsiteY3" fmla="*/ 182836 h 623975"/>
                    <a:gd name="connsiteX4" fmla="*/ 257342 w 379571"/>
                    <a:gd name="connsiteY4" fmla="*/ 185811 h 623975"/>
                    <a:gd name="connsiteX5" fmla="*/ 352867 w 379571"/>
                    <a:gd name="connsiteY5" fmla="*/ 205326 h 623975"/>
                    <a:gd name="connsiteX6" fmla="*/ 374564 w 379571"/>
                    <a:gd name="connsiteY6" fmla="*/ 219986 h 623975"/>
                    <a:gd name="connsiteX7" fmla="*/ 379571 w 379571"/>
                    <a:gd name="connsiteY7" fmla="*/ 232108 h 623975"/>
                    <a:gd name="connsiteX8" fmla="*/ 379539 w 379571"/>
                    <a:gd name="connsiteY8" fmla="*/ 245694 h 623975"/>
                    <a:gd name="connsiteX9" fmla="*/ 364879 w 379571"/>
                    <a:gd name="connsiteY9" fmla="*/ 267390 h 623975"/>
                    <a:gd name="connsiteX10" fmla="*/ 339171 w 379571"/>
                    <a:gd name="connsiteY10" fmla="*/ 272365 h 623975"/>
                    <a:gd name="connsiteX11" fmla="*/ 288734 w 379571"/>
                    <a:gd name="connsiteY11" fmla="*/ 262063 h 623975"/>
                    <a:gd name="connsiteX12" fmla="*/ 256412 w 379571"/>
                    <a:gd name="connsiteY12" fmla="*/ 269980 h 623975"/>
                    <a:gd name="connsiteX13" fmla="*/ 154660 w 379571"/>
                    <a:gd name="connsiteY13" fmla="*/ 599668 h 623975"/>
                    <a:gd name="connsiteX14" fmla="*/ 2 w 379571"/>
                    <a:gd name="connsiteY14" fmla="*/ 550496 h 623975"/>
                    <a:gd name="connsiteX15" fmla="*/ 152480 w 379571"/>
                    <a:gd name="connsiteY15" fmla="*/ 252555 h 623975"/>
                    <a:gd name="connsiteX16" fmla="*/ 157822 w 379571"/>
                    <a:gd name="connsiteY16" fmla="*/ 196773 h 623975"/>
                    <a:gd name="connsiteX17" fmla="*/ 130974 w 379571"/>
                    <a:gd name="connsiteY17" fmla="*/ 138805 h 623975"/>
                    <a:gd name="connsiteX18" fmla="*/ 125909 w 379571"/>
                    <a:gd name="connsiteY18" fmla="*/ 127326 h 623975"/>
                    <a:gd name="connsiteX19" fmla="*/ 106362 w 379571"/>
                    <a:gd name="connsiteY19" fmla="*/ 38383 h 623975"/>
                    <a:gd name="connsiteX20" fmla="*/ 130438 w 379571"/>
                    <a:gd name="connsiteY20" fmla="*/ 743 h 623975"/>
                    <a:gd name="connsiteX0" fmla="*/ 130438 w 379571"/>
                    <a:gd name="connsiteY0" fmla="*/ 743 h 642999"/>
                    <a:gd name="connsiteX1" fmla="*/ 168078 w 379571"/>
                    <a:gd name="connsiteY1" fmla="*/ 24820 h 642999"/>
                    <a:gd name="connsiteX2" fmla="*/ 186081 w 379571"/>
                    <a:gd name="connsiteY2" fmla="*/ 106738 h 642999"/>
                    <a:gd name="connsiteX3" fmla="*/ 255556 w 379571"/>
                    <a:gd name="connsiteY3" fmla="*/ 182836 h 642999"/>
                    <a:gd name="connsiteX4" fmla="*/ 257342 w 379571"/>
                    <a:gd name="connsiteY4" fmla="*/ 185811 h 642999"/>
                    <a:gd name="connsiteX5" fmla="*/ 352867 w 379571"/>
                    <a:gd name="connsiteY5" fmla="*/ 205326 h 642999"/>
                    <a:gd name="connsiteX6" fmla="*/ 374564 w 379571"/>
                    <a:gd name="connsiteY6" fmla="*/ 219986 h 642999"/>
                    <a:gd name="connsiteX7" fmla="*/ 379571 w 379571"/>
                    <a:gd name="connsiteY7" fmla="*/ 232108 h 642999"/>
                    <a:gd name="connsiteX8" fmla="*/ 379539 w 379571"/>
                    <a:gd name="connsiteY8" fmla="*/ 245694 h 642999"/>
                    <a:gd name="connsiteX9" fmla="*/ 364879 w 379571"/>
                    <a:gd name="connsiteY9" fmla="*/ 267390 h 642999"/>
                    <a:gd name="connsiteX10" fmla="*/ 339171 w 379571"/>
                    <a:gd name="connsiteY10" fmla="*/ 272365 h 642999"/>
                    <a:gd name="connsiteX11" fmla="*/ 288734 w 379571"/>
                    <a:gd name="connsiteY11" fmla="*/ 262063 h 642999"/>
                    <a:gd name="connsiteX12" fmla="*/ 256412 w 379571"/>
                    <a:gd name="connsiteY12" fmla="*/ 269980 h 642999"/>
                    <a:gd name="connsiteX13" fmla="*/ 154660 w 379571"/>
                    <a:gd name="connsiteY13" fmla="*/ 599668 h 642999"/>
                    <a:gd name="connsiteX14" fmla="*/ 2 w 379571"/>
                    <a:gd name="connsiteY14" fmla="*/ 550496 h 642999"/>
                    <a:gd name="connsiteX15" fmla="*/ 152480 w 379571"/>
                    <a:gd name="connsiteY15" fmla="*/ 252555 h 642999"/>
                    <a:gd name="connsiteX16" fmla="*/ 157822 w 379571"/>
                    <a:gd name="connsiteY16" fmla="*/ 196773 h 642999"/>
                    <a:gd name="connsiteX17" fmla="*/ 130974 w 379571"/>
                    <a:gd name="connsiteY17" fmla="*/ 138805 h 642999"/>
                    <a:gd name="connsiteX18" fmla="*/ 125909 w 379571"/>
                    <a:gd name="connsiteY18" fmla="*/ 127326 h 642999"/>
                    <a:gd name="connsiteX19" fmla="*/ 106362 w 379571"/>
                    <a:gd name="connsiteY19" fmla="*/ 38383 h 642999"/>
                    <a:gd name="connsiteX20" fmla="*/ 130438 w 379571"/>
                    <a:gd name="connsiteY20" fmla="*/ 743 h 642999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58601 w 385305"/>
                    <a:gd name="connsiteY5" fmla="*/ 205326 h 648440"/>
                    <a:gd name="connsiteX6" fmla="*/ 380298 w 385305"/>
                    <a:gd name="connsiteY6" fmla="*/ 219986 h 648440"/>
                    <a:gd name="connsiteX7" fmla="*/ 385305 w 385305"/>
                    <a:gd name="connsiteY7" fmla="*/ 232108 h 648440"/>
                    <a:gd name="connsiteX8" fmla="*/ 385273 w 385305"/>
                    <a:gd name="connsiteY8" fmla="*/ 245694 h 648440"/>
                    <a:gd name="connsiteX9" fmla="*/ 370613 w 385305"/>
                    <a:gd name="connsiteY9" fmla="*/ 267390 h 648440"/>
                    <a:gd name="connsiteX10" fmla="*/ 344905 w 385305"/>
                    <a:gd name="connsiteY10" fmla="*/ 272365 h 648440"/>
                    <a:gd name="connsiteX11" fmla="*/ 294468 w 385305"/>
                    <a:gd name="connsiteY11" fmla="*/ 262063 h 648440"/>
                    <a:gd name="connsiteX12" fmla="*/ 262146 w 385305"/>
                    <a:gd name="connsiteY12" fmla="*/ 269980 h 648440"/>
                    <a:gd name="connsiteX13" fmla="*/ 160394 w 385305"/>
                    <a:gd name="connsiteY13" fmla="*/ 599668 h 648440"/>
                    <a:gd name="connsiteX14" fmla="*/ 5736 w 385305"/>
                    <a:gd name="connsiteY14" fmla="*/ 550496 h 648440"/>
                    <a:gd name="connsiteX15" fmla="*/ 158214 w 385305"/>
                    <a:gd name="connsiteY15" fmla="*/ 252555 h 648440"/>
                    <a:gd name="connsiteX16" fmla="*/ 163556 w 385305"/>
                    <a:gd name="connsiteY16" fmla="*/ 196773 h 648440"/>
                    <a:gd name="connsiteX17" fmla="*/ 136708 w 385305"/>
                    <a:gd name="connsiteY17" fmla="*/ 138805 h 648440"/>
                    <a:gd name="connsiteX18" fmla="*/ 131643 w 385305"/>
                    <a:gd name="connsiteY18" fmla="*/ 127326 h 648440"/>
                    <a:gd name="connsiteX19" fmla="*/ 112096 w 385305"/>
                    <a:gd name="connsiteY19" fmla="*/ 38383 h 648440"/>
                    <a:gd name="connsiteX20" fmla="*/ 136172 w 385305"/>
                    <a:gd name="connsiteY20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46563 w 385305"/>
                    <a:gd name="connsiteY5" fmla="*/ 213925 h 648440"/>
                    <a:gd name="connsiteX6" fmla="*/ 380298 w 385305"/>
                    <a:gd name="connsiteY6" fmla="*/ 219986 h 648440"/>
                    <a:gd name="connsiteX7" fmla="*/ 385305 w 385305"/>
                    <a:gd name="connsiteY7" fmla="*/ 232108 h 648440"/>
                    <a:gd name="connsiteX8" fmla="*/ 385273 w 385305"/>
                    <a:gd name="connsiteY8" fmla="*/ 245694 h 648440"/>
                    <a:gd name="connsiteX9" fmla="*/ 370613 w 385305"/>
                    <a:gd name="connsiteY9" fmla="*/ 267390 h 648440"/>
                    <a:gd name="connsiteX10" fmla="*/ 344905 w 385305"/>
                    <a:gd name="connsiteY10" fmla="*/ 272365 h 648440"/>
                    <a:gd name="connsiteX11" fmla="*/ 294468 w 385305"/>
                    <a:gd name="connsiteY11" fmla="*/ 262063 h 648440"/>
                    <a:gd name="connsiteX12" fmla="*/ 262146 w 385305"/>
                    <a:gd name="connsiteY12" fmla="*/ 269980 h 648440"/>
                    <a:gd name="connsiteX13" fmla="*/ 160394 w 385305"/>
                    <a:gd name="connsiteY13" fmla="*/ 599668 h 648440"/>
                    <a:gd name="connsiteX14" fmla="*/ 5736 w 385305"/>
                    <a:gd name="connsiteY14" fmla="*/ 550496 h 648440"/>
                    <a:gd name="connsiteX15" fmla="*/ 158214 w 385305"/>
                    <a:gd name="connsiteY15" fmla="*/ 252555 h 648440"/>
                    <a:gd name="connsiteX16" fmla="*/ 163556 w 385305"/>
                    <a:gd name="connsiteY16" fmla="*/ 196773 h 648440"/>
                    <a:gd name="connsiteX17" fmla="*/ 136708 w 385305"/>
                    <a:gd name="connsiteY17" fmla="*/ 138805 h 648440"/>
                    <a:gd name="connsiteX18" fmla="*/ 131643 w 385305"/>
                    <a:gd name="connsiteY18" fmla="*/ 127326 h 648440"/>
                    <a:gd name="connsiteX19" fmla="*/ 112096 w 385305"/>
                    <a:gd name="connsiteY19" fmla="*/ 38383 h 648440"/>
                    <a:gd name="connsiteX20" fmla="*/ 136172 w 385305"/>
                    <a:gd name="connsiteY20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80298 w 385305"/>
                    <a:gd name="connsiteY5" fmla="*/ 219986 h 648440"/>
                    <a:gd name="connsiteX6" fmla="*/ 385305 w 385305"/>
                    <a:gd name="connsiteY6" fmla="*/ 232108 h 648440"/>
                    <a:gd name="connsiteX7" fmla="*/ 385273 w 385305"/>
                    <a:gd name="connsiteY7" fmla="*/ 245694 h 648440"/>
                    <a:gd name="connsiteX8" fmla="*/ 370613 w 385305"/>
                    <a:gd name="connsiteY8" fmla="*/ 267390 h 648440"/>
                    <a:gd name="connsiteX9" fmla="*/ 344905 w 385305"/>
                    <a:gd name="connsiteY9" fmla="*/ 272365 h 648440"/>
                    <a:gd name="connsiteX10" fmla="*/ 294468 w 385305"/>
                    <a:gd name="connsiteY10" fmla="*/ 262063 h 648440"/>
                    <a:gd name="connsiteX11" fmla="*/ 262146 w 385305"/>
                    <a:gd name="connsiteY11" fmla="*/ 269980 h 648440"/>
                    <a:gd name="connsiteX12" fmla="*/ 160394 w 385305"/>
                    <a:gd name="connsiteY12" fmla="*/ 599668 h 648440"/>
                    <a:gd name="connsiteX13" fmla="*/ 5736 w 385305"/>
                    <a:gd name="connsiteY13" fmla="*/ 550496 h 648440"/>
                    <a:gd name="connsiteX14" fmla="*/ 158214 w 385305"/>
                    <a:gd name="connsiteY14" fmla="*/ 252555 h 648440"/>
                    <a:gd name="connsiteX15" fmla="*/ 163556 w 385305"/>
                    <a:gd name="connsiteY15" fmla="*/ 196773 h 648440"/>
                    <a:gd name="connsiteX16" fmla="*/ 136708 w 385305"/>
                    <a:gd name="connsiteY16" fmla="*/ 138805 h 648440"/>
                    <a:gd name="connsiteX17" fmla="*/ 131643 w 385305"/>
                    <a:gd name="connsiteY17" fmla="*/ 127326 h 648440"/>
                    <a:gd name="connsiteX18" fmla="*/ 112096 w 385305"/>
                    <a:gd name="connsiteY18" fmla="*/ 38383 h 648440"/>
                    <a:gd name="connsiteX19" fmla="*/ 136172 w 385305"/>
                    <a:gd name="connsiteY19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380298 w 385305"/>
                    <a:gd name="connsiteY4" fmla="*/ 219986 h 648440"/>
                    <a:gd name="connsiteX5" fmla="*/ 385305 w 385305"/>
                    <a:gd name="connsiteY5" fmla="*/ 232108 h 648440"/>
                    <a:gd name="connsiteX6" fmla="*/ 385273 w 385305"/>
                    <a:gd name="connsiteY6" fmla="*/ 245694 h 648440"/>
                    <a:gd name="connsiteX7" fmla="*/ 370613 w 385305"/>
                    <a:gd name="connsiteY7" fmla="*/ 267390 h 648440"/>
                    <a:gd name="connsiteX8" fmla="*/ 344905 w 385305"/>
                    <a:gd name="connsiteY8" fmla="*/ 272365 h 648440"/>
                    <a:gd name="connsiteX9" fmla="*/ 294468 w 385305"/>
                    <a:gd name="connsiteY9" fmla="*/ 262063 h 648440"/>
                    <a:gd name="connsiteX10" fmla="*/ 262146 w 385305"/>
                    <a:gd name="connsiteY10" fmla="*/ 269980 h 648440"/>
                    <a:gd name="connsiteX11" fmla="*/ 160394 w 385305"/>
                    <a:gd name="connsiteY11" fmla="*/ 599668 h 648440"/>
                    <a:gd name="connsiteX12" fmla="*/ 5736 w 385305"/>
                    <a:gd name="connsiteY12" fmla="*/ 550496 h 648440"/>
                    <a:gd name="connsiteX13" fmla="*/ 158214 w 385305"/>
                    <a:gd name="connsiteY13" fmla="*/ 252555 h 648440"/>
                    <a:gd name="connsiteX14" fmla="*/ 163556 w 385305"/>
                    <a:gd name="connsiteY14" fmla="*/ 196773 h 648440"/>
                    <a:gd name="connsiteX15" fmla="*/ 136708 w 385305"/>
                    <a:gd name="connsiteY15" fmla="*/ 138805 h 648440"/>
                    <a:gd name="connsiteX16" fmla="*/ 131643 w 385305"/>
                    <a:gd name="connsiteY16" fmla="*/ 127326 h 648440"/>
                    <a:gd name="connsiteX17" fmla="*/ 112096 w 385305"/>
                    <a:gd name="connsiteY17" fmla="*/ 38383 h 648440"/>
                    <a:gd name="connsiteX18" fmla="*/ 136172 w 385305"/>
                    <a:gd name="connsiteY18" fmla="*/ 743 h 648440"/>
                    <a:gd name="connsiteX0" fmla="*/ 136172 w 390618"/>
                    <a:gd name="connsiteY0" fmla="*/ 743 h 648440"/>
                    <a:gd name="connsiteX1" fmla="*/ 173812 w 390618"/>
                    <a:gd name="connsiteY1" fmla="*/ 24820 h 648440"/>
                    <a:gd name="connsiteX2" fmla="*/ 191815 w 390618"/>
                    <a:gd name="connsiteY2" fmla="*/ 106738 h 648440"/>
                    <a:gd name="connsiteX3" fmla="*/ 263009 w 390618"/>
                    <a:gd name="connsiteY3" fmla="*/ 200033 h 648440"/>
                    <a:gd name="connsiteX4" fmla="*/ 380298 w 390618"/>
                    <a:gd name="connsiteY4" fmla="*/ 219986 h 648440"/>
                    <a:gd name="connsiteX5" fmla="*/ 385305 w 390618"/>
                    <a:gd name="connsiteY5" fmla="*/ 232108 h 648440"/>
                    <a:gd name="connsiteX6" fmla="*/ 385273 w 390618"/>
                    <a:gd name="connsiteY6" fmla="*/ 245694 h 648440"/>
                    <a:gd name="connsiteX7" fmla="*/ 370613 w 390618"/>
                    <a:gd name="connsiteY7" fmla="*/ 267390 h 648440"/>
                    <a:gd name="connsiteX8" fmla="*/ 344905 w 390618"/>
                    <a:gd name="connsiteY8" fmla="*/ 272365 h 648440"/>
                    <a:gd name="connsiteX9" fmla="*/ 294468 w 390618"/>
                    <a:gd name="connsiteY9" fmla="*/ 262063 h 648440"/>
                    <a:gd name="connsiteX10" fmla="*/ 262146 w 390618"/>
                    <a:gd name="connsiteY10" fmla="*/ 269980 h 648440"/>
                    <a:gd name="connsiteX11" fmla="*/ 160394 w 390618"/>
                    <a:gd name="connsiteY11" fmla="*/ 599668 h 648440"/>
                    <a:gd name="connsiteX12" fmla="*/ 5736 w 390618"/>
                    <a:gd name="connsiteY12" fmla="*/ 550496 h 648440"/>
                    <a:gd name="connsiteX13" fmla="*/ 158214 w 390618"/>
                    <a:gd name="connsiteY13" fmla="*/ 252555 h 648440"/>
                    <a:gd name="connsiteX14" fmla="*/ 163556 w 390618"/>
                    <a:gd name="connsiteY14" fmla="*/ 196773 h 648440"/>
                    <a:gd name="connsiteX15" fmla="*/ 136708 w 390618"/>
                    <a:gd name="connsiteY15" fmla="*/ 138805 h 648440"/>
                    <a:gd name="connsiteX16" fmla="*/ 131643 w 390618"/>
                    <a:gd name="connsiteY16" fmla="*/ 127326 h 648440"/>
                    <a:gd name="connsiteX17" fmla="*/ 112096 w 390618"/>
                    <a:gd name="connsiteY17" fmla="*/ 38383 h 648440"/>
                    <a:gd name="connsiteX18" fmla="*/ 136172 w 390618"/>
                    <a:gd name="connsiteY18" fmla="*/ 743 h 648440"/>
                    <a:gd name="connsiteX0" fmla="*/ 136172 w 390618"/>
                    <a:gd name="connsiteY0" fmla="*/ 743 h 648440"/>
                    <a:gd name="connsiteX1" fmla="*/ 173812 w 390618"/>
                    <a:gd name="connsiteY1" fmla="*/ 24820 h 648440"/>
                    <a:gd name="connsiteX2" fmla="*/ 191815 w 390618"/>
                    <a:gd name="connsiteY2" fmla="*/ 106738 h 648440"/>
                    <a:gd name="connsiteX3" fmla="*/ 263009 w 390618"/>
                    <a:gd name="connsiteY3" fmla="*/ 200033 h 648440"/>
                    <a:gd name="connsiteX4" fmla="*/ 380298 w 390618"/>
                    <a:gd name="connsiteY4" fmla="*/ 219986 h 648440"/>
                    <a:gd name="connsiteX5" fmla="*/ 385305 w 390618"/>
                    <a:gd name="connsiteY5" fmla="*/ 232108 h 648440"/>
                    <a:gd name="connsiteX6" fmla="*/ 385273 w 390618"/>
                    <a:gd name="connsiteY6" fmla="*/ 245694 h 648440"/>
                    <a:gd name="connsiteX7" fmla="*/ 370613 w 390618"/>
                    <a:gd name="connsiteY7" fmla="*/ 267390 h 648440"/>
                    <a:gd name="connsiteX8" fmla="*/ 344905 w 390618"/>
                    <a:gd name="connsiteY8" fmla="*/ 272365 h 648440"/>
                    <a:gd name="connsiteX9" fmla="*/ 294468 w 390618"/>
                    <a:gd name="connsiteY9" fmla="*/ 262063 h 648440"/>
                    <a:gd name="connsiteX10" fmla="*/ 262146 w 390618"/>
                    <a:gd name="connsiteY10" fmla="*/ 269980 h 648440"/>
                    <a:gd name="connsiteX11" fmla="*/ 160394 w 390618"/>
                    <a:gd name="connsiteY11" fmla="*/ 599668 h 648440"/>
                    <a:gd name="connsiteX12" fmla="*/ 5736 w 390618"/>
                    <a:gd name="connsiteY12" fmla="*/ 550496 h 648440"/>
                    <a:gd name="connsiteX13" fmla="*/ 158214 w 390618"/>
                    <a:gd name="connsiteY13" fmla="*/ 252555 h 648440"/>
                    <a:gd name="connsiteX14" fmla="*/ 163556 w 390618"/>
                    <a:gd name="connsiteY14" fmla="*/ 196773 h 648440"/>
                    <a:gd name="connsiteX15" fmla="*/ 136708 w 390618"/>
                    <a:gd name="connsiteY15" fmla="*/ 138805 h 648440"/>
                    <a:gd name="connsiteX16" fmla="*/ 131643 w 390618"/>
                    <a:gd name="connsiteY16" fmla="*/ 127326 h 648440"/>
                    <a:gd name="connsiteX17" fmla="*/ 112096 w 390618"/>
                    <a:gd name="connsiteY17" fmla="*/ 38383 h 648440"/>
                    <a:gd name="connsiteX18" fmla="*/ 136172 w 390618"/>
                    <a:gd name="connsiteY18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3009 w 385305"/>
                    <a:gd name="connsiteY3" fmla="*/ 200033 h 648440"/>
                    <a:gd name="connsiteX4" fmla="*/ 385305 w 385305"/>
                    <a:gd name="connsiteY4" fmla="*/ 232108 h 648440"/>
                    <a:gd name="connsiteX5" fmla="*/ 385273 w 385305"/>
                    <a:gd name="connsiteY5" fmla="*/ 245694 h 648440"/>
                    <a:gd name="connsiteX6" fmla="*/ 370613 w 385305"/>
                    <a:gd name="connsiteY6" fmla="*/ 267390 h 648440"/>
                    <a:gd name="connsiteX7" fmla="*/ 344905 w 385305"/>
                    <a:gd name="connsiteY7" fmla="*/ 272365 h 648440"/>
                    <a:gd name="connsiteX8" fmla="*/ 294468 w 385305"/>
                    <a:gd name="connsiteY8" fmla="*/ 262063 h 648440"/>
                    <a:gd name="connsiteX9" fmla="*/ 262146 w 385305"/>
                    <a:gd name="connsiteY9" fmla="*/ 269980 h 648440"/>
                    <a:gd name="connsiteX10" fmla="*/ 160394 w 385305"/>
                    <a:gd name="connsiteY10" fmla="*/ 599668 h 648440"/>
                    <a:gd name="connsiteX11" fmla="*/ 5736 w 385305"/>
                    <a:gd name="connsiteY11" fmla="*/ 550496 h 648440"/>
                    <a:gd name="connsiteX12" fmla="*/ 158214 w 385305"/>
                    <a:gd name="connsiteY12" fmla="*/ 252555 h 648440"/>
                    <a:gd name="connsiteX13" fmla="*/ 163556 w 385305"/>
                    <a:gd name="connsiteY13" fmla="*/ 196773 h 648440"/>
                    <a:gd name="connsiteX14" fmla="*/ 136708 w 385305"/>
                    <a:gd name="connsiteY14" fmla="*/ 138805 h 648440"/>
                    <a:gd name="connsiteX15" fmla="*/ 131643 w 385305"/>
                    <a:gd name="connsiteY15" fmla="*/ 127326 h 648440"/>
                    <a:gd name="connsiteX16" fmla="*/ 112096 w 385305"/>
                    <a:gd name="connsiteY16" fmla="*/ 38383 h 648440"/>
                    <a:gd name="connsiteX17" fmla="*/ 136172 w 385305"/>
                    <a:gd name="connsiteY17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344905 w 385273"/>
                    <a:gd name="connsiteY6" fmla="*/ 272365 h 648440"/>
                    <a:gd name="connsiteX7" fmla="*/ 294468 w 385273"/>
                    <a:gd name="connsiteY7" fmla="*/ 262063 h 648440"/>
                    <a:gd name="connsiteX8" fmla="*/ 262146 w 385273"/>
                    <a:gd name="connsiteY8" fmla="*/ 269980 h 648440"/>
                    <a:gd name="connsiteX9" fmla="*/ 160394 w 385273"/>
                    <a:gd name="connsiteY9" fmla="*/ 599668 h 648440"/>
                    <a:gd name="connsiteX10" fmla="*/ 5736 w 385273"/>
                    <a:gd name="connsiteY10" fmla="*/ 550496 h 648440"/>
                    <a:gd name="connsiteX11" fmla="*/ 158214 w 385273"/>
                    <a:gd name="connsiteY11" fmla="*/ 252555 h 648440"/>
                    <a:gd name="connsiteX12" fmla="*/ 163556 w 385273"/>
                    <a:gd name="connsiteY12" fmla="*/ 196773 h 648440"/>
                    <a:gd name="connsiteX13" fmla="*/ 136708 w 385273"/>
                    <a:gd name="connsiteY13" fmla="*/ 138805 h 648440"/>
                    <a:gd name="connsiteX14" fmla="*/ 131643 w 385273"/>
                    <a:gd name="connsiteY14" fmla="*/ 127326 h 648440"/>
                    <a:gd name="connsiteX15" fmla="*/ 112096 w 385273"/>
                    <a:gd name="connsiteY15" fmla="*/ 38383 h 648440"/>
                    <a:gd name="connsiteX16" fmla="*/ 136172 w 385273"/>
                    <a:gd name="connsiteY16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344905 w 385273"/>
                    <a:gd name="connsiteY6" fmla="*/ 272365 h 648440"/>
                    <a:gd name="connsiteX7" fmla="*/ 294468 w 385273"/>
                    <a:gd name="connsiteY7" fmla="*/ 262063 h 648440"/>
                    <a:gd name="connsiteX8" fmla="*/ 262146 w 385273"/>
                    <a:gd name="connsiteY8" fmla="*/ 269980 h 648440"/>
                    <a:gd name="connsiteX9" fmla="*/ 160394 w 385273"/>
                    <a:gd name="connsiteY9" fmla="*/ 599668 h 648440"/>
                    <a:gd name="connsiteX10" fmla="*/ 5736 w 385273"/>
                    <a:gd name="connsiteY10" fmla="*/ 550496 h 648440"/>
                    <a:gd name="connsiteX11" fmla="*/ 158214 w 385273"/>
                    <a:gd name="connsiteY11" fmla="*/ 252555 h 648440"/>
                    <a:gd name="connsiteX12" fmla="*/ 163556 w 385273"/>
                    <a:gd name="connsiteY12" fmla="*/ 196773 h 648440"/>
                    <a:gd name="connsiteX13" fmla="*/ 136708 w 385273"/>
                    <a:gd name="connsiteY13" fmla="*/ 138805 h 648440"/>
                    <a:gd name="connsiteX14" fmla="*/ 131643 w 385273"/>
                    <a:gd name="connsiteY14" fmla="*/ 127326 h 648440"/>
                    <a:gd name="connsiteX15" fmla="*/ 112096 w 385273"/>
                    <a:gd name="connsiteY15" fmla="*/ 38383 h 648440"/>
                    <a:gd name="connsiteX16" fmla="*/ 136172 w 385273"/>
                    <a:gd name="connsiteY16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294468 w 385273"/>
                    <a:gd name="connsiteY6" fmla="*/ 262063 h 648440"/>
                    <a:gd name="connsiteX7" fmla="*/ 262146 w 385273"/>
                    <a:gd name="connsiteY7" fmla="*/ 269980 h 648440"/>
                    <a:gd name="connsiteX8" fmla="*/ 160394 w 385273"/>
                    <a:gd name="connsiteY8" fmla="*/ 599668 h 648440"/>
                    <a:gd name="connsiteX9" fmla="*/ 5736 w 385273"/>
                    <a:gd name="connsiteY9" fmla="*/ 550496 h 648440"/>
                    <a:gd name="connsiteX10" fmla="*/ 158214 w 385273"/>
                    <a:gd name="connsiteY10" fmla="*/ 252555 h 648440"/>
                    <a:gd name="connsiteX11" fmla="*/ 163556 w 385273"/>
                    <a:gd name="connsiteY11" fmla="*/ 196773 h 648440"/>
                    <a:gd name="connsiteX12" fmla="*/ 136708 w 385273"/>
                    <a:gd name="connsiteY12" fmla="*/ 138805 h 648440"/>
                    <a:gd name="connsiteX13" fmla="*/ 131643 w 385273"/>
                    <a:gd name="connsiteY13" fmla="*/ 127326 h 648440"/>
                    <a:gd name="connsiteX14" fmla="*/ 112096 w 385273"/>
                    <a:gd name="connsiteY14" fmla="*/ 38383 h 648440"/>
                    <a:gd name="connsiteX15" fmla="*/ 136172 w 385273"/>
                    <a:gd name="connsiteY15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294468 w 385273"/>
                    <a:gd name="connsiteY5" fmla="*/ 262063 h 648440"/>
                    <a:gd name="connsiteX6" fmla="*/ 262146 w 385273"/>
                    <a:gd name="connsiteY6" fmla="*/ 269980 h 648440"/>
                    <a:gd name="connsiteX7" fmla="*/ 160394 w 385273"/>
                    <a:gd name="connsiteY7" fmla="*/ 599668 h 648440"/>
                    <a:gd name="connsiteX8" fmla="*/ 5736 w 385273"/>
                    <a:gd name="connsiteY8" fmla="*/ 550496 h 648440"/>
                    <a:gd name="connsiteX9" fmla="*/ 158214 w 385273"/>
                    <a:gd name="connsiteY9" fmla="*/ 252555 h 648440"/>
                    <a:gd name="connsiteX10" fmla="*/ 163556 w 385273"/>
                    <a:gd name="connsiteY10" fmla="*/ 196773 h 648440"/>
                    <a:gd name="connsiteX11" fmla="*/ 136708 w 385273"/>
                    <a:gd name="connsiteY11" fmla="*/ 138805 h 648440"/>
                    <a:gd name="connsiteX12" fmla="*/ 131643 w 385273"/>
                    <a:gd name="connsiteY12" fmla="*/ 127326 h 648440"/>
                    <a:gd name="connsiteX13" fmla="*/ 112096 w 385273"/>
                    <a:gd name="connsiteY13" fmla="*/ 38383 h 648440"/>
                    <a:gd name="connsiteX14" fmla="*/ 136172 w 385273"/>
                    <a:gd name="connsiteY14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262146 w 385273"/>
                    <a:gd name="connsiteY5" fmla="*/ 269980 h 648440"/>
                    <a:gd name="connsiteX6" fmla="*/ 160394 w 385273"/>
                    <a:gd name="connsiteY6" fmla="*/ 599668 h 648440"/>
                    <a:gd name="connsiteX7" fmla="*/ 5736 w 385273"/>
                    <a:gd name="connsiteY7" fmla="*/ 550496 h 648440"/>
                    <a:gd name="connsiteX8" fmla="*/ 158214 w 385273"/>
                    <a:gd name="connsiteY8" fmla="*/ 252555 h 648440"/>
                    <a:gd name="connsiteX9" fmla="*/ 163556 w 385273"/>
                    <a:gd name="connsiteY9" fmla="*/ 196773 h 648440"/>
                    <a:gd name="connsiteX10" fmla="*/ 136708 w 385273"/>
                    <a:gd name="connsiteY10" fmla="*/ 138805 h 648440"/>
                    <a:gd name="connsiteX11" fmla="*/ 131643 w 385273"/>
                    <a:gd name="connsiteY11" fmla="*/ 127326 h 648440"/>
                    <a:gd name="connsiteX12" fmla="*/ 112096 w 385273"/>
                    <a:gd name="connsiteY12" fmla="*/ 38383 h 648440"/>
                    <a:gd name="connsiteX13" fmla="*/ 136172 w 385273"/>
                    <a:gd name="connsiteY13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36708 w 385484"/>
                    <a:gd name="connsiteY10" fmla="*/ 138805 h 648440"/>
                    <a:gd name="connsiteX11" fmla="*/ 131643 w 385484"/>
                    <a:gd name="connsiteY11" fmla="*/ 127326 h 648440"/>
                    <a:gd name="connsiteX12" fmla="*/ 112096 w 385484"/>
                    <a:gd name="connsiteY12" fmla="*/ 38383 h 648440"/>
                    <a:gd name="connsiteX13" fmla="*/ 136172 w 385484"/>
                    <a:gd name="connsiteY13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31643 w 385484"/>
                    <a:gd name="connsiteY10" fmla="*/ 127326 h 648440"/>
                    <a:gd name="connsiteX11" fmla="*/ 112096 w 385484"/>
                    <a:gd name="connsiteY11" fmla="*/ 38383 h 648440"/>
                    <a:gd name="connsiteX12" fmla="*/ 136172 w 385484"/>
                    <a:gd name="connsiteY12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12096 w 385484"/>
                    <a:gd name="connsiteY10" fmla="*/ 38383 h 648440"/>
                    <a:gd name="connsiteX11" fmla="*/ 136172 w 385484"/>
                    <a:gd name="connsiteY11" fmla="*/ 743 h 648440"/>
                    <a:gd name="connsiteX0" fmla="*/ 136172 w 385484"/>
                    <a:gd name="connsiteY0" fmla="*/ 336 h 648033"/>
                    <a:gd name="connsiteX1" fmla="*/ 173812 w 385484"/>
                    <a:gd name="connsiteY1" fmla="*/ 24413 h 648033"/>
                    <a:gd name="connsiteX2" fmla="*/ 191815 w 385484"/>
                    <a:gd name="connsiteY2" fmla="*/ 106331 h 648033"/>
                    <a:gd name="connsiteX3" fmla="*/ 263009 w 385484"/>
                    <a:gd name="connsiteY3" fmla="*/ 199626 h 648033"/>
                    <a:gd name="connsiteX4" fmla="*/ 385273 w 385484"/>
                    <a:gd name="connsiteY4" fmla="*/ 245287 h 648033"/>
                    <a:gd name="connsiteX5" fmla="*/ 262146 w 385484"/>
                    <a:gd name="connsiteY5" fmla="*/ 269573 h 648033"/>
                    <a:gd name="connsiteX6" fmla="*/ 160394 w 385484"/>
                    <a:gd name="connsiteY6" fmla="*/ 599261 h 648033"/>
                    <a:gd name="connsiteX7" fmla="*/ 5736 w 385484"/>
                    <a:gd name="connsiteY7" fmla="*/ 550089 h 648033"/>
                    <a:gd name="connsiteX8" fmla="*/ 158214 w 385484"/>
                    <a:gd name="connsiteY8" fmla="*/ 252148 h 648033"/>
                    <a:gd name="connsiteX9" fmla="*/ 163556 w 385484"/>
                    <a:gd name="connsiteY9" fmla="*/ 196366 h 648033"/>
                    <a:gd name="connsiteX10" fmla="*/ 123274 w 385484"/>
                    <a:gd name="connsiteY10" fmla="*/ 37976 h 648033"/>
                    <a:gd name="connsiteX11" fmla="*/ 136172 w 385484"/>
                    <a:gd name="connsiteY11" fmla="*/ 336 h 64803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459 h 648156"/>
                    <a:gd name="connsiteX1" fmla="*/ 166073 w 385484"/>
                    <a:gd name="connsiteY1" fmla="*/ 28835 h 648156"/>
                    <a:gd name="connsiteX2" fmla="*/ 191815 w 385484"/>
                    <a:gd name="connsiteY2" fmla="*/ 106454 h 648156"/>
                    <a:gd name="connsiteX3" fmla="*/ 263009 w 385484"/>
                    <a:gd name="connsiteY3" fmla="*/ 199749 h 648156"/>
                    <a:gd name="connsiteX4" fmla="*/ 385273 w 385484"/>
                    <a:gd name="connsiteY4" fmla="*/ 245410 h 648156"/>
                    <a:gd name="connsiteX5" fmla="*/ 262146 w 385484"/>
                    <a:gd name="connsiteY5" fmla="*/ 269696 h 648156"/>
                    <a:gd name="connsiteX6" fmla="*/ 160394 w 385484"/>
                    <a:gd name="connsiteY6" fmla="*/ 599384 h 648156"/>
                    <a:gd name="connsiteX7" fmla="*/ 5736 w 385484"/>
                    <a:gd name="connsiteY7" fmla="*/ 550212 h 648156"/>
                    <a:gd name="connsiteX8" fmla="*/ 158214 w 385484"/>
                    <a:gd name="connsiteY8" fmla="*/ 252271 h 648156"/>
                    <a:gd name="connsiteX9" fmla="*/ 163556 w 385484"/>
                    <a:gd name="connsiteY9" fmla="*/ 196489 h 648156"/>
                    <a:gd name="connsiteX10" fmla="*/ 123274 w 385484"/>
                    <a:gd name="connsiteY10" fmla="*/ 38099 h 648156"/>
                    <a:gd name="connsiteX11" fmla="*/ 136172 w 385484"/>
                    <a:gd name="connsiteY11" fmla="*/ 459 h 648156"/>
                    <a:gd name="connsiteX0" fmla="*/ 136172 w 385484"/>
                    <a:gd name="connsiteY0" fmla="*/ 459 h 648156"/>
                    <a:gd name="connsiteX1" fmla="*/ 166073 w 385484"/>
                    <a:gd name="connsiteY1" fmla="*/ 28835 h 648156"/>
                    <a:gd name="connsiteX2" fmla="*/ 191815 w 385484"/>
                    <a:gd name="connsiteY2" fmla="*/ 106454 h 648156"/>
                    <a:gd name="connsiteX3" fmla="*/ 263009 w 385484"/>
                    <a:gd name="connsiteY3" fmla="*/ 199749 h 648156"/>
                    <a:gd name="connsiteX4" fmla="*/ 385273 w 385484"/>
                    <a:gd name="connsiteY4" fmla="*/ 245410 h 648156"/>
                    <a:gd name="connsiteX5" fmla="*/ 262146 w 385484"/>
                    <a:gd name="connsiteY5" fmla="*/ 269696 h 648156"/>
                    <a:gd name="connsiteX6" fmla="*/ 160394 w 385484"/>
                    <a:gd name="connsiteY6" fmla="*/ 599384 h 648156"/>
                    <a:gd name="connsiteX7" fmla="*/ 5736 w 385484"/>
                    <a:gd name="connsiteY7" fmla="*/ 550212 h 648156"/>
                    <a:gd name="connsiteX8" fmla="*/ 158214 w 385484"/>
                    <a:gd name="connsiteY8" fmla="*/ 252271 h 648156"/>
                    <a:gd name="connsiteX9" fmla="*/ 163556 w 385484"/>
                    <a:gd name="connsiteY9" fmla="*/ 196489 h 648156"/>
                    <a:gd name="connsiteX10" fmla="*/ 123274 w 385484"/>
                    <a:gd name="connsiteY10" fmla="*/ 38099 h 648156"/>
                    <a:gd name="connsiteX11" fmla="*/ 136172 w 385484"/>
                    <a:gd name="connsiteY11" fmla="*/ 459 h 648156"/>
                    <a:gd name="connsiteX0" fmla="*/ 136172 w 385493"/>
                    <a:gd name="connsiteY0" fmla="*/ 459 h 648156"/>
                    <a:gd name="connsiteX1" fmla="*/ 166073 w 385493"/>
                    <a:gd name="connsiteY1" fmla="*/ 28835 h 648156"/>
                    <a:gd name="connsiteX2" fmla="*/ 191815 w 385493"/>
                    <a:gd name="connsiteY2" fmla="*/ 106454 h 648156"/>
                    <a:gd name="connsiteX3" fmla="*/ 263009 w 385493"/>
                    <a:gd name="connsiteY3" fmla="*/ 199749 h 648156"/>
                    <a:gd name="connsiteX4" fmla="*/ 385273 w 385493"/>
                    <a:gd name="connsiteY4" fmla="*/ 245410 h 648156"/>
                    <a:gd name="connsiteX5" fmla="*/ 262146 w 385493"/>
                    <a:gd name="connsiteY5" fmla="*/ 269696 h 648156"/>
                    <a:gd name="connsiteX6" fmla="*/ 160394 w 385493"/>
                    <a:gd name="connsiteY6" fmla="*/ 599384 h 648156"/>
                    <a:gd name="connsiteX7" fmla="*/ 5736 w 385493"/>
                    <a:gd name="connsiteY7" fmla="*/ 550212 h 648156"/>
                    <a:gd name="connsiteX8" fmla="*/ 158214 w 385493"/>
                    <a:gd name="connsiteY8" fmla="*/ 252271 h 648156"/>
                    <a:gd name="connsiteX9" fmla="*/ 163556 w 385493"/>
                    <a:gd name="connsiteY9" fmla="*/ 196489 h 648156"/>
                    <a:gd name="connsiteX10" fmla="*/ 123274 w 385493"/>
                    <a:gd name="connsiteY10" fmla="*/ 38099 h 648156"/>
                    <a:gd name="connsiteX11" fmla="*/ 136172 w 385493"/>
                    <a:gd name="connsiteY11" fmla="*/ 459 h 648156"/>
                    <a:gd name="connsiteX0" fmla="*/ 130451 w 379772"/>
                    <a:gd name="connsiteY0" fmla="*/ 459 h 642554"/>
                    <a:gd name="connsiteX1" fmla="*/ 160352 w 379772"/>
                    <a:gd name="connsiteY1" fmla="*/ 28835 h 642554"/>
                    <a:gd name="connsiteX2" fmla="*/ 186094 w 379772"/>
                    <a:gd name="connsiteY2" fmla="*/ 106454 h 642554"/>
                    <a:gd name="connsiteX3" fmla="*/ 257288 w 379772"/>
                    <a:gd name="connsiteY3" fmla="*/ 199749 h 642554"/>
                    <a:gd name="connsiteX4" fmla="*/ 379552 w 379772"/>
                    <a:gd name="connsiteY4" fmla="*/ 245410 h 642554"/>
                    <a:gd name="connsiteX5" fmla="*/ 256425 w 379772"/>
                    <a:gd name="connsiteY5" fmla="*/ 269696 h 642554"/>
                    <a:gd name="connsiteX6" fmla="*/ 154673 w 379772"/>
                    <a:gd name="connsiteY6" fmla="*/ 599384 h 642554"/>
                    <a:gd name="connsiteX7" fmla="*/ 15 w 379772"/>
                    <a:gd name="connsiteY7" fmla="*/ 550212 h 642554"/>
                    <a:gd name="connsiteX8" fmla="*/ 163957 w 379772"/>
                    <a:gd name="connsiteY8" fmla="*/ 256857 h 642554"/>
                    <a:gd name="connsiteX9" fmla="*/ 157835 w 379772"/>
                    <a:gd name="connsiteY9" fmla="*/ 196489 h 642554"/>
                    <a:gd name="connsiteX10" fmla="*/ 117553 w 379772"/>
                    <a:gd name="connsiteY10" fmla="*/ 38099 h 642554"/>
                    <a:gd name="connsiteX11" fmla="*/ 130451 w 379772"/>
                    <a:gd name="connsiteY11" fmla="*/ 459 h 642554"/>
                    <a:gd name="connsiteX0" fmla="*/ 106379 w 355700"/>
                    <a:gd name="connsiteY0" fmla="*/ 459 h 623177"/>
                    <a:gd name="connsiteX1" fmla="*/ 136280 w 355700"/>
                    <a:gd name="connsiteY1" fmla="*/ 28835 h 623177"/>
                    <a:gd name="connsiteX2" fmla="*/ 162022 w 355700"/>
                    <a:gd name="connsiteY2" fmla="*/ 106454 h 623177"/>
                    <a:gd name="connsiteX3" fmla="*/ 233216 w 355700"/>
                    <a:gd name="connsiteY3" fmla="*/ 199749 h 623177"/>
                    <a:gd name="connsiteX4" fmla="*/ 355480 w 355700"/>
                    <a:gd name="connsiteY4" fmla="*/ 245410 h 623177"/>
                    <a:gd name="connsiteX5" fmla="*/ 232353 w 355700"/>
                    <a:gd name="connsiteY5" fmla="*/ 269696 h 623177"/>
                    <a:gd name="connsiteX6" fmla="*/ 130601 w 355700"/>
                    <a:gd name="connsiteY6" fmla="*/ 599384 h 623177"/>
                    <a:gd name="connsiteX7" fmla="*/ 19 w 355700"/>
                    <a:gd name="connsiteY7" fmla="*/ 559384 h 623177"/>
                    <a:gd name="connsiteX8" fmla="*/ 139885 w 355700"/>
                    <a:gd name="connsiteY8" fmla="*/ 256857 h 623177"/>
                    <a:gd name="connsiteX9" fmla="*/ 133763 w 355700"/>
                    <a:gd name="connsiteY9" fmla="*/ 196489 h 623177"/>
                    <a:gd name="connsiteX10" fmla="*/ 93481 w 355700"/>
                    <a:gd name="connsiteY10" fmla="*/ 38099 h 623177"/>
                    <a:gd name="connsiteX11" fmla="*/ 106379 w 355700"/>
                    <a:gd name="connsiteY11" fmla="*/ 459 h 623177"/>
                    <a:gd name="connsiteX0" fmla="*/ 106440 w 355761"/>
                    <a:gd name="connsiteY0" fmla="*/ 459 h 622651"/>
                    <a:gd name="connsiteX1" fmla="*/ 136341 w 355761"/>
                    <a:gd name="connsiteY1" fmla="*/ 28835 h 622651"/>
                    <a:gd name="connsiteX2" fmla="*/ 162083 w 355761"/>
                    <a:gd name="connsiteY2" fmla="*/ 106454 h 622651"/>
                    <a:gd name="connsiteX3" fmla="*/ 233277 w 355761"/>
                    <a:gd name="connsiteY3" fmla="*/ 199749 h 622651"/>
                    <a:gd name="connsiteX4" fmla="*/ 355541 w 355761"/>
                    <a:gd name="connsiteY4" fmla="*/ 245410 h 622651"/>
                    <a:gd name="connsiteX5" fmla="*/ 232414 w 355761"/>
                    <a:gd name="connsiteY5" fmla="*/ 269696 h 622651"/>
                    <a:gd name="connsiteX6" fmla="*/ 130662 w 355761"/>
                    <a:gd name="connsiteY6" fmla="*/ 599384 h 622651"/>
                    <a:gd name="connsiteX7" fmla="*/ 80 w 355761"/>
                    <a:gd name="connsiteY7" fmla="*/ 559384 h 622651"/>
                    <a:gd name="connsiteX8" fmla="*/ 139946 w 355761"/>
                    <a:gd name="connsiteY8" fmla="*/ 256857 h 622651"/>
                    <a:gd name="connsiteX9" fmla="*/ 133824 w 355761"/>
                    <a:gd name="connsiteY9" fmla="*/ 196489 h 622651"/>
                    <a:gd name="connsiteX10" fmla="*/ 93542 w 355761"/>
                    <a:gd name="connsiteY10" fmla="*/ 38099 h 622651"/>
                    <a:gd name="connsiteX11" fmla="*/ 106440 w 355761"/>
                    <a:gd name="connsiteY11" fmla="*/ 459 h 622651"/>
                    <a:gd name="connsiteX0" fmla="*/ 106440 w 355543"/>
                    <a:gd name="connsiteY0" fmla="*/ 459 h 622227"/>
                    <a:gd name="connsiteX1" fmla="*/ 136341 w 355543"/>
                    <a:gd name="connsiteY1" fmla="*/ 28835 h 622227"/>
                    <a:gd name="connsiteX2" fmla="*/ 162083 w 355543"/>
                    <a:gd name="connsiteY2" fmla="*/ 106454 h 622227"/>
                    <a:gd name="connsiteX3" fmla="*/ 233277 w 355543"/>
                    <a:gd name="connsiteY3" fmla="*/ 199749 h 622227"/>
                    <a:gd name="connsiteX4" fmla="*/ 355541 w 355543"/>
                    <a:gd name="connsiteY4" fmla="*/ 245410 h 622227"/>
                    <a:gd name="connsiteX5" fmla="*/ 230121 w 355543"/>
                    <a:gd name="connsiteY5" fmla="*/ 275428 h 622227"/>
                    <a:gd name="connsiteX6" fmla="*/ 130662 w 355543"/>
                    <a:gd name="connsiteY6" fmla="*/ 599384 h 622227"/>
                    <a:gd name="connsiteX7" fmla="*/ 80 w 355543"/>
                    <a:gd name="connsiteY7" fmla="*/ 559384 h 622227"/>
                    <a:gd name="connsiteX8" fmla="*/ 139946 w 355543"/>
                    <a:gd name="connsiteY8" fmla="*/ 256857 h 622227"/>
                    <a:gd name="connsiteX9" fmla="*/ 133824 w 355543"/>
                    <a:gd name="connsiteY9" fmla="*/ 196489 h 622227"/>
                    <a:gd name="connsiteX10" fmla="*/ 93542 w 355543"/>
                    <a:gd name="connsiteY10" fmla="*/ 38099 h 622227"/>
                    <a:gd name="connsiteX11" fmla="*/ 106440 w 355543"/>
                    <a:gd name="connsiteY11" fmla="*/ 459 h 622227"/>
                    <a:gd name="connsiteX0" fmla="*/ 106440 w 355544"/>
                    <a:gd name="connsiteY0" fmla="*/ 459 h 622227"/>
                    <a:gd name="connsiteX1" fmla="*/ 136341 w 355544"/>
                    <a:gd name="connsiteY1" fmla="*/ 28835 h 622227"/>
                    <a:gd name="connsiteX2" fmla="*/ 162083 w 355544"/>
                    <a:gd name="connsiteY2" fmla="*/ 106454 h 622227"/>
                    <a:gd name="connsiteX3" fmla="*/ 233277 w 355544"/>
                    <a:gd name="connsiteY3" fmla="*/ 199749 h 622227"/>
                    <a:gd name="connsiteX4" fmla="*/ 355541 w 355544"/>
                    <a:gd name="connsiteY4" fmla="*/ 245410 h 622227"/>
                    <a:gd name="connsiteX5" fmla="*/ 230121 w 355544"/>
                    <a:gd name="connsiteY5" fmla="*/ 275428 h 622227"/>
                    <a:gd name="connsiteX6" fmla="*/ 130662 w 355544"/>
                    <a:gd name="connsiteY6" fmla="*/ 599384 h 622227"/>
                    <a:gd name="connsiteX7" fmla="*/ 80 w 355544"/>
                    <a:gd name="connsiteY7" fmla="*/ 559384 h 622227"/>
                    <a:gd name="connsiteX8" fmla="*/ 139946 w 355544"/>
                    <a:gd name="connsiteY8" fmla="*/ 256857 h 622227"/>
                    <a:gd name="connsiteX9" fmla="*/ 133824 w 355544"/>
                    <a:gd name="connsiteY9" fmla="*/ 196489 h 622227"/>
                    <a:gd name="connsiteX10" fmla="*/ 93542 w 355544"/>
                    <a:gd name="connsiteY10" fmla="*/ 38099 h 622227"/>
                    <a:gd name="connsiteX11" fmla="*/ 106440 w 355544"/>
                    <a:gd name="connsiteY11" fmla="*/ 459 h 622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55544" h="622227">
                      <a:moveTo>
                        <a:pt x="106440" y="459"/>
                      </a:moveTo>
                      <a:cubicBezTo>
                        <a:pt x="117012" y="-2805"/>
                        <a:pt x="130016" y="11792"/>
                        <a:pt x="136341" y="28835"/>
                      </a:cubicBezTo>
                      <a:cubicBezTo>
                        <a:pt x="142666" y="45878"/>
                        <a:pt x="153502" y="80581"/>
                        <a:pt x="162083" y="106454"/>
                      </a:cubicBezTo>
                      <a:cubicBezTo>
                        <a:pt x="185814" y="137552"/>
                        <a:pt x="204473" y="174010"/>
                        <a:pt x="233277" y="199749"/>
                      </a:cubicBezTo>
                      <a:cubicBezTo>
                        <a:pt x="269820" y="219469"/>
                        <a:pt x="354920" y="221333"/>
                        <a:pt x="355541" y="245410"/>
                      </a:cubicBezTo>
                      <a:cubicBezTo>
                        <a:pt x="356162" y="269487"/>
                        <a:pt x="271163" y="267333"/>
                        <a:pt x="230121" y="275428"/>
                      </a:cubicBezTo>
                      <a:cubicBezTo>
                        <a:pt x="196204" y="385324"/>
                        <a:pt x="169002" y="552058"/>
                        <a:pt x="130662" y="599384"/>
                      </a:cubicBezTo>
                      <a:cubicBezTo>
                        <a:pt x="92322" y="646710"/>
                        <a:pt x="3119" y="614179"/>
                        <a:pt x="80" y="559384"/>
                      </a:cubicBezTo>
                      <a:cubicBezTo>
                        <a:pt x="-2959" y="504589"/>
                        <a:pt x="80389" y="371252"/>
                        <a:pt x="139946" y="256857"/>
                      </a:cubicBezTo>
                      <a:lnTo>
                        <a:pt x="133824" y="196489"/>
                      </a:lnTo>
                      <a:cubicBezTo>
                        <a:pt x="120397" y="143692"/>
                        <a:pt x="99868" y="60301"/>
                        <a:pt x="93542" y="38099"/>
                      </a:cubicBezTo>
                      <a:cubicBezTo>
                        <a:pt x="87216" y="15897"/>
                        <a:pt x="95868" y="3723"/>
                        <a:pt x="106440" y="45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636" name="グループ化 635">
              <a:extLst>
                <a:ext uri="{FF2B5EF4-FFF2-40B4-BE49-F238E27FC236}">
                  <a16:creationId xmlns:a16="http://schemas.microsoft.com/office/drawing/2014/main" id="{FBC44574-FFC4-46FD-BD2A-689156C2BD2A}"/>
                </a:ext>
              </a:extLst>
            </p:cNvPr>
            <p:cNvGrpSpPr/>
            <p:nvPr/>
          </p:nvGrpSpPr>
          <p:grpSpPr>
            <a:xfrm>
              <a:off x="2544563" y="5229200"/>
              <a:ext cx="1108891" cy="463095"/>
              <a:chOff x="662423" y="3416873"/>
              <a:chExt cx="1108891" cy="463095"/>
            </a:xfrm>
          </p:grpSpPr>
          <p:grpSp>
            <p:nvGrpSpPr>
              <p:cNvPr id="637" name="グループ化 636">
                <a:extLst>
                  <a:ext uri="{FF2B5EF4-FFF2-40B4-BE49-F238E27FC236}">
                    <a16:creationId xmlns:a16="http://schemas.microsoft.com/office/drawing/2014/main" id="{7B026A55-B339-4CBA-A8C2-91E0BF400656}"/>
                  </a:ext>
                </a:extLst>
              </p:cNvPr>
              <p:cNvGrpSpPr/>
              <p:nvPr/>
            </p:nvGrpSpPr>
            <p:grpSpPr>
              <a:xfrm>
                <a:off x="15387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646" name="フリーフォーム: 図形 645">
                  <a:extLst>
                    <a:ext uri="{FF2B5EF4-FFF2-40B4-BE49-F238E27FC236}">
                      <a16:creationId xmlns:a16="http://schemas.microsoft.com/office/drawing/2014/main" id="{F683F9E7-B8C9-4671-857B-1ACEBFC85703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7" name="フリーフォーム: 図形 646">
                  <a:extLst>
                    <a:ext uri="{FF2B5EF4-FFF2-40B4-BE49-F238E27FC236}">
                      <a16:creationId xmlns:a16="http://schemas.microsoft.com/office/drawing/2014/main" id="{0D94DBB4-5190-40E7-A7D4-436EAB11DC70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38" name="グループ化 637">
                <a:extLst>
                  <a:ext uri="{FF2B5EF4-FFF2-40B4-BE49-F238E27FC236}">
                    <a16:creationId xmlns:a16="http://schemas.microsoft.com/office/drawing/2014/main" id="{04C0AA24-7C35-400D-9D4F-5ADD25DD2805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644" name="フリーフォーム: 図形 643">
                  <a:extLst>
                    <a:ext uri="{FF2B5EF4-FFF2-40B4-BE49-F238E27FC236}">
                      <a16:creationId xmlns:a16="http://schemas.microsoft.com/office/drawing/2014/main" id="{E76D397C-B80C-44C4-8B52-CAD1214F857E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5" name="フリーフォーム: 図形 644">
                  <a:extLst>
                    <a:ext uri="{FF2B5EF4-FFF2-40B4-BE49-F238E27FC236}">
                      <a16:creationId xmlns:a16="http://schemas.microsoft.com/office/drawing/2014/main" id="{27D6077A-886E-4F12-99F8-81652E4B61FD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39" name="グループ化 638">
                <a:extLst>
                  <a:ext uri="{FF2B5EF4-FFF2-40B4-BE49-F238E27FC236}">
                    <a16:creationId xmlns:a16="http://schemas.microsoft.com/office/drawing/2014/main" id="{3845E672-B8F9-4D3D-B020-FC63D12D01DE}"/>
                  </a:ext>
                </a:extLst>
              </p:cNvPr>
              <p:cNvGrpSpPr/>
              <p:nvPr/>
            </p:nvGrpSpPr>
            <p:grpSpPr>
              <a:xfrm>
                <a:off x="739261" y="3699285"/>
                <a:ext cx="1032053" cy="180683"/>
                <a:chOff x="1304620" y="3360848"/>
                <a:chExt cx="1528052" cy="267518"/>
              </a:xfrm>
            </p:grpSpPr>
            <p:sp>
              <p:nvSpPr>
                <p:cNvPr id="640" name="フリーフォーム: 図形 639">
                  <a:extLst>
                    <a:ext uri="{FF2B5EF4-FFF2-40B4-BE49-F238E27FC236}">
                      <a16:creationId xmlns:a16="http://schemas.microsoft.com/office/drawing/2014/main" id="{836C48DA-38C0-433B-AE38-67CDD92DE6D1}"/>
                    </a:ext>
                  </a:extLst>
                </p:cNvPr>
                <p:cNvSpPr/>
                <p:nvPr/>
              </p:nvSpPr>
              <p:spPr bwMode="auto">
                <a:xfrm>
                  <a:off x="1304620" y="3360852"/>
                  <a:ext cx="140458" cy="26751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1" name="フリーフォーム: 図形 640">
                  <a:extLst>
                    <a:ext uri="{FF2B5EF4-FFF2-40B4-BE49-F238E27FC236}">
                      <a16:creationId xmlns:a16="http://schemas.microsoft.com/office/drawing/2014/main" id="{E9DCE20E-1429-4299-94E5-E4C738ADD491}"/>
                    </a:ext>
                  </a:extLst>
                </p:cNvPr>
                <p:cNvSpPr/>
                <p:nvPr/>
              </p:nvSpPr>
              <p:spPr bwMode="auto">
                <a:xfrm>
                  <a:off x="1441778" y="3360848"/>
                  <a:ext cx="140458" cy="26751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2" name="フリーフォーム: 図形 641">
                  <a:extLst>
                    <a:ext uri="{FF2B5EF4-FFF2-40B4-BE49-F238E27FC236}">
                      <a16:creationId xmlns:a16="http://schemas.microsoft.com/office/drawing/2014/main" id="{F1A6DF39-9E9B-4BBE-9E35-B832555702F4}"/>
                    </a:ext>
                  </a:extLst>
                </p:cNvPr>
                <p:cNvSpPr/>
                <p:nvPr/>
              </p:nvSpPr>
              <p:spPr bwMode="auto">
                <a:xfrm>
                  <a:off x="2555056" y="3360852"/>
                  <a:ext cx="140458" cy="26751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3" name="フリーフォーム: 図形 642">
                  <a:extLst>
                    <a:ext uri="{FF2B5EF4-FFF2-40B4-BE49-F238E27FC236}">
                      <a16:creationId xmlns:a16="http://schemas.microsoft.com/office/drawing/2014/main" id="{E81F3C3E-AF0A-40C5-A559-877D9A5C5BDD}"/>
                    </a:ext>
                  </a:extLst>
                </p:cNvPr>
                <p:cNvSpPr/>
                <p:nvPr/>
              </p:nvSpPr>
              <p:spPr bwMode="auto">
                <a:xfrm>
                  <a:off x="2692214" y="3360848"/>
                  <a:ext cx="140458" cy="26751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688" name="グループ化 687">
            <a:extLst>
              <a:ext uri="{FF2B5EF4-FFF2-40B4-BE49-F238E27FC236}">
                <a16:creationId xmlns:a16="http://schemas.microsoft.com/office/drawing/2014/main" id="{997CE12B-A2AD-46C0-A27F-AD68B206B0BF}"/>
              </a:ext>
            </a:extLst>
          </p:cNvPr>
          <p:cNvGrpSpPr/>
          <p:nvPr/>
        </p:nvGrpSpPr>
        <p:grpSpPr>
          <a:xfrm>
            <a:off x="317485" y="2924169"/>
            <a:ext cx="1771639" cy="1218048"/>
            <a:chOff x="317485" y="2924169"/>
            <a:chExt cx="1771639" cy="1218048"/>
          </a:xfrm>
        </p:grpSpPr>
        <p:grpSp>
          <p:nvGrpSpPr>
            <p:cNvPr id="689" name="グループ化 688">
              <a:extLst>
                <a:ext uri="{FF2B5EF4-FFF2-40B4-BE49-F238E27FC236}">
                  <a16:creationId xmlns:a16="http://schemas.microsoft.com/office/drawing/2014/main" id="{6889C4C6-A7D2-42FF-A58B-8200EAA88238}"/>
                </a:ext>
              </a:extLst>
            </p:cNvPr>
            <p:cNvGrpSpPr/>
            <p:nvPr/>
          </p:nvGrpSpPr>
          <p:grpSpPr>
            <a:xfrm>
              <a:off x="317485" y="2961987"/>
              <a:ext cx="1771639" cy="1180230"/>
              <a:chOff x="2188589" y="3013791"/>
              <a:chExt cx="1771639" cy="1180230"/>
            </a:xfrm>
          </p:grpSpPr>
          <p:sp>
            <p:nvSpPr>
              <p:cNvPr id="729" name="フリーフォーム: 図形 728">
                <a:extLst>
                  <a:ext uri="{FF2B5EF4-FFF2-40B4-BE49-F238E27FC236}">
                    <a16:creationId xmlns:a16="http://schemas.microsoft.com/office/drawing/2014/main" id="{5392AAC8-0E9A-4734-A5AF-D3734A28F484}"/>
                  </a:ext>
                </a:extLst>
              </p:cNvPr>
              <p:cNvSpPr/>
              <p:nvPr/>
            </p:nvSpPr>
            <p:spPr bwMode="auto">
              <a:xfrm flipH="1">
                <a:off x="3137983" y="3085801"/>
                <a:ext cx="488211" cy="294311"/>
              </a:xfrm>
              <a:custGeom>
                <a:avLst/>
                <a:gdLst>
                  <a:gd name="connsiteX0" fmla="*/ 298577 w 601163"/>
                  <a:gd name="connsiteY0" fmla="*/ 85 h 315654"/>
                  <a:gd name="connsiteX1" fmla="*/ 353517 w 601163"/>
                  <a:gd name="connsiteY1" fmla="*/ 41618 h 315654"/>
                  <a:gd name="connsiteX2" fmla="*/ 437260 w 601163"/>
                  <a:gd name="connsiteY2" fmla="*/ 89350 h 315654"/>
                  <a:gd name="connsiteX3" fmla="*/ 441886 w 601163"/>
                  <a:gd name="connsiteY3" fmla="*/ 91839 h 315654"/>
                  <a:gd name="connsiteX4" fmla="*/ 445567 w 601163"/>
                  <a:gd name="connsiteY4" fmla="*/ 92303 h 315654"/>
                  <a:gd name="connsiteX5" fmla="*/ 483262 w 601163"/>
                  <a:gd name="connsiteY5" fmla="*/ 131660 h 315654"/>
                  <a:gd name="connsiteX6" fmla="*/ 567005 w 601163"/>
                  <a:gd name="connsiteY6" fmla="*/ 179392 h 315654"/>
                  <a:gd name="connsiteX7" fmla="*/ 600974 w 601163"/>
                  <a:gd name="connsiteY7" fmla="*/ 219051 h 315654"/>
                  <a:gd name="connsiteX8" fmla="*/ 586346 w 601163"/>
                  <a:gd name="connsiteY8" fmla="*/ 258839 h 315654"/>
                  <a:gd name="connsiteX9" fmla="*/ 597272 w 601163"/>
                  <a:gd name="connsiteY9" fmla="*/ 305555 h 315654"/>
                  <a:gd name="connsiteX10" fmla="*/ 591060 w 601163"/>
                  <a:gd name="connsiteY10" fmla="*/ 315654 h 315654"/>
                  <a:gd name="connsiteX11" fmla="*/ 26144 w 601163"/>
                  <a:gd name="connsiteY11" fmla="*/ 315654 h 315654"/>
                  <a:gd name="connsiteX12" fmla="*/ 25310 w 601163"/>
                  <a:gd name="connsiteY12" fmla="*/ 311584 h 315654"/>
                  <a:gd name="connsiteX13" fmla="*/ 25194 w 601163"/>
                  <a:gd name="connsiteY13" fmla="*/ 311466 h 315654"/>
                  <a:gd name="connsiteX14" fmla="*/ 8548 w 601163"/>
                  <a:gd name="connsiteY14" fmla="*/ 294599 h 315654"/>
                  <a:gd name="connsiteX15" fmla="*/ 410 w 601163"/>
                  <a:gd name="connsiteY15" fmla="*/ 270053 h 315654"/>
                  <a:gd name="connsiteX16" fmla="*/ 7502 w 601163"/>
                  <a:gd name="connsiteY16" fmla="*/ 232766 h 315654"/>
                  <a:gd name="connsiteX17" fmla="*/ 6407 w 601163"/>
                  <a:gd name="connsiteY17" fmla="*/ 173041 h 315654"/>
                  <a:gd name="connsiteX18" fmla="*/ 60338 w 601163"/>
                  <a:gd name="connsiteY18" fmla="*/ 133234 h 315654"/>
                  <a:gd name="connsiteX19" fmla="*/ 83477 w 601163"/>
                  <a:gd name="connsiteY19" fmla="*/ 93881 h 315654"/>
                  <a:gd name="connsiteX20" fmla="*/ 113054 w 601163"/>
                  <a:gd name="connsiteY20" fmla="*/ 86347 h 315654"/>
                  <a:gd name="connsiteX21" fmla="*/ 127491 w 601163"/>
                  <a:gd name="connsiteY21" fmla="*/ 94260 h 315654"/>
                  <a:gd name="connsiteX22" fmla="*/ 138954 w 601163"/>
                  <a:gd name="connsiteY22" fmla="*/ 78646 h 315654"/>
                  <a:gd name="connsiteX23" fmla="*/ 170969 w 601163"/>
                  <a:gd name="connsiteY23" fmla="*/ 68690 h 315654"/>
                  <a:gd name="connsiteX24" fmla="*/ 194109 w 601163"/>
                  <a:gd name="connsiteY24" fmla="*/ 29338 h 315654"/>
                  <a:gd name="connsiteX25" fmla="*/ 251272 w 601163"/>
                  <a:gd name="connsiteY25" fmla="*/ 36926 h 315654"/>
                  <a:gd name="connsiteX26" fmla="*/ 298577 w 601163"/>
                  <a:gd name="connsiteY26" fmla="*/ 85 h 315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01163" h="315654">
                    <a:moveTo>
                      <a:pt x="298577" y="85"/>
                    </a:moveTo>
                    <a:cubicBezTo>
                      <a:pt x="322227" y="-1342"/>
                      <a:pt x="344151" y="15229"/>
                      <a:pt x="353517" y="41618"/>
                    </a:cubicBezTo>
                    <a:cubicBezTo>
                      <a:pt x="387472" y="26306"/>
                      <a:pt x="425250" y="47835"/>
                      <a:pt x="437260" y="89350"/>
                    </a:cubicBezTo>
                    <a:lnTo>
                      <a:pt x="441886" y="91839"/>
                    </a:lnTo>
                    <a:lnTo>
                      <a:pt x="445567" y="92303"/>
                    </a:lnTo>
                    <a:cubicBezTo>
                      <a:pt x="462149" y="97600"/>
                      <a:pt x="476237" y="111869"/>
                      <a:pt x="483262" y="131660"/>
                    </a:cubicBezTo>
                    <a:cubicBezTo>
                      <a:pt x="517217" y="116349"/>
                      <a:pt x="554995" y="137877"/>
                      <a:pt x="567005" y="179392"/>
                    </a:cubicBezTo>
                    <a:cubicBezTo>
                      <a:pt x="584803" y="180887"/>
                      <a:pt x="599168" y="197655"/>
                      <a:pt x="600974" y="219051"/>
                    </a:cubicBezTo>
                    <a:cubicBezTo>
                      <a:pt x="602285" y="234531"/>
                      <a:pt x="596727" y="249654"/>
                      <a:pt x="586346" y="258839"/>
                    </a:cubicBezTo>
                    <a:cubicBezTo>
                      <a:pt x="597321" y="270388"/>
                      <a:pt x="601614" y="288741"/>
                      <a:pt x="597272" y="305555"/>
                    </a:cubicBezTo>
                    <a:lnTo>
                      <a:pt x="591060" y="315654"/>
                    </a:lnTo>
                    <a:lnTo>
                      <a:pt x="26144" y="315654"/>
                    </a:lnTo>
                    <a:lnTo>
                      <a:pt x="25310" y="311584"/>
                    </a:lnTo>
                    <a:lnTo>
                      <a:pt x="25194" y="311466"/>
                    </a:lnTo>
                    <a:lnTo>
                      <a:pt x="8548" y="294599"/>
                    </a:lnTo>
                    <a:cubicBezTo>
                      <a:pt x="4267" y="287459"/>
                      <a:pt x="1423" y="279058"/>
                      <a:pt x="410" y="270053"/>
                    </a:cubicBezTo>
                    <a:cubicBezTo>
                      <a:pt x="-1064" y="256979"/>
                      <a:pt x="1457" y="243715"/>
                      <a:pt x="7502" y="232766"/>
                    </a:cubicBezTo>
                    <a:cubicBezTo>
                      <a:pt x="-396" y="214070"/>
                      <a:pt x="-797" y="192071"/>
                      <a:pt x="6407" y="173041"/>
                    </a:cubicBezTo>
                    <a:cubicBezTo>
                      <a:pt x="15983" y="147740"/>
                      <a:pt x="37298" y="132008"/>
                      <a:pt x="60338" y="133234"/>
                    </a:cubicBezTo>
                    <a:cubicBezTo>
                      <a:pt x="62975" y="116683"/>
                      <a:pt x="71417" y="102337"/>
                      <a:pt x="83477" y="93881"/>
                    </a:cubicBezTo>
                    <a:cubicBezTo>
                      <a:pt x="92640" y="87456"/>
                      <a:pt x="103012" y="85014"/>
                      <a:pt x="113054" y="86347"/>
                    </a:cubicBezTo>
                    <a:lnTo>
                      <a:pt x="127491" y="94260"/>
                    </a:lnTo>
                    <a:lnTo>
                      <a:pt x="138954" y="78646"/>
                    </a:lnTo>
                    <a:cubicBezTo>
                      <a:pt x="148360" y="71704"/>
                      <a:pt x="159449" y="68077"/>
                      <a:pt x="170969" y="68690"/>
                    </a:cubicBezTo>
                    <a:cubicBezTo>
                      <a:pt x="173607" y="52140"/>
                      <a:pt x="182048" y="37794"/>
                      <a:pt x="194109" y="29338"/>
                    </a:cubicBezTo>
                    <a:cubicBezTo>
                      <a:pt x="212433" y="16488"/>
                      <a:pt x="235599" y="19567"/>
                      <a:pt x="251272" y="36926"/>
                    </a:cubicBezTo>
                    <a:cubicBezTo>
                      <a:pt x="260498" y="15322"/>
                      <a:pt x="278508" y="1296"/>
                      <a:pt x="298577" y="85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00660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30" name="フリーフォーム: 図形 729">
                <a:extLst>
                  <a:ext uri="{FF2B5EF4-FFF2-40B4-BE49-F238E27FC236}">
                    <a16:creationId xmlns:a16="http://schemas.microsoft.com/office/drawing/2014/main" id="{B9A30332-50AD-45FE-9EEE-2B1842B26E6D}"/>
                  </a:ext>
                </a:extLst>
              </p:cNvPr>
              <p:cNvSpPr/>
              <p:nvPr/>
            </p:nvSpPr>
            <p:spPr bwMode="auto">
              <a:xfrm flipH="1">
                <a:off x="3335928" y="3199454"/>
                <a:ext cx="428838" cy="315654"/>
              </a:xfrm>
              <a:custGeom>
                <a:avLst/>
                <a:gdLst>
                  <a:gd name="connsiteX0" fmla="*/ 298577 w 601163"/>
                  <a:gd name="connsiteY0" fmla="*/ 85 h 315654"/>
                  <a:gd name="connsiteX1" fmla="*/ 353517 w 601163"/>
                  <a:gd name="connsiteY1" fmla="*/ 41618 h 315654"/>
                  <a:gd name="connsiteX2" fmla="*/ 437260 w 601163"/>
                  <a:gd name="connsiteY2" fmla="*/ 89350 h 315654"/>
                  <a:gd name="connsiteX3" fmla="*/ 441886 w 601163"/>
                  <a:gd name="connsiteY3" fmla="*/ 91839 h 315654"/>
                  <a:gd name="connsiteX4" fmla="*/ 445567 w 601163"/>
                  <a:gd name="connsiteY4" fmla="*/ 92303 h 315654"/>
                  <a:gd name="connsiteX5" fmla="*/ 483262 w 601163"/>
                  <a:gd name="connsiteY5" fmla="*/ 131660 h 315654"/>
                  <a:gd name="connsiteX6" fmla="*/ 567005 w 601163"/>
                  <a:gd name="connsiteY6" fmla="*/ 179392 h 315654"/>
                  <a:gd name="connsiteX7" fmla="*/ 600974 w 601163"/>
                  <a:gd name="connsiteY7" fmla="*/ 219051 h 315654"/>
                  <a:gd name="connsiteX8" fmla="*/ 586346 w 601163"/>
                  <a:gd name="connsiteY8" fmla="*/ 258839 h 315654"/>
                  <a:gd name="connsiteX9" fmla="*/ 597272 w 601163"/>
                  <a:gd name="connsiteY9" fmla="*/ 305555 h 315654"/>
                  <a:gd name="connsiteX10" fmla="*/ 591060 w 601163"/>
                  <a:gd name="connsiteY10" fmla="*/ 315654 h 315654"/>
                  <a:gd name="connsiteX11" fmla="*/ 26144 w 601163"/>
                  <a:gd name="connsiteY11" fmla="*/ 315654 h 315654"/>
                  <a:gd name="connsiteX12" fmla="*/ 25310 w 601163"/>
                  <a:gd name="connsiteY12" fmla="*/ 311584 h 315654"/>
                  <a:gd name="connsiteX13" fmla="*/ 25194 w 601163"/>
                  <a:gd name="connsiteY13" fmla="*/ 311466 h 315654"/>
                  <a:gd name="connsiteX14" fmla="*/ 8548 w 601163"/>
                  <a:gd name="connsiteY14" fmla="*/ 294599 h 315654"/>
                  <a:gd name="connsiteX15" fmla="*/ 410 w 601163"/>
                  <a:gd name="connsiteY15" fmla="*/ 270053 h 315654"/>
                  <a:gd name="connsiteX16" fmla="*/ 7502 w 601163"/>
                  <a:gd name="connsiteY16" fmla="*/ 232766 h 315654"/>
                  <a:gd name="connsiteX17" fmla="*/ 6407 w 601163"/>
                  <a:gd name="connsiteY17" fmla="*/ 173041 h 315654"/>
                  <a:gd name="connsiteX18" fmla="*/ 60338 w 601163"/>
                  <a:gd name="connsiteY18" fmla="*/ 133234 h 315654"/>
                  <a:gd name="connsiteX19" fmla="*/ 83477 w 601163"/>
                  <a:gd name="connsiteY19" fmla="*/ 93881 h 315654"/>
                  <a:gd name="connsiteX20" fmla="*/ 113054 w 601163"/>
                  <a:gd name="connsiteY20" fmla="*/ 86347 h 315654"/>
                  <a:gd name="connsiteX21" fmla="*/ 127491 w 601163"/>
                  <a:gd name="connsiteY21" fmla="*/ 94260 h 315654"/>
                  <a:gd name="connsiteX22" fmla="*/ 138954 w 601163"/>
                  <a:gd name="connsiteY22" fmla="*/ 78646 h 315654"/>
                  <a:gd name="connsiteX23" fmla="*/ 170969 w 601163"/>
                  <a:gd name="connsiteY23" fmla="*/ 68690 h 315654"/>
                  <a:gd name="connsiteX24" fmla="*/ 194109 w 601163"/>
                  <a:gd name="connsiteY24" fmla="*/ 29338 h 315654"/>
                  <a:gd name="connsiteX25" fmla="*/ 251272 w 601163"/>
                  <a:gd name="connsiteY25" fmla="*/ 36926 h 315654"/>
                  <a:gd name="connsiteX26" fmla="*/ 298577 w 601163"/>
                  <a:gd name="connsiteY26" fmla="*/ 85 h 315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01163" h="315654">
                    <a:moveTo>
                      <a:pt x="298577" y="85"/>
                    </a:moveTo>
                    <a:cubicBezTo>
                      <a:pt x="322227" y="-1342"/>
                      <a:pt x="344151" y="15229"/>
                      <a:pt x="353517" y="41618"/>
                    </a:cubicBezTo>
                    <a:cubicBezTo>
                      <a:pt x="387472" y="26306"/>
                      <a:pt x="425250" y="47835"/>
                      <a:pt x="437260" y="89350"/>
                    </a:cubicBezTo>
                    <a:lnTo>
                      <a:pt x="441886" y="91839"/>
                    </a:lnTo>
                    <a:lnTo>
                      <a:pt x="445567" y="92303"/>
                    </a:lnTo>
                    <a:cubicBezTo>
                      <a:pt x="462149" y="97600"/>
                      <a:pt x="476237" y="111869"/>
                      <a:pt x="483262" y="131660"/>
                    </a:cubicBezTo>
                    <a:cubicBezTo>
                      <a:pt x="517217" y="116349"/>
                      <a:pt x="554995" y="137877"/>
                      <a:pt x="567005" y="179392"/>
                    </a:cubicBezTo>
                    <a:cubicBezTo>
                      <a:pt x="584803" y="180887"/>
                      <a:pt x="599168" y="197655"/>
                      <a:pt x="600974" y="219051"/>
                    </a:cubicBezTo>
                    <a:cubicBezTo>
                      <a:pt x="602285" y="234531"/>
                      <a:pt x="596727" y="249654"/>
                      <a:pt x="586346" y="258839"/>
                    </a:cubicBezTo>
                    <a:cubicBezTo>
                      <a:pt x="597321" y="270388"/>
                      <a:pt x="601614" y="288741"/>
                      <a:pt x="597272" y="305555"/>
                    </a:cubicBezTo>
                    <a:lnTo>
                      <a:pt x="591060" y="315654"/>
                    </a:lnTo>
                    <a:lnTo>
                      <a:pt x="26144" y="315654"/>
                    </a:lnTo>
                    <a:lnTo>
                      <a:pt x="25310" y="311584"/>
                    </a:lnTo>
                    <a:lnTo>
                      <a:pt x="25194" y="311466"/>
                    </a:lnTo>
                    <a:lnTo>
                      <a:pt x="8548" y="294599"/>
                    </a:lnTo>
                    <a:cubicBezTo>
                      <a:pt x="4267" y="287459"/>
                      <a:pt x="1423" y="279058"/>
                      <a:pt x="410" y="270053"/>
                    </a:cubicBezTo>
                    <a:cubicBezTo>
                      <a:pt x="-1064" y="256979"/>
                      <a:pt x="1457" y="243715"/>
                      <a:pt x="7502" y="232766"/>
                    </a:cubicBezTo>
                    <a:cubicBezTo>
                      <a:pt x="-396" y="214070"/>
                      <a:pt x="-797" y="192071"/>
                      <a:pt x="6407" y="173041"/>
                    </a:cubicBezTo>
                    <a:cubicBezTo>
                      <a:pt x="15983" y="147740"/>
                      <a:pt x="37298" y="132008"/>
                      <a:pt x="60338" y="133234"/>
                    </a:cubicBezTo>
                    <a:cubicBezTo>
                      <a:pt x="62975" y="116683"/>
                      <a:pt x="71417" y="102337"/>
                      <a:pt x="83477" y="93881"/>
                    </a:cubicBezTo>
                    <a:cubicBezTo>
                      <a:pt x="92640" y="87456"/>
                      <a:pt x="103012" y="85014"/>
                      <a:pt x="113054" y="86347"/>
                    </a:cubicBezTo>
                    <a:lnTo>
                      <a:pt x="127491" y="94260"/>
                    </a:lnTo>
                    <a:lnTo>
                      <a:pt x="138954" y="78646"/>
                    </a:lnTo>
                    <a:cubicBezTo>
                      <a:pt x="148360" y="71704"/>
                      <a:pt x="159449" y="68077"/>
                      <a:pt x="170969" y="68690"/>
                    </a:cubicBezTo>
                    <a:cubicBezTo>
                      <a:pt x="173607" y="52140"/>
                      <a:pt x="182048" y="37794"/>
                      <a:pt x="194109" y="29338"/>
                    </a:cubicBezTo>
                    <a:cubicBezTo>
                      <a:pt x="212433" y="16488"/>
                      <a:pt x="235599" y="19567"/>
                      <a:pt x="251272" y="36926"/>
                    </a:cubicBezTo>
                    <a:cubicBezTo>
                      <a:pt x="260498" y="15322"/>
                      <a:pt x="278508" y="1296"/>
                      <a:pt x="298577" y="85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31" name="フリーフォーム: 図形 730">
                <a:extLst>
                  <a:ext uri="{FF2B5EF4-FFF2-40B4-BE49-F238E27FC236}">
                    <a16:creationId xmlns:a16="http://schemas.microsoft.com/office/drawing/2014/main" id="{692352CF-47AA-46C3-AFE4-303B8E48BD5B}"/>
                  </a:ext>
                </a:extLst>
              </p:cNvPr>
              <p:cNvSpPr/>
              <p:nvPr/>
            </p:nvSpPr>
            <p:spPr bwMode="auto">
              <a:xfrm flipH="1">
                <a:off x="2607650" y="3013791"/>
                <a:ext cx="601163" cy="362402"/>
              </a:xfrm>
              <a:custGeom>
                <a:avLst/>
                <a:gdLst>
                  <a:gd name="connsiteX0" fmla="*/ 298577 w 601163"/>
                  <a:gd name="connsiteY0" fmla="*/ 85 h 315654"/>
                  <a:gd name="connsiteX1" fmla="*/ 353517 w 601163"/>
                  <a:gd name="connsiteY1" fmla="*/ 41618 h 315654"/>
                  <a:gd name="connsiteX2" fmla="*/ 437260 w 601163"/>
                  <a:gd name="connsiteY2" fmla="*/ 89350 h 315654"/>
                  <a:gd name="connsiteX3" fmla="*/ 441886 w 601163"/>
                  <a:gd name="connsiteY3" fmla="*/ 91839 h 315654"/>
                  <a:gd name="connsiteX4" fmla="*/ 445567 w 601163"/>
                  <a:gd name="connsiteY4" fmla="*/ 92303 h 315654"/>
                  <a:gd name="connsiteX5" fmla="*/ 483262 w 601163"/>
                  <a:gd name="connsiteY5" fmla="*/ 131660 h 315654"/>
                  <a:gd name="connsiteX6" fmla="*/ 567005 w 601163"/>
                  <a:gd name="connsiteY6" fmla="*/ 179392 h 315654"/>
                  <a:gd name="connsiteX7" fmla="*/ 600974 w 601163"/>
                  <a:gd name="connsiteY7" fmla="*/ 219051 h 315654"/>
                  <a:gd name="connsiteX8" fmla="*/ 586346 w 601163"/>
                  <a:gd name="connsiteY8" fmla="*/ 258839 h 315654"/>
                  <a:gd name="connsiteX9" fmla="*/ 597272 w 601163"/>
                  <a:gd name="connsiteY9" fmla="*/ 305555 h 315654"/>
                  <a:gd name="connsiteX10" fmla="*/ 591060 w 601163"/>
                  <a:gd name="connsiteY10" fmla="*/ 315654 h 315654"/>
                  <a:gd name="connsiteX11" fmla="*/ 26144 w 601163"/>
                  <a:gd name="connsiteY11" fmla="*/ 315654 h 315654"/>
                  <a:gd name="connsiteX12" fmla="*/ 25310 w 601163"/>
                  <a:gd name="connsiteY12" fmla="*/ 311584 h 315654"/>
                  <a:gd name="connsiteX13" fmla="*/ 25194 w 601163"/>
                  <a:gd name="connsiteY13" fmla="*/ 311466 h 315654"/>
                  <a:gd name="connsiteX14" fmla="*/ 8548 w 601163"/>
                  <a:gd name="connsiteY14" fmla="*/ 294599 h 315654"/>
                  <a:gd name="connsiteX15" fmla="*/ 410 w 601163"/>
                  <a:gd name="connsiteY15" fmla="*/ 270053 h 315654"/>
                  <a:gd name="connsiteX16" fmla="*/ 7502 w 601163"/>
                  <a:gd name="connsiteY16" fmla="*/ 232766 h 315654"/>
                  <a:gd name="connsiteX17" fmla="*/ 6407 w 601163"/>
                  <a:gd name="connsiteY17" fmla="*/ 173041 h 315654"/>
                  <a:gd name="connsiteX18" fmla="*/ 60338 w 601163"/>
                  <a:gd name="connsiteY18" fmla="*/ 133234 h 315654"/>
                  <a:gd name="connsiteX19" fmla="*/ 83477 w 601163"/>
                  <a:gd name="connsiteY19" fmla="*/ 93881 h 315654"/>
                  <a:gd name="connsiteX20" fmla="*/ 113054 w 601163"/>
                  <a:gd name="connsiteY20" fmla="*/ 86347 h 315654"/>
                  <a:gd name="connsiteX21" fmla="*/ 127491 w 601163"/>
                  <a:gd name="connsiteY21" fmla="*/ 94260 h 315654"/>
                  <a:gd name="connsiteX22" fmla="*/ 138954 w 601163"/>
                  <a:gd name="connsiteY22" fmla="*/ 78646 h 315654"/>
                  <a:gd name="connsiteX23" fmla="*/ 170969 w 601163"/>
                  <a:gd name="connsiteY23" fmla="*/ 68690 h 315654"/>
                  <a:gd name="connsiteX24" fmla="*/ 194109 w 601163"/>
                  <a:gd name="connsiteY24" fmla="*/ 29338 h 315654"/>
                  <a:gd name="connsiteX25" fmla="*/ 251272 w 601163"/>
                  <a:gd name="connsiteY25" fmla="*/ 36926 h 315654"/>
                  <a:gd name="connsiteX26" fmla="*/ 298577 w 601163"/>
                  <a:gd name="connsiteY26" fmla="*/ 85 h 315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01163" h="315654">
                    <a:moveTo>
                      <a:pt x="298577" y="85"/>
                    </a:moveTo>
                    <a:cubicBezTo>
                      <a:pt x="322227" y="-1342"/>
                      <a:pt x="344151" y="15229"/>
                      <a:pt x="353517" y="41618"/>
                    </a:cubicBezTo>
                    <a:cubicBezTo>
                      <a:pt x="387472" y="26306"/>
                      <a:pt x="425250" y="47835"/>
                      <a:pt x="437260" y="89350"/>
                    </a:cubicBezTo>
                    <a:lnTo>
                      <a:pt x="441886" y="91839"/>
                    </a:lnTo>
                    <a:lnTo>
                      <a:pt x="445567" y="92303"/>
                    </a:lnTo>
                    <a:cubicBezTo>
                      <a:pt x="462149" y="97600"/>
                      <a:pt x="476237" y="111869"/>
                      <a:pt x="483262" y="131660"/>
                    </a:cubicBezTo>
                    <a:cubicBezTo>
                      <a:pt x="517217" y="116349"/>
                      <a:pt x="554995" y="137877"/>
                      <a:pt x="567005" y="179392"/>
                    </a:cubicBezTo>
                    <a:cubicBezTo>
                      <a:pt x="584803" y="180887"/>
                      <a:pt x="599168" y="197655"/>
                      <a:pt x="600974" y="219051"/>
                    </a:cubicBezTo>
                    <a:cubicBezTo>
                      <a:pt x="602285" y="234531"/>
                      <a:pt x="596727" y="249654"/>
                      <a:pt x="586346" y="258839"/>
                    </a:cubicBezTo>
                    <a:cubicBezTo>
                      <a:pt x="597321" y="270388"/>
                      <a:pt x="601614" y="288741"/>
                      <a:pt x="597272" y="305555"/>
                    </a:cubicBezTo>
                    <a:lnTo>
                      <a:pt x="591060" y="315654"/>
                    </a:lnTo>
                    <a:lnTo>
                      <a:pt x="26144" y="315654"/>
                    </a:lnTo>
                    <a:lnTo>
                      <a:pt x="25310" y="311584"/>
                    </a:lnTo>
                    <a:lnTo>
                      <a:pt x="25194" y="311466"/>
                    </a:lnTo>
                    <a:lnTo>
                      <a:pt x="8548" y="294599"/>
                    </a:lnTo>
                    <a:cubicBezTo>
                      <a:pt x="4267" y="287459"/>
                      <a:pt x="1423" y="279058"/>
                      <a:pt x="410" y="270053"/>
                    </a:cubicBezTo>
                    <a:cubicBezTo>
                      <a:pt x="-1064" y="256979"/>
                      <a:pt x="1457" y="243715"/>
                      <a:pt x="7502" y="232766"/>
                    </a:cubicBezTo>
                    <a:cubicBezTo>
                      <a:pt x="-396" y="214070"/>
                      <a:pt x="-797" y="192071"/>
                      <a:pt x="6407" y="173041"/>
                    </a:cubicBezTo>
                    <a:cubicBezTo>
                      <a:pt x="15983" y="147740"/>
                      <a:pt x="37298" y="132008"/>
                      <a:pt x="60338" y="133234"/>
                    </a:cubicBezTo>
                    <a:cubicBezTo>
                      <a:pt x="62975" y="116683"/>
                      <a:pt x="71417" y="102337"/>
                      <a:pt x="83477" y="93881"/>
                    </a:cubicBezTo>
                    <a:cubicBezTo>
                      <a:pt x="92640" y="87456"/>
                      <a:pt x="103012" y="85014"/>
                      <a:pt x="113054" y="86347"/>
                    </a:cubicBezTo>
                    <a:lnTo>
                      <a:pt x="127491" y="94260"/>
                    </a:lnTo>
                    <a:lnTo>
                      <a:pt x="138954" y="78646"/>
                    </a:lnTo>
                    <a:cubicBezTo>
                      <a:pt x="148360" y="71704"/>
                      <a:pt x="159449" y="68077"/>
                      <a:pt x="170969" y="68690"/>
                    </a:cubicBezTo>
                    <a:cubicBezTo>
                      <a:pt x="173607" y="52140"/>
                      <a:pt x="182048" y="37794"/>
                      <a:pt x="194109" y="29338"/>
                    </a:cubicBezTo>
                    <a:cubicBezTo>
                      <a:pt x="212433" y="16488"/>
                      <a:pt x="235599" y="19567"/>
                      <a:pt x="251272" y="36926"/>
                    </a:cubicBezTo>
                    <a:cubicBezTo>
                      <a:pt x="260498" y="15322"/>
                      <a:pt x="278508" y="1296"/>
                      <a:pt x="298577" y="85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00660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32" name="フリーフォーム: 図形 731">
                <a:extLst>
                  <a:ext uri="{FF2B5EF4-FFF2-40B4-BE49-F238E27FC236}">
                    <a16:creationId xmlns:a16="http://schemas.microsoft.com/office/drawing/2014/main" id="{ADDDCE05-1FF4-432D-89F6-0830D4AC1964}"/>
                  </a:ext>
                </a:extLst>
              </p:cNvPr>
              <p:cNvSpPr/>
              <p:nvPr/>
            </p:nvSpPr>
            <p:spPr bwMode="auto">
              <a:xfrm>
                <a:off x="2398286" y="3156203"/>
                <a:ext cx="428838" cy="315654"/>
              </a:xfrm>
              <a:custGeom>
                <a:avLst/>
                <a:gdLst>
                  <a:gd name="connsiteX0" fmla="*/ 298577 w 601163"/>
                  <a:gd name="connsiteY0" fmla="*/ 85 h 315654"/>
                  <a:gd name="connsiteX1" fmla="*/ 353517 w 601163"/>
                  <a:gd name="connsiteY1" fmla="*/ 41618 h 315654"/>
                  <a:gd name="connsiteX2" fmla="*/ 437260 w 601163"/>
                  <a:gd name="connsiteY2" fmla="*/ 89350 h 315654"/>
                  <a:gd name="connsiteX3" fmla="*/ 441886 w 601163"/>
                  <a:gd name="connsiteY3" fmla="*/ 91839 h 315654"/>
                  <a:gd name="connsiteX4" fmla="*/ 445567 w 601163"/>
                  <a:gd name="connsiteY4" fmla="*/ 92303 h 315654"/>
                  <a:gd name="connsiteX5" fmla="*/ 483262 w 601163"/>
                  <a:gd name="connsiteY5" fmla="*/ 131660 h 315654"/>
                  <a:gd name="connsiteX6" fmla="*/ 567005 w 601163"/>
                  <a:gd name="connsiteY6" fmla="*/ 179392 h 315654"/>
                  <a:gd name="connsiteX7" fmla="*/ 600974 w 601163"/>
                  <a:gd name="connsiteY7" fmla="*/ 219051 h 315654"/>
                  <a:gd name="connsiteX8" fmla="*/ 586346 w 601163"/>
                  <a:gd name="connsiteY8" fmla="*/ 258839 h 315654"/>
                  <a:gd name="connsiteX9" fmla="*/ 597272 w 601163"/>
                  <a:gd name="connsiteY9" fmla="*/ 305555 h 315654"/>
                  <a:gd name="connsiteX10" fmla="*/ 591060 w 601163"/>
                  <a:gd name="connsiteY10" fmla="*/ 315654 h 315654"/>
                  <a:gd name="connsiteX11" fmla="*/ 26144 w 601163"/>
                  <a:gd name="connsiteY11" fmla="*/ 315654 h 315654"/>
                  <a:gd name="connsiteX12" fmla="*/ 25310 w 601163"/>
                  <a:gd name="connsiteY12" fmla="*/ 311584 h 315654"/>
                  <a:gd name="connsiteX13" fmla="*/ 25194 w 601163"/>
                  <a:gd name="connsiteY13" fmla="*/ 311466 h 315654"/>
                  <a:gd name="connsiteX14" fmla="*/ 8548 w 601163"/>
                  <a:gd name="connsiteY14" fmla="*/ 294599 h 315654"/>
                  <a:gd name="connsiteX15" fmla="*/ 410 w 601163"/>
                  <a:gd name="connsiteY15" fmla="*/ 270053 h 315654"/>
                  <a:gd name="connsiteX16" fmla="*/ 7502 w 601163"/>
                  <a:gd name="connsiteY16" fmla="*/ 232766 h 315654"/>
                  <a:gd name="connsiteX17" fmla="*/ 6407 w 601163"/>
                  <a:gd name="connsiteY17" fmla="*/ 173041 h 315654"/>
                  <a:gd name="connsiteX18" fmla="*/ 60338 w 601163"/>
                  <a:gd name="connsiteY18" fmla="*/ 133234 h 315654"/>
                  <a:gd name="connsiteX19" fmla="*/ 83477 w 601163"/>
                  <a:gd name="connsiteY19" fmla="*/ 93881 h 315654"/>
                  <a:gd name="connsiteX20" fmla="*/ 113054 w 601163"/>
                  <a:gd name="connsiteY20" fmla="*/ 86347 h 315654"/>
                  <a:gd name="connsiteX21" fmla="*/ 127491 w 601163"/>
                  <a:gd name="connsiteY21" fmla="*/ 94260 h 315654"/>
                  <a:gd name="connsiteX22" fmla="*/ 138954 w 601163"/>
                  <a:gd name="connsiteY22" fmla="*/ 78646 h 315654"/>
                  <a:gd name="connsiteX23" fmla="*/ 170969 w 601163"/>
                  <a:gd name="connsiteY23" fmla="*/ 68690 h 315654"/>
                  <a:gd name="connsiteX24" fmla="*/ 194109 w 601163"/>
                  <a:gd name="connsiteY24" fmla="*/ 29338 h 315654"/>
                  <a:gd name="connsiteX25" fmla="*/ 251272 w 601163"/>
                  <a:gd name="connsiteY25" fmla="*/ 36926 h 315654"/>
                  <a:gd name="connsiteX26" fmla="*/ 298577 w 601163"/>
                  <a:gd name="connsiteY26" fmla="*/ 85 h 315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01163" h="315654">
                    <a:moveTo>
                      <a:pt x="298577" y="85"/>
                    </a:moveTo>
                    <a:cubicBezTo>
                      <a:pt x="322227" y="-1342"/>
                      <a:pt x="344151" y="15229"/>
                      <a:pt x="353517" y="41618"/>
                    </a:cubicBezTo>
                    <a:cubicBezTo>
                      <a:pt x="387472" y="26306"/>
                      <a:pt x="425250" y="47835"/>
                      <a:pt x="437260" y="89350"/>
                    </a:cubicBezTo>
                    <a:lnTo>
                      <a:pt x="441886" y="91839"/>
                    </a:lnTo>
                    <a:lnTo>
                      <a:pt x="445567" y="92303"/>
                    </a:lnTo>
                    <a:cubicBezTo>
                      <a:pt x="462149" y="97600"/>
                      <a:pt x="476237" y="111869"/>
                      <a:pt x="483262" y="131660"/>
                    </a:cubicBezTo>
                    <a:cubicBezTo>
                      <a:pt x="517217" y="116349"/>
                      <a:pt x="554995" y="137877"/>
                      <a:pt x="567005" y="179392"/>
                    </a:cubicBezTo>
                    <a:cubicBezTo>
                      <a:pt x="584803" y="180887"/>
                      <a:pt x="599168" y="197655"/>
                      <a:pt x="600974" y="219051"/>
                    </a:cubicBezTo>
                    <a:cubicBezTo>
                      <a:pt x="602285" y="234531"/>
                      <a:pt x="596727" y="249654"/>
                      <a:pt x="586346" y="258839"/>
                    </a:cubicBezTo>
                    <a:cubicBezTo>
                      <a:pt x="597321" y="270388"/>
                      <a:pt x="601614" y="288741"/>
                      <a:pt x="597272" y="305555"/>
                    </a:cubicBezTo>
                    <a:lnTo>
                      <a:pt x="591060" y="315654"/>
                    </a:lnTo>
                    <a:lnTo>
                      <a:pt x="26144" y="315654"/>
                    </a:lnTo>
                    <a:lnTo>
                      <a:pt x="25310" y="311584"/>
                    </a:lnTo>
                    <a:lnTo>
                      <a:pt x="25194" y="311466"/>
                    </a:lnTo>
                    <a:lnTo>
                      <a:pt x="8548" y="294599"/>
                    </a:lnTo>
                    <a:cubicBezTo>
                      <a:pt x="4267" y="287459"/>
                      <a:pt x="1423" y="279058"/>
                      <a:pt x="410" y="270053"/>
                    </a:cubicBezTo>
                    <a:cubicBezTo>
                      <a:pt x="-1064" y="256979"/>
                      <a:pt x="1457" y="243715"/>
                      <a:pt x="7502" y="232766"/>
                    </a:cubicBezTo>
                    <a:cubicBezTo>
                      <a:pt x="-396" y="214070"/>
                      <a:pt x="-797" y="192071"/>
                      <a:pt x="6407" y="173041"/>
                    </a:cubicBezTo>
                    <a:cubicBezTo>
                      <a:pt x="15983" y="147740"/>
                      <a:pt x="37298" y="132008"/>
                      <a:pt x="60338" y="133234"/>
                    </a:cubicBezTo>
                    <a:cubicBezTo>
                      <a:pt x="62975" y="116683"/>
                      <a:pt x="71417" y="102337"/>
                      <a:pt x="83477" y="93881"/>
                    </a:cubicBezTo>
                    <a:cubicBezTo>
                      <a:pt x="92640" y="87456"/>
                      <a:pt x="103012" y="85014"/>
                      <a:pt x="113054" y="86347"/>
                    </a:cubicBezTo>
                    <a:lnTo>
                      <a:pt x="127491" y="94260"/>
                    </a:lnTo>
                    <a:lnTo>
                      <a:pt x="138954" y="78646"/>
                    </a:lnTo>
                    <a:cubicBezTo>
                      <a:pt x="148360" y="71704"/>
                      <a:pt x="159449" y="68077"/>
                      <a:pt x="170969" y="68690"/>
                    </a:cubicBezTo>
                    <a:cubicBezTo>
                      <a:pt x="173607" y="52140"/>
                      <a:pt x="182048" y="37794"/>
                      <a:pt x="194109" y="29338"/>
                    </a:cubicBezTo>
                    <a:cubicBezTo>
                      <a:pt x="212433" y="16488"/>
                      <a:pt x="235599" y="19567"/>
                      <a:pt x="251272" y="36926"/>
                    </a:cubicBezTo>
                    <a:cubicBezTo>
                      <a:pt x="260498" y="15322"/>
                      <a:pt x="278508" y="1296"/>
                      <a:pt x="298577" y="85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33" name="フリーフォーム: 図形 732">
                <a:extLst>
                  <a:ext uri="{FF2B5EF4-FFF2-40B4-BE49-F238E27FC236}">
                    <a16:creationId xmlns:a16="http://schemas.microsoft.com/office/drawing/2014/main" id="{729959B3-4E84-4B96-AA8F-8FA6CD4294AC}"/>
                  </a:ext>
                </a:extLst>
              </p:cNvPr>
              <p:cNvSpPr/>
              <p:nvPr/>
            </p:nvSpPr>
            <p:spPr bwMode="auto">
              <a:xfrm>
                <a:off x="3014909" y="3151298"/>
                <a:ext cx="469460" cy="288683"/>
              </a:xfrm>
              <a:custGeom>
                <a:avLst/>
                <a:gdLst>
                  <a:gd name="connsiteX0" fmla="*/ 298577 w 601163"/>
                  <a:gd name="connsiteY0" fmla="*/ 85 h 315654"/>
                  <a:gd name="connsiteX1" fmla="*/ 353517 w 601163"/>
                  <a:gd name="connsiteY1" fmla="*/ 41618 h 315654"/>
                  <a:gd name="connsiteX2" fmla="*/ 437260 w 601163"/>
                  <a:gd name="connsiteY2" fmla="*/ 89350 h 315654"/>
                  <a:gd name="connsiteX3" fmla="*/ 441886 w 601163"/>
                  <a:gd name="connsiteY3" fmla="*/ 91839 h 315654"/>
                  <a:gd name="connsiteX4" fmla="*/ 445567 w 601163"/>
                  <a:gd name="connsiteY4" fmla="*/ 92303 h 315654"/>
                  <a:gd name="connsiteX5" fmla="*/ 483262 w 601163"/>
                  <a:gd name="connsiteY5" fmla="*/ 131660 h 315654"/>
                  <a:gd name="connsiteX6" fmla="*/ 567005 w 601163"/>
                  <a:gd name="connsiteY6" fmla="*/ 179392 h 315654"/>
                  <a:gd name="connsiteX7" fmla="*/ 600974 w 601163"/>
                  <a:gd name="connsiteY7" fmla="*/ 219051 h 315654"/>
                  <a:gd name="connsiteX8" fmla="*/ 586346 w 601163"/>
                  <a:gd name="connsiteY8" fmla="*/ 258839 h 315654"/>
                  <a:gd name="connsiteX9" fmla="*/ 597272 w 601163"/>
                  <a:gd name="connsiteY9" fmla="*/ 305555 h 315654"/>
                  <a:gd name="connsiteX10" fmla="*/ 591060 w 601163"/>
                  <a:gd name="connsiteY10" fmla="*/ 315654 h 315654"/>
                  <a:gd name="connsiteX11" fmla="*/ 26144 w 601163"/>
                  <a:gd name="connsiteY11" fmla="*/ 315654 h 315654"/>
                  <a:gd name="connsiteX12" fmla="*/ 25310 w 601163"/>
                  <a:gd name="connsiteY12" fmla="*/ 311584 h 315654"/>
                  <a:gd name="connsiteX13" fmla="*/ 25194 w 601163"/>
                  <a:gd name="connsiteY13" fmla="*/ 311466 h 315654"/>
                  <a:gd name="connsiteX14" fmla="*/ 8548 w 601163"/>
                  <a:gd name="connsiteY14" fmla="*/ 294599 h 315654"/>
                  <a:gd name="connsiteX15" fmla="*/ 410 w 601163"/>
                  <a:gd name="connsiteY15" fmla="*/ 270053 h 315654"/>
                  <a:gd name="connsiteX16" fmla="*/ 7502 w 601163"/>
                  <a:gd name="connsiteY16" fmla="*/ 232766 h 315654"/>
                  <a:gd name="connsiteX17" fmla="*/ 6407 w 601163"/>
                  <a:gd name="connsiteY17" fmla="*/ 173041 h 315654"/>
                  <a:gd name="connsiteX18" fmla="*/ 60338 w 601163"/>
                  <a:gd name="connsiteY18" fmla="*/ 133234 h 315654"/>
                  <a:gd name="connsiteX19" fmla="*/ 83477 w 601163"/>
                  <a:gd name="connsiteY19" fmla="*/ 93881 h 315654"/>
                  <a:gd name="connsiteX20" fmla="*/ 113054 w 601163"/>
                  <a:gd name="connsiteY20" fmla="*/ 86347 h 315654"/>
                  <a:gd name="connsiteX21" fmla="*/ 127491 w 601163"/>
                  <a:gd name="connsiteY21" fmla="*/ 94260 h 315654"/>
                  <a:gd name="connsiteX22" fmla="*/ 138954 w 601163"/>
                  <a:gd name="connsiteY22" fmla="*/ 78646 h 315654"/>
                  <a:gd name="connsiteX23" fmla="*/ 170969 w 601163"/>
                  <a:gd name="connsiteY23" fmla="*/ 68690 h 315654"/>
                  <a:gd name="connsiteX24" fmla="*/ 194109 w 601163"/>
                  <a:gd name="connsiteY24" fmla="*/ 29338 h 315654"/>
                  <a:gd name="connsiteX25" fmla="*/ 251272 w 601163"/>
                  <a:gd name="connsiteY25" fmla="*/ 36926 h 315654"/>
                  <a:gd name="connsiteX26" fmla="*/ 298577 w 601163"/>
                  <a:gd name="connsiteY26" fmla="*/ 85 h 315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01163" h="315654">
                    <a:moveTo>
                      <a:pt x="298577" y="85"/>
                    </a:moveTo>
                    <a:cubicBezTo>
                      <a:pt x="322227" y="-1342"/>
                      <a:pt x="344151" y="15229"/>
                      <a:pt x="353517" y="41618"/>
                    </a:cubicBezTo>
                    <a:cubicBezTo>
                      <a:pt x="387472" y="26306"/>
                      <a:pt x="425250" y="47835"/>
                      <a:pt x="437260" y="89350"/>
                    </a:cubicBezTo>
                    <a:lnTo>
                      <a:pt x="441886" y="91839"/>
                    </a:lnTo>
                    <a:lnTo>
                      <a:pt x="445567" y="92303"/>
                    </a:lnTo>
                    <a:cubicBezTo>
                      <a:pt x="462149" y="97600"/>
                      <a:pt x="476237" y="111869"/>
                      <a:pt x="483262" y="131660"/>
                    </a:cubicBezTo>
                    <a:cubicBezTo>
                      <a:pt x="517217" y="116349"/>
                      <a:pt x="554995" y="137877"/>
                      <a:pt x="567005" y="179392"/>
                    </a:cubicBezTo>
                    <a:cubicBezTo>
                      <a:pt x="584803" y="180887"/>
                      <a:pt x="599168" y="197655"/>
                      <a:pt x="600974" y="219051"/>
                    </a:cubicBezTo>
                    <a:cubicBezTo>
                      <a:pt x="602285" y="234531"/>
                      <a:pt x="596727" y="249654"/>
                      <a:pt x="586346" y="258839"/>
                    </a:cubicBezTo>
                    <a:cubicBezTo>
                      <a:pt x="597321" y="270388"/>
                      <a:pt x="601614" y="288741"/>
                      <a:pt x="597272" y="305555"/>
                    </a:cubicBezTo>
                    <a:lnTo>
                      <a:pt x="591060" y="315654"/>
                    </a:lnTo>
                    <a:lnTo>
                      <a:pt x="26144" y="315654"/>
                    </a:lnTo>
                    <a:lnTo>
                      <a:pt x="25310" y="311584"/>
                    </a:lnTo>
                    <a:lnTo>
                      <a:pt x="25194" y="311466"/>
                    </a:lnTo>
                    <a:lnTo>
                      <a:pt x="8548" y="294599"/>
                    </a:lnTo>
                    <a:cubicBezTo>
                      <a:pt x="4267" y="287459"/>
                      <a:pt x="1423" y="279058"/>
                      <a:pt x="410" y="270053"/>
                    </a:cubicBezTo>
                    <a:cubicBezTo>
                      <a:pt x="-1064" y="256979"/>
                      <a:pt x="1457" y="243715"/>
                      <a:pt x="7502" y="232766"/>
                    </a:cubicBezTo>
                    <a:cubicBezTo>
                      <a:pt x="-396" y="214070"/>
                      <a:pt x="-797" y="192071"/>
                      <a:pt x="6407" y="173041"/>
                    </a:cubicBezTo>
                    <a:cubicBezTo>
                      <a:pt x="15983" y="147740"/>
                      <a:pt x="37298" y="132008"/>
                      <a:pt x="60338" y="133234"/>
                    </a:cubicBezTo>
                    <a:cubicBezTo>
                      <a:pt x="62975" y="116683"/>
                      <a:pt x="71417" y="102337"/>
                      <a:pt x="83477" y="93881"/>
                    </a:cubicBezTo>
                    <a:cubicBezTo>
                      <a:pt x="92640" y="87456"/>
                      <a:pt x="103012" y="85014"/>
                      <a:pt x="113054" y="86347"/>
                    </a:cubicBezTo>
                    <a:lnTo>
                      <a:pt x="127491" y="94260"/>
                    </a:lnTo>
                    <a:lnTo>
                      <a:pt x="138954" y="78646"/>
                    </a:lnTo>
                    <a:cubicBezTo>
                      <a:pt x="148360" y="71704"/>
                      <a:pt x="159449" y="68077"/>
                      <a:pt x="170969" y="68690"/>
                    </a:cubicBezTo>
                    <a:cubicBezTo>
                      <a:pt x="173607" y="52140"/>
                      <a:pt x="182048" y="37794"/>
                      <a:pt x="194109" y="29338"/>
                    </a:cubicBezTo>
                    <a:cubicBezTo>
                      <a:pt x="212433" y="16488"/>
                      <a:pt x="235599" y="19567"/>
                      <a:pt x="251272" y="36926"/>
                    </a:cubicBezTo>
                    <a:cubicBezTo>
                      <a:pt x="260498" y="15322"/>
                      <a:pt x="278508" y="1296"/>
                      <a:pt x="298577" y="85"/>
                    </a:cubicBezTo>
                    <a:close/>
                  </a:path>
                </a:pathLst>
              </a:custGeom>
              <a:pattFill prst="smConfetti">
                <a:fgClr>
                  <a:srgbClr val="00CC00"/>
                </a:fgClr>
                <a:bgClr>
                  <a:srgbClr val="339933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34" name="楕円 733">
                <a:extLst>
                  <a:ext uri="{FF2B5EF4-FFF2-40B4-BE49-F238E27FC236}">
                    <a16:creationId xmlns:a16="http://schemas.microsoft.com/office/drawing/2014/main" id="{BCA5899C-4BB6-414A-9EE3-7218956A737C}"/>
                  </a:ext>
                </a:extLst>
              </p:cNvPr>
              <p:cNvSpPr/>
              <p:nvPr/>
            </p:nvSpPr>
            <p:spPr bwMode="auto">
              <a:xfrm>
                <a:off x="2317466" y="3431856"/>
                <a:ext cx="1538595" cy="681824"/>
              </a:xfrm>
              <a:prstGeom prst="ellipse">
                <a:avLst/>
              </a:prstGeom>
              <a:solidFill>
                <a:srgbClr val="00B0F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5" name="フリーフォーム: 図形 734">
                <a:extLst>
                  <a:ext uri="{FF2B5EF4-FFF2-40B4-BE49-F238E27FC236}">
                    <a16:creationId xmlns:a16="http://schemas.microsoft.com/office/drawing/2014/main" id="{8436F790-260B-41C4-8209-DF88B240B84C}"/>
                  </a:ext>
                </a:extLst>
              </p:cNvPr>
              <p:cNvSpPr/>
              <p:nvPr/>
            </p:nvSpPr>
            <p:spPr bwMode="auto">
              <a:xfrm>
                <a:off x="2188589" y="3567521"/>
                <a:ext cx="1771639" cy="626500"/>
              </a:xfrm>
              <a:custGeom>
                <a:avLst/>
                <a:gdLst>
                  <a:gd name="connsiteX0" fmla="*/ 1649949 w 1771639"/>
                  <a:gd name="connsiteY0" fmla="*/ 0 h 626500"/>
                  <a:gd name="connsiteX1" fmla="*/ 1771639 w 1771639"/>
                  <a:gd name="connsiteY1" fmla="*/ 160716 h 626500"/>
                  <a:gd name="connsiteX2" fmla="*/ 1695474 w 1771639"/>
                  <a:gd name="connsiteY2" fmla="*/ 203577 h 626500"/>
                  <a:gd name="connsiteX3" fmla="*/ 1688429 w 1771639"/>
                  <a:gd name="connsiteY3" fmla="*/ 204107 h 626500"/>
                  <a:gd name="connsiteX4" fmla="*/ 1727709 w 1771639"/>
                  <a:gd name="connsiteY4" fmla="*/ 245611 h 626500"/>
                  <a:gd name="connsiteX5" fmla="*/ 1769517 w 1771639"/>
                  <a:gd name="connsiteY5" fmla="*/ 334640 h 626500"/>
                  <a:gd name="connsiteX6" fmla="*/ 1620627 w 1771639"/>
                  <a:gd name="connsiteY6" fmla="*/ 380658 h 626500"/>
                  <a:gd name="connsiteX7" fmla="*/ 1579154 w 1771639"/>
                  <a:gd name="connsiteY7" fmla="*/ 376650 h 626500"/>
                  <a:gd name="connsiteX8" fmla="*/ 1597096 w 1771639"/>
                  <a:gd name="connsiteY8" fmla="*/ 404482 h 626500"/>
                  <a:gd name="connsiteX9" fmla="*/ 1609078 w 1771639"/>
                  <a:gd name="connsiteY9" fmla="*/ 438529 h 626500"/>
                  <a:gd name="connsiteX10" fmla="*/ 1448901 w 1771639"/>
                  <a:gd name="connsiteY10" fmla="*/ 482583 h 626500"/>
                  <a:gd name="connsiteX11" fmla="*/ 1379224 w 1771639"/>
                  <a:gd name="connsiteY11" fmla="*/ 476592 h 626500"/>
                  <a:gd name="connsiteX12" fmla="*/ 1421231 w 1771639"/>
                  <a:gd name="connsiteY12" fmla="*/ 528102 h 626500"/>
                  <a:gd name="connsiteX13" fmla="*/ 1439772 w 1771639"/>
                  <a:gd name="connsiteY13" fmla="*/ 569750 h 626500"/>
                  <a:gd name="connsiteX14" fmla="*/ 1191917 w 1771639"/>
                  <a:gd name="connsiteY14" fmla="*/ 623638 h 626500"/>
                  <a:gd name="connsiteX15" fmla="*/ 1016283 w 1771639"/>
                  <a:gd name="connsiteY15" fmla="*/ 611699 h 626500"/>
                  <a:gd name="connsiteX16" fmla="*/ 998186 w 1771639"/>
                  <a:gd name="connsiteY16" fmla="*/ 606032 h 626500"/>
                  <a:gd name="connsiteX17" fmla="*/ 965087 w 1771639"/>
                  <a:gd name="connsiteY17" fmla="*/ 614567 h 626500"/>
                  <a:gd name="connsiteX18" fmla="*/ 799403 w 1771639"/>
                  <a:gd name="connsiteY18" fmla="*/ 626500 h 626500"/>
                  <a:gd name="connsiteX19" fmla="*/ 565091 w 1771639"/>
                  <a:gd name="connsiteY19" fmla="*/ 585759 h 626500"/>
                  <a:gd name="connsiteX20" fmla="*/ 570195 w 1771639"/>
                  <a:gd name="connsiteY20" fmla="*/ 571505 h 626500"/>
                  <a:gd name="connsiteX21" fmla="*/ 562941 w 1771639"/>
                  <a:gd name="connsiteY21" fmla="*/ 572687 h 626500"/>
                  <a:gd name="connsiteX22" fmla="*/ 497745 w 1771639"/>
                  <a:gd name="connsiteY22" fmla="*/ 575869 h 626500"/>
                  <a:gd name="connsiteX23" fmla="*/ 330251 w 1771639"/>
                  <a:gd name="connsiteY23" fmla="*/ 535375 h 626500"/>
                  <a:gd name="connsiteX24" fmla="*/ 344332 w 1771639"/>
                  <a:gd name="connsiteY24" fmla="*/ 500829 h 626500"/>
                  <a:gd name="connsiteX25" fmla="*/ 358485 w 1771639"/>
                  <a:gd name="connsiteY25" fmla="*/ 483094 h 626500"/>
                  <a:gd name="connsiteX26" fmla="*/ 314498 w 1771639"/>
                  <a:gd name="connsiteY26" fmla="*/ 485666 h 626500"/>
                  <a:gd name="connsiteX27" fmla="*/ 157052 w 1771639"/>
                  <a:gd name="connsiteY27" fmla="*/ 440060 h 626500"/>
                  <a:gd name="connsiteX28" fmla="*/ 170288 w 1771639"/>
                  <a:gd name="connsiteY28" fmla="*/ 401154 h 626500"/>
                  <a:gd name="connsiteX29" fmla="*/ 189195 w 1771639"/>
                  <a:gd name="connsiteY29" fmla="*/ 372769 h 626500"/>
                  <a:gd name="connsiteX30" fmla="*/ 172284 w 1771639"/>
                  <a:gd name="connsiteY30" fmla="*/ 374042 h 626500"/>
                  <a:gd name="connsiteX31" fmla="*/ 47577 w 1771639"/>
                  <a:gd name="connsiteY31" fmla="*/ 327526 h 626500"/>
                  <a:gd name="connsiteX32" fmla="*/ 85800 w 1771639"/>
                  <a:gd name="connsiteY32" fmla="*/ 234216 h 626500"/>
                  <a:gd name="connsiteX33" fmla="*/ 90247 w 1771639"/>
                  <a:gd name="connsiteY33" fmla="*/ 229046 h 626500"/>
                  <a:gd name="connsiteX34" fmla="*/ 83772 w 1771639"/>
                  <a:gd name="connsiteY34" fmla="*/ 228798 h 626500"/>
                  <a:gd name="connsiteX35" fmla="*/ 4 w 1771639"/>
                  <a:gd name="connsiteY35" fmla="*/ 191414 h 626500"/>
                  <a:gd name="connsiteX36" fmla="*/ 140606 w 1771639"/>
                  <a:gd name="connsiteY36" fmla="*/ 55186 h 626500"/>
                  <a:gd name="connsiteX37" fmla="*/ 274568 w 1771639"/>
                  <a:gd name="connsiteY37" fmla="*/ 191414 h 626500"/>
                  <a:gd name="connsiteX38" fmla="*/ 263780 w 1771639"/>
                  <a:gd name="connsiteY38" fmla="*/ 206761 h 626500"/>
                  <a:gd name="connsiteX39" fmla="*/ 244336 w 1771639"/>
                  <a:gd name="connsiteY39" fmla="*/ 215044 h 626500"/>
                  <a:gd name="connsiteX40" fmla="*/ 261973 w 1771639"/>
                  <a:gd name="connsiteY40" fmla="*/ 237535 h 626500"/>
                  <a:gd name="connsiteX41" fmla="*/ 286001 w 1771639"/>
                  <a:gd name="connsiteY41" fmla="*/ 288082 h 626500"/>
                  <a:gd name="connsiteX42" fmla="*/ 286438 w 1771639"/>
                  <a:gd name="connsiteY42" fmla="*/ 287871 h 626500"/>
                  <a:gd name="connsiteX43" fmla="*/ 318306 w 1771639"/>
                  <a:gd name="connsiteY43" fmla="*/ 282489 h 626500"/>
                  <a:gd name="connsiteX44" fmla="*/ 427733 w 1771639"/>
                  <a:gd name="connsiteY44" fmla="*/ 351830 h 626500"/>
                  <a:gd name="connsiteX45" fmla="*/ 459453 w 1771639"/>
                  <a:gd name="connsiteY45" fmla="*/ 403651 h 626500"/>
                  <a:gd name="connsiteX46" fmla="*/ 467894 w 1771639"/>
                  <a:gd name="connsiteY46" fmla="*/ 400242 h 626500"/>
                  <a:gd name="connsiteX47" fmla="*/ 501797 w 1771639"/>
                  <a:gd name="connsiteY47" fmla="*/ 395463 h 626500"/>
                  <a:gd name="connsiteX48" fmla="*/ 618207 w 1771639"/>
                  <a:gd name="connsiteY48" fmla="*/ 457032 h 626500"/>
                  <a:gd name="connsiteX49" fmla="*/ 648192 w 1771639"/>
                  <a:gd name="connsiteY49" fmla="*/ 497918 h 626500"/>
                  <a:gd name="connsiteX50" fmla="*/ 713113 w 1771639"/>
                  <a:gd name="connsiteY50" fmla="*/ 462736 h 626500"/>
                  <a:gd name="connsiteX51" fmla="*/ 805071 w 1771639"/>
                  <a:gd name="connsiteY51" fmla="*/ 444996 h 626500"/>
                  <a:gd name="connsiteX52" fmla="*/ 967920 w 1771639"/>
                  <a:gd name="connsiteY52" fmla="*/ 506940 h 626500"/>
                  <a:gd name="connsiteX53" fmla="*/ 974294 w 1771639"/>
                  <a:gd name="connsiteY53" fmla="*/ 513190 h 626500"/>
                  <a:gd name="connsiteX54" fmla="*/ 1020030 w 1771639"/>
                  <a:gd name="connsiteY54" fmla="*/ 461651 h 626500"/>
                  <a:gd name="connsiteX55" fmla="*/ 1197912 w 1771639"/>
                  <a:gd name="connsiteY55" fmla="*/ 383561 h 626500"/>
                  <a:gd name="connsiteX56" fmla="*/ 1293452 w 1771639"/>
                  <a:gd name="connsiteY56" fmla="*/ 408468 h 626500"/>
                  <a:gd name="connsiteX57" fmla="*/ 1297572 w 1771639"/>
                  <a:gd name="connsiteY57" fmla="*/ 411087 h 626500"/>
                  <a:gd name="connsiteX58" fmla="*/ 1302189 w 1771639"/>
                  <a:gd name="connsiteY58" fmla="*/ 400947 h 626500"/>
                  <a:gd name="connsiteX59" fmla="*/ 1452775 w 1771639"/>
                  <a:gd name="connsiteY59" fmla="*/ 286319 h 626500"/>
                  <a:gd name="connsiteX60" fmla="*/ 1484890 w 1771639"/>
                  <a:gd name="connsiteY60" fmla="*/ 291862 h 626500"/>
                  <a:gd name="connsiteX61" fmla="*/ 1486080 w 1771639"/>
                  <a:gd name="connsiteY61" fmla="*/ 292457 h 626500"/>
                  <a:gd name="connsiteX62" fmla="*/ 1517372 w 1771639"/>
                  <a:gd name="connsiteY62" fmla="*/ 242329 h 626500"/>
                  <a:gd name="connsiteX63" fmla="*/ 1563863 w 1771639"/>
                  <a:gd name="connsiteY63" fmla="*/ 197544 h 626500"/>
                  <a:gd name="connsiteX64" fmla="*/ 1558564 w 1771639"/>
                  <a:gd name="connsiteY64" fmla="*/ 196926 h 626500"/>
                  <a:gd name="connsiteX65" fmla="*/ 1522226 w 1771639"/>
                  <a:gd name="connsiteY65" fmla="*/ 160716 h 626500"/>
                  <a:gd name="connsiteX66" fmla="*/ 1649949 w 1771639"/>
                  <a:gd name="connsiteY66" fmla="*/ 0 h 626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</a:cxnLst>
                <a:rect l="l" t="t" r="r" b="b"/>
                <a:pathLst>
                  <a:path w="1771639" h="626500">
                    <a:moveTo>
                      <a:pt x="1649949" y="0"/>
                    </a:moveTo>
                    <a:cubicBezTo>
                      <a:pt x="1718823" y="0"/>
                      <a:pt x="1771639" y="135026"/>
                      <a:pt x="1771639" y="160716"/>
                    </a:cubicBezTo>
                    <a:cubicBezTo>
                      <a:pt x="1771639" y="179984"/>
                      <a:pt x="1740233" y="196515"/>
                      <a:pt x="1695474" y="203577"/>
                    </a:cubicBezTo>
                    <a:lnTo>
                      <a:pt x="1688429" y="204107"/>
                    </a:lnTo>
                    <a:lnTo>
                      <a:pt x="1727709" y="245611"/>
                    </a:lnTo>
                    <a:cubicBezTo>
                      <a:pt x="1753752" y="282184"/>
                      <a:pt x="1769517" y="321933"/>
                      <a:pt x="1769517" y="334640"/>
                    </a:cubicBezTo>
                    <a:cubicBezTo>
                      <a:pt x="1769517" y="360055"/>
                      <a:pt x="1702857" y="380658"/>
                      <a:pt x="1620627" y="380658"/>
                    </a:cubicBezTo>
                    <a:lnTo>
                      <a:pt x="1579154" y="376650"/>
                    </a:lnTo>
                    <a:lnTo>
                      <a:pt x="1597096" y="404482"/>
                    </a:lnTo>
                    <a:cubicBezTo>
                      <a:pt x="1604838" y="419892"/>
                      <a:pt x="1609078" y="432447"/>
                      <a:pt x="1609078" y="438529"/>
                    </a:cubicBezTo>
                    <a:cubicBezTo>
                      <a:pt x="1609078" y="462859"/>
                      <a:pt x="1537364" y="482583"/>
                      <a:pt x="1448901" y="482583"/>
                    </a:cubicBezTo>
                    <a:lnTo>
                      <a:pt x="1379224" y="476592"/>
                    </a:lnTo>
                    <a:lnTo>
                      <a:pt x="1421231" y="528102"/>
                    </a:lnTo>
                    <a:cubicBezTo>
                      <a:pt x="1433211" y="546952"/>
                      <a:pt x="1439772" y="562309"/>
                      <a:pt x="1439772" y="569750"/>
                    </a:cubicBezTo>
                    <a:cubicBezTo>
                      <a:pt x="1439772" y="599511"/>
                      <a:pt x="1328804" y="623638"/>
                      <a:pt x="1191917" y="623638"/>
                    </a:cubicBezTo>
                    <a:cubicBezTo>
                      <a:pt x="1123474" y="623638"/>
                      <a:pt x="1061261" y="620169"/>
                      <a:pt x="1016283" y="611699"/>
                    </a:cubicBezTo>
                    <a:lnTo>
                      <a:pt x="998186" y="606032"/>
                    </a:lnTo>
                    <a:lnTo>
                      <a:pt x="965087" y="614567"/>
                    </a:lnTo>
                    <a:cubicBezTo>
                      <a:pt x="922685" y="621940"/>
                      <a:pt x="864107" y="626500"/>
                      <a:pt x="799403" y="626500"/>
                    </a:cubicBezTo>
                    <a:cubicBezTo>
                      <a:pt x="669996" y="626500"/>
                      <a:pt x="564146" y="616010"/>
                      <a:pt x="565091" y="585759"/>
                    </a:cubicBezTo>
                    <a:lnTo>
                      <a:pt x="570195" y="571505"/>
                    </a:lnTo>
                    <a:lnTo>
                      <a:pt x="562941" y="572687"/>
                    </a:lnTo>
                    <a:cubicBezTo>
                      <a:pt x="542903" y="574736"/>
                      <a:pt x="520871" y="575869"/>
                      <a:pt x="497745" y="575869"/>
                    </a:cubicBezTo>
                    <a:cubicBezTo>
                      <a:pt x="405241" y="575869"/>
                      <a:pt x="329576" y="565442"/>
                      <a:pt x="330251" y="535375"/>
                    </a:cubicBezTo>
                    <a:cubicBezTo>
                      <a:pt x="330420" y="527858"/>
                      <a:pt x="335445" y="515355"/>
                      <a:pt x="344332" y="500829"/>
                    </a:cubicBezTo>
                    <a:lnTo>
                      <a:pt x="358485" y="483094"/>
                    </a:lnTo>
                    <a:lnTo>
                      <a:pt x="314498" y="485666"/>
                    </a:lnTo>
                    <a:cubicBezTo>
                      <a:pt x="227543" y="485666"/>
                      <a:pt x="156417" y="473923"/>
                      <a:pt x="157052" y="440060"/>
                    </a:cubicBezTo>
                    <a:cubicBezTo>
                      <a:pt x="157211" y="431595"/>
                      <a:pt x="161934" y="417514"/>
                      <a:pt x="170288" y="401154"/>
                    </a:cubicBezTo>
                    <a:lnTo>
                      <a:pt x="189195" y="372769"/>
                    </a:lnTo>
                    <a:lnTo>
                      <a:pt x="172284" y="374042"/>
                    </a:lnTo>
                    <a:cubicBezTo>
                      <a:pt x="103410" y="374042"/>
                      <a:pt x="47075" y="362065"/>
                      <a:pt x="47577" y="327526"/>
                    </a:cubicBezTo>
                    <a:cubicBezTo>
                      <a:pt x="47829" y="310257"/>
                      <a:pt x="62541" y="270078"/>
                      <a:pt x="85800" y="234216"/>
                    </a:cubicBezTo>
                    <a:lnTo>
                      <a:pt x="90247" y="229046"/>
                    </a:lnTo>
                    <a:lnTo>
                      <a:pt x="83772" y="228798"/>
                    </a:lnTo>
                    <a:cubicBezTo>
                      <a:pt x="34369" y="224571"/>
                      <a:pt x="-412" y="213371"/>
                      <a:pt x="4" y="191414"/>
                    </a:cubicBezTo>
                    <a:cubicBezTo>
                      <a:pt x="557" y="162138"/>
                      <a:pt x="64788" y="55186"/>
                      <a:pt x="140606" y="55186"/>
                    </a:cubicBezTo>
                    <a:cubicBezTo>
                      <a:pt x="216425" y="55186"/>
                      <a:pt x="274568" y="169638"/>
                      <a:pt x="274568" y="191414"/>
                    </a:cubicBezTo>
                    <a:cubicBezTo>
                      <a:pt x="274568" y="196858"/>
                      <a:pt x="270727" y="202044"/>
                      <a:pt x="263780" y="206761"/>
                    </a:cubicBezTo>
                    <a:lnTo>
                      <a:pt x="244336" y="215044"/>
                    </a:lnTo>
                    <a:lnTo>
                      <a:pt x="261973" y="237535"/>
                    </a:lnTo>
                    <a:lnTo>
                      <a:pt x="286001" y="288082"/>
                    </a:lnTo>
                    <a:lnTo>
                      <a:pt x="286438" y="287871"/>
                    </a:lnTo>
                    <a:cubicBezTo>
                      <a:pt x="296775" y="284422"/>
                      <a:pt x="307437" y="282489"/>
                      <a:pt x="318306" y="282489"/>
                    </a:cubicBezTo>
                    <a:cubicBezTo>
                      <a:pt x="361783" y="282489"/>
                      <a:pt x="400193" y="315585"/>
                      <a:pt x="427733" y="351830"/>
                    </a:cubicBezTo>
                    <a:lnTo>
                      <a:pt x="459453" y="403651"/>
                    </a:lnTo>
                    <a:lnTo>
                      <a:pt x="467894" y="400242"/>
                    </a:lnTo>
                    <a:cubicBezTo>
                      <a:pt x="478891" y="397180"/>
                      <a:pt x="490234" y="395463"/>
                      <a:pt x="501797" y="395463"/>
                    </a:cubicBezTo>
                    <a:cubicBezTo>
                      <a:pt x="548049" y="395463"/>
                      <a:pt x="588909" y="424850"/>
                      <a:pt x="618207" y="457032"/>
                    </a:cubicBezTo>
                    <a:lnTo>
                      <a:pt x="648192" y="497918"/>
                    </a:lnTo>
                    <a:lnTo>
                      <a:pt x="713113" y="462736"/>
                    </a:lnTo>
                    <a:cubicBezTo>
                      <a:pt x="741603" y="451903"/>
                      <a:pt x="772719" y="444996"/>
                      <a:pt x="805071" y="444996"/>
                    </a:cubicBezTo>
                    <a:cubicBezTo>
                      <a:pt x="869774" y="444996"/>
                      <a:pt x="926935" y="474562"/>
                      <a:pt x="967920" y="506940"/>
                    </a:cubicBezTo>
                    <a:lnTo>
                      <a:pt x="974294" y="513190"/>
                    </a:lnTo>
                    <a:lnTo>
                      <a:pt x="1020030" y="461651"/>
                    </a:lnTo>
                    <a:cubicBezTo>
                      <a:pt x="1066256" y="420105"/>
                      <a:pt x="1129469" y="383561"/>
                      <a:pt x="1197912" y="383561"/>
                    </a:cubicBezTo>
                    <a:cubicBezTo>
                      <a:pt x="1232134" y="383561"/>
                      <a:pt x="1264361" y="393338"/>
                      <a:pt x="1293452" y="408468"/>
                    </a:cubicBezTo>
                    <a:lnTo>
                      <a:pt x="1297572" y="411087"/>
                    </a:lnTo>
                    <a:lnTo>
                      <a:pt x="1302189" y="400947"/>
                    </a:lnTo>
                    <a:cubicBezTo>
                      <a:pt x="1327686" y="353538"/>
                      <a:pt x="1386428" y="286319"/>
                      <a:pt x="1452775" y="286319"/>
                    </a:cubicBezTo>
                    <a:cubicBezTo>
                      <a:pt x="1463833" y="286319"/>
                      <a:pt x="1474569" y="288317"/>
                      <a:pt x="1484890" y="291862"/>
                    </a:cubicBezTo>
                    <a:lnTo>
                      <a:pt x="1486080" y="292457"/>
                    </a:lnTo>
                    <a:lnTo>
                      <a:pt x="1517372" y="242329"/>
                    </a:lnTo>
                    <a:lnTo>
                      <a:pt x="1563863" y="197544"/>
                    </a:lnTo>
                    <a:lnTo>
                      <a:pt x="1558564" y="196926"/>
                    </a:lnTo>
                    <a:cubicBezTo>
                      <a:pt x="1535933" y="189615"/>
                      <a:pt x="1521975" y="177986"/>
                      <a:pt x="1522226" y="160716"/>
                    </a:cubicBezTo>
                    <a:cubicBezTo>
                      <a:pt x="1522729" y="126178"/>
                      <a:pt x="1581076" y="0"/>
                      <a:pt x="164994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6" name="フリーフォーム: 図形 735">
                <a:extLst>
                  <a:ext uri="{FF2B5EF4-FFF2-40B4-BE49-F238E27FC236}">
                    <a16:creationId xmlns:a16="http://schemas.microsoft.com/office/drawing/2014/main" id="{2E171E18-85C8-41EF-9B2F-1ADFE3D9025B}"/>
                  </a:ext>
                </a:extLst>
              </p:cNvPr>
              <p:cNvSpPr/>
              <p:nvPr/>
            </p:nvSpPr>
            <p:spPr bwMode="auto">
              <a:xfrm>
                <a:off x="2309918" y="3316104"/>
                <a:ext cx="1537754" cy="356673"/>
              </a:xfrm>
              <a:custGeom>
                <a:avLst/>
                <a:gdLst>
                  <a:gd name="connsiteX0" fmla="*/ 753391 w 1537754"/>
                  <a:gd name="connsiteY0" fmla="*/ 0 h 356673"/>
                  <a:gd name="connsiteX1" fmla="*/ 866504 w 1537754"/>
                  <a:gd name="connsiteY1" fmla="*/ 62421 h 356673"/>
                  <a:gd name="connsiteX2" fmla="*/ 883755 w 1537754"/>
                  <a:gd name="connsiteY2" fmla="*/ 86964 h 356673"/>
                  <a:gd name="connsiteX3" fmla="*/ 884974 w 1537754"/>
                  <a:gd name="connsiteY3" fmla="*/ 85354 h 356673"/>
                  <a:gd name="connsiteX4" fmla="*/ 1004684 w 1537754"/>
                  <a:gd name="connsiteY4" fmla="*/ 23766 h 356673"/>
                  <a:gd name="connsiteX5" fmla="*/ 1120612 w 1537754"/>
                  <a:gd name="connsiteY5" fmla="*/ 88386 h 356673"/>
                  <a:gd name="connsiteX6" fmla="*/ 1143132 w 1537754"/>
                  <a:gd name="connsiteY6" fmla="*/ 120749 h 356673"/>
                  <a:gd name="connsiteX7" fmla="*/ 1164630 w 1537754"/>
                  <a:gd name="connsiteY7" fmla="*/ 92888 h 356673"/>
                  <a:gd name="connsiteX8" fmla="*/ 1201772 w 1537754"/>
                  <a:gd name="connsiteY8" fmla="*/ 75752 h 356673"/>
                  <a:gd name="connsiteX9" fmla="*/ 1287043 w 1537754"/>
                  <a:gd name="connsiteY9" fmla="*/ 181307 h 356673"/>
                  <a:gd name="connsiteX10" fmla="*/ 1289155 w 1537754"/>
                  <a:gd name="connsiteY10" fmla="*/ 188676 h 356673"/>
                  <a:gd name="connsiteX11" fmla="*/ 1318589 w 1537754"/>
                  <a:gd name="connsiteY11" fmla="*/ 163445 h 356673"/>
                  <a:gd name="connsiteX12" fmla="*/ 1381451 w 1537754"/>
                  <a:gd name="connsiteY12" fmla="*/ 144262 h 356673"/>
                  <a:gd name="connsiteX13" fmla="*/ 1537754 w 1537754"/>
                  <a:gd name="connsiteY13" fmla="*/ 296472 h 356673"/>
                  <a:gd name="connsiteX14" fmla="*/ 1377577 w 1537754"/>
                  <a:gd name="connsiteY14" fmla="*/ 340526 h 356673"/>
                  <a:gd name="connsiteX15" fmla="*/ 1217400 w 1537754"/>
                  <a:gd name="connsiteY15" fmla="*/ 296472 h 356673"/>
                  <a:gd name="connsiteX16" fmla="*/ 1230865 w 1537754"/>
                  <a:gd name="connsiteY16" fmla="*/ 258889 h 356673"/>
                  <a:gd name="connsiteX17" fmla="*/ 1241414 w 1537754"/>
                  <a:gd name="connsiteY17" fmla="*/ 243853 h 356673"/>
                  <a:gd name="connsiteX18" fmla="*/ 1199483 w 1537754"/>
                  <a:gd name="connsiteY18" fmla="*/ 251075 h 356673"/>
                  <a:gd name="connsiteX19" fmla="*/ 1104844 w 1537754"/>
                  <a:gd name="connsiteY19" fmla="*/ 211721 h 356673"/>
                  <a:gd name="connsiteX20" fmla="*/ 1107179 w 1537754"/>
                  <a:gd name="connsiteY20" fmla="*/ 201868 h 356673"/>
                  <a:gd name="connsiteX21" fmla="*/ 1000650 w 1537754"/>
                  <a:gd name="connsiteY21" fmla="*/ 213111 h 356673"/>
                  <a:gd name="connsiteX22" fmla="*/ 846675 w 1537754"/>
                  <a:gd name="connsiteY22" fmla="*/ 190564 h 356673"/>
                  <a:gd name="connsiteX23" fmla="*/ 835943 w 1537754"/>
                  <a:gd name="connsiteY23" fmla="*/ 173866 h 356673"/>
                  <a:gd name="connsiteX24" fmla="*/ 749455 w 1537754"/>
                  <a:gd name="connsiteY24" fmla="*/ 182903 h 356673"/>
                  <a:gd name="connsiteX25" fmla="*/ 650466 w 1537754"/>
                  <a:gd name="connsiteY25" fmla="*/ 175096 h 356673"/>
                  <a:gd name="connsiteX26" fmla="*/ 643081 w 1537754"/>
                  <a:gd name="connsiteY26" fmla="*/ 183519 h 356673"/>
                  <a:gd name="connsiteX27" fmla="*/ 502830 w 1537754"/>
                  <a:gd name="connsiteY27" fmla="*/ 204927 h 356673"/>
                  <a:gd name="connsiteX28" fmla="*/ 431823 w 1537754"/>
                  <a:gd name="connsiteY28" fmla="*/ 199814 h 356673"/>
                  <a:gd name="connsiteX29" fmla="*/ 433855 w 1537754"/>
                  <a:gd name="connsiteY29" fmla="*/ 205425 h 356673"/>
                  <a:gd name="connsiteX30" fmla="*/ 436405 w 1537754"/>
                  <a:gd name="connsiteY30" fmla="*/ 218797 h 356673"/>
                  <a:gd name="connsiteX31" fmla="*/ 304110 w 1537754"/>
                  <a:gd name="connsiteY31" fmla="*/ 262350 h 356673"/>
                  <a:gd name="connsiteX32" fmla="*/ 243777 w 1537754"/>
                  <a:gd name="connsiteY32" fmla="*/ 256140 h 356673"/>
                  <a:gd name="connsiteX33" fmla="*/ 259959 w 1537754"/>
                  <a:gd name="connsiteY33" fmla="*/ 283889 h 356673"/>
                  <a:gd name="connsiteX34" fmla="*/ 270060 w 1537754"/>
                  <a:gd name="connsiteY34" fmla="*/ 315618 h 356673"/>
                  <a:gd name="connsiteX35" fmla="*/ 135032 w 1537754"/>
                  <a:gd name="connsiteY35" fmla="*/ 356673 h 356673"/>
                  <a:gd name="connsiteX36" fmla="*/ 3 w 1537754"/>
                  <a:gd name="connsiteY36" fmla="*/ 315618 h 356673"/>
                  <a:gd name="connsiteX37" fmla="*/ 138298 w 1537754"/>
                  <a:gd name="connsiteY37" fmla="*/ 173770 h 356673"/>
                  <a:gd name="connsiteX38" fmla="*/ 165370 w 1537754"/>
                  <a:gd name="connsiteY38" fmla="*/ 178935 h 356673"/>
                  <a:gd name="connsiteX39" fmla="*/ 180733 w 1537754"/>
                  <a:gd name="connsiteY39" fmla="*/ 187430 h 356673"/>
                  <a:gd name="connsiteX40" fmla="*/ 182936 w 1537754"/>
                  <a:gd name="connsiteY40" fmla="*/ 181641 h 356673"/>
                  <a:gd name="connsiteX41" fmla="*/ 307309 w 1537754"/>
                  <a:gd name="connsiteY41" fmla="*/ 68316 h 356673"/>
                  <a:gd name="connsiteX42" fmla="*/ 358305 w 1537754"/>
                  <a:gd name="connsiteY42" fmla="*/ 88446 h 356673"/>
                  <a:gd name="connsiteX43" fmla="*/ 383152 w 1537754"/>
                  <a:gd name="connsiteY43" fmla="*/ 116412 h 356673"/>
                  <a:gd name="connsiteX44" fmla="*/ 397271 w 1537754"/>
                  <a:gd name="connsiteY44" fmla="*/ 99560 h 356673"/>
                  <a:gd name="connsiteX45" fmla="*/ 506512 w 1537754"/>
                  <a:gd name="connsiteY45" fmla="*/ 48766 h 356673"/>
                  <a:gd name="connsiteX46" fmla="*/ 565185 w 1537754"/>
                  <a:gd name="connsiteY46" fmla="*/ 64967 h 356673"/>
                  <a:gd name="connsiteX47" fmla="*/ 607139 w 1537754"/>
                  <a:gd name="connsiteY47" fmla="*/ 97996 h 356673"/>
                  <a:gd name="connsiteX48" fmla="*/ 636588 w 1537754"/>
                  <a:gd name="connsiteY48" fmla="*/ 59493 h 356673"/>
                  <a:gd name="connsiteX49" fmla="*/ 753391 w 1537754"/>
                  <a:gd name="connsiteY49" fmla="*/ 0 h 3566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1537754" h="356673">
                    <a:moveTo>
                      <a:pt x="753391" y="0"/>
                    </a:moveTo>
                    <a:cubicBezTo>
                      <a:pt x="798333" y="0"/>
                      <a:pt x="838036" y="29794"/>
                      <a:pt x="866504" y="62421"/>
                    </a:cubicBezTo>
                    <a:lnTo>
                      <a:pt x="883755" y="86964"/>
                    </a:lnTo>
                    <a:lnTo>
                      <a:pt x="884974" y="85354"/>
                    </a:lnTo>
                    <a:cubicBezTo>
                      <a:pt x="916084" y="52588"/>
                      <a:pt x="958624" y="23766"/>
                      <a:pt x="1004684" y="23766"/>
                    </a:cubicBezTo>
                    <a:cubicBezTo>
                      <a:pt x="1050745" y="23766"/>
                      <a:pt x="1091436" y="54609"/>
                      <a:pt x="1120612" y="88386"/>
                    </a:cubicBezTo>
                    <a:lnTo>
                      <a:pt x="1143132" y="120749"/>
                    </a:lnTo>
                    <a:lnTo>
                      <a:pt x="1164630" y="92888"/>
                    </a:lnTo>
                    <a:cubicBezTo>
                      <a:pt x="1176137" y="82424"/>
                      <a:pt x="1188705" y="75752"/>
                      <a:pt x="1201772" y="75752"/>
                    </a:cubicBezTo>
                    <a:cubicBezTo>
                      <a:pt x="1240973" y="75752"/>
                      <a:pt x="1273319" y="140009"/>
                      <a:pt x="1287043" y="181307"/>
                    </a:cubicBezTo>
                    <a:lnTo>
                      <a:pt x="1289155" y="188676"/>
                    </a:lnTo>
                    <a:lnTo>
                      <a:pt x="1318589" y="163445"/>
                    </a:lnTo>
                    <a:cubicBezTo>
                      <a:pt x="1338065" y="151731"/>
                      <a:pt x="1359336" y="144262"/>
                      <a:pt x="1381451" y="144262"/>
                    </a:cubicBezTo>
                    <a:cubicBezTo>
                      <a:pt x="1469915" y="144262"/>
                      <a:pt x="1537754" y="272142"/>
                      <a:pt x="1537754" y="296472"/>
                    </a:cubicBezTo>
                    <a:cubicBezTo>
                      <a:pt x="1537754" y="320802"/>
                      <a:pt x="1466040" y="340526"/>
                      <a:pt x="1377577" y="340526"/>
                    </a:cubicBezTo>
                    <a:cubicBezTo>
                      <a:pt x="1289114" y="340526"/>
                      <a:pt x="1216754" y="329182"/>
                      <a:pt x="1217400" y="296472"/>
                    </a:cubicBezTo>
                    <a:cubicBezTo>
                      <a:pt x="1217562" y="288294"/>
                      <a:pt x="1222367" y="274692"/>
                      <a:pt x="1230865" y="258889"/>
                    </a:cubicBezTo>
                    <a:lnTo>
                      <a:pt x="1241414" y="243853"/>
                    </a:lnTo>
                    <a:lnTo>
                      <a:pt x="1199483" y="251075"/>
                    </a:lnTo>
                    <a:cubicBezTo>
                      <a:pt x="1147215" y="251075"/>
                      <a:pt x="1104462" y="240942"/>
                      <a:pt x="1104844" y="211721"/>
                    </a:cubicBezTo>
                    <a:lnTo>
                      <a:pt x="1107179" y="201868"/>
                    </a:lnTo>
                    <a:lnTo>
                      <a:pt x="1000650" y="213111"/>
                    </a:lnTo>
                    <a:cubicBezTo>
                      <a:pt x="931559" y="213111"/>
                      <a:pt x="871902" y="206955"/>
                      <a:pt x="846675" y="190564"/>
                    </a:cubicBezTo>
                    <a:lnTo>
                      <a:pt x="835943" y="173866"/>
                    </a:lnTo>
                    <a:lnTo>
                      <a:pt x="749455" y="182903"/>
                    </a:lnTo>
                    <a:lnTo>
                      <a:pt x="650466" y="175096"/>
                    </a:lnTo>
                    <a:lnTo>
                      <a:pt x="643081" y="183519"/>
                    </a:lnTo>
                    <a:cubicBezTo>
                      <a:pt x="619974" y="196100"/>
                      <a:pt x="565879" y="204927"/>
                      <a:pt x="502830" y="204927"/>
                    </a:cubicBezTo>
                    <a:lnTo>
                      <a:pt x="431823" y="199814"/>
                    </a:lnTo>
                    <a:lnTo>
                      <a:pt x="433855" y="205425"/>
                    </a:lnTo>
                    <a:cubicBezTo>
                      <a:pt x="435529" y="211184"/>
                      <a:pt x="436405" y="215790"/>
                      <a:pt x="436405" y="218797"/>
                    </a:cubicBezTo>
                    <a:cubicBezTo>
                      <a:pt x="436405" y="242850"/>
                      <a:pt x="377174" y="262350"/>
                      <a:pt x="304110" y="262350"/>
                    </a:cubicBezTo>
                    <a:lnTo>
                      <a:pt x="243777" y="256140"/>
                    </a:lnTo>
                    <a:lnTo>
                      <a:pt x="259959" y="283889"/>
                    </a:lnTo>
                    <a:cubicBezTo>
                      <a:pt x="266486" y="298250"/>
                      <a:pt x="270060" y="309950"/>
                      <a:pt x="270060" y="315618"/>
                    </a:cubicBezTo>
                    <a:cubicBezTo>
                      <a:pt x="270060" y="338292"/>
                      <a:pt x="209606" y="356673"/>
                      <a:pt x="135032" y="356673"/>
                    </a:cubicBezTo>
                    <a:cubicBezTo>
                      <a:pt x="60458" y="356673"/>
                      <a:pt x="-541" y="346102"/>
                      <a:pt x="3" y="315618"/>
                    </a:cubicBezTo>
                    <a:cubicBezTo>
                      <a:pt x="548" y="285134"/>
                      <a:pt x="63724" y="173770"/>
                      <a:pt x="138298" y="173770"/>
                    </a:cubicBezTo>
                    <a:cubicBezTo>
                      <a:pt x="147619" y="173770"/>
                      <a:pt x="156669" y="175632"/>
                      <a:pt x="165370" y="178935"/>
                    </a:cubicBezTo>
                    <a:lnTo>
                      <a:pt x="180733" y="187430"/>
                    </a:lnTo>
                    <a:lnTo>
                      <a:pt x="182936" y="181641"/>
                    </a:lnTo>
                    <a:cubicBezTo>
                      <a:pt x="203994" y="134771"/>
                      <a:pt x="252511" y="68316"/>
                      <a:pt x="307309" y="68316"/>
                    </a:cubicBezTo>
                    <a:cubicBezTo>
                      <a:pt x="325576" y="68316"/>
                      <a:pt x="342777" y="76218"/>
                      <a:pt x="358305" y="88446"/>
                    </a:cubicBezTo>
                    <a:lnTo>
                      <a:pt x="383152" y="116412"/>
                    </a:lnTo>
                    <a:lnTo>
                      <a:pt x="397271" y="99560"/>
                    </a:lnTo>
                    <a:cubicBezTo>
                      <a:pt x="425660" y="72537"/>
                      <a:pt x="464480" y="48766"/>
                      <a:pt x="506512" y="48766"/>
                    </a:cubicBezTo>
                    <a:cubicBezTo>
                      <a:pt x="527528" y="48766"/>
                      <a:pt x="547319" y="55125"/>
                      <a:pt x="565185" y="64967"/>
                    </a:cubicBezTo>
                    <a:lnTo>
                      <a:pt x="607139" y="97996"/>
                    </a:lnTo>
                    <a:lnTo>
                      <a:pt x="636588" y="59493"/>
                    </a:lnTo>
                    <a:cubicBezTo>
                      <a:pt x="666942" y="27841"/>
                      <a:pt x="708449" y="0"/>
                      <a:pt x="753391" y="0"/>
                    </a:cubicBezTo>
                    <a:close/>
                  </a:path>
                </a:pathLst>
              </a:custGeom>
              <a:solidFill>
                <a:schemeClr val="tx1">
                  <a:alpha val="70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37" name="グループ化 736">
                <a:extLst>
                  <a:ext uri="{FF2B5EF4-FFF2-40B4-BE49-F238E27FC236}">
                    <a16:creationId xmlns:a16="http://schemas.microsoft.com/office/drawing/2014/main" id="{F4F601AD-F95B-412E-83B6-A47ACACA3BAE}"/>
                  </a:ext>
                </a:extLst>
              </p:cNvPr>
              <p:cNvGrpSpPr/>
              <p:nvPr/>
            </p:nvGrpSpPr>
            <p:grpSpPr>
              <a:xfrm>
                <a:off x="2309919" y="3290264"/>
                <a:ext cx="1537754" cy="356673"/>
                <a:chOff x="2309919" y="3290264"/>
                <a:chExt cx="1537754" cy="356673"/>
              </a:xfrm>
            </p:grpSpPr>
            <p:sp>
              <p:nvSpPr>
                <p:cNvPr id="748" name="楕円 2">
                  <a:extLst>
                    <a:ext uri="{FF2B5EF4-FFF2-40B4-BE49-F238E27FC236}">
                      <a16:creationId xmlns:a16="http://schemas.microsoft.com/office/drawing/2014/main" id="{BD356897-59E2-48FF-8A45-0BA0E1992A03}"/>
                    </a:ext>
                  </a:extLst>
                </p:cNvPr>
                <p:cNvSpPr/>
                <p:nvPr/>
              </p:nvSpPr>
              <p:spPr bwMode="auto">
                <a:xfrm>
                  <a:off x="2896620" y="3290264"/>
                  <a:ext cx="325503" cy="18290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7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9" name="楕円 2">
                  <a:extLst>
                    <a:ext uri="{FF2B5EF4-FFF2-40B4-BE49-F238E27FC236}">
                      <a16:creationId xmlns:a16="http://schemas.microsoft.com/office/drawing/2014/main" id="{3C0A54F9-159D-4980-95CB-1EE29C94577E}"/>
                    </a:ext>
                  </a:extLst>
                </p:cNvPr>
                <p:cNvSpPr/>
                <p:nvPr/>
              </p:nvSpPr>
              <p:spPr bwMode="auto">
                <a:xfrm>
                  <a:off x="2660533" y="3339030"/>
                  <a:ext cx="304429" cy="15616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0" name="楕円 2">
                  <a:extLst>
                    <a:ext uri="{FF2B5EF4-FFF2-40B4-BE49-F238E27FC236}">
                      <a16:creationId xmlns:a16="http://schemas.microsoft.com/office/drawing/2014/main" id="{6DD040DD-49A8-405A-B54D-B600AF81BB8E}"/>
                    </a:ext>
                  </a:extLst>
                </p:cNvPr>
                <p:cNvSpPr/>
                <p:nvPr/>
              </p:nvSpPr>
              <p:spPr bwMode="auto">
                <a:xfrm>
                  <a:off x="3143765" y="3314030"/>
                  <a:ext cx="333603" cy="189345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1" name="楕円 2">
                  <a:extLst>
                    <a:ext uri="{FF2B5EF4-FFF2-40B4-BE49-F238E27FC236}">
                      <a16:creationId xmlns:a16="http://schemas.microsoft.com/office/drawing/2014/main" id="{4C42F1E4-1DAE-478B-8BCA-9A47AD5DC060}"/>
                    </a:ext>
                  </a:extLst>
                </p:cNvPr>
                <p:cNvSpPr/>
                <p:nvPr/>
              </p:nvSpPr>
              <p:spPr bwMode="auto">
                <a:xfrm>
                  <a:off x="2481730" y="3358580"/>
                  <a:ext cx="264594" cy="1940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2" name="楕円 2">
                  <a:extLst>
                    <a:ext uri="{FF2B5EF4-FFF2-40B4-BE49-F238E27FC236}">
                      <a16:creationId xmlns:a16="http://schemas.microsoft.com/office/drawing/2014/main" id="{8A59AB9B-4BBF-498F-B6ED-50FC2887932B}"/>
                    </a:ext>
                  </a:extLst>
                </p:cNvPr>
                <p:cNvSpPr/>
                <p:nvPr/>
              </p:nvSpPr>
              <p:spPr bwMode="auto">
                <a:xfrm>
                  <a:off x="2309919" y="3464034"/>
                  <a:ext cx="270060" cy="18290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7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3" name="楕円 2">
                  <a:extLst>
                    <a:ext uri="{FF2B5EF4-FFF2-40B4-BE49-F238E27FC236}">
                      <a16:creationId xmlns:a16="http://schemas.microsoft.com/office/drawing/2014/main" id="{BC8FD876-E820-4946-BFDA-30A518F3656E}"/>
                    </a:ext>
                  </a:extLst>
                </p:cNvPr>
                <p:cNvSpPr/>
                <p:nvPr/>
              </p:nvSpPr>
              <p:spPr bwMode="auto">
                <a:xfrm>
                  <a:off x="3414760" y="3366016"/>
                  <a:ext cx="189281" cy="1753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4" name="楕円 2">
                  <a:extLst>
                    <a:ext uri="{FF2B5EF4-FFF2-40B4-BE49-F238E27FC236}">
                      <a16:creationId xmlns:a16="http://schemas.microsoft.com/office/drawing/2014/main" id="{B60A5849-516C-4B19-950F-4FCA04BA1B91}"/>
                    </a:ext>
                  </a:extLst>
                </p:cNvPr>
                <p:cNvSpPr/>
                <p:nvPr/>
              </p:nvSpPr>
              <p:spPr bwMode="auto">
                <a:xfrm>
                  <a:off x="3527315" y="3434526"/>
                  <a:ext cx="320358" cy="19626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7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38" name="グループ化 737">
                <a:extLst>
                  <a:ext uri="{FF2B5EF4-FFF2-40B4-BE49-F238E27FC236}">
                    <a16:creationId xmlns:a16="http://schemas.microsoft.com/office/drawing/2014/main" id="{68F1F836-3299-43C3-84F1-BD4F380713B2}"/>
                  </a:ext>
                </a:extLst>
              </p:cNvPr>
              <p:cNvGrpSpPr/>
              <p:nvPr/>
            </p:nvGrpSpPr>
            <p:grpSpPr>
              <a:xfrm>
                <a:off x="2188589" y="3553020"/>
                <a:ext cx="1771639" cy="626500"/>
                <a:chOff x="2188589" y="3553020"/>
                <a:chExt cx="1771639" cy="626500"/>
              </a:xfrm>
            </p:grpSpPr>
            <p:sp>
              <p:nvSpPr>
                <p:cNvPr id="739" name="楕円 2">
                  <a:extLst>
                    <a:ext uri="{FF2B5EF4-FFF2-40B4-BE49-F238E27FC236}">
                      <a16:creationId xmlns:a16="http://schemas.microsoft.com/office/drawing/2014/main" id="{9A685AD7-C1AB-45DA-9A4E-F65338E87775}"/>
                    </a:ext>
                  </a:extLst>
                </p:cNvPr>
                <p:cNvSpPr/>
                <p:nvPr/>
              </p:nvSpPr>
              <p:spPr bwMode="auto">
                <a:xfrm>
                  <a:off x="2188589" y="3608206"/>
                  <a:ext cx="274568" cy="17565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0" name="楕円 2">
                  <a:extLst>
                    <a:ext uri="{FF2B5EF4-FFF2-40B4-BE49-F238E27FC236}">
                      <a16:creationId xmlns:a16="http://schemas.microsoft.com/office/drawing/2014/main" id="{F200D530-6F16-4F4A-BCD3-4AC7212BBA7F}"/>
                    </a:ext>
                  </a:extLst>
                </p:cNvPr>
                <p:cNvSpPr/>
                <p:nvPr/>
              </p:nvSpPr>
              <p:spPr bwMode="auto">
                <a:xfrm>
                  <a:off x="2236163" y="3719830"/>
                  <a:ext cx="249416" cy="2072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1" name="楕円 2">
                  <a:extLst>
                    <a:ext uri="{FF2B5EF4-FFF2-40B4-BE49-F238E27FC236}">
                      <a16:creationId xmlns:a16="http://schemas.microsoft.com/office/drawing/2014/main" id="{891919B8-B936-4288-AE0B-B463765CEE2C}"/>
                    </a:ext>
                  </a:extLst>
                </p:cNvPr>
                <p:cNvSpPr/>
                <p:nvPr/>
              </p:nvSpPr>
              <p:spPr bwMode="auto">
                <a:xfrm>
                  <a:off x="2345637" y="3835509"/>
                  <a:ext cx="314895" cy="203177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7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2" name="楕円 2">
                  <a:extLst>
                    <a:ext uri="{FF2B5EF4-FFF2-40B4-BE49-F238E27FC236}">
                      <a16:creationId xmlns:a16="http://schemas.microsoft.com/office/drawing/2014/main" id="{5E202E82-6C94-4DD3-91F3-B9193CCD2BBB}"/>
                    </a:ext>
                  </a:extLst>
                </p:cNvPr>
                <p:cNvSpPr/>
                <p:nvPr/>
              </p:nvSpPr>
              <p:spPr bwMode="auto">
                <a:xfrm>
                  <a:off x="2518836" y="3948483"/>
                  <a:ext cx="334992" cy="18040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3" name="楕円 2">
                  <a:extLst>
                    <a:ext uri="{FF2B5EF4-FFF2-40B4-BE49-F238E27FC236}">
                      <a16:creationId xmlns:a16="http://schemas.microsoft.com/office/drawing/2014/main" id="{AE6BAEFE-7C8B-4602-B480-974893AB3F25}"/>
                    </a:ext>
                  </a:extLst>
                </p:cNvPr>
                <p:cNvSpPr/>
                <p:nvPr/>
              </p:nvSpPr>
              <p:spPr bwMode="auto">
                <a:xfrm>
                  <a:off x="2753674" y="3998016"/>
                  <a:ext cx="468630" cy="18150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4" name="楕円 2">
                  <a:extLst>
                    <a:ext uri="{FF2B5EF4-FFF2-40B4-BE49-F238E27FC236}">
                      <a16:creationId xmlns:a16="http://schemas.microsoft.com/office/drawing/2014/main" id="{1D1F49B3-E1CC-49E9-BB40-26CA07333E4B}"/>
                    </a:ext>
                  </a:extLst>
                </p:cNvPr>
                <p:cNvSpPr/>
                <p:nvPr/>
              </p:nvSpPr>
              <p:spPr bwMode="auto">
                <a:xfrm>
                  <a:off x="3710812" y="3553020"/>
                  <a:ext cx="249416" cy="2072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5" name="楕円 2">
                  <a:extLst>
                    <a:ext uri="{FF2B5EF4-FFF2-40B4-BE49-F238E27FC236}">
                      <a16:creationId xmlns:a16="http://schemas.microsoft.com/office/drawing/2014/main" id="{3C987829-A816-4AA0-81EC-A0559D5E3FF2}"/>
                    </a:ext>
                  </a:extLst>
                </p:cNvPr>
                <p:cNvSpPr/>
                <p:nvPr/>
              </p:nvSpPr>
              <p:spPr bwMode="auto">
                <a:xfrm>
                  <a:off x="3660322" y="3728664"/>
                  <a:ext cx="297784" cy="20501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6" name="楕円 2">
                  <a:extLst>
                    <a:ext uri="{FF2B5EF4-FFF2-40B4-BE49-F238E27FC236}">
                      <a16:creationId xmlns:a16="http://schemas.microsoft.com/office/drawing/2014/main" id="{E600A04D-7CFF-49F5-AD51-B5903BEB0AE0}"/>
                    </a:ext>
                  </a:extLst>
                </p:cNvPr>
                <p:cNvSpPr/>
                <p:nvPr/>
              </p:nvSpPr>
              <p:spPr bwMode="auto">
                <a:xfrm>
                  <a:off x="3477309" y="3839339"/>
                  <a:ext cx="320358" cy="19626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7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7" name="楕円 2">
                  <a:extLst>
                    <a:ext uri="{FF2B5EF4-FFF2-40B4-BE49-F238E27FC236}">
                      <a16:creationId xmlns:a16="http://schemas.microsoft.com/office/drawing/2014/main" id="{7F7ECF39-A512-4195-A0A4-60B323208EC6}"/>
                    </a:ext>
                  </a:extLst>
                </p:cNvPr>
                <p:cNvSpPr/>
                <p:nvPr/>
              </p:nvSpPr>
              <p:spPr bwMode="auto">
                <a:xfrm>
                  <a:off x="3132645" y="3936581"/>
                  <a:ext cx="495716" cy="240077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90" name="グループ化 689">
              <a:extLst>
                <a:ext uri="{FF2B5EF4-FFF2-40B4-BE49-F238E27FC236}">
                  <a16:creationId xmlns:a16="http://schemas.microsoft.com/office/drawing/2014/main" id="{402719D3-97B5-4A93-ACDF-3BDB1A1A470B}"/>
                </a:ext>
              </a:extLst>
            </p:cNvPr>
            <p:cNvGrpSpPr/>
            <p:nvPr/>
          </p:nvGrpSpPr>
          <p:grpSpPr>
            <a:xfrm>
              <a:off x="1207435" y="3364383"/>
              <a:ext cx="563854" cy="374049"/>
              <a:chOff x="2378862" y="3744035"/>
              <a:chExt cx="841590" cy="558293"/>
            </a:xfrm>
          </p:grpSpPr>
          <p:sp>
            <p:nvSpPr>
              <p:cNvPr id="726" name="フリーフォーム: 図形 725">
                <a:extLst>
                  <a:ext uri="{FF2B5EF4-FFF2-40B4-BE49-F238E27FC236}">
                    <a16:creationId xmlns:a16="http://schemas.microsoft.com/office/drawing/2014/main" id="{35FEE876-CA8F-4EDC-83D8-CE14BD3ABA91}"/>
                  </a:ext>
                </a:extLst>
              </p:cNvPr>
              <p:cNvSpPr/>
              <p:nvPr/>
            </p:nvSpPr>
            <p:spPr bwMode="auto">
              <a:xfrm>
                <a:off x="2644635" y="3744035"/>
                <a:ext cx="575817" cy="558293"/>
              </a:xfrm>
              <a:custGeom>
                <a:avLst/>
                <a:gdLst>
                  <a:gd name="connsiteX0" fmla="*/ 301323 w 575817"/>
                  <a:gd name="connsiteY0" fmla="*/ 0 h 558293"/>
                  <a:gd name="connsiteX1" fmla="*/ 426164 w 575817"/>
                  <a:gd name="connsiteY1" fmla="*/ 0 h 558293"/>
                  <a:gd name="connsiteX2" fmla="*/ 458619 w 575817"/>
                  <a:gd name="connsiteY2" fmla="*/ 129819 h 558293"/>
                  <a:gd name="connsiteX3" fmla="*/ 493826 w 575817"/>
                  <a:gd name="connsiteY3" fmla="*/ 152029 h 558293"/>
                  <a:gd name="connsiteX4" fmla="*/ 568523 w 575817"/>
                  <a:gd name="connsiteY4" fmla="*/ 374782 h 558293"/>
                  <a:gd name="connsiteX5" fmla="*/ 519351 w 575817"/>
                  <a:gd name="connsiteY5" fmla="*/ 558293 h 558293"/>
                  <a:gd name="connsiteX6" fmla="*/ 0 w 575817"/>
                  <a:gd name="connsiteY6" fmla="*/ 558293 h 558293"/>
                  <a:gd name="connsiteX7" fmla="*/ 83962 w 575817"/>
                  <a:gd name="connsiteY7" fmla="*/ 244944 h 558293"/>
                  <a:gd name="connsiteX8" fmla="*/ 229845 w 575817"/>
                  <a:gd name="connsiteY8" fmla="*/ 95860 h 558293"/>
                  <a:gd name="connsiteX9" fmla="*/ 278737 w 575817"/>
                  <a:gd name="connsiteY9" fmla="*/ 90345 h 558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75817" h="558293">
                    <a:moveTo>
                      <a:pt x="301323" y="0"/>
                    </a:moveTo>
                    <a:lnTo>
                      <a:pt x="426164" y="0"/>
                    </a:lnTo>
                    <a:lnTo>
                      <a:pt x="458619" y="129819"/>
                    </a:lnTo>
                    <a:lnTo>
                      <a:pt x="493826" y="152029"/>
                    </a:lnTo>
                    <a:cubicBezTo>
                      <a:pt x="559157" y="202937"/>
                      <a:pt x="591307" y="289748"/>
                      <a:pt x="568523" y="374782"/>
                    </a:cubicBezTo>
                    <a:lnTo>
                      <a:pt x="519351" y="558293"/>
                    </a:lnTo>
                    <a:lnTo>
                      <a:pt x="0" y="558293"/>
                    </a:lnTo>
                    <a:lnTo>
                      <a:pt x="83962" y="244944"/>
                    </a:lnTo>
                    <a:cubicBezTo>
                      <a:pt x="103898" y="170540"/>
                      <a:pt x="160941" y="115987"/>
                      <a:pt x="229845" y="95860"/>
                    </a:cubicBezTo>
                    <a:lnTo>
                      <a:pt x="278737" y="90345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7" name="フリーフォーム: 図形 726">
                <a:extLst>
                  <a:ext uri="{FF2B5EF4-FFF2-40B4-BE49-F238E27FC236}">
                    <a16:creationId xmlns:a16="http://schemas.microsoft.com/office/drawing/2014/main" id="{F702927F-0D51-4DBB-BD24-93C3CC5C618C}"/>
                  </a:ext>
                </a:extLst>
              </p:cNvPr>
              <p:cNvSpPr/>
              <p:nvPr/>
            </p:nvSpPr>
            <p:spPr bwMode="auto">
              <a:xfrm>
                <a:off x="2604643" y="4061771"/>
                <a:ext cx="615241" cy="240557"/>
              </a:xfrm>
              <a:custGeom>
                <a:avLst/>
                <a:gdLst>
                  <a:gd name="connsiteX0" fmla="*/ 96656 w 615241"/>
                  <a:gd name="connsiteY0" fmla="*/ 485 h 240557"/>
                  <a:gd name="connsiteX1" fmla="*/ 116920 w 615241"/>
                  <a:gd name="connsiteY1" fmla="*/ 1755 h 240557"/>
                  <a:gd name="connsiteX2" fmla="*/ 577333 w 615241"/>
                  <a:gd name="connsiteY2" fmla="*/ 125122 h 240557"/>
                  <a:gd name="connsiteX3" fmla="*/ 613487 w 615241"/>
                  <a:gd name="connsiteY3" fmla="*/ 187743 h 240557"/>
                  <a:gd name="connsiteX4" fmla="*/ 599336 w 615241"/>
                  <a:gd name="connsiteY4" fmla="*/ 240557 h 240557"/>
                  <a:gd name="connsiteX5" fmla="*/ 0 w 615241"/>
                  <a:gd name="connsiteY5" fmla="*/ 240557 h 240557"/>
                  <a:gd name="connsiteX6" fmla="*/ 54299 w 615241"/>
                  <a:gd name="connsiteY6" fmla="*/ 37909 h 240557"/>
                  <a:gd name="connsiteX7" fmla="*/ 96656 w 615241"/>
                  <a:gd name="connsiteY7" fmla="*/ 485 h 2405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5241" h="240557">
                    <a:moveTo>
                      <a:pt x="96656" y="485"/>
                    </a:moveTo>
                    <a:cubicBezTo>
                      <a:pt x="103234" y="-431"/>
                      <a:pt x="110101" y="-73"/>
                      <a:pt x="116920" y="1755"/>
                    </a:cubicBezTo>
                    <a:lnTo>
                      <a:pt x="577333" y="125122"/>
                    </a:lnTo>
                    <a:cubicBezTo>
                      <a:pt x="604608" y="132431"/>
                      <a:pt x="620796" y="160468"/>
                      <a:pt x="613487" y="187743"/>
                    </a:cubicBezTo>
                    <a:lnTo>
                      <a:pt x="599336" y="240557"/>
                    </a:lnTo>
                    <a:lnTo>
                      <a:pt x="0" y="240557"/>
                    </a:lnTo>
                    <a:lnTo>
                      <a:pt x="54299" y="37909"/>
                    </a:lnTo>
                    <a:cubicBezTo>
                      <a:pt x="59780" y="17453"/>
                      <a:pt x="76922" y="3233"/>
                      <a:pt x="96656" y="485"/>
                    </a:cubicBez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8" name="フリーフォーム: 図形 727">
                <a:extLst>
                  <a:ext uri="{FF2B5EF4-FFF2-40B4-BE49-F238E27FC236}">
                    <a16:creationId xmlns:a16="http://schemas.microsoft.com/office/drawing/2014/main" id="{9386289F-4621-4246-BAAC-E6A6A9E220FF}"/>
                  </a:ext>
                </a:extLst>
              </p:cNvPr>
              <p:cNvSpPr/>
              <p:nvPr/>
            </p:nvSpPr>
            <p:spPr bwMode="auto">
              <a:xfrm>
                <a:off x="2378862" y="3873766"/>
                <a:ext cx="669423" cy="428562"/>
              </a:xfrm>
              <a:custGeom>
                <a:avLst/>
                <a:gdLst>
                  <a:gd name="connsiteX0" fmla="*/ 132489 w 669423"/>
                  <a:gd name="connsiteY0" fmla="*/ 0 h 428562"/>
                  <a:gd name="connsiteX1" fmla="*/ 242572 w 669423"/>
                  <a:gd name="connsiteY1" fmla="*/ 39962 h 428562"/>
                  <a:gd name="connsiteX2" fmla="*/ 247695 w 669423"/>
                  <a:gd name="connsiteY2" fmla="*/ 53861 h 428562"/>
                  <a:gd name="connsiteX3" fmla="*/ 276594 w 669423"/>
                  <a:gd name="connsiteY3" fmla="*/ 103914 h 428562"/>
                  <a:gd name="connsiteX4" fmla="*/ 268226 w 669423"/>
                  <a:gd name="connsiteY4" fmla="*/ 135142 h 428562"/>
                  <a:gd name="connsiteX5" fmla="*/ 268226 w 669423"/>
                  <a:gd name="connsiteY5" fmla="*/ 135141 h 428562"/>
                  <a:gd name="connsiteX6" fmla="*/ 252647 w 669423"/>
                  <a:gd name="connsiteY6" fmla="*/ 137192 h 428562"/>
                  <a:gd name="connsiteX7" fmla="*/ 262306 w 669423"/>
                  <a:gd name="connsiteY7" fmla="*/ 153921 h 428562"/>
                  <a:gd name="connsiteX8" fmla="*/ 253939 w 669423"/>
                  <a:gd name="connsiteY8" fmla="*/ 185148 h 428562"/>
                  <a:gd name="connsiteX9" fmla="*/ 253938 w 669423"/>
                  <a:gd name="connsiteY9" fmla="*/ 185147 h 428562"/>
                  <a:gd name="connsiteX10" fmla="*/ 222711 w 669423"/>
                  <a:gd name="connsiteY10" fmla="*/ 176780 h 428562"/>
                  <a:gd name="connsiteX11" fmla="*/ 190731 w 669423"/>
                  <a:gd name="connsiteY11" fmla="*/ 121388 h 428562"/>
                  <a:gd name="connsiteX12" fmla="*/ 185530 w 669423"/>
                  <a:gd name="connsiteY12" fmla="*/ 123308 h 428562"/>
                  <a:gd name="connsiteX13" fmla="*/ 271657 w 669423"/>
                  <a:gd name="connsiteY13" fmla="*/ 346530 h 428562"/>
                  <a:gd name="connsiteX14" fmla="*/ 529478 w 669423"/>
                  <a:gd name="connsiteY14" fmla="*/ 88712 h 428562"/>
                  <a:gd name="connsiteX15" fmla="*/ 669423 w 669423"/>
                  <a:gd name="connsiteY15" fmla="*/ 228658 h 428562"/>
                  <a:gd name="connsiteX16" fmla="*/ 469522 w 669423"/>
                  <a:gd name="connsiteY16" fmla="*/ 428561 h 428562"/>
                  <a:gd name="connsiteX17" fmla="*/ 123294 w 669423"/>
                  <a:gd name="connsiteY17" fmla="*/ 428562 h 428562"/>
                  <a:gd name="connsiteX18" fmla="*/ 5652 w 669423"/>
                  <a:gd name="connsiteY18" fmla="*/ 123657 h 428562"/>
                  <a:gd name="connsiteX19" fmla="*/ 53768 w 669423"/>
                  <a:gd name="connsiteY19" fmla="*/ 15086 h 428562"/>
                  <a:gd name="connsiteX20" fmla="*/ 63595 w 669423"/>
                  <a:gd name="connsiteY20" fmla="*/ 13409 h 428562"/>
                  <a:gd name="connsiteX21" fmla="*/ 85985 w 669423"/>
                  <a:gd name="connsiteY21" fmla="*/ 5142 h 428562"/>
                  <a:gd name="connsiteX22" fmla="*/ 132489 w 669423"/>
                  <a:gd name="connsiteY22" fmla="*/ 0 h 428562"/>
                  <a:gd name="connsiteX0" fmla="*/ 132489 w 669423"/>
                  <a:gd name="connsiteY0" fmla="*/ 0 h 428562"/>
                  <a:gd name="connsiteX1" fmla="*/ 242572 w 669423"/>
                  <a:gd name="connsiteY1" fmla="*/ 39962 h 428562"/>
                  <a:gd name="connsiteX2" fmla="*/ 247695 w 669423"/>
                  <a:gd name="connsiteY2" fmla="*/ 53861 h 428562"/>
                  <a:gd name="connsiteX3" fmla="*/ 276594 w 669423"/>
                  <a:gd name="connsiteY3" fmla="*/ 103914 h 428562"/>
                  <a:gd name="connsiteX4" fmla="*/ 268226 w 669423"/>
                  <a:gd name="connsiteY4" fmla="*/ 135142 h 428562"/>
                  <a:gd name="connsiteX5" fmla="*/ 268226 w 669423"/>
                  <a:gd name="connsiteY5" fmla="*/ 135141 h 428562"/>
                  <a:gd name="connsiteX6" fmla="*/ 252647 w 669423"/>
                  <a:gd name="connsiteY6" fmla="*/ 137192 h 428562"/>
                  <a:gd name="connsiteX7" fmla="*/ 262306 w 669423"/>
                  <a:gd name="connsiteY7" fmla="*/ 153921 h 428562"/>
                  <a:gd name="connsiteX8" fmla="*/ 253939 w 669423"/>
                  <a:gd name="connsiteY8" fmla="*/ 185148 h 428562"/>
                  <a:gd name="connsiteX9" fmla="*/ 253938 w 669423"/>
                  <a:gd name="connsiteY9" fmla="*/ 185147 h 428562"/>
                  <a:gd name="connsiteX10" fmla="*/ 222711 w 669423"/>
                  <a:gd name="connsiteY10" fmla="*/ 176780 h 428562"/>
                  <a:gd name="connsiteX11" fmla="*/ 190731 w 669423"/>
                  <a:gd name="connsiteY11" fmla="*/ 121388 h 428562"/>
                  <a:gd name="connsiteX12" fmla="*/ 185530 w 669423"/>
                  <a:gd name="connsiteY12" fmla="*/ 123308 h 428562"/>
                  <a:gd name="connsiteX13" fmla="*/ 271657 w 669423"/>
                  <a:gd name="connsiteY13" fmla="*/ 346530 h 428562"/>
                  <a:gd name="connsiteX14" fmla="*/ 529478 w 669423"/>
                  <a:gd name="connsiteY14" fmla="*/ 88712 h 428562"/>
                  <a:gd name="connsiteX15" fmla="*/ 592938 w 669423"/>
                  <a:gd name="connsiteY15" fmla="*/ 157690 h 428562"/>
                  <a:gd name="connsiteX16" fmla="*/ 669423 w 669423"/>
                  <a:gd name="connsiteY16" fmla="*/ 228658 h 428562"/>
                  <a:gd name="connsiteX17" fmla="*/ 469522 w 669423"/>
                  <a:gd name="connsiteY17" fmla="*/ 428561 h 428562"/>
                  <a:gd name="connsiteX18" fmla="*/ 123294 w 669423"/>
                  <a:gd name="connsiteY18" fmla="*/ 428562 h 428562"/>
                  <a:gd name="connsiteX19" fmla="*/ 5652 w 669423"/>
                  <a:gd name="connsiteY19" fmla="*/ 123657 h 428562"/>
                  <a:gd name="connsiteX20" fmla="*/ 53768 w 669423"/>
                  <a:gd name="connsiteY20" fmla="*/ 15086 h 428562"/>
                  <a:gd name="connsiteX21" fmla="*/ 63595 w 669423"/>
                  <a:gd name="connsiteY21" fmla="*/ 13409 h 428562"/>
                  <a:gd name="connsiteX22" fmla="*/ 85985 w 669423"/>
                  <a:gd name="connsiteY22" fmla="*/ 5142 h 428562"/>
                  <a:gd name="connsiteX23" fmla="*/ 132489 w 669423"/>
                  <a:gd name="connsiteY23" fmla="*/ 0 h 428562"/>
                  <a:gd name="connsiteX0" fmla="*/ 592938 w 684378"/>
                  <a:gd name="connsiteY0" fmla="*/ 157690 h 428562"/>
                  <a:gd name="connsiteX1" fmla="*/ 669423 w 684378"/>
                  <a:gd name="connsiteY1" fmla="*/ 228658 h 428562"/>
                  <a:gd name="connsiteX2" fmla="*/ 469522 w 684378"/>
                  <a:gd name="connsiteY2" fmla="*/ 428561 h 428562"/>
                  <a:gd name="connsiteX3" fmla="*/ 123294 w 684378"/>
                  <a:gd name="connsiteY3" fmla="*/ 428562 h 428562"/>
                  <a:gd name="connsiteX4" fmla="*/ 5652 w 684378"/>
                  <a:gd name="connsiteY4" fmla="*/ 123657 h 428562"/>
                  <a:gd name="connsiteX5" fmla="*/ 53768 w 684378"/>
                  <a:gd name="connsiteY5" fmla="*/ 15086 h 428562"/>
                  <a:gd name="connsiteX6" fmla="*/ 63595 w 684378"/>
                  <a:gd name="connsiteY6" fmla="*/ 13409 h 428562"/>
                  <a:gd name="connsiteX7" fmla="*/ 85985 w 684378"/>
                  <a:gd name="connsiteY7" fmla="*/ 5142 h 428562"/>
                  <a:gd name="connsiteX8" fmla="*/ 132489 w 684378"/>
                  <a:gd name="connsiteY8" fmla="*/ 0 h 428562"/>
                  <a:gd name="connsiteX9" fmla="*/ 242572 w 684378"/>
                  <a:gd name="connsiteY9" fmla="*/ 39962 h 428562"/>
                  <a:gd name="connsiteX10" fmla="*/ 247695 w 684378"/>
                  <a:gd name="connsiteY10" fmla="*/ 53861 h 428562"/>
                  <a:gd name="connsiteX11" fmla="*/ 276594 w 684378"/>
                  <a:gd name="connsiteY11" fmla="*/ 103914 h 428562"/>
                  <a:gd name="connsiteX12" fmla="*/ 268226 w 684378"/>
                  <a:gd name="connsiteY12" fmla="*/ 135142 h 428562"/>
                  <a:gd name="connsiteX13" fmla="*/ 268226 w 684378"/>
                  <a:gd name="connsiteY13" fmla="*/ 135141 h 428562"/>
                  <a:gd name="connsiteX14" fmla="*/ 252647 w 684378"/>
                  <a:gd name="connsiteY14" fmla="*/ 137192 h 428562"/>
                  <a:gd name="connsiteX15" fmla="*/ 262306 w 684378"/>
                  <a:gd name="connsiteY15" fmla="*/ 153921 h 428562"/>
                  <a:gd name="connsiteX16" fmla="*/ 253939 w 684378"/>
                  <a:gd name="connsiteY16" fmla="*/ 185148 h 428562"/>
                  <a:gd name="connsiteX17" fmla="*/ 253938 w 684378"/>
                  <a:gd name="connsiteY17" fmla="*/ 185147 h 428562"/>
                  <a:gd name="connsiteX18" fmla="*/ 222711 w 684378"/>
                  <a:gd name="connsiteY18" fmla="*/ 176780 h 428562"/>
                  <a:gd name="connsiteX19" fmla="*/ 190731 w 684378"/>
                  <a:gd name="connsiteY19" fmla="*/ 121388 h 428562"/>
                  <a:gd name="connsiteX20" fmla="*/ 185530 w 684378"/>
                  <a:gd name="connsiteY20" fmla="*/ 123308 h 428562"/>
                  <a:gd name="connsiteX21" fmla="*/ 271657 w 684378"/>
                  <a:gd name="connsiteY21" fmla="*/ 346530 h 428562"/>
                  <a:gd name="connsiteX22" fmla="*/ 529478 w 684378"/>
                  <a:gd name="connsiteY22" fmla="*/ 88712 h 428562"/>
                  <a:gd name="connsiteX23" fmla="*/ 684378 w 684378"/>
                  <a:gd name="connsiteY23" fmla="*/ 249130 h 428562"/>
                  <a:gd name="connsiteX0" fmla="*/ 669423 w 684378"/>
                  <a:gd name="connsiteY0" fmla="*/ 228658 h 428562"/>
                  <a:gd name="connsiteX1" fmla="*/ 469522 w 684378"/>
                  <a:gd name="connsiteY1" fmla="*/ 428561 h 428562"/>
                  <a:gd name="connsiteX2" fmla="*/ 123294 w 684378"/>
                  <a:gd name="connsiteY2" fmla="*/ 428562 h 428562"/>
                  <a:gd name="connsiteX3" fmla="*/ 5652 w 684378"/>
                  <a:gd name="connsiteY3" fmla="*/ 123657 h 428562"/>
                  <a:gd name="connsiteX4" fmla="*/ 53768 w 684378"/>
                  <a:gd name="connsiteY4" fmla="*/ 15086 h 428562"/>
                  <a:gd name="connsiteX5" fmla="*/ 63595 w 684378"/>
                  <a:gd name="connsiteY5" fmla="*/ 13409 h 428562"/>
                  <a:gd name="connsiteX6" fmla="*/ 85985 w 684378"/>
                  <a:gd name="connsiteY6" fmla="*/ 5142 h 428562"/>
                  <a:gd name="connsiteX7" fmla="*/ 132489 w 684378"/>
                  <a:gd name="connsiteY7" fmla="*/ 0 h 428562"/>
                  <a:gd name="connsiteX8" fmla="*/ 242572 w 684378"/>
                  <a:gd name="connsiteY8" fmla="*/ 39962 h 428562"/>
                  <a:gd name="connsiteX9" fmla="*/ 247695 w 684378"/>
                  <a:gd name="connsiteY9" fmla="*/ 53861 h 428562"/>
                  <a:gd name="connsiteX10" fmla="*/ 276594 w 684378"/>
                  <a:gd name="connsiteY10" fmla="*/ 103914 h 428562"/>
                  <a:gd name="connsiteX11" fmla="*/ 268226 w 684378"/>
                  <a:gd name="connsiteY11" fmla="*/ 135142 h 428562"/>
                  <a:gd name="connsiteX12" fmla="*/ 268226 w 684378"/>
                  <a:gd name="connsiteY12" fmla="*/ 135141 h 428562"/>
                  <a:gd name="connsiteX13" fmla="*/ 252647 w 684378"/>
                  <a:gd name="connsiteY13" fmla="*/ 137192 h 428562"/>
                  <a:gd name="connsiteX14" fmla="*/ 262306 w 684378"/>
                  <a:gd name="connsiteY14" fmla="*/ 153921 h 428562"/>
                  <a:gd name="connsiteX15" fmla="*/ 253939 w 684378"/>
                  <a:gd name="connsiteY15" fmla="*/ 185148 h 428562"/>
                  <a:gd name="connsiteX16" fmla="*/ 253938 w 684378"/>
                  <a:gd name="connsiteY16" fmla="*/ 185147 h 428562"/>
                  <a:gd name="connsiteX17" fmla="*/ 222711 w 684378"/>
                  <a:gd name="connsiteY17" fmla="*/ 176780 h 428562"/>
                  <a:gd name="connsiteX18" fmla="*/ 190731 w 684378"/>
                  <a:gd name="connsiteY18" fmla="*/ 121388 h 428562"/>
                  <a:gd name="connsiteX19" fmla="*/ 185530 w 684378"/>
                  <a:gd name="connsiteY19" fmla="*/ 123308 h 428562"/>
                  <a:gd name="connsiteX20" fmla="*/ 271657 w 684378"/>
                  <a:gd name="connsiteY20" fmla="*/ 346530 h 428562"/>
                  <a:gd name="connsiteX21" fmla="*/ 529478 w 684378"/>
                  <a:gd name="connsiteY21" fmla="*/ 88712 h 428562"/>
                  <a:gd name="connsiteX22" fmla="*/ 684378 w 684378"/>
                  <a:gd name="connsiteY22" fmla="*/ 249130 h 428562"/>
                  <a:gd name="connsiteX0" fmla="*/ 669423 w 669423"/>
                  <a:gd name="connsiteY0" fmla="*/ 228658 h 428562"/>
                  <a:gd name="connsiteX1" fmla="*/ 469522 w 669423"/>
                  <a:gd name="connsiteY1" fmla="*/ 428561 h 428562"/>
                  <a:gd name="connsiteX2" fmla="*/ 123294 w 669423"/>
                  <a:gd name="connsiteY2" fmla="*/ 428562 h 428562"/>
                  <a:gd name="connsiteX3" fmla="*/ 5652 w 669423"/>
                  <a:gd name="connsiteY3" fmla="*/ 123657 h 428562"/>
                  <a:gd name="connsiteX4" fmla="*/ 53768 w 669423"/>
                  <a:gd name="connsiteY4" fmla="*/ 15086 h 428562"/>
                  <a:gd name="connsiteX5" fmla="*/ 63595 w 669423"/>
                  <a:gd name="connsiteY5" fmla="*/ 13409 h 428562"/>
                  <a:gd name="connsiteX6" fmla="*/ 85985 w 669423"/>
                  <a:gd name="connsiteY6" fmla="*/ 5142 h 428562"/>
                  <a:gd name="connsiteX7" fmla="*/ 132489 w 669423"/>
                  <a:gd name="connsiteY7" fmla="*/ 0 h 428562"/>
                  <a:gd name="connsiteX8" fmla="*/ 242572 w 669423"/>
                  <a:gd name="connsiteY8" fmla="*/ 39962 h 428562"/>
                  <a:gd name="connsiteX9" fmla="*/ 247695 w 669423"/>
                  <a:gd name="connsiteY9" fmla="*/ 53861 h 428562"/>
                  <a:gd name="connsiteX10" fmla="*/ 276594 w 669423"/>
                  <a:gd name="connsiteY10" fmla="*/ 103914 h 428562"/>
                  <a:gd name="connsiteX11" fmla="*/ 268226 w 669423"/>
                  <a:gd name="connsiteY11" fmla="*/ 135142 h 428562"/>
                  <a:gd name="connsiteX12" fmla="*/ 268226 w 669423"/>
                  <a:gd name="connsiteY12" fmla="*/ 135141 h 428562"/>
                  <a:gd name="connsiteX13" fmla="*/ 252647 w 669423"/>
                  <a:gd name="connsiteY13" fmla="*/ 137192 h 428562"/>
                  <a:gd name="connsiteX14" fmla="*/ 262306 w 669423"/>
                  <a:gd name="connsiteY14" fmla="*/ 153921 h 428562"/>
                  <a:gd name="connsiteX15" fmla="*/ 253939 w 669423"/>
                  <a:gd name="connsiteY15" fmla="*/ 185148 h 428562"/>
                  <a:gd name="connsiteX16" fmla="*/ 253938 w 669423"/>
                  <a:gd name="connsiteY16" fmla="*/ 185147 h 428562"/>
                  <a:gd name="connsiteX17" fmla="*/ 222711 w 669423"/>
                  <a:gd name="connsiteY17" fmla="*/ 176780 h 428562"/>
                  <a:gd name="connsiteX18" fmla="*/ 190731 w 669423"/>
                  <a:gd name="connsiteY18" fmla="*/ 121388 h 428562"/>
                  <a:gd name="connsiteX19" fmla="*/ 185530 w 669423"/>
                  <a:gd name="connsiteY19" fmla="*/ 123308 h 428562"/>
                  <a:gd name="connsiteX20" fmla="*/ 271657 w 669423"/>
                  <a:gd name="connsiteY20" fmla="*/ 346530 h 428562"/>
                  <a:gd name="connsiteX21" fmla="*/ 529478 w 669423"/>
                  <a:gd name="connsiteY21" fmla="*/ 88712 h 428562"/>
                  <a:gd name="connsiteX0" fmla="*/ 669423 w 669423"/>
                  <a:gd name="connsiteY0" fmla="*/ 228658 h 428562"/>
                  <a:gd name="connsiteX1" fmla="*/ 469522 w 669423"/>
                  <a:gd name="connsiteY1" fmla="*/ 428561 h 428562"/>
                  <a:gd name="connsiteX2" fmla="*/ 123294 w 669423"/>
                  <a:gd name="connsiteY2" fmla="*/ 428562 h 428562"/>
                  <a:gd name="connsiteX3" fmla="*/ 5652 w 669423"/>
                  <a:gd name="connsiteY3" fmla="*/ 123657 h 428562"/>
                  <a:gd name="connsiteX4" fmla="*/ 53768 w 669423"/>
                  <a:gd name="connsiteY4" fmla="*/ 15086 h 428562"/>
                  <a:gd name="connsiteX5" fmla="*/ 63595 w 669423"/>
                  <a:gd name="connsiteY5" fmla="*/ 13409 h 428562"/>
                  <a:gd name="connsiteX6" fmla="*/ 85985 w 669423"/>
                  <a:gd name="connsiteY6" fmla="*/ 5142 h 428562"/>
                  <a:gd name="connsiteX7" fmla="*/ 132489 w 669423"/>
                  <a:gd name="connsiteY7" fmla="*/ 0 h 428562"/>
                  <a:gd name="connsiteX8" fmla="*/ 242572 w 669423"/>
                  <a:gd name="connsiteY8" fmla="*/ 39962 h 428562"/>
                  <a:gd name="connsiteX9" fmla="*/ 247695 w 669423"/>
                  <a:gd name="connsiteY9" fmla="*/ 53861 h 428562"/>
                  <a:gd name="connsiteX10" fmla="*/ 276594 w 669423"/>
                  <a:gd name="connsiteY10" fmla="*/ 103914 h 428562"/>
                  <a:gd name="connsiteX11" fmla="*/ 268226 w 669423"/>
                  <a:gd name="connsiteY11" fmla="*/ 135142 h 428562"/>
                  <a:gd name="connsiteX12" fmla="*/ 268226 w 669423"/>
                  <a:gd name="connsiteY12" fmla="*/ 135141 h 428562"/>
                  <a:gd name="connsiteX13" fmla="*/ 252647 w 669423"/>
                  <a:gd name="connsiteY13" fmla="*/ 137192 h 428562"/>
                  <a:gd name="connsiteX14" fmla="*/ 262306 w 669423"/>
                  <a:gd name="connsiteY14" fmla="*/ 153921 h 428562"/>
                  <a:gd name="connsiteX15" fmla="*/ 253939 w 669423"/>
                  <a:gd name="connsiteY15" fmla="*/ 185148 h 428562"/>
                  <a:gd name="connsiteX16" fmla="*/ 253938 w 669423"/>
                  <a:gd name="connsiteY16" fmla="*/ 185147 h 428562"/>
                  <a:gd name="connsiteX17" fmla="*/ 222711 w 669423"/>
                  <a:gd name="connsiteY17" fmla="*/ 176780 h 428562"/>
                  <a:gd name="connsiteX18" fmla="*/ 190731 w 669423"/>
                  <a:gd name="connsiteY18" fmla="*/ 121388 h 428562"/>
                  <a:gd name="connsiteX19" fmla="*/ 149811 w 669423"/>
                  <a:gd name="connsiteY19" fmla="*/ 130451 h 428562"/>
                  <a:gd name="connsiteX20" fmla="*/ 271657 w 669423"/>
                  <a:gd name="connsiteY20" fmla="*/ 346530 h 428562"/>
                  <a:gd name="connsiteX21" fmla="*/ 529478 w 669423"/>
                  <a:gd name="connsiteY21" fmla="*/ 88712 h 428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69423" h="428562">
                    <a:moveTo>
                      <a:pt x="669423" y="228658"/>
                    </a:moveTo>
                    <a:lnTo>
                      <a:pt x="469522" y="428561"/>
                    </a:lnTo>
                    <a:lnTo>
                      <a:pt x="123294" y="428562"/>
                    </a:lnTo>
                    <a:lnTo>
                      <a:pt x="5652" y="123657"/>
                    </a:lnTo>
                    <a:cubicBezTo>
                      <a:pt x="-11043" y="80390"/>
                      <a:pt x="10500" y="31780"/>
                      <a:pt x="53768" y="15086"/>
                    </a:cubicBezTo>
                    <a:lnTo>
                      <a:pt x="63595" y="13409"/>
                    </a:lnTo>
                    <a:lnTo>
                      <a:pt x="85985" y="5142"/>
                    </a:lnTo>
                    <a:cubicBezTo>
                      <a:pt x="100278" y="1831"/>
                      <a:pt x="115993" y="0"/>
                      <a:pt x="132489" y="0"/>
                    </a:cubicBezTo>
                    <a:cubicBezTo>
                      <a:pt x="181977" y="0"/>
                      <a:pt x="224436" y="16478"/>
                      <a:pt x="242572" y="39962"/>
                    </a:cubicBezTo>
                    <a:lnTo>
                      <a:pt x="247695" y="53861"/>
                    </a:lnTo>
                    <a:lnTo>
                      <a:pt x="276594" y="103914"/>
                    </a:lnTo>
                    <a:cubicBezTo>
                      <a:pt x="282906" y="114848"/>
                      <a:pt x="279160" y="128829"/>
                      <a:pt x="268226" y="135142"/>
                    </a:cubicBezTo>
                    <a:lnTo>
                      <a:pt x="268226" y="135141"/>
                    </a:lnTo>
                    <a:lnTo>
                      <a:pt x="252647" y="137192"/>
                    </a:lnTo>
                    <a:lnTo>
                      <a:pt x="262306" y="153921"/>
                    </a:lnTo>
                    <a:cubicBezTo>
                      <a:pt x="268618" y="164854"/>
                      <a:pt x="264872" y="178836"/>
                      <a:pt x="253939" y="185148"/>
                    </a:cubicBezTo>
                    <a:lnTo>
                      <a:pt x="253938" y="185147"/>
                    </a:lnTo>
                    <a:cubicBezTo>
                      <a:pt x="243005" y="191459"/>
                      <a:pt x="229023" y="187713"/>
                      <a:pt x="222711" y="176780"/>
                    </a:cubicBezTo>
                    <a:lnTo>
                      <a:pt x="190731" y="121388"/>
                    </a:lnTo>
                    <a:lnTo>
                      <a:pt x="149811" y="130451"/>
                    </a:lnTo>
                    <a:lnTo>
                      <a:pt x="271657" y="346530"/>
                    </a:lnTo>
                    <a:lnTo>
                      <a:pt x="529478" y="88712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91" name="グループ化 690">
              <a:extLst>
                <a:ext uri="{FF2B5EF4-FFF2-40B4-BE49-F238E27FC236}">
                  <a16:creationId xmlns:a16="http://schemas.microsoft.com/office/drawing/2014/main" id="{4EC3262F-7424-4063-B05C-F894860A628A}"/>
                </a:ext>
              </a:extLst>
            </p:cNvPr>
            <p:cNvGrpSpPr/>
            <p:nvPr/>
          </p:nvGrpSpPr>
          <p:grpSpPr>
            <a:xfrm rot="21207834">
              <a:off x="1350054" y="2924169"/>
              <a:ext cx="473123" cy="502844"/>
              <a:chOff x="1119690" y="3521996"/>
              <a:chExt cx="841834" cy="894717"/>
            </a:xfrm>
          </p:grpSpPr>
          <p:sp>
            <p:nvSpPr>
              <p:cNvPr id="715" name="フリーフォーム: 図形 714">
                <a:extLst>
                  <a:ext uri="{FF2B5EF4-FFF2-40B4-BE49-F238E27FC236}">
                    <a16:creationId xmlns:a16="http://schemas.microsoft.com/office/drawing/2014/main" id="{D376F9A0-B5A4-42D3-943E-B03541A66B08}"/>
                  </a:ext>
                </a:extLst>
              </p:cNvPr>
              <p:cNvSpPr/>
              <p:nvPr/>
            </p:nvSpPr>
            <p:spPr>
              <a:xfrm>
                <a:off x="1163122" y="3521996"/>
                <a:ext cx="798402" cy="828549"/>
              </a:xfrm>
              <a:custGeom>
                <a:avLst/>
                <a:gdLst>
                  <a:gd name="connsiteX0" fmla="*/ 374988 w 798402"/>
                  <a:gd name="connsiteY0" fmla="*/ 0 h 828549"/>
                  <a:gd name="connsiteX1" fmla="*/ 749976 w 798402"/>
                  <a:gd name="connsiteY1" fmla="*/ 376350 h 828549"/>
                  <a:gd name="connsiteX2" fmla="*/ 720508 w 798402"/>
                  <a:gd name="connsiteY2" fmla="*/ 522843 h 828549"/>
                  <a:gd name="connsiteX3" fmla="*/ 718489 w 798402"/>
                  <a:gd name="connsiteY3" fmla="*/ 526576 h 828549"/>
                  <a:gd name="connsiteX4" fmla="*/ 742355 w 798402"/>
                  <a:gd name="connsiteY4" fmla="*/ 542735 h 828549"/>
                  <a:gd name="connsiteX5" fmla="*/ 798402 w 798402"/>
                  <a:gd name="connsiteY5" fmla="*/ 645230 h 828549"/>
                  <a:gd name="connsiteX6" fmla="*/ 470229 w 798402"/>
                  <a:gd name="connsiteY6" fmla="*/ 828549 h 828549"/>
                  <a:gd name="connsiteX7" fmla="*/ 148723 w 798402"/>
                  <a:gd name="connsiteY7" fmla="*/ 682176 h 828549"/>
                  <a:gd name="connsiteX8" fmla="*/ 147132 w 798402"/>
                  <a:gd name="connsiteY8" fmla="*/ 673357 h 828549"/>
                  <a:gd name="connsiteX9" fmla="*/ 109831 w 798402"/>
                  <a:gd name="connsiteY9" fmla="*/ 642470 h 828549"/>
                  <a:gd name="connsiteX10" fmla="*/ 0 w 798402"/>
                  <a:gd name="connsiteY10" fmla="*/ 376350 h 828549"/>
                  <a:gd name="connsiteX11" fmla="*/ 7619 w 798402"/>
                  <a:gd name="connsiteY11" fmla="*/ 300502 h 828549"/>
                  <a:gd name="connsiteX12" fmla="*/ 10158 w 798402"/>
                  <a:gd name="connsiteY12" fmla="*/ 292292 h 828549"/>
                  <a:gd name="connsiteX13" fmla="*/ 9260 w 798402"/>
                  <a:gd name="connsiteY13" fmla="*/ 283353 h 828549"/>
                  <a:gd name="connsiteX14" fmla="*/ 221092 w 798402"/>
                  <a:gd name="connsiteY14" fmla="*/ 22500 h 828549"/>
                  <a:gd name="connsiteX15" fmla="*/ 266477 w 798402"/>
                  <a:gd name="connsiteY15" fmla="*/ 17908 h 828549"/>
                  <a:gd name="connsiteX16" fmla="*/ 299415 w 798402"/>
                  <a:gd name="connsiteY16" fmla="*/ 7646 h 828549"/>
                  <a:gd name="connsiteX17" fmla="*/ 374988 w 798402"/>
                  <a:gd name="connsiteY17" fmla="*/ 0 h 8285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798402" h="828549">
                    <a:moveTo>
                      <a:pt x="374988" y="0"/>
                    </a:moveTo>
                    <a:cubicBezTo>
                      <a:pt x="582088" y="0"/>
                      <a:pt x="749976" y="168498"/>
                      <a:pt x="749976" y="376350"/>
                    </a:cubicBezTo>
                    <a:cubicBezTo>
                      <a:pt x="749976" y="428313"/>
                      <a:pt x="739483" y="477817"/>
                      <a:pt x="720508" y="522843"/>
                    </a:cubicBezTo>
                    <a:lnTo>
                      <a:pt x="718489" y="526576"/>
                    </a:lnTo>
                    <a:lnTo>
                      <a:pt x="742355" y="542735"/>
                    </a:lnTo>
                    <a:cubicBezTo>
                      <a:pt x="777740" y="571992"/>
                      <a:pt x="798402" y="607263"/>
                      <a:pt x="798402" y="645230"/>
                    </a:cubicBezTo>
                    <a:cubicBezTo>
                      <a:pt x="798402" y="746475"/>
                      <a:pt x="651474" y="828549"/>
                      <a:pt x="470229" y="828549"/>
                    </a:cubicBezTo>
                    <a:cubicBezTo>
                      <a:pt x="311640" y="828549"/>
                      <a:pt x="179324" y="765711"/>
                      <a:pt x="148723" y="682176"/>
                    </a:cubicBezTo>
                    <a:lnTo>
                      <a:pt x="147132" y="673357"/>
                    </a:lnTo>
                    <a:lnTo>
                      <a:pt x="109831" y="642470"/>
                    </a:lnTo>
                    <a:cubicBezTo>
                      <a:pt x="41972" y="574364"/>
                      <a:pt x="0" y="480277"/>
                      <a:pt x="0" y="376350"/>
                    </a:cubicBezTo>
                    <a:cubicBezTo>
                      <a:pt x="0" y="350369"/>
                      <a:pt x="2623" y="325002"/>
                      <a:pt x="7619" y="300502"/>
                    </a:cubicBezTo>
                    <a:lnTo>
                      <a:pt x="10158" y="292292"/>
                    </a:lnTo>
                    <a:lnTo>
                      <a:pt x="9260" y="283353"/>
                    </a:lnTo>
                    <a:cubicBezTo>
                      <a:pt x="9260" y="154682"/>
                      <a:pt x="100200" y="47328"/>
                      <a:pt x="221092" y="22500"/>
                    </a:cubicBezTo>
                    <a:lnTo>
                      <a:pt x="266477" y="17908"/>
                    </a:lnTo>
                    <a:lnTo>
                      <a:pt x="299415" y="7646"/>
                    </a:lnTo>
                    <a:cubicBezTo>
                      <a:pt x="323826" y="2633"/>
                      <a:pt x="349101" y="0"/>
                      <a:pt x="374988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6" name="フリーフォーム: 図形 715">
                <a:extLst>
                  <a:ext uri="{FF2B5EF4-FFF2-40B4-BE49-F238E27FC236}">
                    <a16:creationId xmlns:a16="http://schemas.microsoft.com/office/drawing/2014/main" id="{6B9F9A5F-36F1-474D-AB9B-4D3361A3480D}"/>
                  </a:ext>
                </a:extLst>
              </p:cNvPr>
              <p:cNvSpPr/>
              <p:nvPr/>
            </p:nvSpPr>
            <p:spPr>
              <a:xfrm>
                <a:off x="1119690" y="3601581"/>
                <a:ext cx="704423" cy="773194"/>
              </a:xfrm>
              <a:custGeom>
                <a:avLst/>
                <a:gdLst>
                  <a:gd name="connsiteX0" fmla="*/ 367044 w 704423"/>
                  <a:gd name="connsiteY0" fmla="*/ 0 h 773194"/>
                  <a:gd name="connsiteX1" fmla="*/ 704423 w 704423"/>
                  <a:gd name="connsiteY1" fmla="*/ 386597 h 773194"/>
                  <a:gd name="connsiteX2" fmla="*/ 367044 w 704423"/>
                  <a:gd name="connsiteY2" fmla="*/ 773194 h 773194"/>
                  <a:gd name="connsiteX3" fmla="*/ 206229 w 704423"/>
                  <a:gd name="connsiteY3" fmla="*/ 726534 h 773194"/>
                  <a:gd name="connsiteX4" fmla="*/ 153179 w 704423"/>
                  <a:gd name="connsiteY4" fmla="*/ 683334 h 773194"/>
                  <a:gd name="connsiteX5" fmla="*/ 166529 w 704423"/>
                  <a:gd name="connsiteY5" fmla="*/ 615402 h 773194"/>
                  <a:gd name="connsiteX6" fmla="*/ 105073 w 704423"/>
                  <a:gd name="connsiteY6" fmla="*/ 626286 h 773194"/>
                  <a:gd name="connsiteX7" fmla="*/ 87284 w 704423"/>
                  <a:gd name="connsiteY7" fmla="*/ 602747 h 773194"/>
                  <a:gd name="connsiteX8" fmla="*/ 67610 w 704423"/>
                  <a:gd name="connsiteY8" fmla="*/ 561213 h 773194"/>
                  <a:gd name="connsiteX9" fmla="*/ 42946 w 704423"/>
                  <a:gd name="connsiteY9" fmla="*/ 563273 h 773194"/>
                  <a:gd name="connsiteX10" fmla="*/ 117 w 704423"/>
                  <a:gd name="connsiteY10" fmla="*/ 546969 h 773194"/>
                  <a:gd name="connsiteX11" fmla="*/ 19484 w 704423"/>
                  <a:gd name="connsiteY11" fmla="*/ 490926 h 773194"/>
                  <a:gd name="connsiteX12" fmla="*/ 36326 w 704423"/>
                  <a:gd name="connsiteY12" fmla="*/ 462310 h 773194"/>
                  <a:gd name="connsiteX13" fmla="*/ 29665 w 704423"/>
                  <a:gd name="connsiteY13" fmla="*/ 386597 h 773194"/>
                  <a:gd name="connsiteX14" fmla="*/ 367044 w 704423"/>
                  <a:gd name="connsiteY14" fmla="*/ 0 h 773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04423" h="773194">
                    <a:moveTo>
                      <a:pt x="367044" y="0"/>
                    </a:moveTo>
                    <a:cubicBezTo>
                      <a:pt x="553373" y="0"/>
                      <a:pt x="704423" y="173085"/>
                      <a:pt x="704423" y="386597"/>
                    </a:cubicBezTo>
                    <a:cubicBezTo>
                      <a:pt x="704423" y="600109"/>
                      <a:pt x="553373" y="773194"/>
                      <a:pt x="367044" y="773194"/>
                    </a:cubicBezTo>
                    <a:cubicBezTo>
                      <a:pt x="308816" y="773194"/>
                      <a:pt x="254034" y="756292"/>
                      <a:pt x="206229" y="726534"/>
                    </a:cubicBezTo>
                    <a:lnTo>
                      <a:pt x="153179" y="683334"/>
                    </a:lnTo>
                    <a:lnTo>
                      <a:pt x="166529" y="615402"/>
                    </a:lnTo>
                    <a:lnTo>
                      <a:pt x="105073" y="626286"/>
                    </a:lnTo>
                    <a:lnTo>
                      <a:pt x="87284" y="602747"/>
                    </a:lnTo>
                    <a:lnTo>
                      <a:pt x="67610" y="561213"/>
                    </a:lnTo>
                    <a:lnTo>
                      <a:pt x="42946" y="563273"/>
                    </a:lnTo>
                    <a:cubicBezTo>
                      <a:pt x="20202" y="563273"/>
                      <a:pt x="-1803" y="565990"/>
                      <a:pt x="117" y="546969"/>
                    </a:cubicBezTo>
                    <a:cubicBezTo>
                      <a:pt x="1078" y="537459"/>
                      <a:pt x="8979" y="513004"/>
                      <a:pt x="19484" y="490926"/>
                    </a:cubicBezTo>
                    <a:lnTo>
                      <a:pt x="36326" y="462310"/>
                    </a:lnTo>
                    <a:lnTo>
                      <a:pt x="29665" y="386597"/>
                    </a:lnTo>
                    <a:cubicBezTo>
                      <a:pt x="29665" y="173085"/>
                      <a:pt x="180715" y="0"/>
                      <a:pt x="367044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7" name="フリーフォーム: 図形 716">
                <a:extLst>
                  <a:ext uri="{FF2B5EF4-FFF2-40B4-BE49-F238E27FC236}">
                    <a16:creationId xmlns:a16="http://schemas.microsoft.com/office/drawing/2014/main" id="{60644BA3-503F-4124-934E-9C98DF799176}"/>
                  </a:ext>
                </a:extLst>
              </p:cNvPr>
              <p:cNvSpPr/>
              <p:nvPr/>
            </p:nvSpPr>
            <p:spPr>
              <a:xfrm rot="20557395" flipH="1">
                <a:off x="1515073" y="3529632"/>
                <a:ext cx="336005" cy="778198"/>
              </a:xfrm>
              <a:custGeom>
                <a:avLst/>
                <a:gdLst>
                  <a:gd name="connsiteX0" fmla="*/ 268288 w 336005"/>
                  <a:gd name="connsiteY0" fmla="*/ 7905 h 778198"/>
                  <a:gd name="connsiteX1" fmla="*/ 0 w 336005"/>
                  <a:gd name="connsiteY1" fmla="*/ 389099 h 778198"/>
                  <a:gd name="connsiteX2" fmla="*/ 57385 w 336005"/>
                  <a:gd name="connsiteY2" fmla="*/ 606648 h 778198"/>
                  <a:gd name="connsiteX3" fmla="*/ 82760 w 336005"/>
                  <a:gd name="connsiteY3" fmla="*/ 642263 h 778198"/>
                  <a:gd name="connsiteX4" fmla="*/ 89562 w 336005"/>
                  <a:gd name="connsiteY4" fmla="*/ 629008 h 778198"/>
                  <a:gd name="connsiteX5" fmla="*/ 135657 w 336005"/>
                  <a:gd name="connsiteY5" fmla="*/ 699817 h 778198"/>
                  <a:gd name="connsiteX6" fmla="*/ 148142 w 336005"/>
                  <a:gd name="connsiteY6" fmla="*/ 711746 h 778198"/>
                  <a:gd name="connsiteX7" fmla="*/ 336005 w 336005"/>
                  <a:gd name="connsiteY7" fmla="*/ 778198 h 778198"/>
                  <a:gd name="connsiteX8" fmla="*/ 336005 w 336005"/>
                  <a:gd name="connsiteY8" fmla="*/ 0 h 778198"/>
                  <a:gd name="connsiteX9" fmla="*/ 268288 w 336005"/>
                  <a:gd name="connsiteY9" fmla="*/ 7905 h 778198"/>
                  <a:gd name="connsiteX0" fmla="*/ 268288 w 336005"/>
                  <a:gd name="connsiteY0" fmla="*/ 7905 h 778198"/>
                  <a:gd name="connsiteX1" fmla="*/ 0 w 336005"/>
                  <a:gd name="connsiteY1" fmla="*/ 389099 h 778198"/>
                  <a:gd name="connsiteX2" fmla="*/ 57385 w 336005"/>
                  <a:gd name="connsiteY2" fmla="*/ 606648 h 778198"/>
                  <a:gd name="connsiteX3" fmla="*/ 82760 w 336005"/>
                  <a:gd name="connsiteY3" fmla="*/ 642263 h 778198"/>
                  <a:gd name="connsiteX4" fmla="*/ 135657 w 336005"/>
                  <a:gd name="connsiteY4" fmla="*/ 699817 h 778198"/>
                  <a:gd name="connsiteX5" fmla="*/ 148142 w 336005"/>
                  <a:gd name="connsiteY5" fmla="*/ 711746 h 778198"/>
                  <a:gd name="connsiteX6" fmla="*/ 336005 w 336005"/>
                  <a:gd name="connsiteY6" fmla="*/ 778198 h 778198"/>
                  <a:gd name="connsiteX7" fmla="*/ 336005 w 336005"/>
                  <a:gd name="connsiteY7" fmla="*/ 0 h 778198"/>
                  <a:gd name="connsiteX8" fmla="*/ 268288 w 336005"/>
                  <a:gd name="connsiteY8" fmla="*/ 7905 h 778198"/>
                  <a:gd name="connsiteX0" fmla="*/ 268288 w 336005"/>
                  <a:gd name="connsiteY0" fmla="*/ 7905 h 778198"/>
                  <a:gd name="connsiteX1" fmla="*/ 0 w 336005"/>
                  <a:gd name="connsiteY1" fmla="*/ 389099 h 778198"/>
                  <a:gd name="connsiteX2" fmla="*/ 57385 w 336005"/>
                  <a:gd name="connsiteY2" fmla="*/ 606648 h 778198"/>
                  <a:gd name="connsiteX3" fmla="*/ 135657 w 336005"/>
                  <a:gd name="connsiteY3" fmla="*/ 699817 h 778198"/>
                  <a:gd name="connsiteX4" fmla="*/ 148142 w 336005"/>
                  <a:gd name="connsiteY4" fmla="*/ 711746 h 778198"/>
                  <a:gd name="connsiteX5" fmla="*/ 336005 w 336005"/>
                  <a:gd name="connsiteY5" fmla="*/ 778198 h 778198"/>
                  <a:gd name="connsiteX6" fmla="*/ 336005 w 336005"/>
                  <a:gd name="connsiteY6" fmla="*/ 0 h 778198"/>
                  <a:gd name="connsiteX7" fmla="*/ 268288 w 336005"/>
                  <a:gd name="connsiteY7" fmla="*/ 7905 h 778198"/>
                  <a:gd name="connsiteX0" fmla="*/ 135657 w 336005"/>
                  <a:gd name="connsiteY0" fmla="*/ 699817 h 791257"/>
                  <a:gd name="connsiteX1" fmla="*/ 148142 w 336005"/>
                  <a:gd name="connsiteY1" fmla="*/ 711746 h 791257"/>
                  <a:gd name="connsiteX2" fmla="*/ 336005 w 336005"/>
                  <a:gd name="connsiteY2" fmla="*/ 778198 h 791257"/>
                  <a:gd name="connsiteX3" fmla="*/ 336005 w 336005"/>
                  <a:gd name="connsiteY3" fmla="*/ 0 h 791257"/>
                  <a:gd name="connsiteX4" fmla="*/ 268288 w 336005"/>
                  <a:gd name="connsiteY4" fmla="*/ 7905 h 791257"/>
                  <a:gd name="connsiteX5" fmla="*/ 0 w 336005"/>
                  <a:gd name="connsiteY5" fmla="*/ 389099 h 791257"/>
                  <a:gd name="connsiteX6" fmla="*/ 57385 w 336005"/>
                  <a:gd name="connsiteY6" fmla="*/ 606648 h 791257"/>
                  <a:gd name="connsiteX7" fmla="*/ 227097 w 336005"/>
                  <a:gd name="connsiteY7" fmla="*/ 791257 h 791257"/>
                  <a:gd name="connsiteX0" fmla="*/ 135657 w 336005"/>
                  <a:gd name="connsiteY0" fmla="*/ 699817 h 778198"/>
                  <a:gd name="connsiteX1" fmla="*/ 148142 w 336005"/>
                  <a:gd name="connsiteY1" fmla="*/ 711746 h 778198"/>
                  <a:gd name="connsiteX2" fmla="*/ 336005 w 336005"/>
                  <a:gd name="connsiteY2" fmla="*/ 778198 h 778198"/>
                  <a:gd name="connsiteX3" fmla="*/ 336005 w 336005"/>
                  <a:gd name="connsiteY3" fmla="*/ 0 h 778198"/>
                  <a:gd name="connsiteX4" fmla="*/ 268288 w 336005"/>
                  <a:gd name="connsiteY4" fmla="*/ 7905 h 778198"/>
                  <a:gd name="connsiteX5" fmla="*/ 0 w 336005"/>
                  <a:gd name="connsiteY5" fmla="*/ 389099 h 778198"/>
                  <a:gd name="connsiteX6" fmla="*/ 57385 w 336005"/>
                  <a:gd name="connsiteY6" fmla="*/ 606648 h 778198"/>
                  <a:gd name="connsiteX0" fmla="*/ 148142 w 336005"/>
                  <a:gd name="connsiteY0" fmla="*/ 711746 h 778198"/>
                  <a:gd name="connsiteX1" fmla="*/ 336005 w 336005"/>
                  <a:gd name="connsiteY1" fmla="*/ 778198 h 778198"/>
                  <a:gd name="connsiteX2" fmla="*/ 336005 w 336005"/>
                  <a:gd name="connsiteY2" fmla="*/ 0 h 778198"/>
                  <a:gd name="connsiteX3" fmla="*/ 268288 w 336005"/>
                  <a:gd name="connsiteY3" fmla="*/ 7905 h 778198"/>
                  <a:gd name="connsiteX4" fmla="*/ 0 w 336005"/>
                  <a:gd name="connsiteY4" fmla="*/ 389099 h 778198"/>
                  <a:gd name="connsiteX5" fmla="*/ 57385 w 336005"/>
                  <a:gd name="connsiteY5" fmla="*/ 606648 h 778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36005" h="778198">
                    <a:moveTo>
                      <a:pt x="148142" y="711746"/>
                    </a:moveTo>
                    <a:cubicBezTo>
                      <a:pt x="201768" y="753700"/>
                      <a:pt x="266416" y="778198"/>
                      <a:pt x="336005" y="778198"/>
                    </a:cubicBezTo>
                    <a:cubicBezTo>
                      <a:pt x="266246" y="525088"/>
                      <a:pt x="266246" y="253110"/>
                      <a:pt x="336005" y="0"/>
                    </a:cubicBezTo>
                    <a:cubicBezTo>
                      <a:pt x="312809" y="0"/>
                      <a:pt x="290161" y="2722"/>
                      <a:pt x="268288" y="7905"/>
                    </a:cubicBezTo>
                    <a:cubicBezTo>
                      <a:pt x="115177" y="44187"/>
                      <a:pt x="0" y="201068"/>
                      <a:pt x="0" y="389099"/>
                    </a:cubicBezTo>
                    <a:cubicBezTo>
                      <a:pt x="0" y="469684"/>
                      <a:pt x="21155" y="544547"/>
                      <a:pt x="57385" y="606648"/>
                    </a:cubicBezTo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8" name="フリーフォーム: 図形 717">
                <a:extLst>
                  <a:ext uri="{FF2B5EF4-FFF2-40B4-BE49-F238E27FC236}">
                    <a16:creationId xmlns:a16="http://schemas.microsoft.com/office/drawing/2014/main" id="{FEBA336C-F7D1-494E-B9F7-70AD32CE63C8}"/>
                  </a:ext>
                </a:extLst>
              </p:cNvPr>
              <p:cNvSpPr/>
              <p:nvPr/>
            </p:nvSpPr>
            <p:spPr>
              <a:xfrm rot="900000" flipH="1">
                <a:off x="1574404" y="3888603"/>
                <a:ext cx="149914" cy="261682"/>
              </a:xfrm>
              <a:custGeom>
                <a:avLst/>
                <a:gdLst>
                  <a:gd name="connsiteX0" fmla="*/ 148373 w 149914"/>
                  <a:gd name="connsiteY0" fmla="*/ 10282 h 261682"/>
                  <a:gd name="connsiteX1" fmla="*/ 106801 w 149914"/>
                  <a:gd name="connsiteY1" fmla="*/ 0 h 261682"/>
                  <a:gd name="connsiteX2" fmla="*/ 0 w 149914"/>
                  <a:gd name="connsiteY2" fmla="*/ 130841 h 261682"/>
                  <a:gd name="connsiteX3" fmla="*/ 106801 w 149914"/>
                  <a:gd name="connsiteY3" fmla="*/ 261682 h 261682"/>
                  <a:gd name="connsiteX4" fmla="*/ 133504 w 149914"/>
                  <a:gd name="connsiteY4" fmla="*/ 255077 h 261682"/>
                  <a:gd name="connsiteX5" fmla="*/ 125740 w 149914"/>
                  <a:gd name="connsiteY5" fmla="*/ 164532 h 261682"/>
                  <a:gd name="connsiteX6" fmla="*/ 134133 w 149914"/>
                  <a:gd name="connsiteY6" fmla="*/ 66663 h 261682"/>
                  <a:gd name="connsiteX7" fmla="*/ 149914 w 149914"/>
                  <a:gd name="connsiteY7" fmla="*/ 11556 h 261682"/>
                  <a:gd name="connsiteX0" fmla="*/ 125740 w 217180"/>
                  <a:gd name="connsiteY0" fmla="*/ 164532 h 261682"/>
                  <a:gd name="connsiteX1" fmla="*/ 134133 w 217180"/>
                  <a:gd name="connsiteY1" fmla="*/ 66663 h 261682"/>
                  <a:gd name="connsiteX2" fmla="*/ 149914 w 217180"/>
                  <a:gd name="connsiteY2" fmla="*/ 11556 h 261682"/>
                  <a:gd name="connsiteX3" fmla="*/ 148373 w 217180"/>
                  <a:gd name="connsiteY3" fmla="*/ 10282 h 261682"/>
                  <a:gd name="connsiteX4" fmla="*/ 106801 w 217180"/>
                  <a:gd name="connsiteY4" fmla="*/ 0 h 261682"/>
                  <a:gd name="connsiteX5" fmla="*/ 0 w 217180"/>
                  <a:gd name="connsiteY5" fmla="*/ 130841 h 261682"/>
                  <a:gd name="connsiteX6" fmla="*/ 106801 w 217180"/>
                  <a:gd name="connsiteY6" fmla="*/ 261682 h 261682"/>
                  <a:gd name="connsiteX7" fmla="*/ 133504 w 217180"/>
                  <a:gd name="connsiteY7" fmla="*/ 255077 h 261682"/>
                  <a:gd name="connsiteX8" fmla="*/ 217180 w 217180"/>
                  <a:gd name="connsiteY8" fmla="*/ 255972 h 261682"/>
                  <a:gd name="connsiteX0" fmla="*/ 134133 w 217180"/>
                  <a:gd name="connsiteY0" fmla="*/ 66663 h 261682"/>
                  <a:gd name="connsiteX1" fmla="*/ 149914 w 217180"/>
                  <a:gd name="connsiteY1" fmla="*/ 11556 h 261682"/>
                  <a:gd name="connsiteX2" fmla="*/ 148373 w 217180"/>
                  <a:gd name="connsiteY2" fmla="*/ 10282 h 261682"/>
                  <a:gd name="connsiteX3" fmla="*/ 106801 w 217180"/>
                  <a:gd name="connsiteY3" fmla="*/ 0 h 261682"/>
                  <a:gd name="connsiteX4" fmla="*/ 0 w 217180"/>
                  <a:gd name="connsiteY4" fmla="*/ 130841 h 261682"/>
                  <a:gd name="connsiteX5" fmla="*/ 106801 w 217180"/>
                  <a:gd name="connsiteY5" fmla="*/ 261682 h 261682"/>
                  <a:gd name="connsiteX6" fmla="*/ 133504 w 217180"/>
                  <a:gd name="connsiteY6" fmla="*/ 255077 h 261682"/>
                  <a:gd name="connsiteX7" fmla="*/ 217180 w 217180"/>
                  <a:gd name="connsiteY7" fmla="*/ 255972 h 261682"/>
                  <a:gd name="connsiteX0" fmla="*/ 149914 w 217180"/>
                  <a:gd name="connsiteY0" fmla="*/ 11556 h 261682"/>
                  <a:gd name="connsiteX1" fmla="*/ 148373 w 217180"/>
                  <a:gd name="connsiteY1" fmla="*/ 10282 h 261682"/>
                  <a:gd name="connsiteX2" fmla="*/ 106801 w 217180"/>
                  <a:gd name="connsiteY2" fmla="*/ 0 h 261682"/>
                  <a:gd name="connsiteX3" fmla="*/ 0 w 217180"/>
                  <a:gd name="connsiteY3" fmla="*/ 130841 h 261682"/>
                  <a:gd name="connsiteX4" fmla="*/ 106801 w 217180"/>
                  <a:gd name="connsiteY4" fmla="*/ 261682 h 261682"/>
                  <a:gd name="connsiteX5" fmla="*/ 133504 w 217180"/>
                  <a:gd name="connsiteY5" fmla="*/ 255077 h 261682"/>
                  <a:gd name="connsiteX6" fmla="*/ 217180 w 217180"/>
                  <a:gd name="connsiteY6" fmla="*/ 255972 h 261682"/>
                  <a:gd name="connsiteX0" fmla="*/ 149914 w 149914"/>
                  <a:gd name="connsiteY0" fmla="*/ 11556 h 261682"/>
                  <a:gd name="connsiteX1" fmla="*/ 148373 w 149914"/>
                  <a:gd name="connsiteY1" fmla="*/ 10282 h 261682"/>
                  <a:gd name="connsiteX2" fmla="*/ 106801 w 149914"/>
                  <a:gd name="connsiteY2" fmla="*/ 0 h 261682"/>
                  <a:gd name="connsiteX3" fmla="*/ 0 w 149914"/>
                  <a:gd name="connsiteY3" fmla="*/ 130841 h 261682"/>
                  <a:gd name="connsiteX4" fmla="*/ 106801 w 149914"/>
                  <a:gd name="connsiteY4" fmla="*/ 261682 h 261682"/>
                  <a:gd name="connsiteX5" fmla="*/ 133504 w 149914"/>
                  <a:gd name="connsiteY5" fmla="*/ 255077 h 261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9914" h="261682">
                    <a:moveTo>
                      <a:pt x="149914" y="11556"/>
                    </a:moveTo>
                    <a:lnTo>
                      <a:pt x="148373" y="10282"/>
                    </a:lnTo>
                    <a:cubicBezTo>
                      <a:pt x="135595" y="3661"/>
                      <a:pt x="121547" y="0"/>
                      <a:pt x="106801" y="0"/>
                    </a:cubicBezTo>
                    <a:cubicBezTo>
                      <a:pt x="47816" y="0"/>
                      <a:pt x="0" y="58580"/>
                      <a:pt x="0" y="130841"/>
                    </a:cubicBezTo>
                    <a:cubicBezTo>
                      <a:pt x="0" y="203102"/>
                      <a:pt x="47816" y="261682"/>
                      <a:pt x="106801" y="261682"/>
                    </a:cubicBezTo>
                    <a:lnTo>
                      <a:pt x="133504" y="255077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9" name="月 718">
                <a:extLst>
                  <a:ext uri="{FF2B5EF4-FFF2-40B4-BE49-F238E27FC236}">
                    <a16:creationId xmlns:a16="http://schemas.microsoft.com/office/drawing/2014/main" id="{6185491A-CA23-4382-8DC6-D600EC1DFF87}"/>
                  </a:ext>
                </a:extLst>
              </p:cNvPr>
              <p:cNvSpPr/>
              <p:nvPr/>
            </p:nvSpPr>
            <p:spPr>
              <a:xfrm flipH="1">
                <a:off x="1465539" y="3717274"/>
                <a:ext cx="98486" cy="699439"/>
              </a:xfrm>
              <a:prstGeom prst="moon">
                <a:avLst>
                  <a:gd name="adj" fmla="val 57905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20" name="グループ化 719">
                <a:extLst>
                  <a:ext uri="{FF2B5EF4-FFF2-40B4-BE49-F238E27FC236}">
                    <a16:creationId xmlns:a16="http://schemas.microsoft.com/office/drawing/2014/main" id="{73A99119-5F62-4583-9D39-F949167D32D9}"/>
                  </a:ext>
                </a:extLst>
              </p:cNvPr>
              <p:cNvGrpSpPr/>
              <p:nvPr/>
            </p:nvGrpSpPr>
            <p:grpSpPr>
              <a:xfrm rot="757395">
                <a:off x="1338708" y="3580000"/>
                <a:ext cx="282858" cy="500022"/>
                <a:chOff x="1605081" y="627615"/>
                <a:chExt cx="282858" cy="500022"/>
              </a:xfrm>
            </p:grpSpPr>
            <p:sp>
              <p:nvSpPr>
                <p:cNvPr id="723" name="月 722">
                  <a:extLst>
                    <a:ext uri="{FF2B5EF4-FFF2-40B4-BE49-F238E27FC236}">
                      <a16:creationId xmlns:a16="http://schemas.microsoft.com/office/drawing/2014/main" id="{E337C390-6BA3-42CD-8C6F-50AC69497A7E}"/>
                    </a:ext>
                  </a:extLst>
                </p:cNvPr>
                <p:cNvSpPr/>
                <p:nvPr/>
              </p:nvSpPr>
              <p:spPr>
                <a:xfrm rot="19800000" flipH="1">
                  <a:off x="1730656" y="627615"/>
                  <a:ext cx="157283" cy="500022"/>
                </a:xfrm>
                <a:prstGeom prst="moon">
                  <a:avLst>
                    <a:gd name="adj" fmla="val 5150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24" name="月 723">
                  <a:extLst>
                    <a:ext uri="{FF2B5EF4-FFF2-40B4-BE49-F238E27FC236}">
                      <a16:creationId xmlns:a16="http://schemas.microsoft.com/office/drawing/2014/main" id="{37F06664-929F-4B1F-AFD5-DB1C68745B9E}"/>
                    </a:ext>
                  </a:extLst>
                </p:cNvPr>
                <p:cNvSpPr/>
                <p:nvPr/>
              </p:nvSpPr>
              <p:spPr>
                <a:xfrm rot="19800000" flipH="1">
                  <a:off x="1663521" y="632184"/>
                  <a:ext cx="125049" cy="419886"/>
                </a:xfrm>
                <a:prstGeom prst="moon">
                  <a:avLst>
                    <a:gd name="adj" fmla="val 68666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25" name="月 724">
                  <a:extLst>
                    <a:ext uri="{FF2B5EF4-FFF2-40B4-BE49-F238E27FC236}">
                      <a16:creationId xmlns:a16="http://schemas.microsoft.com/office/drawing/2014/main" id="{99E32D94-352F-41D2-8152-A46E5D9AB0E9}"/>
                    </a:ext>
                  </a:extLst>
                </p:cNvPr>
                <p:cNvSpPr/>
                <p:nvPr/>
              </p:nvSpPr>
              <p:spPr>
                <a:xfrm rot="19800000" flipH="1">
                  <a:off x="1605081" y="643189"/>
                  <a:ext cx="104769" cy="312070"/>
                </a:xfrm>
                <a:prstGeom prst="moon">
                  <a:avLst>
                    <a:gd name="adj" fmla="val 68666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721" name="月 720">
                <a:extLst>
                  <a:ext uri="{FF2B5EF4-FFF2-40B4-BE49-F238E27FC236}">
                    <a16:creationId xmlns:a16="http://schemas.microsoft.com/office/drawing/2014/main" id="{E5ABA5D9-4657-4A7F-A5C0-347F3D961B75}"/>
                  </a:ext>
                </a:extLst>
              </p:cNvPr>
              <p:cNvSpPr/>
              <p:nvPr/>
            </p:nvSpPr>
            <p:spPr>
              <a:xfrm rot="16200000" flipH="1">
                <a:off x="1253165" y="3770787"/>
                <a:ext cx="51151" cy="195526"/>
              </a:xfrm>
              <a:prstGeom prst="moon">
                <a:avLst/>
              </a:prstGeom>
              <a:solidFill>
                <a:srgbClr val="CC6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2" name="月 721">
                <a:extLst>
                  <a:ext uri="{FF2B5EF4-FFF2-40B4-BE49-F238E27FC236}">
                    <a16:creationId xmlns:a16="http://schemas.microsoft.com/office/drawing/2014/main" id="{815FC9AB-840E-4AB2-99C4-30E26E029CEB}"/>
                  </a:ext>
                </a:extLst>
              </p:cNvPr>
              <p:cNvSpPr/>
              <p:nvPr/>
            </p:nvSpPr>
            <p:spPr>
              <a:xfrm rot="5273348" flipH="1">
                <a:off x="1260096" y="3896205"/>
                <a:ext cx="51152" cy="195525"/>
              </a:xfrm>
              <a:prstGeom prst="moon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692" name="フリーフォーム: 図形 691">
              <a:extLst>
                <a:ext uri="{FF2B5EF4-FFF2-40B4-BE49-F238E27FC236}">
                  <a16:creationId xmlns:a16="http://schemas.microsoft.com/office/drawing/2014/main" id="{5AFCBAD5-75F5-4D8A-9AE8-CE3031DBD722}"/>
                </a:ext>
              </a:extLst>
            </p:cNvPr>
            <p:cNvSpPr/>
            <p:nvPr/>
          </p:nvSpPr>
          <p:spPr bwMode="auto">
            <a:xfrm>
              <a:off x="693169" y="3559323"/>
              <a:ext cx="422373" cy="214714"/>
            </a:xfrm>
            <a:custGeom>
              <a:avLst/>
              <a:gdLst>
                <a:gd name="connsiteX0" fmla="*/ 633622 w 1267244"/>
                <a:gd name="connsiteY0" fmla="*/ 0 h 644205"/>
                <a:gd name="connsiteX1" fmla="*/ 1267244 w 1267244"/>
                <a:gd name="connsiteY1" fmla="*/ 291940 h 644205"/>
                <a:gd name="connsiteX2" fmla="*/ 1267244 w 1267244"/>
                <a:gd name="connsiteY2" fmla="*/ 317340 h 644205"/>
                <a:gd name="connsiteX3" fmla="*/ 1267244 w 1267244"/>
                <a:gd name="connsiteY3" fmla="*/ 326865 h 644205"/>
                <a:gd name="connsiteX4" fmla="*/ 1267244 w 1267244"/>
                <a:gd name="connsiteY4" fmla="*/ 352265 h 644205"/>
                <a:gd name="connsiteX5" fmla="*/ 633622 w 1267244"/>
                <a:gd name="connsiteY5" fmla="*/ 644205 h 644205"/>
                <a:gd name="connsiteX6" fmla="*/ 0 w 1267244"/>
                <a:gd name="connsiteY6" fmla="*/ 352265 h 644205"/>
                <a:gd name="connsiteX7" fmla="*/ 0 w 1267244"/>
                <a:gd name="connsiteY7" fmla="*/ 326865 h 644205"/>
                <a:gd name="connsiteX8" fmla="*/ 0 w 1267244"/>
                <a:gd name="connsiteY8" fmla="*/ 317340 h 644205"/>
                <a:gd name="connsiteX9" fmla="*/ 0 w 1267244"/>
                <a:gd name="connsiteY9" fmla="*/ 291940 h 644205"/>
                <a:gd name="connsiteX10" fmla="*/ 633622 w 1267244"/>
                <a:gd name="connsiteY10" fmla="*/ 0 h 644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67244" h="644205">
                  <a:moveTo>
                    <a:pt x="633622" y="0"/>
                  </a:moveTo>
                  <a:cubicBezTo>
                    <a:pt x="983562" y="0"/>
                    <a:pt x="1267244" y="130706"/>
                    <a:pt x="1267244" y="291940"/>
                  </a:cubicBezTo>
                  <a:lnTo>
                    <a:pt x="1267244" y="317340"/>
                  </a:lnTo>
                  <a:lnTo>
                    <a:pt x="1267244" y="326865"/>
                  </a:lnTo>
                  <a:lnTo>
                    <a:pt x="1267244" y="352265"/>
                  </a:lnTo>
                  <a:cubicBezTo>
                    <a:pt x="1267244" y="513499"/>
                    <a:pt x="983562" y="644205"/>
                    <a:pt x="633622" y="644205"/>
                  </a:cubicBezTo>
                  <a:cubicBezTo>
                    <a:pt x="283682" y="644205"/>
                    <a:pt x="0" y="513499"/>
                    <a:pt x="0" y="352265"/>
                  </a:cubicBezTo>
                  <a:lnTo>
                    <a:pt x="0" y="326865"/>
                  </a:lnTo>
                  <a:lnTo>
                    <a:pt x="0" y="317340"/>
                  </a:lnTo>
                  <a:lnTo>
                    <a:pt x="0" y="291940"/>
                  </a:lnTo>
                  <a:cubicBezTo>
                    <a:pt x="0" y="130706"/>
                    <a:pt x="283682" y="0"/>
                    <a:pt x="633622" y="0"/>
                  </a:cubicBezTo>
                  <a:close/>
                </a:path>
              </a:pathLst>
            </a:custGeom>
            <a:gradFill>
              <a:gsLst>
                <a:gs pos="0">
                  <a:srgbClr val="CC6600"/>
                </a:gs>
                <a:gs pos="50000">
                  <a:srgbClr val="FF9933"/>
                </a:gs>
                <a:gs pos="100000">
                  <a:srgbClr val="CC6600"/>
                </a:gs>
              </a:gsLst>
              <a:lin ang="108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3" name="楕円 692">
              <a:extLst>
                <a:ext uri="{FF2B5EF4-FFF2-40B4-BE49-F238E27FC236}">
                  <a16:creationId xmlns:a16="http://schemas.microsoft.com/office/drawing/2014/main" id="{B5D4B9B1-9571-4216-8B29-71FE55935EE1}"/>
                </a:ext>
              </a:extLst>
            </p:cNvPr>
            <p:cNvSpPr/>
            <p:nvPr/>
          </p:nvSpPr>
          <p:spPr bwMode="auto">
            <a:xfrm>
              <a:off x="693169" y="3553927"/>
              <a:ext cx="422373" cy="194607"/>
            </a:xfrm>
            <a:prstGeom prst="ellipse">
              <a:avLst/>
            </a:prstGeom>
            <a:gradFill>
              <a:gsLst>
                <a:gs pos="0">
                  <a:srgbClr val="FF9933"/>
                </a:gs>
                <a:gs pos="100000">
                  <a:srgbClr val="CC6600"/>
                </a:gs>
              </a:gsLst>
              <a:lin ang="108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4" name="楕円 693">
              <a:extLst>
                <a:ext uri="{FF2B5EF4-FFF2-40B4-BE49-F238E27FC236}">
                  <a16:creationId xmlns:a16="http://schemas.microsoft.com/office/drawing/2014/main" id="{9A645353-A2B7-422F-AB6F-1B7E0B51DC0A}"/>
                </a:ext>
              </a:extLst>
            </p:cNvPr>
            <p:cNvSpPr/>
            <p:nvPr/>
          </p:nvSpPr>
          <p:spPr bwMode="auto">
            <a:xfrm>
              <a:off x="703041" y="3562847"/>
              <a:ext cx="402628" cy="175164"/>
            </a:xfrm>
            <a:prstGeom prst="ellipse">
              <a:avLst/>
            </a:prstGeom>
            <a:gradFill flip="none" rotWithShape="1">
              <a:gsLst>
                <a:gs pos="0">
                  <a:srgbClr val="FF9933"/>
                </a:gs>
                <a:gs pos="50000">
                  <a:srgbClr val="C00000"/>
                </a:gs>
              </a:gsLst>
              <a:lin ang="189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5" name="フリーフォーム: 図形 694">
              <a:extLst>
                <a:ext uri="{FF2B5EF4-FFF2-40B4-BE49-F238E27FC236}">
                  <a16:creationId xmlns:a16="http://schemas.microsoft.com/office/drawing/2014/main" id="{56D1C7E2-CDCA-4C00-8062-54E6D444D019}"/>
                </a:ext>
              </a:extLst>
            </p:cNvPr>
            <p:cNvSpPr/>
            <p:nvPr/>
          </p:nvSpPr>
          <p:spPr bwMode="auto">
            <a:xfrm>
              <a:off x="703041" y="3562028"/>
              <a:ext cx="402628" cy="91815"/>
            </a:xfrm>
            <a:custGeom>
              <a:avLst/>
              <a:gdLst>
                <a:gd name="connsiteX0" fmla="*/ 604002 w 1208004"/>
                <a:gd name="connsiteY0" fmla="*/ 0 h 275471"/>
                <a:gd name="connsiteX1" fmla="*/ 1208004 w 1208004"/>
                <a:gd name="connsiteY1" fmla="*/ 262771 h 275471"/>
                <a:gd name="connsiteX2" fmla="*/ 1205061 w 1208004"/>
                <a:gd name="connsiteY2" fmla="*/ 275471 h 275471"/>
                <a:gd name="connsiteX3" fmla="*/ 1195733 w 1208004"/>
                <a:gd name="connsiteY3" fmla="*/ 235214 h 275471"/>
                <a:gd name="connsiteX4" fmla="*/ 604002 w 1208004"/>
                <a:gd name="connsiteY4" fmla="*/ 25400 h 275471"/>
                <a:gd name="connsiteX5" fmla="*/ 12271 w 1208004"/>
                <a:gd name="connsiteY5" fmla="*/ 235214 h 275471"/>
                <a:gd name="connsiteX6" fmla="*/ 2943 w 1208004"/>
                <a:gd name="connsiteY6" fmla="*/ 275471 h 275471"/>
                <a:gd name="connsiteX7" fmla="*/ 0 w 1208004"/>
                <a:gd name="connsiteY7" fmla="*/ 262771 h 275471"/>
                <a:gd name="connsiteX8" fmla="*/ 604002 w 1208004"/>
                <a:gd name="connsiteY8" fmla="*/ 0 h 275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08004" h="275471">
                  <a:moveTo>
                    <a:pt x="604002" y="0"/>
                  </a:moveTo>
                  <a:cubicBezTo>
                    <a:pt x="937583" y="0"/>
                    <a:pt x="1208004" y="117647"/>
                    <a:pt x="1208004" y="262771"/>
                  </a:cubicBezTo>
                  <a:lnTo>
                    <a:pt x="1205061" y="275471"/>
                  </a:lnTo>
                  <a:lnTo>
                    <a:pt x="1195733" y="235214"/>
                  </a:lnTo>
                  <a:cubicBezTo>
                    <a:pt x="1139412" y="115474"/>
                    <a:pt x="895886" y="25400"/>
                    <a:pt x="604002" y="25400"/>
                  </a:cubicBezTo>
                  <a:cubicBezTo>
                    <a:pt x="312119" y="25400"/>
                    <a:pt x="68592" y="115474"/>
                    <a:pt x="12271" y="235214"/>
                  </a:cubicBezTo>
                  <a:lnTo>
                    <a:pt x="2943" y="275471"/>
                  </a:lnTo>
                  <a:lnTo>
                    <a:pt x="0" y="262771"/>
                  </a:lnTo>
                  <a:cubicBezTo>
                    <a:pt x="0" y="117647"/>
                    <a:pt x="270421" y="0"/>
                    <a:pt x="604002" y="0"/>
                  </a:cubicBezTo>
                  <a:close/>
                </a:path>
              </a:pathLst>
            </a:custGeom>
            <a:gradFill>
              <a:gsLst>
                <a:gs pos="0">
                  <a:srgbClr val="CC6600"/>
                </a:gs>
                <a:gs pos="50000">
                  <a:srgbClr val="FF9933"/>
                </a:gs>
                <a:gs pos="100000">
                  <a:srgbClr val="CC6600"/>
                </a:gs>
              </a:gsLst>
              <a:lin ang="108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6" name="フリーフォーム: 図形 695">
              <a:extLst>
                <a:ext uri="{FF2B5EF4-FFF2-40B4-BE49-F238E27FC236}">
                  <a16:creationId xmlns:a16="http://schemas.microsoft.com/office/drawing/2014/main" id="{4DB23288-479C-4848-BED6-AFB2DECABD1A}"/>
                </a:ext>
              </a:extLst>
            </p:cNvPr>
            <p:cNvSpPr/>
            <p:nvPr/>
          </p:nvSpPr>
          <p:spPr bwMode="auto">
            <a:xfrm rot="10800000">
              <a:off x="768891" y="3361843"/>
              <a:ext cx="117438" cy="313672"/>
            </a:xfrm>
            <a:custGeom>
              <a:avLst/>
              <a:gdLst>
                <a:gd name="connsiteX0" fmla="*/ 305803 w 352348"/>
                <a:gd name="connsiteY0" fmla="*/ 941108 h 941108"/>
                <a:gd name="connsiteX1" fmla="*/ 46545 w 352348"/>
                <a:gd name="connsiteY1" fmla="*/ 941108 h 941108"/>
                <a:gd name="connsiteX2" fmla="*/ 108388 w 352348"/>
                <a:gd name="connsiteY2" fmla="*/ 834483 h 941108"/>
                <a:gd name="connsiteX3" fmla="*/ 78044 w 352348"/>
                <a:gd name="connsiteY3" fmla="*/ 737585 h 941108"/>
                <a:gd name="connsiteX4" fmla="*/ 0 w 352348"/>
                <a:gd name="connsiteY4" fmla="*/ 619844 h 941108"/>
                <a:gd name="connsiteX5" fmla="*/ 0 w 352348"/>
                <a:gd name="connsiteY5" fmla="*/ 127783 h 941108"/>
                <a:gd name="connsiteX6" fmla="*/ 127783 w 352348"/>
                <a:gd name="connsiteY6" fmla="*/ 0 h 941108"/>
                <a:gd name="connsiteX7" fmla="*/ 224565 w 352348"/>
                <a:gd name="connsiteY7" fmla="*/ 0 h 941108"/>
                <a:gd name="connsiteX8" fmla="*/ 352348 w 352348"/>
                <a:gd name="connsiteY8" fmla="*/ 127783 h 941108"/>
                <a:gd name="connsiteX9" fmla="*/ 352348 w 352348"/>
                <a:gd name="connsiteY9" fmla="*/ 619844 h 941108"/>
                <a:gd name="connsiteX10" fmla="*/ 274304 w 352348"/>
                <a:gd name="connsiteY10" fmla="*/ 737585 h 941108"/>
                <a:gd name="connsiteX11" fmla="*/ 243961 w 352348"/>
                <a:gd name="connsiteY11" fmla="*/ 834483 h 941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52348" h="941108">
                  <a:moveTo>
                    <a:pt x="305803" y="941108"/>
                  </a:moveTo>
                  <a:lnTo>
                    <a:pt x="46545" y="941108"/>
                  </a:lnTo>
                  <a:lnTo>
                    <a:pt x="108388" y="834483"/>
                  </a:lnTo>
                  <a:lnTo>
                    <a:pt x="78044" y="737585"/>
                  </a:lnTo>
                  <a:cubicBezTo>
                    <a:pt x="32180" y="718187"/>
                    <a:pt x="0" y="672773"/>
                    <a:pt x="0" y="619844"/>
                  </a:cubicBezTo>
                  <a:lnTo>
                    <a:pt x="0" y="127783"/>
                  </a:lnTo>
                  <a:cubicBezTo>
                    <a:pt x="0" y="57210"/>
                    <a:pt x="57210" y="0"/>
                    <a:pt x="127783" y="0"/>
                  </a:cubicBezTo>
                  <a:lnTo>
                    <a:pt x="224565" y="0"/>
                  </a:lnTo>
                  <a:cubicBezTo>
                    <a:pt x="295138" y="0"/>
                    <a:pt x="352348" y="57210"/>
                    <a:pt x="352348" y="127783"/>
                  </a:cubicBezTo>
                  <a:lnTo>
                    <a:pt x="352348" y="619844"/>
                  </a:lnTo>
                  <a:cubicBezTo>
                    <a:pt x="352348" y="672773"/>
                    <a:pt x="320168" y="718187"/>
                    <a:pt x="274304" y="737585"/>
                  </a:cubicBezTo>
                  <a:lnTo>
                    <a:pt x="243961" y="834483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50000"/>
                  </a:schemeClr>
                </a:gs>
                <a:gs pos="50000">
                  <a:schemeClr val="accent5">
                    <a:lumMod val="90000"/>
                  </a:schemeClr>
                </a:gs>
                <a:gs pos="100000">
                  <a:schemeClr val="accent5">
                    <a:lumMod val="50000"/>
                  </a:schemeClr>
                </a:gs>
              </a:gsLst>
              <a:lin ang="108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97" name="グループ化 696">
              <a:extLst>
                <a:ext uri="{FF2B5EF4-FFF2-40B4-BE49-F238E27FC236}">
                  <a16:creationId xmlns:a16="http://schemas.microsoft.com/office/drawing/2014/main" id="{1E219BA2-9CA1-4164-96C8-67D1CAD75C4C}"/>
                </a:ext>
              </a:extLst>
            </p:cNvPr>
            <p:cNvGrpSpPr/>
            <p:nvPr/>
          </p:nvGrpSpPr>
          <p:grpSpPr>
            <a:xfrm>
              <a:off x="920540" y="3578424"/>
              <a:ext cx="125446" cy="97090"/>
              <a:chOff x="4036336" y="4008417"/>
              <a:chExt cx="510440" cy="395063"/>
            </a:xfrm>
          </p:grpSpPr>
          <p:sp>
            <p:nvSpPr>
              <p:cNvPr id="712" name="フリーフォーム: 図形 711">
                <a:extLst>
                  <a:ext uri="{FF2B5EF4-FFF2-40B4-BE49-F238E27FC236}">
                    <a16:creationId xmlns:a16="http://schemas.microsoft.com/office/drawing/2014/main" id="{3C9C3ECC-0157-44DA-AF00-5107E6349F73}"/>
                  </a:ext>
                </a:extLst>
              </p:cNvPr>
              <p:cNvSpPr/>
              <p:nvPr/>
            </p:nvSpPr>
            <p:spPr bwMode="auto">
              <a:xfrm>
                <a:off x="4036894" y="4082003"/>
                <a:ext cx="509326" cy="321477"/>
              </a:xfrm>
              <a:custGeom>
                <a:avLst/>
                <a:gdLst>
                  <a:gd name="connsiteX0" fmla="*/ 0 w 509326"/>
                  <a:gd name="connsiteY0" fmla="*/ 0 h 321477"/>
                  <a:gd name="connsiteX1" fmla="*/ 509326 w 509326"/>
                  <a:gd name="connsiteY1" fmla="*/ 0 h 321477"/>
                  <a:gd name="connsiteX2" fmla="*/ 376647 w 509326"/>
                  <a:gd name="connsiteY2" fmla="*/ 243523 h 321477"/>
                  <a:gd name="connsiteX3" fmla="*/ 377944 w 509326"/>
                  <a:gd name="connsiteY3" fmla="*/ 247384 h 321477"/>
                  <a:gd name="connsiteX4" fmla="*/ 254662 w 509326"/>
                  <a:gd name="connsiteY4" fmla="*/ 321477 h 321477"/>
                  <a:gd name="connsiteX5" fmla="*/ 131380 w 509326"/>
                  <a:gd name="connsiteY5" fmla="*/ 247384 h 321477"/>
                  <a:gd name="connsiteX6" fmla="*/ 132678 w 509326"/>
                  <a:gd name="connsiteY6" fmla="*/ 243521 h 321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09326" h="321477">
                    <a:moveTo>
                      <a:pt x="0" y="0"/>
                    </a:moveTo>
                    <a:lnTo>
                      <a:pt x="509326" y="0"/>
                    </a:lnTo>
                    <a:lnTo>
                      <a:pt x="376647" y="243523"/>
                    </a:lnTo>
                    <a:lnTo>
                      <a:pt x="377944" y="247384"/>
                    </a:lnTo>
                    <a:cubicBezTo>
                      <a:pt x="377944" y="288304"/>
                      <a:pt x="322749" y="321477"/>
                      <a:pt x="254662" y="321477"/>
                    </a:cubicBezTo>
                    <a:cubicBezTo>
                      <a:pt x="186575" y="321477"/>
                      <a:pt x="131380" y="288304"/>
                      <a:pt x="131380" y="247384"/>
                    </a:cubicBezTo>
                    <a:lnTo>
                      <a:pt x="132678" y="243521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>
                      <a:lumMod val="90000"/>
                    </a:schemeClr>
                  </a:gs>
                  <a:gs pos="100000">
                    <a:schemeClr val="accent5">
                      <a:lumMod val="50000"/>
                    </a:schemeClr>
                  </a:gs>
                </a:gsLst>
                <a:lin ang="108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3" name="楕円 712">
                <a:extLst>
                  <a:ext uri="{FF2B5EF4-FFF2-40B4-BE49-F238E27FC236}">
                    <a16:creationId xmlns:a16="http://schemas.microsoft.com/office/drawing/2014/main" id="{78F1CD93-F17E-48AC-B7FD-8075184C614E}"/>
                  </a:ext>
                </a:extLst>
              </p:cNvPr>
              <p:cNvSpPr/>
              <p:nvPr/>
            </p:nvSpPr>
            <p:spPr bwMode="auto">
              <a:xfrm>
                <a:off x="4036336" y="4008417"/>
                <a:ext cx="510440" cy="14717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>
                      <a:lumMod val="90000"/>
                    </a:schemeClr>
                  </a:gs>
                  <a:gs pos="100000">
                    <a:schemeClr val="accent5">
                      <a:lumMod val="50000"/>
                    </a:schemeClr>
                  </a:gs>
                </a:gsLst>
                <a:lin ang="108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4" name="フリーフォーム: 図形 713">
                <a:extLst>
                  <a:ext uri="{FF2B5EF4-FFF2-40B4-BE49-F238E27FC236}">
                    <a16:creationId xmlns:a16="http://schemas.microsoft.com/office/drawing/2014/main" id="{89CBB09D-564B-4693-8EA8-F5400F16A5F1}"/>
                  </a:ext>
                </a:extLst>
              </p:cNvPr>
              <p:cNvSpPr/>
              <p:nvPr/>
            </p:nvSpPr>
            <p:spPr bwMode="auto">
              <a:xfrm>
                <a:off x="4092428" y="4096522"/>
                <a:ext cx="398256" cy="59066"/>
              </a:xfrm>
              <a:custGeom>
                <a:avLst/>
                <a:gdLst>
                  <a:gd name="connsiteX0" fmla="*/ 199128 w 398256"/>
                  <a:gd name="connsiteY0" fmla="*/ 0 h 59066"/>
                  <a:gd name="connsiteX1" fmla="*/ 379596 w 398256"/>
                  <a:gd name="connsiteY1" fmla="*/ 21553 h 59066"/>
                  <a:gd name="connsiteX2" fmla="*/ 398256 w 398256"/>
                  <a:gd name="connsiteY2" fmla="*/ 29533 h 59066"/>
                  <a:gd name="connsiteX3" fmla="*/ 379596 w 398256"/>
                  <a:gd name="connsiteY3" fmla="*/ 37513 h 59066"/>
                  <a:gd name="connsiteX4" fmla="*/ 199128 w 398256"/>
                  <a:gd name="connsiteY4" fmla="*/ 59066 h 59066"/>
                  <a:gd name="connsiteX5" fmla="*/ 18660 w 398256"/>
                  <a:gd name="connsiteY5" fmla="*/ 37513 h 59066"/>
                  <a:gd name="connsiteX6" fmla="*/ 0 w 398256"/>
                  <a:gd name="connsiteY6" fmla="*/ 29533 h 59066"/>
                  <a:gd name="connsiteX7" fmla="*/ 18660 w 398256"/>
                  <a:gd name="connsiteY7" fmla="*/ 21553 h 59066"/>
                  <a:gd name="connsiteX8" fmla="*/ 199128 w 398256"/>
                  <a:gd name="connsiteY8" fmla="*/ 0 h 590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98256" h="59066">
                    <a:moveTo>
                      <a:pt x="199128" y="0"/>
                    </a:moveTo>
                    <a:cubicBezTo>
                      <a:pt x="269605" y="0"/>
                      <a:pt x="333410" y="8237"/>
                      <a:pt x="379596" y="21553"/>
                    </a:cubicBezTo>
                    <a:lnTo>
                      <a:pt x="398256" y="29533"/>
                    </a:lnTo>
                    <a:lnTo>
                      <a:pt x="379596" y="37513"/>
                    </a:lnTo>
                    <a:cubicBezTo>
                      <a:pt x="333410" y="50830"/>
                      <a:pt x="269605" y="59066"/>
                      <a:pt x="199128" y="59066"/>
                    </a:cubicBezTo>
                    <a:cubicBezTo>
                      <a:pt x="128651" y="59066"/>
                      <a:pt x="64846" y="50830"/>
                      <a:pt x="18660" y="37513"/>
                    </a:cubicBezTo>
                    <a:lnTo>
                      <a:pt x="0" y="29533"/>
                    </a:lnTo>
                    <a:lnTo>
                      <a:pt x="18660" y="21553"/>
                    </a:lnTo>
                    <a:cubicBezTo>
                      <a:pt x="64846" y="8237"/>
                      <a:pt x="128651" y="0"/>
                      <a:pt x="199128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98" name="楕円 697">
              <a:extLst>
                <a:ext uri="{FF2B5EF4-FFF2-40B4-BE49-F238E27FC236}">
                  <a16:creationId xmlns:a16="http://schemas.microsoft.com/office/drawing/2014/main" id="{B44B29B2-5087-4144-BFE7-7972636ECC65}"/>
                </a:ext>
              </a:extLst>
            </p:cNvPr>
            <p:cNvSpPr/>
            <p:nvPr/>
          </p:nvSpPr>
          <p:spPr bwMode="auto">
            <a:xfrm>
              <a:off x="1468571" y="3241146"/>
              <a:ext cx="78755" cy="52848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99" name="グループ化 698">
              <a:extLst>
                <a:ext uri="{FF2B5EF4-FFF2-40B4-BE49-F238E27FC236}">
                  <a16:creationId xmlns:a16="http://schemas.microsoft.com/office/drawing/2014/main" id="{601EE41E-4EEA-4496-81DC-3319DA62E8FC}"/>
                </a:ext>
              </a:extLst>
            </p:cNvPr>
            <p:cNvGrpSpPr/>
            <p:nvPr/>
          </p:nvGrpSpPr>
          <p:grpSpPr>
            <a:xfrm>
              <a:off x="662423" y="3246081"/>
              <a:ext cx="854254" cy="612303"/>
              <a:chOff x="662423" y="3302295"/>
              <a:chExt cx="854254" cy="612303"/>
            </a:xfrm>
          </p:grpSpPr>
          <p:grpSp>
            <p:nvGrpSpPr>
              <p:cNvPr id="700" name="グループ化 699">
                <a:extLst>
                  <a:ext uri="{FF2B5EF4-FFF2-40B4-BE49-F238E27FC236}">
                    <a16:creationId xmlns:a16="http://schemas.microsoft.com/office/drawing/2014/main" id="{45B2D88E-2567-45F9-B498-5726A01E6373}"/>
                  </a:ext>
                </a:extLst>
              </p:cNvPr>
              <p:cNvGrpSpPr/>
              <p:nvPr/>
            </p:nvGrpSpPr>
            <p:grpSpPr>
              <a:xfrm>
                <a:off x="1019170" y="3302295"/>
                <a:ext cx="187504" cy="262775"/>
                <a:chOff x="769474" y="3120941"/>
                <a:chExt cx="277618" cy="389064"/>
              </a:xfrm>
            </p:grpSpPr>
            <p:sp>
              <p:nvSpPr>
                <p:cNvPr id="710" name="フリーフォーム: 図形 709">
                  <a:extLst>
                    <a:ext uri="{FF2B5EF4-FFF2-40B4-BE49-F238E27FC236}">
                      <a16:creationId xmlns:a16="http://schemas.microsoft.com/office/drawing/2014/main" id="{FCBF29C2-EB27-4ECA-ABDA-A534E5452FC0}"/>
                    </a:ext>
                  </a:extLst>
                </p:cNvPr>
                <p:cNvSpPr/>
                <p:nvPr/>
              </p:nvSpPr>
              <p:spPr bwMode="auto">
                <a:xfrm>
                  <a:off x="769474" y="3120941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1" name="フリーフォーム: 図形 710">
                  <a:extLst>
                    <a:ext uri="{FF2B5EF4-FFF2-40B4-BE49-F238E27FC236}">
                      <a16:creationId xmlns:a16="http://schemas.microsoft.com/office/drawing/2014/main" id="{3AD1F610-C6CF-4680-8ACE-F3867983907E}"/>
                    </a:ext>
                  </a:extLst>
                </p:cNvPr>
                <p:cNvSpPr/>
                <p:nvPr/>
              </p:nvSpPr>
              <p:spPr bwMode="auto">
                <a:xfrm>
                  <a:off x="906634" y="3120941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01" name="グループ化 700">
                <a:extLst>
                  <a:ext uri="{FF2B5EF4-FFF2-40B4-BE49-F238E27FC236}">
                    <a16:creationId xmlns:a16="http://schemas.microsoft.com/office/drawing/2014/main" id="{1AA1EF8F-7965-44E4-A2B6-F4E287AA1E72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708" name="フリーフォーム: 図形 707">
                  <a:extLst>
                    <a:ext uri="{FF2B5EF4-FFF2-40B4-BE49-F238E27FC236}">
                      <a16:creationId xmlns:a16="http://schemas.microsoft.com/office/drawing/2014/main" id="{1192A680-5119-4C23-844B-A2433C2B0F27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9" name="フリーフォーム: 図形 708">
                  <a:extLst>
                    <a:ext uri="{FF2B5EF4-FFF2-40B4-BE49-F238E27FC236}">
                      <a16:creationId xmlns:a16="http://schemas.microsoft.com/office/drawing/2014/main" id="{72718F11-2995-4D11-8338-1D4B623C8FA7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02" name="グループ化 701">
                <a:extLst>
                  <a:ext uri="{FF2B5EF4-FFF2-40B4-BE49-F238E27FC236}">
                    <a16:creationId xmlns:a16="http://schemas.microsoft.com/office/drawing/2014/main" id="{F3E983D0-C2B6-4B84-8DFC-F8DA79430886}"/>
                  </a:ext>
                </a:extLst>
              </p:cNvPr>
              <p:cNvGrpSpPr/>
              <p:nvPr/>
            </p:nvGrpSpPr>
            <p:grpSpPr>
              <a:xfrm>
                <a:off x="1329173" y="3620073"/>
                <a:ext cx="187504" cy="262775"/>
                <a:chOff x="1538723" y="3290585"/>
                <a:chExt cx="277618" cy="389064"/>
              </a:xfrm>
            </p:grpSpPr>
            <p:sp>
              <p:nvSpPr>
                <p:cNvPr id="706" name="フリーフォーム: 図形 705">
                  <a:extLst>
                    <a:ext uri="{FF2B5EF4-FFF2-40B4-BE49-F238E27FC236}">
                      <a16:creationId xmlns:a16="http://schemas.microsoft.com/office/drawing/2014/main" id="{90BC420B-310F-44EC-9325-BF48E8C4392B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7" name="フリーフォーム: 図形 706">
                  <a:extLst>
                    <a:ext uri="{FF2B5EF4-FFF2-40B4-BE49-F238E27FC236}">
                      <a16:creationId xmlns:a16="http://schemas.microsoft.com/office/drawing/2014/main" id="{142085D8-A4D8-4795-907A-BDF6445E317C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03" name="グループ化 702">
                <a:extLst>
                  <a:ext uri="{FF2B5EF4-FFF2-40B4-BE49-F238E27FC236}">
                    <a16:creationId xmlns:a16="http://schemas.microsoft.com/office/drawing/2014/main" id="{2CD8F3AC-AC5F-48C3-9AAE-1D030E62C436}"/>
                  </a:ext>
                </a:extLst>
              </p:cNvPr>
              <p:cNvGrpSpPr/>
              <p:nvPr/>
            </p:nvGrpSpPr>
            <p:grpSpPr>
              <a:xfrm>
                <a:off x="897373" y="3651823"/>
                <a:ext cx="187504" cy="262775"/>
                <a:chOff x="1538723" y="3290585"/>
                <a:chExt cx="277618" cy="389064"/>
              </a:xfrm>
            </p:grpSpPr>
            <p:sp>
              <p:nvSpPr>
                <p:cNvPr id="704" name="フリーフォーム: 図形 703">
                  <a:extLst>
                    <a:ext uri="{FF2B5EF4-FFF2-40B4-BE49-F238E27FC236}">
                      <a16:creationId xmlns:a16="http://schemas.microsoft.com/office/drawing/2014/main" id="{9AF5343B-7F81-4A7C-AFF9-DE04D9D23780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5" name="フリーフォーム: 図形 704">
                  <a:extLst>
                    <a:ext uri="{FF2B5EF4-FFF2-40B4-BE49-F238E27FC236}">
                      <a16:creationId xmlns:a16="http://schemas.microsoft.com/office/drawing/2014/main" id="{5D19D90B-D507-4A72-B6F0-C16A65343789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755" name="グループ化 754">
            <a:extLst>
              <a:ext uri="{FF2B5EF4-FFF2-40B4-BE49-F238E27FC236}">
                <a16:creationId xmlns:a16="http://schemas.microsoft.com/office/drawing/2014/main" id="{23327089-19DB-4AB9-9836-63B523A238A9}"/>
              </a:ext>
            </a:extLst>
          </p:cNvPr>
          <p:cNvGrpSpPr/>
          <p:nvPr/>
        </p:nvGrpSpPr>
        <p:grpSpPr>
          <a:xfrm>
            <a:off x="7830805" y="2931571"/>
            <a:ext cx="1771639" cy="1210646"/>
            <a:chOff x="7830805" y="2931571"/>
            <a:chExt cx="1771639" cy="1210646"/>
          </a:xfrm>
        </p:grpSpPr>
        <p:grpSp>
          <p:nvGrpSpPr>
            <p:cNvPr id="756" name="グループ化 755">
              <a:extLst>
                <a:ext uri="{FF2B5EF4-FFF2-40B4-BE49-F238E27FC236}">
                  <a16:creationId xmlns:a16="http://schemas.microsoft.com/office/drawing/2014/main" id="{D06D8C23-9192-400F-A5A9-EFA36ACD5E6E}"/>
                </a:ext>
              </a:extLst>
            </p:cNvPr>
            <p:cNvGrpSpPr/>
            <p:nvPr/>
          </p:nvGrpSpPr>
          <p:grpSpPr>
            <a:xfrm>
              <a:off x="7830805" y="2961987"/>
              <a:ext cx="1771639" cy="1180230"/>
              <a:chOff x="2188589" y="3013791"/>
              <a:chExt cx="1771639" cy="1180230"/>
            </a:xfrm>
          </p:grpSpPr>
          <p:sp>
            <p:nvSpPr>
              <p:cNvPr id="800" name="フリーフォーム: 図形 799">
                <a:extLst>
                  <a:ext uri="{FF2B5EF4-FFF2-40B4-BE49-F238E27FC236}">
                    <a16:creationId xmlns:a16="http://schemas.microsoft.com/office/drawing/2014/main" id="{99E357D4-E88E-4EEE-970C-8329C4AAB2CC}"/>
                  </a:ext>
                </a:extLst>
              </p:cNvPr>
              <p:cNvSpPr/>
              <p:nvPr/>
            </p:nvSpPr>
            <p:spPr bwMode="auto">
              <a:xfrm flipH="1">
                <a:off x="3137983" y="3085801"/>
                <a:ext cx="488211" cy="294311"/>
              </a:xfrm>
              <a:custGeom>
                <a:avLst/>
                <a:gdLst>
                  <a:gd name="connsiteX0" fmla="*/ 298577 w 601163"/>
                  <a:gd name="connsiteY0" fmla="*/ 85 h 315654"/>
                  <a:gd name="connsiteX1" fmla="*/ 353517 w 601163"/>
                  <a:gd name="connsiteY1" fmla="*/ 41618 h 315654"/>
                  <a:gd name="connsiteX2" fmla="*/ 437260 w 601163"/>
                  <a:gd name="connsiteY2" fmla="*/ 89350 h 315654"/>
                  <a:gd name="connsiteX3" fmla="*/ 441886 w 601163"/>
                  <a:gd name="connsiteY3" fmla="*/ 91839 h 315654"/>
                  <a:gd name="connsiteX4" fmla="*/ 445567 w 601163"/>
                  <a:gd name="connsiteY4" fmla="*/ 92303 h 315654"/>
                  <a:gd name="connsiteX5" fmla="*/ 483262 w 601163"/>
                  <a:gd name="connsiteY5" fmla="*/ 131660 h 315654"/>
                  <a:gd name="connsiteX6" fmla="*/ 567005 w 601163"/>
                  <a:gd name="connsiteY6" fmla="*/ 179392 h 315654"/>
                  <a:gd name="connsiteX7" fmla="*/ 600974 w 601163"/>
                  <a:gd name="connsiteY7" fmla="*/ 219051 h 315654"/>
                  <a:gd name="connsiteX8" fmla="*/ 586346 w 601163"/>
                  <a:gd name="connsiteY8" fmla="*/ 258839 h 315654"/>
                  <a:gd name="connsiteX9" fmla="*/ 597272 w 601163"/>
                  <a:gd name="connsiteY9" fmla="*/ 305555 h 315654"/>
                  <a:gd name="connsiteX10" fmla="*/ 591060 w 601163"/>
                  <a:gd name="connsiteY10" fmla="*/ 315654 h 315654"/>
                  <a:gd name="connsiteX11" fmla="*/ 26144 w 601163"/>
                  <a:gd name="connsiteY11" fmla="*/ 315654 h 315654"/>
                  <a:gd name="connsiteX12" fmla="*/ 25310 w 601163"/>
                  <a:gd name="connsiteY12" fmla="*/ 311584 h 315654"/>
                  <a:gd name="connsiteX13" fmla="*/ 25194 w 601163"/>
                  <a:gd name="connsiteY13" fmla="*/ 311466 h 315654"/>
                  <a:gd name="connsiteX14" fmla="*/ 8548 w 601163"/>
                  <a:gd name="connsiteY14" fmla="*/ 294599 h 315654"/>
                  <a:gd name="connsiteX15" fmla="*/ 410 w 601163"/>
                  <a:gd name="connsiteY15" fmla="*/ 270053 h 315654"/>
                  <a:gd name="connsiteX16" fmla="*/ 7502 w 601163"/>
                  <a:gd name="connsiteY16" fmla="*/ 232766 h 315654"/>
                  <a:gd name="connsiteX17" fmla="*/ 6407 w 601163"/>
                  <a:gd name="connsiteY17" fmla="*/ 173041 h 315654"/>
                  <a:gd name="connsiteX18" fmla="*/ 60338 w 601163"/>
                  <a:gd name="connsiteY18" fmla="*/ 133234 h 315654"/>
                  <a:gd name="connsiteX19" fmla="*/ 83477 w 601163"/>
                  <a:gd name="connsiteY19" fmla="*/ 93881 h 315654"/>
                  <a:gd name="connsiteX20" fmla="*/ 113054 w 601163"/>
                  <a:gd name="connsiteY20" fmla="*/ 86347 h 315654"/>
                  <a:gd name="connsiteX21" fmla="*/ 127491 w 601163"/>
                  <a:gd name="connsiteY21" fmla="*/ 94260 h 315654"/>
                  <a:gd name="connsiteX22" fmla="*/ 138954 w 601163"/>
                  <a:gd name="connsiteY22" fmla="*/ 78646 h 315654"/>
                  <a:gd name="connsiteX23" fmla="*/ 170969 w 601163"/>
                  <a:gd name="connsiteY23" fmla="*/ 68690 h 315654"/>
                  <a:gd name="connsiteX24" fmla="*/ 194109 w 601163"/>
                  <a:gd name="connsiteY24" fmla="*/ 29338 h 315654"/>
                  <a:gd name="connsiteX25" fmla="*/ 251272 w 601163"/>
                  <a:gd name="connsiteY25" fmla="*/ 36926 h 315654"/>
                  <a:gd name="connsiteX26" fmla="*/ 298577 w 601163"/>
                  <a:gd name="connsiteY26" fmla="*/ 85 h 315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01163" h="315654">
                    <a:moveTo>
                      <a:pt x="298577" y="85"/>
                    </a:moveTo>
                    <a:cubicBezTo>
                      <a:pt x="322227" y="-1342"/>
                      <a:pt x="344151" y="15229"/>
                      <a:pt x="353517" y="41618"/>
                    </a:cubicBezTo>
                    <a:cubicBezTo>
                      <a:pt x="387472" y="26306"/>
                      <a:pt x="425250" y="47835"/>
                      <a:pt x="437260" y="89350"/>
                    </a:cubicBezTo>
                    <a:lnTo>
                      <a:pt x="441886" y="91839"/>
                    </a:lnTo>
                    <a:lnTo>
                      <a:pt x="445567" y="92303"/>
                    </a:lnTo>
                    <a:cubicBezTo>
                      <a:pt x="462149" y="97600"/>
                      <a:pt x="476237" y="111869"/>
                      <a:pt x="483262" y="131660"/>
                    </a:cubicBezTo>
                    <a:cubicBezTo>
                      <a:pt x="517217" y="116349"/>
                      <a:pt x="554995" y="137877"/>
                      <a:pt x="567005" y="179392"/>
                    </a:cubicBezTo>
                    <a:cubicBezTo>
                      <a:pt x="584803" y="180887"/>
                      <a:pt x="599168" y="197655"/>
                      <a:pt x="600974" y="219051"/>
                    </a:cubicBezTo>
                    <a:cubicBezTo>
                      <a:pt x="602285" y="234531"/>
                      <a:pt x="596727" y="249654"/>
                      <a:pt x="586346" y="258839"/>
                    </a:cubicBezTo>
                    <a:cubicBezTo>
                      <a:pt x="597321" y="270388"/>
                      <a:pt x="601614" y="288741"/>
                      <a:pt x="597272" y="305555"/>
                    </a:cubicBezTo>
                    <a:lnTo>
                      <a:pt x="591060" y="315654"/>
                    </a:lnTo>
                    <a:lnTo>
                      <a:pt x="26144" y="315654"/>
                    </a:lnTo>
                    <a:lnTo>
                      <a:pt x="25310" y="311584"/>
                    </a:lnTo>
                    <a:lnTo>
                      <a:pt x="25194" y="311466"/>
                    </a:lnTo>
                    <a:lnTo>
                      <a:pt x="8548" y="294599"/>
                    </a:lnTo>
                    <a:cubicBezTo>
                      <a:pt x="4267" y="287459"/>
                      <a:pt x="1423" y="279058"/>
                      <a:pt x="410" y="270053"/>
                    </a:cubicBezTo>
                    <a:cubicBezTo>
                      <a:pt x="-1064" y="256979"/>
                      <a:pt x="1457" y="243715"/>
                      <a:pt x="7502" y="232766"/>
                    </a:cubicBezTo>
                    <a:cubicBezTo>
                      <a:pt x="-396" y="214070"/>
                      <a:pt x="-797" y="192071"/>
                      <a:pt x="6407" y="173041"/>
                    </a:cubicBezTo>
                    <a:cubicBezTo>
                      <a:pt x="15983" y="147740"/>
                      <a:pt x="37298" y="132008"/>
                      <a:pt x="60338" y="133234"/>
                    </a:cubicBezTo>
                    <a:cubicBezTo>
                      <a:pt x="62975" y="116683"/>
                      <a:pt x="71417" y="102337"/>
                      <a:pt x="83477" y="93881"/>
                    </a:cubicBezTo>
                    <a:cubicBezTo>
                      <a:pt x="92640" y="87456"/>
                      <a:pt x="103012" y="85014"/>
                      <a:pt x="113054" y="86347"/>
                    </a:cubicBezTo>
                    <a:lnTo>
                      <a:pt x="127491" y="94260"/>
                    </a:lnTo>
                    <a:lnTo>
                      <a:pt x="138954" y="78646"/>
                    </a:lnTo>
                    <a:cubicBezTo>
                      <a:pt x="148360" y="71704"/>
                      <a:pt x="159449" y="68077"/>
                      <a:pt x="170969" y="68690"/>
                    </a:cubicBezTo>
                    <a:cubicBezTo>
                      <a:pt x="173607" y="52140"/>
                      <a:pt x="182048" y="37794"/>
                      <a:pt x="194109" y="29338"/>
                    </a:cubicBezTo>
                    <a:cubicBezTo>
                      <a:pt x="212433" y="16488"/>
                      <a:pt x="235599" y="19567"/>
                      <a:pt x="251272" y="36926"/>
                    </a:cubicBezTo>
                    <a:cubicBezTo>
                      <a:pt x="260498" y="15322"/>
                      <a:pt x="278508" y="1296"/>
                      <a:pt x="298577" y="85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00660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01" name="フリーフォーム: 図形 800">
                <a:extLst>
                  <a:ext uri="{FF2B5EF4-FFF2-40B4-BE49-F238E27FC236}">
                    <a16:creationId xmlns:a16="http://schemas.microsoft.com/office/drawing/2014/main" id="{9D8FF079-909E-4B46-A979-4C6ABFC8ECBA}"/>
                  </a:ext>
                </a:extLst>
              </p:cNvPr>
              <p:cNvSpPr/>
              <p:nvPr/>
            </p:nvSpPr>
            <p:spPr bwMode="auto">
              <a:xfrm flipH="1">
                <a:off x="3335928" y="3199454"/>
                <a:ext cx="428838" cy="315654"/>
              </a:xfrm>
              <a:custGeom>
                <a:avLst/>
                <a:gdLst>
                  <a:gd name="connsiteX0" fmla="*/ 298577 w 601163"/>
                  <a:gd name="connsiteY0" fmla="*/ 85 h 315654"/>
                  <a:gd name="connsiteX1" fmla="*/ 353517 w 601163"/>
                  <a:gd name="connsiteY1" fmla="*/ 41618 h 315654"/>
                  <a:gd name="connsiteX2" fmla="*/ 437260 w 601163"/>
                  <a:gd name="connsiteY2" fmla="*/ 89350 h 315654"/>
                  <a:gd name="connsiteX3" fmla="*/ 441886 w 601163"/>
                  <a:gd name="connsiteY3" fmla="*/ 91839 h 315654"/>
                  <a:gd name="connsiteX4" fmla="*/ 445567 w 601163"/>
                  <a:gd name="connsiteY4" fmla="*/ 92303 h 315654"/>
                  <a:gd name="connsiteX5" fmla="*/ 483262 w 601163"/>
                  <a:gd name="connsiteY5" fmla="*/ 131660 h 315654"/>
                  <a:gd name="connsiteX6" fmla="*/ 567005 w 601163"/>
                  <a:gd name="connsiteY6" fmla="*/ 179392 h 315654"/>
                  <a:gd name="connsiteX7" fmla="*/ 600974 w 601163"/>
                  <a:gd name="connsiteY7" fmla="*/ 219051 h 315654"/>
                  <a:gd name="connsiteX8" fmla="*/ 586346 w 601163"/>
                  <a:gd name="connsiteY8" fmla="*/ 258839 h 315654"/>
                  <a:gd name="connsiteX9" fmla="*/ 597272 w 601163"/>
                  <a:gd name="connsiteY9" fmla="*/ 305555 h 315654"/>
                  <a:gd name="connsiteX10" fmla="*/ 591060 w 601163"/>
                  <a:gd name="connsiteY10" fmla="*/ 315654 h 315654"/>
                  <a:gd name="connsiteX11" fmla="*/ 26144 w 601163"/>
                  <a:gd name="connsiteY11" fmla="*/ 315654 h 315654"/>
                  <a:gd name="connsiteX12" fmla="*/ 25310 w 601163"/>
                  <a:gd name="connsiteY12" fmla="*/ 311584 h 315654"/>
                  <a:gd name="connsiteX13" fmla="*/ 25194 w 601163"/>
                  <a:gd name="connsiteY13" fmla="*/ 311466 h 315654"/>
                  <a:gd name="connsiteX14" fmla="*/ 8548 w 601163"/>
                  <a:gd name="connsiteY14" fmla="*/ 294599 h 315654"/>
                  <a:gd name="connsiteX15" fmla="*/ 410 w 601163"/>
                  <a:gd name="connsiteY15" fmla="*/ 270053 h 315654"/>
                  <a:gd name="connsiteX16" fmla="*/ 7502 w 601163"/>
                  <a:gd name="connsiteY16" fmla="*/ 232766 h 315654"/>
                  <a:gd name="connsiteX17" fmla="*/ 6407 w 601163"/>
                  <a:gd name="connsiteY17" fmla="*/ 173041 h 315654"/>
                  <a:gd name="connsiteX18" fmla="*/ 60338 w 601163"/>
                  <a:gd name="connsiteY18" fmla="*/ 133234 h 315654"/>
                  <a:gd name="connsiteX19" fmla="*/ 83477 w 601163"/>
                  <a:gd name="connsiteY19" fmla="*/ 93881 h 315654"/>
                  <a:gd name="connsiteX20" fmla="*/ 113054 w 601163"/>
                  <a:gd name="connsiteY20" fmla="*/ 86347 h 315654"/>
                  <a:gd name="connsiteX21" fmla="*/ 127491 w 601163"/>
                  <a:gd name="connsiteY21" fmla="*/ 94260 h 315654"/>
                  <a:gd name="connsiteX22" fmla="*/ 138954 w 601163"/>
                  <a:gd name="connsiteY22" fmla="*/ 78646 h 315654"/>
                  <a:gd name="connsiteX23" fmla="*/ 170969 w 601163"/>
                  <a:gd name="connsiteY23" fmla="*/ 68690 h 315654"/>
                  <a:gd name="connsiteX24" fmla="*/ 194109 w 601163"/>
                  <a:gd name="connsiteY24" fmla="*/ 29338 h 315654"/>
                  <a:gd name="connsiteX25" fmla="*/ 251272 w 601163"/>
                  <a:gd name="connsiteY25" fmla="*/ 36926 h 315654"/>
                  <a:gd name="connsiteX26" fmla="*/ 298577 w 601163"/>
                  <a:gd name="connsiteY26" fmla="*/ 85 h 315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01163" h="315654">
                    <a:moveTo>
                      <a:pt x="298577" y="85"/>
                    </a:moveTo>
                    <a:cubicBezTo>
                      <a:pt x="322227" y="-1342"/>
                      <a:pt x="344151" y="15229"/>
                      <a:pt x="353517" y="41618"/>
                    </a:cubicBezTo>
                    <a:cubicBezTo>
                      <a:pt x="387472" y="26306"/>
                      <a:pt x="425250" y="47835"/>
                      <a:pt x="437260" y="89350"/>
                    </a:cubicBezTo>
                    <a:lnTo>
                      <a:pt x="441886" y="91839"/>
                    </a:lnTo>
                    <a:lnTo>
                      <a:pt x="445567" y="92303"/>
                    </a:lnTo>
                    <a:cubicBezTo>
                      <a:pt x="462149" y="97600"/>
                      <a:pt x="476237" y="111869"/>
                      <a:pt x="483262" y="131660"/>
                    </a:cubicBezTo>
                    <a:cubicBezTo>
                      <a:pt x="517217" y="116349"/>
                      <a:pt x="554995" y="137877"/>
                      <a:pt x="567005" y="179392"/>
                    </a:cubicBezTo>
                    <a:cubicBezTo>
                      <a:pt x="584803" y="180887"/>
                      <a:pt x="599168" y="197655"/>
                      <a:pt x="600974" y="219051"/>
                    </a:cubicBezTo>
                    <a:cubicBezTo>
                      <a:pt x="602285" y="234531"/>
                      <a:pt x="596727" y="249654"/>
                      <a:pt x="586346" y="258839"/>
                    </a:cubicBezTo>
                    <a:cubicBezTo>
                      <a:pt x="597321" y="270388"/>
                      <a:pt x="601614" y="288741"/>
                      <a:pt x="597272" y="305555"/>
                    </a:cubicBezTo>
                    <a:lnTo>
                      <a:pt x="591060" y="315654"/>
                    </a:lnTo>
                    <a:lnTo>
                      <a:pt x="26144" y="315654"/>
                    </a:lnTo>
                    <a:lnTo>
                      <a:pt x="25310" y="311584"/>
                    </a:lnTo>
                    <a:lnTo>
                      <a:pt x="25194" y="311466"/>
                    </a:lnTo>
                    <a:lnTo>
                      <a:pt x="8548" y="294599"/>
                    </a:lnTo>
                    <a:cubicBezTo>
                      <a:pt x="4267" y="287459"/>
                      <a:pt x="1423" y="279058"/>
                      <a:pt x="410" y="270053"/>
                    </a:cubicBezTo>
                    <a:cubicBezTo>
                      <a:pt x="-1064" y="256979"/>
                      <a:pt x="1457" y="243715"/>
                      <a:pt x="7502" y="232766"/>
                    </a:cubicBezTo>
                    <a:cubicBezTo>
                      <a:pt x="-396" y="214070"/>
                      <a:pt x="-797" y="192071"/>
                      <a:pt x="6407" y="173041"/>
                    </a:cubicBezTo>
                    <a:cubicBezTo>
                      <a:pt x="15983" y="147740"/>
                      <a:pt x="37298" y="132008"/>
                      <a:pt x="60338" y="133234"/>
                    </a:cubicBezTo>
                    <a:cubicBezTo>
                      <a:pt x="62975" y="116683"/>
                      <a:pt x="71417" y="102337"/>
                      <a:pt x="83477" y="93881"/>
                    </a:cubicBezTo>
                    <a:cubicBezTo>
                      <a:pt x="92640" y="87456"/>
                      <a:pt x="103012" y="85014"/>
                      <a:pt x="113054" y="86347"/>
                    </a:cubicBezTo>
                    <a:lnTo>
                      <a:pt x="127491" y="94260"/>
                    </a:lnTo>
                    <a:lnTo>
                      <a:pt x="138954" y="78646"/>
                    </a:lnTo>
                    <a:cubicBezTo>
                      <a:pt x="148360" y="71704"/>
                      <a:pt x="159449" y="68077"/>
                      <a:pt x="170969" y="68690"/>
                    </a:cubicBezTo>
                    <a:cubicBezTo>
                      <a:pt x="173607" y="52140"/>
                      <a:pt x="182048" y="37794"/>
                      <a:pt x="194109" y="29338"/>
                    </a:cubicBezTo>
                    <a:cubicBezTo>
                      <a:pt x="212433" y="16488"/>
                      <a:pt x="235599" y="19567"/>
                      <a:pt x="251272" y="36926"/>
                    </a:cubicBezTo>
                    <a:cubicBezTo>
                      <a:pt x="260498" y="15322"/>
                      <a:pt x="278508" y="1296"/>
                      <a:pt x="298577" y="85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02" name="フリーフォーム: 図形 801">
                <a:extLst>
                  <a:ext uri="{FF2B5EF4-FFF2-40B4-BE49-F238E27FC236}">
                    <a16:creationId xmlns:a16="http://schemas.microsoft.com/office/drawing/2014/main" id="{9771B18C-C769-4250-A9CA-FCAECAA83B76}"/>
                  </a:ext>
                </a:extLst>
              </p:cNvPr>
              <p:cNvSpPr/>
              <p:nvPr/>
            </p:nvSpPr>
            <p:spPr bwMode="auto">
              <a:xfrm flipH="1">
                <a:off x="2607650" y="3013791"/>
                <a:ext cx="601163" cy="362402"/>
              </a:xfrm>
              <a:custGeom>
                <a:avLst/>
                <a:gdLst>
                  <a:gd name="connsiteX0" fmla="*/ 298577 w 601163"/>
                  <a:gd name="connsiteY0" fmla="*/ 85 h 315654"/>
                  <a:gd name="connsiteX1" fmla="*/ 353517 w 601163"/>
                  <a:gd name="connsiteY1" fmla="*/ 41618 h 315654"/>
                  <a:gd name="connsiteX2" fmla="*/ 437260 w 601163"/>
                  <a:gd name="connsiteY2" fmla="*/ 89350 h 315654"/>
                  <a:gd name="connsiteX3" fmla="*/ 441886 w 601163"/>
                  <a:gd name="connsiteY3" fmla="*/ 91839 h 315654"/>
                  <a:gd name="connsiteX4" fmla="*/ 445567 w 601163"/>
                  <a:gd name="connsiteY4" fmla="*/ 92303 h 315654"/>
                  <a:gd name="connsiteX5" fmla="*/ 483262 w 601163"/>
                  <a:gd name="connsiteY5" fmla="*/ 131660 h 315654"/>
                  <a:gd name="connsiteX6" fmla="*/ 567005 w 601163"/>
                  <a:gd name="connsiteY6" fmla="*/ 179392 h 315654"/>
                  <a:gd name="connsiteX7" fmla="*/ 600974 w 601163"/>
                  <a:gd name="connsiteY7" fmla="*/ 219051 h 315654"/>
                  <a:gd name="connsiteX8" fmla="*/ 586346 w 601163"/>
                  <a:gd name="connsiteY8" fmla="*/ 258839 h 315654"/>
                  <a:gd name="connsiteX9" fmla="*/ 597272 w 601163"/>
                  <a:gd name="connsiteY9" fmla="*/ 305555 h 315654"/>
                  <a:gd name="connsiteX10" fmla="*/ 591060 w 601163"/>
                  <a:gd name="connsiteY10" fmla="*/ 315654 h 315654"/>
                  <a:gd name="connsiteX11" fmla="*/ 26144 w 601163"/>
                  <a:gd name="connsiteY11" fmla="*/ 315654 h 315654"/>
                  <a:gd name="connsiteX12" fmla="*/ 25310 w 601163"/>
                  <a:gd name="connsiteY12" fmla="*/ 311584 h 315654"/>
                  <a:gd name="connsiteX13" fmla="*/ 25194 w 601163"/>
                  <a:gd name="connsiteY13" fmla="*/ 311466 h 315654"/>
                  <a:gd name="connsiteX14" fmla="*/ 8548 w 601163"/>
                  <a:gd name="connsiteY14" fmla="*/ 294599 h 315654"/>
                  <a:gd name="connsiteX15" fmla="*/ 410 w 601163"/>
                  <a:gd name="connsiteY15" fmla="*/ 270053 h 315654"/>
                  <a:gd name="connsiteX16" fmla="*/ 7502 w 601163"/>
                  <a:gd name="connsiteY16" fmla="*/ 232766 h 315654"/>
                  <a:gd name="connsiteX17" fmla="*/ 6407 w 601163"/>
                  <a:gd name="connsiteY17" fmla="*/ 173041 h 315654"/>
                  <a:gd name="connsiteX18" fmla="*/ 60338 w 601163"/>
                  <a:gd name="connsiteY18" fmla="*/ 133234 h 315654"/>
                  <a:gd name="connsiteX19" fmla="*/ 83477 w 601163"/>
                  <a:gd name="connsiteY19" fmla="*/ 93881 h 315654"/>
                  <a:gd name="connsiteX20" fmla="*/ 113054 w 601163"/>
                  <a:gd name="connsiteY20" fmla="*/ 86347 h 315654"/>
                  <a:gd name="connsiteX21" fmla="*/ 127491 w 601163"/>
                  <a:gd name="connsiteY21" fmla="*/ 94260 h 315654"/>
                  <a:gd name="connsiteX22" fmla="*/ 138954 w 601163"/>
                  <a:gd name="connsiteY22" fmla="*/ 78646 h 315654"/>
                  <a:gd name="connsiteX23" fmla="*/ 170969 w 601163"/>
                  <a:gd name="connsiteY23" fmla="*/ 68690 h 315654"/>
                  <a:gd name="connsiteX24" fmla="*/ 194109 w 601163"/>
                  <a:gd name="connsiteY24" fmla="*/ 29338 h 315654"/>
                  <a:gd name="connsiteX25" fmla="*/ 251272 w 601163"/>
                  <a:gd name="connsiteY25" fmla="*/ 36926 h 315654"/>
                  <a:gd name="connsiteX26" fmla="*/ 298577 w 601163"/>
                  <a:gd name="connsiteY26" fmla="*/ 85 h 315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01163" h="315654">
                    <a:moveTo>
                      <a:pt x="298577" y="85"/>
                    </a:moveTo>
                    <a:cubicBezTo>
                      <a:pt x="322227" y="-1342"/>
                      <a:pt x="344151" y="15229"/>
                      <a:pt x="353517" y="41618"/>
                    </a:cubicBezTo>
                    <a:cubicBezTo>
                      <a:pt x="387472" y="26306"/>
                      <a:pt x="425250" y="47835"/>
                      <a:pt x="437260" y="89350"/>
                    </a:cubicBezTo>
                    <a:lnTo>
                      <a:pt x="441886" y="91839"/>
                    </a:lnTo>
                    <a:lnTo>
                      <a:pt x="445567" y="92303"/>
                    </a:lnTo>
                    <a:cubicBezTo>
                      <a:pt x="462149" y="97600"/>
                      <a:pt x="476237" y="111869"/>
                      <a:pt x="483262" y="131660"/>
                    </a:cubicBezTo>
                    <a:cubicBezTo>
                      <a:pt x="517217" y="116349"/>
                      <a:pt x="554995" y="137877"/>
                      <a:pt x="567005" y="179392"/>
                    </a:cubicBezTo>
                    <a:cubicBezTo>
                      <a:pt x="584803" y="180887"/>
                      <a:pt x="599168" y="197655"/>
                      <a:pt x="600974" y="219051"/>
                    </a:cubicBezTo>
                    <a:cubicBezTo>
                      <a:pt x="602285" y="234531"/>
                      <a:pt x="596727" y="249654"/>
                      <a:pt x="586346" y="258839"/>
                    </a:cubicBezTo>
                    <a:cubicBezTo>
                      <a:pt x="597321" y="270388"/>
                      <a:pt x="601614" y="288741"/>
                      <a:pt x="597272" y="305555"/>
                    </a:cubicBezTo>
                    <a:lnTo>
                      <a:pt x="591060" y="315654"/>
                    </a:lnTo>
                    <a:lnTo>
                      <a:pt x="26144" y="315654"/>
                    </a:lnTo>
                    <a:lnTo>
                      <a:pt x="25310" y="311584"/>
                    </a:lnTo>
                    <a:lnTo>
                      <a:pt x="25194" y="311466"/>
                    </a:lnTo>
                    <a:lnTo>
                      <a:pt x="8548" y="294599"/>
                    </a:lnTo>
                    <a:cubicBezTo>
                      <a:pt x="4267" y="287459"/>
                      <a:pt x="1423" y="279058"/>
                      <a:pt x="410" y="270053"/>
                    </a:cubicBezTo>
                    <a:cubicBezTo>
                      <a:pt x="-1064" y="256979"/>
                      <a:pt x="1457" y="243715"/>
                      <a:pt x="7502" y="232766"/>
                    </a:cubicBezTo>
                    <a:cubicBezTo>
                      <a:pt x="-396" y="214070"/>
                      <a:pt x="-797" y="192071"/>
                      <a:pt x="6407" y="173041"/>
                    </a:cubicBezTo>
                    <a:cubicBezTo>
                      <a:pt x="15983" y="147740"/>
                      <a:pt x="37298" y="132008"/>
                      <a:pt x="60338" y="133234"/>
                    </a:cubicBezTo>
                    <a:cubicBezTo>
                      <a:pt x="62975" y="116683"/>
                      <a:pt x="71417" y="102337"/>
                      <a:pt x="83477" y="93881"/>
                    </a:cubicBezTo>
                    <a:cubicBezTo>
                      <a:pt x="92640" y="87456"/>
                      <a:pt x="103012" y="85014"/>
                      <a:pt x="113054" y="86347"/>
                    </a:cubicBezTo>
                    <a:lnTo>
                      <a:pt x="127491" y="94260"/>
                    </a:lnTo>
                    <a:lnTo>
                      <a:pt x="138954" y="78646"/>
                    </a:lnTo>
                    <a:cubicBezTo>
                      <a:pt x="148360" y="71704"/>
                      <a:pt x="159449" y="68077"/>
                      <a:pt x="170969" y="68690"/>
                    </a:cubicBezTo>
                    <a:cubicBezTo>
                      <a:pt x="173607" y="52140"/>
                      <a:pt x="182048" y="37794"/>
                      <a:pt x="194109" y="29338"/>
                    </a:cubicBezTo>
                    <a:cubicBezTo>
                      <a:pt x="212433" y="16488"/>
                      <a:pt x="235599" y="19567"/>
                      <a:pt x="251272" y="36926"/>
                    </a:cubicBezTo>
                    <a:cubicBezTo>
                      <a:pt x="260498" y="15322"/>
                      <a:pt x="278508" y="1296"/>
                      <a:pt x="298577" y="85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00660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03" name="フリーフォーム: 図形 802">
                <a:extLst>
                  <a:ext uri="{FF2B5EF4-FFF2-40B4-BE49-F238E27FC236}">
                    <a16:creationId xmlns:a16="http://schemas.microsoft.com/office/drawing/2014/main" id="{59B9C1AC-E4D6-4A58-8F66-4397063FFE5A}"/>
                  </a:ext>
                </a:extLst>
              </p:cNvPr>
              <p:cNvSpPr/>
              <p:nvPr/>
            </p:nvSpPr>
            <p:spPr bwMode="auto">
              <a:xfrm>
                <a:off x="2398286" y="3156203"/>
                <a:ext cx="428838" cy="315654"/>
              </a:xfrm>
              <a:custGeom>
                <a:avLst/>
                <a:gdLst>
                  <a:gd name="connsiteX0" fmla="*/ 298577 w 601163"/>
                  <a:gd name="connsiteY0" fmla="*/ 85 h 315654"/>
                  <a:gd name="connsiteX1" fmla="*/ 353517 w 601163"/>
                  <a:gd name="connsiteY1" fmla="*/ 41618 h 315654"/>
                  <a:gd name="connsiteX2" fmla="*/ 437260 w 601163"/>
                  <a:gd name="connsiteY2" fmla="*/ 89350 h 315654"/>
                  <a:gd name="connsiteX3" fmla="*/ 441886 w 601163"/>
                  <a:gd name="connsiteY3" fmla="*/ 91839 h 315654"/>
                  <a:gd name="connsiteX4" fmla="*/ 445567 w 601163"/>
                  <a:gd name="connsiteY4" fmla="*/ 92303 h 315654"/>
                  <a:gd name="connsiteX5" fmla="*/ 483262 w 601163"/>
                  <a:gd name="connsiteY5" fmla="*/ 131660 h 315654"/>
                  <a:gd name="connsiteX6" fmla="*/ 567005 w 601163"/>
                  <a:gd name="connsiteY6" fmla="*/ 179392 h 315654"/>
                  <a:gd name="connsiteX7" fmla="*/ 600974 w 601163"/>
                  <a:gd name="connsiteY7" fmla="*/ 219051 h 315654"/>
                  <a:gd name="connsiteX8" fmla="*/ 586346 w 601163"/>
                  <a:gd name="connsiteY8" fmla="*/ 258839 h 315654"/>
                  <a:gd name="connsiteX9" fmla="*/ 597272 w 601163"/>
                  <a:gd name="connsiteY9" fmla="*/ 305555 h 315654"/>
                  <a:gd name="connsiteX10" fmla="*/ 591060 w 601163"/>
                  <a:gd name="connsiteY10" fmla="*/ 315654 h 315654"/>
                  <a:gd name="connsiteX11" fmla="*/ 26144 w 601163"/>
                  <a:gd name="connsiteY11" fmla="*/ 315654 h 315654"/>
                  <a:gd name="connsiteX12" fmla="*/ 25310 w 601163"/>
                  <a:gd name="connsiteY12" fmla="*/ 311584 h 315654"/>
                  <a:gd name="connsiteX13" fmla="*/ 25194 w 601163"/>
                  <a:gd name="connsiteY13" fmla="*/ 311466 h 315654"/>
                  <a:gd name="connsiteX14" fmla="*/ 8548 w 601163"/>
                  <a:gd name="connsiteY14" fmla="*/ 294599 h 315654"/>
                  <a:gd name="connsiteX15" fmla="*/ 410 w 601163"/>
                  <a:gd name="connsiteY15" fmla="*/ 270053 h 315654"/>
                  <a:gd name="connsiteX16" fmla="*/ 7502 w 601163"/>
                  <a:gd name="connsiteY16" fmla="*/ 232766 h 315654"/>
                  <a:gd name="connsiteX17" fmla="*/ 6407 w 601163"/>
                  <a:gd name="connsiteY17" fmla="*/ 173041 h 315654"/>
                  <a:gd name="connsiteX18" fmla="*/ 60338 w 601163"/>
                  <a:gd name="connsiteY18" fmla="*/ 133234 h 315654"/>
                  <a:gd name="connsiteX19" fmla="*/ 83477 w 601163"/>
                  <a:gd name="connsiteY19" fmla="*/ 93881 h 315654"/>
                  <a:gd name="connsiteX20" fmla="*/ 113054 w 601163"/>
                  <a:gd name="connsiteY20" fmla="*/ 86347 h 315654"/>
                  <a:gd name="connsiteX21" fmla="*/ 127491 w 601163"/>
                  <a:gd name="connsiteY21" fmla="*/ 94260 h 315654"/>
                  <a:gd name="connsiteX22" fmla="*/ 138954 w 601163"/>
                  <a:gd name="connsiteY22" fmla="*/ 78646 h 315654"/>
                  <a:gd name="connsiteX23" fmla="*/ 170969 w 601163"/>
                  <a:gd name="connsiteY23" fmla="*/ 68690 h 315654"/>
                  <a:gd name="connsiteX24" fmla="*/ 194109 w 601163"/>
                  <a:gd name="connsiteY24" fmla="*/ 29338 h 315654"/>
                  <a:gd name="connsiteX25" fmla="*/ 251272 w 601163"/>
                  <a:gd name="connsiteY25" fmla="*/ 36926 h 315654"/>
                  <a:gd name="connsiteX26" fmla="*/ 298577 w 601163"/>
                  <a:gd name="connsiteY26" fmla="*/ 85 h 315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01163" h="315654">
                    <a:moveTo>
                      <a:pt x="298577" y="85"/>
                    </a:moveTo>
                    <a:cubicBezTo>
                      <a:pt x="322227" y="-1342"/>
                      <a:pt x="344151" y="15229"/>
                      <a:pt x="353517" y="41618"/>
                    </a:cubicBezTo>
                    <a:cubicBezTo>
                      <a:pt x="387472" y="26306"/>
                      <a:pt x="425250" y="47835"/>
                      <a:pt x="437260" y="89350"/>
                    </a:cubicBezTo>
                    <a:lnTo>
                      <a:pt x="441886" y="91839"/>
                    </a:lnTo>
                    <a:lnTo>
                      <a:pt x="445567" y="92303"/>
                    </a:lnTo>
                    <a:cubicBezTo>
                      <a:pt x="462149" y="97600"/>
                      <a:pt x="476237" y="111869"/>
                      <a:pt x="483262" y="131660"/>
                    </a:cubicBezTo>
                    <a:cubicBezTo>
                      <a:pt x="517217" y="116349"/>
                      <a:pt x="554995" y="137877"/>
                      <a:pt x="567005" y="179392"/>
                    </a:cubicBezTo>
                    <a:cubicBezTo>
                      <a:pt x="584803" y="180887"/>
                      <a:pt x="599168" y="197655"/>
                      <a:pt x="600974" y="219051"/>
                    </a:cubicBezTo>
                    <a:cubicBezTo>
                      <a:pt x="602285" y="234531"/>
                      <a:pt x="596727" y="249654"/>
                      <a:pt x="586346" y="258839"/>
                    </a:cubicBezTo>
                    <a:cubicBezTo>
                      <a:pt x="597321" y="270388"/>
                      <a:pt x="601614" y="288741"/>
                      <a:pt x="597272" y="305555"/>
                    </a:cubicBezTo>
                    <a:lnTo>
                      <a:pt x="591060" y="315654"/>
                    </a:lnTo>
                    <a:lnTo>
                      <a:pt x="26144" y="315654"/>
                    </a:lnTo>
                    <a:lnTo>
                      <a:pt x="25310" y="311584"/>
                    </a:lnTo>
                    <a:lnTo>
                      <a:pt x="25194" y="311466"/>
                    </a:lnTo>
                    <a:lnTo>
                      <a:pt x="8548" y="294599"/>
                    </a:lnTo>
                    <a:cubicBezTo>
                      <a:pt x="4267" y="287459"/>
                      <a:pt x="1423" y="279058"/>
                      <a:pt x="410" y="270053"/>
                    </a:cubicBezTo>
                    <a:cubicBezTo>
                      <a:pt x="-1064" y="256979"/>
                      <a:pt x="1457" y="243715"/>
                      <a:pt x="7502" y="232766"/>
                    </a:cubicBezTo>
                    <a:cubicBezTo>
                      <a:pt x="-396" y="214070"/>
                      <a:pt x="-797" y="192071"/>
                      <a:pt x="6407" y="173041"/>
                    </a:cubicBezTo>
                    <a:cubicBezTo>
                      <a:pt x="15983" y="147740"/>
                      <a:pt x="37298" y="132008"/>
                      <a:pt x="60338" y="133234"/>
                    </a:cubicBezTo>
                    <a:cubicBezTo>
                      <a:pt x="62975" y="116683"/>
                      <a:pt x="71417" y="102337"/>
                      <a:pt x="83477" y="93881"/>
                    </a:cubicBezTo>
                    <a:cubicBezTo>
                      <a:pt x="92640" y="87456"/>
                      <a:pt x="103012" y="85014"/>
                      <a:pt x="113054" y="86347"/>
                    </a:cubicBezTo>
                    <a:lnTo>
                      <a:pt x="127491" y="94260"/>
                    </a:lnTo>
                    <a:lnTo>
                      <a:pt x="138954" y="78646"/>
                    </a:lnTo>
                    <a:cubicBezTo>
                      <a:pt x="148360" y="71704"/>
                      <a:pt x="159449" y="68077"/>
                      <a:pt x="170969" y="68690"/>
                    </a:cubicBezTo>
                    <a:cubicBezTo>
                      <a:pt x="173607" y="52140"/>
                      <a:pt x="182048" y="37794"/>
                      <a:pt x="194109" y="29338"/>
                    </a:cubicBezTo>
                    <a:cubicBezTo>
                      <a:pt x="212433" y="16488"/>
                      <a:pt x="235599" y="19567"/>
                      <a:pt x="251272" y="36926"/>
                    </a:cubicBezTo>
                    <a:cubicBezTo>
                      <a:pt x="260498" y="15322"/>
                      <a:pt x="278508" y="1296"/>
                      <a:pt x="298577" y="85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04" name="フリーフォーム: 図形 803">
                <a:extLst>
                  <a:ext uri="{FF2B5EF4-FFF2-40B4-BE49-F238E27FC236}">
                    <a16:creationId xmlns:a16="http://schemas.microsoft.com/office/drawing/2014/main" id="{E12525FF-C8A0-49A8-B491-F8BEC13B5A24}"/>
                  </a:ext>
                </a:extLst>
              </p:cNvPr>
              <p:cNvSpPr/>
              <p:nvPr/>
            </p:nvSpPr>
            <p:spPr bwMode="auto">
              <a:xfrm>
                <a:off x="3014909" y="3151298"/>
                <a:ext cx="469460" cy="288683"/>
              </a:xfrm>
              <a:custGeom>
                <a:avLst/>
                <a:gdLst>
                  <a:gd name="connsiteX0" fmla="*/ 298577 w 601163"/>
                  <a:gd name="connsiteY0" fmla="*/ 85 h 315654"/>
                  <a:gd name="connsiteX1" fmla="*/ 353517 w 601163"/>
                  <a:gd name="connsiteY1" fmla="*/ 41618 h 315654"/>
                  <a:gd name="connsiteX2" fmla="*/ 437260 w 601163"/>
                  <a:gd name="connsiteY2" fmla="*/ 89350 h 315654"/>
                  <a:gd name="connsiteX3" fmla="*/ 441886 w 601163"/>
                  <a:gd name="connsiteY3" fmla="*/ 91839 h 315654"/>
                  <a:gd name="connsiteX4" fmla="*/ 445567 w 601163"/>
                  <a:gd name="connsiteY4" fmla="*/ 92303 h 315654"/>
                  <a:gd name="connsiteX5" fmla="*/ 483262 w 601163"/>
                  <a:gd name="connsiteY5" fmla="*/ 131660 h 315654"/>
                  <a:gd name="connsiteX6" fmla="*/ 567005 w 601163"/>
                  <a:gd name="connsiteY6" fmla="*/ 179392 h 315654"/>
                  <a:gd name="connsiteX7" fmla="*/ 600974 w 601163"/>
                  <a:gd name="connsiteY7" fmla="*/ 219051 h 315654"/>
                  <a:gd name="connsiteX8" fmla="*/ 586346 w 601163"/>
                  <a:gd name="connsiteY8" fmla="*/ 258839 h 315654"/>
                  <a:gd name="connsiteX9" fmla="*/ 597272 w 601163"/>
                  <a:gd name="connsiteY9" fmla="*/ 305555 h 315654"/>
                  <a:gd name="connsiteX10" fmla="*/ 591060 w 601163"/>
                  <a:gd name="connsiteY10" fmla="*/ 315654 h 315654"/>
                  <a:gd name="connsiteX11" fmla="*/ 26144 w 601163"/>
                  <a:gd name="connsiteY11" fmla="*/ 315654 h 315654"/>
                  <a:gd name="connsiteX12" fmla="*/ 25310 w 601163"/>
                  <a:gd name="connsiteY12" fmla="*/ 311584 h 315654"/>
                  <a:gd name="connsiteX13" fmla="*/ 25194 w 601163"/>
                  <a:gd name="connsiteY13" fmla="*/ 311466 h 315654"/>
                  <a:gd name="connsiteX14" fmla="*/ 8548 w 601163"/>
                  <a:gd name="connsiteY14" fmla="*/ 294599 h 315654"/>
                  <a:gd name="connsiteX15" fmla="*/ 410 w 601163"/>
                  <a:gd name="connsiteY15" fmla="*/ 270053 h 315654"/>
                  <a:gd name="connsiteX16" fmla="*/ 7502 w 601163"/>
                  <a:gd name="connsiteY16" fmla="*/ 232766 h 315654"/>
                  <a:gd name="connsiteX17" fmla="*/ 6407 w 601163"/>
                  <a:gd name="connsiteY17" fmla="*/ 173041 h 315654"/>
                  <a:gd name="connsiteX18" fmla="*/ 60338 w 601163"/>
                  <a:gd name="connsiteY18" fmla="*/ 133234 h 315654"/>
                  <a:gd name="connsiteX19" fmla="*/ 83477 w 601163"/>
                  <a:gd name="connsiteY19" fmla="*/ 93881 h 315654"/>
                  <a:gd name="connsiteX20" fmla="*/ 113054 w 601163"/>
                  <a:gd name="connsiteY20" fmla="*/ 86347 h 315654"/>
                  <a:gd name="connsiteX21" fmla="*/ 127491 w 601163"/>
                  <a:gd name="connsiteY21" fmla="*/ 94260 h 315654"/>
                  <a:gd name="connsiteX22" fmla="*/ 138954 w 601163"/>
                  <a:gd name="connsiteY22" fmla="*/ 78646 h 315654"/>
                  <a:gd name="connsiteX23" fmla="*/ 170969 w 601163"/>
                  <a:gd name="connsiteY23" fmla="*/ 68690 h 315654"/>
                  <a:gd name="connsiteX24" fmla="*/ 194109 w 601163"/>
                  <a:gd name="connsiteY24" fmla="*/ 29338 h 315654"/>
                  <a:gd name="connsiteX25" fmla="*/ 251272 w 601163"/>
                  <a:gd name="connsiteY25" fmla="*/ 36926 h 315654"/>
                  <a:gd name="connsiteX26" fmla="*/ 298577 w 601163"/>
                  <a:gd name="connsiteY26" fmla="*/ 85 h 315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01163" h="315654">
                    <a:moveTo>
                      <a:pt x="298577" y="85"/>
                    </a:moveTo>
                    <a:cubicBezTo>
                      <a:pt x="322227" y="-1342"/>
                      <a:pt x="344151" y="15229"/>
                      <a:pt x="353517" y="41618"/>
                    </a:cubicBezTo>
                    <a:cubicBezTo>
                      <a:pt x="387472" y="26306"/>
                      <a:pt x="425250" y="47835"/>
                      <a:pt x="437260" y="89350"/>
                    </a:cubicBezTo>
                    <a:lnTo>
                      <a:pt x="441886" y="91839"/>
                    </a:lnTo>
                    <a:lnTo>
                      <a:pt x="445567" y="92303"/>
                    </a:lnTo>
                    <a:cubicBezTo>
                      <a:pt x="462149" y="97600"/>
                      <a:pt x="476237" y="111869"/>
                      <a:pt x="483262" y="131660"/>
                    </a:cubicBezTo>
                    <a:cubicBezTo>
                      <a:pt x="517217" y="116349"/>
                      <a:pt x="554995" y="137877"/>
                      <a:pt x="567005" y="179392"/>
                    </a:cubicBezTo>
                    <a:cubicBezTo>
                      <a:pt x="584803" y="180887"/>
                      <a:pt x="599168" y="197655"/>
                      <a:pt x="600974" y="219051"/>
                    </a:cubicBezTo>
                    <a:cubicBezTo>
                      <a:pt x="602285" y="234531"/>
                      <a:pt x="596727" y="249654"/>
                      <a:pt x="586346" y="258839"/>
                    </a:cubicBezTo>
                    <a:cubicBezTo>
                      <a:pt x="597321" y="270388"/>
                      <a:pt x="601614" y="288741"/>
                      <a:pt x="597272" y="305555"/>
                    </a:cubicBezTo>
                    <a:lnTo>
                      <a:pt x="591060" y="315654"/>
                    </a:lnTo>
                    <a:lnTo>
                      <a:pt x="26144" y="315654"/>
                    </a:lnTo>
                    <a:lnTo>
                      <a:pt x="25310" y="311584"/>
                    </a:lnTo>
                    <a:lnTo>
                      <a:pt x="25194" y="311466"/>
                    </a:lnTo>
                    <a:lnTo>
                      <a:pt x="8548" y="294599"/>
                    </a:lnTo>
                    <a:cubicBezTo>
                      <a:pt x="4267" y="287459"/>
                      <a:pt x="1423" y="279058"/>
                      <a:pt x="410" y="270053"/>
                    </a:cubicBezTo>
                    <a:cubicBezTo>
                      <a:pt x="-1064" y="256979"/>
                      <a:pt x="1457" y="243715"/>
                      <a:pt x="7502" y="232766"/>
                    </a:cubicBezTo>
                    <a:cubicBezTo>
                      <a:pt x="-396" y="214070"/>
                      <a:pt x="-797" y="192071"/>
                      <a:pt x="6407" y="173041"/>
                    </a:cubicBezTo>
                    <a:cubicBezTo>
                      <a:pt x="15983" y="147740"/>
                      <a:pt x="37298" y="132008"/>
                      <a:pt x="60338" y="133234"/>
                    </a:cubicBezTo>
                    <a:cubicBezTo>
                      <a:pt x="62975" y="116683"/>
                      <a:pt x="71417" y="102337"/>
                      <a:pt x="83477" y="93881"/>
                    </a:cubicBezTo>
                    <a:cubicBezTo>
                      <a:pt x="92640" y="87456"/>
                      <a:pt x="103012" y="85014"/>
                      <a:pt x="113054" y="86347"/>
                    </a:cubicBezTo>
                    <a:lnTo>
                      <a:pt x="127491" y="94260"/>
                    </a:lnTo>
                    <a:lnTo>
                      <a:pt x="138954" y="78646"/>
                    </a:lnTo>
                    <a:cubicBezTo>
                      <a:pt x="148360" y="71704"/>
                      <a:pt x="159449" y="68077"/>
                      <a:pt x="170969" y="68690"/>
                    </a:cubicBezTo>
                    <a:cubicBezTo>
                      <a:pt x="173607" y="52140"/>
                      <a:pt x="182048" y="37794"/>
                      <a:pt x="194109" y="29338"/>
                    </a:cubicBezTo>
                    <a:cubicBezTo>
                      <a:pt x="212433" y="16488"/>
                      <a:pt x="235599" y="19567"/>
                      <a:pt x="251272" y="36926"/>
                    </a:cubicBezTo>
                    <a:cubicBezTo>
                      <a:pt x="260498" y="15322"/>
                      <a:pt x="278508" y="1296"/>
                      <a:pt x="298577" y="85"/>
                    </a:cubicBezTo>
                    <a:close/>
                  </a:path>
                </a:pathLst>
              </a:custGeom>
              <a:pattFill prst="smConfetti">
                <a:fgClr>
                  <a:srgbClr val="00CC00"/>
                </a:fgClr>
                <a:bgClr>
                  <a:srgbClr val="339933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05" name="楕円 804">
                <a:extLst>
                  <a:ext uri="{FF2B5EF4-FFF2-40B4-BE49-F238E27FC236}">
                    <a16:creationId xmlns:a16="http://schemas.microsoft.com/office/drawing/2014/main" id="{E487E3BB-17B3-4C9F-832D-76EF55A0618B}"/>
                  </a:ext>
                </a:extLst>
              </p:cNvPr>
              <p:cNvSpPr/>
              <p:nvPr/>
            </p:nvSpPr>
            <p:spPr bwMode="auto">
              <a:xfrm>
                <a:off x="2317466" y="3431856"/>
                <a:ext cx="1538595" cy="681824"/>
              </a:xfrm>
              <a:prstGeom prst="ellipse">
                <a:avLst/>
              </a:prstGeom>
              <a:solidFill>
                <a:srgbClr val="00B0F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6" name="フリーフォーム: 図形 805">
                <a:extLst>
                  <a:ext uri="{FF2B5EF4-FFF2-40B4-BE49-F238E27FC236}">
                    <a16:creationId xmlns:a16="http://schemas.microsoft.com/office/drawing/2014/main" id="{DB2706AA-8F29-436B-8643-EBC6CD960B06}"/>
                  </a:ext>
                </a:extLst>
              </p:cNvPr>
              <p:cNvSpPr/>
              <p:nvPr/>
            </p:nvSpPr>
            <p:spPr bwMode="auto">
              <a:xfrm>
                <a:off x="2188589" y="3567521"/>
                <a:ext cx="1771639" cy="626500"/>
              </a:xfrm>
              <a:custGeom>
                <a:avLst/>
                <a:gdLst>
                  <a:gd name="connsiteX0" fmla="*/ 1649949 w 1771639"/>
                  <a:gd name="connsiteY0" fmla="*/ 0 h 626500"/>
                  <a:gd name="connsiteX1" fmla="*/ 1771639 w 1771639"/>
                  <a:gd name="connsiteY1" fmla="*/ 160716 h 626500"/>
                  <a:gd name="connsiteX2" fmla="*/ 1695474 w 1771639"/>
                  <a:gd name="connsiteY2" fmla="*/ 203577 h 626500"/>
                  <a:gd name="connsiteX3" fmla="*/ 1688429 w 1771639"/>
                  <a:gd name="connsiteY3" fmla="*/ 204107 h 626500"/>
                  <a:gd name="connsiteX4" fmla="*/ 1727709 w 1771639"/>
                  <a:gd name="connsiteY4" fmla="*/ 245611 h 626500"/>
                  <a:gd name="connsiteX5" fmla="*/ 1769517 w 1771639"/>
                  <a:gd name="connsiteY5" fmla="*/ 334640 h 626500"/>
                  <a:gd name="connsiteX6" fmla="*/ 1620627 w 1771639"/>
                  <a:gd name="connsiteY6" fmla="*/ 380658 h 626500"/>
                  <a:gd name="connsiteX7" fmla="*/ 1579154 w 1771639"/>
                  <a:gd name="connsiteY7" fmla="*/ 376650 h 626500"/>
                  <a:gd name="connsiteX8" fmla="*/ 1597096 w 1771639"/>
                  <a:gd name="connsiteY8" fmla="*/ 404482 h 626500"/>
                  <a:gd name="connsiteX9" fmla="*/ 1609078 w 1771639"/>
                  <a:gd name="connsiteY9" fmla="*/ 438529 h 626500"/>
                  <a:gd name="connsiteX10" fmla="*/ 1448901 w 1771639"/>
                  <a:gd name="connsiteY10" fmla="*/ 482583 h 626500"/>
                  <a:gd name="connsiteX11" fmla="*/ 1379224 w 1771639"/>
                  <a:gd name="connsiteY11" fmla="*/ 476592 h 626500"/>
                  <a:gd name="connsiteX12" fmla="*/ 1421231 w 1771639"/>
                  <a:gd name="connsiteY12" fmla="*/ 528102 h 626500"/>
                  <a:gd name="connsiteX13" fmla="*/ 1439772 w 1771639"/>
                  <a:gd name="connsiteY13" fmla="*/ 569750 h 626500"/>
                  <a:gd name="connsiteX14" fmla="*/ 1191917 w 1771639"/>
                  <a:gd name="connsiteY14" fmla="*/ 623638 h 626500"/>
                  <a:gd name="connsiteX15" fmla="*/ 1016283 w 1771639"/>
                  <a:gd name="connsiteY15" fmla="*/ 611699 h 626500"/>
                  <a:gd name="connsiteX16" fmla="*/ 998186 w 1771639"/>
                  <a:gd name="connsiteY16" fmla="*/ 606032 h 626500"/>
                  <a:gd name="connsiteX17" fmla="*/ 965087 w 1771639"/>
                  <a:gd name="connsiteY17" fmla="*/ 614567 h 626500"/>
                  <a:gd name="connsiteX18" fmla="*/ 799403 w 1771639"/>
                  <a:gd name="connsiteY18" fmla="*/ 626500 h 626500"/>
                  <a:gd name="connsiteX19" fmla="*/ 565091 w 1771639"/>
                  <a:gd name="connsiteY19" fmla="*/ 585759 h 626500"/>
                  <a:gd name="connsiteX20" fmla="*/ 570195 w 1771639"/>
                  <a:gd name="connsiteY20" fmla="*/ 571505 h 626500"/>
                  <a:gd name="connsiteX21" fmla="*/ 562941 w 1771639"/>
                  <a:gd name="connsiteY21" fmla="*/ 572687 h 626500"/>
                  <a:gd name="connsiteX22" fmla="*/ 497745 w 1771639"/>
                  <a:gd name="connsiteY22" fmla="*/ 575869 h 626500"/>
                  <a:gd name="connsiteX23" fmla="*/ 330251 w 1771639"/>
                  <a:gd name="connsiteY23" fmla="*/ 535375 h 626500"/>
                  <a:gd name="connsiteX24" fmla="*/ 344332 w 1771639"/>
                  <a:gd name="connsiteY24" fmla="*/ 500829 h 626500"/>
                  <a:gd name="connsiteX25" fmla="*/ 358485 w 1771639"/>
                  <a:gd name="connsiteY25" fmla="*/ 483094 h 626500"/>
                  <a:gd name="connsiteX26" fmla="*/ 314498 w 1771639"/>
                  <a:gd name="connsiteY26" fmla="*/ 485666 h 626500"/>
                  <a:gd name="connsiteX27" fmla="*/ 157052 w 1771639"/>
                  <a:gd name="connsiteY27" fmla="*/ 440060 h 626500"/>
                  <a:gd name="connsiteX28" fmla="*/ 170288 w 1771639"/>
                  <a:gd name="connsiteY28" fmla="*/ 401154 h 626500"/>
                  <a:gd name="connsiteX29" fmla="*/ 189195 w 1771639"/>
                  <a:gd name="connsiteY29" fmla="*/ 372769 h 626500"/>
                  <a:gd name="connsiteX30" fmla="*/ 172284 w 1771639"/>
                  <a:gd name="connsiteY30" fmla="*/ 374042 h 626500"/>
                  <a:gd name="connsiteX31" fmla="*/ 47577 w 1771639"/>
                  <a:gd name="connsiteY31" fmla="*/ 327526 h 626500"/>
                  <a:gd name="connsiteX32" fmla="*/ 85800 w 1771639"/>
                  <a:gd name="connsiteY32" fmla="*/ 234216 h 626500"/>
                  <a:gd name="connsiteX33" fmla="*/ 90247 w 1771639"/>
                  <a:gd name="connsiteY33" fmla="*/ 229046 h 626500"/>
                  <a:gd name="connsiteX34" fmla="*/ 83772 w 1771639"/>
                  <a:gd name="connsiteY34" fmla="*/ 228798 h 626500"/>
                  <a:gd name="connsiteX35" fmla="*/ 4 w 1771639"/>
                  <a:gd name="connsiteY35" fmla="*/ 191414 h 626500"/>
                  <a:gd name="connsiteX36" fmla="*/ 140606 w 1771639"/>
                  <a:gd name="connsiteY36" fmla="*/ 55186 h 626500"/>
                  <a:gd name="connsiteX37" fmla="*/ 274568 w 1771639"/>
                  <a:gd name="connsiteY37" fmla="*/ 191414 h 626500"/>
                  <a:gd name="connsiteX38" fmla="*/ 263780 w 1771639"/>
                  <a:gd name="connsiteY38" fmla="*/ 206761 h 626500"/>
                  <a:gd name="connsiteX39" fmla="*/ 244336 w 1771639"/>
                  <a:gd name="connsiteY39" fmla="*/ 215044 h 626500"/>
                  <a:gd name="connsiteX40" fmla="*/ 261973 w 1771639"/>
                  <a:gd name="connsiteY40" fmla="*/ 237535 h 626500"/>
                  <a:gd name="connsiteX41" fmla="*/ 286001 w 1771639"/>
                  <a:gd name="connsiteY41" fmla="*/ 288082 h 626500"/>
                  <a:gd name="connsiteX42" fmla="*/ 286438 w 1771639"/>
                  <a:gd name="connsiteY42" fmla="*/ 287871 h 626500"/>
                  <a:gd name="connsiteX43" fmla="*/ 318306 w 1771639"/>
                  <a:gd name="connsiteY43" fmla="*/ 282489 h 626500"/>
                  <a:gd name="connsiteX44" fmla="*/ 427733 w 1771639"/>
                  <a:gd name="connsiteY44" fmla="*/ 351830 h 626500"/>
                  <a:gd name="connsiteX45" fmla="*/ 459453 w 1771639"/>
                  <a:gd name="connsiteY45" fmla="*/ 403651 h 626500"/>
                  <a:gd name="connsiteX46" fmla="*/ 467894 w 1771639"/>
                  <a:gd name="connsiteY46" fmla="*/ 400242 h 626500"/>
                  <a:gd name="connsiteX47" fmla="*/ 501797 w 1771639"/>
                  <a:gd name="connsiteY47" fmla="*/ 395463 h 626500"/>
                  <a:gd name="connsiteX48" fmla="*/ 618207 w 1771639"/>
                  <a:gd name="connsiteY48" fmla="*/ 457032 h 626500"/>
                  <a:gd name="connsiteX49" fmla="*/ 648192 w 1771639"/>
                  <a:gd name="connsiteY49" fmla="*/ 497918 h 626500"/>
                  <a:gd name="connsiteX50" fmla="*/ 713113 w 1771639"/>
                  <a:gd name="connsiteY50" fmla="*/ 462736 h 626500"/>
                  <a:gd name="connsiteX51" fmla="*/ 805071 w 1771639"/>
                  <a:gd name="connsiteY51" fmla="*/ 444996 h 626500"/>
                  <a:gd name="connsiteX52" fmla="*/ 967920 w 1771639"/>
                  <a:gd name="connsiteY52" fmla="*/ 506940 h 626500"/>
                  <a:gd name="connsiteX53" fmla="*/ 974294 w 1771639"/>
                  <a:gd name="connsiteY53" fmla="*/ 513190 h 626500"/>
                  <a:gd name="connsiteX54" fmla="*/ 1020030 w 1771639"/>
                  <a:gd name="connsiteY54" fmla="*/ 461651 h 626500"/>
                  <a:gd name="connsiteX55" fmla="*/ 1197912 w 1771639"/>
                  <a:gd name="connsiteY55" fmla="*/ 383561 h 626500"/>
                  <a:gd name="connsiteX56" fmla="*/ 1293452 w 1771639"/>
                  <a:gd name="connsiteY56" fmla="*/ 408468 h 626500"/>
                  <a:gd name="connsiteX57" fmla="*/ 1297572 w 1771639"/>
                  <a:gd name="connsiteY57" fmla="*/ 411087 h 626500"/>
                  <a:gd name="connsiteX58" fmla="*/ 1302189 w 1771639"/>
                  <a:gd name="connsiteY58" fmla="*/ 400947 h 626500"/>
                  <a:gd name="connsiteX59" fmla="*/ 1452775 w 1771639"/>
                  <a:gd name="connsiteY59" fmla="*/ 286319 h 626500"/>
                  <a:gd name="connsiteX60" fmla="*/ 1484890 w 1771639"/>
                  <a:gd name="connsiteY60" fmla="*/ 291862 h 626500"/>
                  <a:gd name="connsiteX61" fmla="*/ 1486080 w 1771639"/>
                  <a:gd name="connsiteY61" fmla="*/ 292457 h 626500"/>
                  <a:gd name="connsiteX62" fmla="*/ 1517372 w 1771639"/>
                  <a:gd name="connsiteY62" fmla="*/ 242329 h 626500"/>
                  <a:gd name="connsiteX63" fmla="*/ 1563863 w 1771639"/>
                  <a:gd name="connsiteY63" fmla="*/ 197544 h 626500"/>
                  <a:gd name="connsiteX64" fmla="*/ 1558564 w 1771639"/>
                  <a:gd name="connsiteY64" fmla="*/ 196926 h 626500"/>
                  <a:gd name="connsiteX65" fmla="*/ 1522226 w 1771639"/>
                  <a:gd name="connsiteY65" fmla="*/ 160716 h 626500"/>
                  <a:gd name="connsiteX66" fmla="*/ 1649949 w 1771639"/>
                  <a:gd name="connsiteY66" fmla="*/ 0 h 626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</a:cxnLst>
                <a:rect l="l" t="t" r="r" b="b"/>
                <a:pathLst>
                  <a:path w="1771639" h="626500">
                    <a:moveTo>
                      <a:pt x="1649949" y="0"/>
                    </a:moveTo>
                    <a:cubicBezTo>
                      <a:pt x="1718823" y="0"/>
                      <a:pt x="1771639" y="135026"/>
                      <a:pt x="1771639" y="160716"/>
                    </a:cubicBezTo>
                    <a:cubicBezTo>
                      <a:pt x="1771639" y="179984"/>
                      <a:pt x="1740233" y="196515"/>
                      <a:pt x="1695474" y="203577"/>
                    </a:cubicBezTo>
                    <a:lnTo>
                      <a:pt x="1688429" y="204107"/>
                    </a:lnTo>
                    <a:lnTo>
                      <a:pt x="1727709" y="245611"/>
                    </a:lnTo>
                    <a:cubicBezTo>
                      <a:pt x="1753752" y="282184"/>
                      <a:pt x="1769517" y="321933"/>
                      <a:pt x="1769517" y="334640"/>
                    </a:cubicBezTo>
                    <a:cubicBezTo>
                      <a:pt x="1769517" y="360055"/>
                      <a:pt x="1702857" y="380658"/>
                      <a:pt x="1620627" y="380658"/>
                    </a:cubicBezTo>
                    <a:lnTo>
                      <a:pt x="1579154" y="376650"/>
                    </a:lnTo>
                    <a:lnTo>
                      <a:pt x="1597096" y="404482"/>
                    </a:lnTo>
                    <a:cubicBezTo>
                      <a:pt x="1604838" y="419892"/>
                      <a:pt x="1609078" y="432447"/>
                      <a:pt x="1609078" y="438529"/>
                    </a:cubicBezTo>
                    <a:cubicBezTo>
                      <a:pt x="1609078" y="462859"/>
                      <a:pt x="1537364" y="482583"/>
                      <a:pt x="1448901" y="482583"/>
                    </a:cubicBezTo>
                    <a:lnTo>
                      <a:pt x="1379224" y="476592"/>
                    </a:lnTo>
                    <a:lnTo>
                      <a:pt x="1421231" y="528102"/>
                    </a:lnTo>
                    <a:cubicBezTo>
                      <a:pt x="1433211" y="546952"/>
                      <a:pt x="1439772" y="562309"/>
                      <a:pt x="1439772" y="569750"/>
                    </a:cubicBezTo>
                    <a:cubicBezTo>
                      <a:pt x="1439772" y="599511"/>
                      <a:pt x="1328804" y="623638"/>
                      <a:pt x="1191917" y="623638"/>
                    </a:cubicBezTo>
                    <a:cubicBezTo>
                      <a:pt x="1123474" y="623638"/>
                      <a:pt x="1061261" y="620169"/>
                      <a:pt x="1016283" y="611699"/>
                    </a:cubicBezTo>
                    <a:lnTo>
                      <a:pt x="998186" y="606032"/>
                    </a:lnTo>
                    <a:lnTo>
                      <a:pt x="965087" y="614567"/>
                    </a:lnTo>
                    <a:cubicBezTo>
                      <a:pt x="922685" y="621940"/>
                      <a:pt x="864107" y="626500"/>
                      <a:pt x="799403" y="626500"/>
                    </a:cubicBezTo>
                    <a:cubicBezTo>
                      <a:pt x="669996" y="626500"/>
                      <a:pt x="564146" y="616010"/>
                      <a:pt x="565091" y="585759"/>
                    </a:cubicBezTo>
                    <a:lnTo>
                      <a:pt x="570195" y="571505"/>
                    </a:lnTo>
                    <a:lnTo>
                      <a:pt x="562941" y="572687"/>
                    </a:lnTo>
                    <a:cubicBezTo>
                      <a:pt x="542903" y="574736"/>
                      <a:pt x="520871" y="575869"/>
                      <a:pt x="497745" y="575869"/>
                    </a:cubicBezTo>
                    <a:cubicBezTo>
                      <a:pt x="405241" y="575869"/>
                      <a:pt x="329576" y="565442"/>
                      <a:pt x="330251" y="535375"/>
                    </a:cubicBezTo>
                    <a:cubicBezTo>
                      <a:pt x="330420" y="527858"/>
                      <a:pt x="335445" y="515355"/>
                      <a:pt x="344332" y="500829"/>
                    </a:cubicBezTo>
                    <a:lnTo>
                      <a:pt x="358485" y="483094"/>
                    </a:lnTo>
                    <a:lnTo>
                      <a:pt x="314498" y="485666"/>
                    </a:lnTo>
                    <a:cubicBezTo>
                      <a:pt x="227543" y="485666"/>
                      <a:pt x="156417" y="473923"/>
                      <a:pt x="157052" y="440060"/>
                    </a:cubicBezTo>
                    <a:cubicBezTo>
                      <a:pt x="157211" y="431595"/>
                      <a:pt x="161934" y="417514"/>
                      <a:pt x="170288" y="401154"/>
                    </a:cubicBezTo>
                    <a:lnTo>
                      <a:pt x="189195" y="372769"/>
                    </a:lnTo>
                    <a:lnTo>
                      <a:pt x="172284" y="374042"/>
                    </a:lnTo>
                    <a:cubicBezTo>
                      <a:pt x="103410" y="374042"/>
                      <a:pt x="47075" y="362065"/>
                      <a:pt x="47577" y="327526"/>
                    </a:cubicBezTo>
                    <a:cubicBezTo>
                      <a:pt x="47829" y="310257"/>
                      <a:pt x="62541" y="270078"/>
                      <a:pt x="85800" y="234216"/>
                    </a:cubicBezTo>
                    <a:lnTo>
                      <a:pt x="90247" y="229046"/>
                    </a:lnTo>
                    <a:lnTo>
                      <a:pt x="83772" y="228798"/>
                    </a:lnTo>
                    <a:cubicBezTo>
                      <a:pt x="34369" y="224571"/>
                      <a:pt x="-412" y="213371"/>
                      <a:pt x="4" y="191414"/>
                    </a:cubicBezTo>
                    <a:cubicBezTo>
                      <a:pt x="557" y="162138"/>
                      <a:pt x="64788" y="55186"/>
                      <a:pt x="140606" y="55186"/>
                    </a:cubicBezTo>
                    <a:cubicBezTo>
                      <a:pt x="216425" y="55186"/>
                      <a:pt x="274568" y="169638"/>
                      <a:pt x="274568" y="191414"/>
                    </a:cubicBezTo>
                    <a:cubicBezTo>
                      <a:pt x="274568" y="196858"/>
                      <a:pt x="270727" y="202044"/>
                      <a:pt x="263780" y="206761"/>
                    </a:cubicBezTo>
                    <a:lnTo>
                      <a:pt x="244336" y="215044"/>
                    </a:lnTo>
                    <a:lnTo>
                      <a:pt x="261973" y="237535"/>
                    </a:lnTo>
                    <a:lnTo>
                      <a:pt x="286001" y="288082"/>
                    </a:lnTo>
                    <a:lnTo>
                      <a:pt x="286438" y="287871"/>
                    </a:lnTo>
                    <a:cubicBezTo>
                      <a:pt x="296775" y="284422"/>
                      <a:pt x="307437" y="282489"/>
                      <a:pt x="318306" y="282489"/>
                    </a:cubicBezTo>
                    <a:cubicBezTo>
                      <a:pt x="361783" y="282489"/>
                      <a:pt x="400193" y="315585"/>
                      <a:pt x="427733" y="351830"/>
                    </a:cubicBezTo>
                    <a:lnTo>
                      <a:pt x="459453" y="403651"/>
                    </a:lnTo>
                    <a:lnTo>
                      <a:pt x="467894" y="400242"/>
                    </a:lnTo>
                    <a:cubicBezTo>
                      <a:pt x="478891" y="397180"/>
                      <a:pt x="490234" y="395463"/>
                      <a:pt x="501797" y="395463"/>
                    </a:cubicBezTo>
                    <a:cubicBezTo>
                      <a:pt x="548049" y="395463"/>
                      <a:pt x="588909" y="424850"/>
                      <a:pt x="618207" y="457032"/>
                    </a:cubicBezTo>
                    <a:lnTo>
                      <a:pt x="648192" y="497918"/>
                    </a:lnTo>
                    <a:lnTo>
                      <a:pt x="713113" y="462736"/>
                    </a:lnTo>
                    <a:cubicBezTo>
                      <a:pt x="741603" y="451903"/>
                      <a:pt x="772719" y="444996"/>
                      <a:pt x="805071" y="444996"/>
                    </a:cubicBezTo>
                    <a:cubicBezTo>
                      <a:pt x="869774" y="444996"/>
                      <a:pt x="926935" y="474562"/>
                      <a:pt x="967920" y="506940"/>
                    </a:cubicBezTo>
                    <a:lnTo>
                      <a:pt x="974294" y="513190"/>
                    </a:lnTo>
                    <a:lnTo>
                      <a:pt x="1020030" y="461651"/>
                    </a:lnTo>
                    <a:cubicBezTo>
                      <a:pt x="1066256" y="420105"/>
                      <a:pt x="1129469" y="383561"/>
                      <a:pt x="1197912" y="383561"/>
                    </a:cubicBezTo>
                    <a:cubicBezTo>
                      <a:pt x="1232134" y="383561"/>
                      <a:pt x="1264361" y="393338"/>
                      <a:pt x="1293452" y="408468"/>
                    </a:cubicBezTo>
                    <a:lnTo>
                      <a:pt x="1297572" y="411087"/>
                    </a:lnTo>
                    <a:lnTo>
                      <a:pt x="1302189" y="400947"/>
                    </a:lnTo>
                    <a:cubicBezTo>
                      <a:pt x="1327686" y="353538"/>
                      <a:pt x="1386428" y="286319"/>
                      <a:pt x="1452775" y="286319"/>
                    </a:cubicBezTo>
                    <a:cubicBezTo>
                      <a:pt x="1463833" y="286319"/>
                      <a:pt x="1474569" y="288317"/>
                      <a:pt x="1484890" y="291862"/>
                    </a:cubicBezTo>
                    <a:lnTo>
                      <a:pt x="1486080" y="292457"/>
                    </a:lnTo>
                    <a:lnTo>
                      <a:pt x="1517372" y="242329"/>
                    </a:lnTo>
                    <a:lnTo>
                      <a:pt x="1563863" y="197544"/>
                    </a:lnTo>
                    <a:lnTo>
                      <a:pt x="1558564" y="196926"/>
                    </a:lnTo>
                    <a:cubicBezTo>
                      <a:pt x="1535933" y="189615"/>
                      <a:pt x="1521975" y="177986"/>
                      <a:pt x="1522226" y="160716"/>
                    </a:cubicBezTo>
                    <a:cubicBezTo>
                      <a:pt x="1522729" y="126178"/>
                      <a:pt x="1581076" y="0"/>
                      <a:pt x="164994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7" name="フリーフォーム: 図形 806">
                <a:extLst>
                  <a:ext uri="{FF2B5EF4-FFF2-40B4-BE49-F238E27FC236}">
                    <a16:creationId xmlns:a16="http://schemas.microsoft.com/office/drawing/2014/main" id="{FC840139-FB4E-4543-8C54-3DCBC915473E}"/>
                  </a:ext>
                </a:extLst>
              </p:cNvPr>
              <p:cNvSpPr/>
              <p:nvPr/>
            </p:nvSpPr>
            <p:spPr bwMode="auto">
              <a:xfrm>
                <a:off x="2309918" y="3316104"/>
                <a:ext cx="1537754" cy="356673"/>
              </a:xfrm>
              <a:custGeom>
                <a:avLst/>
                <a:gdLst>
                  <a:gd name="connsiteX0" fmla="*/ 753391 w 1537754"/>
                  <a:gd name="connsiteY0" fmla="*/ 0 h 356673"/>
                  <a:gd name="connsiteX1" fmla="*/ 866504 w 1537754"/>
                  <a:gd name="connsiteY1" fmla="*/ 62421 h 356673"/>
                  <a:gd name="connsiteX2" fmla="*/ 883755 w 1537754"/>
                  <a:gd name="connsiteY2" fmla="*/ 86964 h 356673"/>
                  <a:gd name="connsiteX3" fmla="*/ 884974 w 1537754"/>
                  <a:gd name="connsiteY3" fmla="*/ 85354 h 356673"/>
                  <a:gd name="connsiteX4" fmla="*/ 1004684 w 1537754"/>
                  <a:gd name="connsiteY4" fmla="*/ 23766 h 356673"/>
                  <a:gd name="connsiteX5" fmla="*/ 1120612 w 1537754"/>
                  <a:gd name="connsiteY5" fmla="*/ 88386 h 356673"/>
                  <a:gd name="connsiteX6" fmla="*/ 1143132 w 1537754"/>
                  <a:gd name="connsiteY6" fmla="*/ 120749 h 356673"/>
                  <a:gd name="connsiteX7" fmla="*/ 1164630 w 1537754"/>
                  <a:gd name="connsiteY7" fmla="*/ 92888 h 356673"/>
                  <a:gd name="connsiteX8" fmla="*/ 1201772 w 1537754"/>
                  <a:gd name="connsiteY8" fmla="*/ 75752 h 356673"/>
                  <a:gd name="connsiteX9" fmla="*/ 1287043 w 1537754"/>
                  <a:gd name="connsiteY9" fmla="*/ 181307 h 356673"/>
                  <a:gd name="connsiteX10" fmla="*/ 1289155 w 1537754"/>
                  <a:gd name="connsiteY10" fmla="*/ 188676 h 356673"/>
                  <a:gd name="connsiteX11" fmla="*/ 1318589 w 1537754"/>
                  <a:gd name="connsiteY11" fmla="*/ 163445 h 356673"/>
                  <a:gd name="connsiteX12" fmla="*/ 1381451 w 1537754"/>
                  <a:gd name="connsiteY12" fmla="*/ 144262 h 356673"/>
                  <a:gd name="connsiteX13" fmla="*/ 1537754 w 1537754"/>
                  <a:gd name="connsiteY13" fmla="*/ 296472 h 356673"/>
                  <a:gd name="connsiteX14" fmla="*/ 1377577 w 1537754"/>
                  <a:gd name="connsiteY14" fmla="*/ 340526 h 356673"/>
                  <a:gd name="connsiteX15" fmla="*/ 1217400 w 1537754"/>
                  <a:gd name="connsiteY15" fmla="*/ 296472 h 356673"/>
                  <a:gd name="connsiteX16" fmla="*/ 1230865 w 1537754"/>
                  <a:gd name="connsiteY16" fmla="*/ 258889 h 356673"/>
                  <a:gd name="connsiteX17" fmla="*/ 1241414 w 1537754"/>
                  <a:gd name="connsiteY17" fmla="*/ 243853 h 356673"/>
                  <a:gd name="connsiteX18" fmla="*/ 1199483 w 1537754"/>
                  <a:gd name="connsiteY18" fmla="*/ 251075 h 356673"/>
                  <a:gd name="connsiteX19" fmla="*/ 1104844 w 1537754"/>
                  <a:gd name="connsiteY19" fmla="*/ 211721 h 356673"/>
                  <a:gd name="connsiteX20" fmla="*/ 1107179 w 1537754"/>
                  <a:gd name="connsiteY20" fmla="*/ 201868 h 356673"/>
                  <a:gd name="connsiteX21" fmla="*/ 1000650 w 1537754"/>
                  <a:gd name="connsiteY21" fmla="*/ 213111 h 356673"/>
                  <a:gd name="connsiteX22" fmla="*/ 846675 w 1537754"/>
                  <a:gd name="connsiteY22" fmla="*/ 190564 h 356673"/>
                  <a:gd name="connsiteX23" fmla="*/ 835943 w 1537754"/>
                  <a:gd name="connsiteY23" fmla="*/ 173866 h 356673"/>
                  <a:gd name="connsiteX24" fmla="*/ 749455 w 1537754"/>
                  <a:gd name="connsiteY24" fmla="*/ 182903 h 356673"/>
                  <a:gd name="connsiteX25" fmla="*/ 650466 w 1537754"/>
                  <a:gd name="connsiteY25" fmla="*/ 175096 h 356673"/>
                  <a:gd name="connsiteX26" fmla="*/ 643081 w 1537754"/>
                  <a:gd name="connsiteY26" fmla="*/ 183519 h 356673"/>
                  <a:gd name="connsiteX27" fmla="*/ 502830 w 1537754"/>
                  <a:gd name="connsiteY27" fmla="*/ 204927 h 356673"/>
                  <a:gd name="connsiteX28" fmla="*/ 431823 w 1537754"/>
                  <a:gd name="connsiteY28" fmla="*/ 199814 h 356673"/>
                  <a:gd name="connsiteX29" fmla="*/ 433855 w 1537754"/>
                  <a:gd name="connsiteY29" fmla="*/ 205425 h 356673"/>
                  <a:gd name="connsiteX30" fmla="*/ 436405 w 1537754"/>
                  <a:gd name="connsiteY30" fmla="*/ 218797 h 356673"/>
                  <a:gd name="connsiteX31" fmla="*/ 304110 w 1537754"/>
                  <a:gd name="connsiteY31" fmla="*/ 262350 h 356673"/>
                  <a:gd name="connsiteX32" fmla="*/ 243777 w 1537754"/>
                  <a:gd name="connsiteY32" fmla="*/ 256140 h 356673"/>
                  <a:gd name="connsiteX33" fmla="*/ 259959 w 1537754"/>
                  <a:gd name="connsiteY33" fmla="*/ 283889 h 356673"/>
                  <a:gd name="connsiteX34" fmla="*/ 270060 w 1537754"/>
                  <a:gd name="connsiteY34" fmla="*/ 315618 h 356673"/>
                  <a:gd name="connsiteX35" fmla="*/ 135032 w 1537754"/>
                  <a:gd name="connsiteY35" fmla="*/ 356673 h 356673"/>
                  <a:gd name="connsiteX36" fmla="*/ 3 w 1537754"/>
                  <a:gd name="connsiteY36" fmla="*/ 315618 h 356673"/>
                  <a:gd name="connsiteX37" fmla="*/ 138298 w 1537754"/>
                  <a:gd name="connsiteY37" fmla="*/ 173770 h 356673"/>
                  <a:gd name="connsiteX38" fmla="*/ 165370 w 1537754"/>
                  <a:gd name="connsiteY38" fmla="*/ 178935 h 356673"/>
                  <a:gd name="connsiteX39" fmla="*/ 180733 w 1537754"/>
                  <a:gd name="connsiteY39" fmla="*/ 187430 h 356673"/>
                  <a:gd name="connsiteX40" fmla="*/ 182936 w 1537754"/>
                  <a:gd name="connsiteY40" fmla="*/ 181641 h 356673"/>
                  <a:gd name="connsiteX41" fmla="*/ 307309 w 1537754"/>
                  <a:gd name="connsiteY41" fmla="*/ 68316 h 356673"/>
                  <a:gd name="connsiteX42" fmla="*/ 358305 w 1537754"/>
                  <a:gd name="connsiteY42" fmla="*/ 88446 h 356673"/>
                  <a:gd name="connsiteX43" fmla="*/ 383152 w 1537754"/>
                  <a:gd name="connsiteY43" fmla="*/ 116412 h 356673"/>
                  <a:gd name="connsiteX44" fmla="*/ 397271 w 1537754"/>
                  <a:gd name="connsiteY44" fmla="*/ 99560 h 356673"/>
                  <a:gd name="connsiteX45" fmla="*/ 506512 w 1537754"/>
                  <a:gd name="connsiteY45" fmla="*/ 48766 h 356673"/>
                  <a:gd name="connsiteX46" fmla="*/ 565185 w 1537754"/>
                  <a:gd name="connsiteY46" fmla="*/ 64967 h 356673"/>
                  <a:gd name="connsiteX47" fmla="*/ 607139 w 1537754"/>
                  <a:gd name="connsiteY47" fmla="*/ 97996 h 356673"/>
                  <a:gd name="connsiteX48" fmla="*/ 636588 w 1537754"/>
                  <a:gd name="connsiteY48" fmla="*/ 59493 h 356673"/>
                  <a:gd name="connsiteX49" fmla="*/ 753391 w 1537754"/>
                  <a:gd name="connsiteY49" fmla="*/ 0 h 3566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1537754" h="356673">
                    <a:moveTo>
                      <a:pt x="753391" y="0"/>
                    </a:moveTo>
                    <a:cubicBezTo>
                      <a:pt x="798333" y="0"/>
                      <a:pt x="838036" y="29794"/>
                      <a:pt x="866504" y="62421"/>
                    </a:cubicBezTo>
                    <a:lnTo>
                      <a:pt x="883755" y="86964"/>
                    </a:lnTo>
                    <a:lnTo>
                      <a:pt x="884974" y="85354"/>
                    </a:lnTo>
                    <a:cubicBezTo>
                      <a:pt x="916084" y="52588"/>
                      <a:pt x="958624" y="23766"/>
                      <a:pt x="1004684" y="23766"/>
                    </a:cubicBezTo>
                    <a:cubicBezTo>
                      <a:pt x="1050745" y="23766"/>
                      <a:pt x="1091436" y="54609"/>
                      <a:pt x="1120612" y="88386"/>
                    </a:cubicBezTo>
                    <a:lnTo>
                      <a:pt x="1143132" y="120749"/>
                    </a:lnTo>
                    <a:lnTo>
                      <a:pt x="1164630" y="92888"/>
                    </a:lnTo>
                    <a:cubicBezTo>
                      <a:pt x="1176137" y="82424"/>
                      <a:pt x="1188705" y="75752"/>
                      <a:pt x="1201772" y="75752"/>
                    </a:cubicBezTo>
                    <a:cubicBezTo>
                      <a:pt x="1240973" y="75752"/>
                      <a:pt x="1273319" y="140009"/>
                      <a:pt x="1287043" y="181307"/>
                    </a:cubicBezTo>
                    <a:lnTo>
                      <a:pt x="1289155" y="188676"/>
                    </a:lnTo>
                    <a:lnTo>
                      <a:pt x="1318589" y="163445"/>
                    </a:lnTo>
                    <a:cubicBezTo>
                      <a:pt x="1338065" y="151731"/>
                      <a:pt x="1359336" y="144262"/>
                      <a:pt x="1381451" y="144262"/>
                    </a:cubicBezTo>
                    <a:cubicBezTo>
                      <a:pt x="1469915" y="144262"/>
                      <a:pt x="1537754" y="272142"/>
                      <a:pt x="1537754" y="296472"/>
                    </a:cubicBezTo>
                    <a:cubicBezTo>
                      <a:pt x="1537754" y="320802"/>
                      <a:pt x="1466040" y="340526"/>
                      <a:pt x="1377577" y="340526"/>
                    </a:cubicBezTo>
                    <a:cubicBezTo>
                      <a:pt x="1289114" y="340526"/>
                      <a:pt x="1216754" y="329182"/>
                      <a:pt x="1217400" y="296472"/>
                    </a:cubicBezTo>
                    <a:cubicBezTo>
                      <a:pt x="1217562" y="288294"/>
                      <a:pt x="1222367" y="274692"/>
                      <a:pt x="1230865" y="258889"/>
                    </a:cubicBezTo>
                    <a:lnTo>
                      <a:pt x="1241414" y="243853"/>
                    </a:lnTo>
                    <a:lnTo>
                      <a:pt x="1199483" y="251075"/>
                    </a:lnTo>
                    <a:cubicBezTo>
                      <a:pt x="1147215" y="251075"/>
                      <a:pt x="1104462" y="240942"/>
                      <a:pt x="1104844" y="211721"/>
                    </a:cubicBezTo>
                    <a:lnTo>
                      <a:pt x="1107179" y="201868"/>
                    </a:lnTo>
                    <a:lnTo>
                      <a:pt x="1000650" y="213111"/>
                    </a:lnTo>
                    <a:cubicBezTo>
                      <a:pt x="931559" y="213111"/>
                      <a:pt x="871902" y="206955"/>
                      <a:pt x="846675" y="190564"/>
                    </a:cubicBezTo>
                    <a:lnTo>
                      <a:pt x="835943" y="173866"/>
                    </a:lnTo>
                    <a:lnTo>
                      <a:pt x="749455" y="182903"/>
                    </a:lnTo>
                    <a:lnTo>
                      <a:pt x="650466" y="175096"/>
                    </a:lnTo>
                    <a:lnTo>
                      <a:pt x="643081" y="183519"/>
                    </a:lnTo>
                    <a:cubicBezTo>
                      <a:pt x="619974" y="196100"/>
                      <a:pt x="565879" y="204927"/>
                      <a:pt x="502830" y="204927"/>
                    </a:cubicBezTo>
                    <a:lnTo>
                      <a:pt x="431823" y="199814"/>
                    </a:lnTo>
                    <a:lnTo>
                      <a:pt x="433855" y="205425"/>
                    </a:lnTo>
                    <a:cubicBezTo>
                      <a:pt x="435529" y="211184"/>
                      <a:pt x="436405" y="215790"/>
                      <a:pt x="436405" y="218797"/>
                    </a:cubicBezTo>
                    <a:cubicBezTo>
                      <a:pt x="436405" y="242850"/>
                      <a:pt x="377174" y="262350"/>
                      <a:pt x="304110" y="262350"/>
                    </a:cubicBezTo>
                    <a:lnTo>
                      <a:pt x="243777" y="256140"/>
                    </a:lnTo>
                    <a:lnTo>
                      <a:pt x="259959" y="283889"/>
                    </a:lnTo>
                    <a:cubicBezTo>
                      <a:pt x="266486" y="298250"/>
                      <a:pt x="270060" y="309950"/>
                      <a:pt x="270060" y="315618"/>
                    </a:cubicBezTo>
                    <a:cubicBezTo>
                      <a:pt x="270060" y="338292"/>
                      <a:pt x="209606" y="356673"/>
                      <a:pt x="135032" y="356673"/>
                    </a:cubicBezTo>
                    <a:cubicBezTo>
                      <a:pt x="60458" y="356673"/>
                      <a:pt x="-541" y="346102"/>
                      <a:pt x="3" y="315618"/>
                    </a:cubicBezTo>
                    <a:cubicBezTo>
                      <a:pt x="548" y="285134"/>
                      <a:pt x="63724" y="173770"/>
                      <a:pt x="138298" y="173770"/>
                    </a:cubicBezTo>
                    <a:cubicBezTo>
                      <a:pt x="147619" y="173770"/>
                      <a:pt x="156669" y="175632"/>
                      <a:pt x="165370" y="178935"/>
                    </a:cubicBezTo>
                    <a:lnTo>
                      <a:pt x="180733" y="187430"/>
                    </a:lnTo>
                    <a:lnTo>
                      <a:pt x="182936" y="181641"/>
                    </a:lnTo>
                    <a:cubicBezTo>
                      <a:pt x="203994" y="134771"/>
                      <a:pt x="252511" y="68316"/>
                      <a:pt x="307309" y="68316"/>
                    </a:cubicBezTo>
                    <a:cubicBezTo>
                      <a:pt x="325576" y="68316"/>
                      <a:pt x="342777" y="76218"/>
                      <a:pt x="358305" y="88446"/>
                    </a:cubicBezTo>
                    <a:lnTo>
                      <a:pt x="383152" y="116412"/>
                    </a:lnTo>
                    <a:lnTo>
                      <a:pt x="397271" y="99560"/>
                    </a:lnTo>
                    <a:cubicBezTo>
                      <a:pt x="425660" y="72537"/>
                      <a:pt x="464480" y="48766"/>
                      <a:pt x="506512" y="48766"/>
                    </a:cubicBezTo>
                    <a:cubicBezTo>
                      <a:pt x="527528" y="48766"/>
                      <a:pt x="547319" y="55125"/>
                      <a:pt x="565185" y="64967"/>
                    </a:cubicBezTo>
                    <a:lnTo>
                      <a:pt x="607139" y="97996"/>
                    </a:lnTo>
                    <a:lnTo>
                      <a:pt x="636588" y="59493"/>
                    </a:lnTo>
                    <a:cubicBezTo>
                      <a:pt x="666942" y="27841"/>
                      <a:pt x="708449" y="0"/>
                      <a:pt x="753391" y="0"/>
                    </a:cubicBezTo>
                    <a:close/>
                  </a:path>
                </a:pathLst>
              </a:custGeom>
              <a:solidFill>
                <a:schemeClr val="tx1">
                  <a:alpha val="70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08" name="グループ化 807">
                <a:extLst>
                  <a:ext uri="{FF2B5EF4-FFF2-40B4-BE49-F238E27FC236}">
                    <a16:creationId xmlns:a16="http://schemas.microsoft.com/office/drawing/2014/main" id="{006D3711-7B2C-41ED-A06A-A6E46EB96210}"/>
                  </a:ext>
                </a:extLst>
              </p:cNvPr>
              <p:cNvGrpSpPr/>
              <p:nvPr/>
            </p:nvGrpSpPr>
            <p:grpSpPr>
              <a:xfrm>
                <a:off x="2309919" y="3290264"/>
                <a:ext cx="1537754" cy="356673"/>
                <a:chOff x="2309919" y="3290264"/>
                <a:chExt cx="1537754" cy="356673"/>
              </a:xfrm>
            </p:grpSpPr>
            <p:sp>
              <p:nvSpPr>
                <p:cNvPr id="819" name="楕円 2">
                  <a:extLst>
                    <a:ext uri="{FF2B5EF4-FFF2-40B4-BE49-F238E27FC236}">
                      <a16:creationId xmlns:a16="http://schemas.microsoft.com/office/drawing/2014/main" id="{7CF97640-2A1A-4093-9D5C-5AB1BE76604B}"/>
                    </a:ext>
                  </a:extLst>
                </p:cNvPr>
                <p:cNvSpPr/>
                <p:nvPr/>
              </p:nvSpPr>
              <p:spPr bwMode="auto">
                <a:xfrm>
                  <a:off x="2896620" y="3290264"/>
                  <a:ext cx="325503" cy="18290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7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0" name="楕円 2">
                  <a:extLst>
                    <a:ext uri="{FF2B5EF4-FFF2-40B4-BE49-F238E27FC236}">
                      <a16:creationId xmlns:a16="http://schemas.microsoft.com/office/drawing/2014/main" id="{0A6D91FD-6E65-44C1-9202-133AF97495D1}"/>
                    </a:ext>
                  </a:extLst>
                </p:cNvPr>
                <p:cNvSpPr/>
                <p:nvPr/>
              </p:nvSpPr>
              <p:spPr bwMode="auto">
                <a:xfrm>
                  <a:off x="2660533" y="3339030"/>
                  <a:ext cx="304429" cy="15616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1" name="楕円 2">
                  <a:extLst>
                    <a:ext uri="{FF2B5EF4-FFF2-40B4-BE49-F238E27FC236}">
                      <a16:creationId xmlns:a16="http://schemas.microsoft.com/office/drawing/2014/main" id="{1DA48482-AA2D-40A1-8310-9EE9A6F21181}"/>
                    </a:ext>
                  </a:extLst>
                </p:cNvPr>
                <p:cNvSpPr/>
                <p:nvPr/>
              </p:nvSpPr>
              <p:spPr bwMode="auto">
                <a:xfrm>
                  <a:off x="3143765" y="3314030"/>
                  <a:ext cx="333603" cy="189345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2" name="楕円 2">
                  <a:extLst>
                    <a:ext uri="{FF2B5EF4-FFF2-40B4-BE49-F238E27FC236}">
                      <a16:creationId xmlns:a16="http://schemas.microsoft.com/office/drawing/2014/main" id="{1F4A3E52-63F1-4163-950D-629B22CA717E}"/>
                    </a:ext>
                  </a:extLst>
                </p:cNvPr>
                <p:cNvSpPr/>
                <p:nvPr/>
              </p:nvSpPr>
              <p:spPr bwMode="auto">
                <a:xfrm>
                  <a:off x="2481730" y="3358580"/>
                  <a:ext cx="264594" cy="1940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3" name="楕円 2">
                  <a:extLst>
                    <a:ext uri="{FF2B5EF4-FFF2-40B4-BE49-F238E27FC236}">
                      <a16:creationId xmlns:a16="http://schemas.microsoft.com/office/drawing/2014/main" id="{745FCE9D-183B-4D62-A0E3-557FD7DE7DA8}"/>
                    </a:ext>
                  </a:extLst>
                </p:cNvPr>
                <p:cNvSpPr/>
                <p:nvPr/>
              </p:nvSpPr>
              <p:spPr bwMode="auto">
                <a:xfrm>
                  <a:off x="2309919" y="3464034"/>
                  <a:ext cx="270060" cy="18290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7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4" name="楕円 2">
                  <a:extLst>
                    <a:ext uri="{FF2B5EF4-FFF2-40B4-BE49-F238E27FC236}">
                      <a16:creationId xmlns:a16="http://schemas.microsoft.com/office/drawing/2014/main" id="{8B8CCF8E-D26F-48CD-8642-5E69EDD76A65}"/>
                    </a:ext>
                  </a:extLst>
                </p:cNvPr>
                <p:cNvSpPr/>
                <p:nvPr/>
              </p:nvSpPr>
              <p:spPr bwMode="auto">
                <a:xfrm>
                  <a:off x="3414760" y="3366016"/>
                  <a:ext cx="189281" cy="1753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5" name="楕円 2">
                  <a:extLst>
                    <a:ext uri="{FF2B5EF4-FFF2-40B4-BE49-F238E27FC236}">
                      <a16:creationId xmlns:a16="http://schemas.microsoft.com/office/drawing/2014/main" id="{26C93B49-B660-4CA6-A199-B0C1B8600EFF}"/>
                    </a:ext>
                  </a:extLst>
                </p:cNvPr>
                <p:cNvSpPr/>
                <p:nvPr/>
              </p:nvSpPr>
              <p:spPr bwMode="auto">
                <a:xfrm>
                  <a:off x="3527315" y="3434526"/>
                  <a:ext cx="320358" cy="19626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7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09" name="グループ化 808">
                <a:extLst>
                  <a:ext uri="{FF2B5EF4-FFF2-40B4-BE49-F238E27FC236}">
                    <a16:creationId xmlns:a16="http://schemas.microsoft.com/office/drawing/2014/main" id="{1153FDD4-FE71-4696-B738-AF997D58D74E}"/>
                  </a:ext>
                </a:extLst>
              </p:cNvPr>
              <p:cNvGrpSpPr/>
              <p:nvPr/>
            </p:nvGrpSpPr>
            <p:grpSpPr>
              <a:xfrm>
                <a:off x="2188589" y="3553020"/>
                <a:ext cx="1771639" cy="626500"/>
                <a:chOff x="2188589" y="3553020"/>
                <a:chExt cx="1771639" cy="626500"/>
              </a:xfrm>
            </p:grpSpPr>
            <p:sp>
              <p:nvSpPr>
                <p:cNvPr id="810" name="楕円 2">
                  <a:extLst>
                    <a:ext uri="{FF2B5EF4-FFF2-40B4-BE49-F238E27FC236}">
                      <a16:creationId xmlns:a16="http://schemas.microsoft.com/office/drawing/2014/main" id="{F927D64E-E9F4-48E7-A599-610699909321}"/>
                    </a:ext>
                  </a:extLst>
                </p:cNvPr>
                <p:cNvSpPr/>
                <p:nvPr/>
              </p:nvSpPr>
              <p:spPr bwMode="auto">
                <a:xfrm>
                  <a:off x="2188589" y="3608206"/>
                  <a:ext cx="274568" cy="17565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1" name="楕円 2">
                  <a:extLst>
                    <a:ext uri="{FF2B5EF4-FFF2-40B4-BE49-F238E27FC236}">
                      <a16:creationId xmlns:a16="http://schemas.microsoft.com/office/drawing/2014/main" id="{2219B010-69C6-4CB9-876C-509F3FB8A584}"/>
                    </a:ext>
                  </a:extLst>
                </p:cNvPr>
                <p:cNvSpPr/>
                <p:nvPr/>
              </p:nvSpPr>
              <p:spPr bwMode="auto">
                <a:xfrm>
                  <a:off x="2236163" y="3719830"/>
                  <a:ext cx="249416" cy="2072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2" name="楕円 2">
                  <a:extLst>
                    <a:ext uri="{FF2B5EF4-FFF2-40B4-BE49-F238E27FC236}">
                      <a16:creationId xmlns:a16="http://schemas.microsoft.com/office/drawing/2014/main" id="{1612ECAB-803B-4808-9F67-67FFED3C801B}"/>
                    </a:ext>
                  </a:extLst>
                </p:cNvPr>
                <p:cNvSpPr/>
                <p:nvPr/>
              </p:nvSpPr>
              <p:spPr bwMode="auto">
                <a:xfrm>
                  <a:off x="2345637" y="3835509"/>
                  <a:ext cx="314895" cy="203177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7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3" name="楕円 2">
                  <a:extLst>
                    <a:ext uri="{FF2B5EF4-FFF2-40B4-BE49-F238E27FC236}">
                      <a16:creationId xmlns:a16="http://schemas.microsoft.com/office/drawing/2014/main" id="{439A918A-CB34-451C-A143-B1CF4BFBBE72}"/>
                    </a:ext>
                  </a:extLst>
                </p:cNvPr>
                <p:cNvSpPr/>
                <p:nvPr/>
              </p:nvSpPr>
              <p:spPr bwMode="auto">
                <a:xfrm>
                  <a:off x="2518836" y="3948483"/>
                  <a:ext cx="334992" cy="18040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4" name="楕円 2">
                  <a:extLst>
                    <a:ext uri="{FF2B5EF4-FFF2-40B4-BE49-F238E27FC236}">
                      <a16:creationId xmlns:a16="http://schemas.microsoft.com/office/drawing/2014/main" id="{A983BA0F-66E1-43B0-A3F3-C8B667E3DA1A}"/>
                    </a:ext>
                  </a:extLst>
                </p:cNvPr>
                <p:cNvSpPr/>
                <p:nvPr/>
              </p:nvSpPr>
              <p:spPr bwMode="auto">
                <a:xfrm>
                  <a:off x="2753674" y="3998016"/>
                  <a:ext cx="468630" cy="18150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5" name="楕円 2">
                  <a:extLst>
                    <a:ext uri="{FF2B5EF4-FFF2-40B4-BE49-F238E27FC236}">
                      <a16:creationId xmlns:a16="http://schemas.microsoft.com/office/drawing/2014/main" id="{20847652-A3C5-439C-A50A-D6E21E105DA0}"/>
                    </a:ext>
                  </a:extLst>
                </p:cNvPr>
                <p:cNvSpPr/>
                <p:nvPr/>
              </p:nvSpPr>
              <p:spPr bwMode="auto">
                <a:xfrm>
                  <a:off x="3710812" y="3553020"/>
                  <a:ext cx="249416" cy="2072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6" name="楕円 2">
                  <a:extLst>
                    <a:ext uri="{FF2B5EF4-FFF2-40B4-BE49-F238E27FC236}">
                      <a16:creationId xmlns:a16="http://schemas.microsoft.com/office/drawing/2014/main" id="{C7DE5A78-9980-410B-BCAB-DF3231C240CC}"/>
                    </a:ext>
                  </a:extLst>
                </p:cNvPr>
                <p:cNvSpPr/>
                <p:nvPr/>
              </p:nvSpPr>
              <p:spPr bwMode="auto">
                <a:xfrm>
                  <a:off x="3660322" y="3728664"/>
                  <a:ext cx="297784" cy="20501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7" name="楕円 2">
                  <a:extLst>
                    <a:ext uri="{FF2B5EF4-FFF2-40B4-BE49-F238E27FC236}">
                      <a16:creationId xmlns:a16="http://schemas.microsoft.com/office/drawing/2014/main" id="{9F9E657A-683F-4B34-9531-2B5568E76935}"/>
                    </a:ext>
                  </a:extLst>
                </p:cNvPr>
                <p:cNvSpPr/>
                <p:nvPr/>
              </p:nvSpPr>
              <p:spPr bwMode="auto">
                <a:xfrm>
                  <a:off x="3477309" y="3839339"/>
                  <a:ext cx="320358" cy="19626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7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8" name="楕円 2">
                  <a:extLst>
                    <a:ext uri="{FF2B5EF4-FFF2-40B4-BE49-F238E27FC236}">
                      <a16:creationId xmlns:a16="http://schemas.microsoft.com/office/drawing/2014/main" id="{062D08CF-D0F4-4B63-A224-E37B2FA8DE64}"/>
                    </a:ext>
                  </a:extLst>
                </p:cNvPr>
                <p:cNvSpPr/>
                <p:nvPr/>
              </p:nvSpPr>
              <p:spPr bwMode="auto">
                <a:xfrm>
                  <a:off x="3132645" y="3936581"/>
                  <a:ext cx="495716" cy="240077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757" name="グループ化 756">
              <a:extLst>
                <a:ext uri="{FF2B5EF4-FFF2-40B4-BE49-F238E27FC236}">
                  <a16:creationId xmlns:a16="http://schemas.microsoft.com/office/drawing/2014/main" id="{5F390A25-3DE0-4BAE-8245-A7D58AC099E9}"/>
                </a:ext>
              </a:extLst>
            </p:cNvPr>
            <p:cNvGrpSpPr/>
            <p:nvPr/>
          </p:nvGrpSpPr>
          <p:grpSpPr>
            <a:xfrm>
              <a:off x="8712478" y="3364383"/>
              <a:ext cx="563855" cy="374050"/>
              <a:chOff x="2378862" y="3744035"/>
              <a:chExt cx="841590" cy="558293"/>
            </a:xfrm>
          </p:grpSpPr>
          <p:sp>
            <p:nvSpPr>
              <p:cNvPr id="797" name="フリーフォーム: 図形 796">
                <a:extLst>
                  <a:ext uri="{FF2B5EF4-FFF2-40B4-BE49-F238E27FC236}">
                    <a16:creationId xmlns:a16="http://schemas.microsoft.com/office/drawing/2014/main" id="{EBF6ED22-C322-481B-B0B4-9D92517B3A04}"/>
                  </a:ext>
                </a:extLst>
              </p:cNvPr>
              <p:cNvSpPr/>
              <p:nvPr/>
            </p:nvSpPr>
            <p:spPr bwMode="auto">
              <a:xfrm>
                <a:off x="2644635" y="3744035"/>
                <a:ext cx="575817" cy="558293"/>
              </a:xfrm>
              <a:custGeom>
                <a:avLst/>
                <a:gdLst>
                  <a:gd name="connsiteX0" fmla="*/ 301323 w 575817"/>
                  <a:gd name="connsiteY0" fmla="*/ 0 h 558293"/>
                  <a:gd name="connsiteX1" fmla="*/ 426164 w 575817"/>
                  <a:gd name="connsiteY1" fmla="*/ 0 h 558293"/>
                  <a:gd name="connsiteX2" fmla="*/ 458619 w 575817"/>
                  <a:gd name="connsiteY2" fmla="*/ 129819 h 558293"/>
                  <a:gd name="connsiteX3" fmla="*/ 493826 w 575817"/>
                  <a:gd name="connsiteY3" fmla="*/ 152029 h 558293"/>
                  <a:gd name="connsiteX4" fmla="*/ 568523 w 575817"/>
                  <a:gd name="connsiteY4" fmla="*/ 374782 h 558293"/>
                  <a:gd name="connsiteX5" fmla="*/ 519351 w 575817"/>
                  <a:gd name="connsiteY5" fmla="*/ 558293 h 558293"/>
                  <a:gd name="connsiteX6" fmla="*/ 0 w 575817"/>
                  <a:gd name="connsiteY6" fmla="*/ 558293 h 558293"/>
                  <a:gd name="connsiteX7" fmla="*/ 83962 w 575817"/>
                  <a:gd name="connsiteY7" fmla="*/ 244944 h 558293"/>
                  <a:gd name="connsiteX8" fmla="*/ 229845 w 575817"/>
                  <a:gd name="connsiteY8" fmla="*/ 95860 h 558293"/>
                  <a:gd name="connsiteX9" fmla="*/ 278737 w 575817"/>
                  <a:gd name="connsiteY9" fmla="*/ 90345 h 558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75817" h="558293">
                    <a:moveTo>
                      <a:pt x="301323" y="0"/>
                    </a:moveTo>
                    <a:lnTo>
                      <a:pt x="426164" y="0"/>
                    </a:lnTo>
                    <a:lnTo>
                      <a:pt x="458619" y="129819"/>
                    </a:lnTo>
                    <a:lnTo>
                      <a:pt x="493826" y="152029"/>
                    </a:lnTo>
                    <a:cubicBezTo>
                      <a:pt x="559157" y="202937"/>
                      <a:pt x="591307" y="289748"/>
                      <a:pt x="568523" y="374782"/>
                    </a:cubicBezTo>
                    <a:lnTo>
                      <a:pt x="519351" y="558293"/>
                    </a:lnTo>
                    <a:lnTo>
                      <a:pt x="0" y="558293"/>
                    </a:lnTo>
                    <a:lnTo>
                      <a:pt x="83962" y="244944"/>
                    </a:lnTo>
                    <a:cubicBezTo>
                      <a:pt x="103898" y="170540"/>
                      <a:pt x="160941" y="115987"/>
                      <a:pt x="229845" y="95860"/>
                    </a:cubicBezTo>
                    <a:lnTo>
                      <a:pt x="278737" y="90345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8" name="フリーフォーム: 図形 797">
                <a:extLst>
                  <a:ext uri="{FF2B5EF4-FFF2-40B4-BE49-F238E27FC236}">
                    <a16:creationId xmlns:a16="http://schemas.microsoft.com/office/drawing/2014/main" id="{9D824C85-2FDD-40D0-B672-2988820C9F92}"/>
                  </a:ext>
                </a:extLst>
              </p:cNvPr>
              <p:cNvSpPr/>
              <p:nvPr/>
            </p:nvSpPr>
            <p:spPr bwMode="auto">
              <a:xfrm>
                <a:off x="2604643" y="4061771"/>
                <a:ext cx="615241" cy="240557"/>
              </a:xfrm>
              <a:custGeom>
                <a:avLst/>
                <a:gdLst>
                  <a:gd name="connsiteX0" fmla="*/ 96656 w 615241"/>
                  <a:gd name="connsiteY0" fmla="*/ 485 h 240557"/>
                  <a:gd name="connsiteX1" fmla="*/ 116920 w 615241"/>
                  <a:gd name="connsiteY1" fmla="*/ 1755 h 240557"/>
                  <a:gd name="connsiteX2" fmla="*/ 577333 w 615241"/>
                  <a:gd name="connsiteY2" fmla="*/ 125122 h 240557"/>
                  <a:gd name="connsiteX3" fmla="*/ 613487 w 615241"/>
                  <a:gd name="connsiteY3" fmla="*/ 187743 h 240557"/>
                  <a:gd name="connsiteX4" fmla="*/ 599336 w 615241"/>
                  <a:gd name="connsiteY4" fmla="*/ 240557 h 240557"/>
                  <a:gd name="connsiteX5" fmla="*/ 0 w 615241"/>
                  <a:gd name="connsiteY5" fmla="*/ 240557 h 240557"/>
                  <a:gd name="connsiteX6" fmla="*/ 54299 w 615241"/>
                  <a:gd name="connsiteY6" fmla="*/ 37909 h 240557"/>
                  <a:gd name="connsiteX7" fmla="*/ 96656 w 615241"/>
                  <a:gd name="connsiteY7" fmla="*/ 485 h 2405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5241" h="240557">
                    <a:moveTo>
                      <a:pt x="96656" y="485"/>
                    </a:moveTo>
                    <a:cubicBezTo>
                      <a:pt x="103234" y="-431"/>
                      <a:pt x="110101" y="-73"/>
                      <a:pt x="116920" y="1755"/>
                    </a:cubicBezTo>
                    <a:lnTo>
                      <a:pt x="577333" y="125122"/>
                    </a:lnTo>
                    <a:cubicBezTo>
                      <a:pt x="604608" y="132431"/>
                      <a:pt x="620796" y="160468"/>
                      <a:pt x="613487" y="187743"/>
                    </a:cubicBezTo>
                    <a:lnTo>
                      <a:pt x="599336" y="240557"/>
                    </a:lnTo>
                    <a:lnTo>
                      <a:pt x="0" y="240557"/>
                    </a:lnTo>
                    <a:lnTo>
                      <a:pt x="54299" y="37909"/>
                    </a:lnTo>
                    <a:cubicBezTo>
                      <a:pt x="59780" y="17453"/>
                      <a:pt x="76922" y="3233"/>
                      <a:pt x="96656" y="485"/>
                    </a:cubicBez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9" name="フリーフォーム: 図形 798">
                <a:extLst>
                  <a:ext uri="{FF2B5EF4-FFF2-40B4-BE49-F238E27FC236}">
                    <a16:creationId xmlns:a16="http://schemas.microsoft.com/office/drawing/2014/main" id="{F3BBE1A4-3208-4355-A5B8-4AF3278C7F40}"/>
                  </a:ext>
                </a:extLst>
              </p:cNvPr>
              <p:cNvSpPr/>
              <p:nvPr/>
            </p:nvSpPr>
            <p:spPr bwMode="auto">
              <a:xfrm>
                <a:off x="2378862" y="3873766"/>
                <a:ext cx="669423" cy="428562"/>
              </a:xfrm>
              <a:custGeom>
                <a:avLst/>
                <a:gdLst>
                  <a:gd name="connsiteX0" fmla="*/ 132489 w 669423"/>
                  <a:gd name="connsiteY0" fmla="*/ 0 h 428562"/>
                  <a:gd name="connsiteX1" fmla="*/ 242572 w 669423"/>
                  <a:gd name="connsiteY1" fmla="*/ 39962 h 428562"/>
                  <a:gd name="connsiteX2" fmla="*/ 247695 w 669423"/>
                  <a:gd name="connsiteY2" fmla="*/ 53861 h 428562"/>
                  <a:gd name="connsiteX3" fmla="*/ 276594 w 669423"/>
                  <a:gd name="connsiteY3" fmla="*/ 103914 h 428562"/>
                  <a:gd name="connsiteX4" fmla="*/ 268226 w 669423"/>
                  <a:gd name="connsiteY4" fmla="*/ 135142 h 428562"/>
                  <a:gd name="connsiteX5" fmla="*/ 268226 w 669423"/>
                  <a:gd name="connsiteY5" fmla="*/ 135141 h 428562"/>
                  <a:gd name="connsiteX6" fmla="*/ 252647 w 669423"/>
                  <a:gd name="connsiteY6" fmla="*/ 137192 h 428562"/>
                  <a:gd name="connsiteX7" fmla="*/ 262306 w 669423"/>
                  <a:gd name="connsiteY7" fmla="*/ 153921 h 428562"/>
                  <a:gd name="connsiteX8" fmla="*/ 253939 w 669423"/>
                  <a:gd name="connsiteY8" fmla="*/ 185148 h 428562"/>
                  <a:gd name="connsiteX9" fmla="*/ 253938 w 669423"/>
                  <a:gd name="connsiteY9" fmla="*/ 185147 h 428562"/>
                  <a:gd name="connsiteX10" fmla="*/ 222711 w 669423"/>
                  <a:gd name="connsiteY10" fmla="*/ 176780 h 428562"/>
                  <a:gd name="connsiteX11" fmla="*/ 190731 w 669423"/>
                  <a:gd name="connsiteY11" fmla="*/ 121388 h 428562"/>
                  <a:gd name="connsiteX12" fmla="*/ 185530 w 669423"/>
                  <a:gd name="connsiteY12" fmla="*/ 123308 h 428562"/>
                  <a:gd name="connsiteX13" fmla="*/ 271657 w 669423"/>
                  <a:gd name="connsiteY13" fmla="*/ 346530 h 428562"/>
                  <a:gd name="connsiteX14" fmla="*/ 529478 w 669423"/>
                  <a:gd name="connsiteY14" fmla="*/ 88712 h 428562"/>
                  <a:gd name="connsiteX15" fmla="*/ 669423 w 669423"/>
                  <a:gd name="connsiteY15" fmla="*/ 228658 h 428562"/>
                  <a:gd name="connsiteX16" fmla="*/ 469522 w 669423"/>
                  <a:gd name="connsiteY16" fmla="*/ 428561 h 428562"/>
                  <a:gd name="connsiteX17" fmla="*/ 123294 w 669423"/>
                  <a:gd name="connsiteY17" fmla="*/ 428562 h 428562"/>
                  <a:gd name="connsiteX18" fmla="*/ 5652 w 669423"/>
                  <a:gd name="connsiteY18" fmla="*/ 123657 h 428562"/>
                  <a:gd name="connsiteX19" fmla="*/ 53768 w 669423"/>
                  <a:gd name="connsiteY19" fmla="*/ 15086 h 428562"/>
                  <a:gd name="connsiteX20" fmla="*/ 63595 w 669423"/>
                  <a:gd name="connsiteY20" fmla="*/ 13409 h 428562"/>
                  <a:gd name="connsiteX21" fmla="*/ 85985 w 669423"/>
                  <a:gd name="connsiteY21" fmla="*/ 5142 h 428562"/>
                  <a:gd name="connsiteX22" fmla="*/ 132489 w 669423"/>
                  <a:gd name="connsiteY22" fmla="*/ 0 h 428562"/>
                  <a:gd name="connsiteX0" fmla="*/ 132489 w 669423"/>
                  <a:gd name="connsiteY0" fmla="*/ 0 h 428562"/>
                  <a:gd name="connsiteX1" fmla="*/ 242572 w 669423"/>
                  <a:gd name="connsiteY1" fmla="*/ 39962 h 428562"/>
                  <a:gd name="connsiteX2" fmla="*/ 247695 w 669423"/>
                  <a:gd name="connsiteY2" fmla="*/ 53861 h 428562"/>
                  <a:gd name="connsiteX3" fmla="*/ 276594 w 669423"/>
                  <a:gd name="connsiteY3" fmla="*/ 103914 h 428562"/>
                  <a:gd name="connsiteX4" fmla="*/ 268226 w 669423"/>
                  <a:gd name="connsiteY4" fmla="*/ 135142 h 428562"/>
                  <a:gd name="connsiteX5" fmla="*/ 268226 w 669423"/>
                  <a:gd name="connsiteY5" fmla="*/ 135141 h 428562"/>
                  <a:gd name="connsiteX6" fmla="*/ 252647 w 669423"/>
                  <a:gd name="connsiteY6" fmla="*/ 137192 h 428562"/>
                  <a:gd name="connsiteX7" fmla="*/ 262306 w 669423"/>
                  <a:gd name="connsiteY7" fmla="*/ 153921 h 428562"/>
                  <a:gd name="connsiteX8" fmla="*/ 253939 w 669423"/>
                  <a:gd name="connsiteY8" fmla="*/ 185148 h 428562"/>
                  <a:gd name="connsiteX9" fmla="*/ 253938 w 669423"/>
                  <a:gd name="connsiteY9" fmla="*/ 185147 h 428562"/>
                  <a:gd name="connsiteX10" fmla="*/ 222711 w 669423"/>
                  <a:gd name="connsiteY10" fmla="*/ 176780 h 428562"/>
                  <a:gd name="connsiteX11" fmla="*/ 190731 w 669423"/>
                  <a:gd name="connsiteY11" fmla="*/ 121388 h 428562"/>
                  <a:gd name="connsiteX12" fmla="*/ 185530 w 669423"/>
                  <a:gd name="connsiteY12" fmla="*/ 123308 h 428562"/>
                  <a:gd name="connsiteX13" fmla="*/ 271657 w 669423"/>
                  <a:gd name="connsiteY13" fmla="*/ 346530 h 428562"/>
                  <a:gd name="connsiteX14" fmla="*/ 529478 w 669423"/>
                  <a:gd name="connsiteY14" fmla="*/ 88712 h 428562"/>
                  <a:gd name="connsiteX15" fmla="*/ 592938 w 669423"/>
                  <a:gd name="connsiteY15" fmla="*/ 157690 h 428562"/>
                  <a:gd name="connsiteX16" fmla="*/ 669423 w 669423"/>
                  <a:gd name="connsiteY16" fmla="*/ 228658 h 428562"/>
                  <a:gd name="connsiteX17" fmla="*/ 469522 w 669423"/>
                  <a:gd name="connsiteY17" fmla="*/ 428561 h 428562"/>
                  <a:gd name="connsiteX18" fmla="*/ 123294 w 669423"/>
                  <a:gd name="connsiteY18" fmla="*/ 428562 h 428562"/>
                  <a:gd name="connsiteX19" fmla="*/ 5652 w 669423"/>
                  <a:gd name="connsiteY19" fmla="*/ 123657 h 428562"/>
                  <a:gd name="connsiteX20" fmla="*/ 53768 w 669423"/>
                  <a:gd name="connsiteY20" fmla="*/ 15086 h 428562"/>
                  <a:gd name="connsiteX21" fmla="*/ 63595 w 669423"/>
                  <a:gd name="connsiteY21" fmla="*/ 13409 h 428562"/>
                  <a:gd name="connsiteX22" fmla="*/ 85985 w 669423"/>
                  <a:gd name="connsiteY22" fmla="*/ 5142 h 428562"/>
                  <a:gd name="connsiteX23" fmla="*/ 132489 w 669423"/>
                  <a:gd name="connsiteY23" fmla="*/ 0 h 428562"/>
                  <a:gd name="connsiteX0" fmla="*/ 592938 w 684378"/>
                  <a:gd name="connsiteY0" fmla="*/ 157690 h 428562"/>
                  <a:gd name="connsiteX1" fmla="*/ 669423 w 684378"/>
                  <a:gd name="connsiteY1" fmla="*/ 228658 h 428562"/>
                  <a:gd name="connsiteX2" fmla="*/ 469522 w 684378"/>
                  <a:gd name="connsiteY2" fmla="*/ 428561 h 428562"/>
                  <a:gd name="connsiteX3" fmla="*/ 123294 w 684378"/>
                  <a:gd name="connsiteY3" fmla="*/ 428562 h 428562"/>
                  <a:gd name="connsiteX4" fmla="*/ 5652 w 684378"/>
                  <a:gd name="connsiteY4" fmla="*/ 123657 h 428562"/>
                  <a:gd name="connsiteX5" fmla="*/ 53768 w 684378"/>
                  <a:gd name="connsiteY5" fmla="*/ 15086 h 428562"/>
                  <a:gd name="connsiteX6" fmla="*/ 63595 w 684378"/>
                  <a:gd name="connsiteY6" fmla="*/ 13409 h 428562"/>
                  <a:gd name="connsiteX7" fmla="*/ 85985 w 684378"/>
                  <a:gd name="connsiteY7" fmla="*/ 5142 h 428562"/>
                  <a:gd name="connsiteX8" fmla="*/ 132489 w 684378"/>
                  <a:gd name="connsiteY8" fmla="*/ 0 h 428562"/>
                  <a:gd name="connsiteX9" fmla="*/ 242572 w 684378"/>
                  <a:gd name="connsiteY9" fmla="*/ 39962 h 428562"/>
                  <a:gd name="connsiteX10" fmla="*/ 247695 w 684378"/>
                  <a:gd name="connsiteY10" fmla="*/ 53861 h 428562"/>
                  <a:gd name="connsiteX11" fmla="*/ 276594 w 684378"/>
                  <a:gd name="connsiteY11" fmla="*/ 103914 h 428562"/>
                  <a:gd name="connsiteX12" fmla="*/ 268226 w 684378"/>
                  <a:gd name="connsiteY12" fmla="*/ 135142 h 428562"/>
                  <a:gd name="connsiteX13" fmla="*/ 268226 w 684378"/>
                  <a:gd name="connsiteY13" fmla="*/ 135141 h 428562"/>
                  <a:gd name="connsiteX14" fmla="*/ 252647 w 684378"/>
                  <a:gd name="connsiteY14" fmla="*/ 137192 h 428562"/>
                  <a:gd name="connsiteX15" fmla="*/ 262306 w 684378"/>
                  <a:gd name="connsiteY15" fmla="*/ 153921 h 428562"/>
                  <a:gd name="connsiteX16" fmla="*/ 253939 w 684378"/>
                  <a:gd name="connsiteY16" fmla="*/ 185148 h 428562"/>
                  <a:gd name="connsiteX17" fmla="*/ 253938 w 684378"/>
                  <a:gd name="connsiteY17" fmla="*/ 185147 h 428562"/>
                  <a:gd name="connsiteX18" fmla="*/ 222711 w 684378"/>
                  <a:gd name="connsiteY18" fmla="*/ 176780 h 428562"/>
                  <a:gd name="connsiteX19" fmla="*/ 190731 w 684378"/>
                  <a:gd name="connsiteY19" fmla="*/ 121388 h 428562"/>
                  <a:gd name="connsiteX20" fmla="*/ 185530 w 684378"/>
                  <a:gd name="connsiteY20" fmla="*/ 123308 h 428562"/>
                  <a:gd name="connsiteX21" fmla="*/ 271657 w 684378"/>
                  <a:gd name="connsiteY21" fmla="*/ 346530 h 428562"/>
                  <a:gd name="connsiteX22" fmla="*/ 529478 w 684378"/>
                  <a:gd name="connsiteY22" fmla="*/ 88712 h 428562"/>
                  <a:gd name="connsiteX23" fmla="*/ 684378 w 684378"/>
                  <a:gd name="connsiteY23" fmla="*/ 249130 h 428562"/>
                  <a:gd name="connsiteX0" fmla="*/ 669423 w 684378"/>
                  <a:gd name="connsiteY0" fmla="*/ 228658 h 428562"/>
                  <a:gd name="connsiteX1" fmla="*/ 469522 w 684378"/>
                  <a:gd name="connsiteY1" fmla="*/ 428561 h 428562"/>
                  <a:gd name="connsiteX2" fmla="*/ 123294 w 684378"/>
                  <a:gd name="connsiteY2" fmla="*/ 428562 h 428562"/>
                  <a:gd name="connsiteX3" fmla="*/ 5652 w 684378"/>
                  <a:gd name="connsiteY3" fmla="*/ 123657 h 428562"/>
                  <a:gd name="connsiteX4" fmla="*/ 53768 w 684378"/>
                  <a:gd name="connsiteY4" fmla="*/ 15086 h 428562"/>
                  <a:gd name="connsiteX5" fmla="*/ 63595 w 684378"/>
                  <a:gd name="connsiteY5" fmla="*/ 13409 h 428562"/>
                  <a:gd name="connsiteX6" fmla="*/ 85985 w 684378"/>
                  <a:gd name="connsiteY6" fmla="*/ 5142 h 428562"/>
                  <a:gd name="connsiteX7" fmla="*/ 132489 w 684378"/>
                  <a:gd name="connsiteY7" fmla="*/ 0 h 428562"/>
                  <a:gd name="connsiteX8" fmla="*/ 242572 w 684378"/>
                  <a:gd name="connsiteY8" fmla="*/ 39962 h 428562"/>
                  <a:gd name="connsiteX9" fmla="*/ 247695 w 684378"/>
                  <a:gd name="connsiteY9" fmla="*/ 53861 h 428562"/>
                  <a:gd name="connsiteX10" fmla="*/ 276594 w 684378"/>
                  <a:gd name="connsiteY10" fmla="*/ 103914 h 428562"/>
                  <a:gd name="connsiteX11" fmla="*/ 268226 w 684378"/>
                  <a:gd name="connsiteY11" fmla="*/ 135142 h 428562"/>
                  <a:gd name="connsiteX12" fmla="*/ 268226 w 684378"/>
                  <a:gd name="connsiteY12" fmla="*/ 135141 h 428562"/>
                  <a:gd name="connsiteX13" fmla="*/ 252647 w 684378"/>
                  <a:gd name="connsiteY13" fmla="*/ 137192 h 428562"/>
                  <a:gd name="connsiteX14" fmla="*/ 262306 w 684378"/>
                  <a:gd name="connsiteY14" fmla="*/ 153921 h 428562"/>
                  <a:gd name="connsiteX15" fmla="*/ 253939 w 684378"/>
                  <a:gd name="connsiteY15" fmla="*/ 185148 h 428562"/>
                  <a:gd name="connsiteX16" fmla="*/ 253938 w 684378"/>
                  <a:gd name="connsiteY16" fmla="*/ 185147 h 428562"/>
                  <a:gd name="connsiteX17" fmla="*/ 222711 w 684378"/>
                  <a:gd name="connsiteY17" fmla="*/ 176780 h 428562"/>
                  <a:gd name="connsiteX18" fmla="*/ 190731 w 684378"/>
                  <a:gd name="connsiteY18" fmla="*/ 121388 h 428562"/>
                  <a:gd name="connsiteX19" fmla="*/ 185530 w 684378"/>
                  <a:gd name="connsiteY19" fmla="*/ 123308 h 428562"/>
                  <a:gd name="connsiteX20" fmla="*/ 271657 w 684378"/>
                  <a:gd name="connsiteY20" fmla="*/ 346530 h 428562"/>
                  <a:gd name="connsiteX21" fmla="*/ 529478 w 684378"/>
                  <a:gd name="connsiteY21" fmla="*/ 88712 h 428562"/>
                  <a:gd name="connsiteX22" fmla="*/ 684378 w 684378"/>
                  <a:gd name="connsiteY22" fmla="*/ 249130 h 428562"/>
                  <a:gd name="connsiteX0" fmla="*/ 669423 w 669423"/>
                  <a:gd name="connsiteY0" fmla="*/ 228658 h 428562"/>
                  <a:gd name="connsiteX1" fmla="*/ 469522 w 669423"/>
                  <a:gd name="connsiteY1" fmla="*/ 428561 h 428562"/>
                  <a:gd name="connsiteX2" fmla="*/ 123294 w 669423"/>
                  <a:gd name="connsiteY2" fmla="*/ 428562 h 428562"/>
                  <a:gd name="connsiteX3" fmla="*/ 5652 w 669423"/>
                  <a:gd name="connsiteY3" fmla="*/ 123657 h 428562"/>
                  <a:gd name="connsiteX4" fmla="*/ 53768 w 669423"/>
                  <a:gd name="connsiteY4" fmla="*/ 15086 h 428562"/>
                  <a:gd name="connsiteX5" fmla="*/ 63595 w 669423"/>
                  <a:gd name="connsiteY5" fmla="*/ 13409 h 428562"/>
                  <a:gd name="connsiteX6" fmla="*/ 85985 w 669423"/>
                  <a:gd name="connsiteY6" fmla="*/ 5142 h 428562"/>
                  <a:gd name="connsiteX7" fmla="*/ 132489 w 669423"/>
                  <a:gd name="connsiteY7" fmla="*/ 0 h 428562"/>
                  <a:gd name="connsiteX8" fmla="*/ 242572 w 669423"/>
                  <a:gd name="connsiteY8" fmla="*/ 39962 h 428562"/>
                  <a:gd name="connsiteX9" fmla="*/ 247695 w 669423"/>
                  <a:gd name="connsiteY9" fmla="*/ 53861 h 428562"/>
                  <a:gd name="connsiteX10" fmla="*/ 276594 w 669423"/>
                  <a:gd name="connsiteY10" fmla="*/ 103914 h 428562"/>
                  <a:gd name="connsiteX11" fmla="*/ 268226 w 669423"/>
                  <a:gd name="connsiteY11" fmla="*/ 135142 h 428562"/>
                  <a:gd name="connsiteX12" fmla="*/ 268226 w 669423"/>
                  <a:gd name="connsiteY12" fmla="*/ 135141 h 428562"/>
                  <a:gd name="connsiteX13" fmla="*/ 252647 w 669423"/>
                  <a:gd name="connsiteY13" fmla="*/ 137192 h 428562"/>
                  <a:gd name="connsiteX14" fmla="*/ 262306 w 669423"/>
                  <a:gd name="connsiteY14" fmla="*/ 153921 h 428562"/>
                  <a:gd name="connsiteX15" fmla="*/ 253939 w 669423"/>
                  <a:gd name="connsiteY15" fmla="*/ 185148 h 428562"/>
                  <a:gd name="connsiteX16" fmla="*/ 253938 w 669423"/>
                  <a:gd name="connsiteY16" fmla="*/ 185147 h 428562"/>
                  <a:gd name="connsiteX17" fmla="*/ 222711 w 669423"/>
                  <a:gd name="connsiteY17" fmla="*/ 176780 h 428562"/>
                  <a:gd name="connsiteX18" fmla="*/ 190731 w 669423"/>
                  <a:gd name="connsiteY18" fmla="*/ 121388 h 428562"/>
                  <a:gd name="connsiteX19" fmla="*/ 185530 w 669423"/>
                  <a:gd name="connsiteY19" fmla="*/ 123308 h 428562"/>
                  <a:gd name="connsiteX20" fmla="*/ 271657 w 669423"/>
                  <a:gd name="connsiteY20" fmla="*/ 346530 h 428562"/>
                  <a:gd name="connsiteX21" fmla="*/ 529478 w 669423"/>
                  <a:gd name="connsiteY21" fmla="*/ 88712 h 428562"/>
                  <a:gd name="connsiteX0" fmla="*/ 669423 w 669423"/>
                  <a:gd name="connsiteY0" fmla="*/ 228658 h 428562"/>
                  <a:gd name="connsiteX1" fmla="*/ 469522 w 669423"/>
                  <a:gd name="connsiteY1" fmla="*/ 428561 h 428562"/>
                  <a:gd name="connsiteX2" fmla="*/ 123294 w 669423"/>
                  <a:gd name="connsiteY2" fmla="*/ 428562 h 428562"/>
                  <a:gd name="connsiteX3" fmla="*/ 5652 w 669423"/>
                  <a:gd name="connsiteY3" fmla="*/ 123657 h 428562"/>
                  <a:gd name="connsiteX4" fmla="*/ 53768 w 669423"/>
                  <a:gd name="connsiteY4" fmla="*/ 15086 h 428562"/>
                  <a:gd name="connsiteX5" fmla="*/ 63595 w 669423"/>
                  <a:gd name="connsiteY5" fmla="*/ 13409 h 428562"/>
                  <a:gd name="connsiteX6" fmla="*/ 85985 w 669423"/>
                  <a:gd name="connsiteY6" fmla="*/ 5142 h 428562"/>
                  <a:gd name="connsiteX7" fmla="*/ 132489 w 669423"/>
                  <a:gd name="connsiteY7" fmla="*/ 0 h 428562"/>
                  <a:gd name="connsiteX8" fmla="*/ 242572 w 669423"/>
                  <a:gd name="connsiteY8" fmla="*/ 39962 h 428562"/>
                  <a:gd name="connsiteX9" fmla="*/ 247695 w 669423"/>
                  <a:gd name="connsiteY9" fmla="*/ 53861 h 428562"/>
                  <a:gd name="connsiteX10" fmla="*/ 276594 w 669423"/>
                  <a:gd name="connsiteY10" fmla="*/ 103914 h 428562"/>
                  <a:gd name="connsiteX11" fmla="*/ 268226 w 669423"/>
                  <a:gd name="connsiteY11" fmla="*/ 135142 h 428562"/>
                  <a:gd name="connsiteX12" fmla="*/ 268226 w 669423"/>
                  <a:gd name="connsiteY12" fmla="*/ 135141 h 428562"/>
                  <a:gd name="connsiteX13" fmla="*/ 252647 w 669423"/>
                  <a:gd name="connsiteY13" fmla="*/ 137192 h 428562"/>
                  <a:gd name="connsiteX14" fmla="*/ 262306 w 669423"/>
                  <a:gd name="connsiteY14" fmla="*/ 153921 h 428562"/>
                  <a:gd name="connsiteX15" fmla="*/ 253939 w 669423"/>
                  <a:gd name="connsiteY15" fmla="*/ 185148 h 428562"/>
                  <a:gd name="connsiteX16" fmla="*/ 253938 w 669423"/>
                  <a:gd name="connsiteY16" fmla="*/ 185147 h 428562"/>
                  <a:gd name="connsiteX17" fmla="*/ 222711 w 669423"/>
                  <a:gd name="connsiteY17" fmla="*/ 176780 h 428562"/>
                  <a:gd name="connsiteX18" fmla="*/ 190731 w 669423"/>
                  <a:gd name="connsiteY18" fmla="*/ 121388 h 428562"/>
                  <a:gd name="connsiteX19" fmla="*/ 149811 w 669423"/>
                  <a:gd name="connsiteY19" fmla="*/ 130451 h 428562"/>
                  <a:gd name="connsiteX20" fmla="*/ 271657 w 669423"/>
                  <a:gd name="connsiteY20" fmla="*/ 346530 h 428562"/>
                  <a:gd name="connsiteX21" fmla="*/ 529478 w 669423"/>
                  <a:gd name="connsiteY21" fmla="*/ 88712 h 428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69423" h="428562">
                    <a:moveTo>
                      <a:pt x="669423" y="228658"/>
                    </a:moveTo>
                    <a:lnTo>
                      <a:pt x="469522" y="428561"/>
                    </a:lnTo>
                    <a:lnTo>
                      <a:pt x="123294" y="428562"/>
                    </a:lnTo>
                    <a:lnTo>
                      <a:pt x="5652" y="123657"/>
                    </a:lnTo>
                    <a:cubicBezTo>
                      <a:pt x="-11043" y="80390"/>
                      <a:pt x="10500" y="31780"/>
                      <a:pt x="53768" y="15086"/>
                    </a:cubicBezTo>
                    <a:lnTo>
                      <a:pt x="63595" y="13409"/>
                    </a:lnTo>
                    <a:lnTo>
                      <a:pt x="85985" y="5142"/>
                    </a:lnTo>
                    <a:cubicBezTo>
                      <a:pt x="100278" y="1831"/>
                      <a:pt x="115993" y="0"/>
                      <a:pt x="132489" y="0"/>
                    </a:cubicBezTo>
                    <a:cubicBezTo>
                      <a:pt x="181977" y="0"/>
                      <a:pt x="224436" y="16478"/>
                      <a:pt x="242572" y="39962"/>
                    </a:cubicBezTo>
                    <a:lnTo>
                      <a:pt x="247695" y="53861"/>
                    </a:lnTo>
                    <a:lnTo>
                      <a:pt x="276594" y="103914"/>
                    </a:lnTo>
                    <a:cubicBezTo>
                      <a:pt x="282906" y="114848"/>
                      <a:pt x="279160" y="128829"/>
                      <a:pt x="268226" y="135142"/>
                    </a:cubicBezTo>
                    <a:lnTo>
                      <a:pt x="268226" y="135141"/>
                    </a:lnTo>
                    <a:lnTo>
                      <a:pt x="252647" y="137192"/>
                    </a:lnTo>
                    <a:lnTo>
                      <a:pt x="262306" y="153921"/>
                    </a:lnTo>
                    <a:cubicBezTo>
                      <a:pt x="268618" y="164854"/>
                      <a:pt x="264872" y="178836"/>
                      <a:pt x="253939" y="185148"/>
                    </a:cubicBezTo>
                    <a:lnTo>
                      <a:pt x="253938" y="185147"/>
                    </a:lnTo>
                    <a:cubicBezTo>
                      <a:pt x="243005" y="191459"/>
                      <a:pt x="229023" y="187713"/>
                      <a:pt x="222711" y="176780"/>
                    </a:cubicBezTo>
                    <a:lnTo>
                      <a:pt x="190731" y="121388"/>
                    </a:lnTo>
                    <a:lnTo>
                      <a:pt x="149811" y="130451"/>
                    </a:lnTo>
                    <a:lnTo>
                      <a:pt x="271657" y="346530"/>
                    </a:lnTo>
                    <a:lnTo>
                      <a:pt x="529478" y="88712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58" name="グループ化 757">
              <a:extLst>
                <a:ext uri="{FF2B5EF4-FFF2-40B4-BE49-F238E27FC236}">
                  <a16:creationId xmlns:a16="http://schemas.microsoft.com/office/drawing/2014/main" id="{76557B15-9FB4-440E-BBFF-D744C33A470F}"/>
                </a:ext>
              </a:extLst>
            </p:cNvPr>
            <p:cNvGrpSpPr/>
            <p:nvPr/>
          </p:nvGrpSpPr>
          <p:grpSpPr>
            <a:xfrm rot="21207834">
              <a:off x="8870613" y="2931571"/>
              <a:ext cx="495190" cy="524744"/>
              <a:chOff x="5416050" y="3521636"/>
              <a:chExt cx="881098" cy="933684"/>
            </a:xfrm>
          </p:grpSpPr>
          <p:sp>
            <p:nvSpPr>
              <p:cNvPr id="782" name="フリーフォーム 2697">
                <a:extLst>
                  <a:ext uri="{FF2B5EF4-FFF2-40B4-BE49-F238E27FC236}">
                    <a16:creationId xmlns:a16="http://schemas.microsoft.com/office/drawing/2014/main" id="{30C1529E-973A-4F44-B7F4-1E8BBDF95956}"/>
                  </a:ext>
                </a:extLst>
              </p:cNvPr>
              <p:cNvSpPr/>
              <p:nvPr/>
            </p:nvSpPr>
            <p:spPr>
              <a:xfrm>
                <a:off x="5417860" y="3521636"/>
                <a:ext cx="879288" cy="933684"/>
              </a:xfrm>
              <a:custGeom>
                <a:avLst/>
                <a:gdLst>
                  <a:gd name="connsiteX0" fmla="*/ 388699 w 777399"/>
                  <a:gd name="connsiteY0" fmla="*/ 0 h 902898"/>
                  <a:gd name="connsiteX1" fmla="*/ 647465 w 777399"/>
                  <a:gd name="connsiteY1" fmla="*/ 109540 h 902898"/>
                  <a:gd name="connsiteX2" fmla="*/ 647464 w 777399"/>
                  <a:gd name="connsiteY2" fmla="*/ 109540 h 902898"/>
                  <a:gd name="connsiteX3" fmla="*/ 694357 w 777399"/>
                  <a:gd name="connsiteY3" fmla="*/ 579777 h 902898"/>
                  <a:gd name="connsiteX4" fmla="*/ 669750 w 777399"/>
                  <a:gd name="connsiteY4" fmla="*/ 610564 h 902898"/>
                  <a:gd name="connsiteX5" fmla="*/ 676187 w 777399"/>
                  <a:gd name="connsiteY5" fmla="*/ 612251 h 902898"/>
                  <a:gd name="connsiteX6" fmla="*/ 774010 w 777399"/>
                  <a:gd name="connsiteY6" fmla="*/ 609731 h 902898"/>
                  <a:gd name="connsiteX7" fmla="*/ 672789 w 777399"/>
                  <a:gd name="connsiteY7" fmla="*/ 676818 h 902898"/>
                  <a:gd name="connsiteX8" fmla="*/ 614847 w 777399"/>
                  <a:gd name="connsiteY8" fmla="*/ 676103 h 902898"/>
                  <a:gd name="connsiteX9" fmla="*/ 630982 w 777399"/>
                  <a:gd name="connsiteY9" fmla="*/ 688395 h 902898"/>
                  <a:gd name="connsiteX10" fmla="*/ 777399 w 777399"/>
                  <a:gd name="connsiteY10" fmla="*/ 731780 h 902898"/>
                  <a:gd name="connsiteX11" fmla="*/ 656169 w 777399"/>
                  <a:gd name="connsiteY11" fmla="*/ 769582 h 902898"/>
                  <a:gd name="connsiteX12" fmla="*/ 597307 w 777399"/>
                  <a:gd name="connsiteY12" fmla="*/ 754882 h 902898"/>
                  <a:gd name="connsiteX13" fmla="*/ 629659 w 777399"/>
                  <a:gd name="connsiteY13" fmla="*/ 777146 h 902898"/>
                  <a:gd name="connsiteX14" fmla="*/ 727066 w 777399"/>
                  <a:gd name="connsiteY14" fmla="*/ 811041 h 902898"/>
                  <a:gd name="connsiteX15" fmla="*/ 532253 w 777399"/>
                  <a:gd name="connsiteY15" fmla="*/ 804200 h 902898"/>
                  <a:gd name="connsiteX16" fmla="*/ 506636 w 777399"/>
                  <a:gd name="connsiteY16" fmla="*/ 782369 h 902898"/>
                  <a:gd name="connsiteX17" fmla="*/ 388699 w 777399"/>
                  <a:gd name="connsiteY17" fmla="*/ 902898 h 902898"/>
                  <a:gd name="connsiteX18" fmla="*/ 270763 w 777399"/>
                  <a:gd name="connsiteY18" fmla="*/ 782371 h 902898"/>
                  <a:gd name="connsiteX19" fmla="*/ 245145 w 777399"/>
                  <a:gd name="connsiteY19" fmla="*/ 804202 h 902898"/>
                  <a:gd name="connsiteX20" fmla="*/ 50333 w 777399"/>
                  <a:gd name="connsiteY20" fmla="*/ 811043 h 902898"/>
                  <a:gd name="connsiteX21" fmla="*/ 147740 w 777399"/>
                  <a:gd name="connsiteY21" fmla="*/ 777148 h 902898"/>
                  <a:gd name="connsiteX22" fmla="*/ 180091 w 777399"/>
                  <a:gd name="connsiteY22" fmla="*/ 754884 h 902898"/>
                  <a:gd name="connsiteX23" fmla="*/ 121229 w 777399"/>
                  <a:gd name="connsiteY23" fmla="*/ 769584 h 902898"/>
                  <a:gd name="connsiteX24" fmla="*/ 0 w 777399"/>
                  <a:gd name="connsiteY24" fmla="*/ 731782 h 902898"/>
                  <a:gd name="connsiteX25" fmla="*/ 146417 w 777399"/>
                  <a:gd name="connsiteY25" fmla="*/ 688397 h 902898"/>
                  <a:gd name="connsiteX26" fmla="*/ 162551 w 777399"/>
                  <a:gd name="connsiteY26" fmla="*/ 676105 h 902898"/>
                  <a:gd name="connsiteX27" fmla="*/ 104609 w 777399"/>
                  <a:gd name="connsiteY27" fmla="*/ 676820 h 902898"/>
                  <a:gd name="connsiteX28" fmla="*/ 3389 w 777399"/>
                  <a:gd name="connsiteY28" fmla="*/ 609733 h 902898"/>
                  <a:gd name="connsiteX29" fmla="*/ 101212 w 777399"/>
                  <a:gd name="connsiteY29" fmla="*/ 612253 h 902898"/>
                  <a:gd name="connsiteX30" fmla="*/ 107649 w 777399"/>
                  <a:gd name="connsiteY30" fmla="*/ 610565 h 902898"/>
                  <a:gd name="connsiteX31" fmla="*/ 83040 w 777399"/>
                  <a:gd name="connsiteY31" fmla="*/ 579776 h 902898"/>
                  <a:gd name="connsiteX32" fmla="*/ 129933 w 777399"/>
                  <a:gd name="connsiteY32" fmla="*/ 109540 h 902898"/>
                  <a:gd name="connsiteX33" fmla="*/ 388699 w 777399"/>
                  <a:gd name="connsiteY33" fmla="*/ 0 h 902898"/>
                  <a:gd name="connsiteX0" fmla="*/ 388699 w 777399"/>
                  <a:gd name="connsiteY0" fmla="*/ 0 h 834724"/>
                  <a:gd name="connsiteX1" fmla="*/ 647465 w 777399"/>
                  <a:gd name="connsiteY1" fmla="*/ 109540 h 834724"/>
                  <a:gd name="connsiteX2" fmla="*/ 647464 w 777399"/>
                  <a:gd name="connsiteY2" fmla="*/ 109540 h 834724"/>
                  <a:gd name="connsiteX3" fmla="*/ 694357 w 777399"/>
                  <a:gd name="connsiteY3" fmla="*/ 579777 h 834724"/>
                  <a:gd name="connsiteX4" fmla="*/ 669750 w 777399"/>
                  <a:gd name="connsiteY4" fmla="*/ 610564 h 834724"/>
                  <a:gd name="connsiteX5" fmla="*/ 676187 w 777399"/>
                  <a:gd name="connsiteY5" fmla="*/ 612251 h 834724"/>
                  <a:gd name="connsiteX6" fmla="*/ 774010 w 777399"/>
                  <a:gd name="connsiteY6" fmla="*/ 609731 h 834724"/>
                  <a:gd name="connsiteX7" fmla="*/ 672789 w 777399"/>
                  <a:gd name="connsiteY7" fmla="*/ 676818 h 834724"/>
                  <a:gd name="connsiteX8" fmla="*/ 614847 w 777399"/>
                  <a:gd name="connsiteY8" fmla="*/ 676103 h 834724"/>
                  <a:gd name="connsiteX9" fmla="*/ 630982 w 777399"/>
                  <a:gd name="connsiteY9" fmla="*/ 688395 h 834724"/>
                  <a:gd name="connsiteX10" fmla="*/ 777399 w 777399"/>
                  <a:gd name="connsiteY10" fmla="*/ 731780 h 834724"/>
                  <a:gd name="connsiteX11" fmla="*/ 656169 w 777399"/>
                  <a:gd name="connsiteY11" fmla="*/ 769582 h 834724"/>
                  <a:gd name="connsiteX12" fmla="*/ 597307 w 777399"/>
                  <a:gd name="connsiteY12" fmla="*/ 754882 h 834724"/>
                  <a:gd name="connsiteX13" fmla="*/ 629659 w 777399"/>
                  <a:gd name="connsiteY13" fmla="*/ 777146 h 834724"/>
                  <a:gd name="connsiteX14" fmla="*/ 727066 w 777399"/>
                  <a:gd name="connsiteY14" fmla="*/ 811041 h 834724"/>
                  <a:gd name="connsiteX15" fmla="*/ 532253 w 777399"/>
                  <a:gd name="connsiteY15" fmla="*/ 804200 h 834724"/>
                  <a:gd name="connsiteX16" fmla="*/ 506636 w 777399"/>
                  <a:gd name="connsiteY16" fmla="*/ 782369 h 834724"/>
                  <a:gd name="connsiteX17" fmla="*/ 270763 w 777399"/>
                  <a:gd name="connsiteY17" fmla="*/ 782371 h 834724"/>
                  <a:gd name="connsiteX18" fmla="*/ 245145 w 777399"/>
                  <a:gd name="connsiteY18" fmla="*/ 804202 h 834724"/>
                  <a:gd name="connsiteX19" fmla="*/ 50333 w 777399"/>
                  <a:gd name="connsiteY19" fmla="*/ 811043 h 834724"/>
                  <a:gd name="connsiteX20" fmla="*/ 147740 w 777399"/>
                  <a:gd name="connsiteY20" fmla="*/ 777148 h 834724"/>
                  <a:gd name="connsiteX21" fmla="*/ 180091 w 777399"/>
                  <a:gd name="connsiteY21" fmla="*/ 754884 h 834724"/>
                  <a:gd name="connsiteX22" fmla="*/ 121229 w 777399"/>
                  <a:gd name="connsiteY22" fmla="*/ 769584 h 834724"/>
                  <a:gd name="connsiteX23" fmla="*/ 0 w 777399"/>
                  <a:gd name="connsiteY23" fmla="*/ 731782 h 834724"/>
                  <a:gd name="connsiteX24" fmla="*/ 146417 w 777399"/>
                  <a:gd name="connsiteY24" fmla="*/ 688397 h 834724"/>
                  <a:gd name="connsiteX25" fmla="*/ 162551 w 777399"/>
                  <a:gd name="connsiteY25" fmla="*/ 676105 h 834724"/>
                  <a:gd name="connsiteX26" fmla="*/ 104609 w 777399"/>
                  <a:gd name="connsiteY26" fmla="*/ 676820 h 834724"/>
                  <a:gd name="connsiteX27" fmla="*/ 3389 w 777399"/>
                  <a:gd name="connsiteY27" fmla="*/ 609733 h 834724"/>
                  <a:gd name="connsiteX28" fmla="*/ 101212 w 777399"/>
                  <a:gd name="connsiteY28" fmla="*/ 612253 h 834724"/>
                  <a:gd name="connsiteX29" fmla="*/ 107649 w 777399"/>
                  <a:gd name="connsiteY29" fmla="*/ 610565 h 834724"/>
                  <a:gd name="connsiteX30" fmla="*/ 83040 w 777399"/>
                  <a:gd name="connsiteY30" fmla="*/ 579776 h 834724"/>
                  <a:gd name="connsiteX31" fmla="*/ 129933 w 777399"/>
                  <a:gd name="connsiteY31" fmla="*/ 109540 h 834724"/>
                  <a:gd name="connsiteX32" fmla="*/ 388699 w 777399"/>
                  <a:gd name="connsiteY32" fmla="*/ 0 h 834724"/>
                  <a:gd name="connsiteX0" fmla="*/ 388699 w 777399"/>
                  <a:gd name="connsiteY0" fmla="*/ 0 h 834724"/>
                  <a:gd name="connsiteX1" fmla="*/ 647465 w 777399"/>
                  <a:gd name="connsiteY1" fmla="*/ 109540 h 834724"/>
                  <a:gd name="connsiteX2" fmla="*/ 647464 w 777399"/>
                  <a:gd name="connsiteY2" fmla="*/ 109540 h 834724"/>
                  <a:gd name="connsiteX3" fmla="*/ 694357 w 777399"/>
                  <a:gd name="connsiteY3" fmla="*/ 579777 h 834724"/>
                  <a:gd name="connsiteX4" fmla="*/ 669750 w 777399"/>
                  <a:gd name="connsiteY4" fmla="*/ 610564 h 834724"/>
                  <a:gd name="connsiteX5" fmla="*/ 676187 w 777399"/>
                  <a:gd name="connsiteY5" fmla="*/ 612251 h 834724"/>
                  <a:gd name="connsiteX6" fmla="*/ 774010 w 777399"/>
                  <a:gd name="connsiteY6" fmla="*/ 609731 h 834724"/>
                  <a:gd name="connsiteX7" fmla="*/ 672789 w 777399"/>
                  <a:gd name="connsiteY7" fmla="*/ 676818 h 834724"/>
                  <a:gd name="connsiteX8" fmla="*/ 614847 w 777399"/>
                  <a:gd name="connsiteY8" fmla="*/ 676103 h 834724"/>
                  <a:gd name="connsiteX9" fmla="*/ 630982 w 777399"/>
                  <a:gd name="connsiteY9" fmla="*/ 688395 h 834724"/>
                  <a:gd name="connsiteX10" fmla="*/ 777399 w 777399"/>
                  <a:gd name="connsiteY10" fmla="*/ 731780 h 834724"/>
                  <a:gd name="connsiteX11" fmla="*/ 656169 w 777399"/>
                  <a:gd name="connsiteY11" fmla="*/ 769582 h 834724"/>
                  <a:gd name="connsiteX12" fmla="*/ 597307 w 777399"/>
                  <a:gd name="connsiteY12" fmla="*/ 754882 h 834724"/>
                  <a:gd name="connsiteX13" fmla="*/ 629659 w 777399"/>
                  <a:gd name="connsiteY13" fmla="*/ 777146 h 834724"/>
                  <a:gd name="connsiteX14" fmla="*/ 727066 w 777399"/>
                  <a:gd name="connsiteY14" fmla="*/ 811041 h 834724"/>
                  <a:gd name="connsiteX15" fmla="*/ 532253 w 777399"/>
                  <a:gd name="connsiteY15" fmla="*/ 804200 h 834724"/>
                  <a:gd name="connsiteX16" fmla="*/ 506636 w 777399"/>
                  <a:gd name="connsiteY16" fmla="*/ 782369 h 834724"/>
                  <a:gd name="connsiteX17" fmla="*/ 270763 w 777399"/>
                  <a:gd name="connsiteY17" fmla="*/ 782371 h 834724"/>
                  <a:gd name="connsiteX18" fmla="*/ 245145 w 777399"/>
                  <a:gd name="connsiteY18" fmla="*/ 804202 h 834724"/>
                  <a:gd name="connsiteX19" fmla="*/ 50333 w 777399"/>
                  <a:gd name="connsiteY19" fmla="*/ 811043 h 834724"/>
                  <a:gd name="connsiteX20" fmla="*/ 147740 w 777399"/>
                  <a:gd name="connsiteY20" fmla="*/ 777148 h 834724"/>
                  <a:gd name="connsiteX21" fmla="*/ 180091 w 777399"/>
                  <a:gd name="connsiteY21" fmla="*/ 754884 h 834724"/>
                  <a:gd name="connsiteX22" fmla="*/ 121229 w 777399"/>
                  <a:gd name="connsiteY22" fmla="*/ 769584 h 834724"/>
                  <a:gd name="connsiteX23" fmla="*/ 0 w 777399"/>
                  <a:gd name="connsiteY23" fmla="*/ 731782 h 834724"/>
                  <a:gd name="connsiteX24" fmla="*/ 146417 w 777399"/>
                  <a:gd name="connsiteY24" fmla="*/ 688397 h 834724"/>
                  <a:gd name="connsiteX25" fmla="*/ 162551 w 777399"/>
                  <a:gd name="connsiteY25" fmla="*/ 676105 h 834724"/>
                  <a:gd name="connsiteX26" fmla="*/ 104609 w 777399"/>
                  <a:gd name="connsiteY26" fmla="*/ 676820 h 834724"/>
                  <a:gd name="connsiteX27" fmla="*/ 101212 w 777399"/>
                  <a:gd name="connsiteY27" fmla="*/ 612253 h 834724"/>
                  <a:gd name="connsiteX28" fmla="*/ 107649 w 777399"/>
                  <a:gd name="connsiteY28" fmla="*/ 610565 h 834724"/>
                  <a:gd name="connsiteX29" fmla="*/ 83040 w 777399"/>
                  <a:gd name="connsiteY29" fmla="*/ 579776 h 834724"/>
                  <a:gd name="connsiteX30" fmla="*/ 129933 w 777399"/>
                  <a:gd name="connsiteY30" fmla="*/ 109540 h 834724"/>
                  <a:gd name="connsiteX31" fmla="*/ 388699 w 777399"/>
                  <a:gd name="connsiteY31" fmla="*/ 0 h 834724"/>
                  <a:gd name="connsiteX0" fmla="*/ 365950 w 754650"/>
                  <a:gd name="connsiteY0" fmla="*/ 0 h 834724"/>
                  <a:gd name="connsiteX1" fmla="*/ 624716 w 754650"/>
                  <a:gd name="connsiteY1" fmla="*/ 109540 h 834724"/>
                  <a:gd name="connsiteX2" fmla="*/ 624715 w 754650"/>
                  <a:gd name="connsiteY2" fmla="*/ 109540 h 834724"/>
                  <a:gd name="connsiteX3" fmla="*/ 671608 w 754650"/>
                  <a:gd name="connsiteY3" fmla="*/ 579777 h 834724"/>
                  <a:gd name="connsiteX4" fmla="*/ 647001 w 754650"/>
                  <a:gd name="connsiteY4" fmla="*/ 610564 h 834724"/>
                  <a:gd name="connsiteX5" fmla="*/ 653438 w 754650"/>
                  <a:gd name="connsiteY5" fmla="*/ 612251 h 834724"/>
                  <a:gd name="connsiteX6" fmla="*/ 751261 w 754650"/>
                  <a:gd name="connsiteY6" fmla="*/ 609731 h 834724"/>
                  <a:gd name="connsiteX7" fmla="*/ 650040 w 754650"/>
                  <a:gd name="connsiteY7" fmla="*/ 676818 h 834724"/>
                  <a:gd name="connsiteX8" fmla="*/ 592098 w 754650"/>
                  <a:gd name="connsiteY8" fmla="*/ 676103 h 834724"/>
                  <a:gd name="connsiteX9" fmla="*/ 608233 w 754650"/>
                  <a:gd name="connsiteY9" fmla="*/ 688395 h 834724"/>
                  <a:gd name="connsiteX10" fmla="*/ 754650 w 754650"/>
                  <a:gd name="connsiteY10" fmla="*/ 731780 h 834724"/>
                  <a:gd name="connsiteX11" fmla="*/ 633420 w 754650"/>
                  <a:gd name="connsiteY11" fmla="*/ 769582 h 834724"/>
                  <a:gd name="connsiteX12" fmla="*/ 574558 w 754650"/>
                  <a:gd name="connsiteY12" fmla="*/ 754882 h 834724"/>
                  <a:gd name="connsiteX13" fmla="*/ 606910 w 754650"/>
                  <a:gd name="connsiteY13" fmla="*/ 777146 h 834724"/>
                  <a:gd name="connsiteX14" fmla="*/ 704317 w 754650"/>
                  <a:gd name="connsiteY14" fmla="*/ 811041 h 834724"/>
                  <a:gd name="connsiteX15" fmla="*/ 509504 w 754650"/>
                  <a:gd name="connsiteY15" fmla="*/ 804200 h 834724"/>
                  <a:gd name="connsiteX16" fmla="*/ 483887 w 754650"/>
                  <a:gd name="connsiteY16" fmla="*/ 782369 h 834724"/>
                  <a:gd name="connsiteX17" fmla="*/ 248014 w 754650"/>
                  <a:gd name="connsiteY17" fmla="*/ 782371 h 834724"/>
                  <a:gd name="connsiteX18" fmla="*/ 222396 w 754650"/>
                  <a:gd name="connsiteY18" fmla="*/ 804202 h 834724"/>
                  <a:gd name="connsiteX19" fmla="*/ 27584 w 754650"/>
                  <a:gd name="connsiteY19" fmla="*/ 811043 h 834724"/>
                  <a:gd name="connsiteX20" fmla="*/ 124991 w 754650"/>
                  <a:gd name="connsiteY20" fmla="*/ 777148 h 834724"/>
                  <a:gd name="connsiteX21" fmla="*/ 157342 w 754650"/>
                  <a:gd name="connsiteY21" fmla="*/ 754884 h 834724"/>
                  <a:gd name="connsiteX22" fmla="*/ 98480 w 754650"/>
                  <a:gd name="connsiteY22" fmla="*/ 769584 h 834724"/>
                  <a:gd name="connsiteX23" fmla="*/ 123668 w 754650"/>
                  <a:gd name="connsiteY23" fmla="*/ 688397 h 834724"/>
                  <a:gd name="connsiteX24" fmla="*/ 139802 w 754650"/>
                  <a:gd name="connsiteY24" fmla="*/ 676105 h 834724"/>
                  <a:gd name="connsiteX25" fmla="*/ 81860 w 754650"/>
                  <a:gd name="connsiteY25" fmla="*/ 676820 h 834724"/>
                  <a:gd name="connsiteX26" fmla="*/ 78463 w 754650"/>
                  <a:gd name="connsiteY26" fmla="*/ 612253 h 834724"/>
                  <a:gd name="connsiteX27" fmla="*/ 84900 w 754650"/>
                  <a:gd name="connsiteY27" fmla="*/ 610565 h 834724"/>
                  <a:gd name="connsiteX28" fmla="*/ 60291 w 754650"/>
                  <a:gd name="connsiteY28" fmla="*/ 579776 h 834724"/>
                  <a:gd name="connsiteX29" fmla="*/ 107184 w 754650"/>
                  <a:gd name="connsiteY29" fmla="*/ 109540 h 834724"/>
                  <a:gd name="connsiteX30" fmla="*/ 365950 w 754650"/>
                  <a:gd name="connsiteY30" fmla="*/ 0 h 834724"/>
                  <a:gd name="connsiteX0" fmla="*/ 365950 w 754650"/>
                  <a:gd name="connsiteY0" fmla="*/ 0 h 834722"/>
                  <a:gd name="connsiteX1" fmla="*/ 624716 w 754650"/>
                  <a:gd name="connsiteY1" fmla="*/ 109540 h 834722"/>
                  <a:gd name="connsiteX2" fmla="*/ 624715 w 754650"/>
                  <a:gd name="connsiteY2" fmla="*/ 109540 h 834722"/>
                  <a:gd name="connsiteX3" fmla="*/ 671608 w 754650"/>
                  <a:gd name="connsiteY3" fmla="*/ 579777 h 834722"/>
                  <a:gd name="connsiteX4" fmla="*/ 647001 w 754650"/>
                  <a:gd name="connsiteY4" fmla="*/ 610564 h 834722"/>
                  <a:gd name="connsiteX5" fmla="*/ 653438 w 754650"/>
                  <a:gd name="connsiteY5" fmla="*/ 612251 h 834722"/>
                  <a:gd name="connsiteX6" fmla="*/ 751261 w 754650"/>
                  <a:gd name="connsiteY6" fmla="*/ 609731 h 834722"/>
                  <a:gd name="connsiteX7" fmla="*/ 650040 w 754650"/>
                  <a:gd name="connsiteY7" fmla="*/ 676818 h 834722"/>
                  <a:gd name="connsiteX8" fmla="*/ 592098 w 754650"/>
                  <a:gd name="connsiteY8" fmla="*/ 676103 h 834722"/>
                  <a:gd name="connsiteX9" fmla="*/ 608233 w 754650"/>
                  <a:gd name="connsiteY9" fmla="*/ 688395 h 834722"/>
                  <a:gd name="connsiteX10" fmla="*/ 754650 w 754650"/>
                  <a:gd name="connsiteY10" fmla="*/ 731780 h 834722"/>
                  <a:gd name="connsiteX11" fmla="*/ 633420 w 754650"/>
                  <a:gd name="connsiteY11" fmla="*/ 769582 h 834722"/>
                  <a:gd name="connsiteX12" fmla="*/ 574558 w 754650"/>
                  <a:gd name="connsiteY12" fmla="*/ 754882 h 834722"/>
                  <a:gd name="connsiteX13" fmla="*/ 606910 w 754650"/>
                  <a:gd name="connsiteY13" fmla="*/ 777146 h 834722"/>
                  <a:gd name="connsiteX14" fmla="*/ 704317 w 754650"/>
                  <a:gd name="connsiteY14" fmla="*/ 811041 h 834722"/>
                  <a:gd name="connsiteX15" fmla="*/ 509504 w 754650"/>
                  <a:gd name="connsiteY15" fmla="*/ 804200 h 834722"/>
                  <a:gd name="connsiteX16" fmla="*/ 483887 w 754650"/>
                  <a:gd name="connsiteY16" fmla="*/ 782369 h 834722"/>
                  <a:gd name="connsiteX17" fmla="*/ 248014 w 754650"/>
                  <a:gd name="connsiteY17" fmla="*/ 782371 h 834722"/>
                  <a:gd name="connsiteX18" fmla="*/ 222396 w 754650"/>
                  <a:gd name="connsiteY18" fmla="*/ 804202 h 834722"/>
                  <a:gd name="connsiteX19" fmla="*/ 124991 w 754650"/>
                  <a:gd name="connsiteY19" fmla="*/ 777148 h 834722"/>
                  <a:gd name="connsiteX20" fmla="*/ 157342 w 754650"/>
                  <a:gd name="connsiteY20" fmla="*/ 754884 h 834722"/>
                  <a:gd name="connsiteX21" fmla="*/ 98480 w 754650"/>
                  <a:gd name="connsiteY21" fmla="*/ 769584 h 834722"/>
                  <a:gd name="connsiteX22" fmla="*/ 123668 w 754650"/>
                  <a:gd name="connsiteY22" fmla="*/ 688397 h 834722"/>
                  <a:gd name="connsiteX23" fmla="*/ 139802 w 754650"/>
                  <a:gd name="connsiteY23" fmla="*/ 676105 h 834722"/>
                  <a:gd name="connsiteX24" fmla="*/ 81860 w 754650"/>
                  <a:gd name="connsiteY24" fmla="*/ 676820 h 834722"/>
                  <a:gd name="connsiteX25" fmla="*/ 78463 w 754650"/>
                  <a:gd name="connsiteY25" fmla="*/ 612253 h 834722"/>
                  <a:gd name="connsiteX26" fmla="*/ 84900 w 754650"/>
                  <a:gd name="connsiteY26" fmla="*/ 610565 h 834722"/>
                  <a:gd name="connsiteX27" fmla="*/ 60291 w 754650"/>
                  <a:gd name="connsiteY27" fmla="*/ 579776 h 834722"/>
                  <a:gd name="connsiteX28" fmla="*/ 107184 w 754650"/>
                  <a:gd name="connsiteY28" fmla="*/ 109540 h 834722"/>
                  <a:gd name="connsiteX29" fmla="*/ 365950 w 754650"/>
                  <a:gd name="connsiteY29" fmla="*/ 0 h 834722"/>
                  <a:gd name="connsiteX0" fmla="*/ 365950 w 754650"/>
                  <a:gd name="connsiteY0" fmla="*/ 0 h 834722"/>
                  <a:gd name="connsiteX1" fmla="*/ 624716 w 754650"/>
                  <a:gd name="connsiteY1" fmla="*/ 109540 h 834722"/>
                  <a:gd name="connsiteX2" fmla="*/ 624715 w 754650"/>
                  <a:gd name="connsiteY2" fmla="*/ 109540 h 834722"/>
                  <a:gd name="connsiteX3" fmla="*/ 671608 w 754650"/>
                  <a:gd name="connsiteY3" fmla="*/ 579777 h 834722"/>
                  <a:gd name="connsiteX4" fmla="*/ 647001 w 754650"/>
                  <a:gd name="connsiteY4" fmla="*/ 610564 h 834722"/>
                  <a:gd name="connsiteX5" fmla="*/ 653438 w 754650"/>
                  <a:gd name="connsiteY5" fmla="*/ 612251 h 834722"/>
                  <a:gd name="connsiteX6" fmla="*/ 751261 w 754650"/>
                  <a:gd name="connsiteY6" fmla="*/ 609731 h 834722"/>
                  <a:gd name="connsiteX7" fmla="*/ 650040 w 754650"/>
                  <a:gd name="connsiteY7" fmla="*/ 676818 h 834722"/>
                  <a:gd name="connsiteX8" fmla="*/ 592098 w 754650"/>
                  <a:gd name="connsiteY8" fmla="*/ 676103 h 834722"/>
                  <a:gd name="connsiteX9" fmla="*/ 608233 w 754650"/>
                  <a:gd name="connsiteY9" fmla="*/ 688395 h 834722"/>
                  <a:gd name="connsiteX10" fmla="*/ 754650 w 754650"/>
                  <a:gd name="connsiteY10" fmla="*/ 731780 h 834722"/>
                  <a:gd name="connsiteX11" fmla="*/ 633420 w 754650"/>
                  <a:gd name="connsiteY11" fmla="*/ 769582 h 834722"/>
                  <a:gd name="connsiteX12" fmla="*/ 574558 w 754650"/>
                  <a:gd name="connsiteY12" fmla="*/ 754882 h 834722"/>
                  <a:gd name="connsiteX13" fmla="*/ 606910 w 754650"/>
                  <a:gd name="connsiteY13" fmla="*/ 777146 h 834722"/>
                  <a:gd name="connsiteX14" fmla="*/ 704317 w 754650"/>
                  <a:gd name="connsiteY14" fmla="*/ 811041 h 834722"/>
                  <a:gd name="connsiteX15" fmla="*/ 509504 w 754650"/>
                  <a:gd name="connsiteY15" fmla="*/ 804200 h 834722"/>
                  <a:gd name="connsiteX16" fmla="*/ 483887 w 754650"/>
                  <a:gd name="connsiteY16" fmla="*/ 782369 h 834722"/>
                  <a:gd name="connsiteX17" fmla="*/ 248014 w 754650"/>
                  <a:gd name="connsiteY17" fmla="*/ 782371 h 834722"/>
                  <a:gd name="connsiteX18" fmla="*/ 222396 w 754650"/>
                  <a:gd name="connsiteY18" fmla="*/ 804202 h 834722"/>
                  <a:gd name="connsiteX19" fmla="*/ 124991 w 754650"/>
                  <a:gd name="connsiteY19" fmla="*/ 777148 h 834722"/>
                  <a:gd name="connsiteX20" fmla="*/ 157342 w 754650"/>
                  <a:gd name="connsiteY20" fmla="*/ 754884 h 834722"/>
                  <a:gd name="connsiteX21" fmla="*/ 98480 w 754650"/>
                  <a:gd name="connsiteY21" fmla="*/ 769584 h 834722"/>
                  <a:gd name="connsiteX22" fmla="*/ 123668 w 754650"/>
                  <a:gd name="connsiteY22" fmla="*/ 688397 h 834722"/>
                  <a:gd name="connsiteX23" fmla="*/ 139802 w 754650"/>
                  <a:gd name="connsiteY23" fmla="*/ 676105 h 834722"/>
                  <a:gd name="connsiteX24" fmla="*/ 81860 w 754650"/>
                  <a:gd name="connsiteY24" fmla="*/ 676820 h 834722"/>
                  <a:gd name="connsiteX25" fmla="*/ 78463 w 754650"/>
                  <a:gd name="connsiteY25" fmla="*/ 612253 h 834722"/>
                  <a:gd name="connsiteX26" fmla="*/ 60291 w 754650"/>
                  <a:gd name="connsiteY26" fmla="*/ 579776 h 834722"/>
                  <a:gd name="connsiteX27" fmla="*/ 107184 w 754650"/>
                  <a:gd name="connsiteY27" fmla="*/ 109540 h 834722"/>
                  <a:gd name="connsiteX28" fmla="*/ 365950 w 754650"/>
                  <a:gd name="connsiteY28" fmla="*/ 0 h 834722"/>
                  <a:gd name="connsiteX0" fmla="*/ 365950 w 754650"/>
                  <a:gd name="connsiteY0" fmla="*/ 0 h 834722"/>
                  <a:gd name="connsiteX1" fmla="*/ 624716 w 754650"/>
                  <a:gd name="connsiteY1" fmla="*/ 109540 h 834722"/>
                  <a:gd name="connsiteX2" fmla="*/ 624715 w 754650"/>
                  <a:gd name="connsiteY2" fmla="*/ 109540 h 834722"/>
                  <a:gd name="connsiteX3" fmla="*/ 671608 w 754650"/>
                  <a:gd name="connsiteY3" fmla="*/ 579777 h 834722"/>
                  <a:gd name="connsiteX4" fmla="*/ 647001 w 754650"/>
                  <a:gd name="connsiteY4" fmla="*/ 610564 h 834722"/>
                  <a:gd name="connsiteX5" fmla="*/ 653438 w 754650"/>
                  <a:gd name="connsiteY5" fmla="*/ 612251 h 834722"/>
                  <a:gd name="connsiteX6" fmla="*/ 751261 w 754650"/>
                  <a:gd name="connsiteY6" fmla="*/ 609731 h 834722"/>
                  <a:gd name="connsiteX7" fmla="*/ 650040 w 754650"/>
                  <a:gd name="connsiteY7" fmla="*/ 676818 h 834722"/>
                  <a:gd name="connsiteX8" fmla="*/ 592098 w 754650"/>
                  <a:gd name="connsiteY8" fmla="*/ 676103 h 834722"/>
                  <a:gd name="connsiteX9" fmla="*/ 608233 w 754650"/>
                  <a:gd name="connsiteY9" fmla="*/ 688395 h 834722"/>
                  <a:gd name="connsiteX10" fmla="*/ 754650 w 754650"/>
                  <a:gd name="connsiteY10" fmla="*/ 731780 h 834722"/>
                  <a:gd name="connsiteX11" fmla="*/ 633420 w 754650"/>
                  <a:gd name="connsiteY11" fmla="*/ 769582 h 834722"/>
                  <a:gd name="connsiteX12" fmla="*/ 574558 w 754650"/>
                  <a:gd name="connsiteY12" fmla="*/ 754882 h 834722"/>
                  <a:gd name="connsiteX13" fmla="*/ 606910 w 754650"/>
                  <a:gd name="connsiteY13" fmla="*/ 777146 h 834722"/>
                  <a:gd name="connsiteX14" fmla="*/ 704317 w 754650"/>
                  <a:gd name="connsiteY14" fmla="*/ 811041 h 834722"/>
                  <a:gd name="connsiteX15" fmla="*/ 509504 w 754650"/>
                  <a:gd name="connsiteY15" fmla="*/ 804200 h 834722"/>
                  <a:gd name="connsiteX16" fmla="*/ 483887 w 754650"/>
                  <a:gd name="connsiteY16" fmla="*/ 782369 h 834722"/>
                  <a:gd name="connsiteX17" fmla="*/ 248014 w 754650"/>
                  <a:gd name="connsiteY17" fmla="*/ 782371 h 834722"/>
                  <a:gd name="connsiteX18" fmla="*/ 222396 w 754650"/>
                  <a:gd name="connsiteY18" fmla="*/ 804202 h 834722"/>
                  <a:gd name="connsiteX19" fmla="*/ 124991 w 754650"/>
                  <a:gd name="connsiteY19" fmla="*/ 777148 h 834722"/>
                  <a:gd name="connsiteX20" fmla="*/ 157342 w 754650"/>
                  <a:gd name="connsiteY20" fmla="*/ 754884 h 834722"/>
                  <a:gd name="connsiteX21" fmla="*/ 98480 w 754650"/>
                  <a:gd name="connsiteY21" fmla="*/ 769584 h 834722"/>
                  <a:gd name="connsiteX22" fmla="*/ 123668 w 754650"/>
                  <a:gd name="connsiteY22" fmla="*/ 688397 h 834722"/>
                  <a:gd name="connsiteX23" fmla="*/ 139802 w 754650"/>
                  <a:gd name="connsiteY23" fmla="*/ 676105 h 834722"/>
                  <a:gd name="connsiteX24" fmla="*/ 81860 w 754650"/>
                  <a:gd name="connsiteY24" fmla="*/ 676820 h 834722"/>
                  <a:gd name="connsiteX25" fmla="*/ 60291 w 754650"/>
                  <a:gd name="connsiteY25" fmla="*/ 579776 h 834722"/>
                  <a:gd name="connsiteX26" fmla="*/ 107184 w 754650"/>
                  <a:gd name="connsiteY26" fmla="*/ 109540 h 834722"/>
                  <a:gd name="connsiteX27" fmla="*/ 365950 w 754650"/>
                  <a:gd name="connsiteY27" fmla="*/ 0 h 834722"/>
                  <a:gd name="connsiteX0" fmla="*/ 365950 w 754650"/>
                  <a:gd name="connsiteY0" fmla="*/ 0 h 834722"/>
                  <a:gd name="connsiteX1" fmla="*/ 624716 w 754650"/>
                  <a:gd name="connsiteY1" fmla="*/ 109540 h 834722"/>
                  <a:gd name="connsiteX2" fmla="*/ 624715 w 754650"/>
                  <a:gd name="connsiteY2" fmla="*/ 109540 h 834722"/>
                  <a:gd name="connsiteX3" fmla="*/ 671608 w 754650"/>
                  <a:gd name="connsiteY3" fmla="*/ 579777 h 834722"/>
                  <a:gd name="connsiteX4" fmla="*/ 647001 w 754650"/>
                  <a:gd name="connsiteY4" fmla="*/ 610564 h 834722"/>
                  <a:gd name="connsiteX5" fmla="*/ 653438 w 754650"/>
                  <a:gd name="connsiteY5" fmla="*/ 612251 h 834722"/>
                  <a:gd name="connsiteX6" fmla="*/ 751261 w 754650"/>
                  <a:gd name="connsiteY6" fmla="*/ 609731 h 834722"/>
                  <a:gd name="connsiteX7" fmla="*/ 650040 w 754650"/>
                  <a:gd name="connsiteY7" fmla="*/ 676818 h 834722"/>
                  <a:gd name="connsiteX8" fmla="*/ 592098 w 754650"/>
                  <a:gd name="connsiteY8" fmla="*/ 676103 h 834722"/>
                  <a:gd name="connsiteX9" fmla="*/ 608233 w 754650"/>
                  <a:gd name="connsiteY9" fmla="*/ 688395 h 834722"/>
                  <a:gd name="connsiteX10" fmla="*/ 754650 w 754650"/>
                  <a:gd name="connsiteY10" fmla="*/ 731780 h 834722"/>
                  <a:gd name="connsiteX11" fmla="*/ 633420 w 754650"/>
                  <a:gd name="connsiteY11" fmla="*/ 769582 h 834722"/>
                  <a:gd name="connsiteX12" fmla="*/ 574558 w 754650"/>
                  <a:gd name="connsiteY12" fmla="*/ 754882 h 834722"/>
                  <a:gd name="connsiteX13" fmla="*/ 606910 w 754650"/>
                  <a:gd name="connsiteY13" fmla="*/ 777146 h 834722"/>
                  <a:gd name="connsiteX14" fmla="*/ 704317 w 754650"/>
                  <a:gd name="connsiteY14" fmla="*/ 811041 h 834722"/>
                  <a:gd name="connsiteX15" fmla="*/ 509504 w 754650"/>
                  <a:gd name="connsiteY15" fmla="*/ 804200 h 834722"/>
                  <a:gd name="connsiteX16" fmla="*/ 483887 w 754650"/>
                  <a:gd name="connsiteY16" fmla="*/ 782369 h 834722"/>
                  <a:gd name="connsiteX17" fmla="*/ 248014 w 754650"/>
                  <a:gd name="connsiteY17" fmla="*/ 782371 h 834722"/>
                  <a:gd name="connsiteX18" fmla="*/ 222396 w 754650"/>
                  <a:gd name="connsiteY18" fmla="*/ 804202 h 834722"/>
                  <a:gd name="connsiteX19" fmla="*/ 124991 w 754650"/>
                  <a:gd name="connsiteY19" fmla="*/ 777148 h 834722"/>
                  <a:gd name="connsiteX20" fmla="*/ 157342 w 754650"/>
                  <a:gd name="connsiteY20" fmla="*/ 754884 h 834722"/>
                  <a:gd name="connsiteX21" fmla="*/ 98480 w 754650"/>
                  <a:gd name="connsiteY21" fmla="*/ 769584 h 834722"/>
                  <a:gd name="connsiteX22" fmla="*/ 123668 w 754650"/>
                  <a:gd name="connsiteY22" fmla="*/ 688397 h 834722"/>
                  <a:gd name="connsiteX23" fmla="*/ 139802 w 754650"/>
                  <a:gd name="connsiteY23" fmla="*/ 676105 h 834722"/>
                  <a:gd name="connsiteX24" fmla="*/ 60291 w 754650"/>
                  <a:gd name="connsiteY24" fmla="*/ 579776 h 834722"/>
                  <a:gd name="connsiteX25" fmla="*/ 107184 w 754650"/>
                  <a:gd name="connsiteY25" fmla="*/ 109540 h 834722"/>
                  <a:gd name="connsiteX26" fmla="*/ 365950 w 754650"/>
                  <a:gd name="connsiteY26" fmla="*/ 0 h 834722"/>
                  <a:gd name="connsiteX0" fmla="*/ 365950 w 754650"/>
                  <a:gd name="connsiteY0" fmla="*/ 0 h 834722"/>
                  <a:gd name="connsiteX1" fmla="*/ 624716 w 754650"/>
                  <a:gd name="connsiteY1" fmla="*/ 109540 h 834722"/>
                  <a:gd name="connsiteX2" fmla="*/ 624715 w 754650"/>
                  <a:gd name="connsiteY2" fmla="*/ 109540 h 834722"/>
                  <a:gd name="connsiteX3" fmla="*/ 671608 w 754650"/>
                  <a:gd name="connsiteY3" fmla="*/ 579777 h 834722"/>
                  <a:gd name="connsiteX4" fmla="*/ 647001 w 754650"/>
                  <a:gd name="connsiteY4" fmla="*/ 610564 h 834722"/>
                  <a:gd name="connsiteX5" fmla="*/ 653438 w 754650"/>
                  <a:gd name="connsiteY5" fmla="*/ 612251 h 834722"/>
                  <a:gd name="connsiteX6" fmla="*/ 751261 w 754650"/>
                  <a:gd name="connsiteY6" fmla="*/ 609731 h 834722"/>
                  <a:gd name="connsiteX7" fmla="*/ 650040 w 754650"/>
                  <a:gd name="connsiteY7" fmla="*/ 676818 h 834722"/>
                  <a:gd name="connsiteX8" fmla="*/ 592098 w 754650"/>
                  <a:gd name="connsiteY8" fmla="*/ 676103 h 834722"/>
                  <a:gd name="connsiteX9" fmla="*/ 608233 w 754650"/>
                  <a:gd name="connsiteY9" fmla="*/ 688395 h 834722"/>
                  <a:gd name="connsiteX10" fmla="*/ 754650 w 754650"/>
                  <a:gd name="connsiteY10" fmla="*/ 731780 h 834722"/>
                  <a:gd name="connsiteX11" fmla="*/ 633420 w 754650"/>
                  <a:gd name="connsiteY11" fmla="*/ 769582 h 834722"/>
                  <a:gd name="connsiteX12" fmla="*/ 574558 w 754650"/>
                  <a:gd name="connsiteY12" fmla="*/ 754882 h 834722"/>
                  <a:gd name="connsiteX13" fmla="*/ 606910 w 754650"/>
                  <a:gd name="connsiteY13" fmla="*/ 777146 h 834722"/>
                  <a:gd name="connsiteX14" fmla="*/ 704317 w 754650"/>
                  <a:gd name="connsiteY14" fmla="*/ 811041 h 834722"/>
                  <a:gd name="connsiteX15" fmla="*/ 509504 w 754650"/>
                  <a:gd name="connsiteY15" fmla="*/ 804200 h 834722"/>
                  <a:gd name="connsiteX16" fmla="*/ 483887 w 754650"/>
                  <a:gd name="connsiteY16" fmla="*/ 782369 h 834722"/>
                  <a:gd name="connsiteX17" fmla="*/ 248014 w 754650"/>
                  <a:gd name="connsiteY17" fmla="*/ 782371 h 834722"/>
                  <a:gd name="connsiteX18" fmla="*/ 222396 w 754650"/>
                  <a:gd name="connsiteY18" fmla="*/ 804202 h 834722"/>
                  <a:gd name="connsiteX19" fmla="*/ 124991 w 754650"/>
                  <a:gd name="connsiteY19" fmla="*/ 777148 h 834722"/>
                  <a:gd name="connsiteX20" fmla="*/ 157342 w 754650"/>
                  <a:gd name="connsiteY20" fmla="*/ 754884 h 834722"/>
                  <a:gd name="connsiteX21" fmla="*/ 123668 w 754650"/>
                  <a:gd name="connsiteY21" fmla="*/ 688397 h 834722"/>
                  <a:gd name="connsiteX22" fmla="*/ 139802 w 754650"/>
                  <a:gd name="connsiteY22" fmla="*/ 676105 h 834722"/>
                  <a:gd name="connsiteX23" fmla="*/ 60291 w 754650"/>
                  <a:gd name="connsiteY23" fmla="*/ 579776 h 834722"/>
                  <a:gd name="connsiteX24" fmla="*/ 107184 w 754650"/>
                  <a:gd name="connsiteY24" fmla="*/ 109540 h 834722"/>
                  <a:gd name="connsiteX25" fmla="*/ 365950 w 754650"/>
                  <a:gd name="connsiteY25" fmla="*/ 0 h 834722"/>
                  <a:gd name="connsiteX0" fmla="*/ 365950 w 754650"/>
                  <a:gd name="connsiteY0" fmla="*/ 0 h 834722"/>
                  <a:gd name="connsiteX1" fmla="*/ 624716 w 754650"/>
                  <a:gd name="connsiteY1" fmla="*/ 109540 h 834722"/>
                  <a:gd name="connsiteX2" fmla="*/ 624715 w 754650"/>
                  <a:gd name="connsiteY2" fmla="*/ 109540 h 834722"/>
                  <a:gd name="connsiteX3" fmla="*/ 671608 w 754650"/>
                  <a:gd name="connsiteY3" fmla="*/ 579777 h 834722"/>
                  <a:gd name="connsiteX4" fmla="*/ 647001 w 754650"/>
                  <a:gd name="connsiteY4" fmla="*/ 610564 h 834722"/>
                  <a:gd name="connsiteX5" fmla="*/ 653438 w 754650"/>
                  <a:gd name="connsiteY5" fmla="*/ 612251 h 834722"/>
                  <a:gd name="connsiteX6" fmla="*/ 751261 w 754650"/>
                  <a:gd name="connsiteY6" fmla="*/ 609731 h 834722"/>
                  <a:gd name="connsiteX7" fmla="*/ 650040 w 754650"/>
                  <a:gd name="connsiteY7" fmla="*/ 676818 h 834722"/>
                  <a:gd name="connsiteX8" fmla="*/ 592098 w 754650"/>
                  <a:gd name="connsiteY8" fmla="*/ 676103 h 834722"/>
                  <a:gd name="connsiteX9" fmla="*/ 608233 w 754650"/>
                  <a:gd name="connsiteY9" fmla="*/ 688395 h 834722"/>
                  <a:gd name="connsiteX10" fmla="*/ 754650 w 754650"/>
                  <a:gd name="connsiteY10" fmla="*/ 731780 h 834722"/>
                  <a:gd name="connsiteX11" fmla="*/ 633420 w 754650"/>
                  <a:gd name="connsiteY11" fmla="*/ 769582 h 834722"/>
                  <a:gd name="connsiteX12" fmla="*/ 574558 w 754650"/>
                  <a:gd name="connsiteY12" fmla="*/ 754882 h 834722"/>
                  <a:gd name="connsiteX13" fmla="*/ 606910 w 754650"/>
                  <a:gd name="connsiteY13" fmla="*/ 777146 h 834722"/>
                  <a:gd name="connsiteX14" fmla="*/ 704317 w 754650"/>
                  <a:gd name="connsiteY14" fmla="*/ 811041 h 834722"/>
                  <a:gd name="connsiteX15" fmla="*/ 509504 w 754650"/>
                  <a:gd name="connsiteY15" fmla="*/ 804200 h 834722"/>
                  <a:gd name="connsiteX16" fmla="*/ 483887 w 754650"/>
                  <a:gd name="connsiteY16" fmla="*/ 782369 h 834722"/>
                  <a:gd name="connsiteX17" fmla="*/ 248014 w 754650"/>
                  <a:gd name="connsiteY17" fmla="*/ 782371 h 834722"/>
                  <a:gd name="connsiteX18" fmla="*/ 222396 w 754650"/>
                  <a:gd name="connsiteY18" fmla="*/ 804202 h 834722"/>
                  <a:gd name="connsiteX19" fmla="*/ 124991 w 754650"/>
                  <a:gd name="connsiteY19" fmla="*/ 777148 h 834722"/>
                  <a:gd name="connsiteX20" fmla="*/ 157342 w 754650"/>
                  <a:gd name="connsiteY20" fmla="*/ 754884 h 834722"/>
                  <a:gd name="connsiteX21" fmla="*/ 123668 w 754650"/>
                  <a:gd name="connsiteY21" fmla="*/ 688397 h 834722"/>
                  <a:gd name="connsiteX22" fmla="*/ 60291 w 754650"/>
                  <a:gd name="connsiteY22" fmla="*/ 579776 h 834722"/>
                  <a:gd name="connsiteX23" fmla="*/ 107184 w 754650"/>
                  <a:gd name="connsiteY23" fmla="*/ 109540 h 834722"/>
                  <a:gd name="connsiteX24" fmla="*/ 365950 w 754650"/>
                  <a:gd name="connsiteY24" fmla="*/ 0 h 834722"/>
                  <a:gd name="connsiteX0" fmla="*/ 365950 w 754650"/>
                  <a:gd name="connsiteY0" fmla="*/ 0 h 834722"/>
                  <a:gd name="connsiteX1" fmla="*/ 624716 w 754650"/>
                  <a:gd name="connsiteY1" fmla="*/ 109540 h 834722"/>
                  <a:gd name="connsiteX2" fmla="*/ 624715 w 754650"/>
                  <a:gd name="connsiteY2" fmla="*/ 109540 h 834722"/>
                  <a:gd name="connsiteX3" fmla="*/ 671608 w 754650"/>
                  <a:gd name="connsiteY3" fmla="*/ 579777 h 834722"/>
                  <a:gd name="connsiteX4" fmla="*/ 647001 w 754650"/>
                  <a:gd name="connsiteY4" fmla="*/ 610564 h 834722"/>
                  <a:gd name="connsiteX5" fmla="*/ 653438 w 754650"/>
                  <a:gd name="connsiteY5" fmla="*/ 612251 h 834722"/>
                  <a:gd name="connsiteX6" fmla="*/ 751261 w 754650"/>
                  <a:gd name="connsiteY6" fmla="*/ 609731 h 834722"/>
                  <a:gd name="connsiteX7" fmla="*/ 650040 w 754650"/>
                  <a:gd name="connsiteY7" fmla="*/ 676818 h 834722"/>
                  <a:gd name="connsiteX8" fmla="*/ 592098 w 754650"/>
                  <a:gd name="connsiteY8" fmla="*/ 676103 h 834722"/>
                  <a:gd name="connsiteX9" fmla="*/ 608233 w 754650"/>
                  <a:gd name="connsiteY9" fmla="*/ 688395 h 834722"/>
                  <a:gd name="connsiteX10" fmla="*/ 754650 w 754650"/>
                  <a:gd name="connsiteY10" fmla="*/ 731780 h 834722"/>
                  <a:gd name="connsiteX11" fmla="*/ 633420 w 754650"/>
                  <a:gd name="connsiteY11" fmla="*/ 769582 h 834722"/>
                  <a:gd name="connsiteX12" fmla="*/ 574558 w 754650"/>
                  <a:gd name="connsiteY12" fmla="*/ 754882 h 834722"/>
                  <a:gd name="connsiteX13" fmla="*/ 606910 w 754650"/>
                  <a:gd name="connsiteY13" fmla="*/ 777146 h 834722"/>
                  <a:gd name="connsiteX14" fmla="*/ 704317 w 754650"/>
                  <a:gd name="connsiteY14" fmla="*/ 811041 h 834722"/>
                  <a:gd name="connsiteX15" fmla="*/ 509504 w 754650"/>
                  <a:gd name="connsiteY15" fmla="*/ 804200 h 834722"/>
                  <a:gd name="connsiteX16" fmla="*/ 483887 w 754650"/>
                  <a:gd name="connsiteY16" fmla="*/ 782369 h 834722"/>
                  <a:gd name="connsiteX17" fmla="*/ 248014 w 754650"/>
                  <a:gd name="connsiteY17" fmla="*/ 782371 h 834722"/>
                  <a:gd name="connsiteX18" fmla="*/ 222396 w 754650"/>
                  <a:gd name="connsiteY18" fmla="*/ 804202 h 834722"/>
                  <a:gd name="connsiteX19" fmla="*/ 124991 w 754650"/>
                  <a:gd name="connsiteY19" fmla="*/ 777148 h 834722"/>
                  <a:gd name="connsiteX20" fmla="*/ 157342 w 754650"/>
                  <a:gd name="connsiteY20" fmla="*/ 754884 h 834722"/>
                  <a:gd name="connsiteX21" fmla="*/ 60291 w 754650"/>
                  <a:gd name="connsiteY21" fmla="*/ 579776 h 834722"/>
                  <a:gd name="connsiteX22" fmla="*/ 107184 w 754650"/>
                  <a:gd name="connsiteY22" fmla="*/ 109540 h 834722"/>
                  <a:gd name="connsiteX23" fmla="*/ 365950 w 754650"/>
                  <a:gd name="connsiteY23" fmla="*/ 0 h 834722"/>
                  <a:gd name="connsiteX0" fmla="*/ 365950 w 754650"/>
                  <a:gd name="connsiteY0" fmla="*/ 0 h 834722"/>
                  <a:gd name="connsiteX1" fmla="*/ 624716 w 754650"/>
                  <a:gd name="connsiteY1" fmla="*/ 109540 h 834722"/>
                  <a:gd name="connsiteX2" fmla="*/ 624715 w 754650"/>
                  <a:gd name="connsiteY2" fmla="*/ 109540 h 834722"/>
                  <a:gd name="connsiteX3" fmla="*/ 671608 w 754650"/>
                  <a:gd name="connsiteY3" fmla="*/ 579777 h 834722"/>
                  <a:gd name="connsiteX4" fmla="*/ 647001 w 754650"/>
                  <a:gd name="connsiteY4" fmla="*/ 610564 h 834722"/>
                  <a:gd name="connsiteX5" fmla="*/ 653438 w 754650"/>
                  <a:gd name="connsiteY5" fmla="*/ 612251 h 834722"/>
                  <a:gd name="connsiteX6" fmla="*/ 751261 w 754650"/>
                  <a:gd name="connsiteY6" fmla="*/ 609731 h 834722"/>
                  <a:gd name="connsiteX7" fmla="*/ 650040 w 754650"/>
                  <a:gd name="connsiteY7" fmla="*/ 676818 h 834722"/>
                  <a:gd name="connsiteX8" fmla="*/ 592098 w 754650"/>
                  <a:gd name="connsiteY8" fmla="*/ 676103 h 834722"/>
                  <a:gd name="connsiteX9" fmla="*/ 608233 w 754650"/>
                  <a:gd name="connsiteY9" fmla="*/ 688395 h 834722"/>
                  <a:gd name="connsiteX10" fmla="*/ 754650 w 754650"/>
                  <a:gd name="connsiteY10" fmla="*/ 731780 h 834722"/>
                  <a:gd name="connsiteX11" fmla="*/ 633420 w 754650"/>
                  <a:gd name="connsiteY11" fmla="*/ 769582 h 834722"/>
                  <a:gd name="connsiteX12" fmla="*/ 574558 w 754650"/>
                  <a:gd name="connsiteY12" fmla="*/ 754882 h 834722"/>
                  <a:gd name="connsiteX13" fmla="*/ 606910 w 754650"/>
                  <a:gd name="connsiteY13" fmla="*/ 777146 h 834722"/>
                  <a:gd name="connsiteX14" fmla="*/ 704317 w 754650"/>
                  <a:gd name="connsiteY14" fmla="*/ 811041 h 834722"/>
                  <a:gd name="connsiteX15" fmla="*/ 509504 w 754650"/>
                  <a:gd name="connsiteY15" fmla="*/ 804200 h 834722"/>
                  <a:gd name="connsiteX16" fmla="*/ 483887 w 754650"/>
                  <a:gd name="connsiteY16" fmla="*/ 782369 h 834722"/>
                  <a:gd name="connsiteX17" fmla="*/ 248014 w 754650"/>
                  <a:gd name="connsiteY17" fmla="*/ 782371 h 834722"/>
                  <a:gd name="connsiteX18" fmla="*/ 222396 w 754650"/>
                  <a:gd name="connsiteY18" fmla="*/ 804202 h 834722"/>
                  <a:gd name="connsiteX19" fmla="*/ 157342 w 754650"/>
                  <a:gd name="connsiteY19" fmla="*/ 754884 h 834722"/>
                  <a:gd name="connsiteX20" fmla="*/ 60291 w 754650"/>
                  <a:gd name="connsiteY20" fmla="*/ 579776 h 834722"/>
                  <a:gd name="connsiteX21" fmla="*/ 107184 w 754650"/>
                  <a:gd name="connsiteY21" fmla="*/ 109540 h 834722"/>
                  <a:gd name="connsiteX22" fmla="*/ 365950 w 754650"/>
                  <a:gd name="connsiteY22" fmla="*/ 0 h 834722"/>
                  <a:gd name="connsiteX0" fmla="*/ 365950 w 754650"/>
                  <a:gd name="connsiteY0" fmla="*/ 0 h 834722"/>
                  <a:gd name="connsiteX1" fmla="*/ 624716 w 754650"/>
                  <a:gd name="connsiteY1" fmla="*/ 109540 h 834722"/>
                  <a:gd name="connsiteX2" fmla="*/ 624715 w 754650"/>
                  <a:gd name="connsiteY2" fmla="*/ 109540 h 834722"/>
                  <a:gd name="connsiteX3" fmla="*/ 671608 w 754650"/>
                  <a:gd name="connsiteY3" fmla="*/ 579777 h 834722"/>
                  <a:gd name="connsiteX4" fmla="*/ 647001 w 754650"/>
                  <a:gd name="connsiteY4" fmla="*/ 610564 h 834722"/>
                  <a:gd name="connsiteX5" fmla="*/ 653438 w 754650"/>
                  <a:gd name="connsiteY5" fmla="*/ 612251 h 834722"/>
                  <a:gd name="connsiteX6" fmla="*/ 751261 w 754650"/>
                  <a:gd name="connsiteY6" fmla="*/ 609731 h 834722"/>
                  <a:gd name="connsiteX7" fmla="*/ 650040 w 754650"/>
                  <a:gd name="connsiteY7" fmla="*/ 676818 h 834722"/>
                  <a:gd name="connsiteX8" fmla="*/ 592098 w 754650"/>
                  <a:gd name="connsiteY8" fmla="*/ 676103 h 834722"/>
                  <a:gd name="connsiteX9" fmla="*/ 608233 w 754650"/>
                  <a:gd name="connsiteY9" fmla="*/ 688395 h 834722"/>
                  <a:gd name="connsiteX10" fmla="*/ 754650 w 754650"/>
                  <a:gd name="connsiteY10" fmla="*/ 731780 h 834722"/>
                  <a:gd name="connsiteX11" fmla="*/ 633420 w 754650"/>
                  <a:gd name="connsiteY11" fmla="*/ 769582 h 834722"/>
                  <a:gd name="connsiteX12" fmla="*/ 574558 w 754650"/>
                  <a:gd name="connsiteY12" fmla="*/ 754882 h 834722"/>
                  <a:gd name="connsiteX13" fmla="*/ 606910 w 754650"/>
                  <a:gd name="connsiteY13" fmla="*/ 777146 h 834722"/>
                  <a:gd name="connsiteX14" fmla="*/ 704317 w 754650"/>
                  <a:gd name="connsiteY14" fmla="*/ 811041 h 834722"/>
                  <a:gd name="connsiteX15" fmla="*/ 509504 w 754650"/>
                  <a:gd name="connsiteY15" fmla="*/ 804200 h 834722"/>
                  <a:gd name="connsiteX16" fmla="*/ 483887 w 754650"/>
                  <a:gd name="connsiteY16" fmla="*/ 782369 h 834722"/>
                  <a:gd name="connsiteX17" fmla="*/ 248014 w 754650"/>
                  <a:gd name="connsiteY17" fmla="*/ 782371 h 834722"/>
                  <a:gd name="connsiteX18" fmla="*/ 222396 w 754650"/>
                  <a:gd name="connsiteY18" fmla="*/ 804202 h 834722"/>
                  <a:gd name="connsiteX19" fmla="*/ 60291 w 754650"/>
                  <a:gd name="connsiteY19" fmla="*/ 579776 h 834722"/>
                  <a:gd name="connsiteX20" fmla="*/ 107184 w 754650"/>
                  <a:gd name="connsiteY20" fmla="*/ 109540 h 834722"/>
                  <a:gd name="connsiteX21" fmla="*/ 365950 w 754650"/>
                  <a:gd name="connsiteY21" fmla="*/ 0 h 834722"/>
                  <a:gd name="connsiteX0" fmla="*/ 365950 w 754650"/>
                  <a:gd name="connsiteY0" fmla="*/ 0 h 834722"/>
                  <a:gd name="connsiteX1" fmla="*/ 624716 w 754650"/>
                  <a:gd name="connsiteY1" fmla="*/ 109540 h 834722"/>
                  <a:gd name="connsiteX2" fmla="*/ 624715 w 754650"/>
                  <a:gd name="connsiteY2" fmla="*/ 109540 h 834722"/>
                  <a:gd name="connsiteX3" fmla="*/ 671608 w 754650"/>
                  <a:gd name="connsiteY3" fmla="*/ 579777 h 834722"/>
                  <a:gd name="connsiteX4" fmla="*/ 647001 w 754650"/>
                  <a:gd name="connsiteY4" fmla="*/ 610564 h 834722"/>
                  <a:gd name="connsiteX5" fmla="*/ 653438 w 754650"/>
                  <a:gd name="connsiteY5" fmla="*/ 612251 h 834722"/>
                  <a:gd name="connsiteX6" fmla="*/ 751261 w 754650"/>
                  <a:gd name="connsiteY6" fmla="*/ 609731 h 834722"/>
                  <a:gd name="connsiteX7" fmla="*/ 650040 w 754650"/>
                  <a:gd name="connsiteY7" fmla="*/ 676818 h 834722"/>
                  <a:gd name="connsiteX8" fmla="*/ 592098 w 754650"/>
                  <a:gd name="connsiteY8" fmla="*/ 676103 h 834722"/>
                  <a:gd name="connsiteX9" fmla="*/ 608233 w 754650"/>
                  <a:gd name="connsiteY9" fmla="*/ 688395 h 834722"/>
                  <a:gd name="connsiteX10" fmla="*/ 754650 w 754650"/>
                  <a:gd name="connsiteY10" fmla="*/ 731780 h 834722"/>
                  <a:gd name="connsiteX11" fmla="*/ 633420 w 754650"/>
                  <a:gd name="connsiteY11" fmla="*/ 769582 h 834722"/>
                  <a:gd name="connsiteX12" fmla="*/ 574558 w 754650"/>
                  <a:gd name="connsiteY12" fmla="*/ 754882 h 834722"/>
                  <a:gd name="connsiteX13" fmla="*/ 606910 w 754650"/>
                  <a:gd name="connsiteY13" fmla="*/ 777146 h 834722"/>
                  <a:gd name="connsiteX14" fmla="*/ 704317 w 754650"/>
                  <a:gd name="connsiteY14" fmla="*/ 811041 h 834722"/>
                  <a:gd name="connsiteX15" fmla="*/ 509504 w 754650"/>
                  <a:gd name="connsiteY15" fmla="*/ 804200 h 834722"/>
                  <a:gd name="connsiteX16" fmla="*/ 483887 w 754650"/>
                  <a:gd name="connsiteY16" fmla="*/ 782369 h 834722"/>
                  <a:gd name="connsiteX17" fmla="*/ 248014 w 754650"/>
                  <a:gd name="connsiteY17" fmla="*/ 782371 h 834722"/>
                  <a:gd name="connsiteX18" fmla="*/ 60291 w 754650"/>
                  <a:gd name="connsiteY18" fmla="*/ 579776 h 834722"/>
                  <a:gd name="connsiteX19" fmla="*/ 107184 w 754650"/>
                  <a:gd name="connsiteY19" fmla="*/ 109540 h 834722"/>
                  <a:gd name="connsiteX20" fmla="*/ 365950 w 754650"/>
                  <a:gd name="connsiteY20" fmla="*/ 0 h 834722"/>
                  <a:gd name="connsiteX0" fmla="*/ 365950 w 754650"/>
                  <a:gd name="connsiteY0" fmla="*/ 0 h 834722"/>
                  <a:gd name="connsiteX1" fmla="*/ 624716 w 754650"/>
                  <a:gd name="connsiteY1" fmla="*/ 109540 h 834722"/>
                  <a:gd name="connsiteX2" fmla="*/ 624715 w 754650"/>
                  <a:gd name="connsiteY2" fmla="*/ 109540 h 834722"/>
                  <a:gd name="connsiteX3" fmla="*/ 671608 w 754650"/>
                  <a:gd name="connsiteY3" fmla="*/ 579777 h 834722"/>
                  <a:gd name="connsiteX4" fmla="*/ 647001 w 754650"/>
                  <a:gd name="connsiteY4" fmla="*/ 610564 h 834722"/>
                  <a:gd name="connsiteX5" fmla="*/ 653438 w 754650"/>
                  <a:gd name="connsiteY5" fmla="*/ 612251 h 834722"/>
                  <a:gd name="connsiteX6" fmla="*/ 751261 w 754650"/>
                  <a:gd name="connsiteY6" fmla="*/ 609731 h 834722"/>
                  <a:gd name="connsiteX7" fmla="*/ 650040 w 754650"/>
                  <a:gd name="connsiteY7" fmla="*/ 676818 h 834722"/>
                  <a:gd name="connsiteX8" fmla="*/ 592098 w 754650"/>
                  <a:gd name="connsiteY8" fmla="*/ 676103 h 834722"/>
                  <a:gd name="connsiteX9" fmla="*/ 608233 w 754650"/>
                  <a:gd name="connsiteY9" fmla="*/ 688395 h 834722"/>
                  <a:gd name="connsiteX10" fmla="*/ 754650 w 754650"/>
                  <a:gd name="connsiteY10" fmla="*/ 731780 h 834722"/>
                  <a:gd name="connsiteX11" fmla="*/ 633420 w 754650"/>
                  <a:gd name="connsiteY11" fmla="*/ 769582 h 834722"/>
                  <a:gd name="connsiteX12" fmla="*/ 574558 w 754650"/>
                  <a:gd name="connsiteY12" fmla="*/ 754882 h 834722"/>
                  <a:gd name="connsiteX13" fmla="*/ 606910 w 754650"/>
                  <a:gd name="connsiteY13" fmla="*/ 777146 h 834722"/>
                  <a:gd name="connsiteX14" fmla="*/ 704317 w 754650"/>
                  <a:gd name="connsiteY14" fmla="*/ 811041 h 834722"/>
                  <a:gd name="connsiteX15" fmla="*/ 509504 w 754650"/>
                  <a:gd name="connsiteY15" fmla="*/ 804200 h 834722"/>
                  <a:gd name="connsiteX16" fmla="*/ 483887 w 754650"/>
                  <a:gd name="connsiteY16" fmla="*/ 782369 h 834722"/>
                  <a:gd name="connsiteX17" fmla="*/ 60291 w 754650"/>
                  <a:gd name="connsiteY17" fmla="*/ 579776 h 834722"/>
                  <a:gd name="connsiteX18" fmla="*/ 107184 w 754650"/>
                  <a:gd name="connsiteY18" fmla="*/ 109540 h 834722"/>
                  <a:gd name="connsiteX19" fmla="*/ 365950 w 754650"/>
                  <a:gd name="connsiteY19" fmla="*/ 0 h 834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54650" h="834722">
                    <a:moveTo>
                      <a:pt x="365950" y="0"/>
                    </a:moveTo>
                    <a:cubicBezTo>
                      <a:pt x="459605" y="0"/>
                      <a:pt x="553259" y="36513"/>
                      <a:pt x="624716" y="109540"/>
                    </a:cubicBezTo>
                    <a:lnTo>
                      <a:pt x="624715" y="109540"/>
                    </a:lnTo>
                    <a:cubicBezTo>
                      <a:pt x="749763" y="237336"/>
                      <a:pt x="765394" y="434611"/>
                      <a:pt x="671608" y="579777"/>
                    </a:cubicBezTo>
                    <a:lnTo>
                      <a:pt x="647001" y="610564"/>
                    </a:lnTo>
                    <a:lnTo>
                      <a:pt x="653438" y="612251"/>
                    </a:lnTo>
                    <a:cubicBezTo>
                      <a:pt x="686619" y="617786"/>
                      <a:pt x="719974" y="617071"/>
                      <a:pt x="751261" y="609731"/>
                    </a:cubicBezTo>
                    <a:cubicBezTo>
                      <a:pt x="730034" y="646497"/>
                      <a:pt x="692907" y="669442"/>
                      <a:pt x="650040" y="676818"/>
                    </a:cubicBezTo>
                    <a:lnTo>
                      <a:pt x="592098" y="676103"/>
                    </a:lnTo>
                    <a:lnTo>
                      <a:pt x="608233" y="688395"/>
                    </a:lnTo>
                    <a:cubicBezTo>
                      <a:pt x="652634" y="716234"/>
                      <a:pt x="704007" y="731722"/>
                      <a:pt x="754650" y="731780"/>
                    </a:cubicBezTo>
                    <a:cubicBezTo>
                      <a:pt x="722710" y="760690"/>
                      <a:pt x="678720" y="773020"/>
                      <a:pt x="633420" y="769582"/>
                    </a:cubicBezTo>
                    <a:lnTo>
                      <a:pt x="574558" y="754882"/>
                    </a:lnTo>
                    <a:lnTo>
                      <a:pt x="606910" y="777146"/>
                    </a:lnTo>
                    <a:cubicBezTo>
                      <a:pt x="637085" y="794188"/>
                      <a:pt x="670252" y="805880"/>
                      <a:pt x="704317" y="811041"/>
                    </a:cubicBezTo>
                    <a:cubicBezTo>
                      <a:pt x="648359" y="845963"/>
                      <a:pt x="571345" y="841073"/>
                      <a:pt x="509504" y="804200"/>
                    </a:cubicBezTo>
                    <a:lnTo>
                      <a:pt x="483887" y="782369"/>
                    </a:lnTo>
                    <a:lnTo>
                      <a:pt x="60291" y="579776"/>
                    </a:lnTo>
                    <a:cubicBezTo>
                      <a:pt x="-33494" y="434610"/>
                      <a:pt x="-17863" y="237336"/>
                      <a:pt x="107184" y="109540"/>
                    </a:cubicBezTo>
                    <a:cubicBezTo>
                      <a:pt x="178640" y="36513"/>
                      <a:pt x="272296" y="0"/>
                      <a:pt x="36595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3" name="フリーフォーム: 図形 782">
                <a:extLst>
                  <a:ext uri="{FF2B5EF4-FFF2-40B4-BE49-F238E27FC236}">
                    <a16:creationId xmlns:a16="http://schemas.microsoft.com/office/drawing/2014/main" id="{6933C77F-7D4A-4020-A11F-8F072CC2F64B}"/>
                  </a:ext>
                </a:extLst>
              </p:cNvPr>
              <p:cNvSpPr/>
              <p:nvPr/>
            </p:nvSpPr>
            <p:spPr>
              <a:xfrm>
                <a:off x="5416050" y="3601581"/>
                <a:ext cx="704423" cy="773194"/>
              </a:xfrm>
              <a:custGeom>
                <a:avLst/>
                <a:gdLst>
                  <a:gd name="connsiteX0" fmla="*/ 367044 w 704423"/>
                  <a:gd name="connsiteY0" fmla="*/ 0 h 773194"/>
                  <a:gd name="connsiteX1" fmla="*/ 704423 w 704423"/>
                  <a:gd name="connsiteY1" fmla="*/ 386597 h 773194"/>
                  <a:gd name="connsiteX2" fmla="*/ 367044 w 704423"/>
                  <a:gd name="connsiteY2" fmla="*/ 773194 h 773194"/>
                  <a:gd name="connsiteX3" fmla="*/ 206229 w 704423"/>
                  <a:gd name="connsiteY3" fmla="*/ 726534 h 773194"/>
                  <a:gd name="connsiteX4" fmla="*/ 153179 w 704423"/>
                  <a:gd name="connsiteY4" fmla="*/ 683334 h 773194"/>
                  <a:gd name="connsiteX5" fmla="*/ 166529 w 704423"/>
                  <a:gd name="connsiteY5" fmla="*/ 615402 h 773194"/>
                  <a:gd name="connsiteX6" fmla="*/ 105073 w 704423"/>
                  <a:gd name="connsiteY6" fmla="*/ 626286 h 773194"/>
                  <a:gd name="connsiteX7" fmla="*/ 87284 w 704423"/>
                  <a:gd name="connsiteY7" fmla="*/ 602747 h 773194"/>
                  <a:gd name="connsiteX8" fmla="*/ 67610 w 704423"/>
                  <a:gd name="connsiteY8" fmla="*/ 561213 h 773194"/>
                  <a:gd name="connsiteX9" fmla="*/ 42946 w 704423"/>
                  <a:gd name="connsiteY9" fmla="*/ 563273 h 773194"/>
                  <a:gd name="connsiteX10" fmla="*/ 117 w 704423"/>
                  <a:gd name="connsiteY10" fmla="*/ 546969 h 773194"/>
                  <a:gd name="connsiteX11" fmla="*/ 19484 w 704423"/>
                  <a:gd name="connsiteY11" fmla="*/ 490926 h 773194"/>
                  <a:gd name="connsiteX12" fmla="*/ 36326 w 704423"/>
                  <a:gd name="connsiteY12" fmla="*/ 462310 h 773194"/>
                  <a:gd name="connsiteX13" fmla="*/ 29665 w 704423"/>
                  <a:gd name="connsiteY13" fmla="*/ 386597 h 773194"/>
                  <a:gd name="connsiteX14" fmla="*/ 367044 w 704423"/>
                  <a:gd name="connsiteY14" fmla="*/ 0 h 773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04423" h="773194">
                    <a:moveTo>
                      <a:pt x="367044" y="0"/>
                    </a:moveTo>
                    <a:cubicBezTo>
                      <a:pt x="553373" y="0"/>
                      <a:pt x="704423" y="173085"/>
                      <a:pt x="704423" y="386597"/>
                    </a:cubicBezTo>
                    <a:cubicBezTo>
                      <a:pt x="704423" y="600109"/>
                      <a:pt x="553373" y="773194"/>
                      <a:pt x="367044" y="773194"/>
                    </a:cubicBezTo>
                    <a:cubicBezTo>
                      <a:pt x="308816" y="773194"/>
                      <a:pt x="254034" y="756292"/>
                      <a:pt x="206229" y="726534"/>
                    </a:cubicBezTo>
                    <a:lnTo>
                      <a:pt x="153179" y="683334"/>
                    </a:lnTo>
                    <a:lnTo>
                      <a:pt x="166529" y="615402"/>
                    </a:lnTo>
                    <a:lnTo>
                      <a:pt x="105073" y="626286"/>
                    </a:lnTo>
                    <a:lnTo>
                      <a:pt x="87284" y="602747"/>
                    </a:lnTo>
                    <a:lnTo>
                      <a:pt x="67610" y="561213"/>
                    </a:lnTo>
                    <a:lnTo>
                      <a:pt x="42946" y="563273"/>
                    </a:lnTo>
                    <a:cubicBezTo>
                      <a:pt x="20202" y="563273"/>
                      <a:pt x="-1803" y="565990"/>
                      <a:pt x="117" y="546969"/>
                    </a:cubicBezTo>
                    <a:cubicBezTo>
                      <a:pt x="1078" y="537459"/>
                      <a:pt x="8979" y="513004"/>
                      <a:pt x="19484" y="490926"/>
                    </a:cubicBezTo>
                    <a:lnTo>
                      <a:pt x="36326" y="462310"/>
                    </a:lnTo>
                    <a:lnTo>
                      <a:pt x="29665" y="386597"/>
                    </a:lnTo>
                    <a:cubicBezTo>
                      <a:pt x="29665" y="173085"/>
                      <a:pt x="180715" y="0"/>
                      <a:pt x="367044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84" name="グループ化 783">
                <a:extLst>
                  <a:ext uri="{FF2B5EF4-FFF2-40B4-BE49-F238E27FC236}">
                    <a16:creationId xmlns:a16="http://schemas.microsoft.com/office/drawing/2014/main" id="{FFF6F0F9-C17A-4DCD-8E3C-68CF91260E9C}"/>
                  </a:ext>
                </a:extLst>
              </p:cNvPr>
              <p:cNvGrpSpPr/>
              <p:nvPr/>
            </p:nvGrpSpPr>
            <p:grpSpPr>
              <a:xfrm>
                <a:off x="5455657" y="3702186"/>
                <a:ext cx="383795" cy="222926"/>
                <a:chOff x="8185150" y="3036368"/>
                <a:chExt cx="293635" cy="222935"/>
              </a:xfrm>
            </p:grpSpPr>
            <p:sp>
              <p:nvSpPr>
                <p:cNvPr id="791" name="月 790">
                  <a:extLst>
                    <a:ext uri="{FF2B5EF4-FFF2-40B4-BE49-F238E27FC236}">
                      <a16:creationId xmlns:a16="http://schemas.microsoft.com/office/drawing/2014/main" id="{45F0F43B-08A1-458B-AA45-A20C6DE95384}"/>
                    </a:ext>
                  </a:extLst>
                </p:cNvPr>
                <p:cNvSpPr/>
                <p:nvPr/>
              </p:nvSpPr>
              <p:spPr>
                <a:xfrm>
                  <a:off x="82359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92" name="月 791">
                  <a:extLst>
                    <a:ext uri="{FF2B5EF4-FFF2-40B4-BE49-F238E27FC236}">
                      <a16:creationId xmlns:a16="http://schemas.microsoft.com/office/drawing/2014/main" id="{EB772902-DAB6-44AA-AC48-9B7751F9A108}"/>
                    </a:ext>
                  </a:extLst>
                </p:cNvPr>
                <p:cNvSpPr/>
                <p:nvPr/>
              </p:nvSpPr>
              <p:spPr>
                <a:xfrm>
                  <a:off x="81851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93" name="月 792">
                  <a:extLst>
                    <a:ext uri="{FF2B5EF4-FFF2-40B4-BE49-F238E27FC236}">
                      <a16:creationId xmlns:a16="http://schemas.microsoft.com/office/drawing/2014/main" id="{CB3455DC-3306-4025-9D26-099ED56FDA84}"/>
                    </a:ext>
                  </a:extLst>
                </p:cNvPr>
                <p:cNvSpPr/>
                <p:nvPr/>
              </p:nvSpPr>
              <p:spPr>
                <a:xfrm>
                  <a:off x="83312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94" name="月 793">
                  <a:extLst>
                    <a:ext uri="{FF2B5EF4-FFF2-40B4-BE49-F238E27FC236}">
                      <a16:creationId xmlns:a16="http://schemas.microsoft.com/office/drawing/2014/main" id="{8B746DE8-D9DB-4920-B94F-54E7FEE442D3}"/>
                    </a:ext>
                  </a:extLst>
                </p:cNvPr>
                <p:cNvSpPr/>
                <p:nvPr/>
              </p:nvSpPr>
              <p:spPr>
                <a:xfrm>
                  <a:off x="82804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95" name="月 794">
                  <a:extLst>
                    <a:ext uri="{FF2B5EF4-FFF2-40B4-BE49-F238E27FC236}">
                      <a16:creationId xmlns:a16="http://schemas.microsoft.com/office/drawing/2014/main" id="{6FB080C8-07A3-48A3-B02C-EA4543A114A9}"/>
                    </a:ext>
                  </a:extLst>
                </p:cNvPr>
                <p:cNvSpPr/>
                <p:nvPr/>
              </p:nvSpPr>
              <p:spPr>
                <a:xfrm>
                  <a:off x="84296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96" name="月 795">
                  <a:extLst>
                    <a:ext uri="{FF2B5EF4-FFF2-40B4-BE49-F238E27FC236}">
                      <a16:creationId xmlns:a16="http://schemas.microsoft.com/office/drawing/2014/main" id="{6C0D84C1-5FE6-4310-AC68-2FDE3C0EA884}"/>
                    </a:ext>
                  </a:extLst>
                </p:cNvPr>
                <p:cNvSpPr/>
                <p:nvPr/>
              </p:nvSpPr>
              <p:spPr>
                <a:xfrm>
                  <a:off x="83788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785" name="月 784">
                <a:extLst>
                  <a:ext uri="{FF2B5EF4-FFF2-40B4-BE49-F238E27FC236}">
                    <a16:creationId xmlns:a16="http://schemas.microsoft.com/office/drawing/2014/main" id="{30598868-E3AB-4F6D-BBF4-CCDBAF2A30B0}"/>
                  </a:ext>
                </a:extLst>
              </p:cNvPr>
              <p:cNvSpPr/>
              <p:nvPr/>
            </p:nvSpPr>
            <p:spPr>
              <a:xfrm rot="5400000">
                <a:off x="5578717" y="3744727"/>
                <a:ext cx="55825" cy="223158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6" name="月 785">
                <a:extLst>
                  <a:ext uri="{FF2B5EF4-FFF2-40B4-BE49-F238E27FC236}">
                    <a16:creationId xmlns:a16="http://schemas.microsoft.com/office/drawing/2014/main" id="{FE46F3DE-14D7-4B0F-923F-BB2DBE9E9159}"/>
                  </a:ext>
                </a:extLst>
              </p:cNvPr>
              <p:cNvSpPr/>
              <p:nvPr/>
            </p:nvSpPr>
            <p:spPr>
              <a:xfrm rot="16200000">
                <a:off x="5590094" y="3906259"/>
                <a:ext cx="45719" cy="185598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7" name="月 786">
                <a:extLst>
                  <a:ext uri="{FF2B5EF4-FFF2-40B4-BE49-F238E27FC236}">
                    <a16:creationId xmlns:a16="http://schemas.microsoft.com/office/drawing/2014/main" id="{752B5C9D-1E3B-4607-BE17-EF97C030AD82}"/>
                  </a:ext>
                </a:extLst>
              </p:cNvPr>
              <p:cNvSpPr/>
              <p:nvPr/>
            </p:nvSpPr>
            <p:spPr bwMode="auto">
              <a:xfrm rot="10393054">
                <a:off x="5860849" y="3544955"/>
                <a:ext cx="291465" cy="800797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8" name="フリーフォーム: 図形 787">
                <a:extLst>
                  <a:ext uri="{FF2B5EF4-FFF2-40B4-BE49-F238E27FC236}">
                    <a16:creationId xmlns:a16="http://schemas.microsoft.com/office/drawing/2014/main" id="{9A622BC1-7751-4EDA-A284-C6E7B94C9D0F}"/>
                  </a:ext>
                </a:extLst>
              </p:cNvPr>
              <p:cNvSpPr/>
              <p:nvPr/>
            </p:nvSpPr>
            <p:spPr>
              <a:xfrm rot="900000" flipH="1">
                <a:off x="5870764" y="3888603"/>
                <a:ext cx="149914" cy="261682"/>
              </a:xfrm>
              <a:custGeom>
                <a:avLst/>
                <a:gdLst>
                  <a:gd name="connsiteX0" fmla="*/ 148373 w 149914"/>
                  <a:gd name="connsiteY0" fmla="*/ 10282 h 261682"/>
                  <a:gd name="connsiteX1" fmla="*/ 106801 w 149914"/>
                  <a:gd name="connsiteY1" fmla="*/ 0 h 261682"/>
                  <a:gd name="connsiteX2" fmla="*/ 0 w 149914"/>
                  <a:gd name="connsiteY2" fmla="*/ 130841 h 261682"/>
                  <a:gd name="connsiteX3" fmla="*/ 106801 w 149914"/>
                  <a:gd name="connsiteY3" fmla="*/ 261682 h 261682"/>
                  <a:gd name="connsiteX4" fmla="*/ 133504 w 149914"/>
                  <a:gd name="connsiteY4" fmla="*/ 255077 h 261682"/>
                  <a:gd name="connsiteX5" fmla="*/ 125740 w 149914"/>
                  <a:gd name="connsiteY5" fmla="*/ 164532 h 261682"/>
                  <a:gd name="connsiteX6" fmla="*/ 134133 w 149914"/>
                  <a:gd name="connsiteY6" fmla="*/ 66663 h 261682"/>
                  <a:gd name="connsiteX7" fmla="*/ 149914 w 149914"/>
                  <a:gd name="connsiteY7" fmla="*/ 11556 h 261682"/>
                  <a:gd name="connsiteX0" fmla="*/ 125740 w 217180"/>
                  <a:gd name="connsiteY0" fmla="*/ 164532 h 261682"/>
                  <a:gd name="connsiteX1" fmla="*/ 134133 w 217180"/>
                  <a:gd name="connsiteY1" fmla="*/ 66663 h 261682"/>
                  <a:gd name="connsiteX2" fmla="*/ 149914 w 217180"/>
                  <a:gd name="connsiteY2" fmla="*/ 11556 h 261682"/>
                  <a:gd name="connsiteX3" fmla="*/ 148373 w 217180"/>
                  <a:gd name="connsiteY3" fmla="*/ 10282 h 261682"/>
                  <a:gd name="connsiteX4" fmla="*/ 106801 w 217180"/>
                  <a:gd name="connsiteY4" fmla="*/ 0 h 261682"/>
                  <a:gd name="connsiteX5" fmla="*/ 0 w 217180"/>
                  <a:gd name="connsiteY5" fmla="*/ 130841 h 261682"/>
                  <a:gd name="connsiteX6" fmla="*/ 106801 w 217180"/>
                  <a:gd name="connsiteY6" fmla="*/ 261682 h 261682"/>
                  <a:gd name="connsiteX7" fmla="*/ 133504 w 217180"/>
                  <a:gd name="connsiteY7" fmla="*/ 255077 h 261682"/>
                  <a:gd name="connsiteX8" fmla="*/ 217180 w 217180"/>
                  <a:gd name="connsiteY8" fmla="*/ 255972 h 261682"/>
                  <a:gd name="connsiteX0" fmla="*/ 134133 w 217180"/>
                  <a:gd name="connsiteY0" fmla="*/ 66663 h 261682"/>
                  <a:gd name="connsiteX1" fmla="*/ 149914 w 217180"/>
                  <a:gd name="connsiteY1" fmla="*/ 11556 h 261682"/>
                  <a:gd name="connsiteX2" fmla="*/ 148373 w 217180"/>
                  <a:gd name="connsiteY2" fmla="*/ 10282 h 261682"/>
                  <a:gd name="connsiteX3" fmla="*/ 106801 w 217180"/>
                  <a:gd name="connsiteY3" fmla="*/ 0 h 261682"/>
                  <a:gd name="connsiteX4" fmla="*/ 0 w 217180"/>
                  <a:gd name="connsiteY4" fmla="*/ 130841 h 261682"/>
                  <a:gd name="connsiteX5" fmla="*/ 106801 w 217180"/>
                  <a:gd name="connsiteY5" fmla="*/ 261682 h 261682"/>
                  <a:gd name="connsiteX6" fmla="*/ 133504 w 217180"/>
                  <a:gd name="connsiteY6" fmla="*/ 255077 h 261682"/>
                  <a:gd name="connsiteX7" fmla="*/ 217180 w 217180"/>
                  <a:gd name="connsiteY7" fmla="*/ 255972 h 261682"/>
                  <a:gd name="connsiteX0" fmla="*/ 149914 w 217180"/>
                  <a:gd name="connsiteY0" fmla="*/ 11556 h 261682"/>
                  <a:gd name="connsiteX1" fmla="*/ 148373 w 217180"/>
                  <a:gd name="connsiteY1" fmla="*/ 10282 h 261682"/>
                  <a:gd name="connsiteX2" fmla="*/ 106801 w 217180"/>
                  <a:gd name="connsiteY2" fmla="*/ 0 h 261682"/>
                  <a:gd name="connsiteX3" fmla="*/ 0 w 217180"/>
                  <a:gd name="connsiteY3" fmla="*/ 130841 h 261682"/>
                  <a:gd name="connsiteX4" fmla="*/ 106801 w 217180"/>
                  <a:gd name="connsiteY4" fmla="*/ 261682 h 261682"/>
                  <a:gd name="connsiteX5" fmla="*/ 133504 w 217180"/>
                  <a:gd name="connsiteY5" fmla="*/ 255077 h 261682"/>
                  <a:gd name="connsiteX6" fmla="*/ 217180 w 217180"/>
                  <a:gd name="connsiteY6" fmla="*/ 255972 h 261682"/>
                  <a:gd name="connsiteX0" fmla="*/ 149914 w 149914"/>
                  <a:gd name="connsiteY0" fmla="*/ 11556 h 261682"/>
                  <a:gd name="connsiteX1" fmla="*/ 148373 w 149914"/>
                  <a:gd name="connsiteY1" fmla="*/ 10282 h 261682"/>
                  <a:gd name="connsiteX2" fmla="*/ 106801 w 149914"/>
                  <a:gd name="connsiteY2" fmla="*/ 0 h 261682"/>
                  <a:gd name="connsiteX3" fmla="*/ 0 w 149914"/>
                  <a:gd name="connsiteY3" fmla="*/ 130841 h 261682"/>
                  <a:gd name="connsiteX4" fmla="*/ 106801 w 149914"/>
                  <a:gd name="connsiteY4" fmla="*/ 261682 h 261682"/>
                  <a:gd name="connsiteX5" fmla="*/ 133504 w 149914"/>
                  <a:gd name="connsiteY5" fmla="*/ 255077 h 261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9914" h="261682">
                    <a:moveTo>
                      <a:pt x="149914" y="11556"/>
                    </a:moveTo>
                    <a:lnTo>
                      <a:pt x="148373" y="10282"/>
                    </a:lnTo>
                    <a:cubicBezTo>
                      <a:pt x="135595" y="3661"/>
                      <a:pt x="121547" y="0"/>
                      <a:pt x="106801" y="0"/>
                    </a:cubicBezTo>
                    <a:cubicBezTo>
                      <a:pt x="47816" y="0"/>
                      <a:pt x="0" y="58580"/>
                      <a:pt x="0" y="130841"/>
                    </a:cubicBezTo>
                    <a:cubicBezTo>
                      <a:pt x="0" y="203102"/>
                      <a:pt x="47816" y="261682"/>
                      <a:pt x="106801" y="261682"/>
                    </a:cubicBezTo>
                    <a:lnTo>
                      <a:pt x="133504" y="255077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9" name="月 788">
                <a:extLst>
                  <a:ext uri="{FF2B5EF4-FFF2-40B4-BE49-F238E27FC236}">
                    <a16:creationId xmlns:a16="http://schemas.microsoft.com/office/drawing/2014/main" id="{5D0E8623-EBF2-4C5E-8E50-EB0AA5BF934A}"/>
                  </a:ext>
                </a:extLst>
              </p:cNvPr>
              <p:cNvSpPr/>
              <p:nvPr/>
            </p:nvSpPr>
            <p:spPr bwMode="auto">
              <a:xfrm rot="9900000">
                <a:off x="5803867" y="3709930"/>
                <a:ext cx="130484" cy="297699"/>
              </a:xfrm>
              <a:prstGeom prst="moon">
                <a:avLst>
                  <a:gd name="adj" fmla="val 68142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0" name="月 789">
                <a:extLst>
                  <a:ext uri="{FF2B5EF4-FFF2-40B4-BE49-F238E27FC236}">
                    <a16:creationId xmlns:a16="http://schemas.microsoft.com/office/drawing/2014/main" id="{53E66C20-3423-4FA6-B2FF-FA5CE2501D63}"/>
                  </a:ext>
                </a:extLst>
              </p:cNvPr>
              <p:cNvSpPr/>
              <p:nvPr/>
            </p:nvSpPr>
            <p:spPr bwMode="auto">
              <a:xfrm rot="6663410">
                <a:off x="5664794" y="3440381"/>
                <a:ext cx="296542" cy="561068"/>
              </a:xfrm>
              <a:prstGeom prst="moon">
                <a:avLst>
                  <a:gd name="adj" fmla="val 6507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759" name="フリーフォーム: 図形 758">
              <a:extLst>
                <a:ext uri="{FF2B5EF4-FFF2-40B4-BE49-F238E27FC236}">
                  <a16:creationId xmlns:a16="http://schemas.microsoft.com/office/drawing/2014/main" id="{2DC09C8E-ABCD-49C8-B8B1-C26D9E3F8412}"/>
                </a:ext>
              </a:extLst>
            </p:cNvPr>
            <p:cNvSpPr/>
            <p:nvPr/>
          </p:nvSpPr>
          <p:spPr bwMode="auto">
            <a:xfrm>
              <a:off x="8205219" y="3559323"/>
              <a:ext cx="422373" cy="214714"/>
            </a:xfrm>
            <a:custGeom>
              <a:avLst/>
              <a:gdLst>
                <a:gd name="connsiteX0" fmla="*/ 633622 w 1267244"/>
                <a:gd name="connsiteY0" fmla="*/ 0 h 644205"/>
                <a:gd name="connsiteX1" fmla="*/ 1267244 w 1267244"/>
                <a:gd name="connsiteY1" fmla="*/ 291940 h 644205"/>
                <a:gd name="connsiteX2" fmla="*/ 1267244 w 1267244"/>
                <a:gd name="connsiteY2" fmla="*/ 317340 h 644205"/>
                <a:gd name="connsiteX3" fmla="*/ 1267244 w 1267244"/>
                <a:gd name="connsiteY3" fmla="*/ 326865 h 644205"/>
                <a:gd name="connsiteX4" fmla="*/ 1267244 w 1267244"/>
                <a:gd name="connsiteY4" fmla="*/ 352265 h 644205"/>
                <a:gd name="connsiteX5" fmla="*/ 633622 w 1267244"/>
                <a:gd name="connsiteY5" fmla="*/ 644205 h 644205"/>
                <a:gd name="connsiteX6" fmla="*/ 0 w 1267244"/>
                <a:gd name="connsiteY6" fmla="*/ 352265 h 644205"/>
                <a:gd name="connsiteX7" fmla="*/ 0 w 1267244"/>
                <a:gd name="connsiteY7" fmla="*/ 326865 h 644205"/>
                <a:gd name="connsiteX8" fmla="*/ 0 w 1267244"/>
                <a:gd name="connsiteY8" fmla="*/ 317340 h 644205"/>
                <a:gd name="connsiteX9" fmla="*/ 0 w 1267244"/>
                <a:gd name="connsiteY9" fmla="*/ 291940 h 644205"/>
                <a:gd name="connsiteX10" fmla="*/ 633622 w 1267244"/>
                <a:gd name="connsiteY10" fmla="*/ 0 h 644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67244" h="644205">
                  <a:moveTo>
                    <a:pt x="633622" y="0"/>
                  </a:moveTo>
                  <a:cubicBezTo>
                    <a:pt x="983562" y="0"/>
                    <a:pt x="1267244" y="130706"/>
                    <a:pt x="1267244" y="291940"/>
                  </a:cubicBezTo>
                  <a:lnTo>
                    <a:pt x="1267244" y="317340"/>
                  </a:lnTo>
                  <a:lnTo>
                    <a:pt x="1267244" y="326865"/>
                  </a:lnTo>
                  <a:lnTo>
                    <a:pt x="1267244" y="352265"/>
                  </a:lnTo>
                  <a:cubicBezTo>
                    <a:pt x="1267244" y="513499"/>
                    <a:pt x="983562" y="644205"/>
                    <a:pt x="633622" y="644205"/>
                  </a:cubicBezTo>
                  <a:cubicBezTo>
                    <a:pt x="283682" y="644205"/>
                    <a:pt x="0" y="513499"/>
                    <a:pt x="0" y="352265"/>
                  </a:cubicBezTo>
                  <a:lnTo>
                    <a:pt x="0" y="326865"/>
                  </a:lnTo>
                  <a:lnTo>
                    <a:pt x="0" y="317340"/>
                  </a:lnTo>
                  <a:lnTo>
                    <a:pt x="0" y="291940"/>
                  </a:lnTo>
                  <a:cubicBezTo>
                    <a:pt x="0" y="130706"/>
                    <a:pt x="283682" y="0"/>
                    <a:pt x="633622" y="0"/>
                  </a:cubicBezTo>
                  <a:close/>
                </a:path>
              </a:pathLst>
            </a:custGeom>
            <a:gradFill>
              <a:gsLst>
                <a:gs pos="0">
                  <a:srgbClr val="CC6600"/>
                </a:gs>
                <a:gs pos="50000">
                  <a:srgbClr val="FF9933"/>
                </a:gs>
                <a:gs pos="100000">
                  <a:srgbClr val="CC6600"/>
                </a:gs>
              </a:gsLst>
              <a:lin ang="108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0" name="楕円 759">
              <a:extLst>
                <a:ext uri="{FF2B5EF4-FFF2-40B4-BE49-F238E27FC236}">
                  <a16:creationId xmlns:a16="http://schemas.microsoft.com/office/drawing/2014/main" id="{1C0F758A-1EEB-4A6B-B093-26F2B452EF50}"/>
                </a:ext>
              </a:extLst>
            </p:cNvPr>
            <p:cNvSpPr/>
            <p:nvPr/>
          </p:nvSpPr>
          <p:spPr bwMode="auto">
            <a:xfrm>
              <a:off x="8205219" y="3553927"/>
              <a:ext cx="422373" cy="194607"/>
            </a:xfrm>
            <a:prstGeom prst="ellipse">
              <a:avLst/>
            </a:prstGeom>
            <a:gradFill>
              <a:gsLst>
                <a:gs pos="0">
                  <a:srgbClr val="FF9933"/>
                </a:gs>
                <a:gs pos="100000">
                  <a:srgbClr val="CC6600"/>
                </a:gs>
              </a:gsLst>
              <a:lin ang="108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1" name="楕円 760">
              <a:extLst>
                <a:ext uri="{FF2B5EF4-FFF2-40B4-BE49-F238E27FC236}">
                  <a16:creationId xmlns:a16="http://schemas.microsoft.com/office/drawing/2014/main" id="{9B846417-889B-40C4-A74F-5F99B183C533}"/>
                </a:ext>
              </a:extLst>
            </p:cNvPr>
            <p:cNvSpPr/>
            <p:nvPr/>
          </p:nvSpPr>
          <p:spPr bwMode="auto">
            <a:xfrm>
              <a:off x="8215091" y="3562847"/>
              <a:ext cx="402628" cy="175164"/>
            </a:xfrm>
            <a:prstGeom prst="ellipse">
              <a:avLst/>
            </a:prstGeom>
            <a:gradFill flip="none" rotWithShape="1">
              <a:gsLst>
                <a:gs pos="0">
                  <a:srgbClr val="FF9933"/>
                </a:gs>
                <a:gs pos="50000">
                  <a:srgbClr val="C00000"/>
                </a:gs>
              </a:gsLst>
              <a:lin ang="189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2" name="フリーフォーム: 図形 761">
              <a:extLst>
                <a:ext uri="{FF2B5EF4-FFF2-40B4-BE49-F238E27FC236}">
                  <a16:creationId xmlns:a16="http://schemas.microsoft.com/office/drawing/2014/main" id="{6021DA31-DF7F-46C5-A682-59D2178C348C}"/>
                </a:ext>
              </a:extLst>
            </p:cNvPr>
            <p:cNvSpPr/>
            <p:nvPr/>
          </p:nvSpPr>
          <p:spPr bwMode="auto">
            <a:xfrm>
              <a:off x="8215091" y="3562028"/>
              <a:ext cx="402628" cy="91815"/>
            </a:xfrm>
            <a:custGeom>
              <a:avLst/>
              <a:gdLst>
                <a:gd name="connsiteX0" fmla="*/ 604002 w 1208004"/>
                <a:gd name="connsiteY0" fmla="*/ 0 h 275471"/>
                <a:gd name="connsiteX1" fmla="*/ 1208004 w 1208004"/>
                <a:gd name="connsiteY1" fmla="*/ 262771 h 275471"/>
                <a:gd name="connsiteX2" fmla="*/ 1205061 w 1208004"/>
                <a:gd name="connsiteY2" fmla="*/ 275471 h 275471"/>
                <a:gd name="connsiteX3" fmla="*/ 1195733 w 1208004"/>
                <a:gd name="connsiteY3" fmla="*/ 235214 h 275471"/>
                <a:gd name="connsiteX4" fmla="*/ 604002 w 1208004"/>
                <a:gd name="connsiteY4" fmla="*/ 25400 h 275471"/>
                <a:gd name="connsiteX5" fmla="*/ 12271 w 1208004"/>
                <a:gd name="connsiteY5" fmla="*/ 235214 h 275471"/>
                <a:gd name="connsiteX6" fmla="*/ 2943 w 1208004"/>
                <a:gd name="connsiteY6" fmla="*/ 275471 h 275471"/>
                <a:gd name="connsiteX7" fmla="*/ 0 w 1208004"/>
                <a:gd name="connsiteY7" fmla="*/ 262771 h 275471"/>
                <a:gd name="connsiteX8" fmla="*/ 604002 w 1208004"/>
                <a:gd name="connsiteY8" fmla="*/ 0 h 275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08004" h="275471">
                  <a:moveTo>
                    <a:pt x="604002" y="0"/>
                  </a:moveTo>
                  <a:cubicBezTo>
                    <a:pt x="937583" y="0"/>
                    <a:pt x="1208004" y="117647"/>
                    <a:pt x="1208004" y="262771"/>
                  </a:cubicBezTo>
                  <a:lnTo>
                    <a:pt x="1205061" y="275471"/>
                  </a:lnTo>
                  <a:lnTo>
                    <a:pt x="1195733" y="235214"/>
                  </a:lnTo>
                  <a:cubicBezTo>
                    <a:pt x="1139412" y="115474"/>
                    <a:pt x="895886" y="25400"/>
                    <a:pt x="604002" y="25400"/>
                  </a:cubicBezTo>
                  <a:cubicBezTo>
                    <a:pt x="312119" y="25400"/>
                    <a:pt x="68592" y="115474"/>
                    <a:pt x="12271" y="235214"/>
                  </a:cubicBezTo>
                  <a:lnTo>
                    <a:pt x="2943" y="275471"/>
                  </a:lnTo>
                  <a:lnTo>
                    <a:pt x="0" y="262771"/>
                  </a:lnTo>
                  <a:cubicBezTo>
                    <a:pt x="0" y="117647"/>
                    <a:pt x="270421" y="0"/>
                    <a:pt x="604002" y="0"/>
                  </a:cubicBezTo>
                  <a:close/>
                </a:path>
              </a:pathLst>
            </a:custGeom>
            <a:gradFill>
              <a:gsLst>
                <a:gs pos="0">
                  <a:srgbClr val="CC6600"/>
                </a:gs>
                <a:gs pos="50000">
                  <a:srgbClr val="FF9933"/>
                </a:gs>
                <a:gs pos="100000">
                  <a:srgbClr val="CC6600"/>
                </a:gs>
              </a:gsLst>
              <a:lin ang="108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3" name="フリーフォーム: 図形 762">
              <a:extLst>
                <a:ext uri="{FF2B5EF4-FFF2-40B4-BE49-F238E27FC236}">
                  <a16:creationId xmlns:a16="http://schemas.microsoft.com/office/drawing/2014/main" id="{75695525-0243-45E2-A398-83288A9F28F5}"/>
                </a:ext>
              </a:extLst>
            </p:cNvPr>
            <p:cNvSpPr/>
            <p:nvPr/>
          </p:nvSpPr>
          <p:spPr bwMode="auto">
            <a:xfrm rot="10800000">
              <a:off x="8280941" y="3361843"/>
              <a:ext cx="117438" cy="313672"/>
            </a:xfrm>
            <a:custGeom>
              <a:avLst/>
              <a:gdLst>
                <a:gd name="connsiteX0" fmla="*/ 305803 w 352348"/>
                <a:gd name="connsiteY0" fmla="*/ 941108 h 941108"/>
                <a:gd name="connsiteX1" fmla="*/ 46545 w 352348"/>
                <a:gd name="connsiteY1" fmla="*/ 941108 h 941108"/>
                <a:gd name="connsiteX2" fmla="*/ 108388 w 352348"/>
                <a:gd name="connsiteY2" fmla="*/ 834483 h 941108"/>
                <a:gd name="connsiteX3" fmla="*/ 78044 w 352348"/>
                <a:gd name="connsiteY3" fmla="*/ 737585 h 941108"/>
                <a:gd name="connsiteX4" fmla="*/ 0 w 352348"/>
                <a:gd name="connsiteY4" fmla="*/ 619844 h 941108"/>
                <a:gd name="connsiteX5" fmla="*/ 0 w 352348"/>
                <a:gd name="connsiteY5" fmla="*/ 127783 h 941108"/>
                <a:gd name="connsiteX6" fmla="*/ 127783 w 352348"/>
                <a:gd name="connsiteY6" fmla="*/ 0 h 941108"/>
                <a:gd name="connsiteX7" fmla="*/ 224565 w 352348"/>
                <a:gd name="connsiteY7" fmla="*/ 0 h 941108"/>
                <a:gd name="connsiteX8" fmla="*/ 352348 w 352348"/>
                <a:gd name="connsiteY8" fmla="*/ 127783 h 941108"/>
                <a:gd name="connsiteX9" fmla="*/ 352348 w 352348"/>
                <a:gd name="connsiteY9" fmla="*/ 619844 h 941108"/>
                <a:gd name="connsiteX10" fmla="*/ 274304 w 352348"/>
                <a:gd name="connsiteY10" fmla="*/ 737585 h 941108"/>
                <a:gd name="connsiteX11" fmla="*/ 243961 w 352348"/>
                <a:gd name="connsiteY11" fmla="*/ 834483 h 941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52348" h="941108">
                  <a:moveTo>
                    <a:pt x="305803" y="941108"/>
                  </a:moveTo>
                  <a:lnTo>
                    <a:pt x="46545" y="941108"/>
                  </a:lnTo>
                  <a:lnTo>
                    <a:pt x="108388" y="834483"/>
                  </a:lnTo>
                  <a:lnTo>
                    <a:pt x="78044" y="737585"/>
                  </a:lnTo>
                  <a:cubicBezTo>
                    <a:pt x="32180" y="718187"/>
                    <a:pt x="0" y="672773"/>
                    <a:pt x="0" y="619844"/>
                  </a:cubicBezTo>
                  <a:lnTo>
                    <a:pt x="0" y="127783"/>
                  </a:lnTo>
                  <a:cubicBezTo>
                    <a:pt x="0" y="57210"/>
                    <a:pt x="57210" y="0"/>
                    <a:pt x="127783" y="0"/>
                  </a:cubicBezTo>
                  <a:lnTo>
                    <a:pt x="224565" y="0"/>
                  </a:lnTo>
                  <a:cubicBezTo>
                    <a:pt x="295138" y="0"/>
                    <a:pt x="352348" y="57210"/>
                    <a:pt x="352348" y="127783"/>
                  </a:cubicBezTo>
                  <a:lnTo>
                    <a:pt x="352348" y="619844"/>
                  </a:lnTo>
                  <a:cubicBezTo>
                    <a:pt x="352348" y="672773"/>
                    <a:pt x="320168" y="718187"/>
                    <a:pt x="274304" y="737585"/>
                  </a:cubicBezTo>
                  <a:lnTo>
                    <a:pt x="243961" y="834483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50000"/>
                  </a:schemeClr>
                </a:gs>
                <a:gs pos="50000">
                  <a:schemeClr val="accent5">
                    <a:lumMod val="90000"/>
                  </a:schemeClr>
                </a:gs>
                <a:gs pos="100000">
                  <a:schemeClr val="accent5">
                    <a:lumMod val="50000"/>
                  </a:schemeClr>
                </a:gs>
              </a:gsLst>
              <a:lin ang="108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64" name="グループ化 763">
              <a:extLst>
                <a:ext uri="{FF2B5EF4-FFF2-40B4-BE49-F238E27FC236}">
                  <a16:creationId xmlns:a16="http://schemas.microsoft.com/office/drawing/2014/main" id="{6FFD78EE-0879-4232-BB07-BD4FDE84C392}"/>
                </a:ext>
              </a:extLst>
            </p:cNvPr>
            <p:cNvGrpSpPr/>
            <p:nvPr/>
          </p:nvGrpSpPr>
          <p:grpSpPr>
            <a:xfrm>
              <a:off x="8432590" y="3578424"/>
              <a:ext cx="125446" cy="97090"/>
              <a:chOff x="4036336" y="4008417"/>
              <a:chExt cx="510440" cy="395063"/>
            </a:xfrm>
          </p:grpSpPr>
          <p:sp>
            <p:nvSpPr>
              <p:cNvPr id="779" name="フリーフォーム: 図形 778">
                <a:extLst>
                  <a:ext uri="{FF2B5EF4-FFF2-40B4-BE49-F238E27FC236}">
                    <a16:creationId xmlns:a16="http://schemas.microsoft.com/office/drawing/2014/main" id="{36C4D724-140A-4467-9A84-093A73A5B0A0}"/>
                  </a:ext>
                </a:extLst>
              </p:cNvPr>
              <p:cNvSpPr/>
              <p:nvPr/>
            </p:nvSpPr>
            <p:spPr bwMode="auto">
              <a:xfrm>
                <a:off x="4036894" y="4082003"/>
                <a:ext cx="509326" cy="321477"/>
              </a:xfrm>
              <a:custGeom>
                <a:avLst/>
                <a:gdLst>
                  <a:gd name="connsiteX0" fmla="*/ 0 w 509326"/>
                  <a:gd name="connsiteY0" fmla="*/ 0 h 321477"/>
                  <a:gd name="connsiteX1" fmla="*/ 509326 w 509326"/>
                  <a:gd name="connsiteY1" fmla="*/ 0 h 321477"/>
                  <a:gd name="connsiteX2" fmla="*/ 376647 w 509326"/>
                  <a:gd name="connsiteY2" fmla="*/ 243523 h 321477"/>
                  <a:gd name="connsiteX3" fmla="*/ 377944 w 509326"/>
                  <a:gd name="connsiteY3" fmla="*/ 247384 h 321477"/>
                  <a:gd name="connsiteX4" fmla="*/ 254662 w 509326"/>
                  <a:gd name="connsiteY4" fmla="*/ 321477 h 321477"/>
                  <a:gd name="connsiteX5" fmla="*/ 131380 w 509326"/>
                  <a:gd name="connsiteY5" fmla="*/ 247384 h 321477"/>
                  <a:gd name="connsiteX6" fmla="*/ 132678 w 509326"/>
                  <a:gd name="connsiteY6" fmla="*/ 243521 h 321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09326" h="321477">
                    <a:moveTo>
                      <a:pt x="0" y="0"/>
                    </a:moveTo>
                    <a:lnTo>
                      <a:pt x="509326" y="0"/>
                    </a:lnTo>
                    <a:lnTo>
                      <a:pt x="376647" y="243523"/>
                    </a:lnTo>
                    <a:lnTo>
                      <a:pt x="377944" y="247384"/>
                    </a:lnTo>
                    <a:cubicBezTo>
                      <a:pt x="377944" y="288304"/>
                      <a:pt x="322749" y="321477"/>
                      <a:pt x="254662" y="321477"/>
                    </a:cubicBezTo>
                    <a:cubicBezTo>
                      <a:pt x="186575" y="321477"/>
                      <a:pt x="131380" y="288304"/>
                      <a:pt x="131380" y="247384"/>
                    </a:cubicBezTo>
                    <a:lnTo>
                      <a:pt x="132678" y="243521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>
                      <a:lumMod val="90000"/>
                    </a:schemeClr>
                  </a:gs>
                  <a:gs pos="100000">
                    <a:schemeClr val="accent5">
                      <a:lumMod val="50000"/>
                    </a:schemeClr>
                  </a:gs>
                </a:gsLst>
                <a:lin ang="108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0" name="楕円 779">
                <a:extLst>
                  <a:ext uri="{FF2B5EF4-FFF2-40B4-BE49-F238E27FC236}">
                    <a16:creationId xmlns:a16="http://schemas.microsoft.com/office/drawing/2014/main" id="{A7B2F2D6-96D4-4623-AFFD-97E69ADBCA4B}"/>
                  </a:ext>
                </a:extLst>
              </p:cNvPr>
              <p:cNvSpPr/>
              <p:nvPr/>
            </p:nvSpPr>
            <p:spPr bwMode="auto">
              <a:xfrm>
                <a:off x="4036336" y="4008417"/>
                <a:ext cx="510440" cy="14717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>
                      <a:lumMod val="90000"/>
                    </a:schemeClr>
                  </a:gs>
                  <a:gs pos="100000">
                    <a:schemeClr val="accent5">
                      <a:lumMod val="50000"/>
                    </a:schemeClr>
                  </a:gs>
                </a:gsLst>
                <a:lin ang="108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1" name="フリーフォーム: 図形 780">
                <a:extLst>
                  <a:ext uri="{FF2B5EF4-FFF2-40B4-BE49-F238E27FC236}">
                    <a16:creationId xmlns:a16="http://schemas.microsoft.com/office/drawing/2014/main" id="{BEB466A3-18C1-41D0-8B5F-25D1431E0CAD}"/>
                  </a:ext>
                </a:extLst>
              </p:cNvPr>
              <p:cNvSpPr/>
              <p:nvPr/>
            </p:nvSpPr>
            <p:spPr bwMode="auto">
              <a:xfrm>
                <a:off x="4092428" y="4096522"/>
                <a:ext cx="398256" cy="59066"/>
              </a:xfrm>
              <a:custGeom>
                <a:avLst/>
                <a:gdLst>
                  <a:gd name="connsiteX0" fmla="*/ 199128 w 398256"/>
                  <a:gd name="connsiteY0" fmla="*/ 0 h 59066"/>
                  <a:gd name="connsiteX1" fmla="*/ 379596 w 398256"/>
                  <a:gd name="connsiteY1" fmla="*/ 21553 h 59066"/>
                  <a:gd name="connsiteX2" fmla="*/ 398256 w 398256"/>
                  <a:gd name="connsiteY2" fmla="*/ 29533 h 59066"/>
                  <a:gd name="connsiteX3" fmla="*/ 379596 w 398256"/>
                  <a:gd name="connsiteY3" fmla="*/ 37513 h 59066"/>
                  <a:gd name="connsiteX4" fmla="*/ 199128 w 398256"/>
                  <a:gd name="connsiteY4" fmla="*/ 59066 h 59066"/>
                  <a:gd name="connsiteX5" fmla="*/ 18660 w 398256"/>
                  <a:gd name="connsiteY5" fmla="*/ 37513 h 59066"/>
                  <a:gd name="connsiteX6" fmla="*/ 0 w 398256"/>
                  <a:gd name="connsiteY6" fmla="*/ 29533 h 59066"/>
                  <a:gd name="connsiteX7" fmla="*/ 18660 w 398256"/>
                  <a:gd name="connsiteY7" fmla="*/ 21553 h 59066"/>
                  <a:gd name="connsiteX8" fmla="*/ 199128 w 398256"/>
                  <a:gd name="connsiteY8" fmla="*/ 0 h 590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98256" h="59066">
                    <a:moveTo>
                      <a:pt x="199128" y="0"/>
                    </a:moveTo>
                    <a:cubicBezTo>
                      <a:pt x="269605" y="0"/>
                      <a:pt x="333410" y="8237"/>
                      <a:pt x="379596" y="21553"/>
                    </a:cubicBezTo>
                    <a:lnTo>
                      <a:pt x="398256" y="29533"/>
                    </a:lnTo>
                    <a:lnTo>
                      <a:pt x="379596" y="37513"/>
                    </a:lnTo>
                    <a:cubicBezTo>
                      <a:pt x="333410" y="50830"/>
                      <a:pt x="269605" y="59066"/>
                      <a:pt x="199128" y="59066"/>
                    </a:cubicBezTo>
                    <a:cubicBezTo>
                      <a:pt x="128651" y="59066"/>
                      <a:pt x="64846" y="50830"/>
                      <a:pt x="18660" y="37513"/>
                    </a:cubicBezTo>
                    <a:lnTo>
                      <a:pt x="0" y="29533"/>
                    </a:lnTo>
                    <a:lnTo>
                      <a:pt x="18660" y="21553"/>
                    </a:lnTo>
                    <a:cubicBezTo>
                      <a:pt x="64846" y="8237"/>
                      <a:pt x="128651" y="0"/>
                      <a:pt x="199128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65" name="楕円 764">
              <a:extLst>
                <a:ext uri="{FF2B5EF4-FFF2-40B4-BE49-F238E27FC236}">
                  <a16:creationId xmlns:a16="http://schemas.microsoft.com/office/drawing/2014/main" id="{6B7C881D-3087-4C2B-928E-DBF741F07E10}"/>
                </a:ext>
              </a:extLst>
            </p:cNvPr>
            <p:cNvSpPr/>
            <p:nvPr/>
          </p:nvSpPr>
          <p:spPr bwMode="auto">
            <a:xfrm>
              <a:off x="9012510" y="3260635"/>
              <a:ext cx="78755" cy="52848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66" name="グループ化 765">
              <a:extLst>
                <a:ext uri="{FF2B5EF4-FFF2-40B4-BE49-F238E27FC236}">
                  <a16:creationId xmlns:a16="http://schemas.microsoft.com/office/drawing/2014/main" id="{941F7BAB-238D-4790-90D7-907D4FDF234C}"/>
                </a:ext>
              </a:extLst>
            </p:cNvPr>
            <p:cNvGrpSpPr/>
            <p:nvPr/>
          </p:nvGrpSpPr>
          <p:grpSpPr>
            <a:xfrm>
              <a:off x="8152883" y="3246081"/>
              <a:ext cx="854254" cy="612303"/>
              <a:chOff x="662423" y="3302295"/>
              <a:chExt cx="854254" cy="612303"/>
            </a:xfrm>
          </p:grpSpPr>
          <p:grpSp>
            <p:nvGrpSpPr>
              <p:cNvPr id="767" name="グループ化 766">
                <a:extLst>
                  <a:ext uri="{FF2B5EF4-FFF2-40B4-BE49-F238E27FC236}">
                    <a16:creationId xmlns:a16="http://schemas.microsoft.com/office/drawing/2014/main" id="{B346081F-846D-488A-8B07-3F1EAE9A8D41}"/>
                  </a:ext>
                </a:extLst>
              </p:cNvPr>
              <p:cNvGrpSpPr/>
              <p:nvPr/>
            </p:nvGrpSpPr>
            <p:grpSpPr>
              <a:xfrm>
                <a:off x="1019170" y="3302295"/>
                <a:ext cx="187504" cy="262775"/>
                <a:chOff x="769474" y="3120941"/>
                <a:chExt cx="277618" cy="389064"/>
              </a:xfrm>
            </p:grpSpPr>
            <p:sp>
              <p:nvSpPr>
                <p:cNvPr id="777" name="フリーフォーム: 図形 776">
                  <a:extLst>
                    <a:ext uri="{FF2B5EF4-FFF2-40B4-BE49-F238E27FC236}">
                      <a16:creationId xmlns:a16="http://schemas.microsoft.com/office/drawing/2014/main" id="{2B259939-23CB-45ED-90C9-65A49747DD07}"/>
                    </a:ext>
                  </a:extLst>
                </p:cNvPr>
                <p:cNvSpPr/>
                <p:nvPr/>
              </p:nvSpPr>
              <p:spPr bwMode="auto">
                <a:xfrm>
                  <a:off x="769474" y="3120941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8" name="フリーフォーム: 図形 777">
                  <a:extLst>
                    <a:ext uri="{FF2B5EF4-FFF2-40B4-BE49-F238E27FC236}">
                      <a16:creationId xmlns:a16="http://schemas.microsoft.com/office/drawing/2014/main" id="{742F546B-FA80-4FF8-9FEF-F24E66464ED4}"/>
                    </a:ext>
                  </a:extLst>
                </p:cNvPr>
                <p:cNvSpPr/>
                <p:nvPr/>
              </p:nvSpPr>
              <p:spPr bwMode="auto">
                <a:xfrm>
                  <a:off x="906634" y="3120941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68" name="グループ化 767">
                <a:extLst>
                  <a:ext uri="{FF2B5EF4-FFF2-40B4-BE49-F238E27FC236}">
                    <a16:creationId xmlns:a16="http://schemas.microsoft.com/office/drawing/2014/main" id="{AD414198-7D80-4942-81C0-C36C49CA55B3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775" name="フリーフォーム: 図形 774">
                  <a:extLst>
                    <a:ext uri="{FF2B5EF4-FFF2-40B4-BE49-F238E27FC236}">
                      <a16:creationId xmlns:a16="http://schemas.microsoft.com/office/drawing/2014/main" id="{EFEC8D91-6764-4D9F-9D50-CE1619720976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6" name="フリーフォーム: 図形 775">
                  <a:extLst>
                    <a:ext uri="{FF2B5EF4-FFF2-40B4-BE49-F238E27FC236}">
                      <a16:creationId xmlns:a16="http://schemas.microsoft.com/office/drawing/2014/main" id="{8F6546D2-C6DB-460B-B64F-53206A48C970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69" name="グループ化 768">
                <a:extLst>
                  <a:ext uri="{FF2B5EF4-FFF2-40B4-BE49-F238E27FC236}">
                    <a16:creationId xmlns:a16="http://schemas.microsoft.com/office/drawing/2014/main" id="{11154415-F6A4-4E25-AA34-08E388269B76}"/>
                  </a:ext>
                </a:extLst>
              </p:cNvPr>
              <p:cNvGrpSpPr/>
              <p:nvPr/>
            </p:nvGrpSpPr>
            <p:grpSpPr>
              <a:xfrm>
                <a:off x="1329173" y="3620073"/>
                <a:ext cx="187504" cy="262775"/>
                <a:chOff x="1538723" y="3290585"/>
                <a:chExt cx="277618" cy="389064"/>
              </a:xfrm>
            </p:grpSpPr>
            <p:sp>
              <p:nvSpPr>
                <p:cNvPr id="773" name="フリーフォーム: 図形 772">
                  <a:extLst>
                    <a:ext uri="{FF2B5EF4-FFF2-40B4-BE49-F238E27FC236}">
                      <a16:creationId xmlns:a16="http://schemas.microsoft.com/office/drawing/2014/main" id="{B3CBEEAC-B74D-43F9-9A43-4303C99C3173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4" name="フリーフォーム: 図形 773">
                  <a:extLst>
                    <a:ext uri="{FF2B5EF4-FFF2-40B4-BE49-F238E27FC236}">
                      <a16:creationId xmlns:a16="http://schemas.microsoft.com/office/drawing/2014/main" id="{8F36DDF3-1CA9-4A39-BC8F-10E4E5DBF8BF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70" name="グループ化 769">
                <a:extLst>
                  <a:ext uri="{FF2B5EF4-FFF2-40B4-BE49-F238E27FC236}">
                    <a16:creationId xmlns:a16="http://schemas.microsoft.com/office/drawing/2014/main" id="{28618DDC-AF0D-4D09-9CC4-8230437ACCAC}"/>
                  </a:ext>
                </a:extLst>
              </p:cNvPr>
              <p:cNvGrpSpPr/>
              <p:nvPr/>
            </p:nvGrpSpPr>
            <p:grpSpPr>
              <a:xfrm>
                <a:off x="897373" y="3651823"/>
                <a:ext cx="187504" cy="262775"/>
                <a:chOff x="1538723" y="3290585"/>
                <a:chExt cx="277618" cy="389064"/>
              </a:xfrm>
            </p:grpSpPr>
            <p:sp>
              <p:nvSpPr>
                <p:cNvPr id="771" name="フリーフォーム: 図形 770">
                  <a:extLst>
                    <a:ext uri="{FF2B5EF4-FFF2-40B4-BE49-F238E27FC236}">
                      <a16:creationId xmlns:a16="http://schemas.microsoft.com/office/drawing/2014/main" id="{B4CBA55E-5A3B-4BF3-83AD-052B1B2A90E1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2" name="フリーフォーム: 図形 771">
                  <a:extLst>
                    <a:ext uri="{FF2B5EF4-FFF2-40B4-BE49-F238E27FC236}">
                      <a16:creationId xmlns:a16="http://schemas.microsoft.com/office/drawing/2014/main" id="{AAE48C42-8EBE-4BE9-89DD-53D7D980042F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826" name="グループ化 825">
            <a:extLst>
              <a:ext uri="{FF2B5EF4-FFF2-40B4-BE49-F238E27FC236}">
                <a16:creationId xmlns:a16="http://schemas.microsoft.com/office/drawing/2014/main" id="{8F9474DD-470E-4D6C-9CDB-EE7117059A6A}"/>
              </a:ext>
            </a:extLst>
          </p:cNvPr>
          <p:cNvGrpSpPr/>
          <p:nvPr/>
        </p:nvGrpSpPr>
        <p:grpSpPr>
          <a:xfrm>
            <a:off x="5956285" y="2847237"/>
            <a:ext cx="1771639" cy="1294980"/>
            <a:chOff x="5956285" y="2847237"/>
            <a:chExt cx="1771639" cy="1294980"/>
          </a:xfrm>
        </p:grpSpPr>
        <p:grpSp>
          <p:nvGrpSpPr>
            <p:cNvPr id="827" name="グループ化 826">
              <a:extLst>
                <a:ext uri="{FF2B5EF4-FFF2-40B4-BE49-F238E27FC236}">
                  <a16:creationId xmlns:a16="http://schemas.microsoft.com/office/drawing/2014/main" id="{94FA8E80-7129-4E5C-B853-0DD60268707E}"/>
                </a:ext>
              </a:extLst>
            </p:cNvPr>
            <p:cNvGrpSpPr/>
            <p:nvPr/>
          </p:nvGrpSpPr>
          <p:grpSpPr>
            <a:xfrm>
              <a:off x="5956285" y="2961987"/>
              <a:ext cx="1771639" cy="1180230"/>
              <a:chOff x="2188589" y="3013791"/>
              <a:chExt cx="1771639" cy="1180230"/>
            </a:xfrm>
          </p:grpSpPr>
          <p:sp>
            <p:nvSpPr>
              <p:cNvPr id="872" name="フリーフォーム: 図形 871">
                <a:extLst>
                  <a:ext uri="{FF2B5EF4-FFF2-40B4-BE49-F238E27FC236}">
                    <a16:creationId xmlns:a16="http://schemas.microsoft.com/office/drawing/2014/main" id="{8F44CFFF-7E75-4E14-A754-23B2B814580D}"/>
                  </a:ext>
                </a:extLst>
              </p:cNvPr>
              <p:cNvSpPr/>
              <p:nvPr/>
            </p:nvSpPr>
            <p:spPr bwMode="auto">
              <a:xfrm flipH="1">
                <a:off x="3137983" y="3085801"/>
                <a:ext cx="488211" cy="294311"/>
              </a:xfrm>
              <a:custGeom>
                <a:avLst/>
                <a:gdLst>
                  <a:gd name="connsiteX0" fmla="*/ 298577 w 601163"/>
                  <a:gd name="connsiteY0" fmla="*/ 85 h 315654"/>
                  <a:gd name="connsiteX1" fmla="*/ 353517 w 601163"/>
                  <a:gd name="connsiteY1" fmla="*/ 41618 h 315654"/>
                  <a:gd name="connsiteX2" fmla="*/ 437260 w 601163"/>
                  <a:gd name="connsiteY2" fmla="*/ 89350 h 315654"/>
                  <a:gd name="connsiteX3" fmla="*/ 441886 w 601163"/>
                  <a:gd name="connsiteY3" fmla="*/ 91839 h 315654"/>
                  <a:gd name="connsiteX4" fmla="*/ 445567 w 601163"/>
                  <a:gd name="connsiteY4" fmla="*/ 92303 h 315654"/>
                  <a:gd name="connsiteX5" fmla="*/ 483262 w 601163"/>
                  <a:gd name="connsiteY5" fmla="*/ 131660 h 315654"/>
                  <a:gd name="connsiteX6" fmla="*/ 567005 w 601163"/>
                  <a:gd name="connsiteY6" fmla="*/ 179392 h 315654"/>
                  <a:gd name="connsiteX7" fmla="*/ 600974 w 601163"/>
                  <a:gd name="connsiteY7" fmla="*/ 219051 h 315654"/>
                  <a:gd name="connsiteX8" fmla="*/ 586346 w 601163"/>
                  <a:gd name="connsiteY8" fmla="*/ 258839 h 315654"/>
                  <a:gd name="connsiteX9" fmla="*/ 597272 w 601163"/>
                  <a:gd name="connsiteY9" fmla="*/ 305555 h 315654"/>
                  <a:gd name="connsiteX10" fmla="*/ 591060 w 601163"/>
                  <a:gd name="connsiteY10" fmla="*/ 315654 h 315654"/>
                  <a:gd name="connsiteX11" fmla="*/ 26144 w 601163"/>
                  <a:gd name="connsiteY11" fmla="*/ 315654 h 315654"/>
                  <a:gd name="connsiteX12" fmla="*/ 25310 w 601163"/>
                  <a:gd name="connsiteY12" fmla="*/ 311584 h 315654"/>
                  <a:gd name="connsiteX13" fmla="*/ 25194 w 601163"/>
                  <a:gd name="connsiteY13" fmla="*/ 311466 h 315654"/>
                  <a:gd name="connsiteX14" fmla="*/ 8548 w 601163"/>
                  <a:gd name="connsiteY14" fmla="*/ 294599 h 315654"/>
                  <a:gd name="connsiteX15" fmla="*/ 410 w 601163"/>
                  <a:gd name="connsiteY15" fmla="*/ 270053 h 315654"/>
                  <a:gd name="connsiteX16" fmla="*/ 7502 w 601163"/>
                  <a:gd name="connsiteY16" fmla="*/ 232766 h 315654"/>
                  <a:gd name="connsiteX17" fmla="*/ 6407 w 601163"/>
                  <a:gd name="connsiteY17" fmla="*/ 173041 h 315654"/>
                  <a:gd name="connsiteX18" fmla="*/ 60338 w 601163"/>
                  <a:gd name="connsiteY18" fmla="*/ 133234 h 315654"/>
                  <a:gd name="connsiteX19" fmla="*/ 83477 w 601163"/>
                  <a:gd name="connsiteY19" fmla="*/ 93881 h 315654"/>
                  <a:gd name="connsiteX20" fmla="*/ 113054 w 601163"/>
                  <a:gd name="connsiteY20" fmla="*/ 86347 h 315654"/>
                  <a:gd name="connsiteX21" fmla="*/ 127491 w 601163"/>
                  <a:gd name="connsiteY21" fmla="*/ 94260 h 315654"/>
                  <a:gd name="connsiteX22" fmla="*/ 138954 w 601163"/>
                  <a:gd name="connsiteY22" fmla="*/ 78646 h 315654"/>
                  <a:gd name="connsiteX23" fmla="*/ 170969 w 601163"/>
                  <a:gd name="connsiteY23" fmla="*/ 68690 h 315654"/>
                  <a:gd name="connsiteX24" fmla="*/ 194109 w 601163"/>
                  <a:gd name="connsiteY24" fmla="*/ 29338 h 315654"/>
                  <a:gd name="connsiteX25" fmla="*/ 251272 w 601163"/>
                  <a:gd name="connsiteY25" fmla="*/ 36926 h 315654"/>
                  <a:gd name="connsiteX26" fmla="*/ 298577 w 601163"/>
                  <a:gd name="connsiteY26" fmla="*/ 85 h 315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01163" h="315654">
                    <a:moveTo>
                      <a:pt x="298577" y="85"/>
                    </a:moveTo>
                    <a:cubicBezTo>
                      <a:pt x="322227" y="-1342"/>
                      <a:pt x="344151" y="15229"/>
                      <a:pt x="353517" y="41618"/>
                    </a:cubicBezTo>
                    <a:cubicBezTo>
                      <a:pt x="387472" y="26306"/>
                      <a:pt x="425250" y="47835"/>
                      <a:pt x="437260" y="89350"/>
                    </a:cubicBezTo>
                    <a:lnTo>
                      <a:pt x="441886" y="91839"/>
                    </a:lnTo>
                    <a:lnTo>
                      <a:pt x="445567" y="92303"/>
                    </a:lnTo>
                    <a:cubicBezTo>
                      <a:pt x="462149" y="97600"/>
                      <a:pt x="476237" y="111869"/>
                      <a:pt x="483262" y="131660"/>
                    </a:cubicBezTo>
                    <a:cubicBezTo>
                      <a:pt x="517217" y="116349"/>
                      <a:pt x="554995" y="137877"/>
                      <a:pt x="567005" y="179392"/>
                    </a:cubicBezTo>
                    <a:cubicBezTo>
                      <a:pt x="584803" y="180887"/>
                      <a:pt x="599168" y="197655"/>
                      <a:pt x="600974" y="219051"/>
                    </a:cubicBezTo>
                    <a:cubicBezTo>
                      <a:pt x="602285" y="234531"/>
                      <a:pt x="596727" y="249654"/>
                      <a:pt x="586346" y="258839"/>
                    </a:cubicBezTo>
                    <a:cubicBezTo>
                      <a:pt x="597321" y="270388"/>
                      <a:pt x="601614" y="288741"/>
                      <a:pt x="597272" y="305555"/>
                    </a:cubicBezTo>
                    <a:lnTo>
                      <a:pt x="591060" y="315654"/>
                    </a:lnTo>
                    <a:lnTo>
                      <a:pt x="26144" y="315654"/>
                    </a:lnTo>
                    <a:lnTo>
                      <a:pt x="25310" y="311584"/>
                    </a:lnTo>
                    <a:lnTo>
                      <a:pt x="25194" y="311466"/>
                    </a:lnTo>
                    <a:lnTo>
                      <a:pt x="8548" y="294599"/>
                    </a:lnTo>
                    <a:cubicBezTo>
                      <a:pt x="4267" y="287459"/>
                      <a:pt x="1423" y="279058"/>
                      <a:pt x="410" y="270053"/>
                    </a:cubicBezTo>
                    <a:cubicBezTo>
                      <a:pt x="-1064" y="256979"/>
                      <a:pt x="1457" y="243715"/>
                      <a:pt x="7502" y="232766"/>
                    </a:cubicBezTo>
                    <a:cubicBezTo>
                      <a:pt x="-396" y="214070"/>
                      <a:pt x="-797" y="192071"/>
                      <a:pt x="6407" y="173041"/>
                    </a:cubicBezTo>
                    <a:cubicBezTo>
                      <a:pt x="15983" y="147740"/>
                      <a:pt x="37298" y="132008"/>
                      <a:pt x="60338" y="133234"/>
                    </a:cubicBezTo>
                    <a:cubicBezTo>
                      <a:pt x="62975" y="116683"/>
                      <a:pt x="71417" y="102337"/>
                      <a:pt x="83477" y="93881"/>
                    </a:cubicBezTo>
                    <a:cubicBezTo>
                      <a:pt x="92640" y="87456"/>
                      <a:pt x="103012" y="85014"/>
                      <a:pt x="113054" y="86347"/>
                    </a:cubicBezTo>
                    <a:lnTo>
                      <a:pt x="127491" y="94260"/>
                    </a:lnTo>
                    <a:lnTo>
                      <a:pt x="138954" y="78646"/>
                    </a:lnTo>
                    <a:cubicBezTo>
                      <a:pt x="148360" y="71704"/>
                      <a:pt x="159449" y="68077"/>
                      <a:pt x="170969" y="68690"/>
                    </a:cubicBezTo>
                    <a:cubicBezTo>
                      <a:pt x="173607" y="52140"/>
                      <a:pt x="182048" y="37794"/>
                      <a:pt x="194109" y="29338"/>
                    </a:cubicBezTo>
                    <a:cubicBezTo>
                      <a:pt x="212433" y="16488"/>
                      <a:pt x="235599" y="19567"/>
                      <a:pt x="251272" y="36926"/>
                    </a:cubicBezTo>
                    <a:cubicBezTo>
                      <a:pt x="260498" y="15322"/>
                      <a:pt x="278508" y="1296"/>
                      <a:pt x="298577" y="85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00660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73" name="フリーフォーム: 図形 872">
                <a:extLst>
                  <a:ext uri="{FF2B5EF4-FFF2-40B4-BE49-F238E27FC236}">
                    <a16:creationId xmlns:a16="http://schemas.microsoft.com/office/drawing/2014/main" id="{62FAE1EE-A4F3-450F-91E1-92CB49B22EB0}"/>
                  </a:ext>
                </a:extLst>
              </p:cNvPr>
              <p:cNvSpPr/>
              <p:nvPr/>
            </p:nvSpPr>
            <p:spPr bwMode="auto">
              <a:xfrm flipH="1">
                <a:off x="3335928" y="3199454"/>
                <a:ext cx="428838" cy="315654"/>
              </a:xfrm>
              <a:custGeom>
                <a:avLst/>
                <a:gdLst>
                  <a:gd name="connsiteX0" fmla="*/ 298577 w 601163"/>
                  <a:gd name="connsiteY0" fmla="*/ 85 h 315654"/>
                  <a:gd name="connsiteX1" fmla="*/ 353517 w 601163"/>
                  <a:gd name="connsiteY1" fmla="*/ 41618 h 315654"/>
                  <a:gd name="connsiteX2" fmla="*/ 437260 w 601163"/>
                  <a:gd name="connsiteY2" fmla="*/ 89350 h 315654"/>
                  <a:gd name="connsiteX3" fmla="*/ 441886 w 601163"/>
                  <a:gd name="connsiteY3" fmla="*/ 91839 h 315654"/>
                  <a:gd name="connsiteX4" fmla="*/ 445567 w 601163"/>
                  <a:gd name="connsiteY4" fmla="*/ 92303 h 315654"/>
                  <a:gd name="connsiteX5" fmla="*/ 483262 w 601163"/>
                  <a:gd name="connsiteY5" fmla="*/ 131660 h 315654"/>
                  <a:gd name="connsiteX6" fmla="*/ 567005 w 601163"/>
                  <a:gd name="connsiteY6" fmla="*/ 179392 h 315654"/>
                  <a:gd name="connsiteX7" fmla="*/ 600974 w 601163"/>
                  <a:gd name="connsiteY7" fmla="*/ 219051 h 315654"/>
                  <a:gd name="connsiteX8" fmla="*/ 586346 w 601163"/>
                  <a:gd name="connsiteY8" fmla="*/ 258839 h 315654"/>
                  <a:gd name="connsiteX9" fmla="*/ 597272 w 601163"/>
                  <a:gd name="connsiteY9" fmla="*/ 305555 h 315654"/>
                  <a:gd name="connsiteX10" fmla="*/ 591060 w 601163"/>
                  <a:gd name="connsiteY10" fmla="*/ 315654 h 315654"/>
                  <a:gd name="connsiteX11" fmla="*/ 26144 w 601163"/>
                  <a:gd name="connsiteY11" fmla="*/ 315654 h 315654"/>
                  <a:gd name="connsiteX12" fmla="*/ 25310 w 601163"/>
                  <a:gd name="connsiteY12" fmla="*/ 311584 h 315654"/>
                  <a:gd name="connsiteX13" fmla="*/ 25194 w 601163"/>
                  <a:gd name="connsiteY13" fmla="*/ 311466 h 315654"/>
                  <a:gd name="connsiteX14" fmla="*/ 8548 w 601163"/>
                  <a:gd name="connsiteY14" fmla="*/ 294599 h 315654"/>
                  <a:gd name="connsiteX15" fmla="*/ 410 w 601163"/>
                  <a:gd name="connsiteY15" fmla="*/ 270053 h 315654"/>
                  <a:gd name="connsiteX16" fmla="*/ 7502 w 601163"/>
                  <a:gd name="connsiteY16" fmla="*/ 232766 h 315654"/>
                  <a:gd name="connsiteX17" fmla="*/ 6407 w 601163"/>
                  <a:gd name="connsiteY17" fmla="*/ 173041 h 315654"/>
                  <a:gd name="connsiteX18" fmla="*/ 60338 w 601163"/>
                  <a:gd name="connsiteY18" fmla="*/ 133234 h 315654"/>
                  <a:gd name="connsiteX19" fmla="*/ 83477 w 601163"/>
                  <a:gd name="connsiteY19" fmla="*/ 93881 h 315654"/>
                  <a:gd name="connsiteX20" fmla="*/ 113054 w 601163"/>
                  <a:gd name="connsiteY20" fmla="*/ 86347 h 315654"/>
                  <a:gd name="connsiteX21" fmla="*/ 127491 w 601163"/>
                  <a:gd name="connsiteY21" fmla="*/ 94260 h 315654"/>
                  <a:gd name="connsiteX22" fmla="*/ 138954 w 601163"/>
                  <a:gd name="connsiteY22" fmla="*/ 78646 h 315654"/>
                  <a:gd name="connsiteX23" fmla="*/ 170969 w 601163"/>
                  <a:gd name="connsiteY23" fmla="*/ 68690 h 315654"/>
                  <a:gd name="connsiteX24" fmla="*/ 194109 w 601163"/>
                  <a:gd name="connsiteY24" fmla="*/ 29338 h 315654"/>
                  <a:gd name="connsiteX25" fmla="*/ 251272 w 601163"/>
                  <a:gd name="connsiteY25" fmla="*/ 36926 h 315654"/>
                  <a:gd name="connsiteX26" fmla="*/ 298577 w 601163"/>
                  <a:gd name="connsiteY26" fmla="*/ 85 h 315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01163" h="315654">
                    <a:moveTo>
                      <a:pt x="298577" y="85"/>
                    </a:moveTo>
                    <a:cubicBezTo>
                      <a:pt x="322227" y="-1342"/>
                      <a:pt x="344151" y="15229"/>
                      <a:pt x="353517" y="41618"/>
                    </a:cubicBezTo>
                    <a:cubicBezTo>
                      <a:pt x="387472" y="26306"/>
                      <a:pt x="425250" y="47835"/>
                      <a:pt x="437260" y="89350"/>
                    </a:cubicBezTo>
                    <a:lnTo>
                      <a:pt x="441886" y="91839"/>
                    </a:lnTo>
                    <a:lnTo>
                      <a:pt x="445567" y="92303"/>
                    </a:lnTo>
                    <a:cubicBezTo>
                      <a:pt x="462149" y="97600"/>
                      <a:pt x="476237" y="111869"/>
                      <a:pt x="483262" y="131660"/>
                    </a:cubicBezTo>
                    <a:cubicBezTo>
                      <a:pt x="517217" y="116349"/>
                      <a:pt x="554995" y="137877"/>
                      <a:pt x="567005" y="179392"/>
                    </a:cubicBezTo>
                    <a:cubicBezTo>
                      <a:pt x="584803" y="180887"/>
                      <a:pt x="599168" y="197655"/>
                      <a:pt x="600974" y="219051"/>
                    </a:cubicBezTo>
                    <a:cubicBezTo>
                      <a:pt x="602285" y="234531"/>
                      <a:pt x="596727" y="249654"/>
                      <a:pt x="586346" y="258839"/>
                    </a:cubicBezTo>
                    <a:cubicBezTo>
                      <a:pt x="597321" y="270388"/>
                      <a:pt x="601614" y="288741"/>
                      <a:pt x="597272" y="305555"/>
                    </a:cubicBezTo>
                    <a:lnTo>
                      <a:pt x="591060" y="315654"/>
                    </a:lnTo>
                    <a:lnTo>
                      <a:pt x="26144" y="315654"/>
                    </a:lnTo>
                    <a:lnTo>
                      <a:pt x="25310" y="311584"/>
                    </a:lnTo>
                    <a:lnTo>
                      <a:pt x="25194" y="311466"/>
                    </a:lnTo>
                    <a:lnTo>
                      <a:pt x="8548" y="294599"/>
                    </a:lnTo>
                    <a:cubicBezTo>
                      <a:pt x="4267" y="287459"/>
                      <a:pt x="1423" y="279058"/>
                      <a:pt x="410" y="270053"/>
                    </a:cubicBezTo>
                    <a:cubicBezTo>
                      <a:pt x="-1064" y="256979"/>
                      <a:pt x="1457" y="243715"/>
                      <a:pt x="7502" y="232766"/>
                    </a:cubicBezTo>
                    <a:cubicBezTo>
                      <a:pt x="-396" y="214070"/>
                      <a:pt x="-797" y="192071"/>
                      <a:pt x="6407" y="173041"/>
                    </a:cubicBezTo>
                    <a:cubicBezTo>
                      <a:pt x="15983" y="147740"/>
                      <a:pt x="37298" y="132008"/>
                      <a:pt x="60338" y="133234"/>
                    </a:cubicBezTo>
                    <a:cubicBezTo>
                      <a:pt x="62975" y="116683"/>
                      <a:pt x="71417" y="102337"/>
                      <a:pt x="83477" y="93881"/>
                    </a:cubicBezTo>
                    <a:cubicBezTo>
                      <a:pt x="92640" y="87456"/>
                      <a:pt x="103012" y="85014"/>
                      <a:pt x="113054" y="86347"/>
                    </a:cubicBezTo>
                    <a:lnTo>
                      <a:pt x="127491" y="94260"/>
                    </a:lnTo>
                    <a:lnTo>
                      <a:pt x="138954" y="78646"/>
                    </a:lnTo>
                    <a:cubicBezTo>
                      <a:pt x="148360" y="71704"/>
                      <a:pt x="159449" y="68077"/>
                      <a:pt x="170969" y="68690"/>
                    </a:cubicBezTo>
                    <a:cubicBezTo>
                      <a:pt x="173607" y="52140"/>
                      <a:pt x="182048" y="37794"/>
                      <a:pt x="194109" y="29338"/>
                    </a:cubicBezTo>
                    <a:cubicBezTo>
                      <a:pt x="212433" y="16488"/>
                      <a:pt x="235599" y="19567"/>
                      <a:pt x="251272" y="36926"/>
                    </a:cubicBezTo>
                    <a:cubicBezTo>
                      <a:pt x="260498" y="15322"/>
                      <a:pt x="278508" y="1296"/>
                      <a:pt x="298577" y="85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74" name="フリーフォーム: 図形 873">
                <a:extLst>
                  <a:ext uri="{FF2B5EF4-FFF2-40B4-BE49-F238E27FC236}">
                    <a16:creationId xmlns:a16="http://schemas.microsoft.com/office/drawing/2014/main" id="{478BD206-D574-43F9-B587-8C48618FC0E7}"/>
                  </a:ext>
                </a:extLst>
              </p:cNvPr>
              <p:cNvSpPr/>
              <p:nvPr/>
            </p:nvSpPr>
            <p:spPr bwMode="auto">
              <a:xfrm flipH="1">
                <a:off x="2607650" y="3013791"/>
                <a:ext cx="601163" cy="362402"/>
              </a:xfrm>
              <a:custGeom>
                <a:avLst/>
                <a:gdLst>
                  <a:gd name="connsiteX0" fmla="*/ 298577 w 601163"/>
                  <a:gd name="connsiteY0" fmla="*/ 85 h 315654"/>
                  <a:gd name="connsiteX1" fmla="*/ 353517 w 601163"/>
                  <a:gd name="connsiteY1" fmla="*/ 41618 h 315654"/>
                  <a:gd name="connsiteX2" fmla="*/ 437260 w 601163"/>
                  <a:gd name="connsiteY2" fmla="*/ 89350 h 315654"/>
                  <a:gd name="connsiteX3" fmla="*/ 441886 w 601163"/>
                  <a:gd name="connsiteY3" fmla="*/ 91839 h 315654"/>
                  <a:gd name="connsiteX4" fmla="*/ 445567 w 601163"/>
                  <a:gd name="connsiteY4" fmla="*/ 92303 h 315654"/>
                  <a:gd name="connsiteX5" fmla="*/ 483262 w 601163"/>
                  <a:gd name="connsiteY5" fmla="*/ 131660 h 315654"/>
                  <a:gd name="connsiteX6" fmla="*/ 567005 w 601163"/>
                  <a:gd name="connsiteY6" fmla="*/ 179392 h 315654"/>
                  <a:gd name="connsiteX7" fmla="*/ 600974 w 601163"/>
                  <a:gd name="connsiteY7" fmla="*/ 219051 h 315654"/>
                  <a:gd name="connsiteX8" fmla="*/ 586346 w 601163"/>
                  <a:gd name="connsiteY8" fmla="*/ 258839 h 315654"/>
                  <a:gd name="connsiteX9" fmla="*/ 597272 w 601163"/>
                  <a:gd name="connsiteY9" fmla="*/ 305555 h 315654"/>
                  <a:gd name="connsiteX10" fmla="*/ 591060 w 601163"/>
                  <a:gd name="connsiteY10" fmla="*/ 315654 h 315654"/>
                  <a:gd name="connsiteX11" fmla="*/ 26144 w 601163"/>
                  <a:gd name="connsiteY11" fmla="*/ 315654 h 315654"/>
                  <a:gd name="connsiteX12" fmla="*/ 25310 w 601163"/>
                  <a:gd name="connsiteY12" fmla="*/ 311584 h 315654"/>
                  <a:gd name="connsiteX13" fmla="*/ 25194 w 601163"/>
                  <a:gd name="connsiteY13" fmla="*/ 311466 h 315654"/>
                  <a:gd name="connsiteX14" fmla="*/ 8548 w 601163"/>
                  <a:gd name="connsiteY14" fmla="*/ 294599 h 315654"/>
                  <a:gd name="connsiteX15" fmla="*/ 410 w 601163"/>
                  <a:gd name="connsiteY15" fmla="*/ 270053 h 315654"/>
                  <a:gd name="connsiteX16" fmla="*/ 7502 w 601163"/>
                  <a:gd name="connsiteY16" fmla="*/ 232766 h 315654"/>
                  <a:gd name="connsiteX17" fmla="*/ 6407 w 601163"/>
                  <a:gd name="connsiteY17" fmla="*/ 173041 h 315654"/>
                  <a:gd name="connsiteX18" fmla="*/ 60338 w 601163"/>
                  <a:gd name="connsiteY18" fmla="*/ 133234 h 315654"/>
                  <a:gd name="connsiteX19" fmla="*/ 83477 w 601163"/>
                  <a:gd name="connsiteY19" fmla="*/ 93881 h 315654"/>
                  <a:gd name="connsiteX20" fmla="*/ 113054 w 601163"/>
                  <a:gd name="connsiteY20" fmla="*/ 86347 h 315654"/>
                  <a:gd name="connsiteX21" fmla="*/ 127491 w 601163"/>
                  <a:gd name="connsiteY21" fmla="*/ 94260 h 315654"/>
                  <a:gd name="connsiteX22" fmla="*/ 138954 w 601163"/>
                  <a:gd name="connsiteY22" fmla="*/ 78646 h 315654"/>
                  <a:gd name="connsiteX23" fmla="*/ 170969 w 601163"/>
                  <a:gd name="connsiteY23" fmla="*/ 68690 h 315654"/>
                  <a:gd name="connsiteX24" fmla="*/ 194109 w 601163"/>
                  <a:gd name="connsiteY24" fmla="*/ 29338 h 315654"/>
                  <a:gd name="connsiteX25" fmla="*/ 251272 w 601163"/>
                  <a:gd name="connsiteY25" fmla="*/ 36926 h 315654"/>
                  <a:gd name="connsiteX26" fmla="*/ 298577 w 601163"/>
                  <a:gd name="connsiteY26" fmla="*/ 85 h 315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01163" h="315654">
                    <a:moveTo>
                      <a:pt x="298577" y="85"/>
                    </a:moveTo>
                    <a:cubicBezTo>
                      <a:pt x="322227" y="-1342"/>
                      <a:pt x="344151" y="15229"/>
                      <a:pt x="353517" y="41618"/>
                    </a:cubicBezTo>
                    <a:cubicBezTo>
                      <a:pt x="387472" y="26306"/>
                      <a:pt x="425250" y="47835"/>
                      <a:pt x="437260" y="89350"/>
                    </a:cubicBezTo>
                    <a:lnTo>
                      <a:pt x="441886" y="91839"/>
                    </a:lnTo>
                    <a:lnTo>
                      <a:pt x="445567" y="92303"/>
                    </a:lnTo>
                    <a:cubicBezTo>
                      <a:pt x="462149" y="97600"/>
                      <a:pt x="476237" y="111869"/>
                      <a:pt x="483262" y="131660"/>
                    </a:cubicBezTo>
                    <a:cubicBezTo>
                      <a:pt x="517217" y="116349"/>
                      <a:pt x="554995" y="137877"/>
                      <a:pt x="567005" y="179392"/>
                    </a:cubicBezTo>
                    <a:cubicBezTo>
                      <a:pt x="584803" y="180887"/>
                      <a:pt x="599168" y="197655"/>
                      <a:pt x="600974" y="219051"/>
                    </a:cubicBezTo>
                    <a:cubicBezTo>
                      <a:pt x="602285" y="234531"/>
                      <a:pt x="596727" y="249654"/>
                      <a:pt x="586346" y="258839"/>
                    </a:cubicBezTo>
                    <a:cubicBezTo>
                      <a:pt x="597321" y="270388"/>
                      <a:pt x="601614" y="288741"/>
                      <a:pt x="597272" y="305555"/>
                    </a:cubicBezTo>
                    <a:lnTo>
                      <a:pt x="591060" y="315654"/>
                    </a:lnTo>
                    <a:lnTo>
                      <a:pt x="26144" y="315654"/>
                    </a:lnTo>
                    <a:lnTo>
                      <a:pt x="25310" y="311584"/>
                    </a:lnTo>
                    <a:lnTo>
                      <a:pt x="25194" y="311466"/>
                    </a:lnTo>
                    <a:lnTo>
                      <a:pt x="8548" y="294599"/>
                    </a:lnTo>
                    <a:cubicBezTo>
                      <a:pt x="4267" y="287459"/>
                      <a:pt x="1423" y="279058"/>
                      <a:pt x="410" y="270053"/>
                    </a:cubicBezTo>
                    <a:cubicBezTo>
                      <a:pt x="-1064" y="256979"/>
                      <a:pt x="1457" y="243715"/>
                      <a:pt x="7502" y="232766"/>
                    </a:cubicBezTo>
                    <a:cubicBezTo>
                      <a:pt x="-396" y="214070"/>
                      <a:pt x="-797" y="192071"/>
                      <a:pt x="6407" y="173041"/>
                    </a:cubicBezTo>
                    <a:cubicBezTo>
                      <a:pt x="15983" y="147740"/>
                      <a:pt x="37298" y="132008"/>
                      <a:pt x="60338" y="133234"/>
                    </a:cubicBezTo>
                    <a:cubicBezTo>
                      <a:pt x="62975" y="116683"/>
                      <a:pt x="71417" y="102337"/>
                      <a:pt x="83477" y="93881"/>
                    </a:cubicBezTo>
                    <a:cubicBezTo>
                      <a:pt x="92640" y="87456"/>
                      <a:pt x="103012" y="85014"/>
                      <a:pt x="113054" y="86347"/>
                    </a:cubicBezTo>
                    <a:lnTo>
                      <a:pt x="127491" y="94260"/>
                    </a:lnTo>
                    <a:lnTo>
                      <a:pt x="138954" y="78646"/>
                    </a:lnTo>
                    <a:cubicBezTo>
                      <a:pt x="148360" y="71704"/>
                      <a:pt x="159449" y="68077"/>
                      <a:pt x="170969" y="68690"/>
                    </a:cubicBezTo>
                    <a:cubicBezTo>
                      <a:pt x="173607" y="52140"/>
                      <a:pt x="182048" y="37794"/>
                      <a:pt x="194109" y="29338"/>
                    </a:cubicBezTo>
                    <a:cubicBezTo>
                      <a:pt x="212433" y="16488"/>
                      <a:pt x="235599" y="19567"/>
                      <a:pt x="251272" y="36926"/>
                    </a:cubicBezTo>
                    <a:cubicBezTo>
                      <a:pt x="260498" y="15322"/>
                      <a:pt x="278508" y="1296"/>
                      <a:pt x="298577" y="85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00660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75" name="フリーフォーム: 図形 874">
                <a:extLst>
                  <a:ext uri="{FF2B5EF4-FFF2-40B4-BE49-F238E27FC236}">
                    <a16:creationId xmlns:a16="http://schemas.microsoft.com/office/drawing/2014/main" id="{11C77A5E-FF79-4F31-9FA6-16D5F4745C04}"/>
                  </a:ext>
                </a:extLst>
              </p:cNvPr>
              <p:cNvSpPr/>
              <p:nvPr/>
            </p:nvSpPr>
            <p:spPr bwMode="auto">
              <a:xfrm>
                <a:off x="2398286" y="3156203"/>
                <a:ext cx="428838" cy="315654"/>
              </a:xfrm>
              <a:custGeom>
                <a:avLst/>
                <a:gdLst>
                  <a:gd name="connsiteX0" fmla="*/ 298577 w 601163"/>
                  <a:gd name="connsiteY0" fmla="*/ 85 h 315654"/>
                  <a:gd name="connsiteX1" fmla="*/ 353517 w 601163"/>
                  <a:gd name="connsiteY1" fmla="*/ 41618 h 315654"/>
                  <a:gd name="connsiteX2" fmla="*/ 437260 w 601163"/>
                  <a:gd name="connsiteY2" fmla="*/ 89350 h 315654"/>
                  <a:gd name="connsiteX3" fmla="*/ 441886 w 601163"/>
                  <a:gd name="connsiteY3" fmla="*/ 91839 h 315654"/>
                  <a:gd name="connsiteX4" fmla="*/ 445567 w 601163"/>
                  <a:gd name="connsiteY4" fmla="*/ 92303 h 315654"/>
                  <a:gd name="connsiteX5" fmla="*/ 483262 w 601163"/>
                  <a:gd name="connsiteY5" fmla="*/ 131660 h 315654"/>
                  <a:gd name="connsiteX6" fmla="*/ 567005 w 601163"/>
                  <a:gd name="connsiteY6" fmla="*/ 179392 h 315654"/>
                  <a:gd name="connsiteX7" fmla="*/ 600974 w 601163"/>
                  <a:gd name="connsiteY7" fmla="*/ 219051 h 315654"/>
                  <a:gd name="connsiteX8" fmla="*/ 586346 w 601163"/>
                  <a:gd name="connsiteY8" fmla="*/ 258839 h 315654"/>
                  <a:gd name="connsiteX9" fmla="*/ 597272 w 601163"/>
                  <a:gd name="connsiteY9" fmla="*/ 305555 h 315654"/>
                  <a:gd name="connsiteX10" fmla="*/ 591060 w 601163"/>
                  <a:gd name="connsiteY10" fmla="*/ 315654 h 315654"/>
                  <a:gd name="connsiteX11" fmla="*/ 26144 w 601163"/>
                  <a:gd name="connsiteY11" fmla="*/ 315654 h 315654"/>
                  <a:gd name="connsiteX12" fmla="*/ 25310 w 601163"/>
                  <a:gd name="connsiteY12" fmla="*/ 311584 h 315654"/>
                  <a:gd name="connsiteX13" fmla="*/ 25194 w 601163"/>
                  <a:gd name="connsiteY13" fmla="*/ 311466 h 315654"/>
                  <a:gd name="connsiteX14" fmla="*/ 8548 w 601163"/>
                  <a:gd name="connsiteY14" fmla="*/ 294599 h 315654"/>
                  <a:gd name="connsiteX15" fmla="*/ 410 w 601163"/>
                  <a:gd name="connsiteY15" fmla="*/ 270053 h 315654"/>
                  <a:gd name="connsiteX16" fmla="*/ 7502 w 601163"/>
                  <a:gd name="connsiteY16" fmla="*/ 232766 h 315654"/>
                  <a:gd name="connsiteX17" fmla="*/ 6407 w 601163"/>
                  <a:gd name="connsiteY17" fmla="*/ 173041 h 315654"/>
                  <a:gd name="connsiteX18" fmla="*/ 60338 w 601163"/>
                  <a:gd name="connsiteY18" fmla="*/ 133234 h 315654"/>
                  <a:gd name="connsiteX19" fmla="*/ 83477 w 601163"/>
                  <a:gd name="connsiteY19" fmla="*/ 93881 h 315654"/>
                  <a:gd name="connsiteX20" fmla="*/ 113054 w 601163"/>
                  <a:gd name="connsiteY20" fmla="*/ 86347 h 315654"/>
                  <a:gd name="connsiteX21" fmla="*/ 127491 w 601163"/>
                  <a:gd name="connsiteY21" fmla="*/ 94260 h 315654"/>
                  <a:gd name="connsiteX22" fmla="*/ 138954 w 601163"/>
                  <a:gd name="connsiteY22" fmla="*/ 78646 h 315654"/>
                  <a:gd name="connsiteX23" fmla="*/ 170969 w 601163"/>
                  <a:gd name="connsiteY23" fmla="*/ 68690 h 315654"/>
                  <a:gd name="connsiteX24" fmla="*/ 194109 w 601163"/>
                  <a:gd name="connsiteY24" fmla="*/ 29338 h 315654"/>
                  <a:gd name="connsiteX25" fmla="*/ 251272 w 601163"/>
                  <a:gd name="connsiteY25" fmla="*/ 36926 h 315654"/>
                  <a:gd name="connsiteX26" fmla="*/ 298577 w 601163"/>
                  <a:gd name="connsiteY26" fmla="*/ 85 h 315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01163" h="315654">
                    <a:moveTo>
                      <a:pt x="298577" y="85"/>
                    </a:moveTo>
                    <a:cubicBezTo>
                      <a:pt x="322227" y="-1342"/>
                      <a:pt x="344151" y="15229"/>
                      <a:pt x="353517" y="41618"/>
                    </a:cubicBezTo>
                    <a:cubicBezTo>
                      <a:pt x="387472" y="26306"/>
                      <a:pt x="425250" y="47835"/>
                      <a:pt x="437260" y="89350"/>
                    </a:cubicBezTo>
                    <a:lnTo>
                      <a:pt x="441886" y="91839"/>
                    </a:lnTo>
                    <a:lnTo>
                      <a:pt x="445567" y="92303"/>
                    </a:lnTo>
                    <a:cubicBezTo>
                      <a:pt x="462149" y="97600"/>
                      <a:pt x="476237" y="111869"/>
                      <a:pt x="483262" y="131660"/>
                    </a:cubicBezTo>
                    <a:cubicBezTo>
                      <a:pt x="517217" y="116349"/>
                      <a:pt x="554995" y="137877"/>
                      <a:pt x="567005" y="179392"/>
                    </a:cubicBezTo>
                    <a:cubicBezTo>
                      <a:pt x="584803" y="180887"/>
                      <a:pt x="599168" y="197655"/>
                      <a:pt x="600974" y="219051"/>
                    </a:cubicBezTo>
                    <a:cubicBezTo>
                      <a:pt x="602285" y="234531"/>
                      <a:pt x="596727" y="249654"/>
                      <a:pt x="586346" y="258839"/>
                    </a:cubicBezTo>
                    <a:cubicBezTo>
                      <a:pt x="597321" y="270388"/>
                      <a:pt x="601614" y="288741"/>
                      <a:pt x="597272" y="305555"/>
                    </a:cubicBezTo>
                    <a:lnTo>
                      <a:pt x="591060" y="315654"/>
                    </a:lnTo>
                    <a:lnTo>
                      <a:pt x="26144" y="315654"/>
                    </a:lnTo>
                    <a:lnTo>
                      <a:pt x="25310" y="311584"/>
                    </a:lnTo>
                    <a:lnTo>
                      <a:pt x="25194" y="311466"/>
                    </a:lnTo>
                    <a:lnTo>
                      <a:pt x="8548" y="294599"/>
                    </a:lnTo>
                    <a:cubicBezTo>
                      <a:pt x="4267" y="287459"/>
                      <a:pt x="1423" y="279058"/>
                      <a:pt x="410" y="270053"/>
                    </a:cubicBezTo>
                    <a:cubicBezTo>
                      <a:pt x="-1064" y="256979"/>
                      <a:pt x="1457" y="243715"/>
                      <a:pt x="7502" y="232766"/>
                    </a:cubicBezTo>
                    <a:cubicBezTo>
                      <a:pt x="-396" y="214070"/>
                      <a:pt x="-797" y="192071"/>
                      <a:pt x="6407" y="173041"/>
                    </a:cubicBezTo>
                    <a:cubicBezTo>
                      <a:pt x="15983" y="147740"/>
                      <a:pt x="37298" y="132008"/>
                      <a:pt x="60338" y="133234"/>
                    </a:cubicBezTo>
                    <a:cubicBezTo>
                      <a:pt x="62975" y="116683"/>
                      <a:pt x="71417" y="102337"/>
                      <a:pt x="83477" y="93881"/>
                    </a:cubicBezTo>
                    <a:cubicBezTo>
                      <a:pt x="92640" y="87456"/>
                      <a:pt x="103012" y="85014"/>
                      <a:pt x="113054" y="86347"/>
                    </a:cubicBezTo>
                    <a:lnTo>
                      <a:pt x="127491" y="94260"/>
                    </a:lnTo>
                    <a:lnTo>
                      <a:pt x="138954" y="78646"/>
                    </a:lnTo>
                    <a:cubicBezTo>
                      <a:pt x="148360" y="71704"/>
                      <a:pt x="159449" y="68077"/>
                      <a:pt x="170969" y="68690"/>
                    </a:cubicBezTo>
                    <a:cubicBezTo>
                      <a:pt x="173607" y="52140"/>
                      <a:pt x="182048" y="37794"/>
                      <a:pt x="194109" y="29338"/>
                    </a:cubicBezTo>
                    <a:cubicBezTo>
                      <a:pt x="212433" y="16488"/>
                      <a:pt x="235599" y="19567"/>
                      <a:pt x="251272" y="36926"/>
                    </a:cubicBezTo>
                    <a:cubicBezTo>
                      <a:pt x="260498" y="15322"/>
                      <a:pt x="278508" y="1296"/>
                      <a:pt x="298577" y="85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76" name="フリーフォーム: 図形 875">
                <a:extLst>
                  <a:ext uri="{FF2B5EF4-FFF2-40B4-BE49-F238E27FC236}">
                    <a16:creationId xmlns:a16="http://schemas.microsoft.com/office/drawing/2014/main" id="{1793E03B-A456-4206-A65F-DA82624E926A}"/>
                  </a:ext>
                </a:extLst>
              </p:cNvPr>
              <p:cNvSpPr/>
              <p:nvPr/>
            </p:nvSpPr>
            <p:spPr bwMode="auto">
              <a:xfrm>
                <a:off x="3014909" y="3151298"/>
                <a:ext cx="469460" cy="288683"/>
              </a:xfrm>
              <a:custGeom>
                <a:avLst/>
                <a:gdLst>
                  <a:gd name="connsiteX0" fmla="*/ 298577 w 601163"/>
                  <a:gd name="connsiteY0" fmla="*/ 85 h 315654"/>
                  <a:gd name="connsiteX1" fmla="*/ 353517 w 601163"/>
                  <a:gd name="connsiteY1" fmla="*/ 41618 h 315654"/>
                  <a:gd name="connsiteX2" fmla="*/ 437260 w 601163"/>
                  <a:gd name="connsiteY2" fmla="*/ 89350 h 315654"/>
                  <a:gd name="connsiteX3" fmla="*/ 441886 w 601163"/>
                  <a:gd name="connsiteY3" fmla="*/ 91839 h 315654"/>
                  <a:gd name="connsiteX4" fmla="*/ 445567 w 601163"/>
                  <a:gd name="connsiteY4" fmla="*/ 92303 h 315654"/>
                  <a:gd name="connsiteX5" fmla="*/ 483262 w 601163"/>
                  <a:gd name="connsiteY5" fmla="*/ 131660 h 315654"/>
                  <a:gd name="connsiteX6" fmla="*/ 567005 w 601163"/>
                  <a:gd name="connsiteY6" fmla="*/ 179392 h 315654"/>
                  <a:gd name="connsiteX7" fmla="*/ 600974 w 601163"/>
                  <a:gd name="connsiteY7" fmla="*/ 219051 h 315654"/>
                  <a:gd name="connsiteX8" fmla="*/ 586346 w 601163"/>
                  <a:gd name="connsiteY8" fmla="*/ 258839 h 315654"/>
                  <a:gd name="connsiteX9" fmla="*/ 597272 w 601163"/>
                  <a:gd name="connsiteY9" fmla="*/ 305555 h 315654"/>
                  <a:gd name="connsiteX10" fmla="*/ 591060 w 601163"/>
                  <a:gd name="connsiteY10" fmla="*/ 315654 h 315654"/>
                  <a:gd name="connsiteX11" fmla="*/ 26144 w 601163"/>
                  <a:gd name="connsiteY11" fmla="*/ 315654 h 315654"/>
                  <a:gd name="connsiteX12" fmla="*/ 25310 w 601163"/>
                  <a:gd name="connsiteY12" fmla="*/ 311584 h 315654"/>
                  <a:gd name="connsiteX13" fmla="*/ 25194 w 601163"/>
                  <a:gd name="connsiteY13" fmla="*/ 311466 h 315654"/>
                  <a:gd name="connsiteX14" fmla="*/ 8548 w 601163"/>
                  <a:gd name="connsiteY14" fmla="*/ 294599 h 315654"/>
                  <a:gd name="connsiteX15" fmla="*/ 410 w 601163"/>
                  <a:gd name="connsiteY15" fmla="*/ 270053 h 315654"/>
                  <a:gd name="connsiteX16" fmla="*/ 7502 w 601163"/>
                  <a:gd name="connsiteY16" fmla="*/ 232766 h 315654"/>
                  <a:gd name="connsiteX17" fmla="*/ 6407 w 601163"/>
                  <a:gd name="connsiteY17" fmla="*/ 173041 h 315654"/>
                  <a:gd name="connsiteX18" fmla="*/ 60338 w 601163"/>
                  <a:gd name="connsiteY18" fmla="*/ 133234 h 315654"/>
                  <a:gd name="connsiteX19" fmla="*/ 83477 w 601163"/>
                  <a:gd name="connsiteY19" fmla="*/ 93881 h 315654"/>
                  <a:gd name="connsiteX20" fmla="*/ 113054 w 601163"/>
                  <a:gd name="connsiteY20" fmla="*/ 86347 h 315654"/>
                  <a:gd name="connsiteX21" fmla="*/ 127491 w 601163"/>
                  <a:gd name="connsiteY21" fmla="*/ 94260 h 315654"/>
                  <a:gd name="connsiteX22" fmla="*/ 138954 w 601163"/>
                  <a:gd name="connsiteY22" fmla="*/ 78646 h 315654"/>
                  <a:gd name="connsiteX23" fmla="*/ 170969 w 601163"/>
                  <a:gd name="connsiteY23" fmla="*/ 68690 h 315654"/>
                  <a:gd name="connsiteX24" fmla="*/ 194109 w 601163"/>
                  <a:gd name="connsiteY24" fmla="*/ 29338 h 315654"/>
                  <a:gd name="connsiteX25" fmla="*/ 251272 w 601163"/>
                  <a:gd name="connsiteY25" fmla="*/ 36926 h 315654"/>
                  <a:gd name="connsiteX26" fmla="*/ 298577 w 601163"/>
                  <a:gd name="connsiteY26" fmla="*/ 85 h 315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01163" h="315654">
                    <a:moveTo>
                      <a:pt x="298577" y="85"/>
                    </a:moveTo>
                    <a:cubicBezTo>
                      <a:pt x="322227" y="-1342"/>
                      <a:pt x="344151" y="15229"/>
                      <a:pt x="353517" y="41618"/>
                    </a:cubicBezTo>
                    <a:cubicBezTo>
                      <a:pt x="387472" y="26306"/>
                      <a:pt x="425250" y="47835"/>
                      <a:pt x="437260" y="89350"/>
                    </a:cubicBezTo>
                    <a:lnTo>
                      <a:pt x="441886" y="91839"/>
                    </a:lnTo>
                    <a:lnTo>
                      <a:pt x="445567" y="92303"/>
                    </a:lnTo>
                    <a:cubicBezTo>
                      <a:pt x="462149" y="97600"/>
                      <a:pt x="476237" y="111869"/>
                      <a:pt x="483262" y="131660"/>
                    </a:cubicBezTo>
                    <a:cubicBezTo>
                      <a:pt x="517217" y="116349"/>
                      <a:pt x="554995" y="137877"/>
                      <a:pt x="567005" y="179392"/>
                    </a:cubicBezTo>
                    <a:cubicBezTo>
                      <a:pt x="584803" y="180887"/>
                      <a:pt x="599168" y="197655"/>
                      <a:pt x="600974" y="219051"/>
                    </a:cubicBezTo>
                    <a:cubicBezTo>
                      <a:pt x="602285" y="234531"/>
                      <a:pt x="596727" y="249654"/>
                      <a:pt x="586346" y="258839"/>
                    </a:cubicBezTo>
                    <a:cubicBezTo>
                      <a:pt x="597321" y="270388"/>
                      <a:pt x="601614" y="288741"/>
                      <a:pt x="597272" y="305555"/>
                    </a:cubicBezTo>
                    <a:lnTo>
                      <a:pt x="591060" y="315654"/>
                    </a:lnTo>
                    <a:lnTo>
                      <a:pt x="26144" y="315654"/>
                    </a:lnTo>
                    <a:lnTo>
                      <a:pt x="25310" y="311584"/>
                    </a:lnTo>
                    <a:lnTo>
                      <a:pt x="25194" y="311466"/>
                    </a:lnTo>
                    <a:lnTo>
                      <a:pt x="8548" y="294599"/>
                    </a:lnTo>
                    <a:cubicBezTo>
                      <a:pt x="4267" y="287459"/>
                      <a:pt x="1423" y="279058"/>
                      <a:pt x="410" y="270053"/>
                    </a:cubicBezTo>
                    <a:cubicBezTo>
                      <a:pt x="-1064" y="256979"/>
                      <a:pt x="1457" y="243715"/>
                      <a:pt x="7502" y="232766"/>
                    </a:cubicBezTo>
                    <a:cubicBezTo>
                      <a:pt x="-396" y="214070"/>
                      <a:pt x="-797" y="192071"/>
                      <a:pt x="6407" y="173041"/>
                    </a:cubicBezTo>
                    <a:cubicBezTo>
                      <a:pt x="15983" y="147740"/>
                      <a:pt x="37298" y="132008"/>
                      <a:pt x="60338" y="133234"/>
                    </a:cubicBezTo>
                    <a:cubicBezTo>
                      <a:pt x="62975" y="116683"/>
                      <a:pt x="71417" y="102337"/>
                      <a:pt x="83477" y="93881"/>
                    </a:cubicBezTo>
                    <a:cubicBezTo>
                      <a:pt x="92640" y="87456"/>
                      <a:pt x="103012" y="85014"/>
                      <a:pt x="113054" y="86347"/>
                    </a:cubicBezTo>
                    <a:lnTo>
                      <a:pt x="127491" y="94260"/>
                    </a:lnTo>
                    <a:lnTo>
                      <a:pt x="138954" y="78646"/>
                    </a:lnTo>
                    <a:cubicBezTo>
                      <a:pt x="148360" y="71704"/>
                      <a:pt x="159449" y="68077"/>
                      <a:pt x="170969" y="68690"/>
                    </a:cubicBezTo>
                    <a:cubicBezTo>
                      <a:pt x="173607" y="52140"/>
                      <a:pt x="182048" y="37794"/>
                      <a:pt x="194109" y="29338"/>
                    </a:cubicBezTo>
                    <a:cubicBezTo>
                      <a:pt x="212433" y="16488"/>
                      <a:pt x="235599" y="19567"/>
                      <a:pt x="251272" y="36926"/>
                    </a:cubicBezTo>
                    <a:cubicBezTo>
                      <a:pt x="260498" y="15322"/>
                      <a:pt x="278508" y="1296"/>
                      <a:pt x="298577" y="85"/>
                    </a:cubicBezTo>
                    <a:close/>
                  </a:path>
                </a:pathLst>
              </a:custGeom>
              <a:pattFill prst="smConfetti">
                <a:fgClr>
                  <a:srgbClr val="00CC00"/>
                </a:fgClr>
                <a:bgClr>
                  <a:srgbClr val="339933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77" name="楕円 876">
                <a:extLst>
                  <a:ext uri="{FF2B5EF4-FFF2-40B4-BE49-F238E27FC236}">
                    <a16:creationId xmlns:a16="http://schemas.microsoft.com/office/drawing/2014/main" id="{9CB03A04-5CF1-48BD-B585-0B6AACB6261E}"/>
                  </a:ext>
                </a:extLst>
              </p:cNvPr>
              <p:cNvSpPr/>
              <p:nvPr/>
            </p:nvSpPr>
            <p:spPr bwMode="auto">
              <a:xfrm>
                <a:off x="2317466" y="3431856"/>
                <a:ext cx="1538595" cy="681824"/>
              </a:xfrm>
              <a:prstGeom prst="ellipse">
                <a:avLst/>
              </a:prstGeom>
              <a:solidFill>
                <a:srgbClr val="00B0F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8" name="フリーフォーム: 図形 877">
                <a:extLst>
                  <a:ext uri="{FF2B5EF4-FFF2-40B4-BE49-F238E27FC236}">
                    <a16:creationId xmlns:a16="http://schemas.microsoft.com/office/drawing/2014/main" id="{7B4A8A9D-3B3A-4894-BB2F-E7DE5EF7DA80}"/>
                  </a:ext>
                </a:extLst>
              </p:cNvPr>
              <p:cNvSpPr/>
              <p:nvPr/>
            </p:nvSpPr>
            <p:spPr bwMode="auto">
              <a:xfrm>
                <a:off x="2188589" y="3567521"/>
                <a:ext cx="1771639" cy="626500"/>
              </a:xfrm>
              <a:custGeom>
                <a:avLst/>
                <a:gdLst>
                  <a:gd name="connsiteX0" fmla="*/ 1649949 w 1771639"/>
                  <a:gd name="connsiteY0" fmla="*/ 0 h 626500"/>
                  <a:gd name="connsiteX1" fmla="*/ 1771639 w 1771639"/>
                  <a:gd name="connsiteY1" fmla="*/ 160716 h 626500"/>
                  <a:gd name="connsiteX2" fmla="*/ 1695474 w 1771639"/>
                  <a:gd name="connsiteY2" fmla="*/ 203577 h 626500"/>
                  <a:gd name="connsiteX3" fmla="*/ 1688429 w 1771639"/>
                  <a:gd name="connsiteY3" fmla="*/ 204107 h 626500"/>
                  <a:gd name="connsiteX4" fmla="*/ 1727709 w 1771639"/>
                  <a:gd name="connsiteY4" fmla="*/ 245611 h 626500"/>
                  <a:gd name="connsiteX5" fmla="*/ 1769517 w 1771639"/>
                  <a:gd name="connsiteY5" fmla="*/ 334640 h 626500"/>
                  <a:gd name="connsiteX6" fmla="*/ 1620627 w 1771639"/>
                  <a:gd name="connsiteY6" fmla="*/ 380658 h 626500"/>
                  <a:gd name="connsiteX7" fmla="*/ 1579154 w 1771639"/>
                  <a:gd name="connsiteY7" fmla="*/ 376650 h 626500"/>
                  <a:gd name="connsiteX8" fmla="*/ 1597096 w 1771639"/>
                  <a:gd name="connsiteY8" fmla="*/ 404482 h 626500"/>
                  <a:gd name="connsiteX9" fmla="*/ 1609078 w 1771639"/>
                  <a:gd name="connsiteY9" fmla="*/ 438529 h 626500"/>
                  <a:gd name="connsiteX10" fmla="*/ 1448901 w 1771639"/>
                  <a:gd name="connsiteY10" fmla="*/ 482583 h 626500"/>
                  <a:gd name="connsiteX11" fmla="*/ 1379224 w 1771639"/>
                  <a:gd name="connsiteY11" fmla="*/ 476592 h 626500"/>
                  <a:gd name="connsiteX12" fmla="*/ 1421231 w 1771639"/>
                  <a:gd name="connsiteY12" fmla="*/ 528102 h 626500"/>
                  <a:gd name="connsiteX13" fmla="*/ 1439772 w 1771639"/>
                  <a:gd name="connsiteY13" fmla="*/ 569750 h 626500"/>
                  <a:gd name="connsiteX14" fmla="*/ 1191917 w 1771639"/>
                  <a:gd name="connsiteY14" fmla="*/ 623638 h 626500"/>
                  <a:gd name="connsiteX15" fmla="*/ 1016283 w 1771639"/>
                  <a:gd name="connsiteY15" fmla="*/ 611699 h 626500"/>
                  <a:gd name="connsiteX16" fmla="*/ 998186 w 1771639"/>
                  <a:gd name="connsiteY16" fmla="*/ 606032 h 626500"/>
                  <a:gd name="connsiteX17" fmla="*/ 965087 w 1771639"/>
                  <a:gd name="connsiteY17" fmla="*/ 614567 h 626500"/>
                  <a:gd name="connsiteX18" fmla="*/ 799403 w 1771639"/>
                  <a:gd name="connsiteY18" fmla="*/ 626500 h 626500"/>
                  <a:gd name="connsiteX19" fmla="*/ 565091 w 1771639"/>
                  <a:gd name="connsiteY19" fmla="*/ 585759 h 626500"/>
                  <a:gd name="connsiteX20" fmla="*/ 570195 w 1771639"/>
                  <a:gd name="connsiteY20" fmla="*/ 571505 h 626500"/>
                  <a:gd name="connsiteX21" fmla="*/ 562941 w 1771639"/>
                  <a:gd name="connsiteY21" fmla="*/ 572687 h 626500"/>
                  <a:gd name="connsiteX22" fmla="*/ 497745 w 1771639"/>
                  <a:gd name="connsiteY22" fmla="*/ 575869 h 626500"/>
                  <a:gd name="connsiteX23" fmla="*/ 330251 w 1771639"/>
                  <a:gd name="connsiteY23" fmla="*/ 535375 h 626500"/>
                  <a:gd name="connsiteX24" fmla="*/ 344332 w 1771639"/>
                  <a:gd name="connsiteY24" fmla="*/ 500829 h 626500"/>
                  <a:gd name="connsiteX25" fmla="*/ 358485 w 1771639"/>
                  <a:gd name="connsiteY25" fmla="*/ 483094 h 626500"/>
                  <a:gd name="connsiteX26" fmla="*/ 314498 w 1771639"/>
                  <a:gd name="connsiteY26" fmla="*/ 485666 h 626500"/>
                  <a:gd name="connsiteX27" fmla="*/ 157052 w 1771639"/>
                  <a:gd name="connsiteY27" fmla="*/ 440060 h 626500"/>
                  <a:gd name="connsiteX28" fmla="*/ 170288 w 1771639"/>
                  <a:gd name="connsiteY28" fmla="*/ 401154 h 626500"/>
                  <a:gd name="connsiteX29" fmla="*/ 189195 w 1771639"/>
                  <a:gd name="connsiteY29" fmla="*/ 372769 h 626500"/>
                  <a:gd name="connsiteX30" fmla="*/ 172284 w 1771639"/>
                  <a:gd name="connsiteY30" fmla="*/ 374042 h 626500"/>
                  <a:gd name="connsiteX31" fmla="*/ 47577 w 1771639"/>
                  <a:gd name="connsiteY31" fmla="*/ 327526 h 626500"/>
                  <a:gd name="connsiteX32" fmla="*/ 85800 w 1771639"/>
                  <a:gd name="connsiteY32" fmla="*/ 234216 h 626500"/>
                  <a:gd name="connsiteX33" fmla="*/ 90247 w 1771639"/>
                  <a:gd name="connsiteY33" fmla="*/ 229046 h 626500"/>
                  <a:gd name="connsiteX34" fmla="*/ 83772 w 1771639"/>
                  <a:gd name="connsiteY34" fmla="*/ 228798 h 626500"/>
                  <a:gd name="connsiteX35" fmla="*/ 4 w 1771639"/>
                  <a:gd name="connsiteY35" fmla="*/ 191414 h 626500"/>
                  <a:gd name="connsiteX36" fmla="*/ 140606 w 1771639"/>
                  <a:gd name="connsiteY36" fmla="*/ 55186 h 626500"/>
                  <a:gd name="connsiteX37" fmla="*/ 274568 w 1771639"/>
                  <a:gd name="connsiteY37" fmla="*/ 191414 h 626500"/>
                  <a:gd name="connsiteX38" fmla="*/ 263780 w 1771639"/>
                  <a:gd name="connsiteY38" fmla="*/ 206761 h 626500"/>
                  <a:gd name="connsiteX39" fmla="*/ 244336 w 1771639"/>
                  <a:gd name="connsiteY39" fmla="*/ 215044 h 626500"/>
                  <a:gd name="connsiteX40" fmla="*/ 261973 w 1771639"/>
                  <a:gd name="connsiteY40" fmla="*/ 237535 h 626500"/>
                  <a:gd name="connsiteX41" fmla="*/ 286001 w 1771639"/>
                  <a:gd name="connsiteY41" fmla="*/ 288082 h 626500"/>
                  <a:gd name="connsiteX42" fmla="*/ 286438 w 1771639"/>
                  <a:gd name="connsiteY42" fmla="*/ 287871 h 626500"/>
                  <a:gd name="connsiteX43" fmla="*/ 318306 w 1771639"/>
                  <a:gd name="connsiteY43" fmla="*/ 282489 h 626500"/>
                  <a:gd name="connsiteX44" fmla="*/ 427733 w 1771639"/>
                  <a:gd name="connsiteY44" fmla="*/ 351830 h 626500"/>
                  <a:gd name="connsiteX45" fmla="*/ 459453 w 1771639"/>
                  <a:gd name="connsiteY45" fmla="*/ 403651 h 626500"/>
                  <a:gd name="connsiteX46" fmla="*/ 467894 w 1771639"/>
                  <a:gd name="connsiteY46" fmla="*/ 400242 h 626500"/>
                  <a:gd name="connsiteX47" fmla="*/ 501797 w 1771639"/>
                  <a:gd name="connsiteY47" fmla="*/ 395463 h 626500"/>
                  <a:gd name="connsiteX48" fmla="*/ 618207 w 1771639"/>
                  <a:gd name="connsiteY48" fmla="*/ 457032 h 626500"/>
                  <a:gd name="connsiteX49" fmla="*/ 648192 w 1771639"/>
                  <a:gd name="connsiteY49" fmla="*/ 497918 h 626500"/>
                  <a:gd name="connsiteX50" fmla="*/ 713113 w 1771639"/>
                  <a:gd name="connsiteY50" fmla="*/ 462736 h 626500"/>
                  <a:gd name="connsiteX51" fmla="*/ 805071 w 1771639"/>
                  <a:gd name="connsiteY51" fmla="*/ 444996 h 626500"/>
                  <a:gd name="connsiteX52" fmla="*/ 967920 w 1771639"/>
                  <a:gd name="connsiteY52" fmla="*/ 506940 h 626500"/>
                  <a:gd name="connsiteX53" fmla="*/ 974294 w 1771639"/>
                  <a:gd name="connsiteY53" fmla="*/ 513190 h 626500"/>
                  <a:gd name="connsiteX54" fmla="*/ 1020030 w 1771639"/>
                  <a:gd name="connsiteY54" fmla="*/ 461651 h 626500"/>
                  <a:gd name="connsiteX55" fmla="*/ 1197912 w 1771639"/>
                  <a:gd name="connsiteY55" fmla="*/ 383561 h 626500"/>
                  <a:gd name="connsiteX56" fmla="*/ 1293452 w 1771639"/>
                  <a:gd name="connsiteY56" fmla="*/ 408468 h 626500"/>
                  <a:gd name="connsiteX57" fmla="*/ 1297572 w 1771639"/>
                  <a:gd name="connsiteY57" fmla="*/ 411087 h 626500"/>
                  <a:gd name="connsiteX58" fmla="*/ 1302189 w 1771639"/>
                  <a:gd name="connsiteY58" fmla="*/ 400947 h 626500"/>
                  <a:gd name="connsiteX59" fmla="*/ 1452775 w 1771639"/>
                  <a:gd name="connsiteY59" fmla="*/ 286319 h 626500"/>
                  <a:gd name="connsiteX60" fmla="*/ 1484890 w 1771639"/>
                  <a:gd name="connsiteY60" fmla="*/ 291862 h 626500"/>
                  <a:gd name="connsiteX61" fmla="*/ 1486080 w 1771639"/>
                  <a:gd name="connsiteY61" fmla="*/ 292457 h 626500"/>
                  <a:gd name="connsiteX62" fmla="*/ 1517372 w 1771639"/>
                  <a:gd name="connsiteY62" fmla="*/ 242329 h 626500"/>
                  <a:gd name="connsiteX63" fmla="*/ 1563863 w 1771639"/>
                  <a:gd name="connsiteY63" fmla="*/ 197544 h 626500"/>
                  <a:gd name="connsiteX64" fmla="*/ 1558564 w 1771639"/>
                  <a:gd name="connsiteY64" fmla="*/ 196926 h 626500"/>
                  <a:gd name="connsiteX65" fmla="*/ 1522226 w 1771639"/>
                  <a:gd name="connsiteY65" fmla="*/ 160716 h 626500"/>
                  <a:gd name="connsiteX66" fmla="*/ 1649949 w 1771639"/>
                  <a:gd name="connsiteY66" fmla="*/ 0 h 626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</a:cxnLst>
                <a:rect l="l" t="t" r="r" b="b"/>
                <a:pathLst>
                  <a:path w="1771639" h="626500">
                    <a:moveTo>
                      <a:pt x="1649949" y="0"/>
                    </a:moveTo>
                    <a:cubicBezTo>
                      <a:pt x="1718823" y="0"/>
                      <a:pt x="1771639" y="135026"/>
                      <a:pt x="1771639" y="160716"/>
                    </a:cubicBezTo>
                    <a:cubicBezTo>
                      <a:pt x="1771639" y="179984"/>
                      <a:pt x="1740233" y="196515"/>
                      <a:pt x="1695474" y="203577"/>
                    </a:cubicBezTo>
                    <a:lnTo>
                      <a:pt x="1688429" y="204107"/>
                    </a:lnTo>
                    <a:lnTo>
                      <a:pt x="1727709" y="245611"/>
                    </a:lnTo>
                    <a:cubicBezTo>
                      <a:pt x="1753752" y="282184"/>
                      <a:pt x="1769517" y="321933"/>
                      <a:pt x="1769517" y="334640"/>
                    </a:cubicBezTo>
                    <a:cubicBezTo>
                      <a:pt x="1769517" y="360055"/>
                      <a:pt x="1702857" y="380658"/>
                      <a:pt x="1620627" y="380658"/>
                    </a:cubicBezTo>
                    <a:lnTo>
                      <a:pt x="1579154" y="376650"/>
                    </a:lnTo>
                    <a:lnTo>
                      <a:pt x="1597096" y="404482"/>
                    </a:lnTo>
                    <a:cubicBezTo>
                      <a:pt x="1604838" y="419892"/>
                      <a:pt x="1609078" y="432447"/>
                      <a:pt x="1609078" y="438529"/>
                    </a:cubicBezTo>
                    <a:cubicBezTo>
                      <a:pt x="1609078" y="462859"/>
                      <a:pt x="1537364" y="482583"/>
                      <a:pt x="1448901" y="482583"/>
                    </a:cubicBezTo>
                    <a:lnTo>
                      <a:pt x="1379224" y="476592"/>
                    </a:lnTo>
                    <a:lnTo>
                      <a:pt x="1421231" y="528102"/>
                    </a:lnTo>
                    <a:cubicBezTo>
                      <a:pt x="1433211" y="546952"/>
                      <a:pt x="1439772" y="562309"/>
                      <a:pt x="1439772" y="569750"/>
                    </a:cubicBezTo>
                    <a:cubicBezTo>
                      <a:pt x="1439772" y="599511"/>
                      <a:pt x="1328804" y="623638"/>
                      <a:pt x="1191917" y="623638"/>
                    </a:cubicBezTo>
                    <a:cubicBezTo>
                      <a:pt x="1123474" y="623638"/>
                      <a:pt x="1061261" y="620169"/>
                      <a:pt x="1016283" y="611699"/>
                    </a:cubicBezTo>
                    <a:lnTo>
                      <a:pt x="998186" y="606032"/>
                    </a:lnTo>
                    <a:lnTo>
                      <a:pt x="965087" y="614567"/>
                    </a:lnTo>
                    <a:cubicBezTo>
                      <a:pt x="922685" y="621940"/>
                      <a:pt x="864107" y="626500"/>
                      <a:pt x="799403" y="626500"/>
                    </a:cubicBezTo>
                    <a:cubicBezTo>
                      <a:pt x="669996" y="626500"/>
                      <a:pt x="564146" y="616010"/>
                      <a:pt x="565091" y="585759"/>
                    </a:cubicBezTo>
                    <a:lnTo>
                      <a:pt x="570195" y="571505"/>
                    </a:lnTo>
                    <a:lnTo>
                      <a:pt x="562941" y="572687"/>
                    </a:lnTo>
                    <a:cubicBezTo>
                      <a:pt x="542903" y="574736"/>
                      <a:pt x="520871" y="575869"/>
                      <a:pt x="497745" y="575869"/>
                    </a:cubicBezTo>
                    <a:cubicBezTo>
                      <a:pt x="405241" y="575869"/>
                      <a:pt x="329576" y="565442"/>
                      <a:pt x="330251" y="535375"/>
                    </a:cubicBezTo>
                    <a:cubicBezTo>
                      <a:pt x="330420" y="527858"/>
                      <a:pt x="335445" y="515355"/>
                      <a:pt x="344332" y="500829"/>
                    </a:cubicBezTo>
                    <a:lnTo>
                      <a:pt x="358485" y="483094"/>
                    </a:lnTo>
                    <a:lnTo>
                      <a:pt x="314498" y="485666"/>
                    </a:lnTo>
                    <a:cubicBezTo>
                      <a:pt x="227543" y="485666"/>
                      <a:pt x="156417" y="473923"/>
                      <a:pt x="157052" y="440060"/>
                    </a:cubicBezTo>
                    <a:cubicBezTo>
                      <a:pt x="157211" y="431595"/>
                      <a:pt x="161934" y="417514"/>
                      <a:pt x="170288" y="401154"/>
                    </a:cubicBezTo>
                    <a:lnTo>
                      <a:pt x="189195" y="372769"/>
                    </a:lnTo>
                    <a:lnTo>
                      <a:pt x="172284" y="374042"/>
                    </a:lnTo>
                    <a:cubicBezTo>
                      <a:pt x="103410" y="374042"/>
                      <a:pt x="47075" y="362065"/>
                      <a:pt x="47577" y="327526"/>
                    </a:cubicBezTo>
                    <a:cubicBezTo>
                      <a:pt x="47829" y="310257"/>
                      <a:pt x="62541" y="270078"/>
                      <a:pt x="85800" y="234216"/>
                    </a:cubicBezTo>
                    <a:lnTo>
                      <a:pt x="90247" y="229046"/>
                    </a:lnTo>
                    <a:lnTo>
                      <a:pt x="83772" y="228798"/>
                    </a:lnTo>
                    <a:cubicBezTo>
                      <a:pt x="34369" y="224571"/>
                      <a:pt x="-412" y="213371"/>
                      <a:pt x="4" y="191414"/>
                    </a:cubicBezTo>
                    <a:cubicBezTo>
                      <a:pt x="557" y="162138"/>
                      <a:pt x="64788" y="55186"/>
                      <a:pt x="140606" y="55186"/>
                    </a:cubicBezTo>
                    <a:cubicBezTo>
                      <a:pt x="216425" y="55186"/>
                      <a:pt x="274568" y="169638"/>
                      <a:pt x="274568" y="191414"/>
                    </a:cubicBezTo>
                    <a:cubicBezTo>
                      <a:pt x="274568" y="196858"/>
                      <a:pt x="270727" y="202044"/>
                      <a:pt x="263780" y="206761"/>
                    </a:cubicBezTo>
                    <a:lnTo>
                      <a:pt x="244336" y="215044"/>
                    </a:lnTo>
                    <a:lnTo>
                      <a:pt x="261973" y="237535"/>
                    </a:lnTo>
                    <a:lnTo>
                      <a:pt x="286001" y="288082"/>
                    </a:lnTo>
                    <a:lnTo>
                      <a:pt x="286438" y="287871"/>
                    </a:lnTo>
                    <a:cubicBezTo>
                      <a:pt x="296775" y="284422"/>
                      <a:pt x="307437" y="282489"/>
                      <a:pt x="318306" y="282489"/>
                    </a:cubicBezTo>
                    <a:cubicBezTo>
                      <a:pt x="361783" y="282489"/>
                      <a:pt x="400193" y="315585"/>
                      <a:pt x="427733" y="351830"/>
                    </a:cubicBezTo>
                    <a:lnTo>
                      <a:pt x="459453" y="403651"/>
                    </a:lnTo>
                    <a:lnTo>
                      <a:pt x="467894" y="400242"/>
                    </a:lnTo>
                    <a:cubicBezTo>
                      <a:pt x="478891" y="397180"/>
                      <a:pt x="490234" y="395463"/>
                      <a:pt x="501797" y="395463"/>
                    </a:cubicBezTo>
                    <a:cubicBezTo>
                      <a:pt x="548049" y="395463"/>
                      <a:pt x="588909" y="424850"/>
                      <a:pt x="618207" y="457032"/>
                    </a:cubicBezTo>
                    <a:lnTo>
                      <a:pt x="648192" y="497918"/>
                    </a:lnTo>
                    <a:lnTo>
                      <a:pt x="713113" y="462736"/>
                    </a:lnTo>
                    <a:cubicBezTo>
                      <a:pt x="741603" y="451903"/>
                      <a:pt x="772719" y="444996"/>
                      <a:pt x="805071" y="444996"/>
                    </a:cubicBezTo>
                    <a:cubicBezTo>
                      <a:pt x="869774" y="444996"/>
                      <a:pt x="926935" y="474562"/>
                      <a:pt x="967920" y="506940"/>
                    </a:cubicBezTo>
                    <a:lnTo>
                      <a:pt x="974294" y="513190"/>
                    </a:lnTo>
                    <a:lnTo>
                      <a:pt x="1020030" y="461651"/>
                    </a:lnTo>
                    <a:cubicBezTo>
                      <a:pt x="1066256" y="420105"/>
                      <a:pt x="1129469" y="383561"/>
                      <a:pt x="1197912" y="383561"/>
                    </a:cubicBezTo>
                    <a:cubicBezTo>
                      <a:pt x="1232134" y="383561"/>
                      <a:pt x="1264361" y="393338"/>
                      <a:pt x="1293452" y="408468"/>
                    </a:cubicBezTo>
                    <a:lnTo>
                      <a:pt x="1297572" y="411087"/>
                    </a:lnTo>
                    <a:lnTo>
                      <a:pt x="1302189" y="400947"/>
                    </a:lnTo>
                    <a:cubicBezTo>
                      <a:pt x="1327686" y="353538"/>
                      <a:pt x="1386428" y="286319"/>
                      <a:pt x="1452775" y="286319"/>
                    </a:cubicBezTo>
                    <a:cubicBezTo>
                      <a:pt x="1463833" y="286319"/>
                      <a:pt x="1474569" y="288317"/>
                      <a:pt x="1484890" y="291862"/>
                    </a:cubicBezTo>
                    <a:lnTo>
                      <a:pt x="1486080" y="292457"/>
                    </a:lnTo>
                    <a:lnTo>
                      <a:pt x="1517372" y="242329"/>
                    </a:lnTo>
                    <a:lnTo>
                      <a:pt x="1563863" y="197544"/>
                    </a:lnTo>
                    <a:lnTo>
                      <a:pt x="1558564" y="196926"/>
                    </a:lnTo>
                    <a:cubicBezTo>
                      <a:pt x="1535933" y="189615"/>
                      <a:pt x="1521975" y="177986"/>
                      <a:pt x="1522226" y="160716"/>
                    </a:cubicBezTo>
                    <a:cubicBezTo>
                      <a:pt x="1522729" y="126178"/>
                      <a:pt x="1581076" y="0"/>
                      <a:pt x="164994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9" name="フリーフォーム: 図形 878">
                <a:extLst>
                  <a:ext uri="{FF2B5EF4-FFF2-40B4-BE49-F238E27FC236}">
                    <a16:creationId xmlns:a16="http://schemas.microsoft.com/office/drawing/2014/main" id="{543A1870-51FC-4312-8A5C-22A6112D5C06}"/>
                  </a:ext>
                </a:extLst>
              </p:cNvPr>
              <p:cNvSpPr/>
              <p:nvPr/>
            </p:nvSpPr>
            <p:spPr bwMode="auto">
              <a:xfrm>
                <a:off x="2309918" y="3316104"/>
                <a:ext cx="1537754" cy="356673"/>
              </a:xfrm>
              <a:custGeom>
                <a:avLst/>
                <a:gdLst>
                  <a:gd name="connsiteX0" fmla="*/ 753391 w 1537754"/>
                  <a:gd name="connsiteY0" fmla="*/ 0 h 356673"/>
                  <a:gd name="connsiteX1" fmla="*/ 866504 w 1537754"/>
                  <a:gd name="connsiteY1" fmla="*/ 62421 h 356673"/>
                  <a:gd name="connsiteX2" fmla="*/ 883755 w 1537754"/>
                  <a:gd name="connsiteY2" fmla="*/ 86964 h 356673"/>
                  <a:gd name="connsiteX3" fmla="*/ 884974 w 1537754"/>
                  <a:gd name="connsiteY3" fmla="*/ 85354 h 356673"/>
                  <a:gd name="connsiteX4" fmla="*/ 1004684 w 1537754"/>
                  <a:gd name="connsiteY4" fmla="*/ 23766 h 356673"/>
                  <a:gd name="connsiteX5" fmla="*/ 1120612 w 1537754"/>
                  <a:gd name="connsiteY5" fmla="*/ 88386 h 356673"/>
                  <a:gd name="connsiteX6" fmla="*/ 1143132 w 1537754"/>
                  <a:gd name="connsiteY6" fmla="*/ 120749 h 356673"/>
                  <a:gd name="connsiteX7" fmla="*/ 1164630 w 1537754"/>
                  <a:gd name="connsiteY7" fmla="*/ 92888 h 356673"/>
                  <a:gd name="connsiteX8" fmla="*/ 1201772 w 1537754"/>
                  <a:gd name="connsiteY8" fmla="*/ 75752 h 356673"/>
                  <a:gd name="connsiteX9" fmla="*/ 1287043 w 1537754"/>
                  <a:gd name="connsiteY9" fmla="*/ 181307 h 356673"/>
                  <a:gd name="connsiteX10" fmla="*/ 1289155 w 1537754"/>
                  <a:gd name="connsiteY10" fmla="*/ 188676 h 356673"/>
                  <a:gd name="connsiteX11" fmla="*/ 1318589 w 1537754"/>
                  <a:gd name="connsiteY11" fmla="*/ 163445 h 356673"/>
                  <a:gd name="connsiteX12" fmla="*/ 1381451 w 1537754"/>
                  <a:gd name="connsiteY12" fmla="*/ 144262 h 356673"/>
                  <a:gd name="connsiteX13" fmla="*/ 1537754 w 1537754"/>
                  <a:gd name="connsiteY13" fmla="*/ 296472 h 356673"/>
                  <a:gd name="connsiteX14" fmla="*/ 1377577 w 1537754"/>
                  <a:gd name="connsiteY14" fmla="*/ 340526 h 356673"/>
                  <a:gd name="connsiteX15" fmla="*/ 1217400 w 1537754"/>
                  <a:gd name="connsiteY15" fmla="*/ 296472 h 356673"/>
                  <a:gd name="connsiteX16" fmla="*/ 1230865 w 1537754"/>
                  <a:gd name="connsiteY16" fmla="*/ 258889 h 356673"/>
                  <a:gd name="connsiteX17" fmla="*/ 1241414 w 1537754"/>
                  <a:gd name="connsiteY17" fmla="*/ 243853 h 356673"/>
                  <a:gd name="connsiteX18" fmla="*/ 1199483 w 1537754"/>
                  <a:gd name="connsiteY18" fmla="*/ 251075 h 356673"/>
                  <a:gd name="connsiteX19" fmla="*/ 1104844 w 1537754"/>
                  <a:gd name="connsiteY19" fmla="*/ 211721 h 356673"/>
                  <a:gd name="connsiteX20" fmla="*/ 1107179 w 1537754"/>
                  <a:gd name="connsiteY20" fmla="*/ 201868 h 356673"/>
                  <a:gd name="connsiteX21" fmla="*/ 1000650 w 1537754"/>
                  <a:gd name="connsiteY21" fmla="*/ 213111 h 356673"/>
                  <a:gd name="connsiteX22" fmla="*/ 846675 w 1537754"/>
                  <a:gd name="connsiteY22" fmla="*/ 190564 h 356673"/>
                  <a:gd name="connsiteX23" fmla="*/ 835943 w 1537754"/>
                  <a:gd name="connsiteY23" fmla="*/ 173866 h 356673"/>
                  <a:gd name="connsiteX24" fmla="*/ 749455 w 1537754"/>
                  <a:gd name="connsiteY24" fmla="*/ 182903 h 356673"/>
                  <a:gd name="connsiteX25" fmla="*/ 650466 w 1537754"/>
                  <a:gd name="connsiteY25" fmla="*/ 175096 h 356673"/>
                  <a:gd name="connsiteX26" fmla="*/ 643081 w 1537754"/>
                  <a:gd name="connsiteY26" fmla="*/ 183519 h 356673"/>
                  <a:gd name="connsiteX27" fmla="*/ 502830 w 1537754"/>
                  <a:gd name="connsiteY27" fmla="*/ 204927 h 356673"/>
                  <a:gd name="connsiteX28" fmla="*/ 431823 w 1537754"/>
                  <a:gd name="connsiteY28" fmla="*/ 199814 h 356673"/>
                  <a:gd name="connsiteX29" fmla="*/ 433855 w 1537754"/>
                  <a:gd name="connsiteY29" fmla="*/ 205425 h 356673"/>
                  <a:gd name="connsiteX30" fmla="*/ 436405 w 1537754"/>
                  <a:gd name="connsiteY30" fmla="*/ 218797 h 356673"/>
                  <a:gd name="connsiteX31" fmla="*/ 304110 w 1537754"/>
                  <a:gd name="connsiteY31" fmla="*/ 262350 h 356673"/>
                  <a:gd name="connsiteX32" fmla="*/ 243777 w 1537754"/>
                  <a:gd name="connsiteY32" fmla="*/ 256140 h 356673"/>
                  <a:gd name="connsiteX33" fmla="*/ 259959 w 1537754"/>
                  <a:gd name="connsiteY33" fmla="*/ 283889 h 356673"/>
                  <a:gd name="connsiteX34" fmla="*/ 270060 w 1537754"/>
                  <a:gd name="connsiteY34" fmla="*/ 315618 h 356673"/>
                  <a:gd name="connsiteX35" fmla="*/ 135032 w 1537754"/>
                  <a:gd name="connsiteY35" fmla="*/ 356673 h 356673"/>
                  <a:gd name="connsiteX36" fmla="*/ 3 w 1537754"/>
                  <a:gd name="connsiteY36" fmla="*/ 315618 h 356673"/>
                  <a:gd name="connsiteX37" fmla="*/ 138298 w 1537754"/>
                  <a:gd name="connsiteY37" fmla="*/ 173770 h 356673"/>
                  <a:gd name="connsiteX38" fmla="*/ 165370 w 1537754"/>
                  <a:gd name="connsiteY38" fmla="*/ 178935 h 356673"/>
                  <a:gd name="connsiteX39" fmla="*/ 180733 w 1537754"/>
                  <a:gd name="connsiteY39" fmla="*/ 187430 h 356673"/>
                  <a:gd name="connsiteX40" fmla="*/ 182936 w 1537754"/>
                  <a:gd name="connsiteY40" fmla="*/ 181641 h 356673"/>
                  <a:gd name="connsiteX41" fmla="*/ 307309 w 1537754"/>
                  <a:gd name="connsiteY41" fmla="*/ 68316 h 356673"/>
                  <a:gd name="connsiteX42" fmla="*/ 358305 w 1537754"/>
                  <a:gd name="connsiteY42" fmla="*/ 88446 h 356673"/>
                  <a:gd name="connsiteX43" fmla="*/ 383152 w 1537754"/>
                  <a:gd name="connsiteY43" fmla="*/ 116412 h 356673"/>
                  <a:gd name="connsiteX44" fmla="*/ 397271 w 1537754"/>
                  <a:gd name="connsiteY44" fmla="*/ 99560 h 356673"/>
                  <a:gd name="connsiteX45" fmla="*/ 506512 w 1537754"/>
                  <a:gd name="connsiteY45" fmla="*/ 48766 h 356673"/>
                  <a:gd name="connsiteX46" fmla="*/ 565185 w 1537754"/>
                  <a:gd name="connsiteY46" fmla="*/ 64967 h 356673"/>
                  <a:gd name="connsiteX47" fmla="*/ 607139 w 1537754"/>
                  <a:gd name="connsiteY47" fmla="*/ 97996 h 356673"/>
                  <a:gd name="connsiteX48" fmla="*/ 636588 w 1537754"/>
                  <a:gd name="connsiteY48" fmla="*/ 59493 h 356673"/>
                  <a:gd name="connsiteX49" fmla="*/ 753391 w 1537754"/>
                  <a:gd name="connsiteY49" fmla="*/ 0 h 3566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1537754" h="356673">
                    <a:moveTo>
                      <a:pt x="753391" y="0"/>
                    </a:moveTo>
                    <a:cubicBezTo>
                      <a:pt x="798333" y="0"/>
                      <a:pt x="838036" y="29794"/>
                      <a:pt x="866504" y="62421"/>
                    </a:cubicBezTo>
                    <a:lnTo>
                      <a:pt x="883755" y="86964"/>
                    </a:lnTo>
                    <a:lnTo>
                      <a:pt x="884974" y="85354"/>
                    </a:lnTo>
                    <a:cubicBezTo>
                      <a:pt x="916084" y="52588"/>
                      <a:pt x="958624" y="23766"/>
                      <a:pt x="1004684" y="23766"/>
                    </a:cubicBezTo>
                    <a:cubicBezTo>
                      <a:pt x="1050745" y="23766"/>
                      <a:pt x="1091436" y="54609"/>
                      <a:pt x="1120612" y="88386"/>
                    </a:cubicBezTo>
                    <a:lnTo>
                      <a:pt x="1143132" y="120749"/>
                    </a:lnTo>
                    <a:lnTo>
                      <a:pt x="1164630" y="92888"/>
                    </a:lnTo>
                    <a:cubicBezTo>
                      <a:pt x="1176137" y="82424"/>
                      <a:pt x="1188705" y="75752"/>
                      <a:pt x="1201772" y="75752"/>
                    </a:cubicBezTo>
                    <a:cubicBezTo>
                      <a:pt x="1240973" y="75752"/>
                      <a:pt x="1273319" y="140009"/>
                      <a:pt x="1287043" y="181307"/>
                    </a:cubicBezTo>
                    <a:lnTo>
                      <a:pt x="1289155" y="188676"/>
                    </a:lnTo>
                    <a:lnTo>
                      <a:pt x="1318589" y="163445"/>
                    </a:lnTo>
                    <a:cubicBezTo>
                      <a:pt x="1338065" y="151731"/>
                      <a:pt x="1359336" y="144262"/>
                      <a:pt x="1381451" y="144262"/>
                    </a:cubicBezTo>
                    <a:cubicBezTo>
                      <a:pt x="1469915" y="144262"/>
                      <a:pt x="1537754" y="272142"/>
                      <a:pt x="1537754" y="296472"/>
                    </a:cubicBezTo>
                    <a:cubicBezTo>
                      <a:pt x="1537754" y="320802"/>
                      <a:pt x="1466040" y="340526"/>
                      <a:pt x="1377577" y="340526"/>
                    </a:cubicBezTo>
                    <a:cubicBezTo>
                      <a:pt x="1289114" y="340526"/>
                      <a:pt x="1216754" y="329182"/>
                      <a:pt x="1217400" y="296472"/>
                    </a:cubicBezTo>
                    <a:cubicBezTo>
                      <a:pt x="1217562" y="288294"/>
                      <a:pt x="1222367" y="274692"/>
                      <a:pt x="1230865" y="258889"/>
                    </a:cubicBezTo>
                    <a:lnTo>
                      <a:pt x="1241414" y="243853"/>
                    </a:lnTo>
                    <a:lnTo>
                      <a:pt x="1199483" y="251075"/>
                    </a:lnTo>
                    <a:cubicBezTo>
                      <a:pt x="1147215" y="251075"/>
                      <a:pt x="1104462" y="240942"/>
                      <a:pt x="1104844" y="211721"/>
                    </a:cubicBezTo>
                    <a:lnTo>
                      <a:pt x="1107179" y="201868"/>
                    </a:lnTo>
                    <a:lnTo>
                      <a:pt x="1000650" y="213111"/>
                    </a:lnTo>
                    <a:cubicBezTo>
                      <a:pt x="931559" y="213111"/>
                      <a:pt x="871902" y="206955"/>
                      <a:pt x="846675" y="190564"/>
                    </a:cubicBezTo>
                    <a:lnTo>
                      <a:pt x="835943" y="173866"/>
                    </a:lnTo>
                    <a:lnTo>
                      <a:pt x="749455" y="182903"/>
                    </a:lnTo>
                    <a:lnTo>
                      <a:pt x="650466" y="175096"/>
                    </a:lnTo>
                    <a:lnTo>
                      <a:pt x="643081" y="183519"/>
                    </a:lnTo>
                    <a:cubicBezTo>
                      <a:pt x="619974" y="196100"/>
                      <a:pt x="565879" y="204927"/>
                      <a:pt x="502830" y="204927"/>
                    </a:cubicBezTo>
                    <a:lnTo>
                      <a:pt x="431823" y="199814"/>
                    </a:lnTo>
                    <a:lnTo>
                      <a:pt x="433855" y="205425"/>
                    </a:lnTo>
                    <a:cubicBezTo>
                      <a:pt x="435529" y="211184"/>
                      <a:pt x="436405" y="215790"/>
                      <a:pt x="436405" y="218797"/>
                    </a:cubicBezTo>
                    <a:cubicBezTo>
                      <a:pt x="436405" y="242850"/>
                      <a:pt x="377174" y="262350"/>
                      <a:pt x="304110" y="262350"/>
                    </a:cubicBezTo>
                    <a:lnTo>
                      <a:pt x="243777" y="256140"/>
                    </a:lnTo>
                    <a:lnTo>
                      <a:pt x="259959" y="283889"/>
                    </a:lnTo>
                    <a:cubicBezTo>
                      <a:pt x="266486" y="298250"/>
                      <a:pt x="270060" y="309950"/>
                      <a:pt x="270060" y="315618"/>
                    </a:cubicBezTo>
                    <a:cubicBezTo>
                      <a:pt x="270060" y="338292"/>
                      <a:pt x="209606" y="356673"/>
                      <a:pt x="135032" y="356673"/>
                    </a:cubicBezTo>
                    <a:cubicBezTo>
                      <a:pt x="60458" y="356673"/>
                      <a:pt x="-541" y="346102"/>
                      <a:pt x="3" y="315618"/>
                    </a:cubicBezTo>
                    <a:cubicBezTo>
                      <a:pt x="548" y="285134"/>
                      <a:pt x="63724" y="173770"/>
                      <a:pt x="138298" y="173770"/>
                    </a:cubicBezTo>
                    <a:cubicBezTo>
                      <a:pt x="147619" y="173770"/>
                      <a:pt x="156669" y="175632"/>
                      <a:pt x="165370" y="178935"/>
                    </a:cubicBezTo>
                    <a:lnTo>
                      <a:pt x="180733" y="187430"/>
                    </a:lnTo>
                    <a:lnTo>
                      <a:pt x="182936" y="181641"/>
                    </a:lnTo>
                    <a:cubicBezTo>
                      <a:pt x="203994" y="134771"/>
                      <a:pt x="252511" y="68316"/>
                      <a:pt x="307309" y="68316"/>
                    </a:cubicBezTo>
                    <a:cubicBezTo>
                      <a:pt x="325576" y="68316"/>
                      <a:pt x="342777" y="76218"/>
                      <a:pt x="358305" y="88446"/>
                    </a:cubicBezTo>
                    <a:lnTo>
                      <a:pt x="383152" y="116412"/>
                    </a:lnTo>
                    <a:lnTo>
                      <a:pt x="397271" y="99560"/>
                    </a:lnTo>
                    <a:cubicBezTo>
                      <a:pt x="425660" y="72537"/>
                      <a:pt x="464480" y="48766"/>
                      <a:pt x="506512" y="48766"/>
                    </a:cubicBezTo>
                    <a:cubicBezTo>
                      <a:pt x="527528" y="48766"/>
                      <a:pt x="547319" y="55125"/>
                      <a:pt x="565185" y="64967"/>
                    </a:cubicBezTo>
                    <a:lnTo>
                      <a:pt x="607139" y="97996"/>
                    </a:lnTo>
                    <a:lnTo>
                      <a:pt x="636588" y="59493"/>
                    </a:lnTo>
                    <a:cubicBezTo>
                      <a:pt x="666942" y="27841"/>
                      <a:pt x="708449" y="0"/>
                      <a:pt x="753391" y="0"/>
                    </a:cubicBezTo>
                    <a:close/>
                  </a:path>
                </a:pathLst>
              </a:custGeom>
              <a:solidFill>
                <a:schemeClr val="tx1">
                  <a:alpha val="70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80" name="グループ化 879">
                <a:extLst>
                  <a:ext uri="{FF2B5EF4-FFF2-40B4-BE49-F238E27FC236}">
                    <a16:creationId xmlns:a16="http://schemas.microsoft.com/office/drawing/2014/main" id="{5DC55BE8-31BC-45AA-B0FD-02941A35F623}"/>
                  </a:ext>
                </a:extLst>
              </p:cNvPr>
              <p:cNvGrpSpPr/>
              <p:nvPr/>
            </p:nvGrpSpPr>
            <p:grpSpPr>
              <a:xfrm>
                <a:off x="2309919" y="3290264"/>
                <a:ext cx="1537754" cy="356673"/>
                <a:chOff x="2309919" y="3290264"/>
                <a:chExt cx="1537754" cy="356673"/>
              </a:xfrm>
            </p:grpSpPr>
            <p:sp>
              <p:nvSpPr>
                <p:cNvPr id="891" name="楕円 2">
                  <a:extLst>
                    <a:ext uri="{FF2B5EF4-FFF2-40B4-BE49-F238E27FC236}">
                      <a16:creationId xmlns:a16="http://schemas.microsoft.com/office/drawing/2014/main" id="{619608DE-C0AB-4997-9A65-90A34B738BD4}"/>
                    </a:ext>
                  </a:extLst>
                </p:cNvPr>
                <p:cNvSpPr/>
                <p:nvPr/>
              </p:nvSpPr>
              <p:spPr bwMode="auto">
                <a:xfrm>
                  <a:off x="2896620" y="3290264"/>
                  <a:ext cx="325503" cy="18290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7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2" name="楕円 2">
                  <a:extLst>
                    <a:ext uri="{FF2B5EF4-FFF2-40B4-BE49-F238E27FC236}">
                      <a16:creationId xmlns:a16="http://schemas.microsoft.com/office/drawing/2014/main" id="{6FAB251C-0894-4191-86C0-B1D727357864}"/>
                    </a:ext>
                  </a:extLst>
                </p:cNvPr>
                <p:cNvSpPr/>
                <p:nvPr/>
              </p:nvSpPr>
              <p:spPr bwMode="auto">
                <a:xfrm>
                  <a:off x="2660533" y="3339030"/>
                  <a:ext cx="304429" cy="15616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3" name="楕円 2">
                  <a:extLst>
                    <a:ext uri="{FF2B5EF4-FFF2-40B4-BE49-F238E27FC236}">
                      <a16:creationId xmlns:a16="http://schemas.microsoft.com/office/drawing/2014/main" id="{0F6951DD-E784-44E9-9B03-AE6B22E9C217}"/>
                    </a:ext>
                  </a:extLst>
                </p:cNvPr>
                <p:cNvSpPr/>
                <p:nvPr/>
              </p:nvSpPr>
              <p:spPr bwMode="auto">
                <a:xfrm>
                  <a:off x="3143765" y="3314030"/>
                  <a:ext cx="333603" cy="189345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4" name="楕円 2">
                  <a:extLst>
                    <a:ext uri="{FF2B5EF4-FFF2-40B4-BE49-F238E27FC236}">
                      <a16:creationId xmlns:a16="http://schemas.microsoft.com/office/drawing/2014/main" id="{A3B60CC9-3F10-4538-9FFA-ADEB965B129B}"/>
                    </a:ext>
                  </a:extLst>
                </p:cNvPr>
                <p:cNvSpPr/>
                <p:nvPr/>
              </p:nvSpPr>
              <p:spPr bwMode="auto">
                <a:xfrm>
                  <a:off x="2481730" y="3358580"/>
                  <a:ext cx="264594" cy="1940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5" name="楕円 2">
                  <a:extLst>
                    <a:ext uri="{FF2B5EF4-FFF2-40B4-BE49-F238E27FC236}">
                      <a16:creationId xmlns:a16="http://schemas.microsoft.com/office/drawing/2014/main" id="{A2D072A3-6003-420E-95A2-D94654ACD085}"/>
                    </a:ext>
                  </a:extLst>
                </p:cNvPr>
                <p:cNvSpPr/>
                <p:nvPr/>
              </p:nvSpPr>
              <p:spPr bwMode="auto">
                <a:xfrm>
                  <a:off x="2309919" y="3464034"/>
                  <a:ext cx="270060" cy="18290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7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6" name="楕円 2">
                  <a:extLst>
                    <a:ext uri="{FF2B5EF4-FFF2-40B4-BE49-F238E27FC236}">
                      <a16:creationId xmlns:a16="http://schemas.microsoft.com/office/drawing/2014/main" id="{AE79271C-57E0-4092-9D1B-D9F7BD0891A6}"/>
                    </a:ext>
                  </a:extLst>
                </p:cNvPr>
                <p:cNvSpPr/>
                <p:nvPr/>
              </p:nvSpPr>
              <p:spPr bwMode="auto">
                <a:xfrm>
                  <a:off x="3414760" y="3366016"/>
                  <a:ext cx="189281" cy="1753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7" name="楕円 2">
                  <a:extLst>
                    <a:ext uri="{FF2B5EF4-FFF2-40B4-BE49-F238E27FC236}">
                      <a16:creationId xmlns:a16="http://schemas.microsoft.com/office/drawing/2014/main" id="{CCAF55CF-BA5F-4DCD-97E9-F99037FE36D6}"/>
                    </a:ext>
                  </a:extLst>
                </p:cNvPr>
                <p:cNvSpPr/>
                <p:nvPr/>
              </p:nvSpPr>
              <p:spPr bwMode="auto">
                <a:xfrm>
                  <a:off x="3527315" y="3434526"/>
                  <a:ext cx="320358" cy="19626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7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81" name="グループ化 880">
                <a:extLst>
                  <a:ext uri="{FF2B5EF4-FFF2-40B4-BE49-F238E27FC236}">
                    <a16:creationId xmlns:a16="http://schemas.microsoft.com/office/drawing/2014/main" id="{AF025545-9602-4B06-B413-A2192FD298CD}"/>
                  </a:ext>
                </a:extLst>
              </p:cNvPr>
              <p:cNvGrpSpPr/>
              <p:nvPr/>
            </p:nvGrpSpPr>
            <p:grpSpPr>
              <a:xfrm>
                <a:off x="2188589" y="3553020"/>
                <a:ext cx="1771639" cy="626500"/>
                <a:chOff x="2188589" y="3553020"/>
                <a:chExt cx="1771639" cy="626500"/>
              </a:xfrm>
            </p:grpSpPr>
            <p:sp>
              <p:nvSpPr>
                <p:cNvPr id="882" name="楕円 2">
                  <a:extLst>
                    <a:ext uri="{FF2B5EF4-FFF2-40B4-BE49-F238E27FC236}">
                      <a16:creationId xmlns:a16="http://schemas.microsoft.com/office/drawing/2014/main" id="{0214FE2F-C6C2-45E3-BC8E-24F9A088245C}"/>
                    </a:ext>
                  </a:extLst>
                </p:cNvPr>
                <p:cNvSpPr/>
                <p:nvPr/>
              </p:nvSpPr>
              <p:spPr bwMode="auto">
                <a:xfrm>
                  <a:off x="2188589" y="3608206"/>
                  <a:ext cx="274568" cy="17565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3" name="楕円 2">
                  <a:extLst>
                    <a:ext uri="{FF2B5EF4-FFF2-40B4-BE49-F238E27FC236}">
                      <a16:creationId xmlns:a16="http://schemas.microsoft.com/office/drawing/2014/main" id="{7017F784-B868-4EA4-AB54-1DD9E8B7B2B7}"/>
                    </a:ext>
                  </a:extLst>
                </p:cNvPr>
                <p:cNvSpPr/>
                <p:nvPr/>
              </p:nvSpPr>
              <p:spPr bwMode="auto">
                <a:xfrm>
                  <a:off x="2236163" y="3719830"/>
                  <a:ext cx="249416" cy="2072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4" name="楕円 2">
                  <a:extLst>
                    <a:ext uri="{FF2B5EF4-FFF2-40B4-BE49-F238E27FC236}">
                      <a16:creationId xmlns:a16="http://schemas.microsoft.com/office/drawing/2014/main" id="{82688323-541E-4E65-B415-947918A8FDE1}"/>
                    </a:ext>
                  </a:extLst>
                </p:cNvPr>
                <p:cNvSpPr/>
                <p:nvPr/>
              </p:nvSpPr>
              <p:spPr bwMode="auto">
                <a:xfrm>
                  <a:off x="2345637" y="3835509"/>
                  <a:ext cx="314895" cy="203177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7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5" name="楕円 2">
                  <a:extLst>
                    <a:ext uri="{FF2B5EF4-FFF2-40B4-BE49-F238E27FC236}">
                      <a16:creationId xmlns:a16="http://schemas.microsoft.com/office/drawing/2014/main" id="{5D041378-8F59-4A01-8A77-5213AEBF5672}"/>
                    </a:ext>
                  </a:extLst>
                </p:cNvPr>
                <p:cNvSpPr/>
                <p:nvPr/>
              </p:nvSpPr>
              <p:spPr bwMode="auto">
                <a:xfrm>
                  <a:off x="2518836" y="3948483"/>
                  <a:ext cx="334992" cy="18040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6" name="楕円 2">
                  <a:extLst>
                    <a:ext uri="{FF2B5EF4-FFF2-40B4-BE49-F238E27FC236}">
                      <a16:creationId xmlns:a16="http://schemas.microsoft.com/office/drawing/2014/main" id="{639FF477-5F0E-4EDC-96DB-1B5D36A722BB}"/>
                    </a:ext>
                  </a:extLst>
                </p:cNvPr>
                <p:cNvSpPr/>
                <p:nvPr/>
              </p:nvSpPr>
              <p:spPr bwMode="auto">
                <a:xfrm>
                  <a:off x="2753674" y="3998016"/>
                  <a:ext cx="468630" cy="18150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7" name="楕円 2">
                  <a:extLst>
                    <a:ext uri="{FF2B5EF4-FFF2-40B4-BE49-F238E27FC236}">
                      <a16:creationId xmlns:a16="http://schemas.microsoft.com/office/drawing/2014/main" id="{6E8E4F14-218F-4D95-B613-A314B22B2475}"/>
                    </a:ext>
                  </a:extLst>
                </p:cNvPr>
                <p:cNvSpPr/>
                <p:nvPr/>
              </p:nvSpPr>
              <p:spPr bwMode="auto">
                <a:xfrm>
                  <a:off x="3710812" y="3553020"/>
                  <a:ext cx="249416" cy="2072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8" name="楕円 2">
                  <a:extLst>
                    <a:ext uri="{FF2B5EF4-FFF2-40B4-BE49-F238E27FC236}">
                      <a16:creationId xmlns:a16="http://schemas.microsoft.com/office/drawing/2014/main" id="{E3963E27-2E37-4733-A985-1EC576D75003}"/>
                    </a:ext>
                  </a:extLst>
                </p:cNvPr>
                <p:cNvSpPr/>
                <p:nvPr/>
              </p:nvSpPr>
              <p:spPr bwMode="auto">
                <a:xfrm>
                  <a:off x="3660322" y="3728664"/>
                  <a:ext cx="297784" cy="20501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9" name="楕円 2">
                  <a:extLst>
                    <a:ext uri="{FF2B5EF4-FFF2-40B4-BE49-F238E27FC236}">
                      <a16:creationId xmlns:a16="http://schemas.microsoft.com/office/drawing/2014/main" id="{DA3FA517-264A-443E-8852-973ED4E8921E}"/>
                    </a:ext>
                  </a:extLst>
                </p:cNvPr>
                <p:cNvSpPr/>
                <p:nvPr/>
              </p:nvSpPr>
              <p:spPr bwMode="auto">
                <a:xfrm>
                  <a:off x="3477309" y="3839339"/>
                  <a:ext cx="320358" cy="19626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7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0" name="楕円 2">
                  <a:extLst>
                    <a:ext uri="{FF2B5EF4-FFF2-40B4-BE49-F238E27FC236}">
                      <a16:creationId xmlns:a16="http://schemas.microsoft.com/office/drawing/2014/main" id="{21433956-5024-4FDD-9722-D0AE3F760A4C}"/>
                    </a:ext>
                  </a:extLst>
                </p:cNvPr>
                <p:cNvSpPr/>
                <p:nvPr/>
              </p:nvSpPr>
              <p:spPr bwMode="auto">
                <a:xfrm>
                  <a:off x="3132645" y="3936581"/>
                  <a:ext cx="495716" cy="240077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828" name="グループ化 827">
              <a:extLst>
                <a:ext uri="{FF2B5EF4-FFF2-40B4-BE49-F238E27FC236}">
                  <a16:creationId xmlns:a16="http://schemas.microsoft.com/office/drawing/2014/main" id="{4F4F922E-B8EE-4289-9003-ADFE73619E09}"/>
                </a:ext>
              </a:extLst>
            </p:cNvPr>
            <p:cNvGrpSpPr/>
            <p:nvPr/>
          </p:nvGrpSpPr>
          <p:grpSpPr>
            <a:xfrm>
              <a:off x="6849503" y="3364383"/>
              <a:ext cx="563855" cy="374050"/>
              <a:chOff x="2378862" y="3744035"/>
              <a:chExt cx="841590" cy="558293"/>
            </a:xfrm>
          </p:grpSpPr>
          <p:sp>
            <p:nvSpPr>
              <p:cNvPr id="869" name="フリーフォーム: 図形 868">
                <a:extLst>
                  <a:ext uri="{FF2B5EF4-FFF2-40B4-BE49-F238E27FC236}">
                    <a16:creationId xmlns:a16="http://schemas.microsoft.com/office/drawing/2014/main" id="{896B9C6C-122E-413E-9248-4B41132736C0}"/>
                  </a:ext>
                </a:extLst>
              </p:cNvPr>
              <p:cNvSpPr/>
              <p:nvPr/>
            </p:nvSpPr>
            <p:spPr bwMode="auto">
              <a:xfrm>
                <a:off x="2644635" y="3744035"/>
                <a:ext cx="575817" cy="558293"/>
              </a:xfrm>
              <a:custGeom>
                <a:avLst/>
                <a:gdLst>
                  <a:gd name="connsiteX0" fmla="*/ 301323 w 575817"/>
                  <a:gd name="connsiteY0" fmla="*/ 0 h 558293"/>
                  <a:gd name="connsiteX1" fmla="*/ 426164 w 575817"/>
                  <a:gd name="connsiteY1" fmla="*/ 0 h 558293"/>
                  <a:gd name="connsiteX2" fmla="*/ 458619 w 575817"/>
                  <a:gd name="connsiteY2" fmla="*/ 129819 h 558293"/>
                  <a:gd name="connsiteX3" fmla="*/ 493826 w 575817"/>
                  <a:gd name="connsiteY3" fmla="*/ 152029 h 558293"/>
                  <a:gd name="connsiteX4" fmla="*/ 568523 w 575817"/>
                  <a:gd name="connsiteY4" fmla="*/ 374782 h 558293"/>
                  <a:gd name="connsiteX5" fmla="*/ 519351 w 575817"/>
                  <a:gd name="connsiteY5" fmla="*/ 558293 h 558293"/>
                  <a:gd name="connsiteX6" fmla="*/ 0 w 575817"/>
                  <a:gd name="connsiteY6" fmla="*/ 558293 h 558293"/>
                  <a:gd name="connsiteX7" fmla="*/ 83962 w 575817"/>
                  <a:gd name="connsiteY7" fmla="*/ 244944 h 558293"/>
                  <a:gd name="connsiteX8" fmla="*/ 229845 w 575817"/>
                  <a:gd name="connsiteY8" fmla="*/ 95860 h 558293"/>
                  <a:gd name="connsiteX9" fmla="*/ 278737 w 575817"/>
                  <a:gd name="connsiteY9" fmla="*/ 90345 h 558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75817" h="558293">
                    <a:moveTo>
                      <a:pt x="301323" y="0"/>
                    </a:moveTo>
                    <a:lnTo>
                      <a:pt x="426164" y="0"/>
                    </a:lnTo>
                    <a:lnTo>
                      <a:pt x="458619" y="129819"/>
                    </a:lnTo>
                    <a:lnTo>
                      <a:pt x="493826" y="152029"/>
                    </a:lnTo>
                    <a:cubicBezTo>
                      <a:pt x="559157" y="202937"/>
                      <a:pt x="591307" y="289748"/>
                      <a:pt x="568523" y="374782"/>
                    </a:cubicBezTo>
                    <a:lnTo>
                      <a:pt x="519351" y="558293"/>
                    </a:lnTo>
                    <a:lnTo>
                      <a:pt x="0" y="558293"/>
                    </a:lnTo>
                    <a:lnTo>
                      <a:pt x="83962" y="244944"/>
                    </a:lnTo>
                    <a:cubicBezTo>
                      <a:pt x="103898" y="170540"/>
                      <a:pt x="160941" y="115987"/>
                      <a:pt x="229845" y="95860"/>
                    </a:cubicBezTo>
                    <a:lnTo>
                      <a:pt x="278737" y="90345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70" name="フリーフォーム: 図形 869">
                <a:extLst>
                  <a:ext uri="{FF2B5EF4-FFF2-40B4-BE49-F238E27FC236}">
                    <a16:creationId xmlns:a16="http://schemas.microsoft.com/office/drawing/2014/main" id="{BB4FF8A9-C135-4E86-A2D4-D27E90AFC63F}"/>
                  </a:ext>
                </a:extLst>
              </p:cNvPr>
              <p:cNvSpPr/>
              <p:nvPr/>
            </p:nvSpPr>
            <p:spPr bwMode="auto">
              <a:xfrm>
                <a:off x="2604643" y="4061771"/>
                <a:ext cx="615241" cy="240557"/>
              </a:xfrm>
              <a:custGeom>
                <a:avLst/>
                <a:gdLst>
                  <a:gd name="connsiteX0" fmla="*/ 96656 w 615241"/>
                  <a:gd name="connsiteY0" fmla="*/ 485 h 240557"/>
                  <a:gd name="connsiteX1" fmla="*/ 116920 w 615241"/>
                  <a:gd name="connsiteY1" fmla="*/ 1755 h 240557"/>
                  <a:gd name="connsiteX2" fmla="*/ 577333 w 615241"/>
                  <a:gd name="connsiteY2" fmla="*/ 125122 h 240557"/>
                  <a:gd name="connsiteX3" fmla="*/ 613487 w 615241"/>
                  <a:gd name="connsiteY3" fmla="*/ 187743 h 240557"/>
                  <a:gd name="connsiteX4" fmla="*/ 599336 w 615241"/>
                  <a:gd name="connsiteY4" fmla="*/ 240557 h 240557"/>
                  <a:gd name="connsiteX5" fmla="*/ 0 w 615241"/>
                  <a:gd name="connsiteY5" fmla="*/ 240557 h 240557"/>
                  <a:gd name="connsiteX6" fmla="*/ 54299 w 615241"/>
                  <a:gd name="connsiteY6" fmla="*/ 37909 h 240557"/>
                  <a:gd name="connsiteX7" fmla="*/ 96656 w 615241"/>
                  <a:gd name="connsiteY7" fmla="*/ 485 h 2405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5241" h="240557">
                    <a:moveTo>
                      <a:pt x="96656" y="485"/>
                    </a:moveTo>
                    <a:cubicBezTo>
                      <a:pt x="103234" y="-431"/>
                      <a:pt x="110101" y="-73"/>
                      <a:pt x="116920" y="1755"/>
                    </a:cubicBezTo>
                    <a:lnTo>
                      <a:pt x="577333" y="125122"/>
                    </a:lnTo>
                    <a:cubicBezTo>
                      <a:pt x="604608" y="132431"/>
                      <a:pt x="620796" y="160468"/>
                      <a:pt x="613487" y="187743"/>
                    </a:cubicBezTo>
                    <a:lnTo>
                      <a:pt x="599336" y="240557"/>
                    </a:lnTo>
                    <a:lnTo>
                      <a:pt x="0" y="240557"/>
                    </a:lnTo>
                    <a:lnTo>
                      <a:pt x="54299" y="37909"/>
                    </a:lnTo>
                    <a:cubicBezTo>
                      <a:pt x="59780" y="17453"/>
                      <a:pt x="76922" y="3233"/>
                      <a:pt x="96656" y="485"/>
                    </a:cubicBez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71" name="フリーフォーム: 図形 870">
                <a:extLst>
                  <a:ext uri="{FF2B5EF4-FFF2-40B4-BE49-F238E27FC236}">
                    <a16:creationId xmlns:a16="http://schemas.microsoft.com/office/drawing/2014/main" id="{CEAD1677-CCAE-43AF-867B-EC43EE4A41B7}"/>
                  </a:ext>
                </a:extLst>
              </p:cNvPr>
              <p:cNvSpPr/>
              <p:nvPr/>
            </p:nvSpPr>
            <p:spPr bwMode="auto">
              <a:xfrm>
                <a:off x="2378862" y="3873766"/>
                <a:ext cx="669423" cy="428562"/>
              </a:xfrm>
              <a:custGeom>
                <a:avLst/>
                <a:gdLst>
                  <a:gd name="connsiteX0" fmla="*/ 132489 w 669423"/>
                  <a:gd name="connsiteY0" fmla="*/ 0 h 428562"/>
                  <a:gd name="connsiteX1" fmla="*/ 242572 w 669423"/>
                  <a:gd name="connsiteY1" fmla="*/ 39962 h 428562"/>
                  <a:gd name="connsiteX2" fmla="*/ 247695 w 669423"/>
                  <a:gd name="connsiteY2" fmla="*/ 53861 h 428562"/>
                  <a:gd name="connsiteX3" fmla="*/ 276594 w 669423"/>
                  <a:gd name="connsiteY3" fmla="*/ 103914 h 428562"/>
                  <a:gd name="connsiteX4" fmla="*/ 268226 w 669423"/>
                  <a:gd name="connsiteY4" fmla="*/ 135142 h 428562"/>
                  <a:gd name="connsiteX5" fmla="*/ 268226 w 669423"/>
                  <a:gd name="connsiteY5" fmla="*/ 135141 h 428562"/>
                  <a:gd name="connsiteX6" fmla="*/ 252647 w 669423"/>
                  <a:gd name="connsiteY6" fmla="*/ 137192 h 428562"/>
                  <a:gd name="connsiteX7" fmla="*/ 262306 w 669423"/>
                  <a:gd name="connsiteY7" fmla="*/ 153921 h 428562"/>
                  <a:gd name="connsiteX8" fmla="*/ 253939 w 669423"/>
                  <a:gd name="connsiteY8" fmla="*/ 185148 h 428562"/>
                  <a:gd name="connsiteX9" fmla="*/ 253938 w 669423"/>
                  <a:gd name="connsiteY9" fmla="*/ 185147 h 428562"/>
                  <a:gd name="connsiteX10" fmla="*/ 222711 w 669423"/>
                  <a:gd name="connsiteY10" fmla="*/ 176780 h 428562"/>
                  <a:gd name="connsiteX11" fmla="*/ 190731 w 669423"/>
                  <a:gd name="connsiteY11" fmla="*/ 121388 h 428562"/>
                  <a:gd name="connsiteX12" fmla="*/ 185530 w 669423"/>
                  <a:gd name="connsiteY12" fmla="*/ 123308 h 428562"/>
                  <a:gd name="connsiteX13" fmla="*/ 271657 w 669423"/>
                  <a:gd name="connsiteY13" fmla="*/ 346530 h 428562"/>
                  <a:gd name="connsiteX14" fmla="*/ 529478 w 669423"/>
                  <a:gd name="connsiteY14" fmla="*/ 88712 h 428562"/>
                  <a:gd name="connsiteX15" fmla="*/ 669423 w 669423"/>
                  <a:gd name="connsiteY15" fmla="*/ 228658 h 428562"/>
                  <a:gd name="connsiteX16" fmla="*/ 469522 w 669423"/>
                  <a:gd name="connsiteY16" fmla="*/ 428561 h 428562"/>
                  <a:gd name="connsiteX17" fmla="*/ 123294 w 669423"/>
                  <a:gd name="connsiteY17" fmla="*/ 428562 h 428562"/>
                  <a:gd name="connsiteX18" fmla="*/ 5652 w 669423"/>
                  <a:gd name="connsiteY18" fmla="*/ 123657 h 428562"/>
                  <a:gd name="connsiteX19" fmla="*/ 53768 w 669423"/>
                  <a:gd name="connsiteY19" fmla="*/ 15086 h 428562"/>
                  <a:gd name="connsiteX20" fmla="*/ 63595 w 669423"/>
                  <a:gd name="connsiteY20" fmla="*/ 13409 h 428562"/>
                  <a:gd name="connsiteX21" fmla="*/ 85985 w 669423"/>
                  <a:gd name="connsiteY21" fmla="*/ 5142 h 428562"/>
                  <a:gd name="connsiteX22" fmla="*/ 132489 w 669423"/>
                  <a:gd name="connsiteY22" fmla="*/ 0 h 428562"/>
                  <a:gd name="connsiteX0" fmla="*/ 132489 w 669423"/>
                  <a:gd name="connsiteY0" fmla="*/ 0 h 428562"/>
                  <a:gd name="connsiteX1" fmla="*/ 242572 w 669423"/>
                  <a:gd name="connsiteY1" fmla="*/ 39962 h 428562"/>
                  <a:gd name="connsiteX2" fmla="*/ 247695 w 669423"/>
                  <a:gd name="connsiteY2" fmla="*/ 53861 h 428562"/>
                  <a:gd name="connsiteX3" fmla="*/ 276594 w 669423"/>
                  <a:gd name="connsiteY3" fmla="*/ 103914 h 428562"/>
                  <a:gd name="connsiteX4" fmla="*/ 268226 w 669423"/>
                  <a:gd name="connsiteY4" fmla="*/ 135142 h 428562"/>
                  <a:gd name="connsiteX5" fmla="*/ 268226 w 669423"/>
                  <a:gd name="connsiteY5" fmla="*/ 135141 h 428562"/>
                  <a:gd name="connsiteX6" fmla="*/ 252647 w 669423"/>
                  <a:gd name="connsiteY6" fmla="*/ 137192 h 428562"/>
                  <a:gd name="connsiteX7" fmla="*/ 262306 w 669423"/>
                  <a:gd name="connsiteY7" fmla="*/ 153921 h 428562"/>
                  <a:gd name="connsiteX8" fmla="*/ 253939 w 669423"/>
                  <a:gd name="connsiteY8" fmla="*/ 185148 h 428562"/>
                  <a:gd name="connsiteX9" fmla="*/ 253938 w 669423"/>
                  <a:gd name="connsiteY9" fmla="*/ 185147 h 428562"/>
                  <a:gd name="connsiteX10" fmla="*/ 222711 w 669423"/>
                  <a:gd name="connsiteY10" fmla="*/ 176780 h 428562"/>
                  <a:gd name="connsiteX11" fmla="*/ 190731 w 669423"/>
                  <a:gd name="connsiteY11" fmla="*/ 121388 h 428562"/>
                  <a:gd name="connsiteX12" fmla="*/ 185530 w 669423"/>
                  <a:gd name="connsiteY12" fmla="*/ 123308 h 428562"/>
                  <a:gd name="connsiteX13" fmla="*/ 271657 w 669423"/>
                  <a:gd name="connsiteY13" fmla="*/ 346530 h 428562"/>
                  <a:gd name="connsiteX14" fmla="*/ 529478 w 669423"/>
                  <a:gd name="connsiteY14" fmla="*/ 88712 h 428562"/>
                  <a:gd name="connsiteX15" fmla="*/ 592938 w 669423"/>
                  <a:gd name="connsiteY15" fmla="*/ 157690 h 428562"/>
                  <a:gd name="connsiteX16" fmla="*/ 669423 w 669423"/>
                  <a:gd name="connsiteY16" fmla="*/ 228658 h 428562"/>
                  <a:gd name="connsiteX17" fmla="*/ 469522 w 669423"/>
                  <a:gd name="connsiteY17" fmla="*/ 428561 h 428562"/>
                  <a:gd name="connsiteX18" fmla="*/ 123294 w 669423"/>
                  <a:gd name="connsiteY18" fmla="*/ 428562 h 428562"/>
                  <a:gd name="connsiteX19" fmla="*/ 5652 w 669423"/>
                  <a:gd name="connsiteY19" fmla="*/ 123657 h 428562"/>
                  <a:gd name="connsiteX20" fmla="*/ 53768 w 669423"/>
                  <a:gd name="connsiteY20" fmla="*/ 15086 h 428562"/>
                  <a:gd name="connsiteX21" fmla="*/ 63595 w 669423"/>
                  <a:gd name="connsiteY21" fmla="*/ 13409 h 428562"/>
                  <a:gd name="connsiteX22" fmla="*/ 85985 w 669423"/>
                  <a:gd name="connsiteY22" fmla="*/ 5142 h 428562"/>
                  <a:gd name="connsiteX23" fmla="*/ 132489 w 669423"/>
                  <a:gd name="connsiteY23" fmla="*/ 0 h 428562"/>
                  <a:gd name="connsiteX0" fmla="*/ 592938 w 684378"/>
                  <a:gd name="connsiteY0" fmla="*/ 157690 h 428562"/>
                  <a:gd name="connsiteX1" fmla="*/ 669423 w 684378"/>
                  <a:gd name="connsiteY1" fmla="*/ 228658 h 428562"/>
                  <a:gd name="connsiteX2" fmla="*/ 469522 w 684378"/>
                  <a:gd name="connsiteY2" fmla="*/ 428561 h 428562"/>
                  <a:gd name="connsiteX3" fmla="*/ 123294 w 684378"/>
                  <a:gd name="connsiteY3" fmla="*/ 428562 h 428562"/>
                  <a:gd name="connsiteX4" fmla="*/ 5652 w 684378"/>
                  <a:gd name="connsiteY4" fmla="*/ 123657 h 428562"/>
                  <a:gd name="connsiteX5" fmla="*/ 53768 w 684378"/>
                  <a:gd name="connsiteY5" fmla="*/ 15086 h 428562"/>
                  <a:gd name="connsiteX6" fmla="*/ 63595 w 684378"/>
                  <a:gd name="connsiteY6" fmla="*/ 13409 h 428562"/>
                  <a:gd name="connsiteX7" fmla="*/ 85985 w 684378"/>
                  <a:gd name="connsiteY7" fmla="*/ 5142 h 428562"/>
                  <a:gd name="connsiteX8" fmla="*/ 132489 w 684378"/>
                  <a:gd name="connsiteY8" fmla="*/ 0 h 428562"/>
                  <a:gd name="connsiteX9" fmla="*/ 242572 w 684378"/>
                  <a:gd name="connsiteY9" fmla="*/ 39962 h 428562"/>
                  <a:gd name="connsiteX10" fmla="*/ 247695 w 684378"/>
                  <a:gd name="connsiteY10" fmla="*/ 53861 h 428562"/>
                  <a:gd name="connsiteX11" fmla="*/ 276594 w 684378"/>
                  <a:gd name="connsiteY11" fmla="*/ 103914 h 428562"/>
                  <a:gd name="connsiteX12" fmla="*/ 268226 w 684378"/>
                  <a:gd name="connsiteY12" fmla="*/ 135142 h 428562"/>
                  <a:gd name="connsiteX13" fmla="*/ 268226 w 684378"/>
                  <a:gd name="connsiteY13" fmla="*/ 135141 h 428562"/>
                  <a:gd name="connsiteX14" fmla="*/ 252647 w 684378"/>
                  <a:gd name="connsiteY14" fmla="*/ 137192 h 428562"/>
                  <a:gd name="connsiteX15" fmla="*/ 262306 w 684378"/>
                  <a:gd name="connsiteY15" fmla="*/ 153921 h 428562"/>
                  <a:gd name="connsiteX16" fmla="*/ 253939 w 684378"/>
                  <a:gd name="connsiteY16" fmla="*/ 185148 h 428562"/>
                  <a:gd name="connsiteX17" fmla="*/ 253938 w 684378"/>
                  <a:gd name="connsiteY17" fmla="*/ 185147 h 428562"/>
                  <a:gd name="connsiteX18" fmla="*/ 222711 w 684378"/>
                  <a:gd name="connsiteY18" fmla="*/ 176780 h 428562"/>
                  <a:gd name="connsiteX19" fmla="*/ 190731 w 684378"/>
                  <a:gd name="connsiteY19" fmla="*/ 121388 h 428562"/>
                  <a:gd name="connsiteX20" fmla="*/ 185530 w 684378"/>
                  <a:gd name="connsiteY20" fmla="*/ 123308 h 428562"/>
                  <a:gd name="connsiteX21" fmla="*/ 271657 w 684378"/>
                  <a:gd name="connsiteY21" fmla="*/ 346530 h 428562"/>
                  <a:gd name="connsiteX22" fmla="*/ 529478 w 684378"/>
                  <a:gd name="connsiteY22" fmla="*/ 88712 h 428562"/>
                  <a:gd name="connsiteX23" fmla="*/ 684378 w 684378"/>
                  <a:gd name="connsiteY23" fmla="*/ 249130 h 428562"/>
                  <a:gd name="connsiteX0" fmla="*/ 669423 w 684378"/>
                  <a:gd name="connsiteY0" fmla="*/ 228658 h 428562"/>
                  <a:gd name="connsiteX1" fmla="*/ 469522 w 684378"/>
                  <a:gd name="connsiteY1" fmla="*/ 428561 h 428562"/>
                  <a:gd name="connsiteX2" fmla="*/ 123294 w 684378"/>
                  <a:gd name="connsiteY2" fmla="*/ 428562 h 428562"/>
                  <a:gd name="connsiteX3" fmla="*/ 5652 w 684378"/>
                  <a:gd name="connsiteY3" fmla="*/ 123657 h 428562"/>
                  <a:gd name="connsiteX4" fmla="*/ 53768 w 684378"/>
                  <a:gd name="connsiteY4" fmla="*/ 15086 h 428562"/>
                  <a:gd name="connsiteX5" fmla="*/ 63595 w 684378"/>
                  <a:gd name="connsiteY5" fmla="*/ 13409 h 428562"/>
                  <a:gd name="connsiteX6" fmla="*/ 85985 w 684378"/>
                  <a:gd name="connsiteY6" fmla="*/ 5142 h 428562"/>
                  <a:gd name="connsiteX7" fmla="*/ 132489 w 684378"/>
                  <a:gd name="connsiteY7" fmla="*/ 0 h 428562"/>
                  <a:gd name="connsiteX8" fmla="*/ 242572 w 684378"/>
                  <a:gd name="connsiteY8" fmla="*/ 39962 h 428562"/>
                  <a:gd name="connsiteX9" fmla="*/ 247695 w 684378"/>
                  <a:gd name="connsiteY9" fmla="*/ 53861 h 428562"/>
                  <a:gd name="connsiteX10" fmla="*/ 276594 w 684378"/>
                  <a:gd name="connsiteY10" fmla="*/ 103914 h 428562"/>
                  <a:gd name="connsiteX11" fmla="*/ 268226 w 684378"/>
                  <a:gd name="connsiteY11" fmla="*/ 135142 h 428562"/>
                  <a:gd name="connsiteX12" fmla="*/ 268226 w 684378"/>
                  <a:gd name="connsiteY12" fmla="*/ 135141 h 428562"/>
                  <a:gd name="connsiteX13" fmla="*/ 252647 w 684378"/>
                  <a:gd name="connsiteY13" fmla="*/ 137192 h 428562"/>
                  <a:gd name="connsiteX14" fmla="*/ 262306 w 684378"/>
                  <a:gd name="connsiteY14" fmla="*/ 153921 h 428562"/>
                  <a:gd name="connsiteX15" fmla="*/ 253939 w 684378"/>
                  <a:gd name="connsiteY15" fmla="*/ 185148 h 428562"/>
                  <a:gd name="connsiteX16" fmla="*/ 253938 w 684378"/>
                  <a:gd name="connsiteY16" fmla="*/ 185147 h 428562"/>
                  <a:gd name="connsiteX17" fmla="*/ 222711 w 684378"/>
                  <a:gd name="connsiteY17" fmla="*/ 176780 h 428562"/>
                  <a:gd name="connsiteX18" fmla="*/ 190731 w 684378"/>
                  <a:gd name="connsiteY18" fmla="*/ 121388 h 428562"/>
                  <a:gd name="connsiteX19" fmla="*/ 185530 w 684378"/>
                  <a:gd name="connsiteY19" fmla="*/ 123308 h 428562"/>
                  <a:gd name="connsiteX20" fmla="*/ 271657 w 684378"/>
                  <a:gd name="connsiteY20" fmla="*/ 346530 h 428562"/>
                  <a:gd name="connsiteX21" fmla="*/ 529478 w 684378"/>
                  <a:gd name="connsiteY21" fmla="*/ 88712 h 428562"/>
                  <a:gd name="connsiteX22" fmla="*/ 684378 w 684378"/>
                  <a:gd name="connsiteY22" fmla="*/ 249130 h 428562"/>
                  <a:gd name="connsiteX0" fmla="*/ 669423 w 669423"/>
                  <a:gd name="connsiteY0" fmla="*/ 228658 h 428562"/>
                  <a:gd name="connsiteX1" fmla="*/ 469522 w 669423"/>
                  <a:gd name="connsiteY1" fmla="*/ 428561 h 428562"/>
                  <a:gd name="connsiteX2" fmla="*/ 123294 w 669423"/>
                  <a:gd name="connsiteY2" fmla="*/ 428562 h 428562"/>
                  <a:gd name="connsiteX3" fmla="*/ 5652 w 669423"/>
                  <a:gd name="connsiteY3" fmla="*/ 123657 h 428562"/>
                  <a:gd name="connsiteX4" fmla="*/ 53768 w 669423"/>
                  <a:gd name="connsiteY4" fmla="*/ 15086 h 428562"/>
                  <a:gd name="connsiteX5" fmla="*/ 63595 w 669423"/>
                  <a:gd name="connsiteY5" fmla="*/ 13409 h 428562"/>
                  <a:gd name="connsiteX6" fmla="*/ 85985 w 669423"/>
                  <a:gd name="connsiteY6" fmla="*/ 5142 h 428562"/>
                  <a:gd name="connsiteX7" fmla="*/ 132489 w 669423"/>
                  <a:gd name="connsiteY7" fmla="*/ 0 h 428562"/>
                  <a:gd name="connsiteX8" fmla="*/ 242572 w 669423"/>
                  <a:gd name="connsiteY8" fmla="*/ 39962 h 428562"/>
                  <a:gd name="connsiteX9" fmla="*/ 247695 w 669423"/>
                  <a:gd name="connsiteY9" fmla="*/ 53861 h 428562"/>
                  <a:gd name="connsiteX10" fmla="*/ 276594 w 669423"/>
                  <a:gd name="connsiteY10" fmla="*/ 103914 h 428562"/>
                  <a:gd name="connsiteX11" fmla="*/ 268226 w 669423"/>
                  <a:gd name="connsiteY11" fmla="*/ 135142 h 428562"/>
                  <a:gd name="connsiteX12" fmla="*/ 268226 w 669423"/>
                  <a:gd name="connsiteY12" fmla="*/ 135141 h 428562"/>
                  <a:gd name="connsiteX13" fmla="*/ 252647 w 669423"/>
                  <a:gd name="connsiteY13" fmla="*/ 137192 h 428562"/>
                  <a:gd name="connsiteX14" fmla="*/ 262306 w 669423"/>
                  <a:gd name="connsiteY14" fmla="*/ 153921 h 428562"/>
                  <a:gd name="connsiteX15" fmla="*/ 253939 w 669423"/>
                  <a:gd name="connsiteY15" fmla="*/ 185148 h 428562"/>
                  <a:gd name="connsiteX16" fmla="*/ 253938 w 669423"/>
                  <a:gd name="connsiteY16" fmla="*/ 185147 h 428562"/>
                  <a:gd name="connsiteX17" fmla="*/ 222711 w 669423"/>
                  <a:gd name="connsiteY17" fmla="*/ 176780 h 428562"/>
                  <a:gd name="connsiteX18" fmla="*/ 190731 w 669423"/>
                  <a:gd name="connsiteY18" fmla="*/ 121388 h 428562"/>
                  <a:gd name="connsiteX19" fmla="*/ 185530 w 669423"/>
                  <a:gd name="connsiteY19" fmla="*/ 123308 h 428562"/>
                  <a:gd name="connsiteX20" fmla="*/ 271657 w 669423"/>
                  <a:gd name="connsiteY20" fmla="*/ 346530 h 428562"/>
                  <a:gd name="connsiteX21" fmla="*/ 529478 w 669423"/>
                  <a:gd name="connsiteY21" fmla="*/ 88712 h 428562"/>
                  <a:gd name="connsiteX0" fmla="*/ 669423 w 669423"/>
                  <a:gd name="connsiteY0" fmla="*/ 228658 h 428562"/>
                  <a:gd name="connsiteX1" fmla="*/ 469522 w 669423"/>
                  <a:gd name="connsiteY1" fmla="*/ 428561 h 428562"/>
                  <a:gd name="connsiteX2" fmla="*/ 123294 w 669423"/>
                  <a:gd name="connsiteY2" fmla="*/ 428562 h 428562"/>
                  <a:gd name="connsiteX3" fmla="*/ 5652 w 669423"/>
                  <a:gd name="connsiteY3" fmla="*/ 123657 h 428562"/>
                  <a:gd name="connsiteX4" fmla="*/ 53768 w 669423"/>
                  <a:gd name="connsiteY4" fmla="*/ 15086 h 428562"/>
                  <a:gd name="connsiteX5" fmla="*/ 63595 w 669423"/>
                  <a:gd name="connsiteY5" fmla="*/ 13409 h 428562"/>
                  <a:gd name="connsiteX6" fmla="*/ 85985 w 669423"/>
                  <a:gd name="connsiteY6" fmla="*/ 5142 h 428562"/>
                  <a:gd name="connsiteX7" fmla="*/ 132489 w 669423"/>
                  <a:gd name="connsiteY7" fmla="*/ 0 h 428562"/>
                  <a:gd name="connsiteX8" fmla="*/ 242572 w 669423"/>
                  <a:gd name="connsiteY8" fmla="*/ 39962 h 428562"/>
                  <a:gd name="connsiteX9" fmla="*/ 247695 w 669423"/>
                  <a:gd name="connsiteY9" fmla="*/ 53861 h 428562"/>
                  <a:gd name="connsiteX10" fmla="*/ 276594 w 669423"/>
                  <a:gd name="connsiteY10" fmla="*/ 103914 h 428562"/>
                  <a:gd name="connsiteX11" fmla="*/ 268226 w 669423"/>
                  <a:gd name="connsiteY11" fmla="*/ 135142 h 428562"/>
                  <a:gd name="connsiteX12" fmla="*/ 268226 w 669423"/>
                  <a:gd name="connsiteY12" fmla="*/ 135141 h 428562"/>
                  <a:gd name="connsiteX13" fmla="*/ 252647 w 669423"/>
                  <a:gd name="connsiteY13" fmla="*/ 137192 h 428562"/>
                  <a:gd name="connsiteX14" fmla="*/ 262306 w 669423"/>
                  <a:gd name="connsiteY14" fmla="*/ 153921 h 428562"/>
                  <a:gd name="connsiteX15" fmla="*/ 253939 w 669423"/>
                  <a:gd name="connsiteY15" fmla="*/ 185148 h 428562"/>
                  <a:gd name="connsiteX16" fmla="*/ 253938 w 669423"/>
                  <a:gd name="connsiteY16" fmla="*/ 185147 h 428562"/>
                  <a:gd name="connsiteX17" fmla="*/ 222711 w 669423"/>
                  <a:gd name="connsiteY17" fmla="*/ 176780 h 428562"/>
                  <a:gd name="connsiteX18" fmla="*/ 190731 w 669423"/>
                  <a:gd name="connsiteY18" fmla="*/ 121388 h 428562"/>
                  <a:gd name="connsiteX19" fmla="*/ 149811 w 669423"/>
                  <a:gd name="connsiteY19" fmla="*/ 130451 h 428562"/>
                  <a:gd name="connsiteX20" fmla="*/ 271657 w 669423"/>
                  <a:gd name="connsiteY20" fmla="*/ 346530 h 428562"/>
                  <a:gd name="connsiteX21" fmla="*/ 529478 w 669423"/>
                  <a:gd name="connsiteY21" fmla="*/ 88712 h 428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69423" h="428562">
                    <a:moveTo>
                      <a:pt x="669423" y="228658"/>
                    </a:moveTo>
                    <a:lnTo>
                      <a:pt x="469522" y="428561"/>
                    </a:lnTo>
                    <a:lnTo>
                      <a:pt x="123294" y="428562"/>
                    </a:lnTo>
                    <a:lnTo>
                      <a:pt x="5652" y="123657"/>
                    </a:lnTo>
                    <a:cubicBezTo>
                      <a:pt x="-11043" y="80390"/>
                      <a:pt x="10500" y="31780"/>
                      <a:pt x="53768" y="15086"/>
                    </a:cubicBezTo>
                    <a:lnTo>
                      <a:pt x="63595" y="13409"/>
                    </a:lnTo>
                    <a:lnTo>
                      <a:pt x="85985" y="5142"/>
                    </a:lnTo>
                    <a:cubicBezTo>
                      <a:pt x="100278" y="1831"/>
                      <a:pt x="115993" y="0"/>
                      <a:pt x="132489" y="0"/>
                    </a:cubicBezTo>
                    <a:cubicBezTo>
                      <a:pt x="181977" y="0"/>
                      <a:pt x="224436" y="16478"/>
                      <a:pt x="242572" y="39962"/>
                    </a:cubicBezTo>
                    <a:lnTo>
                      <a:pt x="247695" y="53861"/>
                    </a:lnTo>
                    <a:lnTo>
                      <a:pt x="276594" y="103914"/>
                    </a:lnTo>
                    <a:cubicBezTo>
                      <a:pt x="282906" y="114848"/>
                      <a:pt x="279160" y="128829"/>
                      <a:pt x="268226" y="135142"/>
                    </a:cubicBezTo>
                    <a:lnTo>
                      <a:pt x="268226" y="135141"/>
                    </a:lnTo>
                    <a:lnTo>
                      <a:pt x="252647" y="137192"/>
                    </a:lnTo>
                    <a:lnTo>
                      <a:pt x="262306" y="153921"/>
                    </a:lnTo>
                    <a:cubicBezTo>
                      <a:pt x="268618" y="164854"/>
                      <a:pt x="264872" y="178836"/>
                      <a:pt x="253939" y="185148"/>
                    </a:cubicBezTo>
                    <a:lnTo>
                      <a:pt x="253938" y="185147"/>
                    </a:lnTo>
                    <a:cubicBezTo>
                      <a:pt x="243005" y="191459"/>
                      <a:pt x="229023" y="187713"/>
                      <a:pt x="222711" y="176780"/>
                    </a:cubicBezTo>
                    <a:lnTo>
                      <a:pt x="190731" y="121388"/>
                    </a:lnTo>
                    <a:lnTo>
                      <a:pt x="149811" y="130451"/>
                    </a:lnTo>
                    <a:lnTo>
                      <a:pt x="271657" y="346530"/>
                    </a:lnTo>
                    <a:lnTo>
                      <a:pt x="529478" y="88712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829" name="グループ化 828">
              <a:extLst>
                <a:ext uri="{FF2B5EF4-FFF2-40B4-BE49-F238E27FC236}">
                  <a16:creationId xmlns:a16="http://schemas.microsoft.com/office/drawing/2014/main" id="{6F7B7453-2668-4E8B-A08D-95FE2BFF99FF}"/>
                </a:ext>
              </a:extLst>
            </p:cNvPr>
            <p:cNvGrpSpPr/>
            <p:nvPr/>
          </p:nvGrpSpPr>
          <p:grpSpPr>
            <a:xfrm rot="21207834">
              <a:off x="7008569" y="2847237"/>
              <a:ext cx="477179" cy="622741"/>
              <a:chOff x="4319941" y="3377693"/>
              <a:chExt cx="849052" cy="1108052"/>
            </a:xfrm>
          </p:grpSpPr>
          <p:sp>
            <p:nvSpPr>
              <p:cNvPr id="853" name="月 852">
                <a:extLst>
                  <a:ext uri="{FF2B5EF4-FFF2-40B4-BE49-F238E27FC236}">
                    <a16:creationId xmlns:a16="http://schemas.microsoft.com/office/drawing/2014/main" id="{912F45FF-4879-4F75-8921-08E214092FAC}"/>
                  </a:ext>
                </a:extLst>
              </p:cNvPr>
              <p:cNvSpPr/>
              <p:nvPr/>
            </p:nvSpPr>
            <p:spPr bwMode="auto">
              <a:xfrm rot="8100000">
                <a:off x="4669187" y="3377693"/>
                <a:ext cx="405189" cy="810377"/>
              </a:xfrm>
              <a:prstGeom prst="moon">
                <a:avLst>
                  <a:gd name="adj" fmla="val 60493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854" name="グループ化 853">
                <a:extLst>
                  <a:ext uri="{FF2B5EF4-FFF2-40B4-BE49-F238E27FC236}">
                    <a16:creationId xmlns:a16="http://schemas.microsoft.com/office/drawing/2014/main" id="{44BB3CB3-65B3-4BDB-864A-EB32B87048E8}"/>
                  </a:ext>
                </a:extLst>
              </p:cNvPr>
              <p:cNvGrpSpPr/>
              <p:nvPr/>
            </p:nvGrpSpPr>
            <p:grpSpPr>
              <a:xfrm>
                <a:off x="4319941" y="3452609"/>
                <a:ext cx="849052" cy="1033136"/>
                <a:chOff x="4319941" y="3452609"/>
                <a:chExt cx="849052" cy="1033136"/>
              </a:xfrm>
            </p:grpSpPr>
            <p:sp>
              <p:nvSpPr>
                <p:cNvPr id="855" name="円/楕円 2609">
                  <a:extLst>
                    <a:ext uri="{FF2B5EF4-FFF2-40B4-BE49-F238E27FC236}">
                      <a16:creationId xmlns:a16="http://schemas.microsoft.com/office/drawing/2014/main" id="{3A0307AD-D295-4ACE-AC5D-74FE251A48BE}"/>
                    </a:ext>
                  </a:extLst>
                </p:cNvPr>
                <p:cNvSpPr/>
                <p:nvPr/>
              </p:nvSpPr>
              <p:spPr>
                <a:xfrm>
                  <a:off x="4319941" y="3533775"/>
                  <a:ext cx="801230" cy="720333"/>
                </a:xfrm>
                <a:prstGeom prst="ellipse">
                  <a:avLst/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56" name="フリーフォーム: 図形 855">
                  <a:extLst>
                    <a:ext uri="{FF2B5EF4-FFF2-40B4-BE49-F238E27FC236}">
                      <a16:creationId xmlns:a16="http://schemas.microsoft.com/office/drawing/2014/main" id="{7F01C6F6-C56D-4DAC-BB33-3939CE8BF003}"/>
                    </a:ext>
                  </a:extLst>
                </p:cNvPr>
                <p:cNvSpPr/>
                <p:nvPr/>
              </p:nvSpPr>
              <p:spPr>
                <a:xfrm>
                  <a:off x="4320675" y="3601581"/>
                  <a:ext cx="704423" cy="773194"/>
                </a:xfrm>
                <a:custGeom>
                  <a:avLst/>
                  <a:gdLst>
                    <a:gd name="connsiteX0" fmla="*/ 367044 w 704423"/>
                    <a:gd name="connsiteY0" fmla="*/ 0 h 773194"/>
                    <a:gd name="connsiteX1" fmla="*/ 704423 w 704423"/>
                    <a:gd name="connsiteY1" fmla="*/ 386597 h 773194"/>
                    <a:gd name="connsiteX2" fmla="*/ 367044 w 704423"/>
                    <a:gd name="connsiteY2" fmla="*/ 773194 h 773194"/>
                    <a:gd name="connsiteX3" fmla="*/ 206229 w 704423"/>
                    <a:gd name="connsiteY3" fmla="*/ 726534 h 773194"/>
                    <a:gd name="connsiteX4" fmla="*/ 153179 w 704423"/>
                    <a:gd name="connsiteY4" fmla="*/ 683334 h 773194"/>
                    <a:gd name="connsiteX5" fmla="*/ 166529 w 704423"/>
                    <a:gd name="connsiteY5" fmla="*/ 615402 h 773194"/>
                    <a:gd name="connsiteX6" fmla="*/ 105073 w 704423"/>
                    <a:gd name="connsiteY6" fmla="*/ 626286 h 773194"/>
                    <a:gd name="connsiteX7" fmla="*/ 87284 w 704423"/>
                    <a:gd name="connsiteY7" fmla="*/ 602747 h 773194"/>
                    <a:gd name="connsiteX8" fmla="*/ 67610 w 704423"/>
                    <a:gd name="connsiteY8" fmla="*/ 561213 h 773194"/>
                    <a:gd name="connsiteX9" fmla="*/ 42946 w 704423"/>
                    <a:gd name="connsiteY9" fmla="*/ 563273 h 773194"/>
                    <a:gd name="connsiteX10" fmla="*/ 117 w 704423"/>
                    <a:gd name="connsiteY10" fmla="*/ 546969 h 773194"/>
                    <a:gd name="connsiteX11" fmla="*/ 19484 w 704423"/>
                    <a:gd name="connsiteY11" fmla="*/ 490926 h 773194"/>
                    <a:gd name="connsiteX12" fmla="*/ 36326 w 704423"/>
                    <a:gd name="connsiteY12" fmla="*/ 462310 h 773194"/>
                    <a:gd name="connsiteX13" fmla="*/ 29665 w 704423"/>
                    <a:gd name="connsiteY13" fmla="*/ 386597 h 773194"/>
                    <a:gd name="connsiteX14" fmla="*/ 367044 w 704423"/>
                    <a:gd name="connsiteY14" fmla="*/ 0 h 7731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04423" h="773194">
                      <a:moveTo>
                        <a:pt x="367044" y="0"/>
                      </a:moveTo>
                      <a:cubicBezTo>
                        <a:pt x="553373" y="0"/>
                        <a:pt x="704423" y="173085"/>
                        <a:pt x="704423" y="386597"/>
                      </a:cubicBezTo>
                      <a:cubicBezTo>
                        <a:pt x="704423" y="600109"/>
                        <a:pt x="553373" y="773194"/>
                        <a:pt x="367044" y="773194"/>
                      </a:cubicBezTo>
                      <a:cubicBezTo>
                        <a:pt x="308816" y="773194"/>
                        <a:pt x="254034" y="756292"/>
                        <a:pt x="206229" y="726534"/>
                      </a:cubicBezTo>
                      <a:lnTo>
                        <a:pt x="153179" y="683334"/>
                      </a:lnTo>
                      <a:lnTo>
                        <a:pt x="166529" y="615402"/>
                      </a:lnTo>
                      <a:lnTo>
                        <a:pt x="105073" y="626286"/>
                      </a:lnTo>
                      <a:lnTo>
                        <a:pt x="87284" y="602747"/>
                      </a:lnTo>
                      <a:lnTo>
                        <a:pt x="67610" y="561213"/>
                      </a:lnTo>
                      <a:lnTo>
                        <a:pt x="42946" y="563273"/>
                      </a:lnTo>
                      <a:cubicBezTo>
                        <a:pt x="20202" y="563273"/>
                        <a:pt x="-1803" y="565990"/>
                        <a:pt x="117" y="546969"/>
                      </a:cubicBezTo>
                      <a:cubicBezTo>
                        <a:pt x="1078" y="537459"/>
                        <a:pt x="8979" y="513004"/>
                        <a:pt x="19484" y="490926"/>
                      </a:cubicBezTo>
                      <a:lnTo>
                        <a:pt x="36326" y="462310"/>
                      </a:lnTo>
                      <a:lnTo>
                        <a:pt x="29665" y="386597"/>
                      </a:lnTo>
                      <a:cubicBezTo>
                        <a:pt x="29665" y="173085"/>
                        <a:pt x="180715" y="0"/>
                        <a:pt x="367044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857" name="グループ化 856">
                  <a:extLst>
                    <a:ext uri="{FF2B5EF4-FFF2-40B4-BE49-F238E27FC236}">
                      <a16:creationId xmlns:a16="http://schemas.microsoft.com/office/drawing/2014/main" id="{B6037843-CDAC-43F5-A8F0-D279FA1F7A33}"/>
                    </a:ext>
                  </a:extLst>
                </p:cNvPr>
                <p:cNvGrpSpPr/>
                <p:nvPr/>
              </p:nvGrpSpPr>
              <p:grpSpPr>
                <a:xfrm>
                  <a:off x="4780281" y="3862311"/>
                  <a:ext cx="388712" cy="623434"/>
                  <a:chOff x="6032706" y="4409764"/>
                  <a:chExt cx="388712" cy="623434"/>
                </a:xfrm>
              </p:grpSpPr>
              <p:sp>
                <p:nvSpPr>
                  <p:cNvPr id="863" name="月 862">
                    <a:extLst>
                      <a:ext uri="{FF2B5EF4-FFF2-40B4-BE49-F238E27FC236}">
                        <a16:creationId xmlns:a16="http://schemas.microsoft.com/office/drawing/2014/main" id="{51E1F459-5A90-4CFB-8ACC-A185DD41302E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6257543" y="4409764"/>
                    <a:ext cx="163875" cy="562058"/>
                  </a:xfrm>
                  <a:prstGeom prst="moon">
                    <a:avLst>
                      <a:gd name="adj" fmla="val 37581"/>
                    </a:avLst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64" name="月 863">
                    <a:extLst>
                      <a:ext uri="{FF2B5EF4-FFF2-40B4-BE49-F238E27FC236}">
                        <a16:creationId xmlns:a16="http://schemas.microsoft.com/office/drawing/2014/main" id="{D4916621-E927-418C-B763-5BAB4A7FEB22}"/>
                      </a:ext>
                    </a:extLst>
                  </p:cNvPr>
                  <p:cNvSpPr/>
                  <p:nvPr/>
                </p:nvSpPr>
                <p:spPr>
                  <a:xfrm rot="20890520">
                    <a:off x="6212492" y="4420531"/>
                    <a:ext cx="163875" cy="562058"/>
                  </a:xfrm>
                  <a:prstGeom prst="moon">
                    <a:avLst>
                      <a:gd name="adj" fmla="val 37581"/>
                    </a:avLst>
                  </a:prstGeom>
                  <a:solidFill>
                    <a:srgbClr val="6633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65" name="月 864">
                    <a:extLst>
                      <a:ext uri="{FF2B5EF4-FFF2-40B4-BE49-F238E27FC236}">
                        <a16:creationId xmlns:a16="http://schemas.microsoft.com/office/drawing/2014/main" id="{93F6617C-A996-488F-AD4E-E47C459D89B1}"/>
                      </a:ext>
                    </a:extLst>
                  </p:cNvPr>
                  <p:cNvSpPr/>
                  <p:nvPr/>
                </p:nvSpPr>
                <p:spPr>
                  <a:xfrm rot="21137002">
                    <a:off x="6170477" y="4430572"/>
                    <a:ext cx="163875" cy="562058"/>
                  </a:xfrm>
                  <a:prstGeom prst="moon">
                    <a:avLst>
                      <a:gd name="adj" fmla="val 37581"/>
                    </a:avLst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66" name="月 865">
                    <a:extLst>
                      <a:ext uri="{FF2B5EF4-FFF2-40B4-BE49-F238E27FC236}">
                        <a16:creationId xmlns:a16="http://schemas.microsoft.com/office/drawing/2014/main" id="{87789EF3-67F7-47A5-B060-F6C25F6416E5}"/>
                      </a:ext>
                    </a:extLst>
                  </p:cNvPr>
                  <p:cNvSpPr/>
                  <p:nvPr/>
                </p:nvSpPr>
                <p:spPr>
                  <a:xfrm rot="21099359">
                    <a:off x="6121890" y="4459477"/>
                    <a:ext cx="163875" cy="562058"/>
                  </a:xfrm>
                  <a:prstGeom prst="moon">
                    <a:avLst>
                      <a:gd name="adj" fmla="val 37581"/>
                    </a:avLst>
                  </a:prstGeom>
                  <a:solidFill>
                    <a:srgbClr val="6633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67" name="月 866">
                    <a:extLst>
                      <a:ext uri="{FF2B5EF4-FFF2-40B4-BE49-F238E27FC236}">
                        <a16:creationId xmlns:a16="http://schemas.microsoft.com/office/drawing/2014/main" id="{0518D855-6B14-43E2-B58C-1CF5F88E28FA}"/>
                      </a:ext>
                    </a:extLst>
                  </p:cNvPr>
                  <p:cNvSpPr/>
                  <p:nvPr/>
                </p:nvSpPr>
                <p:spPr>
                  <a:xfrm rot="21289879">
                    <a:off x="6075743" y="4465515"/>
                    <a:ext cx="163875" cy="562058"/>
                  </a:xfrm>
                  <a:prstGeom prst="moon">
                    <a:avLst>
                      <a:gd name="adj" fmla="val 37581"/>
                    </a:avLst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68" name="月 867">
                    <a:extLst>
                      <a:ext uri="{FF2B5EF4-FFF2-40B4-BE49-F238E27FC236}">
                        <a16:creationId xmlns:a16="http://schemas.microsoft.com/office/drawing/2014/main" id="{290E0ABC-A308-4A1D-836A-8848A9540DAB}"/>
                      </a:ext>
                    </a:extLst>
                  </p:cNvPr>
                  <p:cNvSpPr/>
                  <p:nvPr/>
                </p:nvSpPr>
                <p:spPr>
                  <a:xfrm rot="21536361">
                    <a:off x="6032706" y="4471141"/>
                    <a:ext cx="163875" cy="562057"/>
                  </a:xfrm>
                  <a:prstGeom prst="moon">
                    <a:avLst>
                      <a:gd name="adj" fmla="val 37581"/>
                    </a:avLst>
                  </a:prstGeom>
                  <a:solidFill>
                    <a:srgbClr val="6633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858" name="フリーフォーム: 図形 857">
                  <a:extLst>
                    <a:ext uri="{FF2B5EF4-FFF2-40B4-BE49-F238E27FC236}">
                      <a16:creationId xmlns:a16="http://schemas.microsoft.com/office/drawing/2014/main" id="{4D5CBAB8-9802-474F-B1D7-1675EE6C1255}"/>
                    </a:ext>
                  </a:extLst>
                </p:cNvPr>
                <p:cNvSpPr/>
                <p:nvPr/>
              </p:nvSpPr>
              <p:spPr>
                <a:xfrm rot="900000" flipH="1">
                  <a:off x="4775389" y="3888603"/>
                  <a:ext cx="149914" cy="261682"/>
                </a:xfrm>
                <a:custGeom>
                  <a:avLst/>
                  <a:gdLst>
                    <a:gd name="connsiteX0" fmla="*/ 148373 w 149914"/>
                    <a:gd name="connsiteY0" fmla="*/ 10282 h 261682"/>
                    <a:gd name="connsiteX1" fmla="*/ 106801 w 149914"/>
                    <a:gd name="connsiteY1" fmla="*/ 0 h 261682"/>
                    <a:gd name="connsiteX2" fmla="*/ 0 w 149914"/>
                    <a:gd name="connsiteY2" fmla="*/ 130841 h 261682"/>
                    <a:gd name="connsiteX3" fmla="*/ 106801 w 149914"/>
                    <a:gd name="connsiteY3" fmla="*/ 261682 h 261682"/>
                    <a:gd name="connsiteX4" fmla="*/ 133504 w 149914"/>
                    <a:gd name="connsiteY4" fmla="*/ 255077 h 261682"/>
                    <a:gd name="connsiteX5" fmla="*/ 125740 w 149914"/>
                    <a:gd name="connsiteY5" fmla="*/ 164532 h 261682"/>
                    <a:gd name="connsiteX6" fmla="*/ 134133 w 149914"/>
                    <a:gd name="connsiteY6" fmla="*/ 66663 h 261682"/>
                    <a:gd name="connsiteX7" fmla="*/ 149914 w 149914"/>
                    <a:gd name="connsiteY7" fmla="*/ 11556 h 261682"/>
                    <a:gd name="connsiteX0" fmla="*/ 125740 w 217180"/>
                    <a:gd name="connsiteY0" fmla="*/ 164532 h 261682"/>
                    <a:gd name="connsiteX1" fmla="*/ 134133 w 217180"/>
                    <a:gd name="connsiteY1" fmla="*/ 66663 h 261682"/>
                    <a:gd name="connsiteX2" fmla="*/ 149914 w 217180"/>
                    <a:gd name="connsiteY2" fmla="*/ 11556 h 261682"/>
                    <a:gd name="connsiteX3" fmla="*/ 148373 w 217180"/>
                    <a:gd name="connsiteY3" fmla="*/ 10282 h 261682"/>
                    <a:gd name="connsiteX4" fmla="*/ 106801 w 217180"/>
                    <a:gd name="connsiteY4" fmla="*/ 0 h 261682"/>
                    <a:gd name="connsiteX5" fmla="*/ 0 w 217180"/>
                    <a:gd name="connsiteY5" fmla="*/ 130841 h 261682"/>
                    <a:gd name="connsiteX6" fmla="*/ 106801 w 217180"/>
                    <a:gd name="connsiteY6" fmla="*/ 261682 h 261682"/>
                    <a:gd name="connsiteX7" fmla="*/ 133504 w 217180"/>
                    <a:gd name="connsiteY7" fmla="*/ 255077 h 261682"/>
                    <a:gd name="connsiteX8" fmla="*/ 217180 w 217180"/>
                    <a:gd name="connsiteY8" fmla="*/ 255972 h 261682"/>
                    <a:gd name="connsiteX0" fmla="*/ 134133 w 217180"/>
                    <a:gd name="connsiteY0" fmla="*/ 66663 h 261682"/>
                    <a:gd name="connsiteX1" fmla="*/ 149914 w 217180"/>
                    <a:gd name="connsiteY1" fmla="*/ 11556 h 261682"/>
                    <a:gd name="connsiteX2" fmla="*/ 148373 w 217180"/>
                    <a:gd name="connsiteY2" fmla="*/ 10282 h 261682"/>
                    <a:gd name="connsiteX3" fmla="*/ 106801 w 217180"/>
                    <a:gd name="connsiteY3" fmla="*/ 0 h 261682"/>
                    <a:gd name="connsiteX4" fmla="*/ 0 w 217180"/>
                    <a:gd name="connsiteY4" fmla="*/ 130841 h 261682"/>
                    <a:gd name="connsiteX5" fmla="*/ 106801 w 217180"/>
                    <a:gd name="connsiteY5" fmla="*/ 261682 h 261682"/>
                    <a:gd name="connsiteX6" fmla="*/ 133504 w 217180"/>
                    <a:gd name="connsiteY6" fmla="*/ 255077 h 261682"/>
                    <a:gd name="connsiteX7" fmla="*/ 217180 w 217180"/>
                    <a:gd name="connsiteY7" fmla="*/ 255972 h 261682"/>
                    <a:gd name="connsiteX0" fmla="*/ 149914 w 217180"/>
                    <a:gd name="connsiteY0" fmla="*/ 11556 h 261682"/>
                    <a:gd name="connsiteX1" fmla="*/ 148373 w 217180"/>
                    <a:gd name="connsiteY1" fmla="*/ 10282 h 261682"/>
                    <a:gd name="connsiteX2" fmla="*/ 106801 w 217180"/>
                    <a:gd name="connsiteY2" fmla="*/ 0 h 261682"/>
                    <a:gd name="connsiteX3" fmla="*/ 0 w 217180"/>
                    <a:gd name="connsiteY3" fmla="*/ 130841 h 261682"/>
                    <a:gd name="connsiteX4" fmla="*/ 106801 w 217180"/>
                    <a:gd name="connsiteY4" fmla="*/ 261682 h 261682"/>
                    <a:gd name="connsiteX5" fmla="*/ 133504 w 217180"/>
                    <a:gd name="connsiteY5" fmla="*/ 255077 h 261682"/>
                    <a:gd name="connsiteX6" fmla="*/ 217180 w 217180"/>
                    <a:gd name="connsiteY6" fmla="*/ 255972 h 261682"/>
                    <a:gd name="connsiteX0" fmla="*/ 149914 w 149914"/>
                    <a:gd name="connsiteY0" fmla="*/ 11556 h 261682"/>
                    <a:gd name="connsiteX1" fmla="*/ 148373 w 149914"/>
                    <a:gd name="connsiteY1" fmla="*/ 10282 h 261682"/>
                    <a:gd name="connsiteX2" fmla="*/ 106801 w 149914"/>
                    <a:gd name="connsiteY2" fmla="*/ 0 h 261682"/>
                    <a:gd name="connsiteX3" fmla="*/ 0 w 149914"/>
                    <a:gd name="connsiteY3" fmla="*/ 130841 h 261682"/>
                    <a:gd name="connsiteX4" fmla="*/ 106801 w 149914"/>
                    <a:gd name="connsiteY4" fmla="*/ 261682 h 261682"/>
                    <a:gd name="connsiteX5" fmla="*/ 133504 w 149914"/>
                    <a:gd name="connsiteY5" fmla="*/ 255077 h 261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9914" h="261682">
                      <a:moveTo>
                        <a:pt x="149914" y="11556"/>
                      </a:moveTo>
                      <a:lnTo>
                        <a:pt x="148373" y="10282"/>
                      </a:lnTo>
                      <a:cubicBezTo>
                        <a:pt x="135595" y="3661"/>
                        <a:pt x="121547" y="0"/>
                        <a:pt x="106801" y="0"/>
                      </a:cubicBezTo>
                      <a:cubicBezTo>
                        <a:pt x="47816" y="0"/>
                        <a:pt x="0" y="58580"/>
                        <a:pt x="0" y="130841"/>
                      </a:cubicBezTo>
                      <a:cubicBezTo>
                        <a:pt x="0" y="203102"/>
                        <a:pt x="47816" y="261682"/>
                        <a:pt x="106801" y="261682"/>
                      </a:cubicBezTo>
                      <a:lnTo>
                        <a:pt x="133504" y="255077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59" name="月 858">
                  <a:extLst>
                    <a:ext uri="{FF2B5EF4-FFF2-40B4-BE49-F238E27FC236}">
                      <a16:creationId xmlns:a16="http://schemas.microsoft.com/office/drawing/2014/main" id="{21D4E81B-D4E3-4BC3-BB62-10A54AC3473F}"/>
                    </a:ext>
                  </a:extLst>
                </p:cNvPr>
                <p:cNvSpPr/>
                <p:nvPr/>
              </p:nvSpPr>
              <p:spPr bwMode="auto">
                <a:xfrm rot="10800000">
                  <a:off x="4723284" y="3647915"/>
                  <a:ext cx="130484" cy="516827"/>
                </a:xfrm>
                <a:prstGeom prst="moon">
                  <a:avLst>
                    <a:gd name="adj" fmla="val 57092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860" name="月 859">
                  <a:extLst>
                    <a:ext uri="{FF2B5EF4-FFF2-40B4-BE49-F238E27FC236}">
                      <a16:creationId xmlns:a16="http://schemas.microsoft.com/office/drawing/2014/main" id="{4217DE92-D1CB-40E3-9DAB-3648D3DB774C}"/>
                    </a:ext>
                  </a:extLst>
                </p:cNvPr>
                <p:cNvSpPr/>
                <p:nvPr/>
              </p:nvSpPr>
              <p:spPr bwMode="auto">
                <a:xfrm rot="8100000">
                  <a:off x="4685110" y="3452609"/>
                  <a:ext cx="327426" cy="654851"/>
                </a:xfrm>
                <a:prstGeom prst="moon">
                  <a:avLst>
                    <a:gd name="adj" fmla="val 66664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861" name="月 316">
                  <a:extLst>
                    <a:ext uri="{FF2B5EF4-FFF2-40B4-BE49-F238E27FC236}">
                      <a16:creationId xmlns:a16="http://schemas.microsoft.com/office/drawing/2014/main" id="{5AB5950B-8296-43E6-ACCA-6304F4C44507}"/>
                    </a:ext>
                  </a:extLst>
                </p:cNvPr>
                <p:cNvSpPr/>
                <p:nvPr/>
              </p:nvSpPr>
              <p:spPr>
                <a:xfrm rot="5400000">
                  <a:off x="4475030" y="3715528"/>
                  <a:ext cx="58933" cy="183370"/>
                </a:xfrm>
                <a:custGeom>
                  <a:avLst/>
                  <a:gdLst>
                    <a:gd name="connsiteX0" fmla="*/ 45719 w 45719"/>
                    <a:gd name="connsiteY0" fmla="*/ 182762 h 182762"/>
                    <a:gd name="connsiteX1" fmla="*/ 0 w 45719"/>
                    <a:gd name="connsiteY1" fmla="*/ 91381 h 182762"/>
                    <a:gd name="connsiteX2" fmla="*/ 45719 w 45719"/>
                    <a:gd name="connsiteY2" fmla="*/ 0 h 182762"/>
                    <a:gd name="connsiteX3" fmla="*/ 13270 w 45719"/>
                    <a:gd name="connsiteY3" fmla="*/ 91381 h 182762"/>
                    <a:gd name="connsiteX4" fmla="*/ 45719 w 45719"/>
                    <a:gd name="connsiteY4" fmla="*/ 182762 h 182762"/>
                    <a:gd name="connsiteX0" fmla="*/ 45719 w 46081"/>
                    <a:gd name="connsiteY0" fmla="*/ 182762 h 187468"/>
                    <a:gd name="connsiteX1" fmla="*/ 0 w 46081"/>
                    <a:gd name="connsiteY1" fmla="*/ 91381 h 187468"/>
                    <a:gd name="connsiteX2" fmla="*/ 45719 w 46081"/>
                    <a:gd name="connsiteY2" fmla="*/ 0 h 187468"/>
                    <a:gd name="connsiteX3" fmla="*/ 13270 w 46081"/>
                    <a:gd name="connsiteY3" fmla="*/ 91381 h 187468"/>
                    <a:gd name="connsiteX4" fmla="*/ 45719 w 46081"/>
                    <a:gd name="connsiteY4" fmla="*/ 182762 h 187468"/>
                    <a:gd name="connsiteX0" fmla="*/ 45719 w 46362"/>
                    <a:gd name="connsiteY0" fmla="*/ 182762 h 183687"/>
                    <a:gd name="connsiteX1" fmla="*/ 0 w 46362"/>
                    <a:gd name="connsiteY1" fmla="*/ 91381 h 183687"/>
                    <a:gd name="connsiteX2" fmla="*/ 45719 w 46362"/>
                    <a:gd name="connsiteY2" fmla="*/ 0 h 183687"/>
                    <a:gd name="connsiteX3" fmla="*/ 13270 w 46362"/>
                    <a:gd name="connsiteY3" fmla="*/ 91381 h 183687"/>
                    <a:gd name="connsiteX4" fmla="*/ 45719 w 46362"/>
                    <a:gd name="connsiteY4" fmla="*/ 182762 h 183687"/>
                    <a:gd name="connsiteX0" fmla="*/ 45719 w 46391"/>
                    <a:gd name="connsiteY0" fmla="*/ 183470 h 184395"/>
                    <a:gd name="connsiteX1" fmla="*/ 0 w 46391"/>
                    <a:gd name="connsiteY1" fmla="*/ 92089 h 184395"/>
                    <a:gd name="connsiteX2" fmla="*/ 45719 w 46391"/>
                    <a:gd name="connsiteY2" fmla="*/ 708 h 184395"/>
                    <a:gd name="connsiteX3" fmla="*/ 13270 w 46391"/>
                    <a:gd name="connsiteY3" fmla="*/ 92089 h 184395"/>
                    <a:gd name="connsiteX4" fmla="*/ 45719 w 46391"/>
                    <a:gd name="connsiteY4" fmla="*/ 183470 h 184395"/>
                    <a:gd name="connsiteX0" fmla="*/ 45719 w 46441"/>
                    <a:gd name="connsiteY0" fmla="*/ 183470 h 184395"/>
                    <a:gd name="connsiteX1" fmla="*/ 0 w 46441"/>
                    <a:gd name="connsiteY1" fmla="*/ 92089 h 184395"/>
                    <a:gd name="connsiteX2" fmla="*/ 45719 w 46441"/>
                    <a:gd name="connsiteY2" fmla="*/ 708 h 184395"/>
                    <a:gd name="connsiteX3" fmla="*/ 13270 w 46441"/>
                    <a:gd name="connsiteY3" fmla="*/ 92089 h 184395"/>
                    <a:gd name="connsiteX4" fmla="*/ 45719 w 46441"/>
                    <a:gd name="connsiteY4" fmla="*/ 183470 h 184395"/>
                    <a:gd name="connsiteX0" fmla="*/ 45719 w 46441"/>
                    <a:gd name="connsiteY0" fmla="*/ 184037 h 185644"/>
                    <a:gd name="connsiteX1" fmla="*/ 0 w 46441"/>
                    <a:gd name="connsiteY1" fmla="*/ 92656 h 185644"/>
                    <a:gd name="connsiteX2" fmla="*/ 45719 w 46441"/>
                    <a:gd name="connsiteY2" fmla="*/ 1275 h 185644"/>
                    <a:gd name="connsiteX3" fmla="*/ 13270 w 46441"/>
                    <a:gd name="connsiteY3" fmla="*/ 92656 h 185644"/>
                    <a:gd name="connsiteX4" fmla="*/ 45719 w 46441"/>
                    <a:gd name="connsiteY4" fmla="*/ 184037 h 185644"/>
                    <a:gd name="connsiteX0" fmla="*/ 45719 w 46399"/>
                    <a:gd name="connsiteY0" fmla="*/ 184037 h 185644"/>
                    <a:gd name="connsiteX1" fmla="*/ 0 w 46399"/>
                    <a:gd name="connsiteY1" fmla="*/ 92656 h 185644"/>
                    <a:gd name="connsiteX2" fmla="*/ 45719 w 46399"/>
                    <a:gd name="connsiteY2" fmla="*/ 1275 h 185644"/>
                    <a:gd name="connsiteX3" fmla="*/ 13270 w 46399"/>
                    <a:gd name="connsiteY3" fmla="*/ 92656 h 185644"/>
                    <a:gd name="connsiteX4" fmla="*/ 45719 w 46399"/>
                    <a:gd name="connsiteY4" fmla="*/ 184037 h 185644"/>
                    <a:gd name="connsiteX0" fmla="*/ 45719 w 46399"/>
                    <a:gd name="connsiteY0" fmla="*/ 184037 h 184841"/>
                    <a:gd name="connsiteX1" fmla="*/ 0 w 46399"/>
                    <a:gd name="connsiteY1" fmla="*/ 92656 h 184841"/>
                    <a:gd name="connsiteX2" fmla="*/ 45719 w 46399"/>
                    <a:gd name="connsiteY2" fmla="*/ 1275 h 184841"/>
                    <a:gd name="connsiteX3" fmla="*/ 13270 w 46399"/>
                    <a:gd name="connsiteY3" fmla="*/ 92656 h 184841"/>
                    <a:gd name="connsiteX4" fmla="*/ 45719 w 46399"/>
                    <a:gd name="connsiteY4" fmla="*/ 184037 h 184841"/>
                    <a:gd name="connsiteX0" fmla="*/ 45719 w 46053"/>
                    <a:gd name="connsiteY0" fmla="*/ 183466 h 184270"/>
                    <a:gd name="connsiteX1" fmla="*/ 0 w 46053"/>
                    <a:gd name="connsiteY1" fmla="*/ 92085 h 184270"/>
                    <a:gd name="connsiteX2" fmla="*/ 45719 w 46053"/>
                    <a:gd name="connsiteY2" fmla="*/ 704 h 184270"/>
                    <a:gd name="connsiteX3" fmla="*/ 13270 w 46053"/>
                    <a:gd name="connsiteY3" fmla="*/ 92085 h 184270"/>
                    <a:gd name="connsiteX4" fmla="*/ 45719 w 46053"/>
                    <a:gd name="connsiteY4" fmla="*/ 183466 h 184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053" h="184270">
                      <a:moveTo>
                        <a:pt x="45719" y="183466"/>
                      </a:moveTo>
                      <a:cubicBezTo>
                        <a:pt x="41497" y="188789"/>
                        <a:pt x="0" y="168747"/>
                        <a:pt x="0" y="92085"/>
                      </a:cubicBezTo>
                      <a:cubicBezTo>
                        <a:pt x="0" y="15423"/>
                        <a:pt x="41772" y="-4190"/>
                        <a:pt x="45719" y="704"/>
                      </a:cubicBezTo>
                      <a:cubicBezTo>
                        <a:pt x="49666" y="5598"/>
                        <a:pt x="13756" y="23769"/>
                        <a:pt x="13270" y="92085"/>
                      </a:cubicBezTo>
                      <a:cubicBezTo>
                        <a:pt x="12784" y="160401"/>
                        <a:pt x="49941" y="178143"/>
                        <a:pt x="45719" y="183466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62" name="フリーフォーム 2790">
                  <a:extLst>
                    <a:ext uri="{FF2B5EF4-FFF2-40B4-BE49-F238E27FC236}">
                      <a16:creationId xmlns:a16="http://schemas.microsoft.com/office/drawing/2014/main" id="{E244CE19-6DE9-4E49-9706-E1243F1F69B2}"/>
                    </a:ext>
                  </a:extLst>
                </p:cNvPr>
                <p:cNvSpPr/>
                <p:nvPr/>
              </p:nvSpPr>
              <p:spPr>
                <a:xfrm flipH="1" flipV="1">
                  <a:off x="4426516" y="3920457"/>
                  <a:ext cx="114704" cy="81348"/>
                </a:xfrm>
                <a:custGeom>
                  <a:avLst/>
                  <a:gdLst>
                    <a:gd name="connsiteX0" fmla="*/ 57760 w 304206"/>
                    <a:gd name="connsiteY0" fmla="*/ 0 h 178653"/>
                    <a:gd name="connsiteX1" fmla="*/ 100474 w 304206"/>
                    <a:gd name="connsiteY1" fmla="*/ 28774 h 178653"/>
                    <a:gd name="connsiteX2" fmla="*/ 103539 w 304206"/>
                    <a:gd name="connsiteY2" fmla="*/ 26543 h 178653"/>
                    <a:gd name="connsiteX3" fmla="*/ 152103 w 304206"/>
                    <a:gd name="connsiteY3" fmla="*/ 15422 h 178653"/>
                    <a:gd name="connsiteX4" fmla="*/ 302586 w 304206"/>
                    <a:gd name="connsiteY4" fmla="*/ 166496 h 178653"/>
                    <a:gd name="connsiteX5" fmla="*/ 304206 w 304206"/>
                    <a:gd name="connsiteY5" fmla="*/ 178653 h 178653"/>
                    <a:gd name="connsiteX6" fmla="*/ 287175 w 304206"/>
                    <a:gd name="connsiteY6" fmla="*/ 145942 h 178653"/>
                    <a:gd name="connsiteX7" fmla="*/ 152103 w 304206"/>
                    <a:gd name="connsiteY7" fmla="*/ 73492 h 178653"/>
                    <a:gd name="connsiteX8" fmla="*/ 17033 w 304206"/>
                    <a:gd name="connsiteY8" fmla="*/ 145942 h 178653"/>
                    <a:gd name="connsiteX9" fmla="*/ 0 w 304206"/>
                    <a:gd name="connsiteY9" fmla="*/ 178653 h 178653"/>
                    <a:gd name="connsiteX10" fmla="*/ 1621 w 304206"/>
                    <a:gd name="connsiteY10" fmla="*/ 166496 h 178653"/>
                    <a:gd name="connsiteX11" fmla="*/ 24842 w 304206"/>
                    <a:gd name="connsiteY11" fmla="*/ 108529 h 178653"/>
                    <a:gd name="connsiteX12" fmla="*/ 8216 w 304206"/>
                    <a:gd name="connsiteY12" fmla="*/ 56904 h 178653"/>
                    <a:gd name="connsiteX13" fmla="*/ 49785 w 304206"/>
                    <a:gd name="connsiteY13" fmla="*/ 72815 h 178653"/>
                    <a:gd name="connsiteX14" fmla="*/ 60792 w 304206"/>
                    <a:gd name="connsiteY14" fmla="*/ 57667 h 178653"/>
                    <a:gd name="connsiteX15" fmla="*/ 61711 w 304206"/>
                    <a:gd name="connsiteY15" fmla="*/ 56998 h 178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04206" h="178653">
                      <a:moveTo>
                        <a:pt x="57760" y="0"/>
                      </a:moveTo>
                      <a:lnTo>
                        <a:pt x="100474" y="28774"/>
                      </a:lnTo>
                      <a:lnTo>
                        <a:pt x="103539" y="26543"/>
                      </a:lnTo>
                      <a:cubicBezTo>
                        <a:pt x="118880" y="19316"/>
                        <a:pt x="135192" y="15422"/>
                        <a:pt x="152103" y="15422"/>
                      </a:cubicBezTo>
                      <a:cubicBezTo>
                        <a:pt x="219752" y="15422"/>
                        <a:pt x="277794" y="77717"/>
                        <a:pt x="302586" y="166496"/>
                      </a:cubicBezTo>
                      <a:lnTo>
                        <a:pt x="304206" y="178653"/>
                      </a:lnTo>
                      <a:lnTo>
                        <a:pt x="287175" y="145942"/>
                      </a:lnTo>
                      <a:cubicBezTo>
                        <a:pt x="252607" y="101179"/>
                        <a:pt x="204853" y="73492"/>
                        <a:pt x="152103" y="73492"/>
                      </a:cubicBezTo>
                      <a:cubicBezTo>
                        <a:pt x="99355" y="73492"/>
                        <a:pt x="51599" y="101179"/>
                        <a:pt x="17033" y="145942"/>
                      </a:cubicBezTo>
                      <a:lnTo>
                        <a:pt x="0" y="178653"/>
                      </a:lnTo>
                      <a:lnTo>
                        <a:pt x="1621" y="166496"/>
                      </a:lnTo>
                      <a:lnTo>
                        <a:pt x="24842" y="108529"/>
                      </a:lnTo>
                      <a:lnTo>
                        <a:pt x="8216" y="56904"/>
                      </a:lnTo>
                      <a:lnTo>
                        <a:pt x="49785" y="72815"/>
                      </a:lnTo>
                      <a:lnTo>
                        <a:pt x="60792" y="57667"/>
                      </a:lnTo>
                      <a:lnTo>
                        <a:pt x="61711" y="5699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830" name="フリーフォーム: 図形 829">
              <a:extLst>
                <a:ext uri="{FF2B5EF4-FFF2-40B4-BE49-F238E27FC236}">
                  <a16:creationId xmlns:a16="http://schemas.microsoft.com/office/drawing/2014/main" id="{04F593ED-ABBC-4CF4-9AE6-1EA581CC7E0D}"/>
                </a:ext>
              </a:extLst>
            </p:cNvPr>
            <p:cNvSpPr/>
            <p:nvPr/>
          </p:nvSpPr>
          <p:spPr bwMode="auto">
            <a:xfrm>
              <a:off x="6338319" y="3559323"/>
              <a:ext cx="422373" cy="214714"/>
            </a:xfrm>
            <a:custGeom>
              <a:avLst/>
              <a:gdLst>
                <a:gd name="connsiteX0" fmla="*/ 633622 w 1267244"/>
                <a:gd name="connsiteY0" fmla="*/ 0 h 644205"/>
                <a:gd name="connsiteX1" fmla="*/ 1267244 w 1267244"/>
                <a:gd name="connsiteY1" fmla="*/ 291940 h 644205"/>
                <a:gd name="connsiteX2" fmla="*/ 1267244 w 1267244"/>
                <a:gd name="connsiteY2" fmla="*/ 317340 h 644205"/>
                <a:gd name="connsiteX3" fmla="*/ 1267244 w 1267244"/>
                <a:gd name="connsiteY3" fmla="*/ 326865 h 644205"/>
                <a:gd name="connsiteX4" fmla="*/ 1267244 w 1267244"/>
                <a:gd name="connsiteY4" fmla="*/ 352265 h 644205"/>
                <a:gd name="connsiteX5" fmla="*/ 633622 w 1267244"/>
                <a:gd name="connsiteY5" fmla="*/ 644205 h 644205"/>
                <a:gd name="connsiteX6" fmla="*/ 0 w 1267244"/>
                <a:gd name="connsiteY6" fmla="*/ 352265 h 644205"/>
                <a:gd name="connsiteX7" fmla="*/ 0 w 1267244"/>
                <a:gd name="connsiteY7" fmla="*/ 326865 h 644205"/>
                <a:gd name="connsiteX8" fmla="*/ 0 w 1267244"/>
                <a:gd name="connsiteY8" fmla="*/ 317340 h 644205"/>
                <a:gd name="connsiteX9" fmla="*/ 0 w 1267244"/>
                <a:gd name="connsiteY9" fmla="*/ 291940 h 644205"/>
                <a:gd name="connsiteX10" fmla="*/ 633622 w 1267244"/>
                <a:gd name="connsiteY10" fmla="*/ 0 h 644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67244" h="644205">
                  <a:moveTo>
                    <a:pt x="633622" y="0"/>
                  </a:moveTo>
                  <a:cubicBezTo>
                    <a:pt x="983562" y="0"/>
                    <a:pt x="1267244" y="130706"/>
                    <a:pt x="1267244" y="291940"/>
                  </a:cubicBezTo>
                  <a:lnTo>
                    <a:pt x="1267244" y="317340"/>
                  </a:lnTo>
                  <a:lnTo>
                    <a:pt x="1267244" y="326865"/>
                  </a:lnTo>
                  <a:lnTo>
                    <a:pt x="1267244" y="352265"/>
                  </a:lnTo>
                  <a:cubicBezTo>
                    <a:pt x="1267244" y="513499"/>
                    <a:pt x="983562" y="644205"/>
                    <a:pt x="633622" y="644205"/>
                  </a:cubicBezTo>
                  <a:cubicBezTo>
                    <a:pt x="283682" y="644205"/>
                    <a:pt x="0" y="513499"/>
                    <a:pt x="0" y="352265"/>
                  </a:cubicBezTo>
                  <a:lnTo>
                    <a:pt x="0" y="326865"/>
                  </a:lnTo>
                  <a:lnTo>
                    <a:pt x="0" y="317340"/>
                  </a:lnTo>
                  <a:lnTo>
                    <a:pt x="0" y="291940"/>
                  </a:lnTo>
                  <a:cubicBezTo>
                    <a:pt x="0" y="130706"/>
                    <a:pt x="283682" y="0"/>
                    <a:pt x="633622" y="0"/>
                  </a:cubicBezTo>
                  <a:close/>
                </a:path>
              </a:pathLst>
            </a:custGeom>
            <a:gradFill>
              <a:gsLst>
                <a:gs pos="0">
                  <a:srgbClr val="CC6600"/>
                </a:gs>
                <a:gs pos="50000">
                  <a:srgbClr val="FF9933"/>
                </a:gs>
                <a:gs pos="100000">
                  <a:srgbClr val="CC6600"/>
                </a:gs>
              </a:gsLst>
              <a:lin ang="108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1" name="楕円 830">
              <a:extLst>
                <a:ext uri="{FF2B5EF4-FFF2-40B4-BE49-F238E27FC236}">
                  <a16:creationId xmlns:a16="http://schemas.microsoft.com/office/drawing/2014/main" id="{E7024A03-906E-4ECF-90B0-696D9A40FCF4}"/>
                </a:ext>
              </a:extLst>
            </p:cNvPr>
            <p:cNvSpPr/>
            <p:nvPr/>
          </p:nvSpPr>
          <p:spPr bwMode="auto">
            <a:xfrm>
              <a:off x="6338319" y="3553927"/>
              <a:ext cx="422373" cy="194607"/>
            </a:xfrm>
            <a:prstGeom prst="ellipse">
              <a:avLst/>
            </a:prstGeom>
            <a:gradFill>
              <a:gsLst>
                <a:gs pos="0">
                  <a:srgbClr val="FF9933"/>
                </a:gs>
                <a:gs pos="100000">
                  <a:srgbClr val="CC6600"/>
                </a:gs>
              </a:gsLst>
              <a:lin ang="108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2" name="楕円 831">
              <a:extLst>
                <a:ext uri="{FF2B5EF4-FFF2-40B4-BE49-F238E27FC236}">
                  <a16:creationId xmlns:a16="http://schemas.microsoft.com/office/drawing/2014/main" id="{5B9A8CB7-6907-4261-BBD9-E9BCAF0C464A}"/>
                </a:ext>
              </a:extLst>
            </p:cNvPr>
            <p:cNvSpPr/>
            <p:nvPr/>
          </p:nvSpPr>
          <p:spPr bwMode="auto">
            <a:xfrm>
              <a:off x="6348191" y="3562847"/>
              <a:ext cx="402628" cy="175164"/>
            </a:xfrm>
            <a:prstGeom prst="ellipse">
              <a:avLst/>
            </a:prstGeom>
            <a:gradFill flip="none" rotWithShape="1">
              <a:gsLst>
                <a:gs pos="0">
                  <a:srgbClr val="FF9933"/>
                </a:gs>
                <a:gs pos="50000">
                  <a:srgbClr val="C00000"/>
                </a:gs>
              </a:gsLst>
              <a:lin ang="189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3" name="フリーフォーム: 図形 832">
              <a:extLst>
                <a:ext uri="{FF2B5EF4-FFF2-40B4-BE49-F238E27FC236}">
                  <a16:creationId xmlns:a16="http://schemas.microsoft.com/office/drawing/2014/main" id="{9C40025E-444A-4FC2-B884-9B24785C1636}"/>
                </a:ext>
              </a:extLst>
            </p:cNvPr>
            <p:cNvSpPr/>
            <p:nvPr/>
          </p:nvSpPr>
          <p:spPr bwMode="auto">
            <a:xfrm>
              <a:off x="6348191" y="3562028"/>
              <a:ext cx="402628" cy="91815"/>
            </a:xfrm>
            <a:custGeom>
              <a:avLst/>
              <a:gdLst>
                <a:gd name="connsiteX0" fmla="*/ 604002 w 1208004"/>
                <a:gd name="connsiteY0" fmla="*/ 0 h 275471"/>
                <a:gd name="connsiteX1" fmla="*/ 1208004 w 1208004"/>
                <a:gd name="connsiteY1" fmla="*/ 262771 h 275471"/>
                <a:gd name="connsiteX2" fmla="*/ 1205061 w 1208004"/>
                <a:gd name="connsiteY2" fmla="*/ 275471 h 275471"/>
                <a:gd name="connsiteX3" fmla="*/ 1195733 w 1208004"/>
                <a:gd name="connsiteY3" fmla="*/ 235214 h 275471"/>
                <a:gd name="connsiteX4" fmla="*/ 604002 w 1208004"/>
                <a:gd name="connsiteY4" fmla="*/ 25400 h 275471"/>
                <a:gd name="connsiteX5" fmla="*/ 12271 w 1208004"/>
                <a:gd name="connsiteY5" fmla="*/ 235214 h 275471"/>
                <a:gd name="connsiteX6" fmla="*/ 2943 w 1208004"/>
                <a:gd name="connsiteY6" fmla="*/ 275471 h 275471"/>
                <a:gd name="connsiteX7" fmla="*/ 0 w 1208004"/>
                <a:gd name="connsiteY7" fmla="*/ 262771 h 275471"/>
                <a:gd name="connsiteX8" fmla="*/ 604002 w 1208004"/>
                <a:gd name="connsiteY8" fmla="*/ 0 h 275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08004" h="275471">
                  <a:moveTo>
                    <a:pt x="604002" y="0"/>
                  </a:moveTo>
                  <a:cubicBezTo>
                    <a:pt x="937583" y="0"/>
                    <a:pt x="1208004" y="117647"/>
                    <a:pt x="1208004" y="262771"/>
                  </a:cubicBezTo>
                  <a:lnTo>
                    <a:pt x="1205061" y="275471"/>
                  </a:lnTo>
                  <a:lnTo>
                    <a:pt x="1195733" y="235214"/>
                  </a:lnTo>
                  <a:cubicBezTo>
                    <a:pt x="1139412" y="115474"/>
                    <a:pt x="895886" y="25400"/>
                    <a:pt x="604002" y="25400"/>
                  </a:cubicBezTo>
                  <a:cubicBezTo>
                    <a:pt x="312119" y="25400"/>
                    <a:pt x="68592" y="115474"/>
                    <a:pt x="12271" y="235214"/>
                  </a:cubicBezTo>
                  <a:lnTo>
                    <a:pt x="2943" y="275471"/>
                  </a:lnTo>
                  <a:lnTo>
                    <a:pt x="0" y="262771"/>
                  </a:lnTo>
                  <a:cubicBezTo>
                    <a:pt x="0" y="117647"/>
                    <a:pt x="270421" y="0"/>
                    <a:pt x="604002" y="0"/>
                  </a:cubicBezTo>
                  <a:close/>
                </a:path>
              </a:pathLst>
            </a:custGeom>
            <a:gradFill>
              <a:gsLst>
                <a:gs pos="0">
                  <a:srgbClr val="CC6600"/>
                </a:gs>
                <a:gs pos="50000">
                  <a:srgbClr val="FF9933"/>
                </a:gs>
                <a:gs pos="100000">
                  <a:srgbClr val="CC6600"/>
                </a:gs>
              </a:gsLst>
              <a:lin ang="108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4" name="フリーフォーム: 図形 833">
              <a:extLst>
                <a:ext uri="{FF2B5EF4-FFF2-40B4-BE49-F238E27FC236}">
                  <a16:creationId xmlns:a16="http://schemas.microsoft.com/office/drawing/2014/main" id="{E2ECB04E-FF28-4DEF-9E10-6AD1AC425AC4}"/>
                </a:ext>
              </a:extLst>
            </p:cNvPr>
            <p:cNvSpPr/>
            <p:nvPr/>
          </p:nvSpPr>
          <p:spPr bwMode="auto">
            <a:xfrm rot="10800000">
              <a:off x="6414041" y="3361843"/>
              <a:ext cx="117438" cy="313672"/>
            </a:xfrm>
            <a:custGeom>
              <a:avLst/>
              <a:gdLst>
                <a:gd name="connsiteX0" fmla="*/ 305803 w 352348"/>
                <a:gd name="connsiteY0" fmla="*/ 941108 h 941108"/>
                <a:gd name="connsiteX1" fmla="*/ 46545 w 352348"/>
                <a:gd name="connsiteY1" fmla="*/ 941108 h 941108"/>
                <a:gd name="connsiteX2" fmla="*/ 108388 w 352348"/>
                <a:gd name="connsiteY2" fmla="*/ 834483 h 941108"/>
                <a:gd name="connsiteX3" fmla="*/ 78044 w 352348"/>
                <a:gd name="connsiteY3" fmla="*/ 737585 h 941108"/>
                <a:gd name="connsiteX4" fmla="*/ 0 w 352348"/>
                <a:gd name="connsiteY4" fmla="*/ 619844 h 941108"/>
                <a:gd name="connsiteX5" fmla="*/ 0 w 352348"/>
                <a:gd name="connsiteY5" fmla="*/ 127783 h 941108"/>
                <a:gd name="connsiteX6" fmla="*/ 127783 w 352348"/>
                <a:gd name="connsiteY6" fmla="*/ 0 h 941108"/>
                <a:gd name="connsiteX7" fmla="*/ 224565 w 352348"/>
                <a:gd name="connsiteY7" fmla="*/ 0 h 941108"/>
                <a:gd name="connsiteX8" fmla="*/ 352348 w 352348"/>
                <a:gd name="connsiteY8" fmla="*/ 127783 h 941108"/>
                <a:gd name="connsiteX9" fmla="*/ 352348 w 352348"/>
                <a:gd name="connsiteY9" fmla="*/ 619844 h 941108"/>
                <a:gd name="connsiteX10" fmla="*/ 274304 w 352348"/>
                <a:gd name="connsiteY10" fmla="*/ 737585 h 941108"/>
                <a:gd name="connsiteX11" fmla="*/ 243961 w 352348"/>
                <a:gd name="connsiteY11" fmla="*/ 834483 h 941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52348" h="941108">
                  <a:moveTo>
                    <a:pt x="305803" y="941108"/>
                  </a:moveTo>
                  <a:lnTo>
                    <a:pt x="46545" y="941108"/>
                  </a:lnTo>
                  <a:lnTo>
                    <a:pt x="108388" y="834483"/>
                  </a:lnTo>
                  <a:lnTo>
                    <a:pt x="78044" y="737585"/>
                  </a:lnTo>
                  <a:cubicBezTo>
                    <a:pt x="32180" y="718187"/>
                    <a:pt x="0" y="672773"/>
                    <a:pt x="0" y="619844"/>
                  </a:cubicBezTo>
                  <a:lnTo>
                    <a:pt x="0" y="127783"/>
                  </a:lnTo>
                  <a:cubicBezTo>
                    <a:pt x="0" y="57210"/>
                    <a:pt x="57210" y="0"/>
                    <a:pt x="127783" y="0"/>
                  </a:cubicBezTo>
                  <a:lnTo>
                    <a:pt x="224565" y="0"/>
                  </a:lnTo>
                  <a:cubicBezTo>
                    <a:pt x="295138" y="0"/>
                    <a:pt x="352348" y="57210"/>
                    <a:pt x="352348" y="127783"/>
                  </a:cubicBezTo>
                  <a:lnTo>
                    <a:pt x="352348" y="619844"/>
                  </a:lnTo>
                  <a:cubicBezTo>
                    <a:pt x="352348" y="672773"/>
                    <a:pt x="320168" y="718187"/>
                    <a:pt x="274304" y="737585"/>
                  </a:cubicBezTo>
                  <a:lnTo>
                    <a:pt x="243961" y="834483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50000"/>
                  </a:schemeClr>
                </a:gs>
                <a:gs pos="50000">
                  <a:schemeClr val="accent5">
                    <a:lumMod val="90000"/>
                  </a:schemeClr>
                </a:gs>
                <a:gs pos="100000">
                  <a:schemeClr val="accent5">
                    <a:lumMod val="50000"/>
                  </a:schemeClr>
                </a:gs>
              </a:gsLst>
              <a:lin ang="108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35" name="グループ化 834">
              <a:extLst>
                <a:ext uri="{FF2B5EF4-FFF2-40B4-BE49-F238E27FC236}">
                  <a16:creationId xmlns:a16="http://schemas.microsoft.com/office/drawing/2014/main" id="{F16F1E51-7828-40E0-B5B7-1B33B1ED312D}"/>
                </a:ext>
              </a:extLst>
            </p:cNvPr>
            <p:cNvGrpSpPr/>
            <p:nvPr/>
          </p:nvGrpSpPr>
          <p:grpSpPr>
            <a:xfrm>
              <a:off x="6565690" y="3578424"/>
              <a:ext cx="125446" cy="97090"/>
              <a:chOff x="4036336" y="4008417"/>
              <a:chExt cx="510440" cy="395063"/>
            </a:xfrm>
          </p:grpSpPr>
          <p:sp>
            <p:nvSpPr>
              <p:cNvPr id="850" name="フリーフォーム: 図形 849">
                <a:extLst>
                  <a:ext uri="{FF2B5EF4-FFF2-40B4-BE49-F238E27FC236}">
                    <a16:creationId xmlns:a16="http://schemas.microsoft.com/office/drawing/2014/main" id="{CB2CC9EA-7A6F-4EED-8FCA-D3F28652CD74}"/>
                  </a:ext>
                </a:extLst>
              </p:cNvPr>
              <p:cNvSpPr/>
              <p:nvPr/>
            </p:nvSpPr>
            <p:spPr bwMode="auto">
              <a:xfrm>
                <a:off x="4036894" y="4082003"/>
                <a:ext cx="509326" cy="321477"/>
              </a:xfrm>
              <a:custGeom>
                <a:avLst/>
                <a:gdLst>
                  <a:gd name="connsiteX0" fmla="*/ 0 w 509326"/>
                  <a:gd name="connsiteY0" fmla="*/ 0 h 321477"/>
                  <a:gd name="connsiteX1" fmla="*/ 509326 w 509326"/>
                  <a:gd name="connsiteY1" fmla="*/ 0 h 321477"/>
                  <a:gd name="connsiteX2" fmla="*/ 376647 w 509326"/>
                  <a:gd name="connsiteY2" fmla="*/ 243523 h 321477"/>
                  <a:gd name="connsiteX3" fmla="*/ 377944 w 509326"/>
                  <a:gd name="connsiteY3" fmla="*/ 247384 h 321477"/>
                  <a:gd name="connsiteX4" fmla="*/ 254662 w 509326"/>
                  <a:gd name="connsiteY4" fmla="*/ 321477 h 321477"/>
                  <a:gd name="connsiteX5" fmla="*/ 131380 w 509326"/>
                  <a:gd name="connsiteY5" fmla="*/ 247384 h 321477"/>
                  <a:gd name="connsiteX6" fmla="*/ 132678 w 509326"/>
                  <a:gd name="connsiteY6" fmla="*/ 243521 h 321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09326" h="321477">
                    <a:moveTo>
                      <a:pt x="0" y="0"/>
                    </a:moveTo>
                    <a:lnTo>
                      <a:pt x="509326" y="0"/>
                    </a:lnTo>
                    <a:lnTo>
                      <a:pt x="376647" y="243523"/>
                    </a:lnTo>
                    <a:lnTo>
                      <a:pt x="377944" y="247384"/>
                    </a:lnTo>
                    <a:cubicBezTo>
                      <a:pt x="377944" y="288304"/>
                      <a:pt x="322749" y="321477"/>
                      <a:pt x="254662" y="321477"/>
                    </a:cubicBezTo>
                    <a:cubicBezTo>
                      <a:pt x="186575" y="321477"/>
                      <a:pt x="131380" y="288304"/>
                      <a:pt x="131380" y="247384"/>
                    </a:cubicBezTo>
                    <a:lnTo>
                      <a:pt x="132678" y="243521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>
                      <a:lumMod val="90000"/>
                    </a:schemeClr>
                  </a:gs>
                  <a:gs pos="100000">
                    <a:schemeClr val="accent5">
                      <a:lumMod val="50000"/>
                    </a:schemeClr>
                  </a:gs>
                </a:gsLst>
                <a:lin ang="108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1" name="楕円 850">
                <a:extLst>
                  <a:ext uri="{FF2B5EF4-FFF2-40B4-BE49-F238E27FC236}">
                    <a16:creationId xmlns:a16="http://schemas.microsoft.com/office/drawing/2014/main" id="{65F343A5-D887-416B-9296-A658B763F639}"/>
                  </a:ext>
                </a:extLst>
              </p:cNvPr>
              <p:cNvSpPr/>
              <p:nvPr/>
            </p:nvSpPr>
            <p:spPr bwMode="auto">
              <a:xfrm>
                <a:off x="4036336" y="4008417"/>
                <a:ext cx="510440" cy="14717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>
                      <a:lumMod val="90000"/>
                    </a:schemeClr>
                  </a:gs>
                  <a:gs pos="100000">
                    <a:schemeClr val="accent5">
                      <a:lumMod val="50000"/>
                    </a:schemeClr>
                  </a:gs>
                </a:gsLst>
                <a:lin ang="108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2" name="フリーフォーム: 図形 851">
                <a:extLst>
                  <a:ext uri="{FF2B5EF4-FFF2-40B4-BE49-F238E27FC236}">
                    <a16:creationId xmlns:a16="http://schemas.microsoft.com/office/drawing/2014/main" id="{EAF6D64B-5495-4A1E-B371-1A87550380E4}"/>
                  </a:ext>
                </a:extLst>
              </p:cNvPr>
              <p:cNvSpPr/>
              <p:nvPr/>
            </p:nvSpPr>
            <p:spPr bwMode="auto">
              <a:xfrm>
                <a:off x="4092428" y="4096522"/>
                <a:ext cx="398256" cy="59066"/>
              </a:xfrm>
              <a:custGeom>
                <a:avLst/>
                <a:gdLst>
                  <a:gd name="connsiteX0" fmla="*/ 199128 w 398256"/>
                  <a:gd name="connsiteY0" fmla="*/ 0 h 59066"/>
                  <a:gd name="connsiteX1" fmla="*/ 379596 w 398256"/>
                  <a:gd name="connsiteY1" fmla="*/ 21553 h 59066"/>
                  <a:gd name="connsiteX2" fmla="*/ 398256 w 398256"/>
                  <a:gd name="connsiteY2" fmla="*/ 29533 h 59066"/>
                  <a:gd name="connsiteX3" fmla="*/ 379596 w 398256"/>
                  <a:gd name="connsiteY3" fmla="*/ 37513 h 59066"/>
                  <a:gd name="connsiteX4" fmla="*/ 199128 w 398256"/>
                  <a:gd name="connsiteY4" fmla="*/ 59066 h 59066"/>
                  <a:gd name="connsiteX5" fmla="*/ 18660 w 398256"/>
                  <a:gd name="connsiteY5" fmla="*/ 37513 h 59066"/>
                  <a:gd name="connsiteX6" fmla="*/ 0 w 398256"/>
                  <a:gd name="connsiteY6" fmla="*/ 29533 h 59066"/>
                  <a:gd name="connsiteX7" fmla="*/ 18660 w 398256"/>
                  <a:gd name="connsiteY7" fmla="*/ 21553 h 59066"/>
                  <a:gd name="connsiteX8" fmla="*/ 199128 w 398256"/>
                  <a:gd name="connsiteY8" fmla="*/ 0 h 590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98256" h="59066">
                    <a:moveTo>
                      <a:pt x="199128" y="0"/>
                    </a:moveTo>
                    <a:cubicBezTo>
                      <a:pt x="269605" y="0"/>
                      <a:pt x="333410" y="8237"/>
                      <a:pt x="379596" y="21553"/>
                    </a:cubicBezTo>
                    <a:lnTo>
                      <a:pt x="398256" y="29533"/>
                    </a:lnTo>
                    <a:lnTo>
                      <a:pt x="379596" y="37513"/>
                    </a:lnTo>
                    <a:cubicBezTo>
                      <a:pt x="333410" y="50830"/>
                      <a:pt x="269605" y="59066"/>
                      <a:pt x="199128" y="59066"/>
                    </a:cubicBezTo>
                    <a:cubicBezTo>
                      <a:pt x="128651" y="59066"/>
                      <a:pt x="64846" y="50830"/>
                      <a:pt x="18660" y="37513"/>
                    </a:cubicBezTo>
                    <a:lnTo>
                      <a:pt x="0" y="29533"/>
                    </a:lnTo>
                    <a:lnTo>
                      <a:pt x="18660" y="21553"/>
                    </a:lnTo>
                    <a:cubicBezTo>
                      <a:pt x="64846" y="8237"/>
                      <a:pt x="128651" y="0"/>
                      <a:pt x="199128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36" name="楕円 835">
              <a:extLst>
                <a:ext uri="{FF2B5EF4-FFF2-40B4-BE49-F238E27FC236}">
                  <a16:creationId xmlns:a16="http://schemas.microsoft.com/office/drawing/2014/main" id="{47289EFC-3DB9-4AD2-865D-9CCFEA9FAA3C}"/>
                </a:ext>
              </a:extLst>
            </p:cNvPr>
            <p:cNvSpPr/>
            <p:nvPr/>
          </p:nvSpPr>
          <p:spPr bwMode="auto">
            <a:xfrm>
              <a:off x="7139268" y="3232213"/>
              <a:ext cx="78755" cy="52848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37" name="グループ化 836">
              <a:extLst>
                <a:ext uri="{FF2B5EF4-FFF2-40B4-BE49-F238E27FC236}">
                  <a16:creationId xmlns:a16="http://schemas.microsoft.com/office/drawing/2014/main" id="{584140B5-9BF6-438B-8E6A-2472FBDB88BE}"/>
                </a:ext>
              </a:extLst>
            </p:cNvPr>
            <p:cNvGrpSpPr/>
            <p:nvPr/>
          </p:nvGrpSpPr>
          <p:grpSpPr>
            <a:xfrm>
              <a:off x="6278363" y="3246081"/>
              <a:ext cx="854254" cy="612303"/>
              <a:chOff x="662423" y="3302295"/>
              <a:chExt cx="854254" cy="612303"/>
            </a:xfrm>
          </p:grpSpPr>
          <p:grpSp>
            <p:nvGrpSpPr>
              <p:cNvPr id="838" name="グループ化 837">
                <a:extLst>
                  <a:ext uri="{FF2B5EF4-FFF2-40B4-BE49-F238E27FC236}">
                    <a16:creationId xmlns:a16="http://schemas.microsoft.com/office/drawing/2014/main" id="{A395CC65-38AA-41B4-A291-8F01F992A2B0}"/>
                  </a:ext>
                </a:extLst>
              </p:cNvPr>
              <p:cNvGrpSpPr/>
              <p:nvPr/>
            </p:nvGrpSpPr>
            <p:grpSpPr>
              <a:xfrm>
                <a:off x="1019170" y="3302295"/>
                <a:ext cx="187504" cy="262775"/>
                <a:chOff x="769474" y="3120941"/>
                <a:chExt cx="277618" cy="389064"/>
              </a:xfrm>
            </p:grpSpPr>
            <p:sp>
              <p:nvSpPr>
                <p:cNvPr id="848" name="フリーフォーム: 図形 847">
                  <a:extLst>
                    <a:ext uri="{FF2B5EF4-FFF2-40B4-BE49-F238E27FC236}">
                      <a16:creationId xmlns:a16="http://schemas.microsoft.com/office/drawing/2014/main" id="{00612CC8-84C1-456A-AC4B-93489B06C1AD}"/>
                    </a:ext>
                  </a:extLst>
                </p:cNvPr>
                <p:cNvSpPr/>
                <p:nvPr/>
              </p:nvSpPr>
              <p:spPr bwMode="auto">
                <a:xfrm>
                  <a:off x="769474" y="3120941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9" name="フリーフォーム: 図形 848">
                  <a:extLst>
                    <a:ext uri="{FF2B5EF4-FFF2-40B4-BE49-F238E27FC236}">
                      <a16:creationId xmlns:a16="http://schemas.microsoft.com/office/drawing/2014/main" id="{306B786F-332A-45F1-BF79-429C74320F09}"/>
                    </a:ext>
                  </a:extLst>
                </p:cNvPr>
                <p:cNvSpPr/>
                <p:nvPr/>
              </p:nvSpPr>
              <p:spPr bwMode="auto">
                <a:xfrm>
                  <a:off x="906634" y="3120941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39" name="グループ化 838">
                <a:extLst>
                  <a:ext uri="{FF2B5EF4-FFF2-40B4-BE49-F238E27FC236}">
                    <a16:creationId xmlns:a16="http://schemas.microsoft.com/office/drawing/2014/main" id="{0DCB32DD-E4AD-4650-94EF-5EC9A12C8EA4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846" name="フリーフォーム: 図形 845">
                  <a:extLst>
                    <a:ext uri="{FF2B5EF4-FFF2-40B4-BE49-F238E27FC236}">
                      <a16:creationId xmlns:a16="http://schemas.microsoft.com/office/drawing/2014/main" id="{C294F88F-AF3B-495B-997C-3D7527DDDD29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7" name="フリーフォーム: 図形 846">
                  <a:extLst>
                    <a:ext uri="{FF2B5EF4-FFF2-40B4-BE49-F238E27FC236}">
                      <a16:creationId xmlns:a16="http://schemas.microsoft.com/office/drawing/2014/main" id="{8F596DB9-A3C3-4FE3-9272-F55EEF5F71F5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40" name="グループ化 839">
                <a:extLst>
                  <a:ext uri="{FF2B5EF4-FFF2-40B4-BE49-F238E27FC236}">
                    <a16:creationId xmlns:a16="http://schemas.microsoft.com/office/drawing/2014/main" id="{88ED124F-8521-469B-A500-0ACF544E48F6}"/>
                  </a:ext>
                </a:extLst>
              </p:cNvPr>
              <p:cNvGrpSpPr/>
              <p:nvPr/>
            </p:nvGrpSpPr>
            <p:grpSpPr>
              <a:xfrm>
                <a:off x="1329173" y="3620073"/>
                <a:ext cx="187504" cy="262775"/>
                <a:chOff x="1538723" y="3290585"/>
                <a:chExt cx="277618" cy="389064"/>
              </a:xfrm>
            </p:grpSpPr>
            <p:sp>
              <p:nvSpPr>
                <p:cNvPr id="844" name="フリーフォーム: 図形 843">
                  <a:extLst>
                    <a:ext uri="{FF2B5EF4-FFF2-40B4-BE49-F238E27FC236}">
                      <a16:creationId xmlns:a16="http://schemas.microsoft.com/office/drawing/2014/main" id="{1F595836-307F-4A6B-AA72-5183A3A965EC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5" name="フリーフォーム: 図形 844">
                  <a:extLst>
                    <a:ext uri="{FF2B5EF4-FFF2-40B4-BE49-F238E27FC236}">
                      <a16:creationId xmlns:a16="http://schemas.microsoft.com/office/drawing/2014/main" id="{F1AC5760-82BE-4D1C-93B4-08CBEA573ED9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41" name="グループ化 840">
                <a:extLst>
                  <a:ext uri="{FF2B5EF4-FFF2-40B4-BE49-F238E27FC236}">
                    <a16:creationId xmlns:a16="http://schemas.microsoft.com/office/drawing/2014/main" id="{1ECCB008-6008-476D-B60C-292154E186EC}"/>
                  </a:ext>
                </a:extLst>
              </p:cNvPr>
              <p:cNvGrpSpPr/>
              <p:nvPr/>
            </p:nvGrpSpPr>
            <p:grpSpPr>
              <a:xfrm>
                <a:off x="897373" y="3651823"/>
                <a:ext cx="187504" cy="262775"/>
                <a:chOff x="1538723" y="3290585"/>
                <a:chExt cx="277618" cy="389064"/>
              </a:xfrm>
            </p:grpSpPr>
            <p:sp>
              <p:nvSpPr>
                <p:cNvPr id="842" name="フリーフォーム: 図形 841">
                  <a:extLst>
                    <a:ext uri="{FF2B5EF4-FFF2-40B4-BE49-F238E27FC236}">
                      <a16:creationId xmlns:a16="http://schemas.microsoft.com/office/drawing/2014/main" id="{1D33B0C5-B799-409E-80D1-4BD7011ADE2F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3" name="フリーフォーム: 図形 842">
                  <a:extLst>
                    <a:ext uri="{FF2B5EF4-FFF2-40B4-BE49-F238E27FC236}">
                      <a16:creationId xmlns:a16="http://schemas.microsoft.com/office/drawing/2014/main" id="{E2AAB831-0C37-4A98-BFCD-85EA0EFCA2B0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898" name="グループ化 897">
            <a:extLst>
              <a:ext uri="{FF2B5EF4-FFF2-40B4-BE49-F238E27FC236}">
                <a16:creationId xmlns:a16="http://schemas.microsoft.com/office/drawing/2014/main" id="{CC1D2ACD-D23F-4ADE-9E01-2FF306703B0E}"/>
              </a:ext>
            </a:extLst>
          </p:cNvPr>
          <p:cNvGrpSpPr/>
          <p:nvPr/>
        </p:nvGrpSpPr>
        <p:grpSpPr>
          <a:xfrm>
            <a:off x="4043665" y="2923159"/>
            <a:ext cx="1771639" cy="1219058"/>
            <a:chOff x="4043665" y="2923159"/>
            <a:chExt cx="1771639" cy="1219058"/>
          </a:xfrm>
        </p:grpSpPr>
        <p:grpSp>
          <p:nvGrpSpPr>
            <p:cNvPr id="899" name="グループ化 898">
              <a:extLst>
                <a:ext uri="{FF2B5EF4-FFF2-40B4-BE49-F238E27FC236}">
                  <a16:creationId xmlns:a16="http://schemas.microsoft.com/office/drawing/2014/main" id="{489CA43F-89A8-4B87-A4B0-1E687C1B755A}"/>
                </a:ext>
              </a:extLst>
            </p:cNvPr>
            <p:cNvGrpSpPr/>
            <p:nvPr/>
          </p:nvGrpSpPr>
          <p:grpSpPr>
            <a:xfrm>
              <a:off x="4043665" y="2961987"/>
              <a:ext cx="1771639" cy="1180230"/>
              <a:chOff x="2188589" y="3013791"/>
              <a:chExt cx="1771639" cy="1180230"/>
            </a:xfrm>
          </p:grpSpPr>
          <p:sp>
            <p:nvSpPr>
              <p:cNvPr id="933" name="フリーフォーム: 図形 932">
                <a:extLst>
                  <a:ext uri="{FF2B5EF4-FFF2-40B4-BE49-F238E27FC236}">
                    <a16:creationId xmlns:a16="http://schemas.microsoft.com/office/drawing/2014/main" id="{4DB12AEF-4BD0-4024-BCCE-E62F779CAA2D}"/>
                  </a:ext>
                </a:extLst>
              </p:cNvPr>
              <p:cNvSpPr/>
              <p:nvPr/>
            </p:nvSpPr>
            <p:spPr bwMode="auto">
              <a:xfrm flipH="1">
                <a:off x="3137983" y="3085801"/>
                <a:ext cx="488211" cy="294311"/>
              </a:xfrm>
              <a:custGeom>
                <a:avLst/>
                <a:gdLst>
                  <a:gd name="connsiteX0" fmla="*/ 298577 w 601163"/>
                  <a:gd name="connsiteY0" fmla="*/ 85 h 315654"/>
                  <a:gd name="connsiteX1" fmla="*/ 353517 w 601163"/>
                  <a:gd name="connsiteY1" fmla="*/ 41618 h 315654"/>
                  <a:gd name="connsiteX2" fmla="*/ 437260 w 601163"/>
                  <a:gd name="connsiteY2" fmla="*/ 89350 h 315654"/>
                  <a:gd name="connsiteX3" fmla="*/ 441886 w 601163"/>
                  <a:gd name="connsiteY3" fmla="*/ 91839 h 315654"/>
                  <a:gd name="connsiteX4" fmla="*/ 445567 w 601163"/>
                  <a:gd name="connsiteY4" fmla="*/ 92303 h 315654"/>
                  <a:gd name="connsiteX5" fmla="*/ 483262 w 601163"/>
                  <a:gd name="connsiteY5" fmla="*/ 131660 h 315654"/>
                  <a:gd name="connsiteX6" fmla="*/ 567005 w 601163"/>
                  <a:gd name="connsiteY6" fmla="*/ 179392 h 315654"/>
                  <a:gd name="connsiteX7" fmla="*/ 600974 w 601163"/>
                  <a:gd name="connsiteY7" fmla="*/ 219051 h 315654"/>
                  <a:gd name="connsiteX8" fmla="*/ 586346 w 601163"/>
                  <a:gd name="connsiteY8" fmla="*/ 258839 h 315654"/>
                  <a:gd name="connsiteX9" fmla="*/ 597272 w 601163"/>
                  <a:gd name="connsiteY9" fmla="*/ 305555 h 315654"/>
                  <a:gd name="connsiteX10" fmla="*/ 591060 w 601163"/>
                  <a:gd name="connsiteY10" fmla="*/ 315654 h 315654"/>
                  <a:gd name="connsiteX11" fmla="*/ 26144 w 601163"/>
                  <a:gd name="connsiteY11" fmla="*/ 315654 h 315654"/>
                  <a:gd name="connsiteX12" fmla="*/ 25310 w 601163"/>
                  <a:gd name="connsiteY12" fmla="*/ 311584 h 315654"/>
                  <a:gd name="connsiteX13" fmla="*/ 25194 w 601163"/>
                  <a:gd name="connsiteY13" fmla="*/ 311466 h 315654"/>
                  <a:gd name="connsiteX14" fmla="*/ 8548 w 601163"/>
                  <a:gd name="connsiteY14" fmla="*/ 294599 h 315654"/>
                  <a:gd name="connsiteX15" fmla="*/ 410 w 601163"/>
                  <a:gd name="connsiteY15" fmla="*/ 270053 h 315654"/>
                  <a:gd name="connsiteX16" fmla="*/ 7502 w 601163"/>
                  <a:gd name="connsiteY16" fmla="*/ 232766 h 315654"/>
                  <a:gd name="connsiteX17" fmla="*/ 6407 w 601163"/>
                  <a:gd name="connsiteY17" fmla="*/ 173041 h 315654"/>
                  <a:gd name="connsiteX18" fmla="*/ 60338 w 601163"/>
                  <a:gd name="connsiteY18" fmla="*/ 133234 h 315654"/>
                  <a:gd name="connsiteX19" fmla="*/ 83477 w 601163"/>
                  <a:gd name="connsiteY19" fmla="*/ 93881 h 315654"/>
                  <a:gd name="connsiteX20" fmla="*/ 113054 w 601163"/>
                  <a:gd name="connsiteY20" fmla="*/ 86347 h 315654"/>
                  <a:gd name="connsiteX21" fmla="*/ 127491 w 601163"/>
                  <a:gd name="connsiteY21" fmla="*/ 94260 h 315654"/>
                  <a:gd name="connsiteX22" fmla="*/ 138954 w 601163"/>
                  <a:gd name="connsiteY22" fmla="*/ 78646 h 315654"/>
                  <a:gd name="connsiteX23" fmla="*/ 170969 w 601163"/>
                  <a:gd name="connsiteY23" fmla="*/ 68690 h 315654"/>
                  <a:gd name="connsiteX24" fmla="*/ 194109 w 601163"/>
                  <a:gd name="connsiteY24" fmla="*/ 29338 h 315654"/>
                  <a:gd name="connsiteX25" fmla="*/ 251272 w 601163"/>
                  <a:gd name="connsiteY25" fmla="*/ 36926 h 315654"/>
                  <a:gd name="connsiteX26" fmla="*/ 298577 w 601163"/>
                  <a:gd name="connsiteY26" fmla="*/ 85 h 315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01163" h="315654">
                    <a:moveTo>
                      <a:pt x="298577" y="85"/>
                    </a:moveTo>
                    <a:cubicBezTo>
                      <a:pt x="322227" y="-1342"/>
                      <a:pt x="344151" y="15229"/>
                      <a:pt x="353517" y="41618"/>
                    </a:cubicBezTo>
                    <a:cubicBezTo>
                      <a:pt x="387472" y="26306"/>
                      <a:pt x="425250" y="47835"/>
                      <a:pt x="437260" y="89350"/>
                    </a:cubicBezTo>
                    <a:lnTo>
                      <a:pt x="441886" y="91839"/>
                    </a:lnTo>
                    <a:lnTo>
                      <a:pt x="445567" y="92303"/>
                    </a:lnTo>
                    <a:cubicBezTo>
                      <a:pt x="462149" y="97600"/>
                      <a:pt x="476237" y="111869"/>
                      <a:pt x="483262" y="131660"/>
                    </a:cubicBezTo>
                    <a:cubicBezTo>
                      <a:pt x="517217" y="116349"/>
                      <a:pt x="554995" y="137877"/>
                      <a:pt x="567005" y="179392"/>
                    </a:cubicBezTo>
                    <a:cubicBezTo>
                      <a:pt x="584803" y="180887"/>
                      <a:pt x="599168" y="197655"/>
                      <a:pt x="600974" y="219051"/>
                    </a:cubicBezTo>
                    <a:cubicBezTo>
                      <a:pt x="602285" y="234531"/>
                      <a:pt x="596727" y="249654"/>
                      <a:pt x="586346" y="258839"/>
                    </a:cubicBezTo>
                    <a:cubicBezTo>
                      <a:pt x="597321" y="270388"/>
                      <a:pt x="601614" y="288741"/>
                      <a:pt x="597272" y="305555"/>
                    </a:cubicBezTo>
                    <a:lnTo>
                      <a:pt x="591060" y="315654"/>
                    </a:lnTo>
                    <a:lnTo>
                      <a:pt x="26144" y="315654"/>
                    </a:lnTo>
                    <a:lnTo>
                      <a:pt x="25310" y="311584"/>
                    </a:lnTo>
                    <a:lnTo>
                      <a:pt x="25194" y="311466"/>
                    </a:lnTo>
                    <a:lnTo>
                      <a:pt x="8548" y="294599"/>
                    </a:lnTo>
                    <a:cubicBezTo>
                      <a:pt x="4267" y="287459"/>
                      <a:pt x="1423" y="279058"/>
                      <a:pt x="410" y="270053"/>
                    </a:cubicBezTo>
                    <a:cubicBezTo>
                      <a:pt x="-1064" y="256979"/>
                      <a:pt x="1457" y="243715"/>
                      <a:pt x="7502" y="232766"/>
                    </a:cubicBezTo>
                    <a:cubicBezTo>
                      <a:pt x="-396" y="214070"/>
                      <a:pt x="-797" y="192071"/>
                      <a:pt x="6407" y="173041"/>
                    </a:cubicBezTo>
                    <a:cubicBezTo>
                      <a:pt x="15983" y="147740"/>
                      <a:pt x="37298" y="132008"/>
                      <a:pt x="60338" y="133234"/>
                    </a:cubicBezTo>
                    <a:cubicBezTo>
                      <a:pt x="62975" y="116683"/>
                      <a:pt x="71417" y="102337"/>
                      <a:pt x="83477" y="93881"/>
                    </a:cubicBezTo>
                    <a:cubicBezTo>
                      <a:pt x="92640" y="87456"/>
                      <a:pt x="103012" y="85014"/>
                      <a:pt x="113054" y="86347"/>
                    </a:cubicBezTo>
                    <a:lnTo>
                      <a:pt x="127491" y="94260"/>
                    </a:lnTo>
                    <a:lnTo>
                      <a:pt x="138954" y="78646"/>
                    </a:lnTo>
                    <a:cubicBezTo>
                      <a:pt x="148360" y="71704"/>
                      <a:pt x="159449" y="68077"/>
                      <a:pt x="170969" y="68690"/>
                    </a:cubicBezTo>
                    <a:cubicBezTo>
                      <a:pt x="173607" y="52140"/>
                      <a:pt x="182048" y="37794"/>
                      <a:pt x="194109" y="29338"/>
                    </a:cubicBezTo>
                    <a:cubicBezTo>
                      <a:pt x="212433" y="16488"/>
                      <a:pt x="235599" y="19567"/>
                      <a:pt x="251272" y="36926"/>
                    </a:cubicBezTo>
                    <a:cubicBezTo>
                      <a:pt x="260498" y="15322"/>
                      <a:pt x="278508" y="1296"/>
                      <a:pt x="298577" y="85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00660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34" name="フリーフォーム: 図形 933">
                <a:extLst>
                  <a:ext uri="{FF2B5EF4-FFF2-40B4-BE49-F238E27FC236}">
                    <a16:creationId xmlns:a16="http://schemas.microsoft.com/office/drawing/2014/main" id="{D0E6E697-1BE0-4361-A284-229432758D5B}"/>
                  </a:ext>
                </a:extLst>
              </p:cNvPr>
              <p:cNvSpPr/>
              <p:nvPr/>
            </p:nvSpPr>
            <p:spPr bwMode="auto">
              <a:xfrm flipH="1">
                <a:off x="3335928" y="3199454"/>
                <a:ext cx="428838" cy="315654"/>
              </a:xfrm>
              <a:custGeom>
                <a:avLst/>
                <a:gdLst>
                  <a:gd name="connsiteX0" fmla="*/ 298577 w 601163"/>
                  <a:gd name="connsiteY0" fmla="*/ 85 h 315654"/>
                  <a:gd name="connsiteX1" fmla="*/ 353517 w 601163"/>
                  <a:gd name="connsiteY1" fmla="*/ 41618 h 315654"/>
                  <a:gd name="connsiteX2" fmla="*/ 437260 w 601163"/>
                  <a:gd name="connsiteY2" fmla="*/ 89350 h 315654"/>
                  <a:gd name="connsiteX3" fmla="*/ 441886 w 601163"/>
                  <a:gd name="connsiteY3" fmla="*/ 91839 h 315654"/>
                  <a:gd name="connsiteX4" fmla="*/ 445567 w 601163"/>
                  <a:gd name="connsiteY4" fmla="*/ 92303 h 315654"/>
                  <a:gd name="connsiteX5" fmla="*/ 483262 w 601163"/>
                  <a:gd name="connsiteY5" fmla="*/ 131660 h 315654"/>
                  <a:gd name="connsiteX6" fmla="*/ 567005 w 601163"/>
                  <a:gd name="connsiteY6" fmla="*/ 179392 h 315654"/>
                  <a:gd name="connsiteX7" fmla="*/ 600974 w 601163"/>
                  <a:gd name="connsiteY7" fmla="*/ 219051 h 315654"/>
                  <a:gd name="connsiteX8" fmla="*/ 586346 w 601163"/>
                  <a:gd name="connsiteY8" fmla="*/ 258839 h 315654"/>
                  <a:gd name="connsiteX9" fmla="*/ 597272 w 601163"/>
                  <a:gd name="connsiteY9" fmla="*/ 305555 h 315654"/>
                  <a:gd name="connsiteX10" fmla="*/ 591060 w 601163"/>
                  <a:gd name="connsiteY10" fmla="*/ 315654 h 315654"/>
                  <a:gd name="connsiteX11" fmla="*/ 26144 w 601163"/>
                  <a:gd name="connsiteY11" fmla="*/ 315654 h 315654"/>
                  <a:gd name="connsiteX12" fmla="*/ 25310 w 601163"/>
                  <a:gd name="connsiteY12" fmla="*/ 311584 h 315654"/>
                  <a:gd name="connsiteX13" fmla="*/ 25194 w 601163"/>
                  <a:gd name="connsiteY13" fmla="*/ 311466 h 315654"/>
                  <a:gd name="connsiteX14" fmla="*/ 8548 w 601163"/>
                  <a:gd name="connsiteY14" fmla="*/ 294599 h 315654"/>
                  <a:gd name="connsiteX15" fmla="*/ 410 w 601163"/>
                  <a:gd name="connsiteY15" fmla="*/ 270053 h 315654"/>
                  <a:gd name="connsiteX16" fmla="*/ 7502 w 601163"/>
                  <a:gd name="connsiteY16" fmla="*/ 232766 h 315654"/>
                  <a:gd name="connsiteX17" fmla="*/ 6407 w 601163"/>
                  <a:gd name="connsiteY17" fmla="*/ 173041 h 315654"/>
                  <a:gd name="connsiteX18" fmla="*/ 60338 w 601163"/>
                  <a:gd name="connsiteY18" fmla="*/ 133234 h 315654"/>
                  <a:gd name="connsiteX19" fmla="*/ 83477 w 601163"/>
                  <a:gd name="connsiteY19" fmla="*/ 93881 h 315654"/>
                  <a:gd name="connsiteX20" fmla="*/ 113054 w 601163"/>
                  <a:gd name="connsiteY20" fmla="*/ 86347 h 315654"/>
                  <a:gd name="connsiteX21" fmla="*/ 127491 w 601163"/>
                  <a:gd name="connsiteY21" fmla="*/ 94260 h 315654"/>
                  <a:gd name="connsiteX22" fmla="*/ 138954 w 601163"/>
                  <a:gd name="connsiteY22" fmla="*/ 78646 h 315654"/>
                  <a:gd name="connsiteX23" fmla="*/ 170969 w 601163"/>
                  <a:gd name="connsiteY23" fmla="*/ 68690 h 315654"/>
                  <a:gd name="connsiteX24" fmla="*/ 194109 w 601163"/>
                  <a:gd name="connsiteY24" fmla="*/ 29338 h 315654"/>
                  <a:gd name="connsiteX25" fmla="*/ 251272 w 601163"/>
                  <a:gd name="connsiteY25" fmla="*/ 36926 h 315654"/>
                  <a:gd name="connsiteX26" fmla="*/ 298577 w 601163"/>
                  <a:gd name="connsiteY26" fmla="*/ 85 h 315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01163" h="315654">
                    <a:moveTo>
                      <a:pt x="298577" y="85"/>
                    </a:moveTo>
                    <a:cubicBezTo>
                      <a:pt x="322227" y="-1342"/>
                      <a:pt x="344151" y="15229"/>
                      <a:pt x="353517" y="41618"/>
                    </a:cubicBezTo>
                    <a:cubicBezTo>
                      <a:pt x="387472" y="26306"/>
                      <a:pt x="425250" y="47835"/>
                      <a:pt x="437260" y="89350"/>
                    </a:cubicBezTo>
                    <a:lnTo>
                      <a:pt x="441886" y="91839"/>
                    </a:lnTo>
                    <a:lnTo>
                      <a:pt x="445567" y="92303"/>
                    </a:lnTo>
                    <a:cubicBezTo>
                      <a:pt x="462149" y="97600"/>
                      <a:pt x="476237" y="111869"/>
                      <a:pt x="483262" y="131660"/>
                    </a:cubicBezTo>
                    <a:cubicBezTo>
                      <a:pt x="517217" y="116349"/>
                      <a:pt x="554995" y="137877"/>
                      <a:pt x="567005" y="179392"/>
                    </a:cubicBezTo>
                    <a:cubicBezTo>
                      <a:pt x="584803" y="180887"/>
                      <a:pt x="599168" y="197655"/>
                      <a:pt x="600974" y="219051"/>
                    </a:cubicBezTo>
                    <a:cubicBezTo>
                      <a:pt x="602285" y="234531"/>
                      <a:pt x="596727" y="249654"/>
                      <a:pt x="586346" y="258839"/>
                    </a:cubicBezTo>
                    <a:cubicBezTo>
                      <a:pt x="597321" y="270388"/>
                      <a:pt x="601614" y="288741"/>
                      <a:pt x="597272" y="305555"/>
                    </a:cubicBezTo>
                    <a:lnTo>
                      <a:pt x="591060" y="315654"/>
                    </a:lnTo>
                    <a:lnTo>
                      <a:pt x="26144" y="315654"/>
                    </a:lnTo>
                    <a:lnTo>
                      <a:pt x="25310" y="311584"/>
                    </a:lnTo>
                    <a:lnTo>
                      <a:pt x="25194" y="311466"/>
                    </a:lnTo>
                    <a:lnTo>
                      <a:pt x="8548" y="294599"/>
                    </a:lnTo>
                    <a:cubicBezTo>
                      <a:pt x="4267" y="287459"/>
                      <a:pt x="1423" y="279058"/>
                      <a:pt x="410" y="270053"/>
                    </a:cubicBezTo>
                    <a:cubicBezTo>
                      <a:pt x="-1064" y="256979"/>
                      <a:pt x="1457" y="243715"/>
                      <a:pt x="7502" y="232766"/>
                    </a:cubicBezTo>
                    <a:cubicBezTo>
                      <a:pt x="-396" y="214070"/>
                      <a:pt x="-797" y="192071"/>
                      <a:pt x="6407" y="173041"/>
                    </a:cubicBezTo>
                    <a:cubicBezTo>
                      <a:pt x="15983" y="147740"/>
                      <a:pt x="37298" y="132008"/>
                      <a:pt x="60338" y="133234"/>
                    </a:cubicBezTo>
                    <a:cubicBezTo>
                      <a:pt x="62975" y="116683"/>
                      <a:pt x="71417" y="102337"/>
                      <a:pt x="83477" y="93881"/>
                    </a:cubicBezTo>
                    <a:cubicBezTo>
                      <a:pt x="92640" y="87456"/>
                      <a:pt x="103012" y="85014"/>
                      <a:pt x="113054" y="86347"/>
                    </a:cubicBezTo>
                    <a:lnTo>
                      <a:pt x="127491" y="94260"/>
                    </a:lnTo>
                    <a:lnTo>
                      <a:pt x="138954" y="78646"/>
                    </a:lnTo>
                    <a:cubicBezTo>
                      <a:pt x="148360" y="71704"/>
                      <a:pt x="159449" y="68077"/>
                      <a:pt x="170969" y="68690"/>
                    </a:cubicBezTo>
                    <a:cubicBezTo>
                      <a:pt x="173607" y="52140"/>
                      <a:pt x="182048" y="37794"/>
                      <a:pt x="194109" y="29338"/>
                    </a:cubicBezTo>
                    <a:cubicBezTo>
                      <a:pt x="212433" y="16488"/>
                      <a:pt x="235599" y="19567"/>
                      <a:pt x="251272" y="36926"/>
                    </a:cubicBezTo>
                    <a:cubicBezTo>
                      <a:pt x="260498" y="15322"/>
                      <a:pt x="278508" y="1296"/>
                      <a:pt x="298577" y="85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35" name="フリーフォーム: 図形 934">
                <a:extLst>
                  <a:ext uri="{FF2B5EF4-FFF2-40B4-BE49-F238E27FC236}">
                    <a16:creationId xmlns:a16="http://schemas.microsoft.com/office/drawing/2014/main" id="{218B4EEB-5393-4065-91C4-581162C9DB17}"/>
                  </a:ext>
                </a:extLst>
              </p:cNvPr>
              <p:cNvSpPr/>
              <p:nvPr/>
            </p:nvSpPr>
            <p:spPr bwMode="auto">
              <a:xfrm flipH="1">
                <a:off x="2607650" y="3013791"/>
                <a:ext cx="601163" cy="362402"/>
              </a:xfrm>
              <a:custGeom>
                <a:avLst/>
                <a:gdLst>
                  <a:gd name="connsiteX0" fmla="*/ 298577 w 601163"/>
                  <a:gd name="connsiteY0" fmla="*/ 85 h 315654"/>
                  <a:gd name="connsiteX1" fmla="*/ 353517 w 601163"/>
                  <a:gd name="connsiteY1" fmla="*/ 41618 h 315654"/>
                  <a:gd name="connsiteX2" fmla="*/ 437260 w 601163"/>
                  <a:gd name="connsiteY2" fmla="*/ 89350 h 315654"/>
                  <a:gd name="connsiteX3" fmla="*/ 441886 w 601163"/>
                  <a:gd name="connsiteY3" fmla="*/ 91839 h 315654"/>
                  <a:gd name="connsiteX4" fmla="*/ 445567 w 601163"/>
                  <a:gd name="connsiteY4" fmla="*/ 92303 h 315654"/>
                  <a:gd name="connsiteX5" fmla="*/ 483262 w 601163"/>
                  <a:gd name="connsiteY5" fmla="*/ 131660 h 315654"/>
                  <a:gd name="connsiteX6" fmla="*/ 567005 w 601163"/>
                  <a:gd name="connsiteY6" fmla="*/ 179392 h 315654"/>
                  <a:gd name="connsiteX7" fmla="*/ 600974 w 601163"/>
                  <a:gd name="connsiteY7" fmla="*/ 219051 h 315654"/>
                  <a:gd name="connsiteX8" fmla="*/ 586346 w 601163"/>
                  <a:gd name="connsiteY8" fmla="*/ 258839 h 315654"/>
                  <a:gd name="connsiteX9" fmla="*/ 597272 w 601163"/>
                  <a:gd name="connsiteY9" fmla="*/ 305555 h 315654"/>
                  <a:gd name="connsiteX10" fmla="*/ 591060 w 601163"/>
                  <a:gd name="connsiteY10" fmla="*/ 315654 h 315654"/>
                  <a:gd name="connsiteX11" fmla="*/ 26144 w 601163"/>
                  <a:gd name="connsiteY11" fmla="*/ 315654 h 315654"/>
                  <a:gd name="connsiteX12" fmla="*/ 25310 w 601163"/>
                  <a:gd name="connsiteY12" fmla="*/ 311584 h 315654"/>
                  <a:gd name="connsiteX13" fmla="*/ 25194 w 601163"/>
                  <a:gd name="connsiteY13" fmla="*/ 311466 h 315654"/>
                  <a:gd name="connsiteX14" fmla="*/ 8548 w 601163"/>
                  <a:gd name="connsiteY14" fmla="*/ 294599 h 315654"/>
                  <a:gd name="connsiteX15" fmla="*/ 410 w 601163"/>
                  <a:gd name="connsiteY15" fmla="*/ 270053 h 315654"/>
                  <a:gd name="connsiteX16" fmla="*/ 7502 w 601163"/>
                  <a:gd name="connsiteY16" fmla="*/ 232766 h 315654"/>
                  <a:gd name="connsiteX17" fmla="*/ 6407 w 601163"/>
                  <a:gd name="connsiteY17" fmla="*/ 173041 h 315654"/>
                  <a:gd name="connsiteX18" fmla="*/ 60338 w 601163"/>
                  <a:gd name="connsiteY18" fmla="*/ 133234 h 315654"/>
                  <a:gd name="connsiteX19" fmla="*/ 83477 w 601163"/>
                  <a:gd name="connsiteY19" fmla="*/ 93881 h 315654"/>
                  <a:gd name="connsiteX20" fmla="*/ 113054 w 601163"/>
                  <a:gd name="connsiteY20" fmla="*/ 86347 h 315654"/>
                  <a:gd name="connsiteX21" fmla="*/ 127491 w 601163"/>
                  <a:gd name="connsiteY21" fmla="*/ 94260 h 315654"/>
                  <a:gd name="connsiteX22" fmla="*/ 138954 w 601163"/>
                  <a:gd name="connsiteY22" fmla="*/ 78646 h 315654"/>
                  <a:gd name="connsiteX23" fmla="*/ 170969 w 601163"/>
                  <a:gd name="connsiteY23" fmla="*/ 68690 h 315654"/>
                  <a:gd name="connsiteX24" fmla="*/ 194109 w 601163"/>
                  <a:gd name="connsiteY24" fmla="*/ 29338 h 315654"/>
                  <a:gd name="connsiteX25" fmla="*/ 251272 w 601163"/>
                  <a:gd name="connsiteY25" fmla="*/ 36926 h 315654"/>
                  <a:gd name="connsiteX26" fmla="*/ 298577 w 601163"/>
                  <a:gd name="connsiteY26" fmla="*/ 85 h 315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01163" h="315654">
                    <a:moveTo>
                      <a:pt x="298577" y="85"/>
                    </a:moveTo>
                    <a:cubicBezTo>
                      <a:pt x="322227" y="-1342"/>
                      <a:pt x="344151" y="15229"/>
                      <a:pt x="353517" y="41618"/>
                    </a:cubicBezTo>
                    <a:cubicBezTo>
                      <a:pt x="387472" y="26306"/>
                      <a:pt x="425250" y="47835"/>
                      <a:pt x="437260" y="89350"/>
                    </a:cubicBezTo>
                    <a:lnTo>
                      <a:pt x="441886" y="91839"/>
                    </a:lnTo>
                    <a:lnTo>
                      <a:pt x="445567" y="92303"/>
                    </a:lnTo>
                    <a:cubicBezTo>
                      <a:pt x="462149" y="97600"/>
                      <a:pt x="476237" y="111869"/>
                      <a:pt x="483262" y="131660"/>
                    </a:cubicBezTo>
                    <a:cubicBezTo>
                      <a:pt x="517217" y="116349"/>
                      <a:pt x="554995" y="137877"/>
                      <a:pt x="567005" y="179392"/>
                    </a:cubicBezTo>
                    <a:cubicBezTo>
                      <a:pt x="584803" y="180887"/>
                      <a:pt x="599168" y="197655"/>
                      <a:pt x="600974" y="219051"/>
                    </a:cubicBezTo>
                    <a:cubicBezTo>
                      <a:pt x="602285" y="234531"/>
                      <a:pt x="596727" y="249654"/>
                      <a:pt x="586346" y="258839"/>
                    </a:cubicBezTo>
                    <a:cubicBezTo>
                      <a:pt x="597321" y="270388"/>
                      <a:pt x="601614" y="288741"/>
                      <a:pt x="597272" y="305555"/>
                    </a:cubicBezTo>
                    <a:lnTo>
                      <a:pt x="591060" y="315654"/>
                    </a:lnTo>
                    <a:lnTo>
                      <a:pt x="26144" y="315654"/>
                    </a:lnTo>
                    <a:lnTo>
                      <a:pt x="25310" y="311584"/>
                    </a:lnTo>
                    <a:lnTo>
                      <a:pt x="25194" y="311466"/>
                    </a:lnTo>
                    <a:lnTo>
                      <a:pt x="8548" y="294599"/>
                    </a:lnTo>
                    <a:cubicBezTo>
                      <a:pt x="4267" y="287459"/>
                      <a:pt x="1423" y="279058"/>
                      <a:pt x="410" y="270053"/>
                    </a:cubicBezTo>
                    <a:cubicBezTo>
                      <a:pt x="-1064" y="256979"/>
                      <a:pt x="1457" y="243715"/>
                      <a:pt x="7502" y="232766"/>
                    </a:cubicBezTo>
                    <a:cubicBezTo>
                      <a:pt x="-396" y="214070"/>
                      <a:pt x="-797" y="192071"/>
                      <a:pt x="6407" y="173041"/>
                    </a:cubicBezTo>
                    <a:cubicBezTo>
                      <a:pt x="15983" y="147740"/>
                      <a:pt x="37298" y="132008"/>
                      <a:pt x="60338" y="133234"/>
                    </a:cubicBezTo>
                    <a:cubicBezTo>
                      <a:pt x="62975" y="116683"/>
                      <a:pt x="71417" y="102337"/>
                      <a:pt x="83477" y="93881"/>
                    </a:cubicBezTo>
                    <a:cubicBezTo>
                      <a:pt x="92640" y="87456"/>
                      <a:pt x="103012" y="85014"/>
                      <a:pt x="113054" y="86347"/>
                    </a:cubicBezTo>
                    <a:lnTo>
                      <a:pt x="127491" y="94260"/>
                    </a:lnTo>
                    <a:lnTo>
                      <a:pt x="138954" y="78646"/>
                    </a:lnTo>
                    <a:cubicBezTo>
                      <a:pt x="148360" y="71704"/>
                      <a:pt x="159449" y="68077"/>
                      <a:pt x="170969" y="68690"/>
                    </a:cubicBezTo>
                    <a:cubicBezTo>
                      <a:pt x="173607" y="52140"/>
                      <a:pt x="182048" y="37794"/>
                      <a:pt x="194109" y="29338"/>
                    </a:cubicBezTo>
                    <a:cubicBezTo>
                      <a:pt x="212433" y="16488"/>
                      <a:pt x="235599" y="19567"/>
                      <a:pt x="251272" y="36926"/>
                    </a:cubicBezTo>
                    <a:cubicBezTo>
                      <a:pt x="260498" y="15322"/>
                      <a:pt x="278508" y="1296"/>
                      <a:pt x="298577" y="85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00660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36" name="フリーフォーム: 図形 935">
                <a:extLst>
                  <a:ext uri="{FF2B5EF4-FFF2-40B4-BE49-F238E27FC236}">
                    <a16:creationId xmlns:a16="http://schemas.microsoft.com/office/drawing/2014/main" id="{6D1B9506-2B60-4741-9BAD-099264753A37}"/>
                  </a:ext>
                </a:extLst>
              </p:cNvPr>
              <p:cNvSpPr/>
              <p:nvPr/>
            </p:nvSpPr>
            <p:spPr bwMode="auto">
              <a:xfrm>
                <a:off x="2398286" y="3156203"/>
                <a:ext cx="428838" cy="315654"/>
              </a:xfrm>
              <a:custGeom>
                <a:avLst/>
                <a:gdLst>
                  <a:gd name="connsiteX0" fmla="*/ 298577 w 601163"/>
                  <a:gd name="connsiteY0" fmla="*/ 85 h 315654"/>
                  <a:gd name="connsiteX1" fmla="*/ 353517 w 601163"/>
                  <a:gd name="connsiteY1" fmla="*/ 41618 h 315654"/>
                  <a:gd name="connsiteX2" fmla="*/ 437260 w 601163"/>
                  <a:gd name="connsiteY2" fmla="*/ 89350 h 315654"/>
                  <a:gd name="connsiteX3" fmla="*/ 441886 w 601163"/>
                  <a:gd name="connsiteY3" fmla="*/ 91839 h 315654"/>
                  <a:gd name="connsiteX4" fmla="*/ 445567 w 601163"/>
                  <a:gd name="connsiteY4" fmla="*/ 92303 h 315654"/>
                  <a:gd name="connsiteX5" fmla="*/ 483262 w 601163"/>
                  <a:gd name="connsiteY5" fmla="*/ 131660 h 315654"/>
                  <a:gd name="connsiteX6" fmla="*/ 567005 w 601163"/>
                  <a:gd name="connsiteY6" fmla="*/ 179392 h 315654"/>
                  <a:gd name="connsiteX7" fmla="*/ 600974 w 601163"/>
                  <a:gd name="connsiteY7" fmla="*/ 219051 h 315654"/>
                  <a:gd name="connsiteX8" fmla="*/ 586346 w 601163"/>
                  <a:gd name="connsiteY8" fmla="*/ 258839 h 315654"/>
                  <a:gd name="connsiteX9" fmla="*/ 597272 w 601163"/>
                  <a:gd name="connsiteY9" fmla="*/ 305555 h 315654"/>
                  <a:gd name="connsiteX10" fmla="*/ 591060 w 601163"/>
                  <a:gd name="connsiteY10" fmla="*/ 315654 h 315654"/>
                  <a:gd name="connsiteX11" fmla="*/ 26144 w 601163"/>
                  <a:gd name="connsiteY11" fmla="*/ 315654 h 315654"/>
                  <a:gd name="connsiteX12" fmla="*/ 25310 w 601163"/>
                  <a:gd name="connsiteY12" fmla="*/ 311584 h 315654"/>
                  <a:gd name="connsiteX13" fmla="*/ 25194 w 601163"/>
                  <a:gd name="connsiteY13" fmla="*/ 311466 h 315654"/>
                  <a:gd name="connsiteX14" fmla="*/ 8548 w 601163"/>
                  <a:gd name="connsiteY14" fmla="*/ 294599 h 315654"/>
                  <a:gd name="connsiteX15" fmla="*/ 410 w 601163"/>
                  <a:gd name="connsiteY15" fmla="*/ 270053 h 315654"/>
                  <a:gd name="connsiteX16" fmla="*/ 7502 w 601163"/>
                  <a:gd name="connsiteY16" fmla="*/ 232766 h 315654"/>
                  <a:gd name="connsiteX17" fmla="*/ 6407 w 601163"/>
                  <a:gd name="connsiteY17" fmla="*/ 173041 h 315654"/>
                  <a:gd name="connsiteX18" fmla="*/ 60338 w 601163"/>
                  <a:gd name="connsiteY18" fmla="*/ 133234 h 315654"/>
                  <a:gd name="connsiteX19" fmla="*/ 83477 w 601163"/>
                  <a:gd name="connsiteY19" fmla="*/ 93881 h 315654"/>
                  <a:gd name="connsiteX20" fmla="*/ 113054 w 601163"/>
                  <a:gd name="connsiteY20" fmla="*/ 86347 h 315654"/>
                  <a:gd name="connsiteX21" fmla="*/ 127491 w 601163"/>
                  <a:gd name="connsiteY21" fmla="*/ 94260 h 315654"/>
                  <a:gd name="connsiteX22" fmla="*/ 138954 w 601163"/>
                  <a:gd name="connsiteY22" fmla="*/ 78646 h 315654"/>
                  <a:gd name="connsiteX23" fmla="*/ 170969 w 601163"/>
                  <a:gd name="connsiteY23" fmla="*/ 68690 h 315654"/>
                  <a:gd name="connsiteX24" fmla="*/ 194109 w 601163"/>
                  <a:gd name="connsiteY24" fmla="*/ 29338 h 315654"/>
                  <a:gd name="connsiteX25" fmla="*/ 251272 w 601163"/>
                  <a:gd name="connsiteY25" fmla="*/ 36926 h 315654"/>
                  <a:gd name="connsiteX26" fmla="*/ 298577 w 601163"/>
                  <a:gd name="connsiteY26" fmla="*/ 85 h 315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01163" h="315654">
                    <a:moveTo>
                      <a:pt x="298577" y="85"/>
                    </a:moveTo>
                    <a:cubicBezTo>
                      <a:pt x="322227" y="-1342"/>
                      <a:pt x="344151" y="15229"/>
                      <a:pt x="353517" y="41618"/>
                    </a:cubicBezTo>
                    <a:cubicBezTo>
                      <a:pt x="387472" y="26306"/>
                      <a:pt x="425250" y="47835"/>
                      <a:pt x="437260" y="89350"/>
                    </a:cubicBezTo>
                    <a:lnTo>
                      <a:pt x="441886" y="91839"/>
                    </a:lnTo>
                    <a:lnTo>
                      <a:pt x="445567" y="92303"/>
                    </a:lnTo>
                    <a:cubicBezTo>
                      <a:pt x="462149" y="97600"/>
                      <a:pt x="476237" y="111869"/>
                      <a:pt x="483262" y="131660"/>
                    </a:cubicBezTo>
                    <a:cubicBezTo>
                      <a:pt x="517217" y="116349"/>
                      <a:pt x="554995" y="137877"/>
                      <a:pt x="567005" y="179392"/>
                    </a:cubicBezTo>
                    <a:cubicBezTo>
                      <a:pt x="584803" y="180887"/>
                      <a:pt x="599168" y="197655"/>
                      <a:pt x="600974" y="219051"/>
                    </a:cubicBezTo>
                    <a:cubicBezTo>
                      <a:pt x="602285" y="234531"/>
                      <a:pt x="596727" y="249654"/>
                      <a:pt x="586346" y="258839"/>
                    </a:cubicBezTo>
                    <a:cubicBezTo>
                      <a:pt x="597321" y="270388"/>
                      <a:pt x="601614" y="288741"/>
                      <a:pt x="597272" y="305555"/>
                    </a:cubicBezTo>
                    <a:lnTo>
                      <a:pt x="591060" y="315654"/>
                    </a:lnTo>
                    <a:lnTo>
                      <a:pt x="26144" y="315654"/>
                    </a:lnTo>
                    <a:lnTo>
                      <a:pt x="25310" y="311584"/>
                    </a:lnTo>
                    <a:lnTo>
                      <a:pt x="25194" y="311466"/>
                    </a:lnTo>
                    <a:lnTo>
                      <a:pt x="8548" y="294599"/>
                    </a:lnTo>
                    <a:cubicBezTo>
                      <a:pt x="4267" y="287459"/>
                      <a:pt x="1423" y="279058"/>
                      <a:pt x="410" y="270053"/>
                    </a:cubicBezTo>
                    <a:cubicBezTo>
                      <a:pt x="-1064" y="256979"/>
                      <a:pt x="1457" y="243715"/>
                      <a:pt x="7502" y="232766"/>
                    </a:cubicBezTo>
                    <a:cubicBezTo>
                      <a:pt x="-396" y="214070"/>
                      <a:pt x="-797" y="192071"/>
                      <a:pt x="6407" y="173041"/>
                    </a:cubicBezTo>
                    <a:cubicBezTo>
                      <a:pt x="15983" y="147740"/>
                      <a:pt x="37298" y="132008"/>
                      <a:pt x="60338" y="133234"/>
                    </a:cubicBezTo>
                    <a:cubicBezTo>
                      <a:pt x="62975" y="116683"/>
                      <a:pt x="71417" y="102337"/>
                      <a:pt x="83477" y="93881"/>
                    </a:cubicBezTo>
                    <a:cubicBezTo>
                      <a:pt x="92640" y="87456"/>
                      <a:pt x="103012" y="85014"/>
                      <a:pt x="113054" y="86347"/>
                    </a:cubicBezTo>
                    <a:lnTo>
                      <a:pt x="127491" y="94260"/>
                    </a:lnTo>
                    <a:lnTo>
                      <a:pt x="138954" y="78646"/>
                    </a:lnTo>
                    <a:cubicBezTo>
                      <a:pt x="148360" y="71704"/>
                      <a:pt x="159449" y="68077"/>
                      <a:pt x="170969" y="68690"/>
                    </a:cubicBezTo>
                    <a:cubicBezTo>
                      <a:pt x="173607" y="52140"/>
                      <a:pt x="182048" y="37794"/>
                      <a:pt x="194109" y="29338"/>
                    </a:cubicBezTo>
                    <a:cubicBezTo>
                      <a:pt x="212433" y="16488"/>
                      <a:pt x="235599" y="19567"/>
                      <a:pt x="251272" y="36926"/>
                    </a:cubicBezTo>
                    <a:cubicBezTo>
                      <a:pt x="260498" y="15322"/>
                      <a:pt x="278508" y="1296"/>
                      <a:pt x="298577" y="85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37" name="フリーフォーム: 図形 936">
                <a:extLst>
                  <a:ext uri="{FF2B5EF4-FFF2-40B4-BE49-F238E27FC236}">
                    <a16:creationId xmlns:a16="http://schemas.microsoft.com/office/drawing/2014/main" id="{CA1B6A7B-2245-4B9B-8968-456B2C56015D}"/>
                  </a:ext>
                </a:extLst>
              </p:cNvPr>
              <p:cNvSpPr/>
              <p:nvPr/>
            </p:nvSpPr>
            <p:spPr bwMode="auto">
              <a:xfrm>
                <a:off x="3014909" y="3151298"/>
                <a:ext cx="469460" cy="288683"/>
              </a:xfrm>
              <a:custGeom>
                <a:avLst/>
                <a:gdLst>
                  <a:gd name="connsiteX0" fmla="*/ 298577 w 601163"/>
                  <a:gd name="connsiteY0" fmla="*/ 85 h 315654"/>
                  <a:gd name="connsiteX1" fmla="*/ 353517 w 601163"/>
                  <a:gd name="connsiteY1" fmla="*/ 41618 h 315654"/>
                  <a:gd name="connsiteX2" fmla="*/ 437260 w 601163"/>
                  <a:gd name="connsiteY2" fmla="*/ 89350 h 315654"/>
                  <a:gd name="connsiteX3" fmla="*/ 441886 w 601163"/>
                  <a:gd name="connsiteY3" fmla="*/ 91839 h 315654"/>
                  <a:gd name="connsiteX4" fmla="*/ 445567 w 601163"/>
                  <a:gd name="connsiteY4" fmla="*/ 92303 h 315654"/>
                  <a:gd name="connsiteX5" fmla="*/ 483262 w 601163"/>
                  <a:gd name="connsiteY5" fmla="*/ 131660 h 315654"/>
                  <a:gd name="connsiteX6" fmla="*/ 567005 w 601163"/>
                  <a:gd name="connsiteY6" fmla="*/ 179392 h 315654"/>
                  <a:gd name="connsiteX7" fmla="*/ 600974 w 601163"/>
                  <a:gd name="connsiteY7" fmla="*/ 219051 h 315654"/>
                  <a:gd name="connsiteX8" fmla="*/ 586346 w 601163"/>
                  <a:gd name="connsiteY8" fmla="*/ 258839 h 315654"/>
                  <a:gd name="connsiteX9" fmla="*/ 597272 w 601163"/>
                  <a:gd name="connsiteY9" fmla="*/ 305555 h 315654"/>
                  <a:gd name="connsiteX10" fmla="*/ 591060 w 601163"/>
                  <a:gd name="connsiteY10" fmla="*/ 315654 h 315654"/>
                  <a:gd name="connsiteX11" fmla="*/ 26144 w 601163"/>
                  <a:gd name="connsiteY11" fmla="*/ 315654 h 315654"/>
                  <a:gd name="connsiteX12" fmla="*/ 25310 w 601163"/>
                  <a:gd name="connsiteY12" fmla="*/ 311584 h 315654"/>
                  <a:gd name="connsiteX13" fmla="*/ 25194 w 601163"/>
                  <a:gd name="connsiteY13" fmla="*/ 311466 h 315654"/>
                  <a:gd name="connsiteX14" fmla="*/ 8548 w 601163"/>
                  <a:gd name="connsiteY14" fmla="*/ 294599 h 315654"/>
                  <a:gd name="connsiteX15" fmla="*/ 410 w 601163"/>
                  <a:gd name="connsiteY15" fmla="*/ 270053 h 315654"/>
                  <a:gd name="connsiteX16" fmla="*/ 7502 w 601163"/>
                  <a:gd name="connsiteY16" fmla="*/ 232766 h 315654"/>
                  <a:gd name="connsiteX17" fmla="*/ 6407 w 601163"/>
                  <a:gd name="connsiteY17" fmla="*/ 173041 h 315654"/>
                  <a:gd name="connsiteX18" fmla="*/ 60338 w 601163"/>
                  <a:gd name="connsiteY18" fmla="*/ 133234 h 315654"/>
                  <a:gd name="connsiteX19" fmla="*/ 83477 w 601163"/>
                  <a:gd name="connsiteY19" fmla="*/ 93881 h 315654"/>
                  <a:gd name="connsiteX20" fmla="*/ 113054 w 601163"/>
                  <a:gd name="connsiteY20" fmla="*/ 86347 h 315654"/>
                  <a:gd name="connsiteX21" fmla="*/ 127491 w 601163"/>
                  <a:gd name="connsiteY21" fmla="*/ 94260 h 315654"/>
                  <a:gd name="connsiteX22" fmla="*/ 138954 w 601163"/>
                  <a:gd name="connsiteY22" fmla="*/ 78646 h 315654"/>
                  <a:gd name="connsiteX23" fmla="*/ 170969 w 601163"/>
                  <a:gd name="connsiteY23" fmla="*/ 68690 h 315654"/>
                  <a:gd name="connsiteX24" fmla="*/ 194109 w 601163"/>
                  <a:gd name="connsiteY24" fmla="*/ 29338 h 315654"/>
                  <a:gd name="connsiteX25" fmla="*/ 251272 w 601163"/>
                  <a:gd name="connsiteY25" fmla="*/ 36926 h 315654"/>
                  <a:gd name="connsiteX26" fmla="*/ 298577 w 601163"/>
                  <a:gd name="connsiteY26" fmla="*/ 85 h 315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01163" h="315654">
                    <a:moveTo>
                      <a:pt x="298577" y="85"/>
                    </a:moveTo>
                    <a:cubicBezTo>
                      <a:pt x="322227" y="-1342"/>
                      <a:pt x="344151" y="15229"/>
                      <a:pt x="353517" y="41618"/>
                    </a:cubicBezTo>
                    <a:cubicBezTo>
                      <a:pt x="387472" y="26306"/>
                      <a:pt x="425250" y="47835"/>
                      <a:pt x="437260" y="89350"/>
                    </a:cubicBezTo>
                    <a:lnTo>
                      <a:pt x="441886" y="91839"/>
                    </a:lnTo>
                    <a:lnTo>
                      <a:pt x="445567" y="92303"/>
                    </a:lnTo>
                    <a:cubicBezTo>
                      <a:pt x="462149" y="97600"/>
                      <a:pt x="476237" y="111869"/>
                      <a:pt x="483262" y="131660"/>
                    </a:cubicBezTo>
                    <a:cubicBezTo>
                      <a:pt x="517217" y="116349"/>
                      <a:pt x="554995" y="137877"/>
                      <a:pt x="567005" y="179392"/>
                    </a:cubicBezTo>
                    <a:cubicBezTo>
                      <a:pt x="584803" y="180887"/>
                      <a:pt x="599168" y="197655"/>
                      <a:pt x="600974" y="219051"/>
                    </a:cubicBezTo>
                    <a:cubicBezTo>
                      <a:pt x="602285" y="234531"/>
                      <a:pt x="596727" y="249654"/>
                      <a:pt x="586346" y="258839"/>
                    </a:cubicBezTo>
                    <a:cubicBezTo>
                      <a:pt x="597321" y="270388"/>
                      <a:pt x="601614" y="288741"/>
                      <a:pt x="597272" y="305555"/>
                    </a:cubicBezTo>
                    <a:lnTo>
                      <a:pt x="591060" y="315654"/>
                    </a:lnTo>
                    <a:lnTo>
                      <a:pt x="26144" y="315654"/>
                    </a:lnTo>
                    <a:lnTo>
                      <a:pt x="25310" y="311584"/>
                    </a:lnTo>
                    <a:lnTo>
                      <a:pt x="25194" y="311466"/>
                    </a:lnTo>
                    <a:lnTo>
                      <a:pt x="8548" y="294599"/>
                    </a:lnTo>
                    <a:cubicBezTo>
                      <a:pt x="4267" y="287459"/>
                      <a:pt x="1423" y="279058"/>
                      <a:pt x="410" y="270053"/>
                    </a:cubicBezTo>
                    <a:cubicBezTo>
                      <a:pt x="-1064" y="256979"/>
                      <a:pt x="1457" y="243715"/>
                      <a:pt x="7502" y="232766"/>
                    </a:cubicBezTo>
                    <a:cubicBezTo>
                      <a:pt x="-396" y="214070"/>
                      <a:pt x="-797" y="192071"/>
                      <a:pt x="6407" y="173041"/>
                    </a:cubicBezTo>
                    <a:cubicBezTo>
                      <a:pt x="15983" y="147740"/>
                      <a:pt x="37298" y="132008"/>
                      <a:pt x="60338" y="133234"/>
                    </a:cubicBezTo>
                    <a:cubicBezTo>
                      <a:pt x="62975" y="116683"/>
                      <a:pt x="71417" y="102337"/>
                      <a:pt x="83477" y="93881"/>
                    </a:cubicBezTo>
                    <a:cubicBezTo>
                      <a:pt x="92640" y="87456"/>
                      <a:pt x="103012" y="85014"/>
                      <a:pt x="113054" y="86347"/>
                    </a:cubicBezTo>
                    <a:lnTo>
                      <a:pt x="127491" y="94260"/>
                    </a:lnTo>
                    <a:lnTo>
                      <a:pt x="138954" y="78646"/>
                    </a:lnTo>
                    <a:cubicBezTo>
                      <a:pt x="148360" y="71704"/>
                      <a:pt x="159449" y="68077"/>
                      <a:pt x="170969" y="68690"/>
                    </a:cubicBezTo>
                    <a:cubicBezTo>
                      <a:pt x="173607" y="52140"/>
                      <a:pt x="182048" y="37794"/>
                      <a:pt x="194109" y="29338"/>
                    </a:cubicBezTo>
                    <a:cubicBezTo>
                      <a:pt x="212433" y="16488"/>
                      <a:pt x="235599" y="19567"/>
                      <a:pt x="251272" y="36926"/>
                    </a:cubicBezTo>
                    <a:cubicBezTo>
                      <a:pt x="260498" y="15322"/>
                      <a:pt x="278508" y="1296"/>
                      <a:pt x="298577" y="85"/>
                    </a:cubicBezTo>
                    <a:close/>
                  </a:path>
                </a:pathLst>
              </a:custGeom>
              <a:pattFill prst="smConfetti">
                <a:fgClr>
                  <a:srgbClr val="00CC00"/>
                </a:fgClr>
                <a:bgClr>
                  <a:srgbClr val="339933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38" name="楕円 937">
                <a:extLst>
                  <a:ext uri="{FF2B5EF4-FFF2-40B4-BE49-F238E27FC236}">
                    <a16:creationId xmlns:a16="http://schemas.microsoft.com/office/drawing/2014/main" id="{3A4F16EC-8E71-418C-BE98-C08CE0951FAE}"/>
                  </a:ext>
                </a:extLst>
              </p:cNvPr>
              <p:cNvSpPr/>
              <p:nvPr/>
            </p:nvSpPr>
            <p:spPr bwMode="auto">
              <a:xfrm>
                <a:off x="2317466" y="3431856"/>
                <a:ext cx="1538595" cy="681824"/>
              </a:xfrm>
              <a:prstGeom prst="ellipse">
                <a:avLst/>
              </a:prstGeom>
              <a:solidFill>
                <a:srgbClr val="00B0F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9" name="フリーフォーム: 図形 938">
                <a:extLst>
                  <a:ext uri="{FF2B5EF4-FFF2-40B4-BE49-F238E27FC236}">
                    <a16:creationId xmlns:a16="http://schemas.microsoft.com/office/drawing/2014/main" id="{EE6D21FF-920B-4A92-8EB5-4E5DB0A0547E}"/>
                  </a:ext>
                </a:extLst>
              </p:cNvPr>
              <p:cNvSpPr/>
              <p:nvPr/>
            </p:nvSpPr>
            <p:spPr bwMode="auto">
              <a:xfrm>
                <a:off x="2188589" y="3567521"/>
                <a:ext cx="1771639" cy="626500"/>
              </a:xfrm>
              <a:custGeom>
                <a:avLst/>
                <a:gdLst>
                  <a:gd name="connsiteX0" fmla="*/ 1649949 w 1771639"/>
                  <a:gd name="connsiteY0" fmla="*/ 0 h 626500"/>
                  <a:gd name="connsiteX1" fmla="*/ 1771639 w 1771639"/>
                  <a:gd name="connsiteY1" fmla="*/ 160716 h 626500"/>
                  <a:gd name="connsiteX2" fmla="*/ 1695474 w 1771639"/>
                  <a:gd name="connsiteY2" fmla="*/ 203577 h 626500"/>
                  <a:gd name="connsiteX3" fmla="*/ 1688429 w 1771639"/>
                  <a:gd name="connsiteY3" fmla="*/ 204107 h 626500"/>
                  <a:gd name="connsiteX4" fmla="*/ 1727709 w 1771639"/>
                  <a:gd name="connsiteY4" fmla="*/ 245611 h 626500"/>
                  <a:gd name="connsiteX5" fmla="*/ 1769517 w 1771639"/>
                  <a:gd name="connsiteY5" fmla="*/ 334640 h 626500"/>
                  <a:gd name="connsiteX6" fmla="*/ 1620627 w 1771639"/>
                  <a:gd name="connsiteY6" fmla="*/ 380658 h 626500"/>
                  <a:gd name="connsiteX7" fmla="*/ 1579154 w 1771639"/>
                  <a:gd name="connsiteY7" fmla="*/ 376650 h 626500"/>
                  <a:gd name="connsiteX8" fmla="*/ 1597096 w 1771639"/>
                  <a:gd name="connsiteY8" fmla="*/ 404482 h 626500"/>
                  <a:gd name="connsiteX9" fmla="*/ 1609078 w 1771639"/>
                  <a:gd name="connsiteY9" fmla="*/ 438529 h 626500"/>
                  <a:gd name="connsiteX10" fmla="*/ 1448901 w 1771639"/>
                  <a:gd name="connsiteY10" fmla="*/ 482583 h 626500"/>
                  <a:gd name="connsiteX11" fmla="*/ 1379224 w 1771639"/>
                  <a:gd name="connsiteY11" fmla="*/ 476592 h 626500"/>
                  <a:gd name="connsiteX12" fmla="*/ 1421231 w 1771639"/>
                  <a:gd name="connsiteY12" fmla="*/ 528102 h 626500"/>
                  <a:gd name="connsiteX13" fmla="*/ 1439772 w 1771639"/>
                  <a:gd name="connsiteY13" fmla="*/ 569750 h 626500"/>
                  <a:gd name="connsiteX14" fmla="*/ 1191917 w 1771639"/>
                  <a:gd name="connsiteY14" fmla="*/ 623638 h 626500"/>
                  <a:gd name="connsiteX15" fmla="*/ 1016283 w 1771639"/>
                  <a:gd name="connsiteY15" fmla="*/ 611699 h 626500"/>
                  <a:gd name="connsiteX16" fmla="*/ 998186 w 1771639"/>
                  <a:gd name="connsiteY16" fmla="*/ 606032 h 626500"/>
                  <a:gd name="connsiteX17" fmla="*/ 965087 w 1771639"/>
                  <a:gd name="connsiteY17" fmla="*/ 614567 h 626500"/>
                  <a:gd name="connsiteX18" fmla="*/ 799403 w 1771639"/>
                  <a:gd name="connsiteY18" fmla="*/ 626500 h 626500"/>
                  <a:gd name="connsiteX19" fmla="*/ 565091 w 1771639"/>
                  <a:gd name="connsiteY19" fmla="*/ 585759 h 626500"/>
                  <a:gd name="connsiteX20" fmla="*/ 570195 w 1771639"/>
                  <a:gd name="connsiteY20" fmla="*/ 571505 h 626500"/>
                  <a:gd name="connsiteX21" fmla="*/ 562941 w 1771639"/>
                  <a:gd name="connsiteY21" fmla="*/ 572687 h 626500"/>
                  <a:gd name="connsiteX22" fmla="*/ 497745 w 1771639"/>
                  <a:gd name="connsiteY22" fmla="*/ 575869 h 626500"/>
                  <a:gd name="connsiteX23" fmla="*/ 330251 w 1771639"/>
                  <a:gd name="connsiteY23" fmla="*/ 535375 h 626500"/>
                  <a:gd name="connsiteX24" fmla="*/ 344332 w 1771639"/>
                  <a:gd name="connsiteY24" fmla="*/ 500829 h 626500"/>
                  <a:gd name="connsiteX25" fmla="*/ 358485 w 1771639"/>
                  <a:gd name="connsiteY25" fmla="*/ 483094 h 626500"/>
                  <a:gd name="connsiteX26" fmla="*/ 314498 w 1771639"/>
                  <a:gd name="connsiteY26" fmla="*/ 485666 h 626500"/>
                  <a:gd name="connsiteX27" fmla="*/ 157052 w 1771639"/>
                  <a:gd name="connsiteY27" fmla="*/ 440060 h 626500"/>
                  <a:gd name="connsiteX28" fmla="*/ 170288 w 1771639"/>
                  <a:gd name="connsiteY28" fmla="*/ 401154 h 626500"/>
                  <a:gd name="connsiteX29" fmla="*/ 189195 w 1771639"/>
                  <a:gd name="connsiteY29" fmla="*/ 372769 h 626500"/>
                  <a:gd name="connsiteX30" fmla="*/ 172284 w 1771639"/>
                  <a:gd name="connsiteY30" fmla="*/ 374042 h 626500"/>
                  <a:gd name="connsiteX31" fmla="*/ 47577 w 1771639"/>
                  <a:gd name="connsiteY31" fmla="*/ 327526 h 626500"/>
                  <a:gd name="connsiteX32" fmla="*/ 85800 w 1771639"/>
                  <a:gd name="connsiteY32" fmla="*/ 234216 h 626500"/>
                  <a:gd name="connsiteX33" fmla="*/ 90247 w 1771639"/>
                  <a:gd name="connsiteY33" fmla="*/ 229046 h 626500"/>
                  <a:gd name="connsiteX34" fmla="*/ 83772 w 1771639"/>
                  <a:gd name="connsiteY34" fmla="*/ 228798 h 626500"/>
                  <a:gd name="connsiteX35" fmla="*/ 4 w 1771639"/>
                  <a:gd name="connsiteY35" fmla="*/ 191414 h 626500"/>
                  <a:gd name="connsiteX36" fmla="*/ 140606 w 1771639"/>
                  <a:gd name="connsiteY36" fmla="*/ 55186 h 626500"/>
                  <a:gd name="connsiteX37" fmla="*/ 274568 w 1771639"/>
                  <a:gd name="connsiteY37" fmla="*/ 191414 h 626500"/>
                  <a:gd name="connsiteX38" fmla="*/ 263780 w 1771639"/>
                  <a:gd name="connsiteY38" fmla="*/ 206761 h 626500"/>
                  <a:gd name="connsiteX39" fmla="*/ 244336 w 1771639"/>
                  <a:gd name="connsiteY39" fmla="*/ 215044 h 626500"/>
                  <a:gd name="connsiteX40" fmla="*/ 261973 w 1771639"/>
                  <a:gd name="connsiteY40" fmla="*/ 237535 h 626500"/>
                  <a:gd name="connsiteX41" fmla="*/ 286001 w 1771639"/>
                  <a:gd name="connsiteY41" fmla="*/ 288082 h 626500"/>
                  <a:gd name="connsiteX42" fmla="*/ 286438 w 1771639"/>
                  <a:gd name="connsiteY42" fmla="*/ 287871 h 626500"/>
                  <a:gd name="connsiteX43" fmla="*/ 318306 w 1771639"/>
                  <a:gd name="connsiteY43" fmla="*/ 282489 h 626500"/>
                  <a:gd name="connsiteX44" fmla="*/ 427733 w 1771639"/>
                  <a:gd name="connsiteY44" fmla="*/ 351830 h 626500"/>
                  <a:gd name="connsiteX45" fmla="*/ 459453 w 1771639"/>
                  <a:gd name="connsiteY45" fmla="*/ 403651 h 626500"/>
                  <a:gd name="connsiteX46" fmla="*/ 467894 w 1771639"/>
                  <a:gd name="connsiteY46" fmla="*/ 400242 h 626500"/>
                  <a:gd name="connsiteX47" fmla="*/ 501797 w 1771639"/>
                  <a:gd name="connsiteY47" fmla="*/ 395463 h 626500"/>
                  <a:gd name="connsiteX48" fmla="*/ 618207 w 1771639"/>
                  <a:gd name="connsiteY48" fmla="*/ 457032 h 626500"/>
                  <a:gd name="connsiteX49" fmla="*/ 648192 w 1771639"/>
                  <a:gd name="connsiteY49" fmla="*/ 497918 h 626500"/>
                  <a:gd name="connsiteX50" fmla="*/ 713113 w 1771639"/>
                  <a:gd name="connsiteY50" fmla="*/ 462736 h 626500"/>
                  <a:gd name="connsiteX51" fmla="*/ 805071 w 1771639"/>
                  <a:gd name="connsiteY51" fmla="*/ 444996 h 626500"/>
                  <a:gd name="connsiteX52" fmla="*/ 967920 w 1771639"/>
                  <a:gd name="connsiteY52" fmla="*/ 506940 h 626500"/>
                  <a:gd name="connsiteX53" fmla="*/ 974294 w 1771639"/>
                  <a:gd name="connsiteY53" fmla="*/ 513190 h 626500"/>
                  <a:gd name="connsiteX54" fmla="*/ 1020030 w 1771639"/>
                  <a:gd name="connsiteY54" fmla="*/ 461651 h 626500"/>
                  <a:gd name="connsiteX55" fmla="*/ 1197912 w 1771639"/>
                  <a:gd name="connsiteY55" fmla="*/ 383561 h 626500"/>
                  <a:gd name="connsiteX56" fmla="*/ 1293452 w 1771639"/>
                  <a:gd name="connsiteY56" fmla="*/ 408468 h 626500"/>
                  <a:gd name="connsiteX57" fmla="*/ 1297572 w 1771639"/>
                  <a:gd name="connsiteY57" fmla="*/ 411087 h 626500"/>
                  <a:gd name="connsiteX58" fmla="*/ 1302189 w 1771639"/>
                  <a:gd name="connsiteY58" fmla="*/ 400947 h 626500"/>
                  <a:gd name="connsiteX59" fmla="*/ 1452775 w 1771639"/>
                  <a:gd name="connsiteY59" fmla="*/ 286319 h 626500"/>
                  <a:gd name="connsiteX60" fmla="*/ 1484890 w 1771639"/>
                  <a:gd name="connsiteY60" fmla="*/ 291862 h 626500"/>
                  <a:gd name="connsiteX61" fmla="*/ 1486080 w 1771639"/>
                  <a:gd name="connsiteY61" fmla="*/ 292457 h 626500"/>
                  <a:gd name="connsiteX62" fmla="*/ 1517372 w 1771639"/>
                  <a:gd name="connsiteY62" fmla="*/ 242329 h 626500"/>
                  <a:gd name="connsiteX63" fmla="*/ 1563863 w 1771639"/>
                  <a:gd name="connsiteY63" fmla="*/ 197544 h 626500"/>
                  <a:gd name="connsiteX64" fmla="*/ 1558564 w 1771639"/>
                  <a:gd name="connsiteY64" fmla="*/ 196926 h 626500"/>
                  <a:gd name="connsiteX65" fmla="*/ 1522226 w 1771639"/>
                  <a:gd name="connsiteY65" fmla="*/ 160716 h 626500"/>
                  <a:gd name="connsiteX66" fmla="*/ 1649949 w 1771639"/>
                  <a:gd name="connsiteY66" fmla="*/ 0 h 626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</a:cxnLst>
                <a:rect l="l" t="t" r="r" b="b"/>
                <a:pathLst>
                  <a:path w="1771639" h="626500">
                    <a:moveTo>
                      <a:pt x="1649949" y="0"/>
                    </a:moveTo>
                    <a:cubicBezTo>
                      <a:pt x="1718823" y="0"/>
                      <a:pt x="1771639" y="135026"/>
                      <a:pt x="1771639" y="160716"/>
                    </a:cubicBezTo>
                    <a:cubicBezTo>
                      <a:pt x="1771639" y="179984"/>
                      <a:pt x="1740233" y="196515"/>
                      <a:pt x="1695474" y="203577"/>
                    </a:cubicBezTo>
                    <a:lnTo>
                      <a:pt x="1688429" y="204107"/>
                    </a:lnTo>
                    <a:lnTo>
                      <a:pt x="1727709" y="245611"/>
                    </a:lnTo>
                    <a:cubicBezTo>
                      <a:pt x="1753752" y="282184"/>
                      <a:pt x="1769517" y="321933"/>
                      <a:pt x="1769517" y="334640"/>
                    </a:cubicBezTo>
                    <a:cubicBezTo>
                      <a:pt x="1769517" y="360055"/>
                      <a:pt x="1702857" y="380658"/>
                      <a:pt x="1620627" y="380658"/>
                    </a:cubicBezTo>
                    <a:lnTo>
                      <a:pt x="1579154" y="376650"/>
                    </a:lnTo>
                    <a:lnTo>
                      <a:pt x="1597096" y="404482"/>
                    </a:lnTo>
                    <a:cubicBezTo>
                      <a:pt x="1604838" y="419892"/>
                      <a:pt x="1609078" y="432447"/>
                      <a:pt x="1609078" y="438529"/>
                    </a:cubicBezTo>
                    <a:cubicBezTo>
                      <a:pt x="1609078" y="462859"/>
                      <a:pt x="1537364" y="482583"/>
                      <a:pt x="1448901" y="482583"/>
                    </a:cubicBezTo>
                    <a:lnTo>
                      <a:pt x="1379224" y="476592"/>
                    </a:lnTo>
                    <a:lnTo>
                      <a:pt x="1421231" y="528102"/>
                    </a:lnTo>
                    <a:cubicBezTo>
                      <a:pt x="1433211" y="546952"/>
                      <a:pt x="1439772" y="562309"/>
                      <a:pt x="1439772" y="569750"/>
                    </a:cubicBezTo>
                    <a:cubicBezTo>
                      <a:pt x="1439772" y="599511"/>
                      <a:pt x="1328804" y="623638"/>
                      <a:pt x="1191917" y="623638"/>
                    </a:cubicBezTo>
                    <a:cubicBezTo>
                      <a:pt x="1123474" y="623638"/>
                      <a:pt x="1061261" y="620169"/>
                      <a:pt x="1016283" y="611699"/>
                    </a:cubicBezTo>
                    <a:lnTo>
                      <a:pt x="998186" y="606032"/>
                    </a:lnTo>
                    <a:lnTo>
                      <a:pt x="965087" y="614567"/>
                    </a:lnTo>
                    <a:cubicBezTo>
                      <a:pt x="922685" y="621940"/>
                      <a:pt x="864107" y="626500"/>
                      <a:pt x="799403" y="626500"/>
                    </a:cubicBezTo>
                    <a:cubicBezTo>
                      <a:pt x="669996" y="626500"/>
                      <a:pt x="564146" y="616010"/>
                      <a:pt x="565091" y="585759"/>
                    </a:cubicBezTo>
                    <a:lnTo>
                      <a:pt x="570195" y="571505"/>
                    </a:lnTo>
                    <a:lnTo>
                      <a:pt x="562941" y="572687"/>
                    </a:lnTo>
                    <a:cubicBezTo>
                      <a:pt x="542903" y="574736"/>
                      <a:pt x="520871" y="575869"/>
                      <a:pt x="497745" y="575869"/>
                    </a:cubicBezTo>
                    <a:cubicBezTo>
                      <a:pt x="405241" y="575869"/>
                      <a:pt x="329576" y="565442"/>
                      <a:pt x="330251" y="535375"/>
                    </a:cubicBezTo>
                    <a:cubicBezTo>
                      <a:pt x="330420" y="527858"/>
                      <a:pt x="335445" y="515355"/>
                      <a:pt x="344332" y="500829"/>
                    </a:cubicBezTo>
                    <a:lnTo>
                      <a:pt x="358485" y="483094"/>
                    </a:lnTo>
                    <a:lnTo>
                      <a:pt x="314498" y="485666"/>
                    </a:lnTo>
                    <a:cubicBezTo>
                      <a:pt x="227543" y="485666"/>
                      <a:pt x="156417" y="473923"/>
                      <a:pt x="157052" y="440060"/>
                    </a:cubicBezTo>
                    <a:cubicBezTo>
                      <a:pt x="157211" y="431595"/>
                      <a:pt x="161934" y="417514"/>
                      <a:pt x="170288" y="401154"/>
                    </a:cubicBezTo>
                    <a:lnTo>
                      <a:pt x="189195" y="372769"/>
                    </a:lnTo>
                    <a:lnTo>
                      <a:pt x="172284" y="374042"/>
                    </a:lnTo>
                    <a:cubicBezTo>
                      <a:pt x="103410" y="374042"/>
                      <a:pt x="47075" y="362065"/>
                      <a:pt x="47577" y="327526"/>
                    </a:cubicBezTo>
                    <a:cubicBezTo>
                      <a:pt x="47829" y="310257"/>
                      <a:pt x="62541" y="270078"/>
                      <a:pt x="85800" y="234216"/>
                    </a:cubicBezTo>
                    <a:lnTo>
                      <a:pt x="90247" y="229046"/>
                    </a:lnTo>
                    <a:lnTo>
                      <a:pt x="83772" y="228798"/>
                    </a:lnTo>
                    <a:cubicBezTo>
                      <a:pt x="34369" y="224571"/>
                      <a:pt x="-412" y="213371"/>
                      <a:pt x="4" y="191414"/>
                    </a:cubicBezTo>
                    <a:cubicBezTo>
                      <a:pt x="557" y="162138"/>
                      <a:pt x="64788" y="55186"/>
                      <a:pt x="140606" y="55186"/>
                    </a:cubicBezTo>
                    <a:cubicBezTo>
                      <a:pt x="216425" y="55186"/>
                      <a:pt x="274568" y="169638"/>
                      <a:pt x="274568" y="191414"/>
                    </a:cubicBezTo>
                    <a:cubicBezTo>
                      <a:pt x="274568" y="196858"/>
                      <a:pt x="270727" y="202044"/>
                      <a:pt x="263780" y="206761"/>
                    </a:cubicBezTo>
                    <a:lnTo>
                      <a:pt x="244336" y="215044"/>
                    </a:lnTo>
                    <a:lnTo>
                      <a:pt x="261973" y="237535"/>
                    </a:lnTo>
                    <a:lnTo>
                      <a:pt x="286001" y="288082"/>
                    </a:lnTo>
                    <a:lnTo>
                      <a:pt x="286438" y="287871"/>
                    </a:lnTo>
                    <a:cubicBezTo>
                      <a:pt x="296775" y="284422"/>
                      <a:pt x="307437" y="282489"/>
                      <a:pt x="318306" y="282489"/>
                    </a:cubicBezTo>
                    <a:cubicBezTo>
                      <a:pt x="361783" y="282489"/>
                      <a:pt x="400193" y="315585"/>
                      <a:pt x="427733" y="351830"/>
                    </a:cubicBezTo>
                    <a:lnTo>
                      <a:pt x="459453" y="403651"/>
                    </a:lnTo>
                    <a:lnTo>
                      <a:pt x="467894" y="400242"/>
                    </a:lnTo>
                    <a:cubicBezTo>
                      <a:pt x="478891" y="397180"/>
                      <a:pt x="490234" y="395463"/>
                      <a:pt x="501797" y="395463"/>
                    </a:cubicBezTo>
                    <a:cubicBezTo>
                      <a:pt x="548049" y="395463"/>
                      <a:pt x="588909" y="424850"/>
                      <a:pt x="618207" y="457032"/>
                    </a:cubicBezTo>
                    <a:lnTo>
                      <a:pt x="648192" y="497918"/>
                    </a:lnTo>
                    <a:lnTo>
                      <a:pt x="713113" y="462736"/>
                    </a:lnTo>
                    <a:cubicBezTo>
                      <a:pt x="741603" y="451903"/>
                      <a:pt x="772719" y="444996"/>
                      <a:pt x="805071" y="444996"/>
                    </a:cubicBezTo>
                    <a:cubicBezTo>
                      <a:pt x="869774" y="444996"/>
                      <a:pt x="926935" y="474562"/>
                      <a:pt x="967920" y="506940"/>
                    </a:cubicBezTo>
                    <a:lnTo>
                      <a:pt x="974294" y="513190"/>
                    </a:lnTo>
                    <a:lnTo>
                      <a:pt x="1020030" y="461651"/>
                    </a:lnTo>
                    <a:cubicBezTo>
                      <a:pt x="1066256" y="420105"/>
                      <a:pt x="1129469" y="383561"/>
                      <a:pt x="1197912" y="383561"/>
                    </a:cubicBezTo>
                    <a:cubicBezTo>
                      <a:pt x="1232134" y="383561"/>
                      <a:pt x="1264361" y="393338"/>
                      <a:pt x="1293452" y="408468"/>
                    </a:cubicBezTo>
                    <a:lnTo>
                      <a:pt x="1297572" y="411087"/>
                    </a:lnTo>
                    <a:lnTo>
                      <a:pt x="1302189" y="400947"/>
                    </a:lnTo>
                    <a:cubicBezTo>
                      <a:pt x="1327686" y="353538"/>
                      <a:pt x="1386428" y="286319"/>
                      <a:pt x="1452775" y="286319"/>
                    </a:cubicBezTo>
                    <a:cubicBezTo>
                      <a:pt x="1463833" y="286319"/>
                      <a:pt x="1474569" y="288317"/>
                      <a:pt x="1484890" y="291862"/>
                    </a:cubicBezTo>
                    <a:lnTo>
                      <a:pt x="1486080" y="292457"/>
                    </a:lnTo>
                    <a:lnTo>
                      <a:pt x="1517372" y="242329"/>
                    </a:lnTo>
                    <a:lnTo>
                      <a:pt x="1563863" y="197544"/>
                    </a:lnTo>
                    <a:lnTo>
                      <a:pt x="1558564" y="196926"/>
                    </a:lnTo>
                    <a:cubicBezTo>
                      <a:pt x="1535933" y="189615"/>
                      <a:pt x="1521975" y="177986"/>
                      <a:pt x="1522226" y="160716"/>
                    </a:cubicBezTo>
                    <a:cubicBezTo>
                      <a:pt x="1522729" y="126178"/>
                      <a:pt x="1581076" y="0"/>
                      <a:pt x="164994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0" name="フリーフォーム: 図形 939">
                <a:extLst>
                  <a:ext uri="{FF2B5EF4-FFF2-40B4-BE49-F238E27FC236}">
                    <a16:creationId xmlns:a16="http://schemas.microsoft.com/office/drawing/2014/main" id="{399D3300-08F5-47CC-BE72-3DF117FA2384}"/>
                  </a:ext>
                </a:extLst>
              </p:cNvPr>
              <p:cNvSpPr/>
              <p:nvPr/>
            </p:nvSpPr>
            <p:spPr bwMode="auto">
              <a:xfrm>
                <a:off x="2309918" y="3316104"/>
                <a:ext cx="1537754" cy="356673"/>
              </a:xfrm>
              <a:custGeom>
                <a:avLst/>
                <a:gdLst>
                  <a:gd name="connsiteX0" fmla="*/ 753391 w 1537754"/>
                  <a:gd name="connsiteY0" fmla="*/ 0 h 356673"/>
                  <a:gd name="connsiteX1" fmla="*/ 866504 w 1537754"/>
                  <a:gd name="connsiteY1" fmla="*/ 62421 h 356673"/>
                  <a:gd name="connsiteX2" fmla="*/ 883755 w 1537754"/>
                  <a:gd name="connsiteY2" fmla="*/ 86964 h 356673"/>
                  <a:gd name="connsiteX3" fmla="*/ 884974 w 1537754"/>
                  <a:gd name="connsiteY3" fmla="*/ 85354 h 356673"/>
                  <a:gd name="connsiteX4" fmla="*/ 1004684 w 1537754"/>
                  <a:gd name="connsiteY4" fmla="*/ 23766 h 356673"/>
                  <a:gd name="connsiteX5" fmla="*/ 1120612 w 1537754"/>
                  <a:gd name="connsiteY5" fmla="*/ 88386 h 356673"/>
                  <a:gd name="connsiteX6" fmla="*/ 1143132 w 1537754"/>
                  <a:gd name="connsiteY6" fmla="*/ 120749 h 356673"/>
                  <a:gd name="connsiteX7" fmla="*/ 1164630 w 1537754"/>
                  <a:gd name="connsiteY7" fmla="*/ 92888 h 356673"/>
                  <a:gd name="connsiteX8" fmla="*/ 1201772 w 1537754"/>
                  <a:gd name="connsiteY8" fmla="*/ 75752 h 356673"/>
                  <a:gd name="connsiteX9" fmla="*/ 1287043 w 1537754"/>
                  <a:gd name="connsiteY9" fmla="*/ 181307 h 356673"/>
                  <a:gd name="connsiteX10" fmla="*/ 1289155 w 1537754"/>
                  <a:gd name="connsiteY10" fmla="*/ 188676 h 356673"/>
                  <a:gd name="connsiteX11" fmla="*/ 1318589 w 1537754"/>
                  <a:gd name="connsiteY11" fmla="*/ 163445 h 356673"/>
                  <a:gd name="connsiteX12" fmla="*/ 1381451 w 1537754"/>
                  <a:gd name="connsiteY12" fmla="*/ 144262 h 356673"/>
                  <a:gd name="connsiteX13" fmla="*/ 1537754 w 1537754"/>
                  <a:gd name="connsiteY13" fmla="*/ 296472 h 356673"/>
                  <a:gd name="connsiteX14" fmla="*/ 1377577 w 1537754"/>
                  <a:gd name="connsiteY14" fmla="*/ 340526 h 356673"/>
                  <a:gd name="connsiteX15" fmla="*/ 1217400 w 1537754"/>
                  <a:gd name="connsiteY15" fmla="*/ 296472 h 356673"/>
                  <a:gd name="connsiteX16" fmla="*/ 1230865 w 1537754"/>
                  <a:gd name="connsiteY16" fmla="*/ 258889 h 356673"/>
                  <a:gd name="connsiteX17" fmla="*/ 1241414 w 1537754"/>
                  <a:gd name="connsiteY17" fmla="*/ 243853 h 356673"/>
                  <a:gd name="connsiteX18" fmla="*/ 1199483 w 1537754"/>
                  <a:gd name="connsiteY18" fmla="*/ 251075 h 356673"/>
                  <a:gd name="connsiteX19" fmla="*/ 1104844 w 1537754"/>
                  <a:gd name="connsiteY19" fmla="*/ 211721 h 356673"/>
                  <a:gd name="connsiteX20" fmla="*/ 1107179 w 1537754"/>
                  <a:gd name="connsiteY20" fmla="*/ 201868 h 356673"/>
                  <a:gd name="connsiteX21" fmla="*/ 1000650 w 1537754"/>
                  <a:gd name="connsiteY21" fmla="*/ 213111 h 356673"/>
                  <a:gd name="connsiteX22" fmla="*/ 846675 w 1537754"/>
                  <a:gd name="connsiteY22" fmla="*/ 190564 h 356673"/>
                  <a:gd name="connsiteX23" fmla="*/ 835943 w 1537754"/>
                  <a:gd name="connsiteY23" fmla="*/ 173866 h 356673"/>
                  <a:gd name="connsiteX24" fmla="*/ 749455 w 1537754"/>
                  <a:gd name="connsiteY24" fmla="*/ 182903 h 356673"/>
                  <a:gd name="connsiteX25" fmla="*/ 650466 w 1537754"/>
                  <a:gd name="connsiteY25" fmla="*/ 175096 h 356673"/>
                  <a:gd name="connsiteX26" fmla="*/ 643081 w 1537754"/>
                  <a:gd name="connsiteY26" fmla="*/ 183519 h 356673"/>
                  <a:gd name="connsiteX27" fmla="*/ 502830 w 1537754"/>
                  <a:gd name="connsiteY27" fmla="*/ 204927 h 356673"/>
                  <a:gd name="connsiteX28" fmla="*/ 431823 w 1537754"/>
                  <a:gd name="connsiteY28" fmla="*/ 199814 h 356673"/>
                  <a:gd name="connsiteX29" fmla="*/ 433855 w 1537754"/>
                  <a:gd name="connsiteY29" fmla="*/ 205425 h 356673"/>
                  <a:gd name="connsiteX30" fmla="*/ 436405 w 1537754"/>
                  <a:gd name="connsiteY30" fmla="*/ 218797 h 356673"/>
                  <a:gd name="connsiteX31" fmla="*/ 304110 w 1537754"/>
                  <a:gd name="connsiteY31" fmla="*/ 262350 h 356673"/>
                  <a:gd name="connsiteX32" fmla="*/ 243777 w 1537754"/>
                  <a:gd name="connsiteY32" fmla="*/ 256140 h 356673"/>
                  <a:gd name="connsiteX33" fmla="*/ 259959 w 1537754"/>
                  <a:gd name="connsiteY33" fmla="*/ 283889 h 356673"/>
                  <a:gd name="connsiteX34" fmla="*/ 270060 w 1537754"/>
                  <a:gd name="connsiteY34" fmla="*/ 315618 h 356673"/>
                  <a:gd name="connsiteX35" fmla="*/ 135032 w 1537754"/>
                  <a:gd name="connsiteY35" fmla="*/ 356673 h 356673"/>
                  <a:gd name="connsiteX36" fmla="*/ 3 w 1537754"/>
                  <a:gd name="connsiteY36" fmla="*/ 315618 h 356673"/>
                  <a:gd name="connsiteX37" fmla="*/ 138298 w 1537754"/>
                  <a:gd name="connsiteY37" fmla="*/ 173770 h 356673"/>
                  <a:gd name="connsiteX38" fmla="*/ 165370 w 1537754"/>
                  <a:gd name="connsiteY38" fmla="*/ 178935 h 356673"/>
                  <a:gd name="connsiteX39" fmla="*/ 180733 w 1537754"/>
                  <a:gd name="connsiteY39" fmla="*/ 187430 h 356673"/>
                  <a:gd name="connsiteX40" fmla="*/ 182936 w 1537754"/>
                  <a:gd name="connsiteY40" fmla="*/ 181641 h 356673"/>
                  <a:gd name="connsiteX41" fmla="*/ 307309 w 1537754"/>
                  <a:gd name="connsiteY41" fmla="*/ 68316 h 356673"/>
                  <a:gd name="connsiteX42" fmla="*/ 358305 w 1537754"/>
                  <a:gd name="connsiteY42" fmla="*/ 88446 h 356673"/>
                  <a:gd name="connsiteX43" fmla="*/ 383152 w 1537754"/>
                  <a:gd name="connsiteY43" fmla="*/ 116412 h 356673"/>
                  <a:gd name="connsiteX44" fmla="*/ 397271 w 1537754"/>
                  <a:gd name="connsiteY44" fmla="*/ 99560 h 356673"/>
                  <a:gd name="connsiteX45" fmla="*/ 506512 w 1537754"/>
                  <a:gd name="connsiteY45" fmla="*/ 48766 h 356673"/>
                  <a:gd name="connsiteX46" fmla="*/ 565185 w 1537754"/>
                  <a:gd name="connsiteY46" fmla="*/ 64967 h 356673"/>
                  <a:gd name="connsiteX47" fmla="*/ 607139 w 1537754"/>
                  <a:gd name="connsiteY47" fmla="*/ 97996 h 356673"/>
                  <a:gd name="connsiteX48" fmla="*/ 636588 w 1537754"/>
                  <a:gd name="connsiteY48" fmla="*/ 59493 h 356673"/>
                  <a:gd name="connsiteX49" fmla="*/ 753391 w 1537754"/>
                  <a:gd name="connsiteY49" fmla="*/ 0 h 3566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1537754" h="356673">
                    <a:moveTo>
                      <a:pt x="753391" y="0"/>
                    </a:moveTo>
                    <a:cubicBezTo>
                      <a:pt x="798333" y="0"/>
                      <a:pt x="838036" y="29794"/>
                      <a:pt x="866504" y="62421"/>
                    </a:cubicBezTo>
                    <a:lnTo>
                      <a:pt x="883755" y="86964"/>
                    </a:lnTo>
                    <a:lnTo>
                      <a:pt x="884974" y="85354"/>
                    </a:lnTo>
                    <a:cubicBezTo>
                      <a:pt x="916084" y="52588"/>
                      <a:pt x="958624" y="23766"/>
                      <a:pt x="1004684" y="23766"/>
                    </a:cubicBezTo>
                    <a:cubicBezTo>
                      <a:pt x="1050745" y="23766"/>
                      <a:pt x="1091436" y="54609"/>
                      <a:pt x="1120612" y="88386"/>
                    </a:cubicBezTo>
                    <a:lnTo>
                      <a:pt x="1143132" y="120749"/>
                    </a:lnTo>
                    <a:lnTo>
                      <a:pt x="1164630" y="92888"/>
                    </a:lnTo>
                    <a:cubicBezTo>
                      <a:pt x="1176137" y="82424"/>
                      <a:pt x="1188705" y="75752"/>
                      <a:pt x="1201772" y="75752"/>
                    </a:cubicBezTo>
                    <a:cubicBezTo>
                      <a:pt x="1240973" y="75752"/>
                      <a:pt x="1273319" y="140009"/>
                      <a:pt x="1287043" y="181307"/>
                    </a:cubicBezTo>
                    <a:lnTo>
                      <a:pt x="1289155" y="188676"/>
                    </a:lnTo>
                    <a:lnTo>
                      <a:pt x="1318589" y="163445"/>
                    </a:lnTo>
                    <a:cubicBezTo>
                      <a:pt x="1338065" y="151731"/>
                      <a:pt x="1359336" y="144262"/>
                      <a:pt x="1381451" y="144262"/>
                    </a:cubicBezTo>
                    <a:cubicBezTo>
                      <a:pt x="1469915" y="144262"/>
                      <a:pt x="1537754" y="272142"/>
                      <a:pt x="1537754" y="296472"/>
                    </a:cubicBezTo>
                    <a:cubicBezTo>
                      <a:pt x="1537754" y="320802"/>
                      <a:pt x="1466040" y="340526"/>
                      <a:pt x="1377577" y="340526"/>
                    </a:cubicBezTo>
                    <a:cubicBezTo>
                      <a:pt x="1289114" y="340526"/>
                      <a:pt x="1216754" y="329182"/>
                      <a:pt x="1217400" y="296472"/>
                    </a:cubicBezTo>
                    <a:cubicBezTo>
                      <a:pt x="1217562" y="288294"/>
                      <a:pt x="1222367" y="274692"/>
                      <a:pt x="1230865" y="258889"/>
                    </a:cubicBezTo>
                    <a:lnTo>
                      <a:pt x="1241414" y="243853"/>
                    </a:lnTo>
                    <a:lnTo>
                      <a:pt x="1199483" y="251075"/>
                    </a:lnTo>
                    <a:cubicBezTo>
                      <a:pt x="1147215" y="251075"/>
                      <a:pt x="1104462" y="240942"/>
                      <a:pt x="1104844" y="211721"/>
                    </a:cubicBezTo>
                    <a:lnTo>
                      <a:pt x="1107179" y="201868"/>
                    </a:lnTo>
                    <a:lnTo>
                      <a:pt x="1000650" y="213111"/>
                    </a:lnTo>
                    <a:cubicBezTo>
                      <a:pt x="931559" y="213111"/>
                      <a:pt x="871902" y="206955"/>
                      <a:pt x="846675" y="190564"/>
                    </a:cubicBezTo>
                    <a:lnTo>
                      <a:pt x="835943" y="173866"/>
                    </a:lnTo>
                    <a:lnTo>
                      <a:pt x="749455" y="182903"/>
                    </a:lnTo>
                    <a:lnTo>
                      <a:pt x="650466" y="175096"/>
                    </a:lnTo>
                    <a:lnTo>
                      <a:pt x="643081" y="183519"/>
                    </a:lnTo>
                    <a:cubicBezTo>
                      <a:pt x="619974" y="196100"/>
                      <a:pt x="565879" y="204927"/>
                      <a:pt x="502830" y="204927"/>
                    </a:cubicBezTo>
                    <a:lnTo>
                      <a:pt x="431823" y="199814"/>
                    </a:lnTo>
                    <a:lnTo>
                      <a:pt x="433855" y="205425"/>
                    </a:lnTo>
                    <a:cubicBezTo>
                      <a:pt x="435529" y="211184"/>
                      <a:pt x="436405" y="215790"/>
                      <a:pt x="436405" y="218797"/>
                    </a:cubicBezTo>
                    <a:cubicBezTo>
                      <a:pt x="436405" y="242850"/>
                      <a:pt x="377174" y="262350"/>
                      <a:pt x="304110" y="262350"/>
                    </a:cubicBezTo>
                    <a:lnTo>
                      <a:pt x="243777" y="256140"/>
                    </a:lnTo>
                    <a:lnTo>
                      <a:pt x="259959" y="283889"/>
                    </a:lnTo>
                    <a:cubicBezTo>
                      <a:pt x="266486" y="298250"/>
                      <a:pt x="270060" y="309950"/>
                      <a:pt x="270060" y="315618"/>
                    </a:cubicBezTo>
                    <a:cubicBezTo>
                      <a:pt x="270060" y="338292"/>
                      <a:pt x="209606" y="356673"/>
                      <a:pt x="135032" y="356673"/>
                    </a:cubicBezTo>
                    <a:cubicBezTo>
                      <a:pt x="60458" y="356673"/>
                      <a:pt x="-541" y="346102"/>
                      <a:pt x="3" y="315618"/>
                    </a:cubicBezTo>
                    <a:cubicBezTo>
                      <a:pt x="548" y="285134"/>
                      <a:pt x="63724" y="173770"/>
                      <a:pt x="138298" y="173770"/>
                    </a:cubicBezTo>
                    <a:cubicBezTo>
                      <a:pt x="147619" y="173770"/>
                      <a:pt x="156669" y="175632"/>
                      <a:pt x="165370" y="178935"/>
                    </a:cubicBezTo>
                    <a:lnTo>
                      <a:pt x="180733" y="187430"/>
                    </a:lnTo>
                    <a:lnTo>
                      <a:pt x="182936" y="181641"/>
                    </a:lnTo>
                    <a:cubicBezTo>
                      <a:pt x="203994" y="134771"/>
                      <a:pt x="252511" y="68316"/>
                      <a:pt x="307309" y="68316"/>
                    </a:cubicBezTo>
                    <a:cubicBezTo>
                      <a:pt x="325576" y="68316"/>
                      <a:pt x="342777" y="76218"/>
                      <a:pt x="358305" y="88446"/>
                    </a:cubicBezTo>
                    <a:lnTo>
                      <a:pt x="383152" y="116412"/>
                    </a:lnTo>
                    <a:lnTo>
                      <a:pt x="397271" y="99560"/>
                    </a:lnTo>
                    <a:cubicBezTo>
                      <a:pt x="425660" y="72537"/>
                      <a:pt x="464480" y="48766"/>
                      <a:pt x="506512" y="48766"/>
                    </a:cubicBezTo>
                    <a:cubicBezTo>
                      <a:pt x="527528" y="48766"/>
                      <a:pt x="547319" y="55125"/>
                      <a:pt x="565185" y="64967"/>
                    </a:cubicBezTo>
                    <a:lnTo>
                      <a:pt x="607139" y="97996"/>
                    </a:lnTo>
                    <a:lnTo>
                      <a:pt x="636588" y="59493"/>
                    </a:lnTo>
                    <a:cubicBezTo>
                      <a:pt x="666942" y="27841"/>
                      <a:pt x="708449" y="0"/>
                      <a:pt x="753391" y="0"/>
                    </a:cubicBezTo>
                    <a:close/>
                  </a:path>
                </a:pathLst>
              </a:custGeom>
              <a:solidFill>
                <a:schemeClr val="tx1">
                  <a:alpha val="70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41" name="グループ化 940">
                <a:extLst>
                  <a:ext uri="{FF2B5EF4-FFF2-40B4-BE49-F238E27FC236}">
                    <a16:creationId xmlns:a16="http://schemas.microsoft.com/office/drawing/2014/main" id="{8755BBB8-2699-4920-B20B-39AEA7E8E4A4}"/>
                  </a:ext>
                </a:extLst>
              </p:cNvPr>
              <p:cNvGrpSpPr/>
              <p:nvPr/>
            </p:nvGrpSpPr>
            <p:grpSpPr>
              <a:xfrm>
                <a:off x="2309919" y="3290264"/>
                <a:ext cx="1537754" cy="356673"/>
                <a:chOff x="2309919" y="3290264"/>
                <a:chExt cx="1537754" cy="356673"/>
              </a:xfrm>
            </p:grpSpPr>
            <p:sp>
              <p:nvSpPr>
                <p:cNvPr id="952" name="楕円 2">
                  <a:extLst>
                    <a:ext uri="{FF2B5EF4-FFF2-40B4-BE49-F238E27FC236}">
                      <a16:creationId xmlns:a16="http://schemas.microsoft.com/office/drawing/2014/main" id="{7A2A6FB8-F275-49DC-A5CB-A2953A7302B7}"/>
                    </a:ext>
                  </a:extLst>
                </p:cNvPr>
                <p:cNvSpPr/>
                <p:nvPr/>
              </p:nvSpPr>
              <p:spPr bwMode="auto">
                <a:xfrm>
                  <a:off x="2896620" y="3290264"/>
                  <a:ext cx="325503" cy="18290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7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3" name="楕円 2">
                  <a:extLst>
                    <a:ext uri="{FF2B5EF4-FFF2-40B4-BE49-F238E27FC236}">
                      <a16:creationId xmlns:a16="http://schemas.microsoft.com/office/drawing/2014/main" id="{3E940F36-B2FE-4270-8F11-F07B1D7A0D61}"/>
                    </a:ext>
                  </a:extLst>
                </p:cNvPr>
                <p:cNvSpPr/>
                <p:nvPr/>
              </p:nvSpPr>
              <p:spPr bwMode="auto">
                <a:xfrm>
                  <a:off x="2660533" y="3339030"/>
                  <a:ext cx="304429" cy="15616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4" name="楕円 2">
                  <a:extLst>
                    <a:ext uri="{FF2B5EF4-FFF2-40B4-BE49-F238E27FC236}">
                      <a16:creationId xmlns:a16="http://schemas.microsoft.com/office/drawing/2014/main" id="{67B25B46-E8B0-4760-AD3A-206F04098E43}"/>
                    </a:ext>
                  </a:extLst>
                </p:cNvPr>
                <p:cNvSpPr/>
                <p:nvPr/>
              </p:nvSpPr>
              <p:spPr bwMode="auto">
                <a:xfrm>
                  <a:off x="3143765" y="3314030"/>
                  <a:ext cx="333603" cy="189345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5" name="楕円 2">
                  <a:extLst>
                    <a:ext uri="{FF2B5EF4-FFF2-40B4-BE49-F238E27FC236}">
                      <a16:creationId xmlns:a16="http://schemas.microsoft.com/office/drawing/2014/main" id="{C038C7AF-B82B-4C13-9AE8-28761AA5D484}"/>
                    </a:ext>
                  </a:extLst>
                </p:cNvPr>
                <p:cNvSpPr/>
                <p:nvPr/>
              </p:nvSpPr>
              <p:spPr bwMode="auto">
                <a:xfrm>
                  <a:off x="2481730" y="3358580"/>
                  <a:ext cx="264594" cy="1940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6" name="楕円 2">
                  <a:extLst>
                    <a:ext uri="{FF2B5EF4-FFF2-40B4-BE49-F238E27FC236}">
                      <a16:creationId xmlns:a16="http://schemas.microsoft.com/office/drawing/2014/main" id="{25B08049-7922-4A16-9AE7-B7E572F552BE}"/>
                    </a:ext>
                  </a:extLst>
                </p:cNvPr>
                <p:cNvSpPr/>
                <p:nvPr/>
              </p:nvSpPr>
              <p:spPr bwMode="auto">
                <a:xfrm>
                  <a:off x="2309919" y="3464034"/>
                  <a:ext cx="270060" cy="18290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7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7" name="楕円 2">
                  <a:extLst>
                    <a:ext uri="{FF2B5EF4-FFF2-40B4-BE49-F238E27FC236}">
                      <a16:creationId xmlns:a16="http://schemas.microsoft.com/office/drawing/2014/main" id="{49BD04BD-7481-4092-BDDD-5D0A8106D814}"/>
                    </a:ext>
                  </a:extLst>
                </p:cNvPr>
                <p:cNvSpPr/>
                <p:nvPr/>
              </p:nvSpPr>
              <p:spPr bwMode="auto">
                <a:xfrm>
                  <a:off x="3414760" y="3366016"/>
                  <a:ext cx="189281" cy="1753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8" name="楕円 2">
                  <a:extLst>
                    <a:ext uri="{FF2B5EF4-FFF2-40B4-BE49-F238E27FC236}">
                      <a16:creationId xmlns:a16="http://schemas.microsoft.com/office/drawing/2014/main" id="{E8CE3155-022F-46BE-8F62-779DD3DFD392}"/>
                    </a:ext>
                  </a:extLst>
                </p:cNvPr>
                <p:cNvSpPr/>
                <p:nvPr/>
              </p:nvSpPr>
              <p:spPr bwMode="auto">
                <a:xfrm>
                  <a:off x="3527315" y="3434526"/>
                  <a:ext cx="320358" cy="19626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7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42" name="グループ化 941">
                <a:extLst>
                  <a:ext uri="{FF2B5EF4-FFF2-40B4-BE49-F238E27FC236}">
                    <a16:creationId xmlns:a16="http://schemas.microsoft.com/office/drawing/2014/main" id="{63463035-85BE-49C6-9F11-0B5D90787EF0}"/>
                  </a:ext>
                </a:extLst>
              </p:cNvPr>
              <p:cNvGrpSpPr/>
              <p:nvPr/>
            </p:nvGrpSpPr>
            <p:grpSpPr>
              <a:xfrm>
                <a:off x="2188589" y="3553020"/>
                <a:ext cx="1771639" cy="626500"/>
                <a:chOff x="2188589" y="3553020"/>
                <a:chExt cx="1771639" cy="626500"/>
              </a:xfrm>
            </p:grpSpPr>
            <p:sp>
              <p:nvSpPr>
                <p:cNvPr id="943" name="楕円 2">
                  <a:extLst>
                    <a:ext uri="{FF2B5EF4-FFF2-40B4-BE49-F238E27FC236}">
                      <a16:creationId xmlns:a16="http://schemas.microsoft.com/office/drawing/2014/main" id="{15182A96-D0EE-424C-8D3C-152DCC496EA6}"/>
                    </a:ext>
                  </a:extLst>
                </p:cNvPr>
                <p:cNvSpPr/>
                <p:nvPr/>
              </p:nvSpPr>
              <p:spPr bwMode="auto">
                <a:xfrm>
                  <a:off x="2188589" y="3608206"/>
                  <a:ext cx="274568" cy="17565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4" name="楕円 2">
                  <a:extLst>
                    <a:ext uri="{FF2B5EF4-FFF2-40B4-BE49-F238E27FC236}">
                      <a16:creationId xmlns:a16="http://schemas.microsoft.com/office/drawing/2014/main" id="{BAC139F0-FDFF-470B-9BE2-7886D04182B6}"/>
                    </a:ext>
                  </a:extLst>
                </p:cNvPr>
                <p:cNvSpPr/>
                <p:nvPr/>
              </p:nvSpPr>
              <p:spPr bwMode="auto">
                <a:xfrm>
                  <a:off x="2236163" y="3719830"/>
                  <a:ext cx="249416" cy="2072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5" name="楕円 2">
                  <a:extLst>
                    <a:ext uri="{FF2B5EF4-FFF2-40B4-BE49-F238E27FC236}">
                      <a16:creationId xmlns:a16="http://schemas.microsoft.com/office/drawing/2014/main" id="{48B52298-043A-4CE7-821D-BBEF3477FC3C}"/>
                    </a:ext>
                  </a:extLst>
                </p:cNvPr>
                <p:cNvSpPr/>
                <p:nvPr/>
              </p:nvSpPr>
              <p:spPr bwMode="auto">
                <a:xfrm>
                  <a:off x="2345637" y="3835509"/>
                  <a:ext cx="314895" cy="203177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7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6" name="楕円 2">
                  <a:extLst>
                    <a:ext uri="{FF2B5EF4-FFF2-40B4-BE49-F238E27FC236}">
                      <a16:creationId xmlns:a16="http://schemas.microsoft.com/office/drawing/2014/main" id="{9EB2A575-5702-429C-B6A5-0BF9E685AE22}"/>
                    </a:ext>
                  </a:extLst>
                </p:cNvPr>
                <p:cNvSpPr/>
                <p:nvPr/>
              </p:nvSpPr>
              <p:spPr bwMode="auto">
                <a:xfrm>
                  <a:off x="2518836" y="3948483"/>
                  <a:ext cx="334992" cy="18040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7" name="楕円 2">
                  <a:extLst>
                    <a:ext uri="{FF2B5EF4-FFF2-40B4-BE49-F238E27FC236}">
                      <a16:creationId xmlns:a16="http://schemas.microsoft.com/office/drawing/2014/main" id="{959B80A6-1C20-470C-AF7C-67C0A71E6DCA}"/>
                    </a:ext>
                  </a:extLst>
                </p:cNvPr>
                <p:cNvSpPr/>
                <p:nvPr/>
              </p:nvSpPr>
              <p:spPr bwMode="auto">
                <a:xfrm>
                  <a:off x="2753674" y="3998016"/>
                  <a:ext cx="468630" cy="18150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8" name="楕円 2">
                  <a:extLst>
                    <a:ext uri="{FF2B5EF4-FFF2-40B4-BE49-F238E27FC236}">
                      <a16:creationId xmlns:a16="http://schemas.microsoft.com/office/drawing/2014/main" id="{AB8BA3B5-F775-4DFF-85F1-026BCAAE84D7}"/>
                    </a:ext>
                  </a:extLst>
                </p:cNvPr>
                <p:cNvSpPr/>
                <p:nvPr/>
              </p:nvSpPr>
              <p:spPr bwMode="auto">
                <a:xfrm>
                  <a:off x="3710812" y="3553020"/>
                  <a:ext cx="249416" cy="2072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9" name="楕円 2">
                  <a:extLst>
                    <a:ext uri="{FF2B5EF4-FFF2-40B4-BE49-F238E27FC236}">
                      <a16:creationId xmlns:a16="http://schemas.microsoft.com/office/drawing/2014/main" id="{8DB1B5E2-FB3C-4D55-BC41-7C45E2623C58}"/>
                    </a:ext>
                  </a:extLst>
                </p:cNvPr>
                <p:cNvSpPr/>
                <p:nvPr/>
              </p:nvSpPr>
              <p:spPr bwMode="auto">
                <a:xfrm>
                  <a:off x="3660322" y="3728664"/>
                  <a:ext cx="297784" cy="20501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0" name="楕円 2">
                  <a:extLst>
                    <a:ext uri="{FF2B5EF4-FFF2-40B4-BE49-F238E27FC236}">
                      <a16:creationId xmlns:a16="http://schemas.microsoft.com/office/drawing/2014/main" id="{22B957B3-C20A-484C-8356-E24D63A4EA7A}"/>
                    </a:ext>
                  </a:extLst>
                </p:cNvPr>
                <p:cNvSpPr/>
                <p:nvPr/>
              </p:nvSpPr>
              <p:spPr bwMode="auto">
                <a:xfrm>
                  <a:off x="3477309" y="3839339"/>
                  <a:ext cx="320358" cy="19626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7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1" name="楕円 2">
                  <a:extLst>
                    <a:ext uri="{FF2B5EF4-FFF2-40B4-BE49-F238E27FC236}">
                      <a16:creationId xmlns:a16="http://schemas.microsoft.com/office/drawing/2014/main" id="{5B7CF220-927C-47EA-B4A3-BD3A56E23FA6}"/>
                    </a:ext>
                  </a:extLst>
                </p:cNvPr>
                <p:cNvSpPr/>
                <p:nvPr/>
              </p:nvSpPr>
              <p:spPr bwMode="auto">
                <a:xfrm>
                  <a:off x="3132645" y="3936581"/>
                  <a:ext cx="495716" cy="240077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00" name="グループ化 899">
              <a:extLst>
                <a:ext uri="{FF2B5EF4-FFF2-40B4-BE49-F238E27FC236}">
                  <a16:creationId xmlns:a16="http://schemas.microsoft.com/office/drawing/2014/main" id="{F260D802-1647-4294-8DE1-84E8EB073676}"/>
                </a:ext>
              </a:extLst>
            </p:cNvPr>
            <p:cNvGrpSpPr/>
            <p:nvPr/>
          </p:nvGrpSpPr>
          <p:grpSpPr>
            <a:xfrm>
              <a:off x="4977101" y="3364383"/>
              <a:ext cx="563854" cy="374049"/>
              <a:chOff x="2378862" y="3744035"/>
              <a:chExt cx="841590" cy="558293"/>
            </a:xfrm>
          </p:grpSpPr>
          <p:sp>
            <p:nvSpPr>
              <p:cNvPr id="930" name="フリーフォーム: 図形 929">
                <a:extLst>
                  <a:ext uri="{FF2B5EF4-FFF2-40B4-BE49-F238E27FC236}">
                    <a16:creationId xmlns:a16="http://schemas.microsoft.com/office/drawing/2014/main" id="{45071081-6705-4778-BBC2-94D16AB01A3A}"/>
                  </a:ext>
                </a:extLst>
              </p:cNvPr>
              <p:cNvSpPr/>
              <p:nvPr/>
            </p:nvSpPr>
            <p:spPr bwMode="auto">
              <a:xfrm>
                <a:off x="2644635" y="3744035"/>
                <a:ext cx="575817" cy="558293"/>
              </a:xfrm>
              <a:custGeom>
                <a:avLst/>
                <a:gdLst>
                  <a:gd name="connsiteX0" fmla="*/ 301323 w 575817"/>
                  <a:gd name="connsiteY0" fmla="*/ 0 h 558293"/>
                  <a:gd name="connsiteX1" fmla="*/ 426164 w 575817"/>
                  <a:gd name="connsiteY1" fmla="*/ 0 h 558293"/>
                  <a:gd name="connsiteX2" fmla="*/ 458619 w 575817"/>
                  <a:gd name="connsiteY2" fmla="*/ 129819 h 558293"/>
                  <a:gd name="connsiteX3" fmla="*/ 493826 w 575817"/>
                  <a:gd name="connsiteY3" fmla="*/ 152029 h 558293"/>
                  <a:gd name="connsiteX4" fmla="*/ 568523 w 575817"/>
                  <a:gd name="connsiteY4" fmla="*/ 374782 h 558293"/>
                  <a:gd name="connsiteX5" fmla="*/ 519351 w 575817"/>
                  <a:gd name="connsiteY5" fmla="*/ 558293 h 558293"/>
                  <a:gd name="connsiteX6" fmla="*/ 0 w 575817"/>
                  <a:gd name="connsiteY6" fmla="*/ 558293 h 558293"/>
                  <a:gd name="connsiteX7" fmla="*/ 83962 w 575817"/>
                  <a:gd name="connsiteY7" fmla="*/ 244944 h 558293"/>
                  <a:gd name="connsiteX8" fmla="*/ 229845 w 575817"/>
                  <a:gd name="connsiteY8" fmla="*/ 95860 h 558293"/>
                  <a:gd name="connsiteX9" fmla="*/ 278737 w 575817"/>
                  <a:gd name="connsiteY9" fmla="*/ 90345 h 558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75817" h="558293">
                    <a:moveTo>
                      <a:pt x="301323" y="0"/>
                    </a:moveTo>
                    <a:lnTo>
                      <a:pt x="426164" y="0"/>
                    </a:lnTo>
                    <a:lnTo>
                      <a:pt x="458619" y="129819"/>
                    </a:lnTo>
                    <a:lnTo>
                      <a:pt x="493826" y="152029"/>
                    </a:lnTo>
                    <a:cubicBezTo>
                      <a:pt x="559157" y="202937"/>
                      <a:pt x="591307" y="289748"/>
                      <a:pt x="568523" y="374782"/>
                    </a:cubicBezTo>
                    <a:lnTo>
                      <a:pt x="519351" y="558293"/>
                    </a:lnTo>
                    <a:lnTo>
                      <a:pt x="0" y="558293"/>
                    </a:lnTo>
                    <a:lnTo>
                      <a:pt x="83962" y="244944"/>
                    </a:lnTo>
                    <a:cubicBezTo>
                      <a:pt x="103898" y="170540"/>
                      <a:pt x="160941" y="115987"/>
                      <a:pt x="229845" y="95860"/>
                    </a:cubicBezTo>
                    <a:lnTo>
                      <a:pt x="278737" y="90345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31" name="フリーフォーム: 図形 930">
                <a:extLst>
                  <a:ext uri="{FF2B5EF4-FFF2-40B4-BE49-F238E27FC236}">
                    <a16:creationId xmlns:a16="http://schemas.microsoft.com/office/drawing/2014/main" id="{7D750351-02BD-48AC-8E79-5EBAE25B070B}"/>
                  </a:ext>
                </a:extLst>
              </p:cNvPr>
              <p:cNvSpPr/>
              <p:nvPr/>
            </p:nvSpPr>
            <p:spPr bwMode="auto">
              <a:xfrm>
                <a:off x="2604643" y="4061771"/>
                <a:ext cx="615241" cy="240557"/>
              </a:xfrm>
              <a:custGeom>
                <a:avLst/>
                <a:gdLst>
                  <a:gd name="connsiteX0" fmla="*/ 96656 w 615241"/>
                  <a:gd name="connsiteY0" fmla="*/ 485 h 240557"/>
                  <a:gd name="connsiteX1" fmla="*/ 116920 w 615241"/>
                  <a:gd name="connsiteY1" fmla="*/ 1755 h 240557"/>
                  <a:gd name="connsiteX2" fmla="*/ 577333 w 615241"/>
                  <a:gd name="connsiteY2" fmla="*/ 125122 h 240557"/>
                  <a:gd name="connsiteX3" fmla="*/ 613487 w 615241"/>
                  <a:gd name="connsiteY3" fmla="*/ 187743 h 240557"/>
                  <a:gd name="connsiteX4" fmla="*/ 599336 w 615241"/>
                  <a:gd name="connsiteY4" fmla="*/ 240557 h 240557"/>
                  <a:gd name="connsiteX5" fmla="*/ 0 w 615241"/>
                  <a:gd name="connsiteY5" fmla="*/ 240557 h 240557"/>
                  <a:gd name="connsiteX6" fmla="*/ 54299 w 615241"/>
                  <a:gd name="connsiteY6" fmla="*/ 37909 h 240557"/>
                  <a:gd name="connsiteX7" fmla="*/ 96656 w 615241"/>
                  <a:gd name="connsiteY7" fmla="*/ 485 h 2405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5241" h="240557">
                    <a:moveTo>
                      <a:pt x="96656" y="485"/>
                    </a:moveTo>
                    <a:cubicBezTo>
                      <a:pt x="103234" y="-431"/>
                      <a:pt x="110101" y="-73"/>
                      <a:pt x="116920" y="1755"/>
                    </a:cubicBezTo>
                    <a:lnTo>
                      <a:pt x="577333" y="125122"/>
                    </a:lnTo>
                    <a:cubicBezTo>
                      <a:pt x="604608" y="132431"/>
                      <a:pt x="620796" y="160468"/>
                      <a:pt x="613487" y="187743"/>
                    </a:cubicBezTo>
                    <a:lnTo>
                      <a:pt x="599336" y="240557"/>
                    </a:lnTo>
                    <a:lnTo>
                      <a:pt x="0" y="240557"/>
                    </a:lnTo>
                    <a:lnTo>
                      <a:pt x="54299" y="37909"/>
                    </a:lnTo>
                    <a:cubicBezTo>
                      <a:pt x="59780" y="17453"/>
                      <a:pt x="76922" y="3233"/>
                      <a:pt x="96656" y="485"/>
                    </a:cubicBez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32" name="フリーフォーム: 図形 931">
                <a:extLst>
                  <a:ext uri="{FF2B5EF4-FFF2-40B4-BE49-F238E27FC236}">
                    <a16:creationId xmlns:a16="http://schemas.microsoft.com/office/drawing/2014/main" id="{DC05A44C-A2B9-4838-9A78-62FBA503AE25}"/>
                  </a:ext>
                </a:extLst>
              </p:cNvPr>
              <p:cNvSpPr/>
              <p:nvPr/>
            </p:nvSpPr>
            <p:spPr bwMode="auto">
              <a:xfrm>
                <a:off x="2378862" y="3873766"/>
                <a:ext cx="669423" cy="428562"/>
              </a:xfrm>
              <a:custGeom>
                <a:avLst/>
                <a:gdLst>
                  <a:gd name="connsiteX0" fmla="*/ 132489 w 669423"/>
                  <a:gd name="connsiteY0" fmla="*/ 0 h 428562"/>
                  <a:gd name="connsiteX1" fmla="*/ 242572 w 669423"/>
                  <a:gd name="connsiteY1" fmla="*/ 39962 h 428562"/>
                  <a:gd name="connsiteX2" fmla="*/ 247695 w 669423"/>
                  <a:gd name="connsiteY2" fmla="*/ 53861 h 428562"/>
                  <a:gd name="connsiteX3" fmla="*/ 276594 w 669423"/>
                  <a:gd name="connsiteY3" fmla="*/ 103914 h 428562"/>
                  <a:gd name="connsiteX4" fmla="*/ 268226 w 669423"/>
                  <a:gd name="connsiteY4" fmla="*/ 135142 h 428562"/>
                  <a:gd name="connsiteX5" fmla="*/ 268226 w 669423"/>
                  <a:gd name="connsiteY5" fmla="*/ 135141 h 428562"/>
                  <a:gd name="connsiteX6" fmla="*/ 252647 w 669423"/>
                  <a:gd name="connsiteY6" fmla="*/ 137192 h 428562"/>
                  <a:gd name="connsiteX7" fmla="*/ 262306 w 669423"/>
                  <a:gd name="connsiteY7" fmla="*/ 153921 h 428562"/>
                  <a:gd name="connsiteX8" fmla="*/ 253939 w 669423"/>
                  <a:gd name="connsiteY8" fmla="*/ 185148 h 428562"/>
                  <a:gd name="connsiteX9" fmla="*/ 253938 w 669423"/>
                  <a:gd name="connsiteY9" fmla="*/ 185147 h 428562"/>
                  <a:gd name="connsiteX10" fmla="*/ 222711 w 669423"/>
                  <a:gd name="connsiteY10" fmla="*/ 176780 h 428562"/>
                  <a:gd name="connsiteX11" fmla="*/ 190731 w 669423"/>
                  <a:gd name="connsiteY11" fmla="*/ 121388 h 428562"/>
                  <a:gd name="connsiteX12" fmla="*/ 185530 w 669423"/>
                  <a:gd name="connsiteY12" fmla="*/ 123308 h 428562"/>
                  <a:gd name="connsiteX13" fmla="*/ 271657 w 669423"/>
                  <a:gd name="connsiteY13" fmla="*/ 346530 h 428562"/>
                  <a:gd name="connsiteX14" fmla="*/ 529478 w 669423"/>
                  <a:gd name="connsiteY14" fmla="*/ 88712 h 428562"/>
                  <a:gd name="connsiteX15" fmla="*/ 669423 w 669423"/>
                  <a:gd name="connsiteY15" fmla="*/ 228658 h 428562"/>
                  <a:gd name="connsiteX16" fmla="*/ 469522 w 669423"/>
                  <a:gd name="connsiteY16" fmla="*/ 428561 h 428562"/>
                  <a:gd name="connsiteX17" fmla="*/ 123294 w 669423"/>
                  <a:gd name="connsiteY17" fmla="*/ 428562 h 428562"/>
                  <a:gd name="connsiteX18" fmla="*/ 5652 w 669423"/>
                  <a:gd name="connsiteY18" fmla="*/ 123657 h 428562"/>
                  <a:gd name="connsiteX19" fmla="*/ 53768 w 669423"/>
                  <a:gd name="connsiteY19" fmla="*/ 15086 h 428562"/>
                  <a:gd name="connsiteX20" fmla="*/ 63595 w 669423"/>
                  <a:gd name="connsiteY20" fmla="*/ 13409 h 428562"/>
                  <a:gd name="connsiteX21" fmla="*/ 85985 w 669423"/>
                  <a:gd name="connsiteY21" fmla="*/ 5142 h 428562"/>
                  <a:gd name="connsiteX22" fmla="*/ 132489 w 669423"/>
                  <a:gd name="connsiteY22" fmla="*/ 0 h 428562"/>
                  <a:gd name="connsiteX0" fmla="*/ 132489 w 669423"/>
                  <a:gd name="connsiteY0" fmla="*/ 0 h 428562"/>
                  <a:gd name="connsiteX1" fmla="*/ 242572 w 669423"/>
                  <a:gd name="connsiteY1" fmla="*/ 39962 h 428562"/>
                  <a:gd name="connsiteX2" fmla="*/ 247695 w 669423"/>
                  <a:gd name="connsiteY2" fmla="*/ 53861 h 428562"/>
                  <a:gd name="connsiteX3" fmla="*/ 276594 w 669423"/>
                  <a:gd name="connsiteY3" fmla="*/ 103914 h 428562"/>
                  <a:gd name="connsiteX4" fmla="*/ 268226 w 669423"/>
                  <a:gd name="connsiteY4" fmla="*/ 135142 h 428562"/>
                  <a:gd name="connsiteX5" fmla="*/ 268226 w 669423"/>
                  <a:gd name="connsiteY5" fmla="*/ 135141 h 428562"/>
                  <a:gd name="connsiteX6" fmla="*/ 252647 w 669423"/>
                  <a:gd name="connsiteY6" fmla="*/ 137192 h 428562"/>
                  <a:gd name="connsiteX7" fmla="*/ 262306 w 669423"/>
                  <a:gd name="connsiteY7" fmla="*/ 153921 h 428562"/>
                  <a:gd name="connsiteX8" fmla="*/ 253939 w 669423"/>
                  <a:gd name="connsiteY8" fmla="*/ 185148 h 428562"/>
                  <a:gd name="connsiteX9" fmla="*/ 253938 w 669423"/>
                  <a:gd name="connsiteY9" fmla="*/ 185147 h 428562"/>
                  <a:gd name="connsiteX10" fmla="*/ 222711 w 669423"/>
                  <a:gd name="connsiteY10" fmla="*/ 176780 h 428562"/>
                  <a:gd name="connsiteX11" fmla="*/ 190731 w 669423"/>
                  <a:gd name="connsiteY11" fmla="*/ 121388 h 428562"/>
                  <a:gd name="connsiteX12" fmla="*/ 185530 w 669423"/>
                  <a:gd name="connsiteY12" fmla="*/ 123308 h 428562"/>
                  <a:gd name="connsiteX13" fmla="*/ 271657 w 669423"/>
                  <a:gd name="connsiteY13" fmla="*/ 346530 h 428562"/>
                  <a:gd name="connsiteX14" fmla="*/ 529478 w 669423"/>
                  <a:gd name="connsiteY14" fmla="*/ 88712 h 428562"/>
                  <a:gd name="connsiteX15" fmla="*/ 592938 w 669423"/>
                  <a:gd name="connsiteY15" fmla="*/ 157690 h 428562"/>
                  <a:gd name="connsiteX16" fmla="*/ 669423 w 669423"/>
                  <a:gd name="connsiteY16" fmla="*/ 228658 h 428562"/>
                  <a:gd name="connsiteX17" fmla="*/ 469522 w 669423"/>
                  <a:gd name="connsiteY17" fmla="*/ 428561 h 428562"/>
                  <a:gd name="connsiteX18" fmla="*/ 123294 w 669423"/>
                  <a:gd name="connsiteY18" fmla="*/ 428562 h 428562"/>
                  <a:gd name="connsiteX19" fmla="*/ 5652 w 669423"/>
                  <a:gd name="connsiteY19" fmla="*/ 123657 h 428562"/>
                  <a:gd name="connsiteX20" fmla="*/ 53768 w 669423"/>
                  <a:gd name="connsiteY20" fmla="*/ 15086 h 428562"/>
                  <a:gd name="connsiteX21" fmla="*/ 63595 w 669423"/>
                  <a:gd name="connsiteY21" fmla="*/ 13409 h 428562"/>
                  <a:gd name="connsiteX22" fmla="*/ 85985 w 669423"/>
                  <a:gd name="connsiteY22" fmla="*/ 5142 h 428562"/>
                  <a:gd name="connsiteX23" fmla="*/ 132489 w 669423"/>
                  <a:gd name="connsiteY23" fmla="*/ 0 h 428562"/>
                  <a:gd name="connsiteX0" fmla="*/ 592938 w 684378"/>
                  <a:gd name="connsiteY0" fmla="*/ 157690 h 428562"/>
                  <a:gd name="connsiteX1" fmla="*/ 669423 w 684378"/>
                  <a:gd name="connsiteY1" fmla="*/ 228658 h 428562"/>
                  <a:gd name="connsiteX2" fmla="*/ 469522 w 684378"/>
                  <a:gd name="connsiteY2" fmla="*/ 428561 h 428562"/>
                  <a:gd name="connsiteX3" fmla="*/ 123294 w 684378"/>
                  <a:gd name="connsiteY3" fmla="*/ 428562 h 428562"/>
                  <a:gd name="connsiteX4" fmla="*/ 5652 w 684378"/>
                  <a:gd name="connsiteY4" fmla="*/ 123657 h 428562"/>
                  <a:gd name="connsiteX5" fmla="*/ 53768 w 684378"/>
                  <a:gd name="connsiteY5" fmla="*/ 15086 h 428562"/>
                  <a:gd name="connsiteX6" fmla="*/ 63595 w 684378"/>
                  <a:gd name="connsiteY6" fmla="*/ 13409 h 428562"/>
                  <a:gd name="connsiteX7" fmla="*/ 85985 w 684378"/>
                  <a:gd name="connsiteY7" fmla="*/ 5142 h 428562"/>
                  <a:gd name="connsiteX8" fmla="*/ 132489 w 684378"/>
                  <a:gd name="connsiteY8" fmla="*/ 0 h 428562"/>
                  <a:gd name="connsiteX9" fmla="*/ 242572 w 684378"/>
                  <a:gd name="connsiteY9" fmla="*/ 39962 h 428562"/>
                  <a:gd name="connsiteX10" fmla="*/ 247695 w 684378"/>
                  <a:gd name="connsiteY10" fmla="*/ 53861 h 428562"/>
                  <a:gd name="connsiteX11" fmla="*/ 276594 w 684378"/>
                  <a:gd name="connsiteY11" fmla="*/ 103914 h 428562"/>
                  <a:gd name="connsiteX12" fmla="*/ 268226 w 684378"/>
                  <a:gd name="connsiteY12" fmla="*/ 135142 h 428562"/>
                  <a:gd name="connsiteX13" fmla="*/ 268226 w 684378"/>
                  <a:gd name="connsiteY13" fmla="*/ 135141 h 428562"/>
                  <a:gd name="connsiteX14" fmla="*/ 252647 w 684378"/>
                  <a:gd name="connsiteY14" fmla="*/ 137192 h 428562"/>
                  <a:gd name="connsiteX15" fmla="*/ 262306 w 684378"/>
                  <a:gd name="connsiteY15" fmla="*/ 153921 h 428562"/>
                  <a:gd name="connsiteX16" fmla="*/ 253939 w 684378"/>
                  <a:gd name="connsiteY16" fmla="*/ 185148 h 428562"/>
                  <a:gd name="connsiteX17" fmla="*/ 253938 w 684378"/>
                  <a:gd name="connsiteY17" fmla="*/ 185147 h 428562"/>
                  <a:gd name="connsiteX18" fmla="*/ 222711 w 684378"/>
                  <a:gd name="connsiteY18" fmla="*/ 176780 h 428562"/>
                  <a:gd name="connsiteX19" fmla="*/ 190731 w 684378"/>
                  <a:gd name="connsiteY19" fmla="*/ 121388 h 428562"/>
                  <a:gd name="connsiteX20" fmla="*/ 185530 w 684378"/>
                  <a:gd name="connsiteY20" fmla="*/ 123308 h 428562"/>
                  <a:gd name="connsiteX21" fmla="*/ 271657 w 684378"/>
                  <a:gd name="connsiteY21" fmla="*/ 346530 h 428562"/>
                  <a:gd name="connsiteX22" fmla="*/ 529478 w 684378"/>
                  <a:gd name="connsiteY22" fmla="*/ 88712 h 428562"/>
                  <a:gd name="connsiteX23" fmla="*/ 684378 w 684378"/>
                  <a:gd name="connsiteY23" fmla="*/ 249130 h 428562"/>
                  <a:gd name="connsiteX0" fmla="*/ 669423 w 684378"/>
                  <a:gd name="connsiteY0" fmla="*/ 228658 h 428562"/>
                  <a:gd name="connsiteX1" fmla="*/ 469522 w 684378"/>
                  <a:gd name="connsiteY1" fmla="*/ 428561 h 428562"/>
                  <a:gd name="connsiteX2" fmla="*/ 123294 w 684378"/>
                  <a:gd name="connsiteY2" fmla="*/ 428562 h 428562"/>
                  <a:gd name="connsiteX3" fmla="*/ 5652 w 684378"/>
                  <a:gd name="connsiteY3" fmla="*/ 123657 h 428562"/>
                  <a:gd name="connsiteX4" fmla="*/ 53768 w 684378"/>
                  <a:gd name="connsiteY4" fmla="*/ 15086 h 428562"/>
                  <a:gd name="connsiteX5" fmla="*/ 63595 w 684378"/>
                  <a:gd name="connsiteY5" fmla="*/ 13409 h 428562"/>
                  <a:gd name="connsiteX6" fmla="*/ 85985 w 684378"/>
                  <a:gd name="connsiteY6" fmla="*/ 5142 h 428562"/>
                  <a:gd name="connsiteX7" fmla="*/ 132489 w 684378"/>
                  <a:gd name="connsiteY7" fmla="*/ 0 h 428562"/>
                  <a:gd name="connsiteX8" fmla="*/ 242572 w 684378"/>
                  <a:gd name="connsiteY8" fmla="*/ 39962 h 428562"/>
                  <a:gd name="connsiteX9" fmla="*/ 247695 w 684378"/>
                  <a:gd name="connsiteY9" fmla="*/ 53861 h 428562"/>
                  <a:gd name="connsiteX10" fmla="*/ 276594 w 684378"/>
                  <a:gd name="connsiteY10" fmla="*/ 103914 h 428562"/>
                  <a:gd name="connsiteX11" fmla="*/ 268226 w 684378"/>
                  <a:gd name="connsiteY11" fmla="*/ 135142 h 428562"/>
                  <a:gd name="connsiteX12" fmla="*/ 268226 w 684378"/>
                  <a:gd name="connsiteY12" fmla="*/ 135141 h 428562"/>
                  <a:gd name="connsiteX13" fmla="*/ 252647 w 684378"/>
                  <a:gd name="connsiteY13" fmla="*/ 137192 h 428562"/>
                  <a:gd name="connsiteX14" fmla="*/ 262306 w 684378"/>
                  <a:gd name="connsiteY14" fmla="*/ 153921 h 428562"/>
                  <a:gd name="connsiteX15" fmla="*/ 253939 w 684378"/>
                  <a:gd name="connsiteY15" fmla="*/ 185148 h 428562"/>
                  <a:gd name="connsiteX16" fmla="*/ 253938 w 684378"/>
                  <a:gd name="connsiteY16" fmla="*/ 185147 h 428562"/>
                  <a:gd name="connsiteX17" fmla="*/ 222711 w 684378"/>
                  <a:gd name="connsiteY17" fmla="*/ 176780 h 428562"/>
                  <a:gd name="connsiteX18" fmla="*/ 190731 w 684378"/>
                  <a:gd name="connsiteY18" fmla="*/ 121388 h 428562"/>
                  <a:gd name="connsiteX19" fmla="*/ 185530 w 684378"/>
                  <a:gd name="connsiteY19" fmla="*/ 123308 h 428562"/>
                  <a:gd name="connsiteX20" fmla="*/ 271657 w 684378"/>
                  <a:gd name="connsiteY20" fmla="*/ 346530 h 428562"/>
                  <a:gd name="connsiteX21" fmla="*/ 529478 w 684378"/>
                  <a:gd name="connsiteY21" fmla="*/ 88712 h 428562"/>
                  <a:gd name="connsiteX22" fmla="*/ 684378 w 684378"/>
                  <a:gd name="connsiteY22" fmla="*/ 249130 h 428562"/>
                  <a:gd name="connsiteX0" fmla="*/ 669423 w 669423"/>
                  <a:gd name="connsiteY0" fmla="*/ 228658 h 428562"/>
                  <a:gd name="connsiteX1" fmla="*/ 469522 w 669423"/>
                  <a:gd name="connsiteY1" fmla="*/ 428561 h 428562"/>
                  <a:gd name="connsiteX2" fmla="*/ 123294 w 669423"/>
                  <a:gd name="connsiteY2" fmla="*/ 428562 h 428562"/>
                  <a:gd name="connsiteX3" fmla="*/ 5652 w 669423"/>
                  <a:gd name="connsiteY3" fmla="*/ 123657 h 428562"/>
                  <a:gd name="connsiteX4" fmla="*/ 53768 w 669423"/>
                  <a:gd name="connsiteY4" fmla="*/ 15086 h 428562"/>
                  <a:gd name="connsiteX5" fmla="*/ 63595 w 669423"/>
                  <a:gd name="connsiteY5" fmla="*/ 13409 h 428562"/>
                  <a:gd name="connsiteX6" fmla="*/ 85985 w 669423"/>
                  <a:gd name="connsiteY6" fmla="*/ 5142 h 428562"/>
                  <a:gd name="connsiteX7" fmla="*/ 132489 w 669423"/>
                  <a:gd name="connsiteY7" fmla="*/ 0 h 428562"/>
                  <a:gd name="connsiteX8" fmla="*/ 242572 w 669423"/>
                  <a:gd name="connsiteY8" fmla="*/ 39962 h 428562"/>
                  <a:gd name="connsiteX9" fmla="*/ 247695 w 669423"/>
                  <a:gd name="connsiteY9" fmla="*/ 53861 h 428562"/>
                  <a:gd name="connsiteX10" fmla="*/ 276594 w 669423"/>
                  <a:gd name="connsiteY10" fmla="*/ 103914 h 428562"/>
                  <a:gd name="connsiteX11" fmla="*/ 268226 w 669423"/>
                  <a:gd name="connsiteY11" fmla="*/ 135142 h 428562"/>
                  <a:gd name="connsiteX12" fmla="*/ 268226 w 669423"/>
                  <a:gd name="connsiteY12" fmla="*/ 135141 h 428562"/>
                  <a:gd name="connsiteX13" fmla="*/ 252647 w 669423"/>
                  <a:gd name="connsiteY13" fmla="*/ 137192 h 428562"/>
                  <a:gd name="connsiteX14" fmla="*/ 262306 w 669423"/>
                  <a:gd name="connsiteY14" fmla="*/ 153921 h 428562"/>
                  <a:gd name="connsiteX15" fmla="*/ 253939 w 669423"/>
                  <a:gd name="connsiteY15" fmla="*/ 185148 h 428562"/>
                  <a:gd name="connsiteX16" fmla="*/ 253938 w 669423"/>
                  <a:gd name="connsiteY16" fmla="*/ 185147 h 428562"/>
                  <a:gd name="connsiteX17" fmla="*/ 222711 w 669423"/>
                  <a:gd name="connsiteY17" fmla="*/ 176780 h 428562"/>
                  <a:gd name="connsiteX18" fmla="*/ 190731 w 669423"/>
                  <a:gd name="connsiteY18" fmla="*/ 121388 h 428562"/>
                  <a:gd name="connsiteX19" fmla="*/ 185530 w 669423"/>
                  <a:gd name="connsiteY19" fmla="*/ 123308 h 428562"/>
                  <a:gd name="connsiteX20" fmla="*/ 271657 w 669423"/>
                  <a:gd name="connsiteY20" fmla="*/ 346530 h 428562"/>
                  <a:gd name="connsiteX21" fmla="*/ 529478 w 669423"/>
                  <a:gd name="connsiteY21" fmla="*/ 88712 h 428562"/>
                  <a:gd name="connsiteX0" fmla="*/ 669423 w 669423"/>
                  <a:gd name="connsiteY0" fmla="*/ 228658 h 428562"/>
                  <a:gd name="connsiteX1" fmla="*/ 469522 w 669423"/>
                  <a:gd name="connsiteY1" fmla="*/ 428561 h 428562"/>
                  <a:gd name="connsiteX2" fmla="*/ 123294 w 669423"/>
                  <a:gd name="connsiteY2" fmla="*/ 428562 h 428562"/>
                  <a:gd name="connsiteX3" fmla="*/ 5652 w 669423"/>
                  <a:gd name="connsiteY3" fmla="*/ 123657 h 428562"/>
                  <a:gd name="connsiteX4" fmla="*/ 53768 w 669423"/>
                  <a:gd name="connsiteY4" fmla="*/ 15086 h 428562"/>
                  <a:gd name="connsiteX5" fmla="*/ 63595 w 669423"/>
                  <a:gd name="connsiteY5" fmla="*/ 13409 h 428562"/>
                  <a:gd name="connsiteX6" fmla="*/ 85985 w 669423"/>
                  <a:gd name="connsiteY6" fmla="*/ 5142 h 428562"/>
                  <a:gd name="connsiteX7" fmla="*/ 132489 w 669423"/>
                  <a:gd name="connsiteY7" fmla="*/ 0 h 428562"/>
                  <a:gd name="connsiteX8" fmla="*/ 242572 w 669423"/>
                  <a:gd name="connsiteY8" fmla="*/ 39962 h 428562"/>
                  <a:gd name="connsiteX9" fmla="*/ 247695 w 669423"/>
                  <a:gd name="connsiteY9" fmla="*/ 53861 h 428562"/>
                  <a:gd name="connsiteX10" fmla="*/ 276594 w 669423"/>
                  <a:gd name="connsiteY10" fmla="*/ 103914 h 428562"/>
                  <a:gd name="connsiteX11" fmla="*/ 268226 w 669423"/>
                  <a:gd name="connsiteY11" fmla="*/ 135142 h 428562"/>
                  <a:gd name="connsiteX12" fmla="*/ 268226 w 669423"/>
                  <a:gd name="connsiteY12" fmla="*/ 135141 h 428562"/>
                  <a:gd name="connsiteX13" fmla="*/ 252647 w 669423"/>
                  <a:gd name="connsiteY13" fmla="*/ 137192 h 428562"/>
                  <a:gd name="connsiteX14" fmla="*/ 262306 w 669423"/>
                  <a:gd name="connsiteY14" fmla="*/ 153921 h 428562"/>
                  <a:gd name="connsiteX15" fmla="*/ 253939 w 669423"/>
                  <a:gd name="connsiteY15" fmla="*/ 185148 h 428562"/>
                  <a:gd name="connsiteX16" fmla="*/ 253938 w 669423"/>
                  <a:gd name="connsiteY16" fmla="*/ 185147 h 428562"/>
                  <a:gd name="connsiteX17" fmla="*/ 222711 w 669423"/>
                  <a:gd name="connsiteY17" fmla="*/ 176780 h 428562"/>
                  <a:gd name="connsiteX18" fmla="*/ 190731 w 669423"/>
                  <a:gd name="connsiteY18" fmla="*/ 121388 h 428562"/>
                  <a:gd name="connsiteX19" fmla="*/ 149811 w 669423"/>
                  <a:gd name="connsiteY19" fmla="*/ 130451 h 428562"/>
                  <a:gd name="connsiteX20" fmla="*/ 271657 w 669423"/>
                  <a:gd name="connsiteY20" fmla="*/ 346530 h 428562"/>
                  <a:gd name="connsiteX21" fmla="*/ 529478 w 669423"/>
                  <a:gd name="connsiteY21" fmla="*/ 88712 h 428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69423" h="428562">
                    <a:moveTo>
                      <a:pt x="669423" y="228658"/>
                    </a:moveTo>
                    <a:lnTo>
                      <a:pt x="469522" y="428561"/>
                    </a:lnTo>
                    <a:lnTo>
                      <a:pt x="123294" y="428562"/>
                    </a:lnTo>
                    <a:lnTo>
                      <a:pt x="5652" y="123657"/>
                    </a:lnTo>
                    <a:cubicBezTo>
                      <a:pt x="-11043" y="80390"/>
                      <a:pt x="10500" y="31780"/>
                      <a:pt x="53768" y="15086"/>
                    </a:cubicBezTo>
                    <a:lnTo>
                      <a:pt x="63595" y="13409"/>
                    </a:lnTo>
                    <a:lnTo>
                      <a:pt x="85985" y="5142"/>
                    </a:lnTo>
                    <a:cubicBezTo>
                      <a:pt x="100278" y="1831"/>
                      <a:pt x="115993" y="0"/>
                      <a:pt x="132489" y="0"/>
                    </a:cubicBezTo>
                    <a:cubicBezTo>
                      <a:pt x="181977" y="0"/>
                      <a:pt x="224436" y="16478"/>
                      <a:pt x="242572" y="39962"/>
                    </a:cubicBezTo>
                    <a:lnTo>
                      <a:pt x="247695" y="53861"/>
                    </a:lnTo>
                    <a:lnTo>
                      <a:pt x="276594" y="103914"/>
                    </a:lnTo>
                    <a:cubicBezTo>
                      <a:pt x="282906" y="114848"/>
                      <a:pt x="279160" y="128829"/>
                      <a:pt x="268226" y="135142"/>
                    </a:cubicBezTo>
                    <a:lnTo>
                      <a:pt x="268226" y="135141"/>
                    </a:lnTo>
                    <a:lnTo>
                      <a:pt x="252647" y="137192"/>
                    </a:lnTo>
                    <a:lnTo>
                      <a:pt x="262306" y="153921"/>
                    </a:lnTo>
                    <a:cubicBezTo>
                      <a:pt x="268618" y="164854"/>
                      <a:pt x="264872" y="178836"/>
                      <a:pt x="253939" y="185148"/>
                    </a:cubicBezTo>
                    <a:lnTo>
                      <a:pt x="253938" y="185147"/>
                    </a:lnTo>
                    <a:cubicBezTo>
                      <a:pt x="243005" y="191459"/>
                      <a:pt x="229023" y="187713"/>
                      <a:pt x="222711" y="176780"/>
                    </a:cubicBezTo>
                    <a:lnTo>
                      <a:pt x="190731" y="121388"/>
                    </a:lnTo>
                    <a:lnTo>
                      <a:pt x="149811" y="130451"/>
                    </a:lnTo>
                    <a:lnTo>
                      <a:pt x="271657" y="346530"/>
                    </a:lnTo>
                    <a:lnTo>
                      <a:pt x="529478" y="88712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901" name="グループ化 900">
              <a:extLst>
                <a:ext uri="{FF2B5EF4-FFF2-40B4-BE49-F238E27FC236}">
                  <a16:creationId xmlns:a16="http://schemas.microsoft.com/office/drawing/2014/main" id="{8AF9EB1F-9B6B-431B-AC7D-DFEB4E74A7BE}"/>
                </a:ext>
              </a:extLst>
            </p:cNvPr>
            <p:cNvGrpSpPr/>
            <p:nvPr/>
          </p:nvGrpSpPr>
          <p:grpSpPr>
            <a:xfrm rot="21207834">
              <a:off x="5175047" y="2923159"/>
              <a:ext cx="484839" cy="531818"/>
              <a:chOff x="3192739" y="3508522"/>
              <a:chExt cx="862681" cy="946273"/>
            </a:xfrm>
          </p:grpSpPr>
          <p:sp>
            <p:nvSpPr>
              <p:cNvPr id="925" name="楕円 924">
                <a:extLst>
                  <a:ext uri="{FF2B5EF4-FFF2-40B4-BE49-F238E27FC236}">
                    <a16:creationId xmlns:a16="http://schemas.microsoft.com/office/drawing/2014/main" id="{51D0DA3C-70F1-4929-A1B5-5C870D8A928B}"/>
                  </a:ext>
                </a:extLst>
              </p:cNvPr>
              <p:cNvSpPr/>
              <p:nvPr/>
            </p:nvSpPr>
            <p:spPr bwMode="auto">
              <a:xfrm rot="20630381">
                <a:off x="3192739" y="3508522"/>
                <a:ext cx="810818" cy="769667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26" name="フリーフォーム: 図形 925">
                <a:extLst>
                  <a:ext uri="{FF2B5EF4-FFF2-40B4-BE49-F238E27FC236}">
                    <a16:creationId xmlns:a16="http://schemas.microsoft.com/office/drawing/2014/main" id="{4DA22D65-6D28-4A87-A8CE-4D6321CDBE20}"/>
                  </a:ext>
                </a:extLst>
              </p:cNvPr>
              <p:cNvSpPr/>
              <p:nvPr/>
            </p:nvSpPr>
            <p:spPr>
              <a:xfrm>
                <a:off x="3196725" y="3601581"/>
                <a:ext cx="704423" cy="773194"/>
              </a:xfrm>
              <a:custGeom>
                <a:avLst/>
                <a:gdLst>
                  <a:gd name="connsiteX0" fmla="*/ 367044 w 704423"/>
                  <a:gd name="connsiteY0" fmla="*/ 0 h 773194"/>
                  <a:gd name="connsiteX1" fmla="*/ 704423 w 704423"/>
                  <a:gd name="connsiteY1" fmla="*/ 386597 h 773194"/>
                  <a:gd name="connsiteX2" fmla="*/ 367044 w 704423"/>
                  <a:gd name="connsiteY2" fmla="*/ 773194 h 773194"/>
                  <a:gd name="connsiteX3" fmla="*/ 206229 w 704423"/>
                  <a:gd name="connsiteY3" fmla="*/ 726534 h 773194"/>
                  <a:gd name="connsiteX4" fmla="*/ 153179 w 704423"/>
                  <a:gd name="connsiteY4" fmla="*/ 683334 h 773194"/>
                  <a:gd name="connsiteX5" fmla="*/ 166529 w 704423"/>
                  <a:gd name="connsiteY5" fmla="*/ 615402 h 773194"/>
                  <a:gd name="connsiteX6" fmla="*/ 105073 w 704423"/>
                  <a:gd name="connsiteY6" fmla="*/ 626286 h 773194"/>
                  <a:gd name="connsiteX7" fmla="*/ 87284 w 704423"/>
                  <a:gd name="connsiteY7" fmla="*/ 602747 h 773194"/>
                  <a:gd name="connsiteX8" fmla="*/ 67610 w 704423"/>
                  <a:gd name="connsiteY8" fmla="*/ 561213 h 773194"/>
                  <a:gd name="connsiteX9" fmla="*/ 42946 w 704423"/>
                  <a:gd name="connsiteY9" fmla="*/ 563273 h 773194"/>
                  <a:gd name="connsiteX10" fmla="*/ 117 w 704423"/>
                  <a:gd name="connsiteY10" fmla="*/ 546969 h 773194"/>
                  <a:gd name="connsiteX11" fmla="*/ 19484 w 704423"/>
                  <a:gd name="connsiteY11" fmla="*/ 490926 h 773194"/>
                  <a:gd name="connsiteX12" fmla="*/ 36326 w 704423"/>
                  <a:gd name="connsiteY12" fmla="*/ 462310 h 773194"/>
                  <a:gd name="connsiteX13" fmla="*/ 29665 w 704423"/>
                  <a:gd name="connsiteY13" fmla="*/ 386597 h 773194"/>
                  <a:gd name="connsiteX14" fmla="*/ 367044 w 704423"/>
                  <a:gd name="connsiteY14" fmla="*/ 0 h 773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04423" h="773194">
                    <a:moveTo>
                      <a:pt x="367044" y="0"/>
                    </a:moveTo>
                    <a:cubicBezTo>
                      <a:pt x="553373" y="0"/>
                      <a:pt x="704423" y="173085"/>
                      <a:pt x="704423" y="386597"/>
                    </a:cubicBezTo>
                    <a:cubicBezTo>
                      <a:pt x="704423" y="600109"/>
                      <a:pt x="553373" y="773194"/>
                      <a:pt x="367044" y="773194"/>
                    </a:cubicBezTo>
                    <a:cubicBezTo>
                      <a:pt x="308816" y="773194"/>
                      <a:pt x="254034" y="756292"/>
                      <a:pt x="206229" y="726534"/>
                    </a:cubicBezTo>
                    <a:lnTo>
                      <a:pt x="153179" y="683334"/>
                    </a:lnTo>
                    <a:lnTo>
                      <a:pt x="166529" y="615402"/>
                    </a:lnTo>
                    <a:lnTo>
                      <a:pt x="105073" y="626286"/>
                    </a:lnTo>
                    <a:lnTo>
                      <a:pt x="87284" y="602747"/>
                    </a:lnTo>
                    <a:lnTo>
                      <a:pt x="67610" y="561213"/>
                    </a:lnTo>
                    <a:lnTo>
                      <a:pt x="42946" y="563273"/>
                    </a:lnTo>
                    <a:cubicBezTo>
                      <a:pt x="20202" y="563273"/>
                      <a:pt x="-1803" y="565990"/>
                      <a:pt x="117" y="546969"/>
                    </a:cubicBezTo>
                    <a:cubicBezTo>
                      <a:pt x="1078" y="537459"/>
                      <a:pt x="8979" y="513004"/>
                      <a:pt x="19484" y="490926"/>
                    </a:cubicBezTo>
                    <a:lnTo>
                      <a:pt x="36326" y="462310"/>
                    </a:lnTo>
                    <a:lnTo>
                      <a:pt x="29665" y="386597"/>
                    </a:lnTo>
                    <a:cubicBezTo>
                      <a:pt x="29665" y="173085"/>
                      <a:pt x="180715" y="0"/>
                      <a:pt x="367044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27" name="フリーフォーム: 図形 926">
                <a:extLst>
                  <a:ext uri="{FF2B5EF4-FFF2-40B4-BE49-F238E27FC236}">
                    <a16:creationId xmlns:a16="http://schemas.microsoft.com/office/drawing/2014/main" id="{049BC8D3-DE56-4322-86F0-398223BDA032}"/>
                  </a:ext>
                </a:extLst>
              </p:cNvPr>
              <p:cNvSpPr/>
              <p:nvPr/>
            </p:nvSpPr>
            <p:spPr>
              <a:xfrm>
                <a:off x="3301302" y="3514653"/>
                <a:ext cx="754118" cy="940142"/>
              </a:xfrm>
              <a:custGeom>
                <a:avLst/>
                <a:gdLst>
                  <a:gd name="connsiteX0" fmla="*/ 309530 w 754118"/>
                  <a:gd name="connsiteY0" fmla="*/ 556 h 940142"/>
                  <a:gd name="connsiteX1" fmla="*/ 713876 w 754118"/>
                  <a:gd name="connsiteY1" fmla="*/ 319241 h 940142"/>
                  <a:gd name="connsiteX2" fmla="*/ 515964 w 754118"/>
                  <a:gd name="connsiteY2" fmla="*/ 915152 h 940142"/>
                  <a:gd name="connsiteX3" fmla="*/ 275101 w 754118"/>
                  <a:gd name="connsiteY3" fmla="*/ 923470 h 940142"/>
                  <a:gd name="connsiteX4" fmla="*/ 245794 w 754118"/>
                  <a:gd name="connsiteY4" fmla="*/ 911355 h 940142"/>
                  <a:gd name="connsiteX5" fmla="*/ 249333 w 754118"/>
                  <a:gd name="connsiteY5" fmla="*/ 909422 h 940142"/>
                  <a:gd name="connsiteX6" fmla="*/ 375030 w 754118"/>
                  <a:gd name="connsiteY6" fmla="*/ 352952 h 940142"/>
                  <a:gd name="connsiteX7" fmla="*/ 342091 w 754118"/>
                  <a:gd name="connsiteY7" fmla="*/ 287498 h 940142"/>
                  <a:gd name="connsiteX8" fmla="*/ 342336 w 754118"/>
                  <a:gd name="connsiteY8" fmla="*/ 293945 h 940142"/>
                  <a:gd name="connsiteX9" fmla="*/ 299326 w 754118"/>
                  <a:gd name="connsiteY9" fmla="*/ 250757 h 940142"/>
                  <a:gd name="connsiteX10" fmla="*/ 293665 w 754118"/>
                  <a:gd name="connsiteY10" fmla="*/ 235402 h 940142"/>
                  <a:gd name="connsiteX11" fmla="*/ 283150 w 754118"/>
                  <a:gd name="connsiteY11" fmla="*/ 235503 h 940142"/>
                  <a:gd name="connsiteX12" fmla="*/ 285372 w 754118"/>
                  <a:gd name="connsiteY12" fmla="*/ 293945 h 940142"/>
                  <a:gd name="connsiteX13" fmla="*/ 242363 w 754118"/>
                  <a:gd name="connsiteY13" fmla="*/ 250757 h 940142"/>
                  <a:gd name="connsiteX14" fmla="*/ 236902 w 754118"/>
                  <a:gd name="connsiteY14" fmla="*/ 235946 h 940142"/>
                  <a:gd name="connsiteX15" fmla="*/ 228796 w 754118"/>
                  <a:gd name="connsiteY15" fmla="*/ 236023 h 940142"/>
                  <a:gd name="connsiteX16" fmla="*/ 230998 w 754118"/>
                  <a:gd name="connsiteY16" fmla="*/ 293945 h 940142"/>
                  <a:gd name="connsiteX17" fmla="*/ 187989 w 754118"/>
                  <a:gd name="connsiteY17" fmla="*/ 250757 h 940142"/>
                  <a:gd name="connsiteX18" fmla="*/ 179432 w 754118"/>
                  <a:gd name="connsiteY18" fmla="*/ 227549 h 940142"/>
                  <a:gd name="connsiteX19" fmla="*/ 171442 w 754118"/>
                  <a:gd name="connsiteY19" fmla="*/ 225743 h 940142"/>
                  <a:gd name="connsiteX20" fmla="*/ 174035 w 754118"/>
                  <a:gd name="connsiteY20" fmla="*/ 293945 h 940142"/>
                  <a:gd name="connsiteX21" fmla="*/ 119641 w 754118"/>
                  <a:gd name="connsiteY21" fmla="*/ 219878 h 940142"/>
                  <a:gd name="connsiteX22" fmla="*/ 116247 w 754118"/>
                  <a:gd name="connsiteY22" fmla="*/ 203332 h 940142"/>
                  <a:gd name="connsiteX23" fmla="*/ 113565 w 754118"/>
                  <a:gd name="connsiteY23" fmla="*/ 201719 h 940142"/>
                  <a:gd name="connsiteX24" fmla="*/ 117072 w 754118"/>
                  <a:gd name="connsiteY24" fmla="*/ 293945 h 940142"/>
                  <a:gd name="connsiteX25" fmla="*/ 62677 w 754118"/>
                  <a:gd name="connsiteY25" fmla="*/ 219878 h 940142"/>
                  <a:gd name="connsiteX26" fmla="*/ 56067 w 754118"/>
                  <a:gd name="connsiteY26" fmla="*/ 187645 h 940142"/>
                  <a:gd name="connsiteX27" fmla="*/ 60108 w 754118"/>
                  <a:gd name="connsiteY27" fmla="*/ 293945 h 940142"/>
                  <a:gd name="connsiteX28" fmla="*/ 749 w 754118"/>
                  <a:gd name="connsiteY28" fmla="*/ 201921 h 940142"/>
                  <a:gd name="connsiteX29" fmla="*/ 0 w 754118"/>
                  <a:gd name="connsiteY29" fmla="*/ 197860 h 940142"/>
                  <a:gd name="connsiteX30" fmla="*/ 26088 w 754118"/>
                  <a:gd name="connsiteY30" fmla="*/ 161231 h 940142"/>
                  <a:gd name="connsiteX31" fmla="*/ 79014 w 754118"/>
                  <a:gd name="connsiteY31" fmla="*/ 110645 h 940142"/>
                  <a:gd name="connsiteX32" fmla="*/ 129769 w 754118"/>
                  <a:gd name="connsiteY32" fmla="*/ 78730 h 940142"/>
                  <a:gd name="connsiteX33" fmla="*/ 90498 w 754118"/>
                  <a:gd name="connsiteY33" fmla="*/ 62496 h 940142"/>
                  <a:gd name="connsiteX34" fmla="*/ 159173 w 754118"/>
                  <a:gd name="connsiteY34" fmla="*/ 24989 h 940142"/>
                  <a:gd name="connsiteX35" fmla="*/ 238637 w 754118"/>
                  <a:gd name="connsiteY35" fmla="*/ 3635 h 940142"/>
                  <a:gd name="connsiteX36" fmla="*/ 309530 w 754118"/>
                  <a:gd name="connsiteY36" fmla="*/ 556 h 9401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754118" h="940142">
                    <a:moveTo>
                      <a:pt x="309530" y="556"/>
                    </a:moveTo>
                    <a:cubicBezTo>
                      <a:pt x="475185" y="9708"/>
                      <a:pt x="638443" y="131042"/>
                      <a:pt x="713876" y="319241"/>
                    </a:cubicBezTo>
                    <a:cubicBezTo>
                      <a:pt x="812401" y="565053"/>
                      <a:pt x="723793" y="831851"/>
                      <a:pt x="515964" y="915152"/>
                    </a:cubicBezTo>
                    <a:cubicBezTo>
                      <a:pt x="438029" y="946390"/>
                      <a:pt x="354395" y="947388"/>
                      <a:pt x="275101" y="923470"/>
                    </a:cubicBezTo>
                    <a:lnTo>
                      <a:pt x="245794" y="911355"/>
                    </a:lnTo>
                    <a:lnTo>
                      <a:pt x="249333" y="909422"/>
                    </a:lnTo>
                    <a:cubicBezTo>
                      <a:pt x="404175" y="799190"/>
                      <a:pt x="461239" y="568037"/>
                      <a:pt x="375030" y="352952"/>
                    </a:cubicBezTo>
                    <a:lnTo>
                      <a:pt x="342091" y="287498"/>
                    </a:lnTo>
                    <a:lnTo>
                      <a:pt x="342336" y="293945"/>
                    </a:lnTo>
                    <a:cubicBezTo>
                      <a:pt x="326404" y="293945"/>
                      <a:pt x="311603" y="278024"/>
                      <a:pt x="299326" y="250757"/>
                    </a:cubicBezTo>
                    <a:lnTo>
                      <a:pt x="293665" y="235402"/>
                    </a:lnTo>
                    <a:lnTo>
                      <a:pt x="283150" y="235503"/>
                    </a:lnTo>
                    <a:lnTo>
                      <a:pt x="285372" y="293945"/>
                    </a:lnTo>
                    <a:cubicBezTo>
                      <a:pt x="269440" y="293945"/>
                      <a:pt x="254640" y="278024"/>
                      <a:pt x="242363" y="250757"/>
                    </a:cubicBezTo>
                    <a:lnTo>
                      <a:pt x="236902" y="235946"/>
                    </a:lnTo>
                    <a:lnTo>
                      <a:pt x="228796" y="236023"/>
                    </a:lnTo>
                    <a:lnTo>
                      <a:pt x="230998" y="293945"/>
                    </a:lnTo>
                    <a:cubicBezTo>
                      <a:pt x="215066" y="293945"/>
                      <a:pt x="200266" y="278024"/>
                      <a:pt x="187989" y="250757"/>
                    </a:cubicBezTo>
                    <a:lnTo>
                      <a:pt x="179432" y="227549"/>
                    </a:lnTo>
                    <a:lnTo>
                      <a:pt x="171442" y="225743"/>
                    </a:lnTo>
                    <a:lnTo>
                      <a:pt x="174035" y="293945"/>
                    </a:lnTo>
                    <a:cubicBezTo>
                      <a:pt x="152793" y="293945"/>
                      <a:pt x="133561" y="265641"/>
                      <a:pt x="119641" y="219878"/>
                    </a:cubicBezTo>
                    <a:lnTo>
                      <a:pt x="116247" y="203332"/>
                    </a:lnTo>
                    <a:lnTo>
                      <a:pt x="113565" y="201719"/>
                    </a:lnTo>
                    <a:lnTo>
                      <a:pt x="117072" y="293945"/>
                    </a:lnTo>
                    <a:cubicBezTo>
                      <a:pt x="95829" y="293945"/>
                      <a:pt x="76598" y="265641"/>
                      <a:pt x="62677" y="219878"/>
                    </a:cubicBezTo>
                    <a:lnTo>
                      <a:pt x="56067" y="187645"/>
                    </a:lnTo>
                    <a:lnTo>
                      <a:pt x="60108" y="293945"/>
                    </a:lnTo>
                    <a:cubicBezTo>
                      <a:pt x="36211" y="293945"/>
                      <a:pt x="14859" y="258123"/>
                      <a:pt x="749" y="201921"/>
                    </a:cubicBezTo>
                    <a:lnTo>
                      <a:pt x="0" y="197860"/>
                    </a:lnTo>
                    <a:lnTo>
                      <a:pt x="26088" y="161231"/>
                    </a:lnTo>
                    <a:cubicBezTo>
                      <a:pt x="42267" y="142489"/>
                      <a:pt x="59989" y="125534"/>
                      <a:pt x="79014" y="110645"/>
                    </a:cubicBezTo>
                    <a:lnTo>
                      <a:pt x="129769" y="78730"/>
                    </a:lnTo>
                    <a:lnTo>
                      <a:pt x="90498" y="62496"/>
                    </a:lnTo>
                    <a:lnTo>
                      <a:pt x="159173" y="24989"/>
                    </a:lnTo>
                    <a:cubicBezTo>
                      <a:pt x="185152" y="14577"/>
                      <a:pt x="211764" y="7524"/>
                      <a:pt x="238637" y="3635"/>
                    </a:cubicBezTo>
                    <a:cubicBezTo>
                      <a:pt x="262151" y="231"/>
                      <a:pt x="285865" y="-751"/>
                      <a:pt x="309530" y="556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28" name="月 927">
                <a:extLst>
                  <a:ext uri="{FF2B5EF4-FFF2-40B4-BE49-F238E27FC236}">
                    <a16:creationId xmlns:a16="http://schemas.microsoft.com/office/drawing/2014/main" id="{25BE0587-90A4-45CA-9909-457D9F3EB644}"/>
                  </a:ext>
                </a:extLst>
              </p:cNvPr>
              <p:cNvSpPr/>
              <p:nvPr/>
            </p:nvSpPr>
            <p:spPr>
              <a:xfrm rot="5400000" flipH="1">
                <a:off x="3327497" y="3901487"/>
                <a:ext cx="45719" cy="171586"/>
              </a:xfrm>
              <a:prstGeom prst="moon">
                <a:avLst>
                  <a:gd name="adj" fmla="val 73671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29" name="月 928">
                <a:extLst>
                  <a:ext uri="{FF2B5EF4-FFF2-40B4-BE49-F238E27FC236}">
                    <a16:creationId xmlns:a16="http://schemas.microsoft.com/office/drawing/2014/main" id="{B9B1DF97-5DB1-4A9B-BB49-D036FD2A1ABD}"/>
                  </a:ext>
                </a:extLst>
              </p:cNvPr>
              <p:cNvSpPr/>
              <p:nvPr/>
            </p:nvSpPr>
            <p:spPr bwMode="auto">
              <a:xfrm rot="10393054">
                <a:off x="3598778" y="3707626"/>
                <a:ext cx="130484" cy="647094"/>
              </a:xfrm>
              <a:prstGeom prst="moon">
                <a:avLst>
                  <a:gd name="adj" fmla="val 65634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902" name="フリーフォーム: 図形 901">
              <a:extLst>
                <a:ext uri="{FF2B5EF4-FFF2-40B4-BE49-F238E27FC236}">
                  <a16:creationId xmlns:a16="http://schemas.microsoft.com/office/drawing/2014/main" id="{516DB620-E6D3-440B-A40A-1C0D769E848B}"/>
                </a:ext>
              </a:extLst>
            </p:cNvPr>
            <p:cNvSpPr/>
            <p:nvPr/>
          </p:nvSpPr>
          <p:spPr bwMode="auto">
            <a:xfrm>
              <a:off x="4471419" y="3559323"/>
              <a:ext cx="422373" cy="214714"/>
            </a:xfrm>
            <a:custGeom>
              <a:avLst/>
              <a:gdLst>
                <a:gd name="connsiteX0" fmla="*/ 633622 w 1267244"/>
                <a:gd name="connsiteY0" fmla="*/ 0 h 644205"/>
                <a:gd name="connsiteX1" fmla="*/ 1267244 w 1267244"/>
                <a:gd name="connsiteY1" fmla="*/ 291940 h 644205"/>
                <a:gd name="connsiteX2" fmla="*/ 1267244 w 1267244"/>
                <a:gd name="connsiteY2" fmla="*/ 317340 h 644205"/>
                <a:gd name="connsiteX3" fmla="*/ 1267244 w 1267244"/>
                <a:gd name="connsiteY3" fmla="*/ 326865 h 644205"/>
                <a:gd name="connsiteX4" fmla="*/ 1267244 w 1267244"/>
                <a:gd name="connsiteY4" fmla="*/ 352265 h 644205"/>
                <a:gd name="connsiteX5" fmla="*/ 633622 w 1267244"/>
                <a:gd name="connsiteY5" fmla="*/ 644205 h 644205"/>
                <a:gd name="connsiteX6" fmla="*/ 0 w 1267244"/>
                <a:gd name="connsiteY6" fmla="*/ 352265 h 644205"/>
                <a:gd name="connsiteX7" fmla="*/ 0 w 1267244"/>
                <a:gd name="connsiteY7" fmla="*/ 326865 h 644205"/>
                <a:gd name="connsiteX8" fmla="*/ 0 w 1267244"/>
                <a:gd name="connsiteY8" fmla="*/ 317340 h 644205"/>
                <a:gd name="connsiteX9" fmla="*/ 0 w 1267244"/>
                <a:gd name="connsiteY9" fmla="*/ 291940 h 644205"/>
                <a:gd name="connsiteX10" fmla="*/ 633622 w 1267244"/>
                <a:gd name="connsiteY10" fmla="*/ 0 h 644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67244" h="644205">
                  <a:moveTo>
                    <a:pt x="633622" y="0"/>
                  </a:moveTo>
                  <a:cubicBezTo>
                    <a:pt x="983562" y="0"/>
                    <a:pt x="1267244" y="130706"/>
                    <a:pt x="1267244" y="291940"/>
                  </a:cubicBezTo>
                  <a:lnTo>
                    <a:pt x="1267244" y="317340"/>
                  </a:lnTo>
                  <a:lnTo>
                    <a:pt x="1267244" y="326865"/>
                  </a:lnTo>
                  <a:lnTo>
                    <a:pt x="1267244" y="352265"/>
                  </a:lnTo>
                  <a:cubicBezTo>
                    <a:pt x="1267244" y="513499"/>
                    <a:pt x="983562" y="644205"/>
                    <a:pt x="633622" y="644205"/>
                  </a:cubicBezTo>
                  <a:cubicBezTo>
                    <a:pt x="283682" y="644205"/>
                    <a:pt x="0" y="513499"/>
                    <a:pt x="0" y="352265"/>
                  </a:cubicBezTo>
                  <a:lnTo>
                    <a:pt x="0" y="326865"/>
                  </a:lnTo>
                  <a:lnTo>
                    <a:pt x="0" y="317340"/>
                  </a:lnTo>
                  <a:lnTo>
                    <a:pt x="0" y="291940"/>
                  </a:lnTo>
                  <a:cubicBezTo>
                    <a:pt x="0" y="130706"/>
                    <a:pt x="283682" y="0"/>
                    <a:pt x="633622" y="0"/>
                  </a:cubicBezTo>
                  <a:close/>
                </a:path>
              </a:pathLst>
            </a:custGeom>
            <a:gradFill>
              <a:gsLst>
                <a:gs pos="0">
                  <a:srgbClr val="CC6600"/>
                </a:gs>
                <a:gs pos="50000">
                  <a:srgbClr val="FF9933"/>
                </a:gs>
                <a:gs pos="100000">
                  <a:srgbClr val="CC6600"/>
                </a:gs>
              </a:gsLst>
              <a:lin ang="108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3" name="楕円 902">
              <a:extLst>
                <a:ext uri="{FF2B5EF4-FFF2-40B4-BE49-F238E27FC236}">
                  <a16:creationId xmlns:a16="http://schemas.microsoft.com/office/drawing/2014/main" id="{E9DA345C-4C25-4848-806F-511DC360C9A5}"/>
                </a:ext>
              </a:extLst>
            </p:cNvPr>
            <p:cNvSpPr/>
            <p:nvPr/>
          </p:nvSpPr>
          <p:spPr bwMode="auto">
            <a:xfrm>
              <a:off x="4471419" y="3553927"/>
              <a:ext cx="422373" cy="194607"/>
            </a:xfrm>
            <a:prstGeom prst="ellipse">
              <a:avLst/>
            </a:prstGeom>
            <a:gradFill>
              <a:gsLst>
                <a:gs pos="0">
                  <a:srgbClr val="FF9933"/>
                </a:gs>
                <a:gs pos="100000">
                  <a:srgbClr val="CC6600"/>
                </a:gs>
              </a:gsLst>
              <a:lin ang="108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4" name="楕円 903">
              <a:extLst>
                <a:ext uri="{FF2B5EF4-FFF2-40B4-BE49-F238E27FC236}">
                  <a16:creationId xmlns:a16="http://schemas.microsoft.com/office/drawing/2014/main" id="{03FFC400-BA9A-4247-9953-9AFF6F3B6455}"/>
                </a:ext>
              </a:extLst>
            </p:cNvPr>
            <p:cNvSpPr/>
            <p:nvPr/>
          </p:nvSpPr>
          <p:spPr bwMode="auto">
            <a:xfrm>
              <a:off x="4481291" y="3562847"/>
              <a:ext cx="402628" cy="175164"/>
            </a:xfrm>
            <a:prstGeom prst="ellipse">
              <a:avLst/>
            </a:prstGeom>
            <a:gradFill flip="none" rotWithShape="1">
              <a:gsLst>
                <a:gs pos="0">
                  <a:srgbClr val="FF9933"/>
                </a:gs>
                <a:gs pos="50000">
                  <a:srgbClr val="C00000"/>
                </a:gs>
              </a:gsLst>
              <a:lin ang="189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5" name="フリーフォーム: 図形 904">
              <a:extLst>
                <a:ext uri="{FF2B5EF4-FFF2-40B4-BE49-F238E27FC236}">
                  <a16:creationId xmlns:a16="http://schemas.microsoft.com/office/drawing/2014/main" id="{8F89EED5-404D-4896-A4BA-9F2B7443CF7E}"/>
                </a:ext>
              </a:extLst>
            </p:cNvPr>
            <p:cNvSpPr/>
            <p:nvPr/>
          </p:nvSpPr>
          <p:spPr bwMode="auto">
            <a:xfrm>
              <a:off x="4481291" y="3562028"/>
              <a:ext cx="402628" cy="91815"/>
            </a:xfrm>
            <a:custGeom>
              <a:avLst/>
              <a:gdLst>
                <a:gd name="connsiteX0" fmla="*/ 604002 w 1208004"/>
                <a:gd name="connsiteY0" fmla="*/ 0 h 275471"/>
                <a:gd name="connsiteX1" fmla="*/ 1208004 w 1208004"/>
                <a:gd name="connsiteY1" fmla="*/ 262771 h 275471"/>
                <a:gd name="connsiteX2" fmla="*/ 1205061 w 1208004"/>
                <a:gd name="connsiteY2" fmla="*/ 275471 h 275471"/>
                <a:gd name="connsiteX3" fmla="*/ 1195733 w 1208004"/>
                <a:gd name="connsiteY3" fmla="*/ 235214 h 275471"/>
                <a:gd name="connsiteX4" fmla="*/ 604002 w 1208004"/>
                <a:gd name="connsiteY4" fmla="*/ 25400 h 275471"/>
                <a:gd name="connsiteX5" fmla="*/ 12271 w 1208004"/>
                <a:gd name="connsiteY5" fmla="*/ 235214 h 275471"/>
                <a:gd name="connsiteX6" fmla="*/ 2943 w 1208004"/>
                <a:gd name="connsiteY6" fmla="*/ 275471 h 275471"/>
                <a:gd name="connsiteX7" fmla="*/ 0 w 1208004"/>
                <a:gd name="connsiteY7" fmla="*/ 262771 h 275471"/>
                <a:gd name="connsiteX8" fmla="*/ 604002 w 1208004"/>
                <a:gd name="connsiteY8" fmla="*/ 0 h 275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08004" h="275471">
                  <a:moveTo>
                    <a:pt x="604002" y="0"/>
                  </a:moveTo>
                  <a:cubicBezTo>
                    <a:pt x="937583" y="0"/>
                    <a:pt x="1208004" y="117647"/>
                    <a:pt x="1208004" y="262771"/>
                  </a:cubicBezTo>
                  <a:lnTo>
                    <a:pt x="1205061" y="275471"/>
                  </a:lnTo>
                  <a:lnTo>
                    <a:pt x="1195733" y="235214"/>
                  </a:lnTo>
                  <a:cubicBezTo>
                    <a:pt x="1139412" y="115474"/>
                    <a:pt x="895886" y="25400"/>
                    <a:pt x="604002" y="25400"/>
                  </a:cubicBezTo>
                  <a:cubicBezTo>
                    <a:pt x="312119" y="25400"/>
                    <a:pt x="68592" y="115474"/>
                    <a:pt x="12271" y="235214"/>
                  </a:cubicBezTo>
                  <a:lnTo>
                    <a:pt x="2943" y="275471"/>
                  </a:lnTo>
                  <a:lnTo>
                    <a:pt x="0" y="262771"/>
                  </a:lnTo>
                  <a:cubicBezTo>
                    <a:pt x="0" y="117647"/>
                    <a:pt x="270421" y="0"/>
                    <a:pt x="604002" y="0"/>
                  </a:cubicBezTo>
                  <a:close/>
                </a:path>
              </a:pathLst>
            </a:custGeom>
            <a:gradFill>
              <a:gsLst>
                <a:gs pos="0">
                  <a:srgbClr val="CC6600"/>
                </a:gs>
                <a:gs pos="50000">
                  <a:srgbClr val="FF9933"/>
                </a:gs>
                <a:gs pos="100000">
                  <a:srgbClr val="CC6600"/>
                </a:gs>
              </a:gsLst>
              <a:lin ang="108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6" name="フリーフォーム: 図形 905">
              <a:extLst>
                <a:ext uri="{FF2B5EF4-FFF2-40B4-BE49-F238E27FC236}">
                  <a16:creationId xmlns:a16="http://schemas.microsoft.com/office/drawing/2014/main" id="{16E43D62-4385-439B-86EC-C361A4A7A954}"/>
                </a:ext>
              </a:extLst>
            </p:cNvPr>
            <p:cNvSpPr/>
            <p:nvPr/>
          </p:nvSpPr>
          <p:spPr bwMode="auto">
            <a:xfrm rot="10800000">
              <a:off x="4547141" y="3361843"/>
              <a:ext cx="117438" cy="313672"/>
            </a:xfrm>
            <a:custGeom>
              <a:avLst/>
              <a:gdLst>
                <a:gd name="connsiteX0" fmla="*/ 305803 w 352348"/>
                <a:gd name="connsiteY0" fmla="*/ 941108 h 941108"/>
                <a:gd name="connsiteX1" fmla="*/ 46545 w 352348"/>
                <a:gd name="connsiteY1" fmla="*/ 941108 h 941108"/>
                <a:gd name="connsiteX2" fmla="*/ 108388 w 352348"/>
                <a:gd name="connsiteY2" fmla="*/ 834483 h 941108"/>
                <a:gd name="connsiteX3" fmla="*/ 78044 w 352348"/>
                <a:gd name="connsiteY3" fmla="*/ 737585 h 941108"/>
                <a:gd name="connsiteX4" fmla="*/ 0 w 352348"/>
                <a:gd name="connsiteY4" fmla="*/ 619844 h 941108"/>
                <a:gd name="connsiteX5" fmla="*/ 0 w 352348"/>
                <a:gd name="connsiteY5" fmla="*/ 127783 h 941108"/>
                <a:gd name="connsiteX6" fmla="*/ 127783 w 352348"/>
                <a:gd name="connsiteY6" fmla="*/ 0 h 941108"/>
                <a:gd name="connsiteX7" fmla="*/ 224565 w 352348"/>
                <a:gd name="connsiteY7" fmla="*/ 0 h 941108"/>
                <a:gd name="connsiteX8" fmla="*/ 352348 w 352348"/>
                <a:gd name="connsiteY8" fmla="*/ 127783 h 941108"/>
                <a:gd name="connsiteX9" fmla="*/ 352348 w 352348"/>
                <a:gd name="connsiteY9" fmla="*/ 619844 h 941108"/>
                <a:gd name="connsiteX10" fmla="*/ 274304 w 352348"/>
                <a:gd name="connsiteY10" fmla="*/ 737585 h 941108"/>
                <a:gd name="connsiteX11" fmla="*/ 243961 w 352348"/>
                <a:gd name="connsiteY11" fmla="*/ 834483 h 941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52348" h="941108">
                  <a:moveTo>
                    <a:pt x="305803" y="941108"/>
                  </a:moveTo>
                  <a:lnTo>
                    <a:pt x="46545" y="941108"/>
                  </a:lnTo>
                  <a:lnTo>
                    <a:pt x="108388" y="834483"/>
                  </a:lnTo>
                  <a:lnTo>
                    <a:pt x="78044" y="737585"/>
                  </a:lnTo>
                  <a:cubicBezTo>
                    <a:pt x="32180" y="718187"/>
                    <a:pt x="0" y="672773"/>
                    <a:pt x="0" y="619844"/>
                  </a:cubicBezTo>
                  <a:lnTo>
                    <a:pt x="0" y="127783"/>
                  </a:lnTo>
                  <a:cubicBezTo>
                    <a:pt x="0" y="57210"/>
                    <a:pt x="57210" y="0"/>
                    <a:pt x="127783" y="0"/>
                  </a:cubicBezTo>
                  <a:lnTo>
                    <a:pt x="224565" y="0"/>
                  </a:lnTo>
                  <a:cubicBezTo>
                    <a:pt x="295138" y="0"/>
                    <a:pt x="352348" y="57210"/>
                    <a:pt x="352348" y="127783"/>
                  </a:cubicBezTo>
                  <a:lnTo>
                    <a:pt x="352348" y="619844"/>
                  </a:lnTo>
                  <a:cubicBezTo>
                    <a:pt x="352348" y="672773"/>
                    <a:pt x="320168" y="718187"/>
                    <a:pt x="274304" y="737585"/>
                  </a:cubicBezTo>
                  <a:lnTo>
                    <a:pt x="243961" y="834483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50000"/>
                  </a:schemeClr>
                </a:gs>
                <a:gs pos="50000">
                  <a:schemeClr val="accent5">
                    <a:lumMod val="90000"/>
                  </a:schemeClr>
                </a:gs>
                <a:gs pos="100000">
                  <a:schemeClr val="accent5">
                    <a:lumMod val="50000"/>
                  </a:schemeClr>
                </a:gs>
              </a:gsLst>
              <a:lin ang="108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07" name="グループ化 906">
              <a:extLst>
                <a:ext uri="{FF2B5EF4-FFF2-40B4-BE49-F238E27FC236}">
                  <a16:creationId xmlns:a16="http://schemas.microsoft.com/office/drawing/2014/main" id="{4605BC61-4EF1-4FDC-BE2E-0E65A6293506}"/>
                </a:ext>
              </a:extLst>
            </p:cNvPr>
            <p:cNvGrpSpPr/>
            <p:nvPr/>
          </p:nvGrpSpPr>
          <p:grpSpPr>
            <a:xfrm>
              <a:off x="4698790" y="3578424"/>
              <a:ext cx="125446" cy="97090"/>
              <a:chOff x="4036336" y="4008417"/>
              <a:chExt cx="510440" cy="395063"/>
            </a:xfrm>
          </p:grpSpPr>
          <p:sp>
            <p:nvSpPr>
              <p:cNvPr id="922" name="フリーフォーム: 図形 921">
                <a:extLst>
                  <a:ext uri="{FF2B5EF4-FFF2-40B4-BE49-F238E27FC236}">
                    <a16:creationId xmlns:a16="http://schemas.microsoft.com/office/drawing/2014/main" id="{231EA1D6-C1B8-4477-A319-A9D43ABC110B}"/>
                  </a:ext>
                </a:extLst>
              </p:cNvPr>
              <p:cNvSpPr/>
              <p:nvPr/>
            </p:nvSpPr>
            <p:spPr bwMode="auto">
              <a:xfrm>
                <a:off x="4036894" y="4082003"/>
                <a:ext cx="509326" cy="321477"/>
              </a:xfrm>
              <a:custGeom>
                <a:avLst/>
                <a:gdLst>
                  <a:gd name="connsiteX0" fmla="*/ 0 w 509326"/>
                  <a:gd name="connsiteY0" fmla="*/ 0 h 321477"/>
                  <a:gd name="connsiteX1" fmla="*/ 509326 w 509326"/>
                  <a:gd name="connsiteY1" fmla="*/ 0 h 321477"/>
                  <a:gd name="connsiteX2" fmla="*/ 376647 w 509326"/>
                  <a:gd name="connsiteY2" fmla="*/ 243523 h 321477"/>
                  <a:gd name="connsiteX3" fmla="*/ 377944 w 509326"/>
                  <a:gd name="connsiteY3" fmla="*/ 247384 h 321477"/>
                  <a:gd name="connsiteX4" fmla="*/ 254662 w 509326"/>
                  <a:gd name="connsiteY4" fmla="*/ 321477 h 321477"/>
                  <a:gd name="connsiteX5" fmla="*/ 131380 w 509326"/>
                  <a:gd name="connsiteY5" fmla="*/ 247384 h 321477"/>
                  <a:gd name="connsiteX6" fmla="*/ 132678 w 509326"/>
                  <a:gd name="connsiteY6" fmla="*/ 243521 h 321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09326" h="321477">
                    <a:moveTo>
                      <a:pt x="0" y="0"/>
                    </a:moveTo>
                    <a:lnTo>
                      <a:pt x="509326" y="0"/>
                    </a:lnTo>
                    <a:lnTo>
                      <a:pt x="376647" y="243523"/>
                    </a:lnTo>
                    <a:lnTo>
                      <a:pt x="377944" y="247384"/>
                    </a:lnTo>
                    <a:cubicBezTo>
                      <a:pt x="377944" y="288304"/>
                      <a:pt x="322749" y="321477"/>
                      <a:pt x="254662" y="321477"/>
                    </a:cubicBezTo>
                    <a:cubicBezTo>
                      <a:pt x="186575" y="321477"/>
                      <a:pt x="131380" y="288304"/>
                      <a:pt x="131380" y="247384"/>
                    </a:cubicBezTo>
                    <a:lnTo>
                      <a:pt x="132678" y="243521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>
                      <a:lumMod val="90000"/>
                    </a:schemeClr>
                  </a:gs>
                  <a:gs pos="100000">
                    <a:schemeClr val="accent5">
                      <a:lumMod val="50000"/>
                    </a:schemeClr>
                  </a:gs>
                </a:gsLst>
                <a:lin ang="108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3" name="楕円 922">
                <a:extLst>
                  <a:ext uri="{FF2B5EF4-FFF2-40B4-BE49-F238E27FC236}">
                    <a16:creationId xmlns:a16="http://schemas.microsoft.com/office/drawing/2014/main" id="{2939C91A-BBF1-4F1C-8936-DAAEEDD6E958}"/>
                  </a:ext>
                </a:extLst>
              </p:cNvPr>
              <p:cNvSpPr/>
              <p:nvPr/>
            </p:nvSpPr>
            <p:spPr bwMode="auto">
              <a:xfrm>
                <a:off x="4036336" y="4008417"/>
                <a:ext cx="510440" cy="14717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>
                      <a:lumMod val="90000"/>
                    </a:schemeClr>
                  </a:gs>
                  <a:gs pos="100000">
                    <a:schemeClr val="accent5">
                      <a:lumMod val="50000"/>
                    </a:schemeClr>
                  </a:gs>
                </a:gsLst>
                <a:lin ang="108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4" name="フリーフォーム: 図形 923">
                <a:extLst>
                  <a:ext uri="{FF2B5EF4-FFF2-40B4-BE49-F238E27FC236}">
                    <a16:creationId xmlns:a16="http://schemas.microsoft.com/office/drawing/2014/main" id="{D12FF311-8508-47E4-8435-F77851947DEA}"/>
                  </a:ext>
                </a:extLst>
              </p:cNvPr>
              <p:cNvSpPr/>
              <p:nvPr/>
            </p:nvSpPr>
            <p:spPr bwMode="auto">
              <a:xfrm>
                <a:off x="4092428" y="4096522"/>
                <a:ext cx="398256" cy="59066"/>
              </a:xfrm>
              <a:custGeom>
                <a:avLst/>
                <a:gdLst>
                  <a:gd name="connsiteX0" fmla="*/ 199128 w 398256"/>
                  <a:gd name="connsiteY0" fmla="*/ 0 h 59066"/>
                  <a:gd name="connsiteX1" fmla="*/ 379596 w 398256"/>
                  <a:gd name="connsiteY1" fmla="*/ 21553 h 59066"/>
                  <a:gd name="connsiteX2" fmla="*/ 398256 w 398256"/>
                  <a:gd name="connsiteY2" fmla="*/ 29533 h 59066"/>
                  <a:gd name="connsiteX3" fmla="*/ 379596 w 398256"/>
                  <a:gd name="connsiteY3" fmla="*/ 37513 h 59066"/>
                  <a:gd name="connsiteX4" fmla="*/ 199128 w 398256"/>
                  <a:gd name="connsiteY4" fmla="*/ 59066 h 59066"/>
                  <a:gd name="connsiteX5" fmla="*/ 18660 w 398256"/>
                  <a:gd name="connsiteY5" fmla="*/ 37513 h 59066"/>
                  <a:gd name="connsiteX6" fmla="*/ 0 w 398256"/>
                  <a:gd name="connsiteY6" fmla="*/ 29533 h 59066"/>
                  <a:gd name="connsiteX7" fmla="*/ 18660 w 398256"/>
                  <a:gd name="connsiteY7" fmla="*/ 21553 h 59066"/>
                  <a:gd name="connsiteX8" fmla="*/ 199128 w 398256"/>
                  <a:gd name="connsiteY8" fmla="*/ 0 h 590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98256" h="59066">
                    <a:moveTo>
                      <a:pt x="199128" y="0"/>
                    </a:moveTo>
                    <a:cubicBezTo>
                      <a:pt x="269605" y="0"/>
                      <a:pt x="333410" y="8237"/>
                      <a:pt x="379596" y="21553"/>
                    </a:cubicBezTo>
                    <a:lnTo>
                      <a:pt x="398256" y="29533"/>
                    </a:lnTo>
                    <a:lnTo>
                      <a:pt x="379596" y="37513"/>
                    </a:lnTo>
                    <a:cubicBezTo>
                      <a:pt x="333410" y="50830"/>
                      <a:pt x="269605" y="59066"/>
                      <a:pt x="199128" y="59066"/>
                    </a:cubicBezTo>
                    <a:cubicBezTo>
                      <a:pt x="128651" y="59066"/>
                      <a:pt x="64846" y="50830"/>
                      <a:pt x="18660" y="37513"/>
                    </a:cubicBezTo>
                    <a:lnTo>
                      <a:pt x="0" y="29533"/>
                    </a:lnTo>
                    <a:lnTo>
                      <a:pt x="18660" y="21553"/>
                    </a:lnTo>
                    <a:cubicBezTo>
                      <a:pt x="64846" y="8237"/>
                      <a:pt x="128651" y="0"/>
                      <a:pt x="199128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08" name="楕円 907">
              <a:extLst>
                <a:ext uri="{FF2B5EF4-FFF2-40B4-BE49-F238E27FC236}">
                  <a16:creationId xmlns:a16="http://schemas.microsoft.com/office/drawing/2014/main" id="{4C9A8CAA-7BE2-4C18-9900-4F1C2C050F8F}"/>
                </a:ext>
              </a:extLst>
            </p:cNvPr>
            <p:cNvSpPr/>
            <p:nvPr/>
          </p:nvSpPr>
          <p:spPr bwMode="auto">
            <a:xfrm>
              <a:off x="5305537" y="3232213"/>
              <a:ext cx="78755" cy="52848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09" name="グループ化 908">
              <a:extLst>
                <a:ext uri="{FF2B5EF4-FFF2-40B4-BE49-F238E27FC236}">
                  <a16:creationId xmlns:a16="http://schemas.microsoft.com/office/drawing/2014/main" id="{DFE61EF5-87F3-4B62-8172-68578579FEF5}"/>
                </a:ext>
              </a:extLst>
            </p:cNvPr>
            <p:cNvGrpSpPr/>
            <p:nvPr/>
          </p:nvGrpSpPr>
          <p:grpSpPr>
            <a:xfrm>
              <a:off x="4396223" y="3246081"/>
              <a:ext cx="854254" cy="612303"/>
              <a:chOff x="662423" y="3302295"/>
              <a:chExt cx="854254" cy="612303"/>
            </a:xfrm>
          </p:grpSpPr>
          <p:grpSp>
            <p:nvGrpSpPr>
              <p:cNvPr id="910" name="グループ化 909">
                <a:extLst>
                  <a:ext uri="{FF2B5EF4-FFF2-40B4-BE49-F238E27FC236}">
                    <a16:creationId xmlns:a16="http://schemas.microsoft.com/office/drawing/2014/main" id="{CC30B125-BFF2-4B15-89D0-16660AFBF13B}"/>
                  </a:ext>
                </a:extLst>
              </p:cNvPr>
              <p:cNvGrpSpPr/>
              <p:nvPr/>
            </p:nvGrpSpPr>
            <p:grpSpPr>
              <a:xfrm>
                <a:off x="1019170" y="3302295"/>
                <a:ext cx="187504" cy="262775"/>
                <a:chOff x="769474" y="3120941"/>
                <a:chExt cx="277618" cy="389064"/>
              </a:xfrm>
            </p:grpSpPr>
            <p:sp>
              <p:nvSpPr>
                <p:cNvPr id="920" name="フリーフォーム: 図形 919">
                  <a:extLst>
                    <a:ext uri="{FF2B5EF4-FFF2-40B4-BE49-F238E27FC236}">
                      <a16:creationId xmlns:a16="http://schemas.microsoft.com/office/drawing/2014/main" id="{BE56CEAC-3493-4E71-B65B-F01BA9FBE983}"/>
                    </a:ext>
                  </a:extLst>
                </p:cNvPr>
                <p:cNvSpPr/>
                <p:nvPr/>
              </p:nvSpPr>
              <p:spPr bwMode="auto">
                <a:xfrm>
                  <a:off x="769474" y="3120941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1" name="フリーフォーム: 図形 920">
                  <a:extLst>
                    <a:ext uri="{FF2B5EF4-FFF2-40B4-BE49-F238E27FC236}">
                      <a16:creationId xmlns:a16="http://schemas.microsoft.com/office/drawing/2014/main" id="{6F28249C-5E89-4AB4-81F4-9D903A559B54}"/>
                    </a:ext>
                  </a:extLst>
                </p:cNvPr>
                <p:cNvSpPr/>
                <p:nvPr/>
              </p:nvSpPr>
              <p:spPr bwMode="auto">
                <a:xfrm>
                  <a:off x="906634" y="3120941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11" name="グループ化 910">
                <a:extLst>
                  <a:ext uri="{FF2B5EF4-FFF2-40B4-BE49-F238E27FC236}">
                    <a16:creationId xmlns:a16="http://schemas.microsoft.com/office/drawing/2014/main" id="{2019646C-56A3-4F0A-B90A-9EA1D54B30AB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918" name="フリーフォーム: 図形 917">
                  <a:extLst>
                    <a:ext uri="{FF2B5EF4-FFF2-40B4-BE49-F238E27FC236}">
                      <a16:creationId xmlns:a16="http://schemas.microsoft.com/office/drawing/2014/main" id="{5A0FE64C-E3D3-4B45-9E16-DC0546E1A520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9" name="フリーフォーム: 図形 918">
                  <a:extLst>
                    <a:ext uri="{FF2B5EF4-FFF2-40B4-BE49-F238E27FC236}">
                      <a16:creationId xmlns:a16="http://schemas.microsoft.com/office/drawing/2014/main" id="{47AD34B1-1B81-4D35-8D09-41380341507D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12" name="グループ化 911">
                <a:extLst>
                  <a:ext uri="{FF2B5EF4-FFF2-40B4-BE49-F238E27FC236}">
                    <a16:creationId xmlns:a16="http://schemas.microsoft.com/office/drawing/2014/main" id="{898FA9CC-5FD2-4A27-858D-7E84AC37466E}"/>
                  </a:ext>
                </a:extLst>
              </p:cNvPr>
              <p:cNvGrpSpPr/>
              <p:nvPr/>
            </p:nvGrpSpPr>
            <p:grpSpPr>
              <a:xfrm>
                <a:off x="1329173" y="3620073"/>
                <a:ext cx="187504" cy="262775"/>
                <a:chOff x="1538723" y="3290585"/>
                <a:chExt cx="277618" cy="389064"/>
              </a:xfrm>
            </p:grpSpPr>
            <p:sp>
              <p:nvSpPr>
                <p:cNvPr id="916" name="フリーフォーム: 図形 915">
                  <a:extLst>
                    <a:ext uri="{FF2B5EF4-FFF2-40B4-BE49-F238E27FC236}">
                      <a16:creationId xmlns:a16="http://schemas.microsoft.com/office/drawing/2014/main" id="{CD80864B-360F-44D6-8A76-562DE45755B7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7" name="フリーフォーム: 図形 916">
                  <a:extLst>
                    <a:ext uri="{FF2B5EF4-FFF2-40B4-BE49-F238E27FC236}">
                      <a16:creationId xmlns:a16="http://schemas.microsoft.com/office/drawing/2014/main" id="{87B65EA5-D778-4D62-AE2D-4A9A16C3295A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13" name="グループ化 912">
                <a:extLst>
                  <a:ext uri="{FF2B5EF4-FFF2-40B4-BE49-F238E27FC236}">
                    <a16:creationId xmlns:a16="http://schemas.microsoft.com/office/drawing/2014/main" id="{BAE7E7F7-4D42-4A8C-BFAE-53303A940586}"/>
                  </a:ext>
                </a:extLst>
              </p:cNvPr>
              <p:cNvGrpSpPr/>
              <p:nvPr/>
            </p:nvGrpSpPr>
            <p:grpSpPr>
              <a:xfrm>
                <a:off x="897373" y="3651823"/>
                <a:ext cx="187504" cy="262775"/>
                <a:chOff x="1538723" y="3290585"/>
                <a:chExt cx="277618" cy="389064"/>
              </a:xfrm>
            </p:grpSpPr>
            <p:sp>
              <p:nvSpPr>
                <p:cNvPr id="914" name="フリーフォーム: 図形 913">
                  <a:extLst>
                    <a:ext uri="{FF2B5EF4-FFF2-40B4-BE49-F238E27FC236}">
                      <a16:creationId xmlns:a16="http://schemas.microsoft.com/office/drawing/2014/main" id="{D56FB925-BD3F-4209-8738-81EF7F80AAAF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5" name="フリーフォーム: 図形 914">
                  <a:extLst>
                    <a:ext uri="{FF2B5EF4-FFF2-40B4-BE49-F238E27FC236}">
                      <a16:creationId xmlns:a16="http://schemas.microsoft.com/office/drawing/2014/main" id="{9DD0F2D0-B921-40C7-8548-A318AA3603D1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959" name="グループ化 958">
            <a:extLst>
              <a:ext uri="{FF2B5EF4-FFF2-40B4-BE49-F238E27FC236}">
                <a16:creationId xmlns:a16="http://schemas.microsoft.com/office/drawing/2014/main" id="{E3CE0CC5-7FC9-4174-99E9-33804EE4DA5C}"/>
              </a:ext>
            </a:extLst>
          </p:cNvPr>
          <p:cNvGrpSpPr/>
          <p:nvPr/>
        </p:nvGrpSpPr>
        <p:grpSpPr>
          <a:xfrm>
            <a:off x="2169145" y="2917629"/>
            <a:ext cx="1771639" cy="1224588"/>
            <a:chOff x="2169145" y="2917629"/>
            <a:chExt cx="1771639" cy="1224588"/>
          </a:xfrm>
        </p:grpSpPr>
        <p:grpSp>
          <p:nvGrpSpPr>
            <p:cNvPr id="960" name="グループ化 959">
              <a:extLst>
                <a:ext uri="{FF2B5EF4-FFF2-40B4-BE49-F238E27FC236}">
                  <a16:creationId xmlns:a16="http://schemas.microsoft.com/office/drawing/2014/main" id="{5A97CE7A-5BB0-44AD-86EF-212514EEF5DF}"/>
                </a:ext>
              </a:extLst>
            </p:cNvPr>
            <p:cNvGrpSpPr/>
            <p:nvPr/>
          </p:nvGrpSpPr>
          <p:grpSpPr>
            <a:xfrm>
              <a:off x="2169145" y="2961987"/>
              <a:ext cx="1771639" cy="1180230"/>
              <a:chOff x="2188589" y="3013791"/>
              <a:chExt cx="1771639" cy="1180230"/>
            </a:xfrm>
          </p:grpSpPr>
          <p:sp>
            <p:nvSpPr>
              <p:cNvPr id="997" name="フリーフォーム: 図形 996">
                <a:extLst>
                  <a:ext uri="{FF2B5EF4-FFF2-40B4-BE49-F238E27FC236}">
                    <a16:creationId xmlns:a16="http://schemas.microsoft.com/office/drawing/2014/main" id="{5B93459F-7AED-466F-8340-74C6B0A882AE}"/>
                  </a:ext>
                </a:extLst>
              </p:cNvPr>
              <p:cNvSpPr/>
              <p:nvPr/>
            </p:nvSpPr>
            <p:spPr bwMode="auto">
              <a:xfrm flipH="1">
                <a:off x="3137983" y="3085801"/>
                <a:ext cx="488211" cy="294311"/>
              </a:xfrm>
              <a:custGeom>
                <a:avLst/>
                <a:gdLst>
                  <a:gd name="connsiteX0" fmla="*/ 298577 w 601163"/>
                  <a:gd name="connsiteY0" fmla="*/ 85 h 315654"/>
                  <a:gd name="connsiteX1" fmla="*/ 353517 w 601163"/>
                  <a:gd name="connsiteY1" fmla="*/ 41618 h 315654"/>
                  <a:gd name="connsiteX2" fmla="*/ 437260 w 601163"/>
                  <a:gd name="connsiteY2" fmla="*/ 89350 h 315654"/>
                  <a:gd name="connsiteX3" fmla="*/ 441886 w 601163"/>
                  <a:gd name="connsiteY3" fmla="*/ 91839 h 315654"/>
                  <a:gd name="connsiteX4" fmla="*/ 445567 w 601163"/>
                  <a:gd name="connsiteY4" fmla="*/ 92303 h 315654"/>
                  <a:gd name="connsiteX5" fmla="*/ 483262 w 601163"/>
                  <a:gd name="connsiteY5" fmla="*/ 131660 h 315654"/>
                  <a:gd name="connsiteX6" fmla="*/ 567005 w 601163"/>
                  <a:gd name="connsiteY6" fmla="*/ 179392 h 315654"/>
                  <a:gd name="connsiteX7" fmla="*/ 600974 w 601163"/>
                  <a:gd name="connsiteY7" fmla="*/ 219051 h 315654"/>
                  <a:gd name="connsiteX8" fmla="*/ 586346 w 601163"/>
                  <a:gd name="connsiteY8" fmla="*/ 258839 h 315654"/>
                  <a:gd name="connsiteX9" fmla="*/ 597272 w 601163"/>
                  <a:gd name="connsiteY9" fmla="*/ 305555 h 315654"/>
                  <a:gd name="connsiteX10" fmla="*/ 591060 w 601163"/>
                  <a:gd name="connsiteY10" fmla="*/ 315654 h 315654"/>
                  <a:gd name="connsiteX11" fmla="*/ 26144 w 601163"/>
                  <a:gd name="connsiteY11" fmla="*/ 315654 h 315654"/>
                  <a:gd name="connsiteX12" fmla="*/ 25310 w 601163"/>
                  <a:gd name="connsiteY12" fmla="*/ 311584 h 315654"/>
                  <a:gd name="connsiteX13" fmla="*/ 25194 w 601163"/>
                  <a:gd name="connsiteY13" fmla="*/ 311466 h 315654"/>
                  <a:gd name="connsiteX14" fmla="*/ 8548 w 601163"/>
                  <a:gd name="connsiteY14" fmla="*/ 294599 h 315654"/>
                  <a:gd name="connsiteX15" fmla="*/ 410 w 601163"/>
                  <a:gd name="connsiteY15" fmla="*/ 270053 h 315654"/>
                  <a:gd name="connsiteX16" fmla="*/ 7502 w 601163"/>
                  <a:gd name="connsiteY16" fmla="*/ 232766 h 315654"/>
                  <a:gd name="connsiteX17" fmla="*/ 6407 w 601163"/>
                  <a:gd name="connsiteY17" fmla="*/ 173041 h 315654"/>
                  <a:gd name="connsiteX18" fmla="*/ 60338 w 601163"/>
                  <a:gd name="connsiteY18" fmla="*/ 133234 h 315654"/>
                  <a:gd name="connsiteX19" fmla="*/ 83477 w 601163"/>
                  <a:gd name="connsiteY19" fmla="*/ 93881 h 315654"/>
                  <a:gd name="connsiteX20" fmla="*/ 113054 w 601163"/>
                  <a:gd name="connsiteY20" fmla="*/ 86347 h 315654"/>
                  <a:gd name="connsiteX21" fmla="*/ 127491 w 601163"/>
                  <a:gd name="connsiteY21" fmla="*/ 94260 h 315654"/>
                  <a:gd name="connsiteX22" fmla="*/ 138954 w 601163"/>
                  <a:gd name="connsiteY22" fmla="*/ 78646 h 315654"/>
                  <a:gd name="connsiteX23" fmla="*/ 170969 w 601163"/>
                  <a:gd name="connsiteY23" fmla="*/ 68690 h 315654"/>
                  <a:gd name="connsiteX24" fmla="*/ 194109 w 601163"/>
                  <a:gd name="connsiteY24" fmla="*/ 29338 h 315654"/>
                  <a:gd name="connsiteX25" fmla="*/ 251272 w 601163"/>
                  <a:gd name="connsiteY25" fmla="*/ 36926 h 315654"/>
                  <a:gd name="connsiteX26" fmla="*/ 298577 w 601163"/>
                  <a:gd name="connsiteY26" fmla="*/ 85 h 315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01163" h="315654">
                    <a:moveTo>
                      <a:pt x="298577" y="85"/>
                    </a:moveTo>
                    <a:cubicBezTo>
                      <a:pt x="322227" y="-1342"/>
                      <a:pt x="344151" y="15229"/>
                      <a:pt x="353517" y="41618"/>
                    </a:cubicBezTo>
                    <a:cubicBezTo>
                      <a:pt x="387472" y="26306"/>
                      <a:pt x="425250" y="47835"/>
                      <a:pt x="437260" y="89350"/>
                    </a:cubicBezTo>
                    <a:lnTo>
                      <a:pt x="441886" y="91839"/>
                    </a:lnTo>
                    <a:lnTo>
                      <a:pt x="445567" y="92303"/>
                    </a:lnTo>
                    <a:cubicBezTo>
                      <a:pt x="462149" y="97600"/>
                      <a:pt x="476237" y="111869"/>
                      <a:pt x="483262" y="131660"/>
                    </a:cubicBezTo>
                    <a:cubicBezTo>
                      <a:pt x="517217" y="116349"/>
                      <a:pt x="554995" y="137877"/>
                      <a:pt x="567005" y="179392"/>
                    </a:cubicBezTo>
                    <a:cubicBezTo>
                      <a:pt x="584803" y="180887"/>
                      <a:pt x="599168" y="197655"/>
                      <a:pt x="600974" y="219051"/>
                    </a:cubicBezTo>
                    <a:cubicBezTo>
                      <a:pt x="602285" y="234531"/>
                      <a:pt x="596727" y="249654"/>
                      <a:pt x="586346" y="258839"/>
                    </a:cubicBezTo>
                    <a:cubicBezTo>
                      <a:pt x="597321" y="270388"/>
                      <a:pt x="601614" y="288741"/>
                      <a:pt x="597272" y="305555"/>
                    </a:cubicBezTo>
                    <a:lnTo>
                      <a:pt x="591060" y="315654"/>
                    </a:lnTo>
                    <a:lnTo>
                      <a:pt x="26144" y="315654"/>
                    </a:lnTo>
                    <a:lnTo>
                      <a:pt x="25310" y="311584"/>
                    </a:lnTo>
                    <a:lnTo>
                      <a:pt x="25194" y="311466"/>
                    </a:lnTo>
                    <a:lnTo>
                      <a:pt x="8548" y="294599"/>
                    </a:lnTo>
                    <a:cubicBezTo>
                      <a:pt x="4267" y="287459"/>
                      <a:pt x="1423" y="279058"/>
                      <a:pt x="410" y="270053"/>
                    </a:cubicBezTo>
                    <a:cubicBezTo>
                      <a:pt x="-1064" y="256979"/>
                      <a:pt x="1457" y="243715"/>
                      <a:pt x="7502" y="232766"/>
                    </a:cubicBezTo>
                    <a:cubicBezTo>
                      <a:pt x="-396" y="214070"/>
                      <a:pt x="-797" y="192071"/>
                      <a:pt x="6407" y="173041"/>
                    </a:cubicBezTo>
                    <a:cubicBezTo>
                      <a:pt x="15983" y="147740"/>
                      <a:pt x="37298" y="132008"/>
                      <a:pt x="60338" y="133234"/>
                    </a:cubicBezTo>
                    <a:cubicBezTo>
                      <a:pt x="62975" y="116683"/>
                      <a:pt x="71417" y="102337"/>
                      <a:pt x="83477" y="93881"/>
                    </a:cubicBezTo>
                    <a:cubicBezTo>
                      <a:pt x="92640" y="87456"/>
                      <a:pt x="103012" y="85014"/>
                      <a:pt x="113054" y="86347"/>
                    </a:cubicBezTo>
                    <a:lnTo>
                      <a:pt x="127491" y="94260"/>
                    </a:lnTo>
                    <a:lnTo>
                      <a:pt x="138954" y="78646"/>
                    </a:lnTo>
                    <a:cubicBezTo>
                      <a:pt x="148360" y="71704"/>
                      <a:pt x="159449" y="68077"/>
                      <a:pt x="170969" y="68690"/>
                    </a:cubicBezTo>
                    <a:cubicBezTo>
                      <a:pt x="173607" y="52140"/>
                      <a:pt x="182048" y="37794"/>
                      <a:pt x="194109" y="29338"/>
                    </a:cubicBezTo>
                    <a:cubicBezTo>
                      <a:pt x="212433" y="16488"/>
                      <a:pt x="235599" y="19567"/>
                      <a:pt x="251272" y="36926"/>
                    </a:cubicBezTo>
                    <a:cubicBezTo>
                      <a:pt x="260498" y="15322"/>
                      <a:pt x="278508" y="1296"/>
                      <a:pt x="298577" y="85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00660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98" name="フリーフォーム: 図形 997">
                <a:extLst>
                  <a:ext uri="{FF2B5EF4-FFF2-40B4-BE49-F238E27FC236}">
                    <a16:creationId xmlns:a16="http://schemas.microsoft.com/office/drawing/2014/main" id="{1F0AD534-9061-4FF8-83BC-7DE663C68B6B}"/>
                  </a:ext>
                </a:extLst>
              </p:cNvPr>
              <p:cNvSpPr/>
              <p:nvPr/>
            </p:nvSpPr>
            <p:spPr bwMode="auto">
              <a:xfrm flipH="1">
                <a:off x="3335928" y="3199454"/>
                <a:ext cx="428838" cy="315654"/>
              </a:xfrm>
              <a:custGeom>
                <a:avLst/>
                <a:gdLst>
                  <a:gd name="connsiteX0" fmla="*/ 298577 w 601163"/>
                  <a:gd name="connsiteY0" fmla="*/ 85 h 315654"/>
                  <a:gd name="connsiteX1" fmla="*/ 353517 w 601163"/>
                  <a:gd name="connsiteY1" fmla="*/ 41618 h 315654"/>
                  <a:gd name="connsiteX2" fmla="*/ 437260 w 601163"/>
                  <a:gd name="connsiteY2" fmla="*/ 89350 h 315654"/>
                  <a:gd name="connsiteX3" fmla="*/ 441886 w 601163"/>
                  <a:gd name="connsiteY3" fmla="*/ 91839 h 315654"/>
                  <a:gd name="connsiteX4" fmla="*/ 445567 w 601163"/>
                  <a:gd name="connsiteY4" fmla="*/ 92303 h 315654"/>
                  <a:gd name="connsiteX5" fmla="*/ 483262 w 601163"/>
                  <a:gd name="connsiteY5" fmla="*/ 131660 h 315654"/>
                  <a:gd name="connsiteX6" fmla="*/ 567005 w 601163"/>
                  <a:gd name="connsiteY6" fmla="*/ 179392 h 315654"/>
                  <a:gd name="connsiteX7" fmla="*/ 600974 w 601163"/>
                  <a:gd name="connsiteY7" fmla="*/ 219051 h 315654"/>
                  <a:gd name="connsiteX8" fmla="*/ 586346 w 601163"/>
                  <a:gd name="connsiteY8" fmla="*/ 258839 h 315654"/>
                  <a:gd name="connsiteX9" fmla="*/ 597272 w 601163"/>
                  <a:gd name="connsiteY9" fmla="*/ 305555 h 315654"/>
                  <a:gd name="connsiteX10" fmla="*/ 591060 w 601163"/>
                  <a:gd name="connsiteY10" fmla="*/ 315654 h 315654"/>
                  <a:gd name="connsiteX11" fmla="*/ 26144 w 601163"/>
                  <a:gd name="connsiteY11" fmla="*/ 315654 h 315654"/>
                  <a:gd name="connsiteX12" fmla="*/ 25310 w 601163"/>
                  <a:gd name="connsiteY12" fmla="*/ 311584 h 315654"/>
                  <a:gd name="connsiteX13" fmla="*/ 25194 w 601163"/>
                  <a:gd name="connsiteY13" fmla="*/ 311466 h 315654"/>
                  <a:gd name="connsiteX14" fmla="*/ 8548 w 601163"/>
                  <a:gd name="connsiteY14" fmla="*/ 294599 h 315654"/>
                  <a:gd name="connsiteX15" fmla="*/ 410 w 601163"/>
                  <a:gd name="connsiteY15" fmla="*/ 270053 h 315654"/>
                  <a:gd name="connsiteX16" fmla="*/ 7502 w 601163"/>
                  <a:gd name="connsiteY16" fmla="*/ 232766 h 315654"/>
                  <a:gd name="connsiteX17" fmla="*/ 6407 w 601163"/>
                  <a:gd name="connsiteY17" fmla="*/ 173041 h 315654"/>
                  <a:gd name="connsiteX18" fmla="*/ 60338 w 601163"/>
                  <a:gd name="connsiteY18" fmla="*/ 133234 h 315654"/>
                  <a:gd name="connsiteX19" fmla="*/ 83477 w 601163"/>
                  <a:gd name="connsiteY19" fmla="*/ 93881 h 315654"/>
                  <a:gd name="connsiteX20" fmla="*/ 113054 w 601163"/>
                  <a:gd name="connsiteY20" fmla="*/ 86347 h 315654"/>
                  <a:gd name="connsiteX21" fmla="*/ 127491 w 601163"/>
                  <a:gd name="connsiteY21" fmla="*/ 94260 h 315654"/>
                  <a:gd name="connsiteX22" fmla="*/ 138954 w 601163"/>
                  <a:gd name="connsiteY22" fmla="*/ 78646 h 315654"/>
                  <a:gd name="connsiteX23" fmla="*/ 170969 w 601163"/>
                  <a:gd name="connsiteY23" fmla="*/ 68690 h 315654"/>
                  <a:gd name="connsiteX24" fmla="*/ 194109 w 601163"/>
                  <a:gd name="connsiteY24" fmla="*/ 29338 h 315654"/>
                  <a:gd name="connsiteX25" fmla="*/ 251272 w 601163"/>
                  <a:gd name="connsiteY25" fmla="*/ 36926 h 315654"/>
                  <a:gd name="connsiteX26" fmla="*/ 298577 w 601163"/>
                  <a:gd name="connsiteY26" fmla="*/ 85 h 315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01163" h="315654">
                    <a:moveTo>
                      <a:pt x="298577" y="85"/>
                    </a:moveTo>
                    <a:cubicBezTo>
                      <a:pt x="322227" y="-1342"/>
                      <a:pt x="344151" y="15229"/>
                      <a:pt x="353517" y="41618"/>
                    </a:cubicBezTo>
                    <a:cubicBezTo>
                      <a:pt x="387472" y="26306"/>
                      <a:pt x="425250" y="47835"/>
                      <a:pt x="437260" y="89350"/>
                    </a:cubicBezTo>
                    <a:lnTo>
                      <a:pt x="441886" y="91839"/>
                    </a:lnTo>
                    <a:lnTo>
                      <a:pt x="445567" y="92303"/>
                    </a:lnTo>
                    <a:cubicBezTo>
                      <a:pt x="462149" y="97600"/>
                      <a:pt x="476237" y="111869"/>
                      <a:pt x="483262" y="131660"/>
                    </a:cubicBezTo>
                    <a:cubicBezTo>
                      <a:pt x="517217" y="116349"/>
                      <a:pt x="554995" y="137877"/>
                      <a:pt x="567005" y="179392"/>
                    </a:cubicBezTo>
                    <a:cubicBezTo>
                      <a:pt x="584803" y="180887"/>
                      <a:pt x="599168" y="197655"/>
                      <a:pt x="600974" y="219051"/>
                    </a:cubicBezTo>
                    <a:cubicBezTo>
                      <a:pt x="602285" y="234531"/>
                      <a:pt x="596727" y="249654"/>
                      <a:pt x="586346" y="258839"/>
                    </a:cubicBezTo>
                    <a:cubicBezTo>
                      <a:pt x="597321" y="270388"/>
                      <a:pt x="601614" y="288741"/>
                      <a:pt x="597272" y="305555"/>
                    </a:cubicBezTo>
                    <a:lnTo>
                      <a:pt x="591060" y="315654"/>
                    </a:lnTo>
                    <a:lnTo>
                      <a:pt x="26144" y="315654"/>
                    </a:lnTo>
                    <a:lnTo>
                      <a:pt x="25310" y="311584"/>
                    </a:lnTo>
                    <a:lnTo>
                      <a:pt x="25194" y="311466"/>
                    </a:lnTo>
                    <a:lnTo>
                      <a:pt x="8548" y="294599"/>
                    </a:lnTo>
                    <a:cubicBezTo>
                      <a:pt x="4267" y="287459"/>
                      <a:pt x="1423" y="279058"/>
                      <a:pt x="410" y="270053"/>
                    </a:cubicBezTo>
                    <a:cubicBezTo>
                      <a:pt x="-1064" y="256979"/>
                      <a:pt x="1457" y="243715"/>
                      <a:pt x="7502" y="232766"/>
                    </a:cubicBezTo>
                    <a:cubicBezTo>
                      <a:pt x="-396" y="214070"/>
                      <a:pt x="-797" y="192071"/>
                      <a:pt x="6407" y="173041"/>
                    </a:cubicBezTo>
                    <a:cubicBezTo>
                      <a:pt x="15983" y="147740"/>
                      <a:pt x="37298" y="132008"/>
                      <a:pt x="60338" y="133234"/>
                    </a:cubicBezTo>
                    <a:cubicBezTo>
                      <a:pt x="62975" y="116683"/>
                      <a:pt x="71417" y="102337"/>
                      <a:pt x="83477" y="93881"/>
                    </a:cubicBezTo>
                    <a:cubicBezTo>
                      <a:pt x="92640" y="87456"/>
                      <a:pt x="103012" y="85014"/>
                      <a:pt x="113054" y="86347"/>
                    </a:cubicBezTo>
                    <a:lnTo>
                      <a:pt x="127491" y="94260"/>
                    </a:lnTo>
                    <a:lnTo>
                      <a:pt x="138954" y="78646"/>
                    </a:lnTo>
                    <a:cubicBezTo>
                      <a:pt x="148360" y="71704"/>
                      <a:pt x="159449" y="68077"/>
                      <a:pt x="170969" y="68690"/>
                    </a:cubicBezTo>
                    <a:cubicBezTo>
                      <a:pt x="173607" y="52140"/>
                      <a:pt x="182048" y="37794"/>
                      <a:pt x="194109" y="29338"/>
                    </a:cubicBezTo>
                    <a:cubicBezTo>
                      <a:pt x="212433" y="16488"/>
                      <a:pt x="235599" y="19567"/>
                      <a:pt x="251272" y="36926"/>
                    </a:cubicBezTo>
                    <a:cubicBezTo>
                      <a:pt x="260498" y="15322"/>
                      <a:pt x="278508" y="1296"/>
                      <a:pt x="298577" y="85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99" name="フリーフォーム: 図形 998">
                <a:extLst>
                  <a:ext uri="{FF2B5EF4-FFF2-40B4-BE49-F238E27FC236}">
                    <a16:creationId xmlns:a16="http://schemas.microsoft.com/office/drawing/2014/main" id="{E11C94A5-C7A2-43E3-AD49-DD592871326B}"/>
                  </a:ext>
                </a:extLst>
              </p:cNvPr>
              <p:cNvSpPr/>
              <p:nvPr/>
            </p:nvSpPr>
            <p:spPr bwMode="auto">
              <a:xfrm flipH="1">
                <a:off x="2607650" y="3013791"/>
                <a:ext cx="601163" cy="362402"/>
              </a:xfrm>
              <a:custGeom>
                <a:avLst/>
                <a:gdLst>
                  <a:gd name="connsiteX0" fmla="*/ 298577 w 601163"/>
                  <a:gd name="connsiteY0" fmla="*/ 85 h 315654"/>
                  <a:gd name="connsiteX1" fmla="*/ 353517 w 601163"/>
                  <a:gd name="connsiteY1" fmla="*/ 41618 h 315654"/>
                  <a:gd name="connsiteX2" fmla="*/ 437260 w 601163"/>
                  <a:gd name="connsiteY2" fmla="*/ 89350 h 315654"/>
                  <a:gd name="connsiteX3" fmla="*/ 441886 w 601163"/>
                  <a:gd name="connsiteY3" fmla="*/ 91839 h 315654"/>
                  <a:gd name="connsiteX4" fmla="*/ 445567 w 601163"/>
                  <a:gd name="connsiteY4" fmla="*/ 92303 h 315654"/>
                  <a:gd name="connsiteX5" fmla="*/ 483262 w 601163"/>
                  <a:gd name="connsiteY5" fmla="*/ 131660 h 315654"/>
                  <a:gd name="connsiteX6" fmla="*/ 567005 w 601163"/>
                  <a:gd name="connsiteY6" fmla="*/ 179392 h 315654"/>
                  <a:gd name="connsiteX7" fmla="*/ 600974 w 601163"/>
                  <a:gd name="connsiteY7" fmla="*/ 219051 h 315654"/>
                  <a:gd name="connsiteX8" fmla="*/ 586346 w 601163"/>
                  <a:gd name="connsiteY8" fmla="*/ 258839 h 315654"/>
                  <a:gd name="connsiteX9" fmla="*/ 597272 w 601163"/>
                  <a:gd name="connsiteY9" fmla="*/ 305555 h 315654"/>
                  <a:gd name="connsiteX10" fmla="*/ 591060 w 601163"/>
                  <a:gd name="connsiteY10" fmla="*/ 315654 h 315654"/>
                  <a:gd name="connsiteX11" fmla="*/ 26144 w 601163"/>
                  <a:gd name="connsiteY11" fmla="*/ 315654 h 315654"/>
                  <a:gd name="connsiteX12" fmla="*/ 25310 w 601163"/>
                  <a:gd name="connsiteY12" fmla="*/ 311584 h 315654"/>
                  <a:gd name="connsiteX13" fmla="*/ 25194 w 601163"/>
                  <a:gd name="connsiteY13" fmla="*/ 311466 h 315654"/>
                  <a:gd name="connsiteX14" fmla="*/ 8548 w 601163"/>
                  <a:gd name="connsiteY14" fmla="*/ 294599 h 315654"/>
                  <a:gd name="connsiteX15" fmla="*/ 410 w 601163"/>
                  <a:gd name="connsiteY15" fmla="*/ 270053 h 315654"/>
                  <a:gd name="connsiteX16" fmla="*/ 7502 w 601163"/>
                  <a:gd name="connsiteY16" fmla="*/ 232766 h 315654"/>
                  <a:gd name="connsiteX17" fmla="*/ 6407 w 601163"/>
                  <a:gd name="connsiteY17" fmla="*/ 173041 h 315654"/>
                  <a:gd name="connsiteX18" fmla="*/ 60338 w 601163"/>
                  <a:gd name="connsiteY18" fmla="*/ 133234 h 315654"/>
                  <a:gd name="connsiteX19" fmla="*/ 83477 w 601163"/>
                  <a:gd name="connsiteY19" fmla="*/ 93881 h 315654"/>
                  <a:gd name="connsiteX20" fmla="*/ 113054 w 601163"/>
                  <a:gd name="connsiteY20" fmla="*/ 86347 h 315654"/>
                  <a:gd name="connsiteX21" fmla="*/ 127491 w 601163"/>
                  <a:gd name="connsiteY21" fmla="*/ 94260 h 315654"/>
                  <a:gd name="connsiteX22" fmla="*/ 138954 w 601163"/>
                  <a:gd name="connsiteY22" fmla="*/ 78646 h 315654"/>
                  <a:gd name="connsiteX23" fmla="*/ 170969 w 601163"/>
                  <a:gd name="connsiteY23" fmla="*/ 68690 h 315654"/>
                  <a:gd name="connsiteX24" fmla="*/ 194109 w 601163"/>
                  <a:gd name="connsiteY24" fmla="*/ 29338 h 315654"/>
                  <a:gd name="connsiteX25" fmla="*/ 251272 w 601163"/>
                  <a:gd name="connsiteY25" fmla="*/ 36926 h 315654"/>
                  <a:gd name="connsiteX26" fmla="*/ 298577 w 601163"/>
                  <a:gd name="connsiteY26" fmla="*/ 85 h 315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01163" h="315654">
                    <a:moveTo>
                      <a:pt x="298577" y="85"/>
                    </a:moveTo>
                    <a:cubicBezTo>
                      <a:pt x="322227" y="-1342"/>
                      <a:pt x="344151" y="15229"/>
                      <a:pt x="353517" y="41618"/>
                    </a:cubicBezTo>
                    <a:cubicBezTo>
                      <a:pt x="387472" y="26306"/>
                      <a:pt x="425250" y="47835"/>
                      <a:pt x="437260" y="89350"/>
                    </a:cubicBezTo>
                    <a:lnTo>
                      <a:pt x="441886" y="91839"/>
                    </a:lnTo>
                    <a:lnTo>
                      <a:pt x="445567" y="92303"/>
                    </a:lnTo>
                    <a:cubicBezTo>
                      <a:pt x="462149" y="97600"/>
                      <a:pt x="476237" y="111869"/>
                      <a:pt x="483262" y="131660"/>
                    </a:cubicBezTo>
                    <a:cubicBezTo>
                      <a:pt x="517217" y="116349"/>
                      <a:pt x="554995" y="137877"/>
                      <a:pt x="567005" y="179392"/>
                    </a:cubicBezTo>
                    <a:cubicBezTo>
                      <a:pt x="584803" y="180887"/>
                      <a:pt x="599168" y="197655"/>
                      <a:pt x="600974" y="219051"/>
                    </a:cubicBezTo>
                    <a:cubicBezTo>
                      <a:pt x="602285" y="234531"/>
                      <a:pt x="596727" y="249654"/>
                      <a:pt x="586346" y="258839"/>
                    </a:cubicBezTo>
                    <a:cubicBezTo>
                      <a:pt x="597321" y="270388"/>
                      <a:pt x="601614" y="288741"/>
                      <a:pt x="597272" y="305555"/>
                    </a:cubicBezTo>
                    <a:lnTo>
                      <a:pt x="591060" y="315654"/>
                    </a:lnTo>
                    <a:lnTo>
                      <a:pt x="26144" y="315654"/>
                    </a:lnTo>
                    <a:lnTo>
                      <a:pt x="25310" y="311584"/>
                    </a:lnTo>
                    <a:lnTo>
                      <a:pt x="25194" y="311466"/>
                    </a:lnTo>
                    <a:lnTo>
                      <a:pt x="8548" y="294599"/>
                    </a:lnTo>
                    <a:cubicBezTo>
                      <a:pt x="4267" y="287459"/>
                      <a:pt x="1423" y="279058"/>
                      <a:pt x="410" y="270053"/>
                    </a:cubicBezTo>
                    <a:cubicBezTo>
                      <a:pt x="-1064" y="256979"/>
                      <a:pt x="1457" y="243715"/>
                      <a:pt x="7502" y="232766"/>
                    </a:cubicBezTo>
                    <a:cubicBezTo>
                      <a:pt x="-396" y="214070"/>
                      <a:pt x="-797" y="192071"/>
                      <a:pt x="6407" y="173041"/>
                    </a:cubicBezTo>
                    <a:cubicBezTo>
                      <a:pt x="15983" y="147740"/>
                      <a:pt x="37298" y="132008"/>
                      <a:pt x="60338" y="133234"/>
                    </a:cubicBezTo>
                    <a:cubicBezTo>
                      <a:pt x="62975" y="116683"/>
                      <a:pt x="71417" y="102337"/>
                      <a:pt x="83477" y="93881"/>
                    </a:cubicBezTo>
                    <a:cubicBezTo>
                      <a:pt x="92640" y="87456"/>
                      <a:pt x="103012" y="85014"/>
                      <a:pt x="113054" y="86347"/>
                    </a:cubicBezTo>
                    <a:lnTo>
                      <a:pt x="127491" y="94260"/>
                    </a:lnTo>
                    <a:lnTo>
                      <a:pt x="138954" y="78646"/>
                    </a:lnTo>
                    <a:cubicBezTo>
                      <a:pt x="148360" y="71704"/>
                      <a:pt x="159449" y="68077"/>
                      <a:pt x="170969" y="68690"/>
                    </a:cubicBezTo>
                    <a:cubicBezTo>
                      <a:pt x="173607" y="52140"/>
                      <a:pt x="182048" y="37794"/>
                      <a:pt x="194109" y="29338"/>
                    </a:cubicBezTo>
                    <a:cubicBezTo>
                      <a:pt x="212433" y="16488"/>
                      <a:pt x="235599" y="19567"/>
                      <a:pt x="251272" y="36926"/>
                    </a:cubicBezTo>
                    <a:cubicBezTo>
                      <a:pt x="260498" y="15322"/>
                      <a:pt x="278508" y="1296"/>
                      <a:pt x="298577" y="85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00660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00" name="フリーフォーム: 図形 999">
                <a:extLst>
                  <a:ext uri="{FF2B5EF4-FFF2-40B4-BE49-F238E27FC236}">
                    <a16:creationId xmlns:a16="http://schemas.microsoft.com/office/drawing/2014/main" id="{D5D87C03-1189-4D3D-B4D4-E8A07B5E8D7C}"/>
                  </a:ext>
                </a:extLst>
              </p:cNvPr>
              <p:cNvSpPr/>
              <p:nvPr/>
            </p:nvSpPr>
            <p:spPr bwMode="auto">
              <a:xfrm>
                <a:off x="2398286" y="3156203"/>
                <a:ext cx="428838" cy="315654"/>
              </a:xfrm>
              <a:custGeom>
                <a:avLst/>
                <a:gdLst>
                  <a:gd name="connsiteX0" fmla="*/ 298577 w 601163"/>
                  <a:gd name="connsiteY0" fmla="*/ 85 h 315654"/>
                  <a:gd name="connsiteX1" fmla="*/ 353517 w 601163"/>
                  <a:gd name="connsiteY1" fmla="*/ 41618 h 315654"/>
                  <a:gd name="connsiteX2" fmla="*/ 437260 w 601163"/>
                  <a:gd name="connsiteY2" fmla="*/ 89350 h 315654"/>
                  <a:gd name="connsiteX3" fmla="*/ 441886 w 601163"/>
                  <a:gd name="connsiteY3" fmla="*/ 91839 h 315654"/>
                  <a:gd name="connsiteX4" fmla="*/ 445567 w 601163"/>
                  <a:gd name="connsiteY4" fmla="*/ 92303 h 315654"/>
                  <a:gd name="connsiteX5" fmla="*/ 483262 w 601163"/>
                  <a:gd name="connsiteY5" fmla="*/ 131660 h 315654"/>
                  <a:gd name="connsiteX6" fmla="*/ 567005 w 601163"/>
                  <a:gd name="connsiteY6" fmla="*/ 179392 h 315654"/>
                  <a:gd name="connsiteX7" fmla="*/ 600974 w 601163"/>
                  <a:gd name="connsiteY7" fmla="*/ 219051 h 315654"/>
                  <a:gd name="connsiteX8" fmla="*/ 586346 w 601163"/>
                  <a:gd name="connsiteY8" fmla="*/ 258839 h 315654"/>
                  <a:gd name="connsiteX9" fmla="*/ 597272 w 601163"/>
                  <a:gd name="connsiteY9" fmla="*/ 305555 h 315654"/>
                  <a:gd name="connsiteX10" fmla="*/ 591060 w 601163"/>
                  <a:gd name="connsiteY10" fmla="*/ 315654 h 315654"/>
                  <a:gd name="connsiteX11" fmla="*/ 26144 w 601163"/>
                  <a:gd name="connsiteY11" fmla="*/ 315654 h 315654"/>
                  <a:gd name="connsiteX12" fmla="*/ 25310 w 601163"/>
                  <a:gd name="connsiteY12" fmla="*/ 311584 h 315654"/>
                  <a:gd name="connsiteX13" fmla="*/ 25194 w 601163"/>
                  <a:gd name="connsiteY13" fmla="*/ 311466 h 315654"/>
                  <a:gd name="connsiteX14" fmla="*/ 8548 w 601163"/>
                  <a:gd name="connsiteY14" fmla="*/ 294599 h 315654"/>
                  <a:gd name="connsiteX15" fmla="*/ 410 w 601163"/>
                  <a:gd name="connsiteY15" fmla="*/ 270053 h 315654"/>
                  <a:gd name="connsiteX16" fmla="*/ 7502 w 601163"/>
                  <a:gd name="connsiteY16" fmla="*/ 232766 h 315654"/>
                  <a:gd name="connsiteX17" fmla="*/ 6407 w 601163"/>
                  <a:gd name="connsiteY17" fmla="*/ 173041 h 315654"/>
                  <a:gd name="connsiteX18" fmla="*/ 60338 w 601163"/>
                  <a:gd name="connsiteY18" fmla="*/ 133234 h 315654"/>
                  <a:gd name="connsiteX19" fmla="*/ 83477 w 601163"/>
                  <a:gd name="connsiteY19" fmla="*/ 93881 h 315654"/>
                  <a:gd name="connsiteX20" fmla="*/ 113054 w 601163"/>
                  <a:gd name="connsiteY20" fmla="*/ 86347 h 315654"/>
                  <a:gd name="connsiteX21" fmla="*/ 127491 w 601163"/>
                  <a:gd name="connsiteY21" fmla="*/ 94260 h 315654"/>
                  <a:gd name="connsiteX22" fmla="*/ 138954 w 601163"/>
                  <a:gd name="connsiteY22" fmla="*/ 78646 h 315654"/>
                  <a:gd name="connsiteX23" fmla="*/ 170969 w 601163"/>
                  <a:gd name="connsiteY23" fmla="*/ 68690 h 315654"/>
                  <a:gd name="connsiteX24" fmla="*/ 194109 w 601163"/>
                  <a:gd name="connsiteY24" fmla="*/ 29338 h 315654"/>
                  <a:gd name="connsiteX25" fmla="*/ 251272 w 601163"/>
                  <a:gd name="connsiteY25" fmla="*/ 36926 h 315654"/>
                  <a:gd name="connsiteX26" fmla="*/ 298577 w 601163"/>
                  <a:gd name="connsiteY26" fmla="*/ 85 h 315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01163" h="315654">
                    <a:moveTo>
                      <a:pt x="298577" y="85"/>
                    </a:moveTo>
                    <a:cubicBezTo>
                      <a:pt x="322227" y="-1342"/>
                      <a:pt x="344151" y="15229"/>
                      <a:pt x="353517" y="41618"/>
                    </a:cubicBezTo>
                    <a:cubicBezTo>
                      <a:pt x="387472" y="26306"/>
                      <a:pt x="425250" y="47835"/>
                      <a:pt x="437260" y="89350"/>
                    </a:cubicBezTo>
                    <a:lnTo>
                      <a:pt x="441886" y="91839"/>
                    </a:lnTo>
                    <a:lnTo>
                      <a:pt x="445567" y="92303"/>
                    </a:lnTo>
                    <a:cubicBezTo>
                      <a:pt x="462149" y="97600"/>
                      <a:pt x="476237" y="111869"/>
                      <a:pt x="483262" y="131660"/>
                    </a:cubicBezTo>
                    <a:cubicBezTo>
                      <a:pt x="517217" y="116349"/>
                      <a:pt x="554995" y="137877"/>
                      <a:pt x="567005" y="179392"/>
                    </a:cubicBezTo>
                    <a:cubicBezTo>
                      <a:pt x="584803" y="180887"/>
                      <a:pt x="599168" y="197655"/>
                      <a:pt x="600974" y="219051"/>
                    </a:cubicBezTo>
                    <a:cubicBezTo>
                      <a:pt x="602285" y="234531"/>
                      <a:pt x="596727" y="249654"/>
                      <a:pt x="586346" y="258839"/>
                    </a:cubicBezTo>
                    <a:cubicBezTo>
                      <a:pt x="597321" y="270388"/>
                      <a:pt x="601614" y="288741"/>
                      <a:pt x="597272" y="305555"/>
                    </a:cubicBezTo>
                    <a:lnTo>
                      <a:pt x="591060" y="315654"/>
                    </a:lnTo>
                    <a:lnTo>
                      <a:pt x="26144" y="315654"/>
                    </a:lnTo>
                    <a:lnTo>
                      <a:pt x="25310" y="311584"/>
                    </a:lnTo>
                    <a:lnTo>
                      <a:pt x="25194" y="311466"/>
                    </a:lnTo>
                    <a:lnTo>
                      <a:pt x="8548" y="294599"/>
                    </a:lnTo>
                    <a:cubicBezTo>
                      <a:pt x="4267" y="287459"/>
                      <a:pt x="1423" y="279058"/>
                      <a:pt x="410" y="270053"/>
                    </a:cubicBezTo>
                    <a:cubicBezTo>
                      <a:pt x="-1064" y="256979"/>
                      <a:pt x="1457" y="243715"/>
                      <a:pt x="7502" y="232766"/>
                    </a:cubicBezTo>
                    <a:cubicBezTo>
                      <a:pt x="-396" y="214070"/>
                      <a:pt x="-797" y="192071"/>
                      <a:pt x="6407" y="173041"/>
                    </a:cubicBezTo>
                    <a:cubicBezTo>
                      <a:pt x="15983" y="147740"/>
                      <a:pt x="37298" y="132008"/>
                      <a:pt x="60338" y="133234"/>
                    </a:cubicBezTo>
                    <a:cubicBezTo>
                      <a:pt x="62975" y="116683"/>
                      <a:pt x="71417" y="102337"/>
                      <a:pt x="83477" y="93881"/>
                    </a:cubicBezTo>
                    <a:cubicBezTo>
                      <a:pt x="92640" y="87456"/>
                      <a:pt x="103012" y="85014"/>
                      <a:pt x="113054" y="86347"/>
                    </a:cubicBezTo>
                    <a:lnTo>
                      <a:pt x="127491" y="94260"/>
                    </a:lnTo>
                    <a:lnTo>
                      <a:pt x="138954" y="78646"/>
                    </a:lnTo>
                    <a:cubicBezTo>
                      <a:pt x="148360" y="71704"/>
                      <a:pt x="159449" y="68077"/>
                      <a:pt x="170969" y="68690"/>
                    </a:cubicBezTo>
                    <a:cubicBezTo>
                      <a:pt x="173607" y="52140"/>
                      <a:pt x="182048" y="37794"/>
                      <a:pt x="194109" y="29338"/>
                    </a:cubicBezTo>
                    <a:cubicBezTo>
                      <a:pt x="212433" y="16488"/>
                      <a:pt x="235599" y="19567"/>
                      <a:pt x="251272" y="36926"/>
                    </a:cubicBezTo>
                    <a:cubicBezTo>
                      <a:pt x="260498" y="15322"/>
                      <a:pt x="278508" y="1296"/>
                      <a:pt x="298577" y="85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01" name="フリーフォーム: 図形 1000">
                <a:extLst>
                  <a:ext uri="{FF2B5EF4-FFF2-40B4-BE49-F238E27FC236}">
                    <a16:creationId xmlns:a16="http://schemas.microsoft.com/office/drawing/2014/main" id="{23C0C85E-C5EB-47BF-ABF0-D645BECCE685}"/>
                  </a:ext>
                </a:extLst>
              </p:cNvPr>
              <p:cNvSpPr/>
              <p:nvPr/>
            </p:nvSpPr>
            <p:spPr bwMode="auto">
              <a:xfrm>
                <a:off x="3014909" y="3151298"/>
                <a:ext cx="469460" cy="288683"/>
              </a:xfrm>
              <a:custGeom>
                <a:avLst/>
                <a:gdLst>
                  <a:gd name="connsiteX0" fmla="*/ 298577 w 601163"/>
                  <a:gd name="connsiteY0" fmla="*/ 85 h 315654"/>
                  <a:gd name="connsiteX1" fmla="*/ 353517 w 601163"/>
                  <a:gd name="connsiteY1" fmla="*/ 41618 h 315654"/>
                  <a:gd name="connsiteX2" fmla="*/ 437260 w 601163"/>
                  <a:gd name="connsiteY2" fmla="*/ 89350 h 315654"/>
                  <a:gd name="connsiteX3" fmla="*/ 441886 w 601163"/>
                  <a:gd name="connsiteY3" fmla="*/ 91839 h 315654"/>
                  <a:gd name="connsiteX4" fmla="*/ 445567 w 601163"/>
                  <a:gd name="connsiteY4" fmla="*/ 92303 h 315654"/>
                  <a:gd name="connsiteX5" fmla="*/ 483262 w 601163"/>
                  <a:gd name="connsiteY5" fmla="*/ 131660 h 315654"/>
                  <a:gd name="connsiteX6" fmla="*/ 567005 w 601163"/>
                  <a:gd name="connsiteY6" fmla="*/ 179392 h 315654"/>
                  <a:gd name="connsiteX7" fmla="*/ 600974 w 601163"/>
                  <a:gd name="connsiteY7" fmla="*/ 219051 h 315654"/>
                  <a:gd name="connsiteX8" fmla="*/ 586346 w 601163"/>
                  <a:gd name="connsiteY8" fmla="*/ 258839 h 315654"/>
                  <a:gd name="connsiteX9" fmla="*/ 597272 w 601163"/>
                  <a:gd name="connsiteY9" fmla="*/ 305555 h 315654"/>
                  <a:gd name="connsiteX10" fmla="*/ 591060 w 601163"/>
                  <a:gd name="connsiteY10" fmla="*/ 315654 h 315654"/>
                  <a:gd name="connsiteX11" fmla="*/ 26144 w 601163"/>
                  <a:gd name="connsiteY11" fmla="*/ 315654 h 315654"/>
                  <a:gd name="connsiteX12" fmla="*/ 25310 w 601163"/>
                  <a:gd name="connsiteY12" fmla="*/ 311584 h 315654"/>
                  <a:gd name="connsiteX13" fmla="*/ 25194 w 601163"/>
                  <a:gd name="connsiteY13" fmla="*/ 311466 h 315654"/>
                  <a:gd name="connsiteX14" fmla="*/ 8548 w 601163"/>
                  <a:gd name="connsiteY14" fmla="*/ 294599 h 315654"/>
                  <a:gd name="connsiteX15" fmla="*/ 410 w 601163"/>
                  <a:gd name="connsiteY15" fmla="*/ 270053 h 315654"/>
                  <a:gd name="connsiteX16" fmla="*/ 7502 w 601163"/>
                  <a:gd name="connsiteY16" fmla="*/ 232766 h 315654"/>
                  <a:gd name="connsiteX17" fmla="*/ 6407 w 601163"/>
                  <a:gd name="connsiteY17" fmla="*/ 173041 h 315654"/>
                  <a:gd name="connsiteX18" fmla="*/ 60338 w 601163"/>
                  <a:gd name="connsiteY18" fmla="*/ 133234 h 315654"/>
                  <a:gd name="connsiteX19" fmla="*/ 83477 w 601163"/>
                  <a:gd name="connsiteY19" fmla="*/ 93881 h 315654"/>
                  <a:gd name="connsiteX20" fmla="*/ 113054 w 601163"/>
                  <a:gd name="connsiteY20" fmla="*/ 86347 h 315654"/>
                  <a:gd name="connsiteX21" fmla="*/ 127491 w 601163"/>
                  <a:gd name="connsiteY21" fmla="*/ 94260 h 315654"/>
                  <a:gd name="connsiteX22" fmla="*/ 138954 w 601163"/>
                  <a:gd name="connsiteY22" fmla="*/ 78646 h 315654"/>
                  <a:gd name="connsiteX23" fmla="*/ 170969 w 601163"/>
                  <a:gd name="connsiteY23" fmla="*/ 68690 h 315654"/>
                  <a:gd name="connsiteX24" fmla="*/ 194109 w 601163"/>
                  <a:gd name="connsiteY24" fmla="*/ 29338 h 315654"/>
                  <a:gd name="connsiteX25" fmla="*/ 251272 w 601163"/>
                  <a:gd name="connsiteY25" fmla="*/ 36926 h 315654"/>
                  <a:gd name="connsiteX26" fmla="*/ 298577 w 601163"/>
                  <a:gd name="connsiteY26" fmla="*/ 85 h 315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01163" h="315654">
                    <a:moveTo>
                      <a:pt x="298577" y="85"/>
                    </a:moveTo>
                    <a:cubicBezTo>
                      <a:pt x="322227" y="-1342"/>
                      <a:pt x="344151" y="15229"/>
                      <a:pt x="353517" y="41618"/>
                    </a:cubicBezTo>
                    <a:cubicBezTo>
                      <a:pt x="387472" y="26306"/>
                      <a:pt x="425250" y="47835"/>
                      <a:pt x="437260" y="89350"/>
                    </a:cubicBezTo>
                    <a:lnTo>
                      <a:pt x="441886" y="91839"/>
                    </a:lnTo>
                    <a:lnTo>
                      <a:pt x="445567" y="92303"/>
                    </a:lnTo>
                    <a:cubicBezTo>
                      <a:pt x="462149" y="97600"/>
                      <a:pt x="476237" y="111869"/>
                      <a:pt x="483262" y="131660"/>
                    </a:cubicBezTo>
                    <a:cubicBezTo>
                      <a:pt x="517217" y="116349"/>
                      <a:pt x="554995" y="137877"/>
                      <a:pt x="567005" y="179392"/>
                    </a:cubicBezTo>
                    <a:cubicBezTo>
                      <a:pt x="584803" y="180887"/>
                      <a:pt x="599168" y="197655"/>
                      <a:pt x="600974" y="219051"/>
                    </a:cubicBezTo>
                    <a:cubicBezTo>
                      <a:pt x="602285" y="234531"/>
                      <a:pt x="596727" y="249654"/>
                      <a:pt x="586346" y="258839"/>
                    </a:cubicBezTo>
                    <a:cubicBezTo>
                      <a:pt x="597321" y="270388"/>
                      <a:pt x="601614" y="288741"/>
                      <a:pt x="597272" y="305555"/>
                    </a:cubicBezTo>
                    <a:lnTo>
                      <a:pt x="591060" y="315654"/>
                    </a:lnTo>
                    <a:lnTo>
                      <a:pt x="26144" y="315654"/>
                    </a:lnTo>
                    <a:lnTo>
                      <a:pt x="25310" y="311584"/>
                    </a:lnTo>
                    <a:lnTo>
                      <a:pt x="25194" y="311466"/>
                    </a:lnTo>
                    <a:lnTo>
                      <a:pt x="8548" y="294599"/>
                    </a:lnTo>
                    <a:cubicBezTo>
                      <a:pt x="4267" y="287459"/>
                      <a:pt x="1423" y="279058"/>
                      <a:pt x="410" y="270053"/>
                    </a:cubicBezTo>
                    <a:cubicBezTo>
                      <a:pt x="-1064" y="256979"/>
                      <a:pt x="1457" y="243715"/>
                      <a:pt x="7502" y="232766"/>
                    </a:cubicBezTo>
                    <a:cubicBezTo>
                      <a:pt x="-396" y="214070"/>
                      <a:pt x="-797" y="192071"/>
                      <a:pt x="6407" y="173041"/>
                    </a:cubicBezTo>
                    <a:cubicBezTo>
                      <a:pt x="15983" y="147740"/>
                      <a:pt x="37298" y="132008"/>
                      <a:pt x="60338" y="133234"/>
                    </a:cubicBezTo>
                    <a:cubicBezTo>
                      <a:pt x="62975" y="116683"/>
                      <a:pt x="71417" y="102337"/>
                      <a:pt x="83477" y="93881"/>
                    </a:cubicBezTo>
                    <a:cubicBezTo>
                      <a:pt x="92640" y="87456"/>
                      <a:pt x="103012" y="85014"/>
                      <a:pt x="113054" y="86347"/>
                    </a:cubicBezTo>
                    <a:lnTo>
                      <a:pt x="127491" y="94260"/>
                    </a:lnTo>
                    <a:lnTo>
                      <a:pt x="138954" y="78646"/>
                    </a:lnTo>
                    <a:cubicBezTo>
                      <a:pt x="148360" y="71704"/>
                      <a:pt x="159449" y="68077"/>
                      <a:pt x="170969" y="68690"/>
                    </a:cubicBezTo>
                    <a:cubicBezTo>
                      <a:pt x="173607" y="52140"/>
                      <a:pt x="182048" y="37794"/>
                      <a:pt x="194109" y="29338"/>
                    </a:cubicBezTo>
                    <a:cubicBezTo>
                      <a:pt x="212433" y="16488"/>
                      <a:pt x="235599" y="19567"/>
                      <a:pt x="251272" y="36926"/>
                    </a:cubicBezTo>
                    <a:cubicBezTo>
                      <a:pt x="260498" y="15322"/>
                      <a:pt x="278508" y="1296"/>
                      <a:pt x="298577" y="85"/>
                    </a:cubicBezTo>
                    <a:close/>
                  </a:path>
                </a:pathLst>
              </a:custGeom>
              <a:pattFill prst="smConfetti">
                <a:fgClr>
                  <a:srgbClr val="00CC00"/>
                </a:fgClr>
                <a:bgClr>
                  <a:srgbClr val="339933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02" name="楕円 1001">
                <a:extLst>
                  <a:ext uri="{FF2B5EF4-FFF2-40B4-BE49-F238E27FC236}">
                    <a16:creationId xmlns:a16="http://schemas.microsoft.com/office/drawing/2014/main" id="{F9D844D8-ED0E-470A-9963-329E672CD6ED}"/>
                  </a:ext>
                </a:extLst>
              </p:cNvPr>
              <p:cNvSpPr/>
              <p:nvPr/>
            </p:nvSpPr>
            <p:spPr bwMode="auto">
              <a:xfrm>
                <a:off x="2317466" y="3431856"/>
                <a:ext cx="1538595" cy="681824"/>
              </a:xfrm>
              <a:prstGeom prst="ellipse">
                <a:avLst/>
              </a:prstGeom>
              <a:solidFill>
                <a:srgbClr val="00B0F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3" name="フリーフォーム: 図形 1002">
                <a:extLst>
                  <a:ext uri="{FF2B5EF4-FFF2-40B4-BE49-F238E27FC236}">
                    <a16:creationId xmlns:a16="http://schemas.microsoft.com/office/drawing/2014/main" id="{770E9C81-F3F7-4396-A2B9-979F654B4BA6}"/>
                  </a:ext>
                </a:extLst>
              </p:cNvPr>
              <p:cNvSpPr/>
              <p:nvPr/>
            </p:nvSpPr>
            <p:spPr bwMode="auto">
              <a:xfrm>
                <a:off x="2188589" y="3567521"/>
                <a:ext cx="1771639" cy="626500"/>
              </a:xfrm>
              <a:custGeom>
                <a:avLst/>
                <a:gdLst>
                  <a:gd name="connsiteX0" fmla="*/ 1649949 w 1771639"/>
                  <a:gd name="connsiteY0" fmla="*/ 0 h 626500"/>
                  <a:gd name="connsiteX1" fmla="*/ 1771639 w 1771639"/>
                  <a:gd name="connsiteY1" fmla="*/ 160716 h 626500"/>
                  <a:gd name="connsiteX2" fmla="*/ 1695474 w 1771639"/>
                  <a:gd name="connsiteY2" fmla="*/ 203577 h 626500"/>
                  <a:gd name="connsiteX3" fmla="*/ 1688429 w 1771639"/>
                  <a:gd name="connsiteY3" fmla="*/ 204107 h 626500"/>
                  <a:gd name="connsiteX4" fmla="*/ 1727709 w 1771639"/>
                  <a:gd name="connsiteY4" fmla="*/ 245611 h 626500"/>
                  <a:gd name="connsiteX5" fmla="*/ 1769517 w 1771639"/>
                  <a:gd name="connsiteY5" fmla="*/ 334640 h 626500"/>
                  <a:gd name="connsiteX6" fmla="*/ 1620627 w 1771639"/>
                  <a:gd name="connsiteY6" fmla="*/ 380658 h 626500"/>
                  <a:gd name="connsiteX7" fmla="*/ 1579154 w 1771639"/>
                  <a:gd name="connsiteY7" fmla="*/ 376650 h 626500"/>
                  <a:gd name="connsiteX8" fmla="*/ 1597096 w 1771639"/>
                  <a:gd name="connsiteY8" fmla="*/ 404482 h 626500"/>
                  <a:gd name="connsiteX9" fmla="*/ 1609078 w 1771639"/>
                  <a:gd name="connsiteY9" fmla="*/ 438529 h 626500"/>
                  <a:gd name="connsiteX10" fmla="*/ 1448901 w 1771639"/>
                  <a:gd name="connsiteY10" fmla="*/ 482583 h 626500"/>
                  <a:gd name="connsiteX11" fmla="*/ 1379224 w 1771639"/>
                  <a:gd name="connsiteY11" fmla="*/ 476592 h 626500"/>
                  <a:gd name="connsiteX12" fmla="*/ 1421231 w 1771639"/>
                  <a:gd name="connsiteY12" fmla="*/ 528102 h 626500"/>
                  <a:gd name="connsiteX13" fmla="*/ 1439772 w 1771639"/>
                  <a:gd name="connsiteY13" fmla="*/ 569750 h 626500"/>
                  <a:gd name="connsiteX14" fmla="*/ 1191917 w 1771639"/>
                  <a:gd name="connsiteY14" fmla="*/ 623638 h 626500"/>
                  <a:gd name="connsiteX15" fmla="*/ 1016283 w 1771639"/>
                  <a:gd name="connsiteY15" fmla="*/ 611699 h 626500"/>
                  <a:gd name="connsiteX16" fmla="*/ 998186 w 1771639"/>
                  <a:gd name="connsiteY16" fmla="*/ 606032 h 626500"/>
                  <a:gd name="connsiteX17" fmla="*/ 965087 w 1771639"/>
                  <a:gd name="connsiteY17" fmla="*/ 614567 h 626500"/>
                  <a:gd name="connsiteX18" fmla="*/ 799403 w 1771639"/>
                  <a:gd name="connsiteY18" fmla="*/ 626500 h 626500"/>
                  <a:gd name="connsiteX19" fmla="*/ 565091 w 1771639"/>
                  <a:gd name="connsiteY19" fmla="*/ 585759 h 626500"/>
                  <a:gd name="connsiteX20" fmla="*/ 570195 w 1771639"/>
                  <a:gd name="connsiteY20" fmla="*/ 571505 h 626500"/>
                  <a:gd name="connsiteX21" fmla="*/ 562941 w 1771639"/>
                  <a:gd name="connsiteY21" fmla="*/ 572687 h 626500"/>
                  <a:gd name="connsiteX22" fmla="*/ 497745 w 1771639"/>
                  <a:gd name="connsiteY22" fmla="*/ 575869 h 626500"/>
                  <a:gd name="connsiteX23" fmla="*/ 330251 w 1771639"/>
                  <a:gd name="connsiteY23" fmla="*/ 535375 h 626500"/>
                  <a:gd name="connsiteX24" fmla="*/ 344332 w 1771639"/>
                  <a:gd name="connsiteY24" fmla="*/ 500829 h 626500"/>
                  <a:gd name="connsiteX25" fmla="*/ 358485 w 1771639"/>
                  <a:gd name="connsiteY25" fmla="*/ 483094 h 626500"/>
                  <a:gd name="connsiteX26" fmla="*/ 314498 w 1771639"/>
                  <a:gd name="connsiteY26" fmla="*/ 485666 h 626500"/>
                  <a:gd name="connsiteX27" fmla="*/ 157052 w 1771639"/>
                  <a:gd name="connsiteY27" fmla="*/ 440060 h 626500"/>
                  <a:gd name="connsiteX28" fmla="*/ 170288 w 1771639"/>
                  <a:gd name="connsiteY28" fmla="*/ 401154 h 626500"/>
                  <a:gd name="connsiteX29" fmla="*/ 189195 w 1771639"/>
                  <a:gd name="connsiteY29" fmla="*/ 372769 h 626500"/>
                  <a:gd name="connsiteX30" fmla="*/ 172284 w 1771639"/>
                  <a:gd name="connsiteY30" fmla="*/ 374042 h 626500"/>
                  <a:gd name="connsiteX31" fmla="*/ 47577 w 1771639"/>
                  <a:gd name="connsiteY31" fmla="*/ 327526 h 626500"/>
                  <a:gd name="connsiteX32" fmla="*/ 85800 w 1771639"/>
                  <a:gd name="connsiteY32" fmla="*/ 234216 h 626500"/>
                  <a:gd name="connsiteX33" fmla="*/ 90247 w 1771639"/>
                  <a:gd name="connsiteY33" fmla="*/ 229046 h 626500"/>
                  <a:gd name="connsiteX34" fmla="*/ 83772 w 1771639"/>
                  <a:gd name="connsiteY34" fmla="*/ 228798 h 626500"/>
                  <a:gd name="connsiteX35" fmla="*/ 4 w 1771639"/>
                  <a:gd name="connsiteY35" fmla="*/ 191414 h 626500"/>
                  <a:gd name="connsiteX36" fmla="*/ 140606 w 1771639"/>
                  <a:gd name="connsiteY36" fmla="*/ 55186 h 626500"/>
                  <a:gd name="connsiteX37" fmla="*/ 274568 w 1771639"/>
                  <a:gd name="connsiteY37" fmla="*/ 191414 h 626500"/>
                  <a:gd name="connsiteX38" fmla="*/ 263780 w 1771639"/>
                  <a:gd name="connsiteY38" fmla="*/ 206761 h 626500"/>
                  <a:gd name="connsiteX39" fmla="*/ 244336 w 1771639"/>
                  <a:gd name="connsiteY39" fmla="*/ 215044 h 626500"/>
                  <a:gd name="connsiteX40" fmla="*/ 261973 w 1771639"/>
                  <a:gd name="connsiteY40" fmla="*/ 237535 h 626500"/>
                  <a:gd name="connsiteX41" fmla="*/ 286001 w 1771639"/>
                  <a:gd name="connsiteY41" fmla="*/ 288082 h 626500"/>
                  <a:gd name="connsiteX42" fmla="*/ 286438 w 1771639"/>
                  <a:gd name="connsiteY42" fmla="*/ 287871 h 626500"/>
                  <a:gd name="connsiteX43" fmla="*/ 318306 w 1771639"/>
                  <a:gd name="connsiteY43" fmla="*/ 282489 h 626500"/>
                  <a:gd name="connsiteX44" fmla="*/ 427733 w 1771639"/>
                  <a:gd name="connsiteY44" fmla="*/ 351830 h 626500"/>
                  <a:gd name="connsiteX45" fmla="*/ 459453 w 1771639"/>
                  <a:gd name="connsiteY45" fmla="*/ 403651 h 626500"/>
                  <a:gd name="connsiteX46" fmla="*/ 467894 w 1771639"/>
                  <a:gd name="connsiteY46" fmla="*/ 400242 h 626500"/>
                  <a:gd name="connsiteX47" fmla="*/ 501797 w 1771639"/>
                  <a:gd name="connsiteY47" fmla="*/ 395463 h 626500"/>
                  <a:gd name="connsiteX48" fmla="*/ 618207 w 1771639"/>
                  <a:gd name="connsiteY48" fmla="*/ 457032 h 626500"/>
                  <a:gd name="connsiteX49" fmla="*/ 648192 w 1771639"/>
                  <a:gd name="connsiteY49" fmla="*/ 497918 h 626500"/>
                  <a:gd name="connsiteX50" fmla="*/ 713113 w 1771639"/>
                  <a:gd name="connsiteY50" fmla="*/ 462736 h 626500"/>
                  <a:gd name="connsiteX51" fmla="*/ 805071 w 1771639"/>
                  <a:gd name="connsiteY51" fmla="*/ 444996 h 626500"/>
                  <a:gd name="connsiteX52" fmla="*/ 967920 w 1771639"/>
                  <a:gd name="connsiteY52" fmla="*/ 506940 h 626500"/>
                  <a:gd name="connsiteX53" fmla="*/ 974294 w 1771639"/>
                  <a:gd name="connsiteY53" fmla="*/ 513190 h 626500"/>
                  <a:gd name="connsiteX54" fmla="*/ 1020030 w 1771639"/>
                  <a:gd name="connsiteY54" fmla="*/ 461651 h 626500"/>
                  <a:gd name="connsiteX55" fmla="*/ 1197912 w 1771639"/>
                  <a:gd name="connsiteY55" fmla="*/ 383561 h 626500"/>
                  <a:gd name="connsiteX56" fmla="*/ 1293452 w 1771639"/>
                  <a:gd name="connsiteY56" fmla="*/ 408468 h 626500"/>
                  <a:gd name="connsiteX57" fmla="*/ 1297572 w 1771639"/>
                  <a:gd name="connsiteY57" fmla="*/ 411087 h 626500"/>
                  <a:gd name="connsiteX58" fmla="*/ 1302189 w 1771639"/>
                  <a:gd name="connsiteY58" fmla="*/ 400947 h 626500"/>
                  <a:gd name="connsiteX59" fmla="*/ 1452775 w 1771639"/>
                  <a:gd name="connsiteY59" fmla="*/ 286319 h 626500"/>
                  <a:gd name="connsiteX60" fmla="*/ 1484890 w 1771639"/>
                  <a:gd name="connsiteY60" fmla="*/ 291862 h 626500"/>
                  <a:gd name="connsiteX61" fmla="*/ 1486080 w 1771639"/>
                  <a:gd name="connsiteY61" fmla="*/ 292457 h 626500"/>
                  <a:gd name="connsiteX62" fmla="*/ 1517372 w 1771639"/>
                  <a:gd name="connsiteY62" fmla="*/ 242329 h 626500"/>
                  <a:gd name="connsiteX63" fmla="*/ 1563863 w 1771639"/>
                  <a:gd name="connsiteY63" fmla="*/ 197544 h 626500"/>
                  <a:gd name="connsiteX64" fmla="*/ 1558564 w 1771639"/>
                  <a:gd name="connsiteY64" fmla="*/ 196926 h 626500"/>
                  <a:gd name="connsiteX65" fmla="*/ 1522226 w 1771639"/>
                  <a:gd name="connsiteY65" fmla="*/ 160716 h 626500"/>
                  <a:gd name="connsiteX66" fmla="*/ 1649949 w 1771639"/>
                  <a:gd name="connsiteY66" fmla="*/ 0 h 626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</a:cxnLst>
                <a:rect l="l" t="t" r="r" b="b"/>
                <a:pathLst>
                  <a:path w="1771639" h="626500">
                    <a:moveTo>
                      <a:pt x="1649949" y="0"/>
                    </a:moveTo>
                    <a:cubicBezTo>
                      <a:pt x="1718823" y="0"/>
                      <a:pt x="1771639" y="135026"/>
                      <a:pt x="1771639" y="160716"/>
                    </a:cubicBezTo>
                    <a:cubicBezTo>
                      <a:pt x="1771639" y="179984"/>
                      <a:pt x="1740233" y="196515"/>
                      <a:pt x="1695474" y="203577"/>
                    </a:cubicBezTo>
                    <a:lnTo>
                      <a:pt x="1688429" y="204107"/>
                    </a:lnTo>
                    <a:lnTo>
                      <a:pt x="1727709" y="245611"/>
                    </a:lnTo>
                    <a:cubicBezTo>
                      <a:pt x="1753752" y="282184"/>
                      <a:pt x="1769517" y="321933"/>
                      <a:pt x="1769517" y="334640"/>
                    </a:cubicBezTo>
                    <a:cubicBezTo>
                      <a:pt x="1769517" y="360055"/>
                      <a:pt x="1702857" y="380658"/>
                      <a:pt x="1620627" y="380658"/>
                    </a:cubicBezTo>
                    <a:lnTo>
                      <a:pt x="1579154" y="376650"/>
                    </a:lnTo>
                    <a:lnTo>
                      <a:pt x="1597096" y="404482"/>
                    </a:lnTo>
                    <a:cubicBezTo>
                      <a:pt x="1604838" y="419892"/>
                      <a:pt x="1609078" y="432447"/>
                      <a:pt x="1609078" y="438529"/>
                    </a:cubicBezTo>
                    <a:cubicBezTo>
                      <a:pt x="1609078" y="462859"/>
                      <a:pt x="1537364" y="482583"/>
                      <a:pt x="1448901" y="482583"/>
                    </a:cubicBezTo>
                    <a:lnTo>
                      <a:pt x="1379224" y="476592"/>
                    </a:lnTo>
                    <a:lnTo>
                      <a:pt x="1421231" y="528102"/>
                    </a:lnTo>
                    <a:cubicBezTo>
                      <a:pt x="1433211" y="546952"/>
                      <a:pt x="1439772" y="562309"/>
                      <a:pt x="1439772" y="569750"/>
                    </a:cubicBezTo>
                    <a:cubicBezTo>
                      <a:pt x="1439772" y="599511"/>
                      <a:pt x="1328804" y="623638"/>
                      <a:pt x="1191917" y="623638"/>
                    </a:cubicBezTo>
                    <a:cubicBezTo>
                      <a:pt x="1123474" y="623638"/>
                      <a:pt x="1061261" y="620169"/>
                      <a:pt x="1016283" y="611699"/>
                    </a:cubicBezTo>
                    <a:lnTo>
                      <a:pt x="998186" y="606032"/>
                    </a:lnTo>
                    <a:lnTo>
                      <a:pt x="965087" y="614567"/>
                    </a:lnTo>
                    <a:cubicBezTo>
                      <a:pt x="922685" y="621940"/>
                      <a:pt x="864107" y="626500"/>
                      <a:pt x="799403" y="626500"/>
                    </a:cubicBezTo>
                    <a:cubicBezTo>
                      <a:pt x="669996" y="626500"/>
                      <a:pt x="564146" y="616010"/>
                      <a:pt x="565091" y="585759"/>
                    </a:cubicBezTo>
                    <a:lnTo>
                      <a:pt x="570195" y="571505"/>
                    </a:lnTo>
                    <a:lnTo>
                      <a:pt x="562941" y="572687"/>
                    </a:lnTo>
                    <a:cubicBezTo>
                      <a:pt x="542903" y="574736"/>
                      <a:pt x="520871" y="575869"/>
                      <a:pt x="497745" y="575869"/>
                    </a:cubicBezTo>
                    <a:cubicBezTo>
                      <a:pt x="405241" y="575869"/>
                      <a:pt x="329576" y="565442"/>
                      <a:pt x="330251" y="535375"/>
                    </a:cubicBezTo>
                    <a:cubicBezTo>
                      <a:pt x="330420" y="527858"/>
                      <a:pt x="335445" y="515355"/>
                      <a:pt x="344332" y="500829"/>
                    </a:cubicBezTo>
                    <a:lnTo>
                      <a:pt x="358485" y="483094"/>
                    </a:lnTo>
                    <a:lnTo>
                      <a:pt x="314498" y="485666"/>
                    </a:lnTo>
                    <a:cubicBezTo>
                      <a:pt x="227543" y="485666"/>
                      <a:pt x="156417" y="473923"/>
                      <a:pt x="157052" y="440060"/>
                    </a:cubicBezTo>
                    <a:cubicBezTo>
                      <a:pt x="157211" y="431595"/>
                      <a:pt x="161934" y="417514"/>
                      <a:pt x="170288" y="401154"/>
                    </a:cubicBezTo>
                    <a:lnTo>
                      <a:pt x="189195" y="372769"/>
                    </a:lnTo>
                    <a:lnTo>
                      <a:pt x="172284" y="374042"/>
                    </a:lnTo>
                    <a:cubicBezTo>
                      <a:pt x="103410" y="374042"/>
                      <a:pt x="47075" y="362065"/>
                      <a:pt x="47577" y="327526"/>
                    </a:cubicBezTo>
                    <a:cubicBezTo>
                      <a:pt x="47829" y="310257"/>
                      <a:pt x="62541" y="270078"/>
                      <a:pt x="85800" y="234216"/>
                    </a:cubicBezTo>
                    <a:lnTo>
                      <a:pt x="90247" y="229046"/>
                    </a:lnTo>
                    <a:lnTo>
                      <a:pt x="83772" y="228798"/>
                    </a:lnTo>
                    <a:cubicBezTo>
                      <a:pt x="34369" y="224571"/>
                      <a:pt x="-412" y="213371"/>
                      <a:pt x="4" y="191414"/>
                    </a:cubicBezTo>
                    <a:cubicBezTo>
                      <a:pt x="557" y="162138"/>
                      <a:pt x="64788" y="55186"/>
                      <a:pt x="140606" y="55186"/>
                    </a:cubicBezTo>
                    <a:cubicBezTo>
                      <a:pt x="216425" y="55186"/>
                      <a:pt x="274568" y="169638"/>
                      <a:pt x="274568" y="191414"/>
                    </a:cubicBezTo>
                    <a:cubicBezTo>
                      <a:pt x="274568" y="196858"/>
                      <a:pt x="270727" y="202044"/>
                      <a:pt x="263780" y="206761"/>
                    </a:cubicBezTo>
                    <a:lnTo>
                      <a:pt x="244336" y="215044"/>
                    </a:lnTo>
                    <a:lnTo>
                      <a:pt x="261973" y="237535"/>
                    </a:lnTo>
                    <a:lnTo>
                      <a:pt x="286001" y="288082"/>
                    </a:lnTo>
                    <a:lnTo>
                      <a:pt x="286438" y="287871"/>
                    </a:lnTo>
                    <a:cubicBezTo>
                      <a:pt x="296775" y="284422"/>
                      <a:pt x="307437" y="282489"/>
                      <a:pt x="318306" y="282489"/>
                    </a:cubicBezTo>
                    <a:cubicBezTo>
                      <a:pt x="361783" y="282489"/>
                      <a:pt x="400193" y="315585"/>
                      <a:pt x="427733" y="351830"/>
                    </a:cubicBezTo>
                    <a:lnTo>
                      <a:pt x="459453" y="403651"/>
                    </a:lnTo>
                    <a:lnTo>
                      <a:pt x="467894" y="400242"/>
                    </a:lnTo>
                    <a:cubicBezTo>
                      <a:pt x="478891" y="397180"/>
                      <a:pt x="490234" y="395463"/>
                      <a:pt x="501797" y="395463"/>
                    </a:cubicBezTo>
                    <a:cubicBezTo>
                      <a:pt x="548049" y="395463"/>
                      <a:pt x="588909" y="424850"/>
                      <a:pt x="618207" y="457032"/>
                    </a:cubicBezTo>
                    <a:lnTo>
                      <a:pt x="648192" y="497918"/>
                    </a:lnTo>
                    <a:lnTo>
                      <a:pt x="713113" y="462736"/>
                    </a:lnTo>
                    <a:cubicBezTo>
                      <a:pt x="741603" y="451903"/>
                      <a:pt x="772719" y="444996"/>
                      <a:pt x="805071" y="444996"/>
                    </a:cubicBezTo>
                    <a:cubicBezTo>
                      <a:pt x="869774" y="444996"/>
                      <a:pt x="926935" y="474562"/>
                      <a:pt x="967920" y="506940"/>
                    </a:cubicBezTo>
                    <a:lnTo>
                      <a:pt x="974294" y="513190"/>
                    </a:lnTo>
                    <a:lnTo>
                      <a:pt x="1020030" y="461651"/>
                    </a:lnTo>
                    <a:cubicBezTo>
                      <a:pt x="1066256" y="420105"/>
                      <a:pt x="1129469" y="383561"/>
                      <a:pt x="1197912" y="383561"/>
                    </a:cubicBezTo>
                    <a:cubicBezTo>
                      <a:pt x="1232134" y="383561"/>
                      <a:pt x="1264361" y="393338"/>
                      <a:pt x="1293452" y="408468"/>
                    </a:cubicBezTo>
                    <a:lnTo>
                      <a:pt x="1297572" y="411087"/>
                    </a:lnTo>
                    <a:lnTo>
                      <a:pt x="1302189" y="400947"/>
                    </a:lnTo>
                    <a:cubicBezTo>
                      <a:pt x="1327686" y="353538"/>
                      <a:pt x="1386428" y="286319"/>
                      <a:pt x="1452775" y="286319"/>
                    </a:cubicBezTo>
                    <a:cubicBezTo>
                      <a:pt x="1463833" y="286319"/>
                      <a:pt x="1474569" y="288317"/>
                      <a:pt x="1484890" y="291862"/>
                    </a:cubicBezTo>
                    <a:lnTo>
                      <a:pt x="1486080" y="292457"/>
                    </a:lnTo>
                    <a:lnTo>
                      <a:pt x="1517372" y="242329"/>
                    </a:lnTo>
                    <a:lnTo>
                      <a:pt x="1563863" y="197544"/>
                    </a:lnTo>
                    <a:lnTo>
                      <a:pt x="1558564" y="196926"/>
                    </a:lnTo>
                    <a:cubicBezTo>
                      <a:pt x="1535933" y="189615"/>
                      <a:pt x="1521975" y="177986"/>
                      <a:pt x="1522226" y="160716"/>
                    </a:cubicBezTo>
                    <a:cubicBezTo>
                      <a:pt x="1522729" y="126178"/>
                      <a:pt x="1581076" y="0"/>
                      <a:pt x="164994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4" name="フリーフォーム: 図形 1003">
                <a:extLst>
                  <a:ext uri="{FF2B5EF4-FFF2-40B4-BE49-F238E27FC236}">
                    <a16:creationId xmlns:a16="http://schemas.microsoft.com/office/drawing/2014/main" id="{F1D6FA59-E8F8-4381-826E-EA23E6A9B823}"/>
                  </a:ext>
                </a:extLst>
              </p:cNvPr>
              <p:cNvSpPr/>
              <p:nvPr/>
            </p:nvSpPr>
            <p:spPr bwMode="auto">
              <a:xfrm>
                <a:off x="2309918" y="3316104"/>
                <a:ext cx="1537754" cy="356673"/>
              </a:xfrm>
              <a:custGeom>
                <a:avLst/>
                <a:gdLst>
                  <a:gd name="connsiteX0" fmla="*/ 753391 w 1537754"/>
                  <a:gd name="connsiteY0" fmla="*/ 0 h 356673"/>
                  <a:gd name="connsiteX1" fmla="*/ 866504 w 1537754"/>
                  <a:gd name="connsiteY1" fmla="*/ 62421 h 356673"/>
                  <a:gd name="connsiteX2" fmla="*/ 883755 w 1537754"/>
                  <a:gd name="connsiteY2" fmla="*/ 86964 h 356673"/>
                  <a:gd name="connsiteX3" fmla="*/ 884974 w 1537754"/>
                  <a:gd name="connsiteY3" fmla="*/ 85354 h 356673"/>
                  <a:gd name="connsiteX4" fmla="*/ 1004684 w 1537754"/>
                  <a:gd name="connsiteY4" fmla="*/ 23766 h 356673"/>
                  <a:gd name="connsiteX5" fmla="*/ 1120612 w 1537754"/>
                  <a:gd name="connsiteY5" fmla="*/ 88386 h 356673"/>
                  <a:gd name="connsiteX6" fmla="*/ 1143132 w 1537754"/>
                  <a:gd name="connsiteY6" fmla="*/ 120749 h 356673"/>
                  <a:gd name="connsiteX7" fmla="*/ 1164630 w 1537754"/>
                  <a:gd name="connsiteY7" fmla="*/ 92888 h 356673"/>
                  <a:gd name="connsiteX8" fmla="*/ 1201772 w 1537754"/>
                  <a:gd name="connsiteY8" fmla="*/ 75752 h 356673"/>
                  <a:gd name="connsiteX9" fmla="*/ 1287043 w 1537754"/>
                  <a:gd name="connsiteY9" fmla="*/ 181307 h 356673"/>
                  <a:gd name="connsiteX10" fmla="*/ 1289155 w 1537754"/>
                  <a:gd name="connsiteY10" fmla="*/ 188676 h 356673"/>
                  <a:gd name="connsiteX11" fmla="*/ 1318589 w 1537754"/>
                  <a:gd name="connsiteY11" fmla="*/ 163445 h 356673"/>
                  <a:gd name="connsiteX12" fmla="*/ 1381451 w 1537754"/>
                  <a:gd name="connsiteY12" fmla="*/ 144262 h 356673"/>
                  <a:gd name="connsiteX13" fmla="*/ 1537754 w 1537754"/>
                  <a:gd name="connsiteY13" fmla="*/ 296472 h 356673"/>
                  <a:gd name="connsiteX14" fmla="*/ 1377577 w 1537754"/>
                  <a:gd name="connsiteY14" fmla="*/ 340526 h 356673"/>
                  <a:gd name="connsiteX15" fmla="*/ 1217400 w 1537754"/>
                  <a:gd name="connsiteY15" fmla="*/ 296472 h 356673"/>
                  <a:gd name="connsiteX16" fmla="*/ 1230865 w 1537754"/>
                  <a:gd name="connsiteY16" fmla="*/ 258889 h 356673"/>
                  <a:gd name="connsiteX17" fmla="*/ 1241414 w 1537754"/>
                  <a:gd name="connsiteY17" fmla="*/ 243853 h 356673"/>
                  <a:gd name="connsiteX18" fmla="*/ 1199483 w 1537754"/>
                  <a:gd name="connsiteY18" fmla="*/ 251075 h 356673"/>
                  <a:gd name="connsiteX19" fmla="*/ 1104844 w 1537754"/>
                  <a:gd name="connsiteY19" fmla="*/ 211721 h 356673"/>
                  <a:gd name="connsiteX20" fmla="*/ 1107179 w 1537754"/>
                  <a:gd name="connsiteY20" fmla="*/ 201868 h 356673"/>
                  <a:gd name="connsiteX21" fmla="*/ 1000650 w 1537754"/>
                  <a:gd name="connsiteY21" fmla="*/ 213111 h 356673"/>
                  <a:gd name="connsiteX22" fmla="*/ 846675 w 1537754"/>
                  <a:gd name="connsiteY22" fmla="*/ 190564 h 356673"/>
                  <a:gd name="connsiteX23" fmla="*/ 835943 w 1537754"/>
                  <a:gd name="connsiteY23" fmla="*/ 173866 h 356673"/>
                  <a:gd name="connsiteX24" fmla="*/ 749455 w 1537754"/>
                  <a:gd name="connsiteY24" fmla="*/ 182903 h 356673"/>
                  <a:gd name="connsiteX25" fmla="*/ 650466 w 1537754"/>
                  <a:gd name="connsiteY25" fmla="*/ 175096 h 356673"/>
                  <a:gd name="connsiteX26" fmla="*/ 643081 w 1537754"/>
                  <a:gd name="connsiteY26" fmla="*/ 183519 h 356673"/>
                  <a:gd name="connsiteX27" fmla="*/ 502830 w 1537754"/>
                  <a:gd name="connsiteY27" fmla="*/ 204927 h 356673"/>
                  <a:gd name="connsiteX28" fmla="*/ 431823 w 1537754"/>
                  <a:gd name="connsiteY28" fmla="*/ 199814 h 356673"/>
                  <a:gd name="connsiteX29" fmla="*/ 433855 w 1537754"/>
                  <a:gd name="connsiteY29" fmla="*/ 205425 h 356673"/>
                  <a:gd name="connsiteX30" fmla="*/ 436405 w 1537754"/>
                  <a:gd name="connsiteY30" fmla="*/ 218797 h 356673"/>
                  <a:gd name="connsiteX31" fmla="*/ 304110 w 1537754"/>
                  <a:gd name="connsiteY31" fmla="*/ 262350 h 356673"/>
                  <a:gd name="connsiteX32" fmla="*/ 243777 w 1537754"/>
                  <a:gd name="connsiteY32" fmla="*/ 256140 h 356673"/>
                  <a:gd name="connsiteX33" fmla="*/ 259959 w 1537754"/>
                  <a:gd name="connsiteY33" fmla="*/ 283889 h 356673"/>
                  <a:gd name="connsiteX34" fmla="*/ 270060 w 1537754"/>
                  <a:gd name="connsiteY34" fmla="*/ 315618 h 356673"/>
                  <a:gd name="connsiteX35" fmla="*/ 135032 w 1537754"/>
                  <a:gd name="connsiteY35" fmla="*/ 356673 h 356673"/>
                  <a:gd name="connsiteX36" fmla="*/ 3 w 1537754"/>
                  <a:gd name="connsiteY36" fmla="*/ 315618 h 356673"/>
                  <a:gd name="connsiteX37" fmla="*/ 138298 w 1537754"/>
                  <a:gd name="connsiteY37" fmla="*/ 173770 h 356673"/>
                  <a:gd name="connsiteX38" fmla="*/ 165370 w 1537754"/>
                  <a:gd name="connsiteY38" fmla="*/ 178935 h 356673"/>
                  <a:gd name="connsiteX39" fmla="*/ 180733 w 1537754"/>
                  <a:gd name="connsiteY39" fmla="*/ 187430 h 356673"/>
                  <a:gd name="connsiteX40" fmla="*/ 182936 w 1537754"/>
                  <a:gd name="connsiteY40" fmla="*/ 181641 h 356673"/>
                  <a:gd name="connsiteX41" fmla="*/ 307309 w 1537754"/>
                  <a:gd name="connsiteY41" fmla="*/ 68316 h 356673"/>
                  <a:gd name="connsiteX42" fmla="*/ 358305 w 1537754"/>
                  <a:gd name="connsiteY42" fmla="*/ 88446 h 356673"/>
                  <a:gd name="connsiteX43" fmla="*/ 383152 w 1537754"/>
                  <a:gd name="connsiteY43" fmla="*/ 116412 h 356673"/>
                  <a:gd name="connsiteX44" fmla="*/ 397271 w 1537754"/>
                  <a:gd name="connsiteY44" fmla="*/ 99560 h 356673"/>
                  <a:gd name="connsiteX45" fmla="*/ 506512 w 1537754"/>
                  <a:gd name="connsiteY45" fmla="*/ 48766 h 356673"/>
                  <a:gd name="connsiteX46" fmla="*/ 565185 w 1537754"/>
                  <a:gd name="connsiteY46" fmla="*/ 64967 h 356673"/>
                  <a:gd name="connsiteX47" fmla="*/ 607139 w 1537754"/>
                  <a:gd name="connsiteY47" fmla="*/ 97996 h 356673"/>
                  <a:gd name="connsiteX48" fmla="*/ 636588 w 1537754"/>
                  <a:gd name="connsiteY48" fmla="*/ 59493 h 356673"/>
                  <a:gd name="connsiteX49" fmla="*/ 753391 w 1537754"/>
                  <a:gd name="connsiteY49" fmla="*/ 0 h 3566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1537754" h="356673">
                    <a:moveTo>
                      <a:pt x="753391" y="0"/>
                    </a:moveTo>
                    <a:cubicBezTo>
                      <a:pt x="798333" y="0"/>
                      <a:pt x="838036" y="29794"/>
                      <a:pt x="866504" y="62421"/>
                    </a:cubicBezTo>
                    <a:lnTo>
                      <a:pt x="883755" y="86964"/>
                    </a:lnTo>
                    <a:lnTo>
                      <a:pt x="884974" y="85354"/>
                    </a:lnTo>
                    <a:cubicBezTo>
                      <a:pt x="916084" y="52588"/>
                      <a:pt x="958624" y="23766"/>
                      <a:pt x="1004684" y="23766"/>
                    </a:cubicBezTo>
                    <a:cubicBezTo>
                      <a:pt x="1050745" y="23766"/>
                      <a:pt x="1091436" y="54609"/>
                      <a:pt x="1120612" y="88386"/>
                    </a:cubicBezTo>
                    <a:lnTo>
                      <a:pt x="1143132" y="120749"/>
                    </a:lnTo>
                    <a:lnTo>
                      <a:pt x="1164630" y="92888"/>
                    </a:lnTo>
                    <a:cubicBezTo>
                      <a:pt x="1176137" y="82424"/>
                      <a:pt x="1188705" y="75752"/>
                      <a:pt x="1201772" y="75752"/>
                    </a:cubicBezTo>
                    <a:cubicBezTo>
                      <a:pt x="1240973" y="75752"/>
                      <a:pt x="1273319" y="140009"/>
                      <a:pt x="1287043" y="181307"/>
                    </a:cubicBezTo>
                    <a:lnTo>
                      <a:pt x="1289155" y="188676"/>
                    </a:lnTo>
                    <a:lnTo>
                      <a:pt x="1318589" y="163445"/>
                    </a:lnTo>
                    <a:cubicBezTo>
                      <a:pt x="1338065" y="151731"/>
                      <a:pt x="1359336" y="144262"/>
                      <a:pt x="1381451" y="144262"/>
                    </a:cubicBezTo>
                    <a:cubicBezTo>
                      <a:pt x="1469915" y="144262"/>
                      <a:pt x="1537754" y="272142"/>
                      <a:pt x="1537754" y="296472"/>
                    </a:cubicBezTo>
                    <a:cubicBezTo>
                      <a:pt x="1537754" y="320802"/>
                      <a:pt x="1466040" y="340526"/>
                      <a:pt x="1377577" y="340526"/>
                    </a:cubicBezTo>
                    <a:cubicBezTo>
                      <a:pt x="1289114" y="340526"/>
                      <a:pt x="1216754" y="329182"/>
                      <a:pt x="1217400" y="296472"/>
                    </a:cubicBezTo>
                    <a:cubicBezTo>
                      <a:pt x="1217562" y="288294"/>
                      <a:pt x="1222367" y="274692"/>
                      <a:pt x="1230865" y="258889"/>
                    </a:cubicBezTo>
                    <a:lnTo>
                      <a:pt x="1241414" y="243853"/>
                    </a:lnTo>
                    <a:lnTo>
                      <a:pt x="1199483" y="251075"/>
                    </a:lnTo>
                    <a:cubicBezTo>
                      <a:pt x="1147215" y="251075"/>
                      <a:pt x="1104462" y="240942"/>
                      <a:pt x="1104844" y="211721"/>
                    </a:cubicBezTo>
                    <a:lnTo>
                      <a:pt x="1107179" y="201868"/>
                    </a:lnTo>
                    <a:lnTo>
                      <a:pt x="1000650" y="213111"/>
                    </a:lnTo>
                    <a:cubicBezTo>
                      <a:pt x="931559" y="213111"/>
                      <a:pt x="871902" y="206955"/>
                      <a:pt x="846675" y="190564"/>
                    </a:cubicBezTo>
                    <a:lnTo>
                      <a:pt x="835943" y="173866"/>
                    </a:lnTo>
                    <a:lnTo>
                      <a:pt x="749455" y="182903"/>
                    </a:lnTo>
                    <a:lnTo>
                      <a:pt x="650466" y="175096"/>
                    </a:lnTo>
                    <a:lnTo>
                      <a:pt x="643081" y="183519"/>
                    </a:lnTo>
                    <a:cubicBezTo>
                      <a:pt x="619974" y="196100"/>
                      <a:pt x="565879" y="204927"/>
                      <a:pt x="502830" y="204927"/>
                    </a:cubicBezTo>
                    <a:lnTo>
                      <a:pt x="431823" y="199814"/>
                    </a:lnTo>
                    <a:lnTo>
                      <a:pt x="433855" y="205425"/>
                    </a:lnTo>
                    <a:cubicBezTo>
                      <a:pt x="435529" y="211184"/>
                      <a:pt x="436405" y="215790"/>
                      <a:pt x="436405" y="218797"/>
                    </a:cubicBezTo>
                    <a:cubicBezTo>
                      <a:pt x="436405" y="242850"/>
                      <a:pt x="377174" y="262350"/>
                      <a:pt x="304110" y="262350"/>
                    </a:cubicBezTo>
                    <a:lnTo>
                      <a:pt x="243777" y="256140"/>
                    </a:lnTo>
                    <a:lnTo>
                      <a:pt x="259959" y="283889"/>
                    </a:lnTo>
                    <a:cubicBezTo>
                      <a:pt x="266486" y="298250"/>
                      <a:pt x="270060" y="309950"/>
                      <a:pt x="270060" y="315618"/>
                    </a:cubicBezTo>
                    <a:cubicBezTo>
                      <a:pt x="270060" y="338292"/>
                      <a:pt x="209606" y="356673"/>
                      <a:pt x="135032" y="356673"/>
                    </a:cubicBezTo>
                    <a:cubicBezTo>
                      <a:pt x="60458" y="356673"/>
                      <a:pt x="-541" y="346102"/>
                      <a:pt x="3" y="315618"/>
                    </a:cubicBezTo>
                    <a:cubicBezTo>
                      <a:pt x="548" y="285134"/>
                      <a:pt x="63724" y="173770"/>
                      <a:pt x="138298" y="173770"/>
                    </a:cubicBezTo>
                    <a:cubicBezTo>
                      <a:pt x="147619" y="173770"/>
                      <a:pt x="156669" y="175632"/>
                      <a:pt x="165370" y="178935"/>
                    </a:cubicBezTo>
                    <a:lnTo>
                      <a:pt x="180733" y="187430"/>
                    </a:lnTo>
                    <a:lnTo>
                      <a:pt x="182936" y="181641"/>
                    </a:lnTo>
                    <a:cubicBezTo>
                      <a:pt x="203994" y="134771"/>
                      <a:pt x="252511" y="68316"/>
                      <a:pt x="307309" y="68316"/>
                    </a:cubicBezTo>
                    <a:cubicBezTo>
                      <a:pt x="325576" y="68316"/>
                      <a:pt x="342777" y="76218"/>
                      <a:pt x="358305" y="88446"/>
                    </a:cubicBezTo>
                    <a:lnTo>
                      <a:pt x="383152" y="116412"/>
                    </a:lnTo>
                    <a:lnTo>
                      <a:pt x="397271" y="99560"/>
                    </a:lnTo>
                    <a:cubicBezTo>
                      <a:pt x="425660" y="72537"/>
                      <a:pt x="464480" y="48766"/>
                      <a:pt x="506512" y="48766"/>
                    </a:cubicBezTo>
                    <a:cubicBezTo>
                      <a:pt x="527528" y="48766"/>
                      <a:pt x="547319" y="55125"/>
                      <a:pt x="565185" y="64967"/>
                    </a:cubicBezTo>
                    <a:lnTo>
                      <a:pt x="607139" y="97996"/>
                    </a:lnTo>
                    <a:lnTo>
                      <a:pt x="636588" y="59493"/>
                    </a:lnTo>
                    <a:cubicBezTo>
                      <a:pt x="666942" y="27841"/>
                      <a:pt x="708449" y="0"/>
                      <a:pt x="753391" y="0"/>
                    </a:cubicBezTo>
                    <a:close/>
                  </a:path>
                </a:pathLst>
              </a:custGeom>
              <a:solidFill>
                <a:schemeClr val="tx1">
                  <a:alpha val="70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05" name="グループ化 1004">
                <a:extLst>
                  <a:ext uri="{FF2B5EF4-FFF2-40B4-BE49-F238E27FC236}">
                    <a16:creationId xmlns:a16="http://schemas.microsoft.com/office/drawing/2014/main" id="{5B958C31-06D9-45DD-94EB-F821F6CBCCC9}"/>
                  </a:ext>
                </a:extLst>
              </p:cNvPr>
              <p:cNvGrpSpPr/>
              <p:nvPr/>
            </p:nvGrpSpPr>
            <p:grpSpPr>
              <a:xfrm>
                <a:off x="2309919" y="3290264"/>
                <a:ext cx="1537754" cy="356673"/>
                <a:chOff x="2309919" y="3290264"/>
                <a:chExt cx="1537754" cy="356673"/>
              </a:xfrm>
            </p:grpSpPr>
            <p:sp>
              <p:nvSpPr>
                <p:cNvPr id="1016" name="楕円 2">
                  <a:extLst>
                    <a:ext uri="{FF2B5EF4-FFF2-40B4-BE49-F238E27FC236}">
                      <a16:creationId xmlns:a16="http://schemas.microsoft.com/office/drawing/2014/main" id="{D537621D-7CB3-4F8A-BBEA-0530618BD5CD}"/>
                    </a:ext>
                  </a:extLst>
                </p:cNvPr>
                <p:cNvSpPr/>
                <p:nvPr/>
              </p:nvSpPr>
              <p:spPr bwMode="auto">
                <a:xfrm>
                  <a:off x="2896620" y="3290264"/>
                  <a:ext cx="325503" cy="18290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7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7" name="楕円 2">
                  <a:extLst>
                    <a:ext uri="{FF2B5EF4-FFF2-40B4-BE49-F238E27FC236}">
                      <a16:creationId xmlns:a16="http://schemas.microsoft.com/office/drawing/2014/main" id="{98D4C925-9E8B-425A-A10B-CCF8FF581C77}"/>
                    </a:ext>
                  </a:extLst>
                </p:cNvPr>
                <p:cNvSpPr/>
                <p:nvPr/>
              </p:nvSpPr>
              <p:spPr bwMode="auto">
                <a:xfrm>
                  <a:off x="2660533" y="3339030"/>
                  <a:ext cx="304429" cy="15616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8" name="楕円 2">
                  <a:extLst>
                    <a:ext uri="{FF2B5EF4-FFF2-40B4-BE49-F238E27FC236}">
                      <a16:creationId xmlns:a16="http://schemas.microsoft.com/office/drawing/2014/main" id="{CC3370ED-F57C-492F-AAED-B2621EEE3DB5}"/>
                    </a:ext>
                  </a:extLst>
                </p:cNvPr>
                <p:cNvSpPr/>
                <p:nvPr/>
              </p:nvSpPr>
              <p:spPr bwMode="auto">
                <a:xfrm>
                  <a:off x="3143765" y="3314030"/>
                  <a:ext cx="333603" cy="189345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9" name="楕円 2">
                  <a:extLst>
                    <a:ext uri="{FF2B5EF4-FFF2-40B4-BE49-F238E27FC236}">
                      <a16:creationId xmlns:a16="http://schemas.microsoft.com/office/drawing/2014/main" id="{EDB8EDFE-7080-4C42-AF2B-82751E986C6A}"/>
                    </a:ext>
                  </a:extLst>
                </p:cNvPr>
                <p:cNvSpPr/>
                <p:nvPr/>
              </p:nvSpPr>
              <p:spPr bwMode="auto">
                <a:xfrm>
                  <a:off x="2481730" y="3358580"/>
                  <a:ext cx="264594" cy="1940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0" name="楕円 2">
                  <a:extLst>
                    <a:ext uri="{FF2B5EF4-FFF2-40B4-BE49-F238E27FC236}">
                      <a16:creationId xmlns:a16="http://schemas.microsoft.com/office/drawing/2014/main" id="{A85A53C6-DCBD-456E-8C75-2B6C0B99D059}"/>
                    </a:ext>
                  </a:extLst>
                </p:cNvPr>
                <p:cNvSpPr/>
                <p:nvPr/>
              </p:nvSpPr>
              <p:spPr bwMode="auto">
                <a:xfrm>
                  <a:off x="2309919" y="3464034"/>
                  <a:ext cx="270060" cy="18290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7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1" name="楕円 2">
                  <a:extLst>
                    <a:ext uri="{FF2B5EF4-FFF2-40B4-BE49-F238E27FC236}">
                      <a16:creationId xmlns:a16="http://schemas.microsoft.com/office/drawing/2014/main" id="{7D530641-87E0-40D9-9D6E-26F6A0661A65}"/>
                    </a:ext>
                  </a:extLst>
                </p:cNvPr>
                <p:cNvSpPr/>
                <p:nvPr/>
              </p:nvSpPr>
              <p:spPr bwMode="auto">
                <a:xfrm>
                  <a:off x="3414760" y="3366016"/>
                  <a:ext cx="189281" cy="1753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2" name="楕円 2">
                  <a:extLst>
                    <a:ext uri="{FF2B5EF4-FFF2-40B4-BE49-F238E27FC236}">
                      <a16:creationId xmlns:a16="http://schemas.microsoft.com/office/drawing/2014/main" id="{BB476A39-33FC-43D8-B0F6-16D07E882B42}"/>
                    </a:ext>
                  </a:extLst>
                </p:cNvPr>
                <p:cNvSpPr/>
                <p:nvPr/>
              </p:nvSpPr>
              <p:spPr bwMode="auto">
                <a:xfrm>
                  <a:off x="3527315" y="3434526"/>
                  <a:ext cx="320358" cy="19626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7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06" name="グループ化 1005">
                <a:extLst>
                  <a:ext uri="{FF2B5EF4-FFF2-40B4-BE49-F238E27FC236}">
                    <a16:creationId xmlns:a16="http://schemas.microsoft.com/office/drawing/2014/main" id="{4D0854AE-2B4A-4158-92E2-A06222CD7D9A}"/>
                  </a:ext>
                </a:extLst>
              </p:cNvPr>
              <p:cNvGrpSpPr/>
              <p:nvPr/>
            </p:nvGrpSpPr>
            <p:grpSpPr>
              <a:xfrm>
                <a:off x="2188589" y="3553020"/>
                <a:ext cx="1771639" cy="626500"/>
                <a:chOff x="2188589" y="3553020"/>
                <a:chExt cx="1771639" cy="626500"/>
              </a:xfrm>
            </p:grpSpPr>
            <p:sp>
              <p:nvSpPr>
                <p:cNvPr id="1007" name="楕円 2">
                  <a:extLst>
                    <a:ext uri="{FF2B5EF4-FFF2-40B4-BE49-F238E27FC236}">
                      <a16:creationId xmlns:a16="http://schemas.microsoft.com/office/drawing/2014/main" id="{89C26172-5AB5-45B2-A3B5-B1C5A776B793}"/>
                    </a:ext>
                  </a:extLst>
                </p:cNvPr>
                <p:cNvSpPr/>
                <p:nvPr/>
              </p:nvSpPr>
              <p:spPr bwMode="auto">
                <a:xfrm>
                  <a:off x="2188589" y="3608206"/>
                  <a:ext cx="274568" cy="17565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8" name="楕円 2">
                  <a:extLst>
                    <a:ext uri="{FF2B5EF4-FFF2-40B4-BE49-F238E27FC236}">
                      <a16:creationId xmlns:a16="http://schemas.microsoft.com/office/drawing/2014/main" id="{8A678197-4F79-4C91-A81E-1E0D967B0F91}"/>
                    </a:ext>
                  </a:extLst>
                </p:cNvPr>
                <p:cNvSpPr/>
                <p:nvPr/>
              </p:nvSpPr>
              <p:spPr bwMode="auto">
                <a:xfrm>
                  <a:off x="2236163" y="3719830"/>
                  <a:ext cx="249416" cy="2072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9" name="楕円 2">
                  <a:extLst>
                    <a:ext uri="{FF2B5EF4-FFF2-40B4-BE49-F238E27FC236}">
                      <a16:creationId xmlns:a16="http://schemas.microsoft.com/office/drawing/2014/main" id="{D556403E-5BFE-4179-8EC2-7D9F19A3E773}"/>
                    </a:ext>
                  </a:extLst>
                </p:cNvPr>
                <p:cNvSpPr/>
                <p:nvPr/>
              </p:nvSpPr>
              <p:spPr bwMode="auto">
                <a:xfrm>
                  <a:off x="2345637" y="3835509"/>
                  <a:ext cx="314895" cy="203177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7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0" name="楕円 2">
                  <a:extLst>
                    <a:ext uri="{FF2B5EF4-FFF2-40B4-BE49-F238E27FC236}">
                      <a16:creationId xmlns:a16="http://schemas.microsoft.com/office/drawing/2014/main" id="{28A83BA1-7E55-4B45-9E54-B56D9993BD0C}"/>
                    </a:ext>
                  </a:extLst>
                </p:cNvPr>
                <p:cNvSpPr/>
                <p:nvPr/>
              </p:nvSpPr>
              <p:spPr bwMode="auto">
                <a:xfrm>
                  <a:off x="2518836" y="3948483"/>
                  <a:ext cx="334992" cy="18040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1" name="楕円 2">
                  <a:extLst>
                    <a:ext uri="{FF2B5EF4-FFF2-40B4-BE49-F238E27FC236}">
                      <a16:creationId xmlns:a16="http://schemas.microsoft.com/office/drawing/2014/main" id="{67EB043D-3AE2-4436-8319-053658BE1469}"/>
                    </a:ext>
                  </a:extLst>
                </p:cNvPr>
                <p:cNvSpPr/>
                <p:nvPr/>
              </p:nvSpPr>
              <p:spPr bwMode="auto">
                <a:xfrm>
                  <a:off x="2753674" y="3998016"/>
                  <a:ext cx="468630" cy="18150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2" name="楕円 2">
                  <a:extLst>
                    <a:ext uri="{FF2B5EF4-FFF2-40B4-BE49-F238E27FC236}">
                      <a16:creationId xmlns:a16="http://schemas.microsoft.com/office/drawing/2014/main" id="{699447EE-6A54-4D6A-9EC6-DE61C3A58691}"/>
                    </a:ext>
                  </a:extLst>
                </p:cNvPr>
                <p:cNvSpPr/>
                <p:nvPr/>
              </p:nvSpPr>
              <p:spPr bwMode="auto">
                <a:xfrm>
                  <a:off x="3710812" y="3553020"/>
                  <a:ext cx="249416" cy="2072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3" name="楕円 2">
                  <a:extLst>
                    <a:ext uri="{FF2B5EF4-FFF2-40B4-BE49-F238E27FC236}">
                      <a16:creationId xmlns:a16="http://schemas.microsoft.com/office/drawing/2014/main" id="{AC3728A0-E74E-4BCD-ACD1-13AFB07ECC06}"/>
                    </a:ext>
                  </a:extLst>
                </p:cNvPr>
                <p:cNvSpPr/>
                <p:nvPr/>
              </p:nvSpPr>
              <p:spPr bwMode="auto">
                <a:xfrm>
                  <a:off x="3660322" y="3728664"/>
                  <a:ext cx="297784" cy="20501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4" name="楕円 2">
                  <a:extLst>
                    <a:ext uri="{FF2B5EF4-FFF2-40B4-BE49-F238E27FC236}">
                      <a16:creationId xmlns:a16="http://schemas.microsoft.com/office/drawing/2014/main" id="{3CC006BE-56B0-4A9A-950F-29D04C8E21C7}"/>
                    </a:ext>
                  </a:extLst>
                </p:cNvPr>
                <p:cNvSpPr/>
                <p:nvPr/>
              </p:nvSpPr>
              <p:spPr bwMode="auto">
                <a:xfrm>
                  <a:off x="3477309" y="3839339"/>
                  <a:ext cx="320358" cy="19626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7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5" name="楕円 2">
                  <a:extLst>
                    <a:ext uri="{FF2B5EF4-FFF2-40B4-BE49-F238E27FC236}">
                      <a16:creationId xmlns:a16="http://schemas.microsoft.com/office/drawing/2014/main" id="{1520A250-C752-4C7C-85D1-7701D5AE2A68}"/>
                    </a:ext>
                  </a:extLst>
                </p:cNvPr>
                <p:cNvSpPr/>
                <p:nvPr/>
              </p:nvSpPr>
              <p:spPr bwMode="auto">
                <a:xfrm>
                  <a:off x="3132645" y="3936581"/>
                  <a:ext cx="495716" cy="240077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61" name="グループ化 960">
              <a:extLst>
                <a:ext uri="{FF2B5EF4-FFF2-40B4-BE49-F238E27FC236}">
                  <a16:creationId xmlns:a16="http://schemas.microsoft.com/office/drawing/2014/main" id="{92483227-F049-4BED-B26C-20F664BF0116}"/>
                </a:ext>
              </a:extLst>
            </p:cNvPr>
            <p:cNvGrpSpPr/>
            <p:nvPr/>
          </p:nvGrpSpPr>
          <p:grpSpPr>
            <a:xfrm>
              <a:off x="2544563" y="2917629"/>
              <a:ext cx="1143651" cy="940755"/>
              <a:chOff x="2544563" y="2917629"/>
              <a:chExt cx="1143651" cy="940755"/>
            </a:xfrm>
          </p:grpSpPr>
          <p:grpSp>
            <p:nvGrpSpPr>
              <p:cNvPr id="962" name="グループ化 961">
                <a:extLst>
                  <a:ext uri="{FF2B5EF4-FFF2-40B4-BE49-F238E27FC236}">
                    <a16:creationId xmlns:a16="http://schemas.microsoft.com/office/drawing/2014/main" id="{2F32286B-D589-447D-BD59-50A8547953D7}"/>
                  </a:ext>
                </a:extLst>
              </p:cNvPr>
              <p:cNvGrpSpPr/>
              <p:nvPr/>
            </p:nvGrpSpPr>
            <p:grpSpPr>
              <a:xfrm>
                <a:off x="3082732" y="3364384"/>
                <a:ext cx="563854" cy="374049"/>
                <a:chOff x="2378862" y="3744035"/>
                <a:chExt cx="841590" cy="558293"/>
              </a:xfrm>
            </p:grpSpPr>
            <p:sp>
              <p:nvSpPr>
                <p:cNvPr id="994" name="フリーフォーム: 図形 993">
                  <a:extLst>
                    <a:ext uri="{FF2B5EF4-FFF2-40B4-BE49-F238E27FC236}">
                      <a16:creationId xmlns:a16="http://schemas.microsoft.com/office/drawing/2014/main" id="{7D9D81AD-8B73-4741-991A-D07EC926AA6B}"/>
                    </a:ext>
                  </a:extLst>
                </p:cNvPr>
                <p:cNvSpPr/>
                <p:nvPr/>
              </p:nvSpPr>
              <p:spPr bwMode="auto">
                <a:xfrm>
                  <a:off x="2644635" y="3744035"/>
                  <a:ext cx="575817" cy="558293"/>
                </a:xfrm>
                <a:custGeom>
                  <a:avLst/>
                  <a:gdLst>
                    <a:gd name="connsiteX0" fmla="*/ 301323 w 575817"/>
                    <a:gd name="connsiteY0" fmla="*/ 0 h 558293"/>
                    <a:gd name="connsiteX1" fmla="*/ 426164 w 575817"/>
                    <a:gd name="connsiteY1" fmla="*/ 0 h 558293"/>
                    <a:gd name="connsiteX2" fmla="*/ 458619 w 575817"/>
                    <a:gd name="connsiteY2" fmla="*/ 129819 h 558293"/>
                    <a:gd name="connsiteX3" fmla="*/ 493826 w 575817"/>
                    <a:gd name="connsiteY3" fmla="*/ 152029 h 558293"/>
                    <a:gd name="connsiteX4" fmla="*/ 568523 w 575817"/>
                    <a:gd name="connsiteY4" fmla="*/ 374782 h 558293"/>
                    <a:gd name="connsiteX5" fmla="*/ 519351 w 575817"/>
                    <a:gd name="connsiteY5" fmla="*/ 558293 h 558293"/>
                    <a:gd name="connsiteX6" fmla="*/ 0 w 575817"/>
                    <a:gd name="connsiteY6" fmla="*/ 558293 h 558293"/>
                    <a:gd name="connsiteX7" fmla="*/ 83962 w 575817"/>
                    <a:gd name="connsiteY7" fmla="*/ 244944 h 558293"/>
                    <a:gd name="connsiteX8" fmla="*/ 229845 w 575817"/>
                    <a:gd name="connsiteY8" fmla="*/ 95860 h 558293"/>
                    <a:gd name="connsiteX9" fmla="*/ 278737 w 575817"/>
                    <a:gd name="connsiteY9" fmla="*/ 90345 h 5582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75817" h="558293">
                      <a:moveTo>
                        <a:pt x="301323" y="0"/>
                      </a:moveTo>
                      <a:lnTo>
                        <a:pt x="426164" y="0"/>
                      </a:lnTo>
                      <a:lnTo>
                        <a:pt x="458619" y="129819"/>
                      </a:lnTo>
                      <a:lnTo>
                        <a:pt x="493826" y="152029"/>
                      </a:lnTo>
                      <a:cubicBezTo>
                        <a:pt x="559157" y="202937"/>
                        <a:pt x="591307" y="289748"/>
                        <a:pt x="568523" y="374782"/>
                      </a:cubicBezTo>
                      <a:lnTo>
                        <a:pt x="519351" y="558293"/>
                      </a:lnTo>
                      <a:lnTo>
                        <a:pt x="0" y="558293"/>
                      </a:lnTo>
                      <a:lnTo>
                        <a:pt x="83962" y="244944"/>
                      </a:lnTo>
                      <a:cubicBezTo>
                        <a:pt x="103898" y="170540"/>
                        <a:pt x="160941" y="115987"/>
                        <a:pt x="229845" y="95860"/>
                      </a:cubicBezTo>
                      <a:lnTo>
                        <a:pt x="278737" y="90345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95" name="フリーフォーム: 図形 994">
                  <a:extLst>
                    <a:ext uri="{FF2B5EF4-FFF2-40B4-BE49-F238E27FC236}">
                      <a16:creationId xmlns:a16="http://schemas.microsoft.com/office/drawing/2014/main" id="{331F5A24-18D9-44F0-9F6A-73A83435933E}"/>
                    </a:ext>
                  </a:extLst>
                </p:cNvPr>
                <p:cNvSpPr/>
                <p:nvPr/>
              </p:nvSpPr>
              <p:spPr bwMode="auto">
                <a:xfrm>
                  <a:off x="2604643" y="4061771"/>
                  <a:ext cx="615241" cy="240557"/>
                </a:xfrm>
                <a:custGeom>
                  <a:avLst/>
                  <a:gdLst>
                    <a:gd name="connsiteX0" fmla="*/ 96656 w 615241"/>
                    <a:gd name="connsiteY0" fmla="*/ 485 h 240557"/>
                    <a:gd name="connsiteX1" fmla="*/ 116920 w 615241"/>
                    <a:gd name="connsiteY1" fmla="*/ 1755 h 240557"/>
                    <a:gd name="connsiteX2" fmla="*/ 577333 w 615241"/>
                    <a:gd name="connsiteY2" fmla="*/ 125122 h 240557"/>
                    <a:gd name="connsiteX3" fmla="*/ 613487 w 615241"/>
                    <a:gd name="connsiteY3" fmla="*/ 187743 h 240557"/>
                    <a:gd name="connsiteX4" fmla="*/ 599336 w 615241"/>
                    <a:gd name="connsiteY4" fmla="*/ 240557 h 240557"/>
                    <a:gd name="connsiteX5" fmla="*/ 0 w 615241"/>
                    <a:gd name="connsiteY5" fmla="*/ 240557 h 240557"/>
                    <a:gd name="connsiteX6" fmla="*/ 54299 w 615241"/>
                    <a:gd name="connsiteY6" fmla="*/ 37909 h 240557"/>
                    <a:gd name="connsiteX7" fmla="*/ 96656 w 615241"/>
                    <a:gd name="connsiteY7" fmla="*/ 485 h 240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15241" h="240557">
                      <a:moveTo>
                        <a:pt x="96656" y="485"/>
                      </a:moveTo>
                      <a:cubicBezTo>
                        <a:pt x="103234" y="-431"/>
                        <a:pt x="110101" y="-73"/>
                        <a:pt x="116920" y="1755"/>
                      </a:cubicBezTo>
                      <a:lnTo>
                        <a:pt x="577333" y="125122"/>
                      </a:lnTo>
                      <a:cubicBezTo>
                        <a:pt x="604608" y="132431"/>
                        <a:pt x="620796" y="160468"/>
                        <a:pt x="613487" y="187743"/>
                      </a:cubicBezTo>
                      <a:lnTo>
                        <a:pt x="599336" y="240557"/>
                      </a:lnTo>
                      <a:lnTo>
                        <a:pt x="0" y="240557"/>
                      </a:lnTo>
                      <a:lnTo>
                        <a:pt x="54299" y="37909"/>
                      </a:lnTo>
                      <a:cubicBezTo>
                        <a:pt x="59780" y="17453"/>
                        <a:pt x="76922" y="3233"/>
                        <a:pt x="96656" y="485"/>
                      </a:cubicBezTo>
                      <a:close/>
                    </a:path>
                  </a:pathLst>
                </a:custGeom>
                <a:solidFill>
                  <a:srgbClr val="FF66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96" name="フリーフォーム: 図形 995">
                  <a:extLst>
                    <a:ext uri="{FF2B5EF4-FFF2-40B4-BE49-F238E27FC236}">
                      <a16:creationId xmlns:a16="http://schemas.microsoft.com/office/drawing/2014/main" id="{71053C75-2000-44F4-809E-DB53430EE398}"/>
                    </a:ext>
                  </a:extLst>
                </p:cNvPr>
                <p:cNvSpPr/>
                <p:nvPr/>
              </p:nvSpPr>
              <p:spPr bwMode="auto">
                <a:xfrm>
                  <a:off x="2378862" y="3873766"/>
                  <a:ext cx="669423" cy="428562"/>
                </a:xfrm>
                <a:custGeom>
                  <a:avLst/>
                  <a:gdLst>
                    <a:gd name="connsiteX0" fmla="*/ 132489 w 669423"/>
                    <a:gd name="connsiteY0" fmla="*/ 0 h 428562"/>
                    <a:gd name="connsiteX1" fmla="*/ 242572 w 669423"/>
                    <a:gd name="connsiteY1" fmla="*/ 39962 h 428562"/>
                    <a:gd name="connsiteX2" fmla="*/ 247695 w 669423"/>
                    <a:gd name="connsiteY2" fmla="*/ 53861 h 428562"/>
                    <a:gd name="connsiteX3" fmla="*/ 276594 w 669423"/>
                    <a:gd name="connsiteY3" fmla="*/ 103914 h 428562"/>
                    <a:gd name="connsiteX4" fmla="*/ 268226 w 669423"/>
                    <a:gd name="connsiteY4" fmla="*/ 135142 h 428562"/>
                    <a:gd name="connsiteX5" fmla="*/ 268226 w 669423"/>
                    <a:gd name="connsiteY5" fmla="*/ 135141 h 428562"/>
                    <a:gd name="connsiteX6" fmla="*/ 252647 w 669423"/>
                    <a:gd name="connsiteY6" fmla="*/ 137192 h 428562"/>
                    <a:gd name="connsiteX7" fmla="*/ 262306 w 669423"/>
                    <a:gd name="connsiteY7" fmla="*/ 153921 h 428562"/>
                    <a:gd name="connsiteX8" fmla="*/ 253939 w 669423"/>
                    <a:gd name="connsiteY8" fmla="*/ 185148 h 428562"/>
                    <a:gd name="connsiteX9" fmla="*/ 253938 w 669423"/>
                    <a:gd name="connsiteY9" fmla="*/ 185147 h 428562"/>
                    <a:gd name="connsiteX10" fmla="*/ 222711 w 669423"/>
                    <a:gd name="connsiteY10" fmla="*/ 176780 h 428562"/>
                    <a:gd name="connsiteX11" fmla="*/ 190731 w 669423"/>
                    <a:gd name="connsiteY11" fmla="*/ 121388 h 428562"/>
                    <a:gd name="connsiteX12" fmla="*/ 185530 w 669423"/>
                    <a:gd name="connsiteY12" fmla="*/ 123308 h 428562"/>
                    <a:gd name="connsiteX13" fmla="*/ 271657 w 669423"/>
                    <a:gd name="connsiteY13" fmla="*/ 346530 h 428562"/>
                    <a:gd name="connsiteX14" fmla="*/ 529478 w 669423"/>
                    <a:gd name="connsiteY14" fmla="*/ 88712 h 428562"/>
                    <a:gd name="connsiteX15" fmla="*/ 669423 w 669423"/>
                    <a:gd name="connsiteY15" fmla="*/ 228658 h 428562"/>
                    <a:gd name="connsiteX16" fmla="*/ 469522 w 669423"/>
                    <a:gd name="connsiteY16" fmla="*/ 428561 h 428562"/>
                    <a:gd name="connsiteX17" fmla="*/ 123294 w 669423"/>
                    <a:gd name="connsiteY17" fmla="*/ 428562 h 428562"/>
                    <a:gd name="connsiteX18" fmla="*/ 5652 w 669423"/>
                    <a:gd name="connsiteY18" fmla="*/ 123657 h 428562"/>
                    <a:gd name="connsiteX19" fmla="*/ 53768 w 669423"/>
                    <a:gd name="connsiteY19" fmla="*/ 15086 h 428562"/>
                    <a:gd name="connsiteX20" fmla="*/ 63595 w 669423"/>
                    <a:gd name="connsiteY20" fmla="*/ 13409 h 428562"/>
                    <a:gd name="connsiteX21" fmla="*/ 85985 w 669423"/>
                    <a:gd name="connsiteY21" fmla="*/ 5142 h 428562"/>
                    <a:gd name="connsiteX22" fmla="*/ 132489 w 669423"/>
                    <a:gd name="connsiteY22" fmla="*/ 0 h 428562"/>
                    <a:gd name="connsiteX0" fmla="*/ 132489 w 669423"/>
                    <a:gd name="connsiteY0" fmla="*/ 0 h 428562"/>
                    <a:gd name="connsiteX1" fmla="*/ 242572 w 669423"/>
                    <a:gd name="connsiteY1" fmla="*/ 39962 h 428562"/>
                    <a:gd name="connsiteX2" fmla="*/ 247695 w 669423"/>
                    <a:gd name="connsiteY2" fmla="*/ 53861 h 428562"/>
                    <a:gd name="connsiteX3" fmla="*/ 276594 w 669423"/>
                    <a:gd name="connsiteY3" fmla="*/ 103914 h 428562"/>
                    <a:gd name="connsiteX4" fmla="*/ 268226 w 669423"/>
                    <a:gd name="connsiteY4" fmla="*/ 135142 h 428562"/>
                    <a:gd name="connsiteX5" fmla="*/ 268226 w 669423"/>
                    <a:gd name="connsiteY5" fmla="*/ 135141 h 428562"/>
                    <a:gd name="connsiteX6" fmla="*/ 252647 w 669423"/>
                    <a:gd name="connsiteY6" fmla="*/ 137192 h 428562"/>
                    <a:gd name="connsiteX7" fmla="*/ 262306 w 669423"/>
                    <a:gd name="connsiteY7" fmla="*/ 153921 h 428562"/>
                    <a:gd name="connsiteX8" fmla="*/ 253939 w 669423"/>
                    <a:gd name="connsiteY8" fmla="*/ 185148 h 428562"/>
                    <a:gd name="connsiteX9" fmla="*/ 253938 w 669423"/>
                    <a:gd name="connsiteY9" fmla="*/ 185147 h 428562"/>
                    <a:gd name="connsiteX10" fmla="*/ 222711 w 669423"/>
                    <a:gd name="connsiteY10" fmla="*/ 176780 h 428562"/>
                    <a:gd name="connsiteX11" fmla="*/ 190731 w 669423"/>
                    <a:gd name="connsiteY11" fmla="*/ 121388 h 428562"/>
                    <a:gd name="connsiteX12" fmla="*/ 185530 w 669423"/>
                    <a:gd name="connsiteY12" fmla="*/ 123308 h 428562"/>
                    <a:gd name="connsiteX13" fmla="*/ 271657 w 669423"/>
                    <a:gd name="connsiteY13" fmla="*/ 346530 h 428562"/>
                    <a:gd name="connsiteX14" fmla="*/ 529478 w 669423"/>
                    <a:gd name="connsiteY14" fmla="*/ 88712 h 428562"/>
                    <a:gd name="connsiteX15" fmla="*/ 592938 w 669423"/>
                    <a:gd name="connsiteY15" fmla="*/ 157690 h 428562"/>
                    <a:gd name="connsiteX16" fmla="*/ 669423 w 669423"/>
                    <a:gd name="connsiteY16" fmla="*/ 228658 h 428562"/>
                    <a:gd name="connsiteX17" fmla="*/ 469522 w 669423"/>
                    <a:gd name="connsiteY17" fmla="*/ 428561 h 428562"/>
                    <a:gd name="connsiteX18" fmla="*/ 123294 w 669423"/>
                    <a:gd name="connsiteY18" fmla="*/ 428562 h 428562"/>
                    <a:gd name="connsiteX19" fmla="*/ 5652 w 669423"/>
                    <a:gd name="connsiteY19" fmla="*/ 123657 h 428562"/>
                    <a:gd name="connsiteX20" fmla="*/ 53768 w 669423"/>
                    <a:gd name="connsiteY20" fmla="*/ 15086 h 428562"/>
                    <a:gd name="connsiteX21" fmla="*/ 63595 w 669423"/>
                    <a:gd name="connsiteY21" fmla="*/ 13409 h 428562"/>
                    <a:gd name="connsiteX22" fmla="*/ 85985 w 669423"/>
                    <a:gd name="connsiteY22" fmla="*/ 5142 h 428562"/>
                    <a:gd name="connsiteX23" fmla="*/ 132489 w 669423"/>
                    <a:gd name="connsiteY23" fmla="*/ 0 h 428562"/>
                    <a:gd name="connsiteX0" fmla="*/ 592938 w 684378"/>
                    <a:gd name="connsiteY0" fmla="*/ 157690 h 428562"/>
                    <a:gd name="connsiteX1" fmla="*/ 669423 w 684378"/>
                    <a:gd name="connsiteY1" fmla="*/ 228658 h 428562"/>
                    <a:gd name="connsiteX2" fmla="*/ 469522 w 684378"/>
                    <a:gd name="connsiteY2" fmla="*/ 428561 h 428562"/>
                    <a:gd name="connsiteX3" fmla="*/ 123294 w 684378"/>
                    <a:gd name="connsiteY3" fmla="*/ 428562 h 428562"/>
                    <a:gd name="connsiteX4" fmla="*/ 5652 w 684378"/>
                    <a:gd name="connsiteY4" fmla="*/ 123657 h 428562"/>
                    <a:gd name="connsiteX5" fmla="*/ 53768 w 684378"/>
                    <a:gd name="connsiteY5" fmla="*/ 15086 h 428562"/>
                    <a:gd name="connsiteX6" fmla="*/ 63595 w 684378"/>
                    <a:gd name="connsiteY6" fmla="*/ 13409 h 428562"/>
                    <a:gd name="connsiteX7" fmla="*/ 85985 w 684378"/>
                    <a:gd name="connsiteY7" fmla="*/ 5142 h 428562"/>
                    <a:gd name="connsiteX8" fmla="*/ 132489 w 684378"/>
                    <a:gd name="connsiteY8" fmla="*/ 0 h 428562"/>
                    <a:gd name="connsiteX9" fmla="*/ 242572 w 684378"/>
                    <a:gd name="connsiteY9" fmla="*/ 39962 h 428562"/>
                    <a:gd name="connsiteX10" fmla="*/ 247695 w 684378"/>
                    <a:gd name="connsiteY10" fmla="*/ 53861 h 428562"/>
                    <a:gd name="connsiteX11" fmla="*/ 276594 w 684378"/>
                    <a:gd name="connsiteY11" fmla="*/ 103914 h 428562"/>
                    <a:gd name="connsiteX12" fmla="*/ 268226 w 684378"/>
                    <a:gd name="connsiteY12" fmla="*/ 135142 h 428562"/>
                    <a:gd name="connsiteX13" fmla="*/ 268226 w 684378"/>
                    <a:gd name="connsiteY13" fmla="*/ 135141 h 428562"/>
                    <a:gd name="connsiteX14" fmla="*/ 252647 w 684378"/>
                    <a:gd name="connsiteY14" fmla="*/ 137192 h 428562"/>
                    <a:gd name="connsiteX15" fmla="*/ 262306 w 684378"/>
                    <a:gd name="connsiteY15" fmla="*/ 153921 h 428562"/>
                    <a:gd name="connsiteX16" fmla="*/ 253939 w 684378"/>
                    <a:gd name="connsiteY16" fmla="*/ 185148 h 428562"/>
                    <a:gd name="connsiteX17" fmla="*/ 253938 w 684378"/>
                    <a:gd name="connsiteY17" fmla="*/ 185147 h 428562"/>
                    <a:gd name="connsiteX18" fmla="*/ 222711 w 684378"/>
                    <a:gd name="connsiteY18" fmla="*/ 176780 h 428562"/>
                    <a:gd name="connsiteX19" fmla="*/ 190731 w 684378"/>
                    <a:gd name="connsiteY19" fmla="*/ 121388 h 428562"/>
                    <a:gd name="connsiteX20" fmla="*/ 185530 w 684378"/>
                    <a:gd name="connsiteY20" fmla="*/ 123308 h 428562"/>
                    <a:gd name="connsiteX21" fmla="*/ 271657 w 684378"/>
                    <a:gd name="connsiteY21" fmla="*/ 346530 h 428562"/>
                    <a:gd name="connsiteX22" fmla="*/ 529478 w 684378"/>
                    <a:gd name="connsiteY22" fmla="*/ 88712 h 428562"/>
                    <a:gd name="connsiteX23" fmla="*/ 684378 w 684378"/>
                    <a:gd name="connsiteY23" fmla="*/ 249130 h 428562"/>
                    <a:gd name="connsiteX0" fmla="*/ 669423 w 684378"/>
                    <a:gd name="connsiteY0" fmla="*/ 228658 h 428562"/>
                    <a:gd name="connsiteX1" fmla="*/ 469522 w 684378"/>
                    <a:gd name="connsiteY1" fmla="*/ 428561 h 428562"/>
                    <a:gd name="connsiteX2" fmla="*/ 123294 w 684378"/>
                    <a:gd name="connsiteY2" fmla="*/ 428562 h 428562"/>
                    <a:gd name="connsiteX3" fmla="*/ 5652 w 684378"/>
                    <a:gd name="connsiteY3" fmla="*/ 123657 h 428562"/>
                    <a:gd name="connsiteX4" fmla="*/ 53768 w 684378"/>
                    <a:gd name="connsiteY4" fmla="*/ 15086 h 428562"/>
                    <a:gd name="connsiteX5" fmla="*/ 63595 w 684378"/>
                    <a:gd name="connsiteY5" fmla="*/ 13409 h 428562"/>
                    <a:gd name="connsiteX6" fmla="*/ 85985 w 684378"/>
                    <a:gd name="connsiteY6" fmla="*/ 5142 h 428562"/>
                    <a:gd name="connsiteX7" fmla="*/ 132489 w 684378"/>
                    <a:gd name="connsiteY7" fmla="*/ 0 h 428562"/>
                    <a:gd name="connsiteX8" fmla="*/ 242572 w 684378"/>
                    <a:gd name="connsiteY8" fmla="*/ 39962 h 428562"/>
                    <a:gd name="connsiteX9" fmla="*/ 247695 w 684378"/>
                    <a:gd name="connsiteY9" fmla="*/ 53861 h 428562"/>
                    <a:gd name="connsiteX10" fmla="*/ 276594 w 684378"/>
                    <a:gd name="connsiteY10" fmla="*/ 103914 h 428562"/>
                    <a:gd name="connsiteX11" fmla="*/ 268226 w 684378"/>
                    <a:gd name="connsiteY11" fmla="*/ 135142 h 428562"/>
                    <a:gd name="connsiteX12" fmla="*/ 268226 w 684378"/>
                    <a:gd name="connsiteY12" fmla="*/ 135141 h 428562"/>
                    <a:gd name="connsiteX13" fmla="*/ 252647 w 684378"/>
                    <a:gd name="connsiteY13" fmla="*/ 137192 h 428562"/>
                    <a:gd name="connsiteX14" fmla="*/ 262306 w 684378"/>
                    <a:gd name="connsiteY14" fmla="*/ 153921 h 428562"/>
                    <a:gd name="connsiteX15" fmla="*/ 253939 w 684378"/>
                    <a:gd name="connsiteY15" fmla="*/ 185148 h 428562"/>
                    <a:gd name="connsiteX16" fmla="*/ 253938 w 684378"/>
                    <a:gd name="connsiteY16" fmla="*/ 185147 h 428562"/>
                    <a:gd name="connsiteX17" fmla="*/ 222711 w 684378"/>
                    <a:gd name="connsiteY17" fmla="*/ 176780 h 428562"/>
                    <a:gd name="connsiteX18" fmla="*/ 190731 w 684378"/>
                    <a:gd name="connsiteY18" fmla="*/ 121388 h 428562"/>
                    <a:gd name="connsiteX19" fmla="*/ 185530 w 684378"/>
                    <a:gd name="connsiteY19" fmla="*/ 123308 h 428562"/>
                    <a:gd name="connsiteX20" fmla="*/ 271657 w 684378"/>
                    <a:gd name="connsiteY20" fmla="*/ 346530 h 428562"/>
                    <a:gd name="connsiteX21" fmla="*/ 529478 w 684378"/>
                    <a:gd name="connsiteY21" fmla="*/ 88712 h 428562"/>
                    <a:gd name="connsiteX22" fmla="*/ 684378 w 684378"/>
                    <a:gd name="connsiteY22" fmla="*/ 249130 h 428562"/>
                    <a:gd name="connsiteX0" fmla="*/ 669423 w 669423"/>
                    <a:gd name="connsiteY0" fmla="*/ 228658 h 428562"/>
                    <a:gd name="connsiteX1" fmla="*/ 469522 w 669423"/>
                    <a:gd name="connsiteY1" fmla="*/ 428561 h 428562"/>
                    <a:gd name="connsiteX2" fmla="*/ 123294 w 669423"/>
                    <a:gd name="connsiteY2" fmla="*/ 428562 h 428562"/>
                    <a:gd name="connsiteX3" fmla="*/ 5652 w 669423"/>
                    <a:gd name="connsiteY3" fmla="*/ 123657 h 428562"/>
                    <a:gd name="connsiteX4" fmla="*/ 53768 w 669423"/>
                    <a:gd name="connsiteY4" fmla="*/ 15086 h 428562"/>
                    <a:gd name="connsiteX5" fmla="*/ 63595 w 669423"/>
                    <a:gd name="connsiteY5" fmla="*/ 13409 h 428562"/>
                    <a:gd name="connsiteX6" fmla="*/ 85985 w 669423"/>
                    <a:gd name="connsiteY6" fmla="*/ 5142 h 428562"/>
                    <a:gd name="connsiteX7" fmla="*/ 132489 w 669423"/>
                    <a:gd name="connsiteY7" fmla="*/ 0 h 428562"/>
                    <a:gd name="connsiteX8" fmla="*/ 242572 w 669423"/>
                    <a:gd name="connsiteY8" fmla="*/ 39962 h 428562"/>
                    <a:gd name="connsiteX9" fmla="*/ 247695 w 669423"/>
                    <a:gd name="connsiteY9" fmla="*/ 53861 h 428562"/>
                    <a:gd name="connsiteX10" fmla="*/ 276594 w 669423"/>
                    <a:gd name="connsiteY10" fmla="*/ 103914 h 428562"/>
                    <a:gd name="connsiteX11" fmla="*/ 268226 w 669423"/>
                    <a:gd name="connsiteY11" fmla="*/ 135142 h 428562"/>
                    <a:gd name="connsiteX12" fmla="*/ 268226 w 669423"/>
                    <a:gd name="connsiteY12" fmla="*/ 135141 h 428562"/>
                    <a:gd name="connsiteX13" fmla="*/ 252647 w 669423"/>
                    <a:gd name="connsiteY13" fmla="*/ 137192 h 428562"/>
                    <a:gd name="connsiteX14" fmla="*/ 262306 w 669423"/>
                    <a:gd name="connsiteY14" fmla="*/ 153921 h 428562"/>
                    <a:gd name="connsiteX15" fmla="*/ 253939 w 669423"/>
                    <a:gd name="connsiteY15" fmla="*/ 185148 h 428562"/>
                    <a:gd name="connsiteX16" fmla="*/ 253938 w 669423"/>
                    <a:gd name="connsiteY16" fmla="*/ 185147 h 428562"/>
                    <a:gd name="connsiteX17" fmla="*/ 222711 w 669423"/>
                    <a:gd name="connsiteY17" fmla="*/ 176780 h 428562"/>
                    <a:gd name="connsiteX18" fmla="*/ 190731 w 669423"/>
                    <a:gd name="connsiteY18" fmla="*/ 121388 h 428562"/>
                    <a:gd name="connsiteX19" fmla="*/ 185530 w 669423"/>
                    <a:gd name="connsiteY19" fmla="*/ 123308 h 428562"/>
                    <a:gd name="connsiteX20" fmla="*/ 271657 w 669423"/>
                    <a:gd name="connsiteY20" fmla="*/ 346530 h 428562"/>
                    <a:gd name="connsiteX21" fmla="*/ 529478 w 669423"/>
                    <a:gd name="connsiteY21" fmla="*/ 88712 h 428562"/>
                    <a:gd name="connsiteX0" fmla="*/ 669423 w 669423"/>
                    <a:gd name="connsiteY0" fmla="*/ 228658 h 428562"/>
                    <a:gd name="connsiteX1" fmla="*/ 469522 w 669423"/>
                    <a:gd name="connsiteY1" fmla="*/ 428561 h 428562"/>
                    <a:gd name="connsiteX2" fmla="*/ 123294 w 669423"/>
                    <a:gd name="connsiteY2" fmla="*/ 428562 h 428562"/>
                    <a:gd name="connsiteX3" fmla="*/ 5652 w 669423"/>
                    <a:gd name="connsiteY3" fmla="*/ 123657 h 428562"/>
                    <a:gd name="connsiteX4" fmla="*/ 53768 w 669423"/>
                    <a:gd name="connsiteY4" fmla="*/ 15086 h 428562"/>
                    <a:gd name="connsiteX5" fmla="*/ 63595 w 669423"/>
                    <a:gd name="connsiteY5" fmla="*/ 13409 h 428562"/>
                    <a:gd name="connsiteX6" fmla="*/ 85985 w 669423"/>
                    <a:gd name="connsiteY6" fmla="*/ 5142 h 428562"/>
                    <a:gd name="connsiteX7" fmla="*/ 132489 w 669423"/>
                    <a:gd name="connsiteY7" fmla="*/ 0 h 428562"/>
                    <a:gd name="connsiteX8" fmla="*/ 242572 w 669423"/>
                    <a:gd name="connsiteY8" fmla="*/ 39962 h 428562"/>
                    <a:gd name="connsiteX9" fmla="*/ 247695 w 669423"/>
                    <a:gd name="connsiteY9" fmla="*/ 53861 h 428562"/>
                    <a:gd name="connsiteX10" fmla="*/ 276594 w 669423"/>
                    <a:gd name="connsiteY10" fmla="*/ 103914 h 428562"/>
                    <a:gd name="connsiteX11" fmla="*/ 268226 w 669423"/>
                    <a:gd name="connsiteY11" fmla="*/ 135142 h 428562"/>
                    <a:gd name="connsiteX12" fmla="*/ 268226 w 669423"/>
                    <a:gd name="connsiteY12" fmla="*/ 135141 h 428562"/>
                    <a:gd name="connsiteX13" fmla="*/ 252647 w 669423"/>
                    <a:gd name="connsiteY13" fmla="*/ 137192 h 428562"/>
                    <a:gd name="connsiteX14" fmla="*/ 262306 w 669423"/>
                    <a:gd name="connsiteY14" fmla="*/ 153921 h 428562"/>
                    <a:gd name="connsiteX15" fmla="*/ 253939 w 669423"/>
                    <a:gd name="connsiteY15" fmla="*/ 185148 h 428562"/>
                    <a:gd name="connsiteX16" fmla="*/ 253938 w 669423"/>
                    <a:gd name="connsiteY16" fmla="*/ 185147 h 428562"/>
                    <a:gd name="connsiteX17" fmla="*/ 222711 w 669423"/>
                    <a:gd name="connsiteY17" fmla="*/ 176780 h 428562"/>
                    <a:gd name="connsiteX18" fmla="*/ 190731 w 669423"/>
                    <a:gd name="connsiteY18" fmla="*/ 121388 h 428562"/>
                    <a:gd name="connsiteX19" fmla="*/ 149811 w 669423"/>
                    <a:gd name="connsiteY19" fmla="*/ 130451 h 428562"/>
                    <a:gd name="connsiteX20" fmla="*/ 271657 w 669423"/>
                    <a:gd name="connsiteY20" fmla="*/ 346530 h 428562"/>
                    <a:gd name="connsiteX21" fmla="*/ 529478 w 669423"/>
                    <a:gd name="connsiteY21" fmla="*/ 88712 h 4285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669423" h="428562">
                      <a:moveTo>
                        <a:pt x="669423" y="228658"/>
                      </a:moveTo>
                      <a:lnTo>
                        <a:pt x="469522" y="428561"/>
                      </a:lnTo>
                      <a:lnTo>
                        <a:pt x="123294" y="428562"/>
                      </a:lnTo>
                      <a:lnTo>
                        <a:pt x="5652" y="123657"/>
                      </a:lnTo>
                      <a:cubicBezTo>
                        <a:pt x="-11043" y="80390"/>
                        <a:pt x="10500" y="31780"/>
                        <a:pt x="53768" y="15086"/>
                      </a:cubicBezTo>
                      <a:lnTo>
                        <a:pt x="63595" y="13409"/>
                      </a:lnTo>
                      <a:lnTo>
                        <a:pt x="85985" y="5142"/>
                      </a:lnTo>
                      <a:cubicBezTo>
                        <a:pt x="100278" y="1831"/>
                        <a:pt x="115993" y="0"/>
                        <a:pt x="132489" y="0"/>
                      </a:cubicBezTo>
                      <a:cubicBezTo>
                        <a:pt x="181977" y="0"/>
                        <a:pt x="224436" y="16478"/>
                        <a:pt x="242572" y="39962"/>
                      </a:cubicBezTo>
                      <a:lnTo>
                        <a:pt x="247695" y="53861"/>
                      </a:lnTo>
                      <a:lnTo>
                        <a:pt x="276594" y="103914"/>
                      </a:lnTo>
                      <a:cubicBezTo>
                        <a:pt x="282906" y="114848"/>
                        <a:pt x="279160" y="128829"/>
                        <a:pt x="268226" y="135142"/>
                      </a:cubicBezTo>
                      <a:lnTo>
                        <a:pt x="268226" y="135141"/>
                      </a:lnTo>
                      <a:lnTo>
                        <a:pt x="252647" y="137192"/>
                      </a:lnTo>
                      <a:lnTo>
                        <a:pt x="262306" y="153921"/>
                      </a:lnTo>
                      <a:cubicBezTo>
                        <a:pt x="268618" y="164854"/>
                        <a:pt x="264872" y="178836"/>
                        <a:pt x="253939" y="185148"/>
                      </a:cubicBezTo>
                      <a:lnTo>
                        <a:pt x="253938" y="185147"/>
                      </a:lnTo>
                      <a:cubicBezTo>
                        <a:pt x="243005" y="191459"/>
                        <a:pt x="229023" y="187713"/>
                        <a:pt x="222711" y="176780"/>
                      </a:cubicBezTo>
                      <a:lnTo>
                        <a:pt x="190731" y="121388"/>
                      </a:lnTo>
                      <a:lnTo>
                        <a:pt x="149811" y="130451"/>
                      </a:lnTo>
                      <a:lnTo>
                        <a:pt x="271657" y="346530"/>
                      </a:lnTo>
                      <a:lnTo>
                        <a:pt x="529478" y="88712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963" name="グループ化 962">
                <a:extLst>
                  <a:ext uri="{FF2B5EF4-FFF2-40B4-BE49-F238E27FC236}">
                    <a16:creationId xmlns:a16="http://schemas.microsoft.com/office/drawing/2014/main" id="{D2819920-E5C4-4ED8-A802-628258310C4E}"/>
                  </a:ext>
                </a:extLst>
              </p:cNvPr>
              <p:cNvGrpSpPr/>
              <p:nvPr/>
            </p:nvGrpSpPr>
            <p:grpSpPr>
              <a:xfrm rot="21207834">
                <a:off x="3225763" y="2917629"/>
                <a:ext cx="462451" cy="490105"/>
                <a:chOff x="2121114" y="3502724"/>
                <a:chExt cx="822846" cy="872051"/>
              </a:xfrm>
            </p:grpSpPr>
            <p:sp>
              <p:nvSpPr>
                <p:cNvPr id="987" name="フローチャート: 論理積ゲート 213">
                  <a:extLst>
                    <a:ext uri="{FF2B5EF4-FFF2-40B4-BE49-F238E27FC236}">
                      <a16:creationId xmlns:a16="http://schemas.microsoft.com/office/drawing/2014/main" id="{BD83D57A-ECEA-43B4-BCF8-2C28E7410648}"/>
                    </a:ext>
                  </a:extLst>
                </p:cNvPr>
                <p:cNvSpPr/>
                <p:nvPr/>
              </p:nvSpPr>
              <p:spPr>
                <a:xfrm rot="16200000">
                  <a:off x="2121114" y="3510880"/>
                  <a:ext cx="770693" cy="770693"/>
                </a:xfrm>
                <a:prstGeom prst="flowChartDelay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88" name="フリーフォーム: 図形 987">
                  <a:extLst>
                    <a:ext uri="{FF2B5EF4-FFF2-40B4-BE49-F238E27FC236}">
                      <a16:creationId xmlns:a16="http://schemas.microsoft.com/office/drawing/2014/main" id="{08EEB102-892F-44F4-9691-468D663969D3}"/>
                    </a:ext>
                  </a:extLst>
                </p:cNvPr>
                <p:cNvSpPr/>
                <p:nvPr/>
              </p:nvSpPr>
              <p:spPr>
                <a:xfrm>
                  <a:off x="2139450" y="3601581"/>
                  <a:ext cx="704423" cy="773194"/>
                </a:xfrm>
                <a:custGeom>
                  <a:avLst/>
                  <a:gdLst>
                    <a:gd name="connsiteX0" fmla="*/ 367044 w 704423"/>
                    <a:gd name="connsiteY0" fmla="*/ 0 h 773194"/>
                    <a:gd name="connsiteX1" fmla="*/ 704423 w 704423"/>
                    <a:gd name="connsiteY1" fmla="*/ 386597 h 773194"/>
                    <a:gd name="connsiteX2" fmla="*/ 367044 w 704423"/>
                    <a:gd name="connsiteY2" fmla="*/ 773194 h 773194"/>
                    <a:gd name="connsiteX3" fmla="*/ 206229 w 704423"/>
                    <a:gd name="connsiteY3" fmla="*/ 726534 h 773194"/>
                    <a:gd name="connsiteX4" fmla="*/ 153179 w 704423"/>
                    <a:gd name="connsiteY4" fmla="*/ 683334 h 773194"/>
                    <a:gd name="connsiteX5" fmla="*/ 166529 w 704423"/>
                    <a:gd name="connsiteY5" fmla="*/ 615402 h 773194"/>
                    <a:gd name="connsiteX6" fmla="*/ 105073 w 704423"/>
                    <a:gd name="connsiteY6" fmla="*/ 626286 h 773194"/>
                    <a:gd name="connsiteX7" fmla="*/ 87284 w 704423"/>
                    <a:gd name="connsiteY7" fmla="*/ 602747 h 773194"/>
                    <a:gd name="connsiteX8" fmla="*/ 67610 w 704423"/>
                    <a:gd name="connsiteY8" fmla="*/ 561213 h 773194"/>
                    <a:gd name="connsiteX9" fmla="*/ 42946 w 704423"/>
                    <a:gd name="connsiteY9" fmla="*/ 563273 h 773194"/>
                    <a:gd name="connsiteX10" fmla="*/ 117 w 704423"/>
                    <a:gd name="connsiteY10" fmla="*/ 546969 h 773194"/>
                    <a:gd name="connsiteX11" fmla="*/ 19484 w 704423"/>
                    <a:gd name="connsiteY11" fmla="*/ 490926 h 773194"/>
                    <a:gd name="connsiteX12" fmla="*/ 36326 w 704423"/>
                    <a:gd name="connsiteY12" fmla="*/ 462310 h 773194"/>
                    <a:gd name="connsiteX13" fmla="*/ 29665 w 704423"/>
                    <a:gd name="connsiteY13" fmla="*/ 386597 h 773194"/>
                    <a:gd name="connsiteX14" fmla="*/ 367044 w 704423"/>
                    <a:gd name="connsiteY14" fmla="*/ 0 h 7731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04423" h="773194">
                      <a:moveTo>
                        <a:pt x="367044" y="0"/>
                      </a:moveTo>
                      <a:cubicBezTo>
                        <a:pt x="553373" y="0"/>
                        <a:pt x="704423" y="173085"/>
                        <a:pt x="704423" y="386597"/>
                      </a:cubicBezTo>
                      <a:cubicBezTo>
                        <a:pt x="704423" y="600109"/>
                        <a:pt x="553373" y="773194"/>
                        <a:pt x="367044" y="773194"/>
                      </a:cubicBezTo>
                      <a:cubicBezTo>
                        <a:pt x="308816" y="773194"/>
                        <a:pt x="254034" y="756292"/>
                        <a:pt x="206229" y="726534"/>
                      </a:cubicBezTo>
                      <a:lnTo>
                        <a:pt x="153179" y="683334"/>
                      </a:lnTo>
                      <a:lnTo>
                        <a:pt x="166529" y="615402"/>
                      </a:lnTo>
                      <a:lnTo>
                        <a:pt x="105073" y="626286"/>
                      </a:lnTo>
                      <a:lnTo>
                        <a:pt x="87284" y="602747"/>
                      </a:lnTo>
                      <a:lnTo>
                        <a:pt x="67610" y="561213"/>
                      </a:lnTo>
                      <a:lnTo>
                        <a:pt x="42946" y="563273"/>
                      </a:lnTo>
                      <a:cubicBezTo>
                        <a:pt x="20202" y="563273"/>
                        <a:pt x="-1803" y="565990"/>
                        <a:pt x="117" y="546969"/>
                      </a:cubicBezTo>
                      <a:cubicBezTo>
                        <a:pt x="1078" y="537459"/>
                        <a:pt x="8979" y="513004"/>
                        <a:pt x="19484" y="490926"/>
                      </a:cubicBezTo>
                      <a:lnTo>
                        <a:pt x="36326" y="462310"/>
                      </a:lnTo>
                      <a:lnTo>
                        <a:pt x="29665" y="386597"/>
                      </a:lnTo>
                      <a:cubicBezTo>
                        <a:pt x="29665" y="173085"/>
                        <a:pt x="180715" y="0"/>
                        <a:pt x="367044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89" name="フリーフォーム: 図形 988">
                  <a:extLst>
                    <a:ext uri="{FF2B5EF4-FFF2-40B4-BE49-F238E27FC236}">
                      <a16:creationId xmlns:a16="http://schemas.microsoft.com/office/drawing/2014/main" id="{5E4C4887-5EA5-4874-9B26-3E6D75A4348E}"/>
                    </a:ext>
                  </a:extLst>
                </p:cNvPr>
                <p:cNvSpPr/>
                <p:nvPr/>
              </p:nvSpPr>
              <p:spPr>
                <a:xfrm rot="16200000">
                  <a:off x="2175931" y="3578444"/>
                  <a:ext cx="842722" cy="693336"/>
                </a:xfrm>
                <a:custGeom>
                  <a:avLst/>
                  <a:gdLst>
                    <a:gd name="connsiteX0" fmla="*/ 842722 w 842722"/>
                    <a:gd name="connsiteY0" fmla="*/ 271975 h 693336"/>
                    <a:gd name="connsiteX1" fmla="*/ 421361 w 842722"/>
                    <a:gd name="connsiteY1" fmla="*/ 693336 h 693336"/>
                    <a:gd name="connsiteX2" fmla="*/ 0 w 842722"/>
                    <a:gd name="connsiteY2" fmla="*/ 693336 h 693336"/>
                    <a:gd name="connsiteX3" fmla="*/ 0 w 842722"/>
                    <a:gd name="connsiteY3" fmla="*/ 440923 h 693336"/>
                    <a:gd name="connsiteX4" fmla="*/ 321348 w 842722"/>
                    <a:gd name="connsiteY4" fmla="*/ 440923 h 693336"/>
                    <a:gd name="connsiteX5" fmla="*/ 742709 w 842722"/>
                    <a:gd name="connsiteY5" fmla="*/ 19562 h 693336"/>
                    <a:gd name="connsiteX6" fmla="*/ 740737 w 842722"/>
                    <a:gd name="connsiteY6" fmla="*/ 0 h 693336"/>
                    <a:gd name="connsiteX7" fmla="*/ 770760 w 842722"/>
                    <a:gd name="connsiteY7" fmla="*/ 36388 h 693336"/>
                    <a:gd name="connsiteX8" fmla="*/ 842722 w 842722"/>
                    <a:gd name="connsiteY8" fmla="*/ 271975 h 6933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42722" h="693336">
                      <a:moveTo>
                        <a:pt x="842722" y="271975"/>
                      </a:moveTo>
                      <a:cubicBezTo>
                        <a:pt x="842722" y="504686"/>
                        <a:pt x="654072" y="693336"/>
                        <a:pt x="421361" y="693336"/>
                      </a:cubicBezTo>
                      <a:lnTo>
                        <a:pt x="0" y="693336"/>
                      </a:lnTo>
                      <a:lnTo>
                        <a:pt x="0" y="440923"/>
                      </a:lnTo>
                      <a:lnTo>
                        <a:pt x="321348" y="440923"/>
                      </a:lnTo>
                      <a:cubicBezTo>
                        <a:pt x="554059" y="440923"/>
                        <a:pt x="742709" y="252273"/>
                        <a:pt x="742709" y="19562"/>
                      </a:cubicBezTo>
                      <a:lnTo>
                        <a:pt x="740737" y="0"/>
                      </a:lnTo>
                      <a:lnTo>
                        <a:pt x="770760" y="36388"/>
                      </a:lnTo>
                      <a:cubicBezTo>
                        <a:pt x="816193" y="103638"/>
                        <a:pt x="842722" y="184709"/>
                        <a:pt x="842722" y="271975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90" name="月 989">
                  <a:extLst>
                    <a:ext uri="{FF2B5EF4-FFF2-40B4-BE49-F238E27FC236}">
                      <a16:creationId xmlns:a16="http://schemas.microsoft.com/office/drawing/2014/main" id="{851C506B-F3FE-4480-B8CA-380A707FD9FE}"/>
                    </a:ext>
                  </a:extLst>
                </p:cNvPr>
                <p:cNvSpPr/>
                <p:nvPr/>
              </p:nvSpPr>
              <p:spPr>
                <a:xfrm rot="16200000" flipH="1">
                  <a:off x="2306196" y="3762646"/>
                  <a:ext cx="45719" cy="201622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91" name="月 990">
                  <a:extLst>
                    <a:ext uri="{FF2B5EF4-FFF2-40B4-BE49-F238E27FC236}">
                      <a16:creationId xmlns:a16="http://schemas.microsoft.com/office/drawing/2014/main" id="{EFDA6156-89EF-4A6F-AED6-6AF0AA75E3A2}"/>
                    </a:ext>
                  </a:extLst>
                </p:cNvPr>
                <p:cNvSpPr/>
                <p:nvPr/>
              </p:nvSpPr>
              <p:spPr>
                <a:xfrm rot="5400000" flipH="1">
                  <a:off x="2280522" y="3912147"/>
                  <a:ext cx="45719" cy="150271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92" name="月 991">
                  <a:extLst>
                    <a:ext uri="{FF2B5EF4-FFF2-40B4-BE49-F238E27FC236}">
                      <a16:creationId xmlns:a16="http://schemas.microsoft.com/office/drawing/2014/main" id="{7074CD07-5917-4769-9422-6602CE3AE83A}"/>
                    </a:ext>
                  </a:extLst>
                </p:cNvPr>
                <p:cNvSpPr/>
                <p:nvPr/>
              </p:nvSpPr>
              <p:spPr bwMode="auto">
                <a:xfrm rot="8100000">
                  <a:off x="2451715" y="3502724"/>
                  <a:ext cx="288834" cy="577668"/>
                </a:xfrm>
                <a:prstGeom prst="moon">
                  <a:avLst>
                    <a:gd name="adj" fmla="val 60493"/>
                  </a:avLst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93" name="フリーフォーム: 図形 992">
                  <a:extLst>
                    <a:ext uri="{FF2B5EF4-FFF2-40B4-BE49-F238E27FC236}">
                      <a16:creationId xmlns:a16="http://schemas.microsoft.com/office/drawing/2014/main" id="{C7468990-3B22-4606-A4D2-568F7BAA215F}"/>
                    </a:ext>
                  </a:extLst>
                </p:cNvPr>
                <p:cNvSpPr/>
                <p:nvPr/>
              </p:nvSpPr>
              <p:spPr>
                <a:xfrm flipH="1">
                  <a:off x="2593984" y="3888603"/>
                  <a:ext cx="149914" cy="261682"/>
                </a:xfrm>
                <a:custGeom>
                  <a:avLst/>
                  <a:gdLst>
                    <a:gd name="connsiteX0" fmla="*/ 148373 w 149914"/>
                    <a:gd name="connsiteY0" fmla="*/ 10282 h 261682"/>
                    <a:gd name="connsiteX1" fmla="*/ 106801 w 149914"/>
                    <a:gd name="connsiteY1" fmla="*/ 0 h 261682"/>
                    <a:gd name="connsiteX2" fmla="*/ 0 w 149914"/>
                    <a:gd name="connsiteY2" fmla="*/ 130841 h 261682"/>
                    <a:gd name="connsiteX3" fmla="*/ 106801 w 149914"/>
                    <a:gd name="connsiteY3" fmla="*/ 261682 h 261682"/>
                    <a:gd name="connsiteX4" fmla="*/ 133504 w 149914"/>
                    <a:gd name="connsiteY4" fmla="*/ 255077 h 261682"/>
                    <a:gd name="connsiteX5" fmla="*/ 125740 w 149914"/>
                    <a:gd name="connsiteY5" fmla="*/ 164532 h 261682"/>
                    <a:gd name="connsiteX6" fmla="*/ 134133 w 149914"/>
                    <a:gd name="connsiteY6" fmla="*/ 66663 h 261682"/>
                    <a:gd name="connsiteX7" fmla="*/ 149914 w 149914"/>
                    <a:gd name="connsiteY7" fmla="*/ 11556 h 261682"/>
                    <a:gd name="connsiteX0" fmla="*/ 125740 w 217180"/>
                    <a:gd name="connsiteY0" fmla="*/ 164532 h 261682"/>
                    <a:gd name="connsiteX1" fmla="*/ 134133 w 217180"/>
                    <a:gd name="connsiteY1" fmla="*/ 66663 h 261682"/>
                    <a:gd name="connsiteX2" fmla="*/ 149914 w 217180"/>
                    <a:gd name="connsiteY2" fmla="*/ 11556 h 261682"/>
                    <a:gd name="connsiteX3" fmla="*/ 148373 w 217180"/>
                    <a:gd name="connsiteY3" fmla="*/ 10282 h 261682"/>
                    <a:gd name="connsiteX4" fmla="*/ 106801 w 217180"/>
                    <a:gd name="connsiteY4" fmla="*/ 0 h 261682"/>
                    <a:gd name="connsiteX5" fmla="*/ 0 w 217180"/>
                    <a:gd name="connsiteY5" fmla="*/ 130841 h 261682"/>
                    <a:gd name="connsiteX6" fmla="*/ 106801 w 217180"/>
                    <a:gd name="connsiteY6" fmla="*/ 261682 h 261682"/>
                    <a:gd name="connsiteX7" fmla="*/ 133504 w 217180"/>
                    <a:gd name="connsiteY7" fmla="*/ 255077 h 261682"/>
                    <a:gd name="connsiteX8" fmla="*/ 217180 w 217180"/>
                    <a:gd name="connsiteY8" fmla="*/ 255972 h 261682"/>
                    <a:gd name="connsiteX0" fmla="*/ 134133 w 217180"/>
                    <a:gd name="connsiteY0" fmla="*/ 66663 h 261682"/>
                    <a:gd name="connsiteX1" fmla="*/ 149914 w 217180"/>
                    <a:gd name="connsiteY1" fmla="*/ 11556 h 261682"/>
                    <a:gd name="connsiteX2" fmla="*/ 148373 w 217180"/>
                    <a:gd name="connsiteY2" fmla="*/ 10282 h 261682"/>
                    <a:gd name="connsiteX3" fmla="*/ 106801 w 217180"/>
                    <a:gd name="connsiteY3" fmla="*/ 0 h 261682"/>
                    <a:gd name="connsiteX4" fmla="*/ 0 w 217180"/>
                    <a:gd name="connsiteY4" fmla="*/ 130841 h 261682"/>
                    <a:gd name="connsiteX5" fmla="*/ 106801 w 217180"/>
                    <a:gd name="connsiteY5" fmla="*/ 261682 h 261682"/>
                    <a:gd name="connsiteX6" fmla="*/ 133504 w 217180"/>
                    <a:gd name="connsiteY6" fmla="*/ 255077 h 261682"/>
                    <a:gd name="connsiteX7" fmla="*/ 217180 w 217180"/>
                    <a:gd name="connsiteY7" fmla="*/ 255972 h 261682"/>
                    <a:gd name="connsiteX0" fmla="*/ 149914 w 217180"/>
                    <a:gd name="connsiteY0" fmla="*/ 11556 h 261682"/>
                    <a:gd name="connsiteX1" fmla="*/ 148373 w 217180"/>
                    <a:gd name="connsiteY1" fmla="*/ 10282 h 261682"/>
                    <a:gd name="connsiteX2" fmla="*/ 106801 w 217180"/>
                    <a:gd name="connsiteY2" fmla="*/ 0 h 261682"/>
                    <a:gd name="connsiteX3" fmla="*/ 0 w 217180"/>
                    <a:gd name="connsiteY3" fmla="*/ 130841 h 261682"/>
                    <a:gd name="connsiteX4" fmla="*/ 106801 w 217180"/>
                    <a:gd name="connsiteY4" fmla="*/ 261682 h 261682"/>
                    <a:gd name="connsiteX5" fmla="*/ 133504 w 217180"/>
                    <a:gd name="connsiteY5" fmla="*/ 255077 h 261682"/>
                    <a:gd name="connsiteX6" fmla="*/ 217180 w 217180"/>
                    <a:gd name="connsiteY6" fmla="*/ 255972 h 261682"/>
                    <a:gd name="connsiteX0" fmla="*/ 149914 w 149914"/>
                    <a:gd name="connsiteY0" fmla="*/ 11556 h 261682"/>
                    <a:gd name="connsiteX1" fmla="*/ 148373 w 149914"/>
                    <a:gd name="connsiteY1" fmla="*/ 10282 h 261682"/>
                    <a:gd name="connsiteX2" fmla="*/ 106801 w 149914"/>
                    <a:gd name="connsiteY2" fmla="*/ 0 h 261682"/>
                    <a:gd name="connsiteX3" fmla="*/ 0 w 149914"/>
                    <a:gd name="connsiteY3" fmla="*/ 130841 h 261682"/>
                    <a:gd name="connsiteX4" fmla="*/ 106801 w 149914"/>
                    <a:gd name="connsiteY4" fmla="*/ 261682 h 261682"/>
                    <a:gd name="connsiteX5" fmla="*/ 133504 w 149914"/>
                    <a:gd name="connsiteY5" fmla="*/ 255077 h 261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9914" h="261682">
                      <a:moveTo>
                        <a:pt x="149914" y="11556"/>
                      </a:moveTo>
                      <a:lnTo>
                        <a:pt x="148373" y="10282"/>
                      </a:lnTo>
                      <a:cubicBezTo>
                        <a:pt x="135595" y="3661"/>
                        <a:pt x="121547" y="0"/>
                        <a:pt x="106801" y="0"/>
                      </a:cubicBezTo>
                      <a:cubicBezTo>
                        <a:pt x="47816" y="0"/>
                        <a:pt x="0" y="58580"/>
                        <a:pt x="0" y="130841"/>
                      </a:cubicBezTo>
                      <a:cubicBezTo>
                        <a:pt x="0" y="203102"/>
                        <a:pt x="47816" y="261682"/>
                        <a:pt x="106801" y="261682"/>
                      </a:cubicBezTo>
                      <a:lnTo>
                        <a:pt x="133504" y="255077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964" name="フリーフォーム: 図形 963">
                <a:extLst>
                  <a:ext uri="{FF2B5EF4-FFF2-40B4-BE49-F238E27FC236}">
                    <a16:creationId xmlns:a16="http://schemas.microsoft.com/office/drawing/2014/main" id="{3CFCDA9D-31DF-400C-8853-6FED5C2D4704}"/>
                  </a:ext>
                </a:extLst>
              </p:cNvPr>
              <p:cNvSpPr/>
              <p:nvPr/>
            </p:nvSpPr>
            <p:spPr bwMode="auto">
              <a:xfrm>
                <a:off x="2572769" y="3559323"/>
                <a:ext cx="422373" cy="214714"/>
              </a:xfrm>
              <a:custGeom>
                <a:avLst/>
                <a:gdLst>
                  <a:gd name="connsiteX0" fmla="*/ 633622 w 1267244"/>
                  <a:gd name="connsiteY0" fmla="*/ 0 h 644205"/>
                  <a:gd name="connsiteX1" fmla="*/ 1267244 w 1267244"/>
                  <a:gd name="connsiteY1" fmla="*/ 291940 h 644205"/>
                  <a:gd name="connsiteX2" fmla="*/ 1267244 w 1267244"/>
                  <a:gd name="connsiteY2" fmla="*/ 317340 h 644205"/>
                  <a:gd name="connsiteX3" fmla="*/ 1267244 w 1267244"/>
                  <a:gd name="connsiteY3" fmla="*/ 326865 h 644205"/>
                  <a:gd name="connsiteX4" fmla="*/ 1267244 w 1267244"/>
                  <a:gd name="connsiteY4" fmla="*/ 352265 h 644205"/>
                  <a:gd name="connsiteX5" fmla="*/ 633622 w 1267244"/>
                  <a:gd name="connsiteY5" fmla="*/ 644205 h 644205"/>
                  <a:gd name="connsiteX6" fmla="*/ 0 w 1267244"/>
                  <a:gd name="connsiteY6" fmla="*/ 352265 h 644205"/>
                  <a:gd name="connsiteX7" fmla="*/ 0 w 1267244"/>
                  <a:gd name="connsiteY7" fmla="*/ 326865 h 644205"/>
                  <a:gd name="connsiteX8" fmla="*/ 0 w 1267244"/>
                  <a:gd name="connsiteY8" fmla="*/ 317340 h 644205"/>
                  <a:gd name="connsiteX9" fmla="*/ 0 w 1267244"/>
                  <a:gd name="connsiteY9" fmla="*/ 291940 h 644205"/>
                  <a:gd name="connsiteX10" fmla="*/ 633622 w 1267244"/>
                  <a:gd name="connsiteY10" fmla="*/ 0 h 644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67244" h="644205">
                    <a:moveTo>
                      <a:pt x="633622" y="0"/>
                    </a:moveTo>
                    <a:cubicBezTo>
                      <a:pt x="983562" y="0"/>
                      <a:pt x="1267244" y="130706"/>
                      <a:pt x="1267244" y="291940"/>
                    </a:cubicBezTo>
                    <a:lnTo>
                      <a:pt x="1267244" y="317340"/>
                    </a:lnTo>
                    <a:lnTo>
                      <a:pt x="1267244" y="326865"/>
                    </a:lnTo>
                    <a:lnTo>
                      <a:pt x="1267244" y="352265"/>
                    </a:lnTo>
                    <a:cubicBezTo>
                      <a:pt x="1267244" y="513499"/>
                      <a:pt x="983562" y="644205"/>
                      <a:pt x="633622" y="644205"/>
                    </a:cubicBezTo>
                    <a:cubicBezTo>
                      <a:pt x="283682" y="644205"/>
                      <a:pt x="0" y="513499"/>
                      <a:pt x="0" y="352265"/>
                    </a:cubicBezTo>
                    <a:lnTo>
                      <a:pt x="0" y="326865"/>
                    </a:lnTo>
                    <a:lnTo>
                      <a:pt x="0" y="317340"/>
                    </a:lnTo>
                    <a:lnTo>
                      <a:pt x="0" y="291940"/>
                    </a:lnTo>
                    <a:cubicBezTo>
                      <a:pt x="0" y="130706"/>
                      <a:pt x="283682" y="0"/>
                      <a:pt x="63362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6600"/>
                  </a:gs>
                  <a:gs pos="5000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5" name="楕円 964">
                <a:extLst>
                  <a:ext uri="{FF2B5EF4-FFF2-40B4-BE49-F238E27FC236}">
                    <a16:creationId xmlns:a16="http://schemas.microsoft.com/office/drawing/2014/main" id="{D39A7125-51AB-462B-9150-D325DD885FA2}"/>
                  </a:ext>
                </a:extLst>
              </p:cNvPr>
              <p:cNvSpPr/>
              <p:nvPr/>
            </p:nvSpPr>
            <p:spPr bwMode="auto">
              <a:xfrm>
                <a:off x="2572769" y="3553927"/>
                <a:ext cx="422373" cy="194607"/>
              </a:xfrm>
              <a:prstGeom prst="ellipse">
                <a:avLst/>
              </a:prstGeom>
              <a:gradFill>
                <a:gsLst>
                  <a:gs pos="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6" name="楕円 965">
                <a:extLst>
                  <a:ext uri="{FF2B5EF4-FFF2-40B4-BE49-F238E27FC236}">
                    <a16:creationId xmlns:a16="http://schemas.microsoft.com/office/drawing/2014/main" id="{33D9369D-68D9-47B4-AC3B-D48DF7F4DFAD}"/>
                  </a:ext>
                </a:extLst>
              </p:cNvPr>
              <p:cNvSpPr/>
              <p:nvPr/>
            </p:nvSpPr>
            <p:spPr bwMode="auto">
              <a:xfrm>
                <a:off x="2582641" y="3562847"/>
                <a:ext cx="402628" cy="175164"/>
              </a:xfrm>
              <a:prstGeom prst="ellipse">
                <a:avLst/>
              </a:prstGeom>
              <a:gradFill flip="none" rotWithShape="1">
                <a:gsLst>
                  <a:gs pos="0">
                    <a:srgbClr val="FF9933"/>
                  </a:gs>
                  <a:gs pos="50000">
                    <a:srgbClr val="C00000"/>
                  </a:gs>
                </a:gsLst>
                <a:lin ang="189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7" name="フリーフォーム: 図形 966">
                <a:extLst>
                  <a:ext uri="{FF2B5EF4-FFF2-40B4-BE49-F238E27FC236}">
                    <a16:creationId xmlns:a16="http://schemas.microsoft.com/office/drawing/2014/main" id="{62F72426-95BF-4091-BC83-291CF8538961}"/>
                  </a:ext>
                </a:extLst>
              </p:cNvPr>
              <p:cNvSpPr/>
              <p:nvPr/>
            </p:nvSpPr>
            <p:spPr bwMode="auto">
              <a:xfrm>
                <a:off x="2582641" y="3562028"/>
                <a:ext cx="402628" cy="91815"/>
              </a:xfrm>
              <a:custGeom>
                <a:avLst/>
                <a:gdLst>
                  <a:gd name="connsiteX0" fmla="*/ 604002 w 1208004"/>
                  <a:gd name="connsiteY0" fmla="*/ 0 h 275471"/>
                  <a:gd name="connsiteX1" fmla="*/ 1208004 w 1208004"/>
                  <a:gd name="connsiteY1" fmla="*/ 262771 h 275471"/>
                  <a:gd name="connsiteX2" fmla="*/ 1205061 w 1208004"/>
                  <a:gd name="connsiteY2" fmla="*/ 275471 h 275471"/>
                  <a:gd name="connsiteX3" fmla="*/ 1195733 w 1208004"/>
                  <a:gd name="connsiteY3" fmla="*/ 235214 h 275471"/>
                  <a:gd name="connsiteX4" fmla="*/ 604002 w 1208004"/>
                  <a:gd name="connsiteY4" fmla="*/ 25400 h 275471"/>
                  <a:gd name="connsiteX5" fmla="*/ 12271 w 1208004"/>
                  <a:gd name="connsiteY5" fmla="*/ 235214 h 275471"/>
                  <a:gd name="connsiteX6" fmla="*/ 2943 w 1208004"/>
                  <a:gd name="connsiteY6" fmla="*/ 275471 h 275471"/>
                  <a:gd name="connsiteX7" fmla="*/ 0 w 1208004"/>
                  <a:gd name="connsiteY7" fmla="*/ 262771 h 275471"/>
                  <a:gd name="connsiteX8" fmla="*/ 604002 w 1208004"/>
                  <a:gd name="connsiteY8" fmla="*/ 0 h 275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004" h="275471">
                    <a:moveTo>
                      <a:pt x="604002" y="0"/>
                    </a:moveTo>
                    <a:cubicBezTo>
                      <a:pt x="937583" y="0"/>
                      <a:pt x="1208004" y="117647"/>
                      <a:pt x="1208004" y="262771"/>
                    </a:cubicBezTo>
                    <a:lnTo>
                      <a:pt x="1205061" y="275471"/>
                    </a:lnTo>
                    <a:lnTo>
                      <a:pt x="1195733" y="235214"/>
                    </a:lnTo>
                    <a:cubicBezTo>
                      <a:pt x="1139412" y="115474"/>
                      <a:pt x="895886" y="25400"/>
                      <a:pt x="604002" y="25400"/>
                    </a:cubicBezTo>
                    <a:cubicBezTo>
                      <a:pt x="312119" y="25400"/>
                      <a:pt x="68592" y="115474"/>
                      <a:pt x="12271" y="235214"/>
                    </a:cubicBezTo>
                    <a:lnTo>
                      <a:pt x="2943" y="275471"/>
                    </a:lnTo>
                    <a:lnTo>
                      <a:pt x="0" y="262771"/>
                    </a:lnTo>
                    <a:cubicBezTo>
                      <a:pt x="0" y="117647"/>
                      <a:pt x="270421" y="0"/>
                      <a:pt x="60400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6600"/>
                  </a:gs>
                  <a:gs pos="5000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8" name="フリーフォーム: 図形 967">
                <a:extLst>
                  <a:ext uri="{FF2B5EF4-FFF2-40B4-BE49-F238E27FC236}">
                    <a16:creationId xmlns:a16="http://schemas.microsoft.com/office/drawing/2014/main" id="{2236B93D-8085-4912-AF60-8BB38A1A0D8F}"/>
                  </a:ext>
                </a:extLst>
              </p:cNvPr>
              <p:cNvSpPr/>
              <p:nvPr/>
            </p:nvSpPr>
            <p:spPr bwMode="auto">
              <a:xfrm rot="10800000">
                <a:off x="2648491" y="3361843"/>
                <a:ext cx="117438" cy="313672"/>
              </a:xfrm>
              <a:custGeom>
                <a:avLst/>
                <a:gdLst>
                  <a:gd name="connsiteX0" fmla="*/ 305803 w 352348"/>
                  <a:gd name="connsiteY0" fmla="*/ 941108 h 941108"/>
                  <a:gd name="connsiteX1" fmla="*/ 46545 w 352348"/>
                  <a:gd name="connsiteY1" fmla="*/ 941108 h 941108"/>
                  <a:gd name="connsiteX2" fmla="*/ 108388 w 352348"/>
                  <a:gd name="connsiteY2" fmla="*/ 834483 h 941108"/>
                  <a:gd name="connsiteX3" fmla="*/ 78044 w 352348"/>
                  <a:gd name="connsiteY3" fmla="*/ 737585 h 941108"/>
                  <a:gd name="connsiteX4" fmla="*/ 0 w 352348"/>
                  <a:gd name="connsiteY4" fmla="*/ 619844 h 941108"/>
                  <a:gd name="connsiteX5" fmla="*/ 0 w 352348"/>
                  <a:gd name="connsiteY5" fmla="*/ 127783 h 941108"/>
                  <a:gd name="connsiteX6" fmla="*/ 127783 w 352348"/>
                  <a:gd name="connsiteY6" fmla="*/ 0 h 941108"/>
                  <a:gd name="connsiteX7" fmla="*/ 224565 w 352348"/>
                  <a:gd name="connsiteY7" fmla="*/ 0 h 941108"/>
                  <a:gd name="connsiteX8" fmla="*/ 352348 w 352348"/>
                  <a:gd name="connsiteY8" fmla="*/ 127783 h 941108"/>
                  <a:gd name="connsiteX9" fmla="*/ 352348 w 352348"/>
                  <a:gd name="connsiteY9" fmla="*/ 619844 h 941108"/>
                  <a:gd name="connsiteX10" fmla="*/ 274304 w 352348"/>
                  <a:gd name="connsiteY10" fmla="*/ 737585 h 941108"/>
                  <a:gd name="connsiteX11" fmla="*/ 243961 w 352348"/>
                  <a:gd name="connsiteY11" fmla="*/ 834483 h 941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52348" h="941108">
                    <a:moveTo>
                      <a:pt x="305803" y="941108"/>
                    </a:moveTo>
                    <a:lnTo>
                      <a:pt x="46545" y="941108"/>
                    </a:lnTo>
                    <a:lnTo>
                      <a:pt x="108388" y="834483"/>
                    </a:lnTo>
                    <a:lnTo>
                      <a:pt x="78044" y="737585"/>
                    </a:lnTo>
                    <a:cubicBezTo>
                      <a:pt x="32180" y="718187"/>
                      <a:pt x="0" y="672773"/>
                      <a:pt x="0" y="619844"/>
                    </a:cubicBezTo>
                    <a:lnTo>
                      <a:pt x="0" y="127783"/>
                    </a:lnTo>
                    <a:cubicBezTo>
                      <a:pt x="0" y="57210"/>
                      <a:pt x="57210" y="0"/>
                      <a:pt x="127783" y="0"/>
                    </a:cubicBezTo>
                    <a:lnTo>
                      <a:pt x="224565" y="0"/>
                    </a:lnTo>
                    <a:cubicBezTo>
                      <a:pt x="295138" y="0"/>
                      <a:pt x="352348" y="57210"/>
                      <a:pt x="352348" y="127783"/>
                    </a:cubicBezTo>
                    <a:lnTo>
                      <a:pt x="352348" y="619844"/>
                    </a:lnTo>
                    <a:cubicBezTo>
                      <a:pt x="352348" y="672773"/>
                      <a:pt x="320168" y="718187"/>
                      <a:pt x="274304" y="737585"/>
                    </a:cubicBezTo>
                    <a:lnTo>
                      <a:pt x="243961" y="83448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>
                      <a:lumMod val="90000"/>
                    </a:schemeClr>
                  </a:gs>
                  <a:gs pos="100000">
                    <a:schemeClr val="accent5">
                      <a:lumMod val="50000"/>
                    </a:schemeClr>
                  </a:gs>
                </a:gsLst>
                <a:lin ang="108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69" name="グループ化 968">
                <a:extLst>
                  <a:ext uri="{FF2B5EF4-FFF2-40B4-BE49-F238E27FC236}">
                    <a16:creationId xmlns:a16="http://schemas.microsoft.com/office/drawing/2014/main" id="{E2157403-2C2A-444B-9825-55DC78F0E41B}"/>
                  </a:ext>
                </a:extLst>
              </p:cNvPr>
              <p:cNvGrpSpPr/>
              <p:nvPr/>
            </p:nvGrpSpPr>
            <p:grpSpPr>
              <a:xfrm>
                <a:off x="2800140" y="3578424"/>
                <a:ext cx="125446" cy="97090"/>
                <a:chOff x="4036336" y="4008417"/>
                <a:chExt cx="510440" cy="395063"/>
              </a:xfrm>
            </p:grpSpPr>
            <p:sp>
              <p:nvSpPr>
                <p:cNvPr id="984" name="フリーフォーム: 図形 983">
                  <a:extLst>
                    <a:ext uri="{FF2B5EF4-FFF2-40B4-BE49-F238E27FC236}">
                      <a16:creationId xmlns:a16="http://schemas.microsoft.com/office/drawing/2014/main" id="{6067B255-BD23-4FBE-843D-C2FCD77D929B}"/>
                    </a:ext>
                  </a:extLst>
                </p:cNvPr>
                <p:cNvSpPr/>
                <p:nvPr/>
              </p:nvSpPr>
              <p:spPr bwMode="auto">
                <a:xfrm>
                  <a:off x="4036894" y="4082003"/>
                  <a:ext cx="509326" cy="321477"/>
                </a:xfrm>
                <a:custGeom>
                  <a:avLst/>
                  <a:gdLst>
                    <a:gd name="connsiteX0" fmla="*/ 0 w 509326"/>
                    <a:gd name="connsiteY0" fmla="*/ 0 h 321477"/>
                    <a:gd name="connsiteX1" fmla="*/ 509326 w 509326"/>
                    <a:gd name="connsiteY1" fmla="*/ 0 h 321477"/>
                    <a:gd name="connsiteX2" fmla="*/ 376647 w 509326"/>
                    <a:gd name="connsiteY2" fmla="*/ 243523 h 321477"/>
                    <a:gd name="connsiteX3" fmla="*/ 377944 w 509326"/>
                    <a:gd name="connsiteY3" fmla="*/ 247384 h 321477"/>
                    <a:gd name="connsiteX4" fmla="*/ 254662 w 509326"/>
                    <a:gd name="connsiteY4" fmla="*/ 321477 h 321477"/>
                    <a:gd name="connsiteX5" fmla="*/ 131380 w 509326"/>
                    <a:gd name="connsiteY5" fmla="*/ 247384 h 321477"/>
                    <a:gd name="connsiteX6" fmla="*/ 132678 w 509326"/>
                    <a:gd name="connsiteY6" fmla="*/ 243521 h 321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09326" h="321477">
                      <a:moveTo>
                        <a:pt x="0" y="0"/>
                      </a:moveTo>
                      <a:lnTo>
                        <a:pt x="509326" y="0"/>
                      </a:lnTo>
                      <a:lnTo>
                        <a:pt x="376647" y="243523"/>
                      </a:lnTo>
                      <a:lnTo>
                        <a:pt x="377944" y="247384"/>
                      </a:lnTo>
                      <a:cubicBezTo>
                        <a:pt x="377944" y="288304"/>
                        <a:pt x="322749" y="321477"/>
                        <a:pt x="254662" y="321477"/>
                      </a:cubicBezTo>
                      <a:cubicBezTo>
                        <a:pt x="186575" y="321477"/>
                        <a:pt x="131380" y="288304"/>
                        <a:pt x="131380" y="247384"/>
                      </a:cubicBezTo>
                      <a:lnTo>
                        <a:pt x="132678" y="243521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>
                        <a:lumMod val="90000"/>
                      </a:schemeClr>
                    </a:gs>
                    <a:gs pos="100000">
                      <a:schemeClr val="accent5">
                        <a:lumMod val="50000"/>
                      </a:schemeClr>
                    </a:gs>
                  </a:gsLst>
                  <a:lin ang="10800000" scaled="1"/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5" name="楕円 984">
                  <a:extLst>
                    <a:ext uri="{FF2B5EF4-FFF2-40B4-BE49-F238E27FC236}">
                      <a16:creationId xmlns:a16="http://schemas.microsoft.com/office/drawing/2014/main" id="{2F6F2E3E-577F-4F6F-B006-8840478D6312}"/>
                    </a:ext>
                  </a:extLst>
                </p:cNvPr>
                <p:cNvSpPr/>
                <p:nvPr/>
              </p:nvSpPr>
              <p:spPr bwMode="auto">
                <a:xfrm>
                  <a:off x="4036336" y="4008417"/>
                  <a:ext cx="510440" cy="14717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>
                        <a:lumMod val="90000"/>
                      </a:schemeClr>
                    </a:gs>
                    <a:gs pos="100000">
                      <a:schemeClr val="accent5">
                        <a:lumMod val="50000"/>
                      </a:schemeClr>
                    </a:gs>
                  </a:gsLst>
                  <a:lin ang="10800000" scaled="1"/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6" name="フリーフォーム: 図形 985">
                  <a:extLst>
                    <a:ext uri="{FF2B5EF4-FFF2-40B4-BE49-F238E27FC236}">
                      <a16:creationId xmlns:a16="http://schemas.microsoft.com/office/drawing/2014/main" id="{1A184155-20B9-4629-B514-87325710477E}"/>
                    </a:ext>
                  </a:extLst>
                </p:cNvPr>
                <p:cNvSpPr/>
                <p:nvPr/>
              </p:nvSpPr>
              <p:spPr bwMode="auto">
                <a:xfrm>
                  <a:off x="4092428" y="4096522"/>
                  <a:ext cx="398256" cy="59066"/>
                </a:xfrm>
                <a:custGeom>
                  <a:avLst/>
                  <a:gdLst>
                    <a:gd name="connsiteX0" fmla="*/ 199128 w 398256"/>
                    <a:gd name="connsiteY0" fmla="*/ 0 h 59066"/>
                    <a:gd name="connsiteX1" fmla="*/ 379596 w 398256"/>
                    <a:gd name="connsiteY1" fmla="*/ 21553 h 59066"/>
                    <a:gd name="connsiteX2" fmla="*/ 398256 w 398256"/>
                    <a:gd name="connsiteY2" fmla="*/ 29533 h 59066"/>
                    <a:gd name="connsiteX3" fmla="*/ 379596 w 398256"/>
                    <a:gd name="connsiteY3" fmla="*/ 37513 h 59066"/>
                    <a:gd name="connsiteX4" fmla="*/ 199128 w 398256"/>
                    <a:gd name="connsiteY4" fmla="*/ 59066 h 59066"/>
                    <a:gd name="connsiteX5" fmla="*/ 18660 w 398256"/>
                    <a:gd name="connsiteY5" fmla="*/ 37513 h 59066"/>
                    <a:gd name="connsiteX6" fmla="*/ 0 w 398256"/>
                    <a:gd name="connsiteY6" fmla="*/ 29533 h 59066"/>
                    <a:gd name="connsiteX7" fmla="*/ 18660 w 398256"/>
                    <a:gd name="connsiteY7" fmla="*/ 21553 h 59066"/>
                    <a:gd name="connsiteX8" fmla="*/ 199128 w 398256"/>
                    <a:gd name="connsiteY8" fmla="*/ 0 h 590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98256" h="59066">
                      <a:moveTo>
                        <a:pt x="199128" y="0"/>
                      </a:moveTo>
                      <a:cubicBezTo>
                        <a:pt x="269605" y="0"/>
                        <a:pt x="333410" y="8237"/>
                        <a:pt x="379596" y="21553"/>
                      </a:cubicBezTo>
                      <a:lnTo>
                        <a:pt x="398256" y="29533"/>
                      </a:lnTo>
                      <a:lnTo>
                        <a:pt x="379596" y="37513"/>
                      </a:lnTo>
                      <a:cubicBezTo>
                        <a:pt x="333410" y="50830"/>
                        <a:pt x="269605" y="59066"/>
                        <a:pt x="199128" y="59066"/>
                      </a:cubicBezTo>
                      <a:cubicBezTo>
                        <a:pt x="128651" y="59066"/>
                        <a:pt x="64846" y="50830"/>
                        <a:pt x="18660" y="37513"/>
                      </a:cubicBezTo>
                      <a:lnTo>
                        <a:pt x="0" y="29533"/>
                      </a:lnTo>
                      <a:lnTo>
                        <a:pt x="18660" y="21553"/>
                      </a:lnTo>
                      <a:cubicBezTo>
                        <a:pt x="64846" y="8237"/>
                        <a:pt x="128651" y="0"/>
                        <a:pt x="199128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70" name="楕円 969">
                <a:extLst>
                  <a:ext uri="{FF2B5EF4-FFF2-40B4-BE49-F238E27FC236}">
                    <a16:creationId xmlns:a16="http://schemas.microsoft.com/office/drawing/2014/main" id="{97FE1B13-4B84-46FF-9F76-A9D7044B3701}"/>
                  </a:ext>
                </a:extLst>
              </p:cNvPr>
              <p:cNvSpPr/>
              <p:nvPr/>
            </p:nvSpPr>
            <p:spPr bwMode="auto">
              <a:xfrm>
                <a:off x="3384098" y="3241146"/>
                <a:ext cx="78755" cy="52848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71" name="グループ化 970">
                <a:extLst>
                  <a:ext uri="{FF2B5EF4-FFF2-40B4-BE49-F238E27FC236}">
                    <a16:creationId xmlns:a16="http://schemas.microsoft.com/office/drawing/2014/main" id="{8713C3B2-086B-4E72-9BE4-34A912DD101E}"/>
                  </a:ext>
                </a:extLst>
              </p:cNvPr>
              <p:cNvGrpSpPr/>
              <p:nvPr/>
            </p:nvGrpSpPr>
            <p:grpSpPr>
              <a:xfrm>
                <a:off x="2544563" y="3246081"/>
                <a:ext cx="854254" cy="612303"/>
                <a:chOff x="662423" y="3302295"/>
                <a:chExt cx="854254" cy="612303"/>
              </a:xfrm>
            </p:grpSpPr>
            <p:grpSp>
              <p:nvGrpSpPr>
                <p:cNvPr id="972" name="グループ化 971">
                  <a:extLst>
                    <a:ext uri="{FF2B5EF4-FFF2-40B4-BE49-F238E27FC236}">
                      <a16:creationId xmlns:a16="http://schemas.microsoft.com/office/drawing/2014/main" id="{8C0F6DEF-14F9-4EE1-9D01-B1791F978555}"/>
                    </a:ext>
                  </a:extLst>
                </p:cNvPr>
                <p:cNvGrpSpPr/>
                <p:nvPr/>
              </p:nvGrpSpPr>
              <p:grpSpPr>
                <a:xfrm>
                  <a:off x="1019170" y="3302295"/>
                  <a:ext cx="187504" cy="262775"/>
                  <a:chOff x="769474" y="3120941"/>
                  <a:chExt cx="277618" cy="389064"/>
                </a:xfrm>
              </p:grpSpPr>
              <p:sp>
                <p:nvSpPr>
                  <p:cNvPr id="982" name="フリーフォーム: 図形 981">
                    <a:extLst>
                      <a:ext uri="{FF2B5EF4-FFF2-40B4-BE49-F238E27FC236}">
                        <a16:creationId xmlns:a16="http://schemas.microsoft.com/office/drawing/2014/main" id="{6A8969A7-0019-4D02-8A6B-67C3FA781FF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69474" y="3120941"/>
                    <a:ext cx="140458" cy="389064"/>
                  </a:xfrm>
                  <a:custGeom>
                    <a:avLst/>
                    <a:gdLst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063068 w 1472713"/>
                      <a:gd name="connsiteY3" fmla="*/ 2158521 h 4079369"/>
                      <a:gd name="connsiteX4" fmla="*/ 1156353 w 1472713"/>
                      <a:gd name="connsiteY4" fmla="*/ 2235489 h 4079369"/>
                      <a:gd name="connsiteX5" fmla="*/ 1472713 w 1472713"/>
                      <a:gd name="connsiteY5" fmla="*/ 2999249 h 4079369"/>
                      <a:gd name="connsiteX6" fmla="*/ 392593 w 1472713"/>
                      <a:gd name="connsiteY6" fmla="*/ 4079369 h 4079369"/>
                      <a:gd name="connsiteX7" fmla="*/ 932653 w 1472713"/>
                      <a:gd name="connsiteY7" fmla="*/ 2999249 h 4079369"/>
                      <a:gd name="connsiteX8" fmla="*/ 392593 w 1472713"/>
                      <a:gd name="connsiteY8" fmla="*/ 1919129 h 4079369"/>
                      <a:gd name="connsiteX9" fmla="*/ 409646 w 1472713"/>
                      <a:gd name="connsiteY9" fmla="*/ 1920848 h 4079369"/>
                      <a:gd name="connsiteX10" fmla="*/ 316360 w 1472713"/>
                      <a:gd name="connsiteY10" fmla="*/ 1843880 h 4079369"/>
                      <a:gd name="connsiteX11" fmla="*/ 0 w 1472713"/>
                      <a:gd name="connsiteY11" fmla="*/ 1080120 h 4079369"/>
                      <a:gd name="connsiteX12" fmla="*/ 1080120 w 1472713"/>
                      <a:gd name="connsiteY12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409646 w 1472713"/>
                      <a:gd name="connsiteY8" fmla="*/ 1920848 h 4079369"/>
                      <a:gd name="connsiteX9" fmla="*/ 316360 w 1472713"/>
                      <a:gd name="connsiteY9" fmla="*/ 1843880 h 4079369"/>
                      <a:gd name="connsiteX10" fmla="*/ 0 w 1472713"/>
                      <a:gd name="connsiteY10" fmla="*/ 1080120 h 4079369"/>
                      <a:gd name="connsiteX11" fmla="*/ 1080120 w 1472713"/>
                      <a:gd name="connsiteY11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316360 w 1472713"/>
                      <a:gd name="connsiteY8" fmla="*/ 1843880 h 4079369"/>
                      <a:gd name="connsiteX9" fmla="*/ 0 w 1472713"/>
                      <a:gd name="connsiteY9" fmla="*/ 1080120 h 4079369"/>
                      <a:gd name="connsiteX10" fmla="*/ 1080120 w 1472713"/>
                      <a:gd name="connsiteY10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72713" h="4079369">
                        <a:moveTo>
                          <a:pt x="1080120" y="0"/>
                        </a:moveTo>
                        <a:cubicBezTo>
                          <a:pt x="740144" y="254982"/>
                          <a:pt x="527355" y="707539"/>
                          <a:pt x="540060" y="1080120"/>
                        </a:cubicBezTo>
                        <a:cubicBezTo>
                          <a:pt x="552766" y="1452702"/>
                          <a:pt x="779931" y="1877534"/>
                          <a:pt x="1156353" y="2235489"/>
                        </a:cubicBezTo>
                        <a:cubicBezTo>
                          <a:pt x="1371324" y="2409269"/>
                          <a:pt x="1472713" y="2700982"/>
                          <a:pt x="1472713" y="2999249"/>
                        </a:cubicBezTo>
                        <a:cubicBezTo>
                          <a:pt x="1472713" y="3595783"/>
                          <a:pt x="989127" y="4079369"/>
                          <a:pt x="392593" y="4079369"/>
                        </a:cubicBezTo>
                        <a:cubicBezTo>
                          <a:pt x="732569" y="3824387"/>
                          <a:pt x="935198" y="3376910"/>
                          <a:pt x="932653" y="2999249"/>
                        </a:cubicBezTo>
                        <a:cubicBezTo>
                          <a:pt x="930108" y="2621588"/>
                          <a:pt x="799462" y="2178975"/>
                          <a:pt x="377320" y="1813400"/>
                        </a:cubicBezTo>
                        <a:cubicBezTo>
                          <a:pt x="115198" y="1569745"/>
                          <a:pt x="0" y="1378387"/>
                          <a:pt x="0" y="1080120"/>
                        </a:cubicBezTo>
                        <a:cubicBezTo>
                          <a:pt x="0" y="483586"/>
                          <a:pt x="483586" y="0"/>
                          <a:pt x="1080120" y="0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69804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83" name="フリーフォーム: 図形 982">
                    <a:extLst>
                      <a:ext uri="{FF2B5EF4-FFF2-40B4-BE49-F238E27FC236}">
                        <a16:creationId xmlns:a16="http://schemas.microsoft.com/office/drawing/2014/main" id="{73C5044B-DCCB-46B5-A44D-F86502FF28E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906634" y="3120941"/>
                    <a:ext cx="140458" cy="389064"/>
                  </a:xfrm>
                  <a:custGeom>
                    <a:avLst/>
                    <a:gdLst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063068 w 1472713"/>
                      <a:gd name="connsiteY3" fmla="*/ 2158521 h 4079369"/>
                      <a:gd name="connsiteX4" fmla="*/ 1156353 w 1472713"/>
                      <a:gd name="connsiteY4" fmla="*/ 2235489 h 4079369"/>
                      <a:gd name="connsiteX5" fmla="*/ 1472713 w 1472713"/>
                      <a:gd name="connsiteY5" fmla="*/ 2999249 h 4079369"/>
                      <a:gd name="connsiteX6" fmla="*/ 392593 w 1472713"/>
                      <a:gd name="connsiteY6" fmla="*/ 4079369 h 4079369"/>
                      <a:gd name="connsiteX7" fmla="*/ 932653 w 1472713"/>
                      <a:gd name="connsiteY7" fmla="*/ 2999249 h 4079369"/>
                      <a:gd name="connsiteX8" fmla="*/ 392593 w 1472713"/>
                      <a:gd name="connsiteY8" fmla="*/ 1919129 h 4079369"/>
                      <a:gd name="connsiteX9" fmla="*/ 409646 w 1472713"/>
                      <a:gd name="connsiteY9" fmla="*/ 1920848 h 4079369"/>
                      <a:gd name="connsiteX10" fmla="*/ 316360 w 1472713"/>
                      <a:gd name="connsiteY10" fmla="*/ 1843880 h 4079369"/>
                      <a:gd name="connsiteX11" fmla="*/ 0 w 1472713"/>
                      <a:gd name="connsiteY11" fmla="*/ 1080120 h 4079369"/>
                      <a:gd name="connsiteX12" fmla="*/ 1080120 w 1472713"/>
                      <a:gd name="connsiteY12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409646 w 1472713"/>
                      <a:gd name="connsiteY8" fmla="*/ 1920848 h 4079369"/>
                      <a:gd name="connsiteX9" fmla="*/ 316360 w 1472713"/>
                      <a:gd name="connsiteY9" fmla="*/ 1843880 h 4079369"/>
                      <a:gd name="connsiteX10" fmla="*/ 0 w 1472713"/>
                      <a:gd name="connsiteY10" fmla="*/ 1080120 h 4079369"/>
                      <a:gd name="connsiteX11" fmla="*/ 1080120 w 1472713"/>
                      <a:gd name="connsiteY11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316360 w 1472713"/>
                      <a:gd name="connsiteY8" fmla="*/ 1843880 h 4079369"/>
                      <a:gd name="connsiteX9" fmla="*/ 0 w 1472713"/>
                      <a:gd name="connsiteY9" fmla="*/ 1080120 h 4079369"/>
                      <a:gd name="connsiteX10" fmla="*/ 1080120 w 1472713"/>
                      <a:gd name="connsiteY10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72713" h="4079369">
                        <a:moveTo>
                          <a:pt x="1080120" y="0"/>
                        </a:moveTo>
                        <a:cubicBezTo>
                          <a:pt x="740144" y="254982"/>
                          <a:pt x="527355" y="707539"/>
                          <a:pt x="540060" y="1080120"/>
                        </a:cubicBezTo>
                        <a:cubicBezTo>
                          <a:pt x="552766" y="1452702"/>
                          <a:pt x="779931" y="1877534"/>
                          <a:pt x="1156353" y="2235489"/>
                        </a:cubicBezTo>
                        <a:cubicBezTo>
                          <a:pt x="1371324" y="2409269"/>
                          <a:pt x="1472713" y="2700982"/>
                          <a:pt x="1472713" y="2999249"/>
                        </a:cubicBezTo>
                        <a:cubicBezTo>
                          <a:pt x="1472713" y="3595783"/>
                          <a:pt x="989127" y="4079369"/>
                          <a:pt x="392593" y="4079369"/>
                        </a:cubicBezTo>
                        <a:cubicBezTo>
                          <a:pt x="732569" y="3824387"/>
                          <a:pt x="935198" y="3376910"/>
                          <a:pt x="932653" y="2999249"/>
                        </a:cubicBezTo>
                        <a:cubicBezTo>
                          <a:pt x="930108" y="2621588"/>
                          <a:pt x="799462" y="2178975"/>
                          <a:pt x="377320" y="1813400"/>
                        </a:cubicBezTo>
                        <a:cubicBezTo>
                          <a:pt x="115198" y="1569745"/>
                          <a:pt x="0" y="1378387"/>
                          <a:pt x="0" y="1080120"/>
                        </a:cubicBezTo>
                        <a:cubicBezTo>
                          <a:pt x="0" y="483586"/>
                          <a:pt x="483586" y="0"/>
                          <a:pt x="1080120" y="0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69804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73" name="グループ化 972">
                  <a:extLst>
                    <a:ext uri="{FF2B5EF4-FFF2-40B4-BE49-F238E27FC236}">
                      <a16:creationId xmlns:a16="http://schemas.microsoft.com/office/drawing/2014/main" id="{82E00B3E-7298-47CD-A3D8-E9B8EC3DA329}"/>
                    </a:ext>
                  </a:extLst>
                </p:cNvPr>
                <p:cNvGrpSpPr/>
                <p:nvPr/>
              </p:nvGrpSpPr>
              <p:grpSpPr>
                <a:xfrm>
                  <a:off x="662423" y="3416873"/>
                  <a:ext cx="187504" cy="262775"/>
                  <a:chOff x="1538723" y="3290585"/>
                  <a:chExt cx="277618" cy="389064"/>
                </a:xfrm>
              </p:grpSpPr>
              <p:sp>
                <p:nvSpPr>
                  <p:cNvPr id="980" name="フリーフォーム: 図形 979">
                    <a:extLst>
                      <a:ext uri="{FF2B5EF4-FFF2-40B4-BE49-F238E27FC236}">
                        <a16:creationId xmlns:a16="http://schemas.microsoft.com/office/drawing/2014/main" id="{B8E368DD-6D5D-4FEF-86FF-351E0041C85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38723" y="3290585"/>
                    <a:ext cx="140458" cy="389064"/>
                  </a:xfrm>
                  <a:custGeom>
                    <a:avLst/>
                    <a:gdLst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063068 w 1472713"/>
                      <a:gd name="connsiteY3" fmla="*/ 2158521 h 4079369"/>
                      <a:gd name="connsiteX4" fmla="*/ 1156353 w 1472713"/>
                      <a:gd name="connsiteY4" fmla="*/ 2235489 h 4079369"/>
                      <a:gd name="connsiteX5" fmla="*/ 1472713 w 1472713"/>
                      <a:gd name="connsiteY5" fmla="*/ 2999249 h 4079369"/>
                      <a:gd name="connsiteX6" fmla="*/ 392593 w 1472713"/>
                      <a:gd name="connsiteY6" fmla="*/ 4079369 h 4079369"/>
                      <a:gd name="connsiteX7" fmla="*/ 932653 w 1472713"/>
                      <a:gd name="connsiteY7" fmla="*/ 2999249 h 4079369"/>
                      <a:gd name="connsiteX8" fmla="*/ 392593 w 1472713"/>
                      <a:gd name="connsiteY8" fmla="*/ 1919129 h 4079369"/>
                      <a:gd name="connsiteX9" fmla="*/ 409646 w 1472713"/>
                      <a:gd name="connsiteY9" fmla="*/ 1920848 h 4079369"/>
                      <a:gd name="connsiteX10" fmla="*/ 316360 w 1472713"/>
                      <a:gd name="connsiteY10" fmla="*/ 1843880 h 4079369"/>
                      <a:gd name="connsiteX11" fmla="*/ 0 w 1472713"/>
                      <a:gd name="connsiteY11" fmla="*/ 1080120 h 4079369"/>
                      <a:gd name="connsiteX12" fmla="*/ 1080120 w 1472713"/>
                      <a:gd name="connsiteY12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409646 w 1472713"/>
                      <a:gd name="connsiteY8" fmla="*/ 1920848 h 4079369"/>
                      <a:gd name="connsiteX9" fmla="*/ 316360 w 1472713"/>
                      <a:gd name="connsiteY9" fmla="*/ 1843880 h 4079369"/>
                      <a:gd name="connsiteX10" fmla="*/ 0 w 1472713"/>
                      <a:gd name="connsiteY10" fmla="*/ 1080120 h 4079369"/>
                      <a:gd name="connsiteX11" fmla="*/ 1080120 w 1472713"/>
                      <a:gd name="connsiteY11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316360 w 1472713"/>
                      <a:gd name="connsiteY8" fmla="*/ 1843880 h 4079369"/>
                      <a:gd name="connsiteX9" fmla="*/ 0 w 1472713"/>
                      <a:gd name="connsiteY9" fmla="*/ 1080120 h 4079369"/>
                      <a:gd name="connsiteX10" fmla="*/ 1080120 w 1472713"/>
                      <a:gd name="connsiteY10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72713" h="4079369">
                        <a:moveTo>
                          <a:pt x="1080120" y="0"/>
                        </a:moveTo>
                        <a:cubicBezTo>
                          <a:pt x="740144" y="254982"/>
                          <a:pt x="527355" y="707539"/>
                          <a:pt x="540060" y="1080120"/>
                        </a:cubicBezTo>
                        <a:cubicBezTo>
                          <a:pt x="552766" y="1452702"/>
                          <a:pt x="779931" y="1877534"/>
                          <a:pt x="1156353" y="2235489"/>
                        </a:cubicBezTo>
                        <a:cubicBezTo>
                          <a:pt x="1371324" y="2409269"/>
                          <a:pt x="1472713" y="2700982"/>
                          <a:pt x="1472713" y="2999249"/>
                        </a:cubicBezTo>
                        <a:cubicBezTo>
                          <a:pt x="1472713" y="3595783"/>
                          <a:pt x="989127" y="4079369"/>
                          <a:pt x="392593" y="4079369"/>
                        </a:cubicBezTo>
                        <a:cubicBezTo>
                          <a:pt x="732569" y="3824387"/>
                          <a:pt x="935198" y="3376910"/>
                          <a:pt x="932653" y="2999249"/>
                        </a:cubicBezTo>
                        <a:cubicBezTo>
                          <a:pt x="930108" y="2621588"/>
                          <a:pt x="799462" y="2178975"/>
                          <a:pt x="377320" y="1813400"/>
                        </a:cubicBezTo>
                        <a:cubicBezTo>
                          <a:pt x="115198" y="1569745"/>
                          <a:pt x="0" y="1378387"/>
                          <a:pt x="0" y="1080120"/>
                        </a:cubicBezTo>
                        <a:cubicBezTo>
                          <a:pt x="0" y="483586"/>
                          <a:pt x="483586" y="0"/>
                          <a:pt x="1080120" y="0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69804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81" name="フリーフォーム: 図形 980">
                    <a:extLst>
                      <a:ext uri="{FF2B5EF4-FFF2-40B4-BE49-F238E27FC236}">
                        <a16:creationId xmlns:a16="http://schemas.microsoft.com/office/drawing/2014/main" id="{3AE25C81-D560-4A30-8E1E-28C58FEA5E1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75883" y="3290585"/>
                    <a:ext cx="140458" cy="389064"/>
                  </a:xfrm>
                  <a:custGeom>
                    <a:avLst/>
                    <a:gdLst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063068 w 1472713"/>
                      <a:gd name="connsiteY3" fmla="*/ 2158521 h 4079369"/>
                      <a:gd name="connsiteX4" fmla="*/ 1156353 w 1472713"/>
                      <a:gd name="connsiteY4" fmla="*/ 2235489 h 4079369"/>
                      <a:gd name="connsiteX5" fmla="*/ 1472713 w 1472713"/>
                      <a:gd name="connsiteY5" fmla="*/ 2999249 h 4079369"/>
                      <a:gd name="connsiteX6" fmla="*/ 392593 w 1472713"/>
                      <a:gd name="connsiteY6" fmla="*/ 4079369 h 4079369"/>
                      <a:gd name="connsiteX7" fmla="*/ 932653 w 1472713"/>
                      <a:gd name="connsiteY7" fmla="*/ 2999249 h 4079369"/>
                      <a:gd name="connsiteX8" fmla="*/ 392593 w 1472713"/>
                      <a:gd name="connsiteY8" fmla="*/ 1919129 h 4079369"/>
                      <a:gd name="connsiteX9" fmla="*/ 409646 w 1472713"/>
                      <a:gd name="connsiteY9" fmla="*/ 1920848 h 4079369"/>
                      <a:gd name="connsiteX10" fmla="*/ 316360 w 1472713"/>
                      <a:gd name="connsiteY10" fmla="*/ 1843880 h 4079369"/>
                      <a:gd name="connsiteX11" fmla="*/ 0 w 1472713"/>
                      <a:gd name="connsiteY11" fmla="*/ 1080120 h 4079369"/>
                      <a:gd name="connsiteX12" fmla="*/ 1080120 w 1472713"/>
                      <a:gd name="connsiteY12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409646 w 1472713"/>
                      <a:gd name="connsiteY8" fmla="*/ 1920848 h 4079369"/>
                      <a:gd name="connsiteX9" fmla="*/ 316360 w 1472713"/>
                      <a:gd name="connsiteY9" fmla="*/ 1843880 h 4079369"/>
                      <a:gd name="connsiteX10" fmla="*/ 0 w 1472713"/>
                      <a:gd name="connsiteY10" fmla="*/ 1080120 h 4079369"/>
                      <a:gd name="connsiteX11" fmla="*/ 1080120 w 1472713"/>
                      <a:gd name="connsiteY11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316360 w 1472713"/>
                      <a:gd name="connsiteY8" fmla="*/ 1843880 h 4079369"/>
                      <a:gd name="connsiteX9" fmla="*/ 0 w 1472713"/>
                      <a:gd name="connsiteY9" fmla="*/ 1080120 h 4079369"/>
                      <a:gd name="connsiteX10" fmla="*/ 1080120 w 1472713"/>
                      <a:gd name="connsiteY10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72713" h="4079369">
                        <a:moveTo>
                          <a:pt x="1080120" y="0"/>
                        </a:moveTo>
                        <a:cubicBezTo>
                          <a:pt x="740144" y="254982"/>
                          <a:pt x="527355" y="707539"/>
                          <a:pt x="540060" y="1080120"/>
                        </a:cubicBezTo>
                        <a:cubicBezTo>
                          <a:pt x="552766" y="1452702"/>
                          <a:pt x="779931" y="1877534"/>
                          <a:pt x="1156353" y="2235489"/>
                        </a:cubicBezTo>
                        <a:cubicBezTo>
                          <a:pt x="1371324" y="2409269"/>
                          <a:pt x="1472713" y="2700982"/>
                          <a:pt x="1472713" y="2999249"/>
                        </a:cubicBezTo>
                        <a:cubicBezTo>
                          <a:pt x="1472713" y="3595783"/>
                          <a:pt x="989127" y="4079369"/>
                          <a:pt x="392593" y="4079369"/>
                        </a:cubicBezTo>
                        <a:cubicBezTo>
                          <a:pt x="732569" y="3824387"/>
                          <a:pt x="935198" y="3376910"/>
                          <a:pt x="932653" y="2999249"/>
                        </a:cubicBezTo>
                        <a:cubicBezTo>
                          <a:pt x="930108" y="2621588"/>
                          <a:pt x="799462" y="2178975"/>
                          <a:pt x="377320" y="1813400"/>
                        </a:cubicBezTo>
                        <a:cubicBezTo>
                          <a:pt x="115198" y="1569745"/>
                          <a:pt x="0" y="1378387"/>
                          <a:pt x="0" y="1080120"/>
                        </a:cubicBezTo>
                        <a:cubicBezTo>
                          <a:pt x="0" y="483586"/>
                          <a:pt x="483586" y="0"/>
                          <a:pt x="1080120" y="0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69804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74" name="グループ化 973">
                  <a:extLst>
                    <a:ext uri="{FF2B5EF4-FFF2-40B4-BE49-F238E27FC236}">
                      <a16:creationId xmlns:a16="http://schemas.microsoft.com/office/drawing/2014/main" id="{E6AA0879-4A84-4429-A6B0-170A7F10A75B}"/>
                    </a:ext>
                  </a:extLst>
                </p:cNvPr>
                <p:cNvGrpSpPr/>
                <p:nvPr/>
              </p:nvGrpSpPr>
              <p:grpSpPr>
                <a:xfrm>
                  <a:off x="1329173" y="3620073"/>
                  <a:ext cx="187504" cy="262775"/>
                  <a:chOff x="1538723" y="3290585"/>
                  <a:chExt cx="277618" cy="389064"/>
                </a:xfrm>
              </p:grpSpPr>
              <p:sp>
                <p:nvSpPr>
                  <p:cNvPr id="978" name="フリーフォーム: 図形 977">
                    <a:extLst>
                      <a:ext uri="{FF2B5EF4-FFF2-40B4-BE49-F238E27FC236}">
                        <a16:creationId xmlns:a16="http://schemas.microsoft.com/office/drawing/2014/main" id="{DFFE5AAC-395A-4CFA-AE15-B43C8A3E578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38723" y="3290585"/>
                    <a:ext cx="140458" cy="389064"/>
                  </a:xfrm>
                  <a:custGeom>
                    <a:avLst/>
                    <a:gdLst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063068 w 1472713"/>
                      <a:gd name="connsiteY3" fmla="*/ 2158521 h 4079369"/>
                      <a:gd name="connsiteX4" fmla="*/ 1156353 w 1472713"/>
                      <a:gd name="connsiteY4" fmla="*/ 2235489 h 4079369"/>
                      <a:gd name="connsiteX5" fmla="*/ 1472713 w 1472713"/>
                      <a:gd name="connsiteY5" fmla="*/ 2999249 h 4079369"/>
                      <a:gd name="connsiteX6" fmla="*/ 392593 w 1472713"/>
                      <a:gd name="connsiteY6" fmla="*/ 4079369 h 4079369"/>
                      <a:gd name="connsiteX7" fmla="*/ 932653 w 1472713"/>
                      <a:gd name="connsiteY7" fmla="*/ 2999249 h 4079369"/>
                      <a:gd name="connsiteX8" fmla="*/ 392593 w 1472713"/>
                      <a:gd name="connsiteY8" fmla="*/ 1919129 h 4079369"/>
                      <a:gd name="connsiteX9" fmla="*/ 409646 w 1472713"/>
                      <a:gd name="connsiteY9" fmla="*/ 1920848 h 4079369"/>
                      <a:gd name="connsiteX10" fmla="*/ 316360 w 1472713"/>
                      <a:gd name="connsiteY10" fmla="*/ 1843880 h 4079369"/>
                      <a:gd name="connsiteX11" fmla="*/ 0 w 1472713"/>
                      <a:gd name="connsiteY11" fmla="*/ 1080120 h 4079369"/>
                      <a:gd name="connsiteX12" fmla="*/ 1080120 w 1472713"/>
                      <a:gd name="connsiteY12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409646 w 1472713"/>
                      <a:gd name="connsiteY8" fmla="*/ 1920848 h 4079369"/>
                      <a:gd name="connsiteX9" fmla="*/ 316360 w 1472713"/>
                      <a:gd name="connsiteY9" fmla="*/ 1843880 h 4079369"/>
                      <a:gd name="connsiteX10" fmla="*/ 0 w 1472713"/>
                      <a:gd name="connsiteY10" fmla="*/ 1080120 h 4079369"/>
                      <a:gd name="connsiteX11" fmla="*/ 1080120 w 1472713"/>
                      <a:gd name="connsiteY11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316360 w 1472713"/>
                      <a:gd name="connsiteY8" fmla="*/ 1843880 h 4079369"/>
                      <a:gd name="connsiteX9" fmla="*/ 0 w 1472713"/>
                      <a:gd name="connsiteY9" fmla="*/ 1080120 h 4079369"/>
                      <a:gd name="connsiteX10" fmla="*/ 1080120 w 1472713"/>
                      <a:gd name="connsiteY10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72713" h="4079369">
                        <a:moveTo>
                          <a:pt x="1080120" y="0"/>
                        </a:moveTo>
                        <a:cubicBezTo>
                          <a:pt x="740144" y="254982"/>
                          <a:pt x="527355" y="707539"/>
                          <a:pt x="540060" y="1080120"/>
                        </a:cubicBezTo>
                        <a:cubicBezTo>
                          <a:pt x="552766" y="1452702"/>
                          <a:pt x="779931" y="1877534"/>
                          <a:pt x="1156353" y="2235489"/>
                        </a:cubicBezTo>
                        <a:cubicBezTo>
                          <a:pt x="1371324" y="2409269"/>
                          <a:pt x="1472713" y="2700982"/>
                          <a:pt x="1472713" y="2999249"/>
                        </a:cubicBezTo>
                        <a:cubicBezTo>
                          <a:pt x="1472713" y="3595783"/>
                          <a:pt x="989127" y="4079369"/>
                          <a:pt x="392593" y="4079369"/>
                        </a:cubicBezTo>
                        <a:cubicBezTo>
                          <a:pt x="732569" y="3824387"/>
                          <a:pt x="935198" y="3376910"/>
                          <a:pt x="932653" y="2999249"/>
                        </a:cubicBezTo>
                        <a:cubicBezTo>
                          <a:pt x="930108" y="2621588"/>
                          <a:pt x="799462" y="2178975"/>
                          <a:pt x="377320" y="1813400"/>
                        </a:cubicBezTo>
                        <a:cubicBezTo>
                          <a:pt x="115198" y="1569745"/>
                          <a:pt x="0" y="1378387"/>
                          <a:pt x="0" y="1080120"/>
                        </a:cubicBezTo>
                        <a:cubicBezTo>
                          <a:pt x="0" y="483586"/>
                          <a:pt x="483586" y="0"/>
                          <a:pt x="1080120" y="0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69804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9" name="フリーフォーム: 図形 978">
                    <a:extLst>
                      <a:ext uri="{FF2B5EF4-FFF2-40B4-BE49-F238E27FC236}">
                        <a16:creationId xmlns:a16="http://schemas.microsoft.com/office/drawing/2014/main" id="{17A20683-54CE-41FD-89EA-9DE6A3D471A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75883" y="3290585"/>
                    <a:ext cx="140458" cy="389064"/>
                  </a:xfrm>
                  <a:custGeom>
                    <a:avLst/>
                    <a:gdLst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063068 w 1472713"/>
                      <a:gd name="connsiteY3" fmla="*/ 2158521 h 4079369"/>
                      <a:gd name="connsiteX4" fmla="*/ 1156353 w 1472713"/>
                      <a:gd name="connsiteY4" fmla="*/ 2235489 h 4079369"/>
                      <a:gd name="connsiteX5" fmla="*/ 1472713 w 1472713"/>
                      <a:gd name="connsiteY5" fmla="*/ 2999249 h 4079369"/>
                      <a:gd name="connsiteX6" fmla="*/ 392593 w 1472713"/>
                      <a:gd name="connsiteY6" fmla="*/ 4079369 h 4079369"/>
                      <a:gd name="connsiteX7" fmla="*/ 932653 w 1472713"/>
                      <a:gd name="connsiteY7" fmla="*/ 2999249 h 4079369"/>
                      <a:gd name="connsiteX8" fmla="*/ 392593 w 1472713"/>
                      <a:gd name="connsiteY8" fmla="*/ 1919129 h 4079369"/>
                      <a:gd name="connsiteX9" fmla="*/ 409646 w 1472713"/>
                      <a:gd name="connsiteY9" fmla="*/ 1920848 h 4079369"/>
                      <a:gd name="connsiteX10" fmla="*/ 316360 w 1472713"/>
                      <a:gd name="connsiteY10" fmla="*/ 1843880 h 4079369"/>
                      <a:gd name="connsiteX11" fmla="*/ 0 w 1472713"/>
                      <a:gd name="connsiteY11" fmla="*/ 1080120 h 4079369"/>
                      <a:gd name="connsiteX12" fmla="*/ 1080120 w 1472713"/>
                      <a:gd name="connsiteY12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409646 w 1472713"/>
                      <a:gd name="connsiteY8" fmla="*/ 1920848 h 4079369"/>
                      <a:gd name="connsiteX9" fmla="*/ 316360 w 1472713"/>
                      <a:gd name="connsiteY9" fmla="*/ 1843880 h 4079369"/>
                      <a:gd name="connsiteX10" fmla="*/ 0 w 1472713"/>
                      <a:gd name="connsiteY10" fmla="*/ 1080120 h 4079369"/>
                      <a:gd name="connsiteX11" fmla="*/ 1080120 w 1472713"/>
                      <a:gd name="connsiteY11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316360 w 1472713"/>
                      <a:gd name="connsiteY8" fmla="*/ 1843880 h 4079369"/>
                      <a:gd name="connsiteX9" fmla="*/ 0 w 1472713"/>
                      <a:gd name="connsiteY9" fmla="*/ 1080120 h 4079369"/>
                      <a:gd name="connsiteX10" fmla="*/ 1080120 w 1472713"/>
                      <a:gd name="connsiteY10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72713" h="4079369">
                        <a:moveTo>
                          <a:pt x="1080120" y="0"/>
                        </a:moveTo>
                        <a:cubicBezTo>
                          <a:pt x="740144" y="254982"/>
                          <a:pt x="527355" y="707539"/>
                          <a:pt x="540060" y="1080120"/>
                        </a:cubicBezTo>
                        <a:cubicBezTo>
                          <a:pt x="552766" y="1452702"/>
                          <a:pt x="779931" y="1877534"/>
                          <a:pt x="1156353" y="2235489"/>
                        </a:cubicBezTo>
                        <a:cubicBezTo>
                          <a:pt x="1371324" y="2409269"/>
                          <a:pt x="1472713" y="2700982"/>
                          <a:pt x="1472713" y="2999249"/>
                        </a:cubicBezTo>
                        <a:cubicBezTo>
                          <a:pt x="1472713" y="3595783"/>
                          <a:pt x="989127" y="4079369"/>
                          <a:pt x="392593" y="4079369"/>
                        </a:cubicBezTo>
                        <a:cubicBezTo>
                          <a:pt x="732569" y="3824387"/>
                          <a:pt x="935198" y="3376910"/>
                          <a:pt x="932653" y="2999249"/>
                        </a:cubicBezTo>
                        <a:cubicBezTo>
                          <a:pt x="930108" y="2621588"/>
                          <a:pt x="799462" y="2178975"/>
                          <a:pt x="377320" y="1813400"/>
                        </a:cubicBezTo>
                        <a:cubicBezTo>
                          <a:pt x="115198" y="1569745"/>
                          <a:pt x="0" y="1378387"/>
                          <a:pt x="0" y="1080120"/>
                        </a:cubicBezTo>
                        <a:cubicBezTo>
                          <a:pt x="0" y="483586"/>
                          <a:pt x="483586" y="0"/>
                          <a:pt x="1080120" y="0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69804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75" name="グループ化 974">
                  <a:extLst>
                    <a:ext uri="{FF2B5EF4-FFF2-40B4-BE49-F238E27FC236}">
                      <a16:creationId xmlns:a16="http://schemas.microsoft.com/office/drawing/2014/main" id="{4F73E425-65F1-4E55-91AE-773742E4F828}"/>
                    </a:ext>
                  </a:extLst>
                </p:cNvPr>
                <p:cNvGrpSpPr/>
                <p:nvPr/>
              </p:nvGrpSpPr>
              <p:grpSpPr>
                <a:xfrm>
                  <a:off x="897373" y="3651823"/>
                  <a:ext cx="187504" cy="262775"/>
                  <a:chOff x="1538723" y="3290585"/>
                  <a:chExt cx="277618" cy="389064"/>
                </a:xfrm>
              </p:grpSpPr>
              <p:sp>
                <p:nvSpPr>
                  <p:cNvPr id="976" name="フリーフォーム: 図形 975">
                    <a:extLst>
                      <a:ext uri="{FF2B5EF4-FFF2-40B4-BE49-F238E27FC236}">
                        <a16:creationId xmlns:a16="http://schemas.microsoft.com/office/drawing/2014/main" id="{FCAD0FBE-D333-47F1-82C7-5F5F11C919E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38723" y="3290585"/>
                    <a:ext cx="140458" cy="389064"/>
                  </a:xfrm>
                  <a:custGeom>
                    <a:avLst/>
                    <a:gdLst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063068 w 1472713"/>
                      <a:gd name="connsiteY3" fmla="*/ 2158521 h 4079369"/>
                      <a:gd name="connsiteX4" fmla="*/ 1156353 w 1472713"/>
                      <a:gd name="connsiteY4" fmla="*/ 2235489 h 4079369"/>
                      <a:gd name="connsiteX5" fmla="*/ 1472713 w 1472713"/>
                      <a:gd name="connsiteY5" fmla="*/ 2999249 h 4079369"/>
                      <a:gd name="connsiteX6" fmla="*/ 392593 w 1472713"/>
                      <a:gd name="connsiteY6" fmla="*/ 4079369 h 4079369"/>
                      <a:gd name="connsiteX7" fmla="*/ 932653 w 1472713"/>
                      <a:gd name="connsiteY7" fmla="*/ 2999249 h 4079369"/>
                      <a:gd name="connsiteX8" fmla="*/ 392593 w 1472713"/>
                      <a:gd name="connsiteY8" fmla="*/ 1919129 h 4079369"/>
                      <a:gd name="connsiteX9" fmla="*/ 409646 w 1472713"/>
                      <a:gd name="connsiteY9" fmla="*/ 1920848 h 4079369"/>
                      <a:gd name="connsiteX10" fmla="*/ 316360 w 1472713"/>
                      <a:gd name="connsiteY10" fmla="*/ 1843880 h 4079369"/>
                      <a:gd name="connsiteX11" fmla="*/ 0 w 1472713"/>
                      <a:gd name="connsiteY11" fmla="*/ 1080120 h 4079369"/>
                      <a:gd name="connsiteX12" fmla="*/ 1080120 w 1472713"/>
                      <a:gd name="connsiteY12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409646 w 1472713"/>
                      <a:gd name="connsiteY8" fmla="*/ 1920848 h 4079369"/>
                      <a:gd name="connsiteX9" fmla="*/ 316360 w 1472713"/>
                      <a:gd name="connsiteY9" fmla="*/ 1843880 h 4079369"/>
                      <a:gd name="connsiteX10" fmla="*/ 0 w 1472713"/>
                      <a:gd name="connsiteY10" fmla="*/ 1080120 h 4079369"/>
                      <a:gd name="connsiteX11" fmla="*/ 1080120 w 1472713"/>
                      <a:gd name="connsiteY11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316360 w 1472713"/>
                      <a:gd name="connsiteY8" fmla="*/ 1843880 h 4079369"/>
                      <a:gd name="connsiteX9" fmla="*/ 0 w 1472713"/>
                      <a:gd name="connsiteY9" fmla="*/ 1080120 h 4079369"/>
                      <a:gd name="connsiteX10" fmla="*/ 1080120 w 1472713"/>
                      <a:gd name="connsiteY10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72713" h="4079369">
                        <a:moveTo>
                          <a:pt x="1080120" y="0"/>
                        </a:moveTo>
                        <a:cubicBezTo>
                          <a:pt x="740144" y="254982"/>
                          <a:pt x="527355" y="707539"/>
                          <a:pt x="540060" y="1080120"/>
                        </a:cubicBezTo>
                        <a:cubicBezTo>
                          <a:pt x="552766" y="1452702"/>
                          <a:pt x="779931" y="1877534"/>
                          <a:pt x="1156353" y="2235489"/>
                        </a:cubicBezTo>
                        <a:cubicBezTo>
                          <a:pt x="1371324" y="2409269"/>
                          <a:pt x="1472713" y="2700982"/>
                          <a:pt x="1472713" y="2999249"/>
                        </a:cubicBezTo>
                        <a:cubicBezTo>
                          <a:pt x="1472713" y="3595783"/>
                          <a:pt x="989127" y="4079369"/>
                          <a:pt x="392593" y="4079369"/>
                        </a:cubicBezTo>
                        <a:cubicBezTo>
                          <a:pt x="732569" y="3824387"/>
                          <a:pt x="935198" y="3376910"/>
                          <a:pt x="932653" y="2999249"/>
                        </a:cubicBezTo>
                        <a:cubicBezTo>
                          <a:pt x="930108" y="2621588"/>
                          <a:pt x="799462" y="2178975"/>
                          <a:pt x="377320" y="1813400"/>
                        </a:cubicBezTo>
                        <a:cubicBezTo>
                          <a:pt x="115198" y="1569745"/>
                          <a:pt x="0" y="1378387"/>
                          <a:pt x="0" y="1080120"/>
                        </a:cubicBezTo>
                        <a:cubicBezTo>
                          <a:pt x="0" y="483586"/>
                          <a:pt x="483586" y="0"/>
                          <a:pt x="1080120" y="0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69804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7" name="フリーフォーム: 図形 976">
                    <a:extLst>
                      <a:ext uri="{FF2B5EF4-FFF2-40B4-BE49-F238E27FC236}">
                        <a16:creationId xmlns:a16="http://schemas.microsoft.com/office/drawing/2014/main" id="{905A4BFD-BC7D-439D-802E-5389A46B514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75883" y="3290585"/>
                    <a:ext cx="140458" cy="389064"/>
                  </a:xfrm>
                  <a:custGeom>
                    <a:avLst/>
                    <a:gdLst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063068 w 1472713"/>
                      <a:gd name="connsiteY3" fmla="*/ 2158521 h 4079369"/>
                      <a:gd name="connsiteX4" fmla="*/ 1156353 w 1472713"/>
                      <a:gd name="connsiteY4" fmla="*/ 2235489 h 4079369"/>
                      <a:gd name="connsiteX5" fmla="*/ 1472713 w 1472713"/>
                      <a:gd name="connsiteY5" fmla="*/ 2999249 h 4079369"/>
                      <a:gd name="connsiteX6" fmla="*/ 392593 w 1472713"/>
                      <a:gd name="connsiteY6" fmla="*/ 4079369 h 4079369"/>
                      <a:gd name="connsiteX7" fmla="*/ 932653 w 1472713"/>
                      <a:gd name="connsiteY7" fmla="*/ 2999249 h 4079369"/>
                      <a:gd name="connsiteX8" fmla="*/ 392593 w 1472713"/>
                      <a:gd name="connsiteY8" fmla="*/ 1919129 h 4079369"/>
                      <a:gd name="connsiteX9" fmla="*/ 409646 w 1472713"/>
                      <a:gd name="connsiteY9" fmla="*/ 1920848 h 4079369"/>
                      <a:gd name="connsiteX10" fmla="*/ 316360 w 1472713"/>
                      <a:gd name="connsiteY10" fmla="*/ 1843880 h 4079369"/>
                      <a:gd name="connsiteX11" fmla="*/ 0 w 1472713"/>
                      <a:gd name="connsiteY11" fmla="*/ 1080120 h 4079369"/>
                      <a:gd name="connsiteX12" fmla="*/ 1080120 w 1472713"/>
                      <a:gd name="connsiteY12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409646 w 1472713"/>
                      <a:gd name="connsiteY8" fmla="*/ 1920848 h 4079369"/>
                      <a:gd name="connsiteX9" fmla="*/ 316360 w 1472713"/>
                      <a:gd name="connsiteY9" fmla="*/ 1843880 h 4079369"/>
                      <a:gd name="connsiteX10" fmla="*/ 0 w 1472713"/>
                      <a:gd name="connsiteY10" fmla="*/ 1080120 h 4079369"/>
                      <a:gd name="connsiteX11" fmla="*/ 1080120 w 1472713"/>
                      <a:gd name="connsiteY11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316360 w 1472713"/>
                      <a:gd name="connsiteY8" fmla="*/ 1843880 h 4079369"/>
                      <a:gd name="connsiteX9" fmla="*/ 0 w 1472713"/>
                      <a:gd name="connsiteY9" fmla="*/ 1080120 h 4079369"/>
                      <a:gd name="connsiteX10" fmla="*/ 1080120 w 1472713"/>
                      <a:gd name="connsiteY10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72713" h="4079369">
                        <a:moveTo>
                          <a:pt x="1080120" y="0"/>
                        </a:moveTo>
                        <a:cubicBezTo>
                          <a:pt x="740144" y="254982"/>
                          <a:pt x="527355" y="707539"/>
                          <a:pt x="540060" y="1080120"/>
                        </a:cubicBezTo>
                        <a:cubicBezTo>
                          <a:pt x="552766" y="1452702"/>
                          <a:pt x="779931" y="1877534"/>
                          <a:pt x="1156353" y="2235489"/>
                        </a:cubicBezTo>
                        <a:cubicBezTo>
                          <a:pt x="1371324" y="2409269"/>
                          <a:pt x="1472713" y="2700982"/>
                          <a:pt x="1472713" y="2999249"/>
                        </a:cubicBezTo>
                        <a:cubicBezTo>
                          <a:pt x="1472713" y="3595783"/>
                          <a:pt x="989127" y="4079369"/>
                          <a:pt x="392593" y="4079369"/>
                        </a:cubicBezTo>
                        <a:cubicBezTo>
                          <a:pt x="732569" y="3824387"/>
                          <a:pt x="935198" y="3376910"/>
                          <a:pt x="932653" y="2999249"/>
                        </a:cubicBezTo>
                        <a:cubicBezTo>
                          <a:pt x="930108" y="2621588"/>
                          <a:pt x="799462" y="2178975"/>
                          <a:pt x="377320" y="1813400"/>
                        </a:cubicBezTo>
                        <a:cubicBezTo>
                          <a:pt x="115198" y="1569745"/>
                          <a:pt x="0" y="1378387"/>
                          <a:pt x="0" y="1080120"/>
                        </a:cubicBezTo>
                        <a:cubicBezTo>
                          <a:pt x="0" y="483586"/>
                          <a:pt x="483586" y="0"/>
                          <a:pt x="1080120" y="0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69804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F91645C7-8BDF-4C9D-BDCE-C540AF5890D2}"/>
              </a:ext>
            </a:extLst>
          </p:cNvPr>
          <p:cNvGrpSpPr/>
          <p:nvPr/>
        </p:nvGrpSpPr>
        <p:grpSpPr>
          <a:xfrm>
            <a:off x="317485" y="953725"/>
            <a:ext cx="1771639" cy="1180230"/>
            <a:chOff x="317485" y="953725"/>
            <a:chExt cx="1771639" cy="1180230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C15BC8A5-C029-4D39-BE1D-6BA5B2176654}"/>
                </a:ext>
              </a:extLst>
            </p:cNvPr>
            <p:cNvGrpSpPr/>
            <p:nvPr/>
          </p:nvGrpSpPr>
          <p:grpSpPr>
            <a:xfrm>
              <a:off x="317485" y="953725"/>
              <a:ext cx="1771639" cy="1180230"/>
              <a:chOff x="2188589" y="3013791"/>
              <a:chExt cx="1771639" cy="1180230"/>
            </a:xfrm>
          </p:grpSpPr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8EA59E5E-9BE2-4666-A9BB-6152A4B89B33}"/>
                  </a:ext>
                </a:extLst>
              </p:cNvPr>
              <p:cNvSpPr/>
              <p:nvPr/>
            </p:nvSpPr>
            <p:spPr bwMode="auto">
              <a:xfrm flipH="1">
                <a:off x="3137983" y="3085801"/>
                <a:ext cx="488211" cy="294311"/>
              </a:xfrm>
              <a:custGeom>
                <a:avLst/>
                <a:gdLst>
                  <a:gd name="connsiteX0" fmla="*/ 298577 w 601163"/>
                  <a:gd name="connsiteY0" fmla="*/ 85 h 315654"/>
                  <a:gd name="connsiteX1" fmla="*/ 353517 w 601163"/>
                  <a:gd name="connsiteY1" fmla="*/ 41618 h 315654"/>
                  <a:gd name="connsiteX2" fmla="*/ 437260 w 601163"/>
                  <a:gd name="connsiteY2" fmla="*/ 89350 h 315654"/>
                  <a:gd name="connsiteX3" fmla="*/ 441886 w 601163"/>
                  <a:gd name="connsiteY3" fmla="*/ 91839 h 315654"/>
                  <a:gd name="connsiteX4" fmla="*/ 445567 w 601163"/>
                  <a:gd name="connsiteY4" fmla="*/ 92303 h 315654"/>
                  <a:gd name="connsiteX5" fmla="*/ 483262 w 601163"/>
                  <a:gd name="connsiteY5" fmla="*/ 131660 h 315654"/>
                  <a:gd name="connsiteX6" fmla="*/ 567005 w 601163"/>
                  <a:gd name="connsiteY6" fmla="*/ 179392 h 315654"/>
                  <a:gd name="connsiteX7" fmla="*/ 600974 w 601163"/>
                  <a:gd name="connsiteY7" fmla="*/ 219051 h 315654"/>
                  <a:gd name="connsiteX8" fmla="*/ 586346 w 601163"/>
                  <a:gd name="connsiteY8" fmla="*/ 258839 h 315654"/>
                  <a:gd name="connsiteX9" fmla="*/ 597272 w 601163"/>
                  <a:gd name="connsiteY9" fmla="*/ 305555 h 315654"/>
                  <a:gd name="connsiteX10" fmla="*/ 591060 w 601163"/>
                  <a:gd name="connsiteY10" fmla="*/ 315654 h 315654"/>
                  <a:gd name="connsiteX11" fmla="*/ 26144 w 601163"/>
                  <a:gd name="connsiteY11" fmla="*/ 315654 h 315654"/>
                  <a:gd name="connsiteX12" fmla="*/ 25310 w 601163"/>
                  <a:gd name="connsiteY12" fmla="*/ 311584 h 315654"/>
                  <a:gd name="connsiteX13" fmla="*/ 25194 w 601163"/>
                  <a:gd name="connsiteY13" fmla="*/ 311466 h 315654"/>
                  <a:gd name="connsiteX14" fmla="*/ 8548 w 601163"/>
                  <a:gd name="connsiteY14" fmla="*/ 294599 h 315654"/>
                  <a:gd name="connsiteX15" fmla="*/ 410 w 601163"/>
                  <a:gd name="connsiteY15" fmla="*/ 270053 h 315654"/>
                  <a:gd name="connsiteX16" fmla="*/ 7502 w 601163"/>
                  <a:gd name="connsiteY16" fmla="*/ 232766 h 315654"/>
                  <a:gd name="connsiteX17" fmla="*/ 6407 w 601163"/>
                  <a:gd name="connsiteY17" fmla="*/ 173041 h 315654"/>
                  <a:gd name="connsiteX18" fmla="*/ 60338 w 601163"/>
                  <a:gd name="connsiteY18" fmla="*/ 133234 h 315654"/>
                  <a:gd name="connsiteX19" fmla="*/ 83477 w 601163"/>
                  <a:gd name="connsiteY19" fmla="*/ 93881 h 315654"/>
                  <a:gd name="connsiteX20" fmla="*/ 113054 w 601163"/>
                  <a:gd name="connsiteY20" fmla="*/ 86347 h 315654"/>
                  <a:gd name="connsiteX21" fmla="*/ 127491 w 601163"/>
                  <a:gd name="connsiteY21" fmla="*/ 94260 h 315654"/>
                  <a:gd name="connsiteX22" fmla="*/ 138954 w 601163"/>
                  <a:gd name="connsiteY22" fmla="*/ 78646 h 315654"/>
                  <a:gd name="connsiteX23" fmla="*/ 170969 w 601163"/>
                  <a:gd name="connsiteY23" fmla="*/ 68690 h 315654"/>
                  <a:gd name="connsiteX24" fmla="*/ 194109 w 601163"/>
                  <a:gd name="connsiteY24" fmla="*/ 29338 h 315654"/>
                  <a:gd name="connsiteX25" fmla="*/ 251272 w 601163"/>
                  <a:gd name="connsiteY25" fmla="*/ 36926 h 315654"/>
                  <a:gd name="connsiteX26" fmla="*/ 298577 w 601163"/>
                  <a:gd name="connsiteY26" fmla="*/ 85 h 315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01163" h="315654">
                    <a:moveTo>
                      <a:pt x="298577" y="85"/>
                    </a:moveTo>
                    <a:cubicBezTo>
                      <a:pt x="322227" y="-1342"/>
                      <a:pt x="344151" y="15229"/>
                      <a:pt x="353517" y="41618"/>
                    </a:cubicBezTo>
                    <a:cubicBezTo>
                      <a:pt x="387472" y="26306"/>
                      <a:pt x="425250" y="47835"/>
                      <a:pt x="437260" y="89350"/>
                    </a:cubicBezTo>
                    <a:lnTo>
                      <a:pt x="441886" y="91839"/>
                    </a:lnTo>
                    <a:lnTo>
                      <a:pt x="445567" y="92303"/>
                    </a:lnTo>
                    <a:cubicBezTo>
                      <a:pt x="462149" y="97600"/>
                      <a:pt x="476237" y="111869"/>
                      <a:pt x="483262" y="131660"/>
                    </a:cubicBezTo>
                    <a:cubicBezTo>
                      <a:pt x="517217" y="116349"/>
                      <a:pt x="554995" y="137877"/>
                      <a:pt x="567005" y="179392"/>
                    </a:cubicBezTo>
                    <a:cubicBezTo>
                      <a:pt x="584803" y="180887"/>
                      <a:pt x="599168" y="197655"/>
                      <a:pt x="600974" y="219051"/>
                    </a:cubicBezTo>
                    <a:cubicBezTo>
                      <a:pt x="602285" y="234531"/>
                      <a:pt x="596727" y="249654"/>
                      <a:pt x="586346" y="258839"/>
                    </a:cubicBezTo>
                    <a:cubicBezTo>
                      <a:pt x="597321" y="270388"/>
                      <a:pt x="601614" y="288741"/>
                      <a:pt x="597272" y="305555"/>
                    </a:cubicBezTo>
                    <a:lnTo>
                      <a:pt x="591060" y="315654"/>
                    </a:lnTo>
                    <a:lnTo>
                      <a:pt x="26144" y="315654"/>
                    </a:lnTo>
                    <a:lnTo>
                      <a:pt x="25310" y="311584"/>
                    </a:lnTo>
                    <a:lnTo>
                      <a:pt x="25194" y="311466"/>
                    </a:lnTo>
                    <a:lnTo>
                      <a:pt x="8548" y="294599"/>
                    </a:lnTo>
                    <a:cubicBezTo>
                      <a:pt x="4267" y="287459"/>
                      <a:pt x="1423" y="279058"/>
                      <a:pt x="410" y="270053"/>
                    </a:cubicBezTo>
                    <a:cubicBezTo>
                      <a:pt x="-1064" y="256979"/>
                      <a:pt x="1457" y="243715"/>
                      <a:pt x="7502" y="232766"/>
                    </a:cubicBezTo>
                    <a:cubicBezTo>
                      <a:pt x="-396" y="214070"/>
                      <a:pt x="-797" y="192071"/>
                      <a:pt x="6407" y="173041"/>
                    </a:cubicBezTo>
                    <a:cubicBezTo>
                      <a:pt x="15983" y="147740"/>
                      <a:pt x="37298" y="132008"/>
                      <a:pt x="60338" y="133234"/>
                    </a:cubicBezTo>
                    <a:cubicBezTo>
                      <a:pt x="62975" y="116683"/>
                      <a:pt x="71417" y="102337"/>
                      <a:pt x="83477" y="93881"/>
                    </a:cubicBezTo>
                    <a:cubicBezTo>
                      <a:pt x="92640" y="87456"/>
                      <a:pt x="103012" y="85014"/>
                      <a:pt x="113054" y="86347"/>
                    </a:cubicBezTo>
                    <a:lnTo>
                      <a:pt x="127491" y="94260"/>
                    </a:lnTo>
                    <a:lnTo>
                      <a:pt x="138954" y="78646"/>
                    </a:lnTo>
                    <a:cubicBezTo>
                      <a:pt x="148360" y="71704"/>
                      <a:pt x="159449" y="68077"/>
                      <a:pt x="170969" y="68690"/>
                    </a:cubicBezTo>
                    <a:cubicBezTo>
                      <a:pt x="173607" y="52140"/>
                      <a:pt x="182048" y="37794"/>
                      <a:pt x="194109" y="29338"/>
                    </a:cubicBezTo>
                    <a:cubicBezTo>
                      <a:pt x="212433" y="16488"/>
                      <a:pt x="235599" y="19567"/>
                      <a:pt x="251272" y="36926"/>
                    </a:cubicBezTo>
                    <a:cubicBezTo>
                      <a:pt x="260498" y="15322"/>
                      <a:pt x="278508" y="1296"/>
                      <a:pt x="298577" y="85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00660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FB4DAC9F-3DD3-4C19-8594-2699C064CF3A}"/>
                  </a:ext>
                </a:extLst>
              </p:cNvPr>
              <p:cNvSpPr/>
              <p:nvPr/>
            </p:nvSpPr>
            <p:spPr bwMode="auto">
              <a:xfrm flipH="1">
                <a:off x="3335928" y="3199454"/>
                <a:ext cx="428838" cy="315654"/>
              </a:xfrm>
              <a:custGeom>
                <a:avLst/>
                <a:gdLst>
                  <a:gd name="connsiteX0" fmla="*/ 298577 w 601163"/>
                  <a:gd name="connsiteY0" fmla="*/ 85 h 315654"/>
                  <a:gd name="connsiteX1" fmla="*/ 353517 w 601163"/>
                  <a:gd name="connsiteY1" fmla="*/ 41618 h 315654"/>
                  <a:gd name="connsiteX2" fmla="*/ 437260 w 601163"/>
                  <a:gd name="connsiteY2" fmla="*/ 89350 h 315654"/>
                  <a:gd name="connsiteX3" fmla="*/ 441886 w 601163"/>
                  <a:gd name="connsiteY3" fmla="*/ 91839 h 315654"/>
                  <a:gd name="connsiteX4" fmla="*/ 445567 w 601163"/>
                  <a:gd name="connsiteY4" fmla="*/ 92303 h 315654"/>
                  <a:gd name="connsiteX5" fmla="*/ 483262 w 601163"/>
                  <a:gd name="connsiteY5" fmla="*/ 131660 h 315654"/>
                  <a:gd name="connsiteX6" fmla="*/ 567005 w 601163"/>
                  <a:gd name="connsiteY6" fmla="*/ 179392 h 315654"/>
                  <a:gd name="connsiteX7" fmla="*/ 600974 w 601163"/>
                  <a:gd name="connsiteY7" fmla="*/ 219051 h 315654"/>
                  <a:gd name="connsiteX8" fmla="*/ 586346 w 601163"/>
                  <a:gd name="connsiteY8" fmla="*/ 258839 h 315654"/>
                  <a:gd name="connsiteX9" fmla="*/ 597272 w 601163"/>
                  <a:gd name="connsiteY9" fmla="*/ 305555 h 315654"/>
                  <a:gd name="connsiteX10" fmla="*/ 591060 w 601163"/>
                  <a:gd name="connsiteY10" fmla="*/ 315654 h 315654"/>
                  <a:gd name="connsiteX11" fmla="*/ 26144 w 601163"/>
                  <a:gd name="connsiteY11" fmla="*/ 315654 h 315654"/>
                  <a:gd name="connsiteX12" fmla="*/ 25310 w 601163"/>
                  <a:gd name="connsiteY12" fmla="*/ 311584 h 315654"/>
                  <a:gd name="connsiteX13" fmla="*/ 25194 w 601163"/>
                  <a:gd name="connsiteY13" fmla="*/ 311466 h 315654"/>
                  <a:gd name="connsiteX14" fmla="*/ 8548 w 601163"/>
                  <a:gd name="connsiteY14" fmla="*/ 294599 h 315654"/>
                  <a:gd name="connsiteX15" fmla="*/ 410 w 601163"/>
                  <a:gd name="connsiteY15" fmla="*/ 270053 h 315654"/>
                  <a:gd name="connsiteX16" fmla="*/ 7502 w 601163"/>
                  <a:gd name="connsiteY16" fmla="*/ 232766 h 315654"/>
                  <a:gd name="connsiteX17" fmla="*/ 6407 w 601163"/>
                  <a:gd name="connsiteY17" fmla="*/ 173041 h 315654"/>
                  <a:gd name="connsiteX18" fmla="*/ 60338 w 601163"/>
                  <a:gd name="connsiteY18" fmla="*/ 133234 h 315654"/>
                  <a:gd name="connsiteX19" fmla="*/ 83477 w 601163"/>
                  <a:gd name="connsiteY19" fmla="*/ 93881 h 315654"/>
                  <a:gd name="connsiteX20" fmla="*/ 113054 w 601163"/>
                  <a:gd name="connsiteY20" fmla="*/ 86347 h 315654"/>
                  <a:gd name="connsiteX21" fmla="*/ 127491 w 601163"/>
                  <a:gd name="connsiteY21" fmla="*/ 94260 h 315654"/>
                  <a:gd name="connsiteX22" fmla="*/ 138954 w 601163"/>
                  <a:gd name="connsiteY22" fmla="*/ 78646 h 315654"/>
                  <a:gd name="connsiteX23" fmla="*/ 170969 w 601163"/>
                  <a:gd name="connsiteY23" fmla="*/ 68690 h 315654"/>
                  <a:gd name="connsiteX24" fmla="*/ 194109 w 601163"/>
                  <a:gd name="connsiteY24" fmla="*/ 29338 h 315654"/>
                  <a:gd name="connsiteX25" fmla="*/ 251272 w 601163"/>
                  <a:gd name="connsiteY25" fmla="*/ 36926 h 315654"/>
                  <a:gd name="connsiteX26" fmla="*/ 298577 w 601163"/>
                  <a:gd name="connsiteY26" fmla="*/ 85 h 315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01163" h="315654">
                    <a:moveTo>
                      <a:pt x="298577" y="85"/>
                    </a:moveTo>
                    <a:cubicBezTo>
                      <a:pt x="322227" y="-1342"/>
                      <a:pt x="344151" y="15229"/>
                      <a:pt x="353517" y="41618"/>
                    </a:cubicBezTo>
                    <a:cubicBezTo>
                      <a:pt x="387472" y="26306"/>
                      <a:pt x="425250" y="47835"/>
                      <a:pt x="437260" y="89350"/>
                    </a:cubicBezTo>
                    <a:lnTo>
                      <a:pt x="441886" y="91839"/>
                    </a:lnTo>
                    <a:lnTo>
                      <a:pt x="445567" y="92303"/>
                    </a:lnTo>
                    <a:cubicBezTo>
                      <a:pt x="462149" y="97600"/>
                      <a:pt x="476237" y="111869"/>
                      <a:pt x="483262" y="131660"/>
                    </a:cubicBezTo>
                    <a:cubicBezTo>
                      <a:pt x="517217" y="116349"/>
                      <a:pt x="554995" y="137877"/>
                      <a:pt x="567005" y="179392"/>
                    </a:cubicBezTo>
                    <a:cubicBezTo>
                      <a:pt x="584803" y="180887"/>
                      <a:pt x="599168" y="197655"/>
                      <a:pt x="600974" y="219051"/>
                    </a:cubicBezTo>
                    <a:cubicBezTo>
                      <a:pt x="602285" y="234531"/>
                      <a:pt x="596727" y="249654"/>
                      <a:pt x="586346" y="258839"/>
                    </a:cubicBezTo>
                    <a:cubicBezTo>
                      <a:pt x="597321" y="270388"/>
                      <a:pt x="601614" y="288741"/>
                      <a:pt x="597272" y="305555"/>
                    </a:cubicBezTo>
                    <a:lnTo>
                      <a:pt x="591060" y="315654"/>
                    </a:lnTo>
                    <a:lnTo>
                      <a:pt x="26144" y="315654"/>
                    </a:lnTo>
                    <a:lnTo>
                      <a:pt x="25310" y="311584"/>
                    </a:lnTo>
                    <a:lnTo>
                      <a:pt x="25194" y="311466"/>
                    </a:lnTo>
                    <a:lnTo>
                      <a:pt x="8548" y="294599"/>
                    </a:lnTo>
                    <a:cubicBezTo>
                      <a:pt x="4267" y="287459"/>
                      <a:pt x="1423" y="279058"/>
                      <a:pt x="410" y="270053"/>
                    </a:cubicBezTo>
                    <a:cubicBezTo>
                      <a:pt x="-1064" y="256979"/>
                      <a:pt x="1457" y="243715"/>
                      <a:pt x="7502" y="232766"/>
                    </a:cubicBezTo>
                    <a:cubicBezTo>
                      <a:pt x="-396" y="214070"/>
                      <a:pt x="-797" y="192071"/>
                      <a:pt x="6407" y="173041"/>
                    </a:cubicBezTo>
                    <a:cubicBezTo>
                      <a:pt x="15983" y="147740"/>
                      <a:pt x="37298" y="132008"/>
                      <a:pt x="60338" y="133234"/>
                    </a:cubicBezTo>
                    <a:cubicBezTo>
                      <a:pt x="62975" y="116683"/>
                      <a:pt x="71417" y="102337"/>
                      <a:pt x="83477" y="93881"/>
                    </a:cubicBezTo>
                    <a:cubicBezTo>
                      <a:pt x="92640" y="87456"/>
                      <a:pt x="103012" y="85014"/>
                      <a:pt x="113054" y="86347"/>
                    </a:cubicBezTo>
                    <a:lnTo>
                      <a:pt x="127491" y="94260"/>
                    </a:lnTo>
                    <a:lnTo>
                      <a:pt x="138954" y="78646"/>
                    </a:lnTo>
                    <a:cubicBezTo>
                      <a:pt x="148360" y="71704"/>
                      <a:pt x="159449" y="68077"/>
                      <a:pt x="170969" y="68690"/>
                    </a:cubicBezTo>
                    <a:cubicBezTo>
                      <a:pt x="173607" y="52140"/>
                      <a:pt x="182048" y="37794"/>
                      <a:pt x="194109" y="29338"/>
                    </a:cubicBezTo>
                    <a:cubicBezTo>
                      <a:pt x="212433" y="16488"/>
                      <a:pt x="235599" y="19567"/>
                      <a:pt x="251272" y="36926"/>
                    </a:cubicBezTo>
                    <a:cubicBezTo>
                      <a:pt x="260498" y="15322"/>
                      <a:pt x="278508" y="1296"/>
                      <a:pt x="298577" y="85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46BA951C-E9BC-49DA-9C71-4B921A62A499}"/>
                  </a:ext>
                </a:extLst>
              </p:cNvPr>
              <p:cNvSpPr/>
              <p:nvPr/>
            </p:nvSpPr>
            <p:spPr bwMode="auto">
              <a:xfrm flipH="1">
                <a:off x="2607650" y="3013791"/>
                <a:ext cx="601163" cy="362402"/>
              </a:xfrm>
              <a:custGeom>
                <a:avLst/>
                <a:gdLst>
                  <a:gd name="connsiteX0" fmla="*/ 298577 w 601163"/>
                  <a:gd name="connsiteY0" fmla="*/ 85 h 315654"/>
                  <a:gd name="connsiteX1" fmla="*/ 353517 w 601163"/>
                  <a:gd name="connsiteY1" fmla="*/ 41618 h 315654"/>
                  <a:gd name="connsiteX2" fmla="*/ 437260 w 601163"/>
                  <a:gd name="connsiteY2" fmla="*/ 89350 h 315654"/>
                  <a:gd name="connsiteX3" fmla="*/ 441886 w 601163"/>
                  <a:gd name="connsiteY3" fmla="*/ 91839 h 315654"/>
                  <a:gd name="connsiteX4" fmla="*/ 445567 w 601163"/>
                  <a:gd name="connsiteY4" fmla="*/ 92303 h 315654"/>
                  <a:gd name="connsiteX5" fmla="*/ 483262 w 601163"/>
                  <a:gd name="connsiteY5" fmla="*/ 131660 h 315654"/>
                  <a:gd name="connsiteX6" fmla="*/ 567005 w 601163"/>
                  <a:gd name="connsiteY6" fmla="*/ 179392 h 315654"/>
                  <a:gd name="connsiteX7" fmla="*/ 600974 w 601163"/>
                  <a:gd name="connsiteY7" fmla="*/ 219051 h 315654"/>
                  <a:gd name="connsiteX8" fmla="*/ 586346 w 601163"/>
                  <a:gd name="connsiteY8" fmla="*/ 258839 h 315654"/>
                  <a:gd name="connsiteX9" fmla="*/ 597272 w 601163"/>
                  <a:gd name="connsiteY9" fmla="*/ 305555 h 315654"/>
                  <a:gd name="connsiteX10" fmla="*/ 591060 w 601163"/>
                  <a:gd name="connsiteY10" fmla="*/ 315654 h 315654"/>
                  <a:gd name="connsiteX11" fmla="*/ 26144 w 601163"/>
                  <a:gd name="connsiteY11" fmla="*/ 315654 h 315654"/>
                  <a:gd name="connsiteX12" fmla="*/ 25310 w 601163"/>
                  <a:gd name="connsiteY12" fmla="*/ 311584 h 315654"/>
                  <a:gd name="connsiteX13" fmla="*/ 25194 w 601163"/>
                  <a:gd name="connsiteY13" fmla="*/ 311466 h 315654"/>
                  <a:gd name="connsiteX14" fmla="*/ 8548 w 601163"/>
                  <a:gd name="connsiteY14" fmla="*/ 294599 h 315654"/>
                  <a:gd name="connsiteX15" fmla="*/ 410 w 601163"/>
                  <a:gd name="connsiteY15" fmla="*/ 270053 h 315654"/>
                  <a:gd name="connsiteX16" fmla="*/ 7502 w 601163"/>
                  <a:gd name="connsiteY16" fmla="*/ 232766 h 315654"/>
                  <a:gd name="connsiteX17" fmla="*/ 6407 w 601163"/>
                  <a:gd name="connsiteY17" fmla="*/ 173041 h 315654"/>
                  <a:gd name="connsiteX18" fmla="*/ 60338 w 601163"/>
                  <a:gd name="connsiteY18" fmla="*/ 133234 h 315654"/>
                  <a:gd name="connsiteX19" fmla="*/ 83477 w 601163"/>
                  <a:gd name="connsiteY19" fmla="*/ 93881 h 315654"/>
                  <a:gd name="connsiteX20" fmla="*/ 113054 w 601163"/>
                  <a:gd name="connsiteY20" fmla="*/ 86347 h 315654"/>
                  <a:gd name="connsiteX21" fmla="*/ 127491 w 601163"/>
                  <a:gd name="connsiteY21" fmla="*/ 94260 h 315654"/>
                  <a:gd name="connsiteX22" fmla="*/ 138954 w 601163"/>
                  <a:gd name="connsiteY22" fmla="*/ 78646 h 315654"/>
                  <a:gd name="connsiteX23" fmla="*/ 170969 w 601163"/>
                  <a:gd name="connsiteY23" fmla="*/ 68690 h 315654"/>
                  <a:gd name="connsiteX24" fmla="*/ 194109 w 601163"/>
                  <a:gd name="connsiteY24" fmla="*/ 29338 h 315654"/>
                  <a:gd name="connsiteX25" fmla="*/ 251272 w 601163"/>
                  <a:gd name="connsiteY25" fmla="*/ 36926 h 315654"/>
                  <a:gd name="connsiteX26" fmla="*/ 298577 w 601163"/>
                  <a:gd name="connsiteY26" fmla="*/ 85 h 315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01163" h="315654">
                    <a:moveTo>
                      <a:pt x="298577" y="85"/>
                    </a:moveTo>
                    <a:cubicBezTo>
                      <a:pt x="322227" y="-1342"/>
                      <a:pt x="344151" y="15229"/>
                      <a:pt x="353517" y="41618"/>
                    </a:cubicBezTo>
                    <a:cubicBezTo>
                      <a:pt x="387472" y="26306"/>
                      <a:pt x="425250" y="47835"/>
                      <a:pt x="437260" y="89350"/>
                    </a:cubicBezTo>
                    <a:lnTo>
                      <a:pt x="441886" y="91839"/>
                    </a:lnTo>
                    <a:lnTo>
                      <a:pt x="445567" y="92303"/>
                    </a:lnTo>
                    <a:cubicBezTo>
                      <a:pt x="462149" y="97600"/>
                      <a:pt x="476237" y="111869"/>
                      <a:pt x="483262" y="131660"/>
                    </a:cubicBezTo>
                    <a:cubicBezTo>
                      <a:pt x="517217" y="116349"/>
                      <a:pt x="554995" y="137877"/>
                      <a:pt x="567005" y="179392"/>
                    </a:cubicBezTo>
                    <a:cubicBezTo>
                      <a:pt x="584803" y="180887"/>
                      <a:pt x="599168" y="197655"/>
                      <a:pt x="600974" y="219051"/>
                    </a:cubicBezTo>
                    <a:cubicBezTo>
                      <a:pt x="602285" y="234531"/>
                      <a:pt x="596727" y="249654"/>
                      <a:pt x="586346" y="258839"/>
                    </a:cubicBezTo>
                    <a:cubicBezTo>
                      <a:pt x="597321" y="270388"/>
                      <a:pt x="601614" y="288741"/>
                      <a:pt x="597272" y="305555"/>
                    </a:cubicBezTo>
                    <a:lnTo>
                      <a:pt x="591060" y="315654"/>
                    </a:lnTo>
                    <a:lnTo>
                      <a:pt x="26144" y="315654"/>
                    </a:lnTo>
                    <a:lnTo>
                      <a:pt x="25310" y="311584"/>
                    </a:lnTo>
                    <a:lnTo>
                      <a:pt x="25194" y="311466"/>
                    </a:lnTo>
                    <a:lnTo>
                      <a:pt x="8548" y="294599"/>
                    </a:lnTo>
                    <a:cubicBezTo>
                      <a:pt x="4267" y="287459"/>
                      <a:pt x="1423" y="279058"/>
                      <a:pt x="410" y="270053"/>
                    </a:cubicBezTo>
                    <a:cubicBezTo>
                      <a:pt x="-1064" y="256979"/>
                      <a:pt x="1457" y="243715"/>
                      <a:pt x="7502" y="232766"/>
                    </a:cubicBezTo>
                    <a:cubicBezTo>
                      <a:pt x="-396" y="214070"/>
                      <a:pt x="-797" y="192071"/>
                      <a:pt x="6407" y="173041"/>
                    </a:cubicBezTo>
                    <a:cubicBezTo>
                      <a:pt x="15983" y="147740"/>
                      <a:pt x="37298" y="132008"/>
                      <a:pt x="60338" y="133234"/>
                    </a:cubicBezTo>
                    <a:cubicBezTo>
                      <a:pt x="62975" y="116683"/>
                      <a:pt x="71417" y="102337"/>
                      <a:pt x="83477" y="93881"/>
                    </a:cubicBezTo>
                    <a:cubicBezTo>
                      <a:pt x="92640" y="87456"/>
                      <a:pt x="103012" y="85014"/>
                      <a:pt x="113054" y="86347"/>
                    </a:cubicBezTo>
                    <a:lnTo>
                      <a:pt x="127491" y="94260"/>
                    </a:lnTo>
                    <a:lnTo>
                      <a:pt x="138954" y="78646"/>
                    </a:lnTo>
                    <a:cubicBezTo>
                      <a:pt x="148360" y="71704"/>
                      <a:pt x="159449" y="68077"/>
                      <a:pt x="170969" y="68690"/>
                    </a:cubicBezTo>
                    <a:cubicBezTo>
                      <a:pt x="173607" y="52140"/>
                      <a:pt x="182048" y="37794"/>
                      <a:pt x="194109" y="29338"/>
                    </a:cubicBezTo>
                    <a:cubicBezTo>
                      <a:pt x="212433" y="16488"/>
                      <a:pt x="235599" y="19567"/>
                      <a:pt x="251272" y="36926"/>
                    </a:cubicBezTo>
                    <a:cubicBezTo>
                      <a:pt x="260498" y="15322"/>
                      <a:pt x="278508" y="1296"/>
                      <a:pt x="298577" y="85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00660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6F8748C1-E5D7-4C13-8FA0-7A0F35C18F68}"/>
                  </a:ext>
                </a:extLst>
              </p:cNvPr>
              <p:cNvSpPr/>
              <p:nvPr/>
            </p:nvSpPr>
            <p:spPr bwMode="auto">
              <a:xfrm>
                <a:off x="2398286" y="3156203"/>
                <a:ext cx="428838" cy="315654"/>
              </a:xfrm>
              <a:custGeom>
                <a:avLst/>
                <a:gdLst>
                  <a:gd name="connsiteX0" fmla="*/ 298577 w 601163"/>
                  <a:gd name="connsiteY0" fmla="*/ 85 h 315654"/>
                  <a:gd name="connsiteX1" fmla="*/ 353517 w 601163"/>
                  <a:gd name="connsiteY1" fmla="*/ 41618 h 315654"/>
                  <a:gd name="connsiteX2" fmla="*/ 437260 w 601163"/>
                  <a:gd name="connsiteY2" fmla="*/ 89350 h 315654"/>
                  <a:gd name="connsiteX3" fmla="*/ 441886 w 601163"/>
                  <a:gd name="connsiteY3" fmla="*/ 91839 h 315654"/>
                  <a:gd name="connsiteX4" fmla="*/ 445567 w 601163"/>
                  <a:gd name="connsiteY4" fmla="*/ 92303 h 315654"/>
                  <a:gd name="connsiteX5" fmla="*/ 483262 w 601163"/>
                  <a:gd name="connsiteY5" fmla="*/ 131660 h 315654"/>
                  <a:gd name="connsiteX6" fmla="*/ 567005 w 601163"/>
                  <a:gd name="connsiteY6" fmla="*/ 179392 h 315654"/>
                  <a:gd name="connsiteX7" fmla="*/ 600974 w 601163"/>
                  <a:gd name="connsiteY7" fmla="*/ 219051 h 315654"/>
                  <a:gd name="connsiteX8" fmla="*/ 586346 w 601163"/>
                  <a:gd name="connsiteY8" fmla="*/ 258839 h 315654"/>
                  <a:gd name="connsiteX9" fmla="*/ 597272 w 601163"/>
                  <a:gd name="connsiteY9" fmla="*/ 305555 h 315654"/>
                  <a:gd name="connsiteX10" fmla="*/ 591060 w 601163"/>
                  <a:gd name="connsiteY10" fmla="*/ 315654 h 315654"/>
                  <a:gd name="connsiteX11" fmla="*/ 26144 w 601163"/>
                  <a:gd name="connsiteY11" fmla="*/ 315654 h 315654"/>
                  <a:gd name="connsiteX12" fmla="*/ 25310 w 601163"/>
                  <a:gd name="connsiteY12" fmla="*/ 311584 h 315654"/>
                  <a:gd name="connsiteX13" fmla="*/ 25194 w 601163"/>
                  <a:gd name="connsiteY13" fmla="*/ 311466 h 315654"/>
                  <a:gd name="connsiteX14" fmla="*/ 8548 w 601163"/>
                  <a:gd name="connsiteY14" fmla="*/ 294599 h 315654"/>
                  <a:gd name="connsiteX15" fmla="*/ 410 w 601163"/>
                  <a:gd name="connsiteY15" fmla="*/ 270053 h 315654"/>
                  <a:gd name="connsiteX16" fmla="*/ 7502 w 601163"/>
                  <a:gd name="connsiteY16" fmla="*/ 232766 h 315654"/>
                  <a:gd name="connsiteX17" fmla="*/ 6407 w 601163"/>
                  <a:gd name="connsiteY17" fmla="*/ 173041 h 315654"/>
                  <a:gd name="connsiteX18" fmla="*/ 60338 w 601163"/>
                  <a:gd name="connsiteY18" fmla="*/ 133234 h 315654"/>
                  <a:gd name="connsiteX19" fmla="*/ 83477 w 601163"/>
                  <a:gd name="connsiteY19" fmla="*/ 93881 h 315654"/>
                  <a:gd name="connsiteX20" fmla="*/ 113054 w 601163"/>
                  <a:gd name="connsiteY20" fmla="*/ 86347 h 315654"/>
                  <a:gd name="connsiteX21" fmla="*/ 127491 w 601163"/>
                  <a:gd name="connsiteY21" fmla="*/ 94260 h 315654"/>
                  <a:gd name="connsiteX22" fmla="*/ 138954 w 601163"/>
                  <a:gd name="connsiteY22" fmla="*/ 78646 h 315654"/>
                  <a:gd name="connsiteX23" fmla="*/ 170969 w 601163"/>
                  <a:gd name="connsiteY23" fmla="*/ 68690 h 315654"/>
                  <a:gd name="connsiteX24" fmla="*/ 194109 w 601163"/>
                  <a:gd name="connsiteY24" fmla="*/ 29338 h 315654"/>
                  <a:gd name="connsiteX25" fmla="*/ 251272 w 601163"/>
                  <a:gd name="connsiteY25" fmla="*/ 36926 h 315654"/>
                  <a:gd name="connsiteX26" fmla="*/ 298577 w 601163"/>
                  <a:gd name="connsiteY26" fmla="*/ 85 h 315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01163" h="315654">
                    <a:moveTo>
                      <a:pt x="298577" y="85"/>
                    </a:moveTo>
                    <a:cubicBezTo>
                      <a:pt x="322227" y="-1342"/>
                      <a:pt x="344151" y="15229"/>
                      <a:pt x="353517" y="41618"/>
                    </a:cubicBezTo>
                    <a:cubicBezTo>
                      <a:pt x="387472" y="26306"/>
                      <a:pt x="425250" y="47835"/>
                      <a:pt x="437260" y="89350"/>
                    </a:cubicBezTo>
                    <a:lnTo>
                      <a:pt x="441886" y="91839"/>
                    </a:lnTo>
                    <a:lnTo>
                      <a:pt x="445567" y="92303"/>
                    </a:lnTo>
                    <a:cubicBezTo>
                      <a:pt x="462149" y="97600"/>
                      <a:pt x="476237" y="111869"/>
                      <a:pt x="483262" y="131660"/>
                    </a:cubicBezTo>
                    <a:cubicBezTo>
                      <a:pt x="517217" y="116349"/>
                      <a:pt x="554995" y="137877"/>
                      <a:pt x="567005" y="179392"/>
                    </a:cubicBezTo>
                    <a:cubicBezTo>
                      <a:pt x="584803" y="180887"/>
                      <a:pt x="599168" y="197655"/>
                      <a:pt x="600974" y="219051"/>
                    </a:cubicBezTo>
                    <a:cubicBezTo>
                      <a:pt x="602285" y="234531"/>
                      <a:pt x="596727" y="249654"/>
                      <a:pt x="586346" y="258839"/>
                    </a:cubicBezTo>
                    <a:cubicBezTo>
                      <a:pt x="597321" y="270388"/>
                      <a:pt x="601614" y="288741"/>
                      <a:pt x="597272" y="305555"/>
                    </a:cubicBezTo>
                    <a:lnTo>
                      <a:pt x="591060" y="315654"/>
                    </a:lnTo>
                    <a:lnTo>
                      <a:pt x="26144" y="315654"/>
                    </a:lnTo>
                    <a:lnTo>
                      <a:pt x="25310" y="311584"/>
                    </a:lnTo>
                    <a:lnTo>
                      <a:pt x="25194" y="311466"/>
                    </a:lnTo>
                    <a:lnTo>
                      <a:pt x="8548" y="294599"/>
                    </a:lnTo>
                    <a:cubicBezTo>
                      <a:pt x="4267" y="287459"/>
                      <a:pt x="1423" y="279058"/>
                      <a:pt x="410" y="270053"/>
                    </a:cubicBezTo>
                    <a:cubicBezTo>
                      <a:pt x="-1064" y="256979"/>
                      <a:pt x="1457" y="243715"/>
                      <a:pt x="7502" y="232766"/>
                    </a:cubicBezTo>
                    <a:cubicBezTo>
                      <a:pt x="-396" y="214070"/>
                      <a:pt x="-797" y="192071"/>
                      <a:pt x="6407" y="173041"/>
                    </a:cubicBezTo>
                    <a:cubicBezTo>
                      <a:pt x="15983" y="147740"/>
                      <a:pt x="37298" y="132008"/>
                      <a:pt x="60338" y="133234"/>
                    </a:cubicBezTo>
                    <a:cubicBezTo>
                      <a:pt x="62975" y="116683"/>
                      <a:pt x="71417" y="102337"/>
                      <a:pt x="83477" y="93881"/>
                    </a:cubicBezTo>
                    <a:cubicBezTo>
                      <a:pt x="92640" y="87456"/>
                      <a:pt x="103012" y="85014"/>
                      <a:pt x="113054" y="86347"/>
                    </a:cubicBezTo>
                    <a:lnTo>
                      <a:pt x="127491" y="94260"/>
                    </a:lnTo>
                    <a:lnTo>
                      <a:pt x="138954" y="78646"/>
                    </a:lnTo>
                    <a:cubicBezTo>
                      <a:pt x="148360" y="71704"/>
                      <a:pt x="159449" y="68077"/>
                      <a:pt x="170969" y="68690"/>
                    </a:cubicBezTo>
                    <a:cubicBezTo>
                      <a:pt x="173607" y="52140"/>
                      <a:pt x="182048" y="37794"/>
                      <a:pt x="194109" y="29338"/>
                    </a:cubicBezTo>
                    <a:cubicBezTo>
                      <a:pt x="212433" y="16488"/>
                      <a:pt x="235599" y="19567"/>
                      <a:pt x="251272" y="36926"/>
                    </a:cubicBezTo>
                    <a:cubicBezTo>
                      <a:pt x="260498" y="15322"/>
                      <a:pt x="278508" y="1296"/>
                      <a:pt x="298577" y="85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53A218DC-6CFF-4D7F-896F-FED55DCEF970}"/>
                  </a:ext>
                </a:extLst>
              </p:cNvPr>
              <p:cNvSpPr/>
              <p:nvPr/>
            </p:nvSpPr>
            <p:spPr bwMode="auto">
              <a:xfrm>
                <a:off x="3014909" y="3151298"/>
                <a:ext cx="469460" cy="288683"/>
              </a:xfrm>
              <a:custGeom>
                <a:avLst/>
                <a:gdLst>
                  <a:gd name="connsiteX0" fmla="*/ 298577 w 601163"/>
                  <a:gd name="connsiteY0" fmla="*/ 85 h 315654"/>
                  <a:gd name="connsiteX1" fmla="*/ 353517 w 601163"/>
                  <a:gd name="connsiteY1" fmla="*/ 41618 h 315654"/>
                  <a:gd name="connsiteX2" fmla="*/ 437260 w 601163"/>
                  <a:gd name="connsiteY2" fmla="*/ 89350 h 315654"/>
                  <a:gd name="connsiteX3" fmla="*/ 441886 w 601163"/>
                  <a:gd name="connsiteY3" fmla="*/ 91839 h 315654"/>
                  <a:gd name="connsiteX4" fmla="*/ 445567 w 601163"/>
                  <a:gd name="connsiteY4" fmla="*/ 92303 h 315654"/>
                  <a:gd name="connsiteX5" fmla="*/ 483262 w 601163"/>
                  <a:gd name="connsiteY5" fmla="*/ 131660 h 315654"/>
                  <a:gd name="connsiteX6" fmla="*/ 567005 w 601163"/>
                  <a:gd name="connsiteY6" fmla="*/ 179392 h 315654"/>
                  <a:gd name="connsiteX7" fmla="*/ 600974 w 601163"/>
                  <a:gd name="connsiteY7" fmla="*/ 219051 h 315654"/>
                  <a:gd name="connsiteX8" fmla="*/ 586346 w 601163"/>
                  <a:gd name="connsiteY8" fmla="*/ 258839 h 315654"/>
                  <a:gd name="connsiteX9" fmla="*/ 597272 w 601163"/>
                  <a:gd name="connsiteY9" fmla="*/ 305555 h 315654"/>
                  <a:gd name="connsiteX10" fmla="*/ 591060 w 601163"/>
                  <a:gd name="connsiteY10" fmla="*/ 315654 h 315654"/>
                  <a:gd name="connsiteX11" fmla="*/ 26144 w 601163"/>
                  <a:gd name="connsiteY11" fmla="*/ 315654 h 315654"/>
                  <a:gd name="connsiteX12" fmla="*/ 25310 w 601163"/>
                  <a:gd name="connsiteY12" fmla="*/ 311584 h 315654"/>
                  <a:gd name="connsiteX13" fmla="*/ 25194 w 601163"/>
                  <a:gd name="connsiteY13" fmla="*/ 311466 h 315654"/>
                  <a:gd name="connsiteX14" fmla="*/ 8548 w 601163"/>
                  <a:gd name="connsiteY14" fmla="*/ 294599 h 315654"/>
                  <a:gd name="connsiteX15" fmla="*/ 410 w 601163"/>
                  <a:gd name="connsiteY15" fmla="*/ 270053 h 315654"/>
                  <a:gd name="connsiteX16" fmla="*/ 7502 w 601163"/>
                  <a:gd name="connsiteY16" fmla="*/ 232766 h 315654"/>
                  <a:gd name="connsiteX17" fmla="*/ 6407 w 601163"/>
                  <a:gd name="connsiteY17" fmla="*/ 173041 h 315654"/>
                  <a:gd name="connsiteX18" fmla="*/ 60338 w 601163"/>
                  <a:gd name="connsiteY18" fmla="*/ 133234 h 315654"/>
                  <a:gd name="connsiteX19" fmla="*/ 83477 w 601163"/>
                  <a:gd name="connsiteY19" fmla="*/ 93881 h 315654"/>
                  <a:gd name="connsiteX20" fmla="*/ 113054 w 601163"/>
                  <a:gd name="connsiteY20" fmla="*/ 86347 h 315654"/>
                  <a:gd name="connsiteX21" fmla="*/ 127491 w 601163"/>
                  <a:gd name="connsiteY21" fmla="*/ 94260 h 315654"/>
                  <a:gd name="connsiteX22" fmla="*/ 138954 w 601163"/>
                  <a:gd name="connsiteY22" fmla="*/ 78646 h 315654"/>
                  <a:gd name="connsiteX23" fmla="*/ 170969 w 601163"/>
                  <a:gd name="connsiteY23" fmla="*/ 68690 h 315654"/>
                  <a:gd name="connsiteX24" fmla="*/ 194109 w 601163"/>
                  <a:gd name="connsiteY24" fmla="*/ 29338 h 315654"/>
                  <a:gd name="connsiteX25" fmla="*/ 251272 w 601163"/>
                  <a:gd name="connsiteY25" fmla="*/ 36926 h 315654"/>
                  <a:gd name="connsiteX26" fmla="*/ 298577 w 601163"/>
                  <a:gd name="connsiteY26" fmla="*/ 85 h 315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01163" h="315654">
                    <a:moveTo>
                      <a:pt x="298577" y="85"/>
                    </a:moveTo>
                    <a:cubicBezTo>
                      <a:pt x="322227" y="-1342"/>
                      <a:pt x="344151" y="15229"/>
                      <a:pt x="353517" y="41618"/>
                    </a:cubicBezTo>
                    <a:cubicBezTo>
                      <a:pt x="387472" y="26306"/>
                      <a:pt x="425250" y="47835"/>
                      <a:pt x="437260" y="89350"/>
                    </a:cubicBezTo>
                    <a:lnTo>
                      <a:pt x="441886" y="91839"/>
                    </a:lnTo>
                    <a:lnTo>
                      <a:pt x="445567" y="92303"/>
                    </a:lnTo>
                    <a:cubicBezTo>
                      <a:pt x="462149" y="97600"/>
                      <a:pt x="476237" y="111869"/>
                      <a:pt x="483262" y="131660"/>
                    </a:cubicBezTo>
                    <a:cubicBezTo>
                      <a:pt x="517217" y="116349"/>
                      <a:pt x="554995" y="137877"/>
                      <a:pt x="567005" y="179392"/>
                    </a:cubicBezTo>
                    <a:cubicBezTo>
                      <a:pt x="584803" y="180887"/>
                      <a:pt x="599168" y="197655"/>
                      <a:pt x="600974" y="219051"/>
                    </a:cubicBezTo>
                    <a:cubicBezTo>
                      <a:pt x="602285" y="234531"/>
                      <a:pt x="596727" y="249654"/>
                      <a:pt x="586346" y="258839"/>
                    </a:cubicBezTo>
                    <a:cubicBezTo>
                      <a:pt x="597321" y="270388"/>
                      <a:pt x="601614" y="288741"/>
                      <a:pt x="597272" y="305555"/>
                    </a:cubicBezTo>
                    <a:lnTo>
                      <a:pt x="591060" y="315654"/>
                    </a:lnTo>
                    <a:lnTo>
                      <a:pt x="26144" y="315654"/>
                    </a:lnTo>
                    <a:lnTo>
                      <a:pt x="25310" y="311584"/>
                    </a:lnTo>
                    <a:lnTo>
                      <a:pt x="25194" y="311466"/>
                    </a:lnTo>
                    <a:lnTo>
                      <a:pt x="8548" y="294599"/>
                    </a:lnTo>
                    <a:cubicBezTo>
                      <a:pt x="4267" y="287459"/>
                      <a:pt x="1423" y="279058"/>
                      <a:pt x="410" y="270053"/>
                    </a:cubicBezTo>
                    <a:cubicBezTo>
                      <a:pt x="-1064" y="256979"/>
                      <a:pt x="1457" y="243715"/>
                      <a:pt x="7502" y="232766"/>
                    </a:cubicBezTo>
                    <a:cubicBezTo>
                      <a:pt x="-396" y="214070"/>
                      <a:pt x="-797" y="192071"/>
                      <a:pt x="6407" y="173041"/>
                    </a:cubicBezTo>
                    <a:cubicBezTo>
                      <a:pt x="15983" y="147740"/>
                      <a:pt x="37298" y="132008"/>
                      <a:pt x="60338" y="133234"/>
                    </a:cubicBezTo>
                    <a:cubicBezTo>
                      <a:pt x="62975" y="116683"/>
                      <a:pt x="71417" y="102337"/>
                      <a:pt x="83477" y="93881"/>
                    </a:cubicBezTo>
                    <a:cubicBezTo>
                      <a:pt x="92640" y="87456"/>
                      <a:pt x="103012" y="85014"/>
                      <a:pt x="113054" y="86347"/>
                    </a:cubicBezTo>
                    <a:lnTo>
                      <a:pt x="127491" y="94260"/>
                    </a:lnTo>
                    <a:lnTo>
                      <a:pt x="138954" y="78646"/>
                    </a:lnTo>
                    <a:cubicBezTo>
                      <a:pt x="148360" y="71704"/>
                      <a:pt x="159449" y="68077"/>
                      <a:pt x="170969" y="68690"/>
                    </a:cubicBezTo>
                    <a:cubicBezTo>
                      <a:pt x="173607" y="52140"/>
                      <a:pt x="182048" y="37794"/>
                      <a:pt x="194109" y="29338"/>
                    </a:cubicBezTo>
                    <a:cubicBezTo>
                      <a:pt x="212433" y="16488"/>
                      <a:pt x="235599" y="19567"/>
                      <a:pt x="251272" y="36926"/>
                    </a:cubicBezTo>
                    <a:cubicBezTo>
                      <a:pt x="260498" y="15322"/>
                      <a:pt x="278508" y="1296"/>
                      <a:pt x="298577" y="85"/>
                    </a:cubicBezTo>
                    <a:close/>
                  </a:path>
                </a:pathLst>
              </a:custGeom>
              <a:pattFill prst="smConfetti">
                <a:fgClr>
                  <a:srgbClr val="00CC00"/>
                </a:fgClr>
                <a:bgClr>
                  <a:srgbClr val="339933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5" name="楕円 44">
                <a:extLst>
                  <a:ext uri="{FF2B5EF4-FFF2-40B4-BE49-F238E27FC236}">
                    <a16:creationId xmlns:a16="http://schemas.microsoft.com/office/drawing/2014/main" id="{01BC3F10-BF31-4A58-8B15-706A5C292F4B}"/>
                  </a:ext>
                </a:extLst>
              </p:cNvPr>
              <p:cNvSpPr/>
              <p:nvPr/>
            </p:nvSpPr>
            <p:spPr bwMode="auto">
              <a:xfrm>
                <a:off x="2317466" y="3431856"/>
                <a:ext cx="1538595" cy="681824"/>
              </a:xfrm>
              <a:prstGeom prst="ellipse">
                <a:avLst/>
              </a:prstGeom>
              <a:solidFill>
                <a:srgbClr val="00B0F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0BAE396A-43D1-4FA7-A21F-0648FB5B0E60}"/>
                  </a:ext>
                </a:extLst>
              </p:cNvPr>
              <p:cNvSpPr/>
              <p:nvPr/>
            </p:nvSpPr>
            <p:spPr bwMode="auto">
              <a:xfrm>
                <a:off x="2188589" y="3567521"/>
                <a:ext cx="1771639" cy="626500"/>
              </a:xfrm>
              <a:custGeom>
                <a:avLst/>
                <a:gdLst>
                  <a:gd name="connsiteX0" fmla="*/ 1649949 w 1771639"/>
                  <a:gd name="connsiteY0" fmla="*/ 0 h 626500"/>
                  <a:gd name="connsiteX1" fmla="*/ 1771639 w 1771639"/>
                  <a:gd name="connsiteY1" fmla="*/ 160716 h 626500"/>
                  <a:gd name="connsiteX2" fmla="*/ 1695474 w 1771639"/>
                  <a:gd name="connsiteY2" fmla="*/ 203577 h 626500"/>
                  <a:gd name="connsiteX3" fmla="*/ 1688429 w 1771639"/>
                  <a:gd name="connsiteY3" fmla="*/ 204107 h 626500"/>
                  <a:gd name="connsiteX4" fmla="*/ 1727709 w 1771639"/>
                  <a:gd name="connsiteY4" fmla="*/ 245611 h 626500"/>
                  <a:gd name="connsiteX5" fmla="*/ 1769517 w 1771639"/>
                  <a:gd name="connsiteY5" fmla="*/ 334640 h 626500"/>
                  <a:gd name="connsiteX6" fmla="*/ 1620627 w 1771639"/>
                  <a:gd name="connsiteY6" fmla="*/ 380658 h 626500"/>
                  <a:gd name="connsiteX7" fmla="*/ 1579154 w 1771639"/>
                  <a:gd name="connsiteY7" fmla="*/ 376650 h 626500"/>
                  <a:gd name="connsiteX8" fmla="*/ 1597096 w 1771639"/>
                  <a:gd name="connsiteY8" fmla="*/ 404482 h 626500"/>
                  <a:gd name="connsiteX9" fmla="*/ 1609078 w 1771639"/>
                  <a:gd name="connsiteY9" fmla="*/ 438529 h 626500"/>
                  <a:gd name="connsiteX10" fmla="*/ 1448901 w 1771639"/>
                  <a:gd name="connsiteY10" fmla="*/ 482583 h 626500"/>
                  <a:gd name="connsiteX11" fmla="*/ 1379224 w 1771639"/>
                  <a:gd name="connsiteY11" fmla="*/ 476592 h 626500"/>
                  <a:gd name="connsiteX12" fmla="*/ 1421231 w 1771639"/>
                  <a:gd name="connsiteY12" fmla="*/ 528102 h 626500"/>
                  <a:gd name="connsiteX13" fmla="*/ 1439772 w 1771639"/>
                  <a:gd name="connsiteY13" fmla="*/ 569750 h 626500"/>
                  <a:gd name="connsiteX14" fmla="*/ 1191917 w 1771639"/>
                  <a:gd name="connsiteY14" fmla="*/ 623638 h 626500"/>
                  <a:gd name="connsiteX15" fmla="*/ 1016283 w 1771639"/>
                  <a:gd name="connsiteY15" fmla="*/ 611699 h 626500"/>
                  <a:gd name="connsiteX16" fmla="*/ 998186 w 1771639"/>
                  <a:gd name="connsiteY16" fmla="*/ 606032 h 626500"/>
                  <a:gd name="connsiteX17" fmla="*/ 965087 w 1771639"/>
                  <a:gd name="connsiteY17" fmla="*/ 614567 h 626500"/>
                  <a:gd name="connsiteX18" fmla="*/ 799403 w 1771639"/>
                  <a:gd name="connsiteY18" fmla="*/ 626500 h 626500"/>
                  <a:gd name="connsiteX19" fmla="*/ 565091 w 1771639"/>
                  <a:gd name="connsiteY19" fmla="*/ 585759 h 626500"/>
                  <a:gd name="connsiteX20" fmla="*/ 570195 w 1771639"/>
                  <a:gd name="connsiteY20" fmla="*/ 571505 h 626500"/>
                  <a:gd name="connsiteX21" fmla="*/ 562941 w 1771639"/>
                  <a:gd name="connsiteY21" fmla="*/ 572687 h 626500"/>
                  <a:gd name="connsiteX22" fmla="*/ 497745 w 1771639"/>
                  <a:gd name="connsiteY22" fmla="*/ 575869 h 626500"/>
                  <a:gd name="connsiteX23" fmla="*/ 330251 w 1771639"/>
                  <a:gd name="connsiteY23" fmla="*/ 535375 h 626500"/>
                  <a:gd name="connsiteX24" fmla="*/ 344332 w 1771639"/>
                  <a:gd name="connsiteY24" fmla="*/ 500829 h 626500"/>
                  <a:gd name="connsiteX25" fmla="*/ 358485 w 1771639"/>
                  <a:gd name="connsiteY25" fmla="*/ 483094 h 626500"/>
                  <a:gd name="connsiteX26" fmla="*/ 314498 w 1771639"/>
                  <a:gd name="connsiteY26" fmla="*/ 485666 h 626500"/>
                  <a:gd name="connsiteX27" fmla="*/ 157052 w 1771639"/>
                  <a:gd name="connsiteY27" fmla="*/ 440060 h 626500"/>
                  <a:gd name="connsiteX28" fmla="*/ 170288 w 1771639"/>
                  <a:gd name="connsiteY28" fmla="*/ 401154 h 626500"/>
                  <a:gd name="connsiteX29" fmla="*/ 189195 w 1771639"/>
                  <a:gd name="connsiteY29" fmla="*/ 372769 h 626500"/>
                  <a:gd name="connsiteX30" fmla="*/ 172284 w 1771639"/>
                  <a:gd name="connsiteY30" fmla="*/ 374042 h 626500"/>
                  <a:gd name="connsiteX31" fmla="*/ 47577 w 1771639"/>
                  <a:gd name="connsiteY31" fmla="*/ 327526 h 626500"/>
                  <a:gd name="connsiteX32" fmla="*/ 85800 w 1771639"/>
                  <a:gd name="connsiteY32" fmla="*/ 234216 h 626500"/>
                  <a:gd name="connsiteX33" fmla="*/ 90247 w 1771639"/>
                  <a:gd name="connsiteY33" fmla="*/ 229046 h 626500"/>
                  <a:gd name="connsiteX34" fmla="*/ 83772 w 1771639"/>
                  <a:gd name="connsiteY34" fmla="*/ 228798 h 626500"/>
                  <a:gd name="connsiteX35" fmla="*/ 4 w 1771639"/>
                  <a:gd name="connsiteY35" fmla="*/ 191414 h 626500"/>
                  <a:gd name="connsiteX36" fmla="*/ 140606 w 1771639"/>
                  <a:gd name="connsiteY36" fmla="*/ 55186 h 626500"/>
                  <a:gd name="connsiteX37" fmla="*/ 274568 w 1771639"/>
                  <a:gd name="connsiteY37" fmla="*/ 191414 h 626500"/>
                  <a:gd name="connsiteX38" fmla="*/ 263780 w 1771639"/>
                  <a:gd name="connsiteY38" fmla="*/ 206761 h 626500"/>
                  <a:gd name="connsiteX39" fmla="*/ 244336 w 1771639"/>
                  <a:gd name="connsiteY39" fmla="*/ 215044 h 626500"/>
                  <a:gd name="connsiteX40" fmla="*/ 261973 w 1771639"/>
                  <a:gd name="connsiteY40" fmla="*/ 237535 h 626500"/>
                  <a:gd name="connsiteX41" fmla="*/ 286001 w 1771639"/>
                  <a:gd name="connsiteY41" fmla="*/ 288082 h 626500"/>
                  <a:gd name="connsiteX42" fmla="*/ 286438 w 1771639"/>
                  <a:gd name="connsiteY42" fmla="*/ 287871 h 626500"/>
                  <a:gd name="connsiteX43" fmla="*/ 318306 w 1771639"/>
                  <a:gd name="connsiteY43" fmla="*/ 282489 h 626500"/>
                  <a:gd name="connsiteX44" fmla="*/ 427733 w 1771639"/>
                  <a:gd name="connsiteY44" fmla="*/ 351830 h 626500"/>
                  <a:gd name="connsiteX45" fmla="*/ 459453 w 1771639"/>
                  <a:gd name="connsiteY45" fmla="*/ 403651 h 626500"/>
                  <a:gd name="connsiteX46" fmla="*/ 467894 w 1771639"/>
                  <a:gd name="connsiteY46" fmla="*/ 400242 h 626500"/>
                  <a:gd name="connsiteX47" fmla="*/ 501797 w 1771639"/>
                  <a:gd name="connsiteY47" fmla="*/ 395463 h 626500"/>
                  <a:gd name="connsiteX48" fmla="*/ 618207 w 1771639"/>
                  <a:gd name="connsiteY48" fmla="*/ 457032 h 626500"/>
                  <a:gd name="connsiteX49" fmla="*/ 648192 w 1771639"/>
                  <a:gd name="connsiteY49" fmla="*/ 497918 h 626500"/>
                  <a:gd name="connsiteX50" fmla="*/ 713113 w 1771639"/>
                  <a:gd name="connsiteY50" fmla="*/ 462736 h 626500"/>
                  <a:gd name="connsiteX51" fmla="*/ 805071 w 1771639"/>
                  <a:gd name="connsiteY51" fmla="*/ 444996 h 626500"/>
                  <a:gd name="connsiteX52" fmla="*/ 967920 w 1771639"/>
                  <a:gd name="connsiteY52" fmla="*/ 506940 h 626500"/>
                  <a:gd name="connsiteX53" fmla="*/ 974294 w 1771639"/>
                  <a:gd name="connsiteY53" fmla="*/ 513190 h 626500"/>
                  <a:gd name="connsiteX54" fmla="*/ 1020030 w 1771639"/>
                  <a:gd name="connsiteY54" fmla="*/ 461651 h 626500"/>
                  <a:gd name="connsiteX55" fmla="*/ 1197912 w 1771639"/>
                  <a:gd name="connsiteY55" fmla="*/ 383561 h 626500"/>
                  <a:gd name="connsiteX56" fmla="*/ 1293452 w 1771639"/>
                  <a:gd name="connsiteY56" fmla="*/ 408468 h 626500"/>
                  <a:gd name="connsiteX57" fmla="*/ 1297572 w 1771639"/>
                  <a:gd name="connsiteY57" fmla="*/ 411087 h 626500"/>
                  <a:gd name="connsiteX58" fmla="*/ 1302189 w 1771639"/>
                  <a:gd name="connsiteY58" fmla="*/ 400947 h 626500"/>
                  <a:gd name="connsiteX59" fmla="*/ 1452775 w 1771639"/>
                  <a:gd name="connsiteY59" fmla="*/ 286319 h 626500"/>
                  <a:gd name="connsiteX60" fmla="*/ 1484890 w 1771639"/>
                  <a:gd name="connsiteY60" fmla="*/ 291862 h 626500"/>
                  <a:gd name="connsiteX61" fmla="*/ 1486080 w 1771639"/>
                  <a:gd name="connsiteY61" fmla="*/ 292457 h 626500"/>
                  <a:gd name="connsiteX62" fmla="*/ 1517372 w 1771639"/>
                  <a:gd name="connsiteY62" fmla="*/ 242329 h 626500"/>
                  <a:gd name="connsiteX63" fmla="*/ 1563863 w 1771639"/>
                  <a:gd name="connsiteY63" fmla="*/ 197544 h 626500"/>
                  <a:gd name="connsiteX64" fmla="*/ 1558564 w 1771639"/>
                  <a:gd name="connsiteY64" fmla="*/ 196926 h 626500"/>
                  <a:gd name="connsiteX65" fmla="*/ 1522226 w 1771639"/>
                  <a:gd name="connsiteY65" fmla="*/ 160716 h 626500"/>
                  <a:gd name="connsiteX66" fmla="*/ 1649949 w 1771639"/>
                  <a:gd name="connsiteY66" fmla="*/ 0 h 626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</a:cxnLst>
                <a:rect l="l" t="t" r="r" b="b"/>
                <a:pathLst>
                  <a:path w="1771639" h="626500">
                    <a:moveTo>
                      <a:pt x="1649949" y="0"/>
                    </a:moveTo>
                    <a:cubicBezTo>
                      <a:pt x="1718823" y="0"/>
                      <a:pt x="1771639" y="135026"/>
                      <a:pt x="1771639" y="160716"/>
                    </a:cubicBezTo>
                    <a:cubicBezTo>
                      <a:pt x="1771639" y="179984"/>
                      <a:pt x="1740233" y="196515"/>
                      <a:pt x="1695474" y="203577"/>
                    </a:cubicBezTo>
                    <a:lnTo>
                      <a:pt x="1688429" y="204107"/>
                    </a:lnTo>
                    <a:lnTo>
                      <a:pt x="1727709" y="245611"/>
                    </a:lnTo>
                    <a:cubicBezTo>
                      <a:pt x="1753752" y="282184"/>
                      <a:pt x="1769517" y="321933"/>
                      <a:pt x="1769517" y="334640"/>
                    </a:cubicBezTo>
                    <a:cubicBezTo>
                      <a:pt x="1769517" y="360055"/>
                      <a:pt x="1702857" y="380658"/>
                      <a:pt x="1620627" y="380658"/>
                    </a:cubicBezTo>
                    <a:lnTo>
                      <a:pt x="1579154" y="376650"/>
                    </a:lnTo>
                    <a:lnTo>
                      <a:pt x="1597096" y="404482"/>
                    </a:lnTo>
                    <a:cubicBezTo>
                      <a:pt x="1604838" y="419892"/>
                      <a:pt x="1609078" y="432447"/>
                      <a:pt x="1609078" y="438529"/>
                    </a:cubicBezTo>
                    <a:cubicBezTo>
                      <a:pt x="1609078" y="462859"/>
                      <a:pt x="1537364" y="482583"/>
                      <a:pt x="1448901" y="482583"/>
                    </a:cubicBezTo>
                    <a:lnTo>
                      <a:pt x="1379224" y="476592"/>
                    </a:lnTo>
                    <a:lnTo>
                      <a:pt x="1421231" y="528102"/>
                    </a:lnTo>
                    <a:cubicBezTo>
                      <a:pt x="1433211" y="546952"/>
                      <a:pt x="1439772" y="562309"/>
                      <a:pt x="1439772" y="569750"/>
                    </a:cubicBezTo>
                    <a:cubicBezTo>
                      <a:pt x="1439772" y="599511"/>
                      <a:pt x="1328804" y="623638"/>
                      <a:pt x="1191917" y="623638"/>
                    </a:cubicBezTo>
                    <a:cubicBezTo>
                      <a:pt x="1123474" y="623638"/>
                      <a:pt x="1061261" y="620169"/>
                      <a:pt x="1016283" y="611699"/>
                    </a:cubicBezTo>
                    <a:lnTo>
                      <a:pt x="998186" y="606032"/>
                    </a:lnTo>
                    <a:lnTo>
                      <a:pt x="965087" y="614567"/>
                    </a:lnTo>
                    <a:cubicBezTo>
                      <a:pt x="922685" y="621940"/>
                      <a:pt x="864107" y="626500"/>
                      <a:pt x="799403" y="626500"/>
                    </a:cubicBezTo>
                    <a:cubicBezTo>
                      <a:pt x="669996" y="626500"/>
                      <a:pt x="564146" y="616010"/>
                      <a:pt x="565091" y="585759"/>
                    </a:cubicBezTo>
                    <a:lnTo>
                      <a:pt x="570195" y="571505"/>
                    </a:lnTo>
                    <a:lnTo>
                      <a:pt x="562941" y="572687"/>
                    </a:lnTo>
                    <a:cubicBezTo>
                      <a:pt x="542903" y="574736"/>
                      <a:pt x="520871" y="575869"/>
                      <a:pt x="497745" y="575869"/>
                    </a:cubicBezTo>
                    <a:cubicBezTo>
                      <a:pt x="405241" y="575869"/>
                      <a:pt x="329576" y="565442"/>
                      <a:pt x="330251" y="535375"/>
                    </a:cubicBezTo>
                    <a:cubicBezTo>
                      <a:pt x="330420" y="527858"/>
                      <a:pt x="335445" y="515355"/>
                      <a:pt x="344332" y="500829"/>
                    </a:cubicBezTo>
                    <a:lnTo>
                      <a:pt x="358485" y="483094"/>
                    </a:lnTo>
                    <a:lnTo>
                      <a:pt x="314498" y="485666"/>
                    </a:lnTo>
                    <a:cubicBezTo>
                      <a:pt x="227543" y="485666"/>
                      <a:pt x="156417" y="473923"/>
                      <a:pt x="157052" y="440060"/>
                    </a:cubicBezTo>
                    <a:cubicBezTo>
                      <a:pt x="157211" y="431595"/>
                      <a:pt x="161934" y="417514"/>
                      <a:pt x="170288" y="401154"/>
                    </a:cubicBezTo>
                    <a:lnTo>
                      <a:pt x="189195" y="372769"/>
                    </a:lnTo>
                    <a:lnTo>
                      <a:pt x="172284" y="374042"/>
                    </a:lnTo>
                    <a:cubicBezTo>
                      <a:pt x="103410" y="374042"/>
                      <a:pt x="47075" y="362065"/>
                      <a:pt x="47577" y="327526"/>
                    </a:cubicBezTo>
                    <a:cubicBezTo>
                      <a:pt x="47829" y="310257"/>
                      <a:pt x="62541" y="270078"/>
                      <a:pt x="85800" y="234216"/>
                    </a:cubicBezTo>
                    <a:lnTo>
                      <a:pt x="90247" y="229046"/>
                    </a:lnTo>
                    <a:lnTo>
                      <a:pt x="83772" y="228798"/>
                    </a:lnTo>
                    <a:cubicBezTo>
                      <a:pt x="34369" y="224571"/>
                      <a:pt x="-412" y="213371"/>
                      <a:pt x="4" y="191414"/>
                    </a:cubicBezTo>
                    <a:cubicBezTo>
                      <a:pt x="557" y="162138"/>
                      <a:pt x="64788" y="55186"/>
                      <a:pt x="140606" y="55186"/>
                    </a:cubicBezTo>
                    <a:cubicBezTo>
                      <a:pt x="216425" y="55186"/>
                      <a:pt x="274568" y="169638"/>
                      <a:pt x="274568" y="191414"/>
                    </a:cubicBezTo>
                    <a:cubicBezTo>
                      <a:pt x="274568" y="196858"/>
                      <a:pt x="270727" y="202044"/>
                      <a:pt x="263780" y="206761"/>
                    </a:cubicBezTo>
                    <a:lnTo>
                      <a:pt x="244336" y="215044"/>
                    </a:lnTo>
                    <a:lnTo>
                      <a:pt x="261973" y="237535"/>
                    </a:lnTo>
                    <a:lnTo>
                      <a:pt x="286001" y="288082"/>
                    </a:lnTo>
                    <a:lnTo>
                      <a:pt x="286438" y="287871"/>
                    </a:lnTo>
                    <a:cubicBezTo>
                      <a:pt x="296775" y="284422"/>
                      <a:pt x="307437" y="282489"/>
                      <a:pt x="318306" y="282489"/>
                    </a:cubicBezTo>
                    <a:cubicBezTo>
                      <a:pt x="361783" y="282489"/>
                      <a:pt x="400193" y="315585"/>
                      <a:pt x="427733" y="351830"/>
                    </a:cubicBezTo>
                    <a:lnTo>
                      <a:pt x="459453" y="403651"/>
                    </a:lnTo>
                    <a:lnTo>
                      <a:pt x="467894" y="400242"/>
                    </a:lnTo>
                    <a:cubicBezTo>
                      <a:pt x="478891" y="397180"/>
                      <a:pt x="490234" y="395463"/>
                      <a:pt x="501797" y="395463"/>
                    </a:cubicBezTo>
                    <a:cubicBezTo>
                      <a:pt x="548049" y="395463"/>
                      <a:pt x="588909" y="424850"/>
                      <a:pt x="618207" y="457032"/>
                    </a:cubicBezTo>
                    <a:lnTo>
                      <a:pt x="648192" y="497918"/>
                    </a:lnTo>
                    <a:lnTo>
                      <a:pt x="713113" y="462736"/>
                    </a:lnTo>
                    <a:cubicBezTo>
                      <a:pt x="741603" y="451903"/>
                      <a:pt x="772719" y="444996"/>
                      <a:pt x="805071" y="444996"/>
                    </a:cubicBezTo>
                    <a:cubicBezTo>
                      <a:pt x="869774" y="444996"/>
                      <a:pt x="926935" y="474562"/>
                      <a:pt x="967920" y="506940"/>
                    </a:cubicBezTo>
                    <a:lnTo>
                      <a:pt x="974294" y="513190"/>
                    </a:lnTo>
                    <a:lnTo>
                      <a:pt x="1020030" y="461651"/>
                    </a:lnTo>
                    <a:cubicBezTo>
                      <a:pt x="1066256" y="420105"/>
                      <a:pt x="1129469" y="383561"/>
                      <a:pt x="1197912" y="383561"/>
                    </a:cubicBezTo>
                    <a:cubicBezTo>
                      <a:pt x="1232134" y="383561"/>
                      <a:pt x="1264361" y="393338"/>
                      <a:pt x="1293452" y="408468"/>
                    </a:cubicBezTo>
                    <a:lnTo>
                      <a:pt x="1297572" y="411087"/>
                    </a:lnTo>
                    <a:lnTo>
                      <a:pt x="1302189" y="400947"/>
                    </a:lnTo>
                    <a:cubicBezTo>
                      <a:pt x="1327686" y="353538"/>
                      <a:pt x="1386428" y="286319"/>
                      <a:pt x="1452775" y="286319"/>
                    </a:cubicBezTo>
                    <a:cubicBezTo>
                      <a:pt x="1463833" y="286319"/>
                      <a:pt x="1474569" y="288317"/>
                      <a:pt x="1484890" y="291862"/>
                    </a:cubicBezTo>
                    <a:lnTo>
                      <a:pt x="1486080" y="292457"/>
                    </a:lnTo>
                    <a:lnTo>
                      <a:pt x="1517372" y="242329"/>
                    </a:lnTo>
                    <a:lnTo>
                      <a:pt x="1563863" y="197544"/>
                    </a:lnTo>
                    <a:lnTo>
                      <a:pt x="1558564" y="196926"/>
                    </a:lnTo>
                    <a:cubicBezTo>
                      <a:pt x="1535933" y="189615"/>
                      <a:pt x="1521975" y="177986"/>
                      <a:pt x="1522226" y="160716"/>
                    </a:cubicBezTo>
                    <a:cubicBezTo>
                      <a:pt x="1522729" y="126178"/>
                      <a:pt x="1581076" y="0"/>
                      <a:pt x="164994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6827C7D0-5ACD-4854-A47D-754DF7921B49}"/>
                  </a:ext>
                </a:extLst>
              </p:cNvPr>
              <p:cNvSpPr/>
              <p:nvPr/>
            </p:nvSpPr>
            <p:spPr bwMode="auto">
              <a:xfrm>
                <a:off x="2309918" y="3316104"/>
                <a:ext cx="1537754" cy="356673"/>
              </a:xfrm>
              <a:custGeom>
                <a:avLst/>
                <a:gdLst>
                  <a:gd name="connsiteX0" fmla="*/ 753391 w 1537754"/>
                  <a:gd name="connsiteY0" fmla="*/ 0 h 356673"/>
                  <a:gd name="connsiteX1" fmla="*/ 866504 w 1537754"/>
                  <a:gd name="connsiteY1" fmla="*/ 62421 h 356673"/>
                  <a:gd name="connsiteX2" fmla="*/ 883755 w 1537754"/>
                  <a:gd name="connsiteY2" fmla="*/ 86964 h 356673"/>
                  <a:gd name="connsiteX3" fmla="*/ 884974 w 1537754"/>
                  <a:gd name="connsiteY3" fmla="*/ 85354 h 356673"/>
                  <a:gd name="connsiteX4" fmla="*/ 1004684 w 1537754"/>
                  <a:gd name="connsiteY4" fmla="*/ 23766 h 356673"/>
                  <a:gd name="connsiteX5" fmla="*/ 1120612 w 1537754"/>
                  <a:gd name="connsiteY5" fmla="*/ 88386 h 356673"/>
                  <a:gd name="connsiteX6" fmla="*/ 1143132 w 1537754"/>
                  <a:gd name="connsiteY6" fmla="*/ 120749 h 356673"/>
                  <a:gd name="connsiteX7" fmla="*/ 1164630 w 1537754"/>
                  <a:gd name="connsiteY7" fmla="*/ 92888 h 356673"/>
                  <a:gd name="connsiteX8" fmla="*/ 1201772 w 1537754"/>
                  <a:gd name="connsiteY8" fmla="*/ 75752 h 356673"/>
                  <a:gd name="connsiteX9" fmla="*/ 1287043 w 1537754"/>
                  <a:gd name="connsiteY9" fmla="*/ 181307 h 356673"/>
                  <a:gd name="connsiteX10" fmla="*/ 1289155 w 1537754"/>
                  <a:gd name="connsiteY10" fmla="*/ 188676 h 356673"/>
                  <a:gd name="connsiteX11" fmla="*/ 1318589 w 1537754"/>
                  <a:gd name="connsiteY11" fmla="*/ 163445 h 356673"/>
                  <a:gd name="connsiteX12" fmla="*/ 1381451 w 1537754"/>
                  <a:gd name="connsiteY12" fmla="*/ 144262 h 356673"/>
                  <a:gd name="connsiteX13" fmla="*/ 1537754 w 1537754"/>
                  <a:gd name="connsiteY13" fmla="*/ 296472 h 356673"/>
                  <a:gd name="connsiteX14" fmla="*/ 1377577 w 1537754"/>
                  <a:gd name="connsiteY14" fmla="*/ 340526 h 356673"/>
                  <a:gd name="connsiteX15" fmla="*/ 1217400 w 1537754"/>
                  <a:gd name="connsiteY15" fmla="*/ 296472 h 356673"/>
                  <a:gd name="connsiteX16" fmla="*/ 1230865 w 1537754"/>
                  <a:gd name="connsiteY16" fmla="*/ 258889 h 356673"/>
                  <a:gd name="connsiteX17" fmla="*/ 1241414 w 1537754"/>
                  <a:gd name="connsiteY17" fmla="*/ 243853 h 356673"/>
                  <a:gd name="connsiteX18" fmla="*/ 1199483 w 1537754"/>
                  <a:gd name="connsiteY18" fmla="*/ 251075 h 356673"/>
                  <a:gd name="connsiteX19" fmla="*/ 1104844 w 1537754"/>
                  <a:gd name="connsiteY19" fmla="*/ 211721 h 356673"/>
                  <a:gd name="connsiteX20" fmla="*/ 1107179 w 1537754"/>
                  <a:gd name="connsiteY20" fmla="*/ 201868 h 356673"/>
                  <a:gd name="connsiteX21" fmla="*/ 1000650 w 1537754"/>
                  <a:gd name="connsiteY21" fmla="*/ 213111 h 356673"/>
                  <a:gd name="connsiteX22" fmla="*/ 846675 w 1537754"/>
                  <a:gd name="connsiteY22" fmla="*/ 190564 h 356673"/>
                  <a:gd name="connsiteX23" fmla="*/ 835943 w 1537754"/>
                  <a:gd name="connsiteY23" fmla="*/ 173866 h 356673"/>
                  <a:gd name="connsiteX24" fmla="*/ 749455 w 1537754"/>
                  <a:gd name="connsiteY24" fmla="*/ 182903 h 356673"/>
                  <a:gd name="connsiteX25" fmla="*/ 650466 w 1537754"/>
                  <a:gd name="connsiteY25" fmla="*/ 175096 h 356673"/>
                  <a:gd name="connsiteX26" fmla="*/ 643081 w 1537754"/>
                  <a:gd name="connsiteY26" fmla="*/ 183519 h 356673"/>
                  <a:gd name="connsiteX27" fmla="*/ 502830 w 1537754"/>
                  <a:gd name="connsiteY27" fmla="*/ 204927 h 356673"/>
                  <a:gd name="connsiteX28" fmla="*/ 431823 w 1537754"/>
                  <a:gd name="connsiteY28" fmla="*/ 199814 h 356673"/>
                  <a:gd name="connsiteX29" fmla="*/ 433855 w 1537754"/>
                  <a:gd name="connsiteY29" fmla="*/ 205425 h 356673"/>
                  <a:gd name="connsiteX30" fmla="*/ 436405 w 1537754"/>
                  <a:gd name="connsiteY30" fmla="*/ 218797 h 356673"/>
                  <a:gd name="connsiteX31" fmla="*/ 304110 w 1537754"/>
                  <a:gd name="connsiteY31" fmla="*/ 262350 h 356673"/>
                  <a:gd name="connsiteX32" fmla="*/ 243777 w 1537754"/>
                  <a:gd name="connsiteY32" fmla="*/ 256140 h 356673"/>
                  <a:gd name="connsiteX33" fmla="*/ 259959 w 1537754"/>
                  <a:gd name="connsiteY33" fmla="*/ 283889 h 356673"/>
                  <a:gd name="connsiteX34" fmla="*/ 270060 w 1537754"/>
                  <a:gd name="connsiteY34" fmla="*/ 315618 h 356673"/>
                  <a:gd name="connsiteX35" fmla="*/ 135032 w 1537754"/>
                  <a:gd name="connsiteY35" fmla="*/ 356673 h 356673"/>
                  <a:gd name="connsiteX36" fmla="*/ 3 w 1537754"/>
                  <a:gd name="connsiteY36" fmla="*/ 315618 h 356673"/>
                  <a:gd name="connsiteX37" fmla="*/ 138298 w 1537754"/>
                  <a:gd name="connsiteY37" fmla="*/ 173770 h 356673"/>
                  <a:gd name="connsiteX38" fmla="*/ 165370 w 1537754"/>
                  <a:gd name="connsiteY38" fmla="*/ 178935 h 356673"/>
                  <a:gd name="connsiteX39" fmla="*/ 180733 w 1537754"/>
                  <a:gd name="connsiteY39" fmla="*/ 187430 h 356673"/>
                  <a:gd name="connsiteX40" fmla="*/ 182936 w 1537754"/>
                  <a:gd name="connsiteY40" fmla="*/ 181641 h 356673"/>
                  <a:gd name="connsiteX41" fmla="*/ 307309 w 1537754"/>
                  <a:gd name="connsiteY41" fmla="*/ 68316 h 356673"/>
                  <a:gd name="connsiteX42" fmla="*/ 358305 w 1537754"/>
                  <a:gd name="connsiteY42" fmla="*/ 88446 h 356673"/>
                  <a:gd name="connsiteX43" fmla="*/ 383152 w 1537754"/>
                  <a:gd name="connsiteY43" fmla="*/ 116412 h 356673"/>
                  <a:gd name="connsiteX44" fmla="*/ 397271 w 1537754"/>
                  <a:gd name="connsiteY44" fmla="*/ 99560 h 356673"/>
                  <a:gd name="connsiteX45" fmla="*/ 506512 w 1537754"/>
                  <a:gd name="connsiteY45" fmla="*/ 48766 h 356673"/>
                  <a:gd name="connsiteX46" fmla="*/ 565185 w 1537754"/>
                  <a:gd name="connsiteY46" fmla="*/ 64967 h 356673"/>
                  <a:gd name="connsiteX47" fmla="*/ 607139 w 1537754"/>
                  <a:gd name="connsiteY47" fmla="*/ 97996 h 356673"/>
                  <a:gd name="connsiteX48" fmla="*/ 636588 w 1537754"/>
                  <a:gd name="connsiteY48" fmla="*/ 59493 h 356673"/>
                  <a:gd name="connsiteX49" fmla="*/ 753391 w 1537754"/>
                  <a:gd name="connsiteY49" fmla="*/ 0 h 3566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1537754" h="356673">
                    <a:moveTo>
                      <a:pt x="753391" y="0"/>
                    </a:moveTo>
                    <a:cubicBezTo>
                      <a:pt x="798333" y="0"/>
                      <a:pt x="838036" y="29794"/>
                      <a:pt x="866504" y="62421"/>
                    </a:cubicBezTo>
                    <a:lnTo>
                      <a:pt x="883755" y="86964"/>
                    </a:lnTo>
                    <a:lnTo>
                      <a:pt x="884974" y="85354"/>
                    </a:lnTo>
                    <a:cubicBezTo>
                      <a:pt x="916084" y="52588"/>
                      <a:pt x="958624" y="23766"/>
                      <a:pt x="1004684" y="23766"/>
                    </a:cubicBezTo>
                    <a:cubicBezTo>
                      <a:pt x="1050745" y="23766"/>
                      <a:pt x="1091436" y="54609"/>
                      <a:pt x="1120612" y="88386"/>
                    </a:cubicBezTo>
                    <a:lnTo>
                      <a:pt x="1143132" y="120749"/>
                    </a:lnTo>
                    <a:lnTo>
                      <a:pt x="1164630" y="92888"/>
                    </a:lnTo>
                    <a:cubicBezTo>
                      <a:pt x="1176137" y="82424"/>
                      <a:pt x="1188705" y="75752"/>
                      <a:pt x="1201772" y="75752"/>
                    </a:cubicBezTo>
                    <a:cubicBezTo>
                      <a:pt x="1240973" y="75752"/>
                      <a:pt x="1273319" y="140009"/>
                      <a:pt x="1287043" y="181307"/>
                    </a:cubicBezTo>
                    <a:lnTo>
                      <a:pt x="1289155" y="188676"/>
                    </a:lnTo>
                    <a:lnTo>
                      <a:pt x="1318589" y="163445"/>
                    </a:lnTo>
                    <a:cubicBezTo>
                      <a:pt x="1338065" y="151731"/>
                      <a:pt x="1359336" y="144262"/>
                      <a:pt x="1381451" y="144262"/>
                    </a:cubicBezTo>
                    <a:cubicBezTo>
                      <a:pt x="1469915" y="144262"/>
                      <a:pt x="1537754" y="272142"/>
                      <a:pt x="1537754" y="296472"/>
                    </a:cubicBezTo>
                    <a:cubicBezTo>
                      <a:pt x="1537754" y="320802"/>
                      <a:pt x="1466040" y="340526"/>
                      <a:pt x="1377577" y="340526"/>
                    </a:cubicBezTo>
                    <a:cubicBezTo>
                      <a:pt x="1289114" y="340526"/>
                      <a:pt x="1216754" y="329182"/>
                      <a:pt x="1217400" y="296472"/>
                    </a:cubicBezTo>
                    <a:cubicBezTo>
                      <a:pt x="1217562" y="288294"/>
                      <a:pt x="1222367" y="274692"/>
                      <a:pt x="1230865" y="258889"/>
                    </a:cubicBezTo>
                    <a:lnTo>
                      <a:pt x="1241414" y="243853"/>
                    </a:lnTo>
                    <a:lnTo>
                      <a:pt x="1199483" y="251075"/>
                    </a:lnTo>
                    <a:cubicBezTo>
                      <a:pt x="1147215" y="251075"/>
                      <a:pt x="1104462" y="240942"/>
                      <a:pt x="1104844" y="211721"/>
                    </a:cubicBezTo>
                    <a:lnTo>
                      <a:pt x="1107179" y="201868"/>
                    </a:lnTo>
                    <a:lnTo>
                      <a:pt x="1000650" y="213111"/>
                    </a:lnTo>
                    <a:cubicBezTo>
                      <a:pt x="931559" y="213111"/>
                      <a:pt x="871902" y="206955"/>
                      <a:pt x="846675" y="190564"/>
                    </a:cubicBezTo>
                    <a:lnTo>
                      <a:pt x="835943" y="173866"/>
                    </a:lnTo>
                    <a:lnTo>
                      <a:pt x="749455" y="182903"/>
                    </a:lnTo>
                    <a:lnTo>
                      <a:pt x="650466" y="175096"/>
                    </a:lnTo>
                    <a:lnTo>
                      <a:pt x="643081" y="183519"/>
                    </a:lnTo>
                    <a:cubicBezTo>
                      <a:pt x="619974" y="196100"/>
                      <a:pt x="565879" y="204927"/>
                      <a:pt x="502830" y="204927"/>
                    </a:cubicBezTo>
                    <a:lnTo>
                      <a:pt x="431823" y="199814"/>
                    </a:lnTo>
                    <a:lnTo>
                      <a:pt x="433855" y="205425"/>
                    </a:lnTo>
                    <a:cubicBezTo>
                      <a:pt x="435529" y="211184"/>
                      <a:pt x="436405" y="215790"/>
                      <a:pt x="436405" y="218797"/>
                    </a:cubicBezTo>
                    <a:cubicBezTo>
                      <a:pt x="436405" y="242850"/>
                      <a:pt x="377174" y="262350"/>
                      <a:pt x="304110" y="262350"/>
                    </a:cubicBezTo>
                    <a:lnTo>
                      <a:pt x="243777" y="256140"/>
                    </a:lnTo>
                    <a:lnTo>
                      <a:pt x="259959" y="283889"/>
                    </a:lnTo>
                    <a:cubicBezTo>
                      <a:pt x="266486" y="298250"/>
                      <a:pt x="270060" y="309950"/>
                      <a:pt x="270060" y="315618"/>
                    </a:cubicBezTo>
                    <a:cubicBezTo>
                      <a:pt x="270060" y="338292"/>
                      <a:pt x="209606" y="356673"/>
                      <a:pt x="135032" y="356673"/>
                    </a:cubicBezTo>
                    <a:cubicBezTo>
                      <a:pt x="60458" y="356673"/>
                      <a:pt x="-541" y="346102"/>
                      <a:pt x="3" y="315618"/>
                    </a:cubicBezTo>
                    <a:cubicBezTo>
                      <a:pt x="548" y="285134"/>
                      <a:pt x="63724" y="173770"/>
                      <a:pt x="138298" y="173770"/>
                    </a:cubicBezTo>
                    <a:cubicBezTo>
                      <a:pt x="147619" y="173770"/>
                      <a:pt x="156669" y="175632"/>
                      <a:pt x="165370" y="178935"/>
                    </a:cubicBezTo>
                    <a:lnTo>
                      <a:pt x="180733" y="187430"/>
                    </a:lnTo>
                    <a:lnTo>
                      <a:pt x="182936" y="181641"/>
                    </a:lnTo>
                    <a:cubicBezTo>
                      <a:pt x="203994" y="134771"/>
                      <a:pt x="252511" y="68316"/>
                      <a:pt x="307309" y="68316"/>
                    </a:cubicBezTo>
                    <a:cubicBezTo>
                      <a:pt x="325576" y="68316"/>
                      <a:pt x="342777" y="76218"/>
                      <a:pt x="358305" y="88446"/>
                    </a:cubicBezTo>
                    <a:lnTo>
                      <a:pt x="383152" y="116412"/>
                    </a:lnTo>
                    <a:lnTo>
                      <a:pt x="397271" y="99560"/>
                    </a:lnTo>
                    <a:cubicBezTo>
                      <a:pt x="425660" y="72537"/>
                      <a:pt x="464480" y="48766"/>
                      <a:pt x="506512" y="48766"/>
                    </a:cubicBezTo>
                    <a:cubicBezTo>
                      <a:pt x="527528" y="48766"/>
                      <a:pt x="547319" y="55125"/>
                      <a:pt x="565185" y="64967"/>
                    </a:cubicBezTo>
                    <a:lnTo>
                      <a:pt x="607139" y="97996"/>
                    </a:lnTo>
                    <a:lnTo>
                      <a:pt x="636588" y="59493"/>
                    </a:lnTo>
                    <a:cubicBezTo>
                      <a:pt x="666942" y="27841"/>
                      <a:pt x="708449" y="0"/>
                      <a:pt x="753391" y="0"/>
                    </a:cubicBezTo>
                    <a:close/>
                  </a:path>
                </a:pathLst>
              </a:custGeom>
              <a:solidFill>
                <a:schemeClr val="tx1">
                  <a:alpha val="70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8" name="グループ化 47">
                <a:extLst>
                  <a:ext uri="{FF2B5EF4-FFF2-40B4-BE49-F238E27FC236}">
                    <a16:creationId xmlns:a16="http://schemas.microsoft.com/office/drawing/2014/main" id="{F5E420C0-26A4-46B5-8057-7EBBBBCBF200}"/>
                  </a:ext>
                </a:extLst>
              </p:cNvPr>
              <p:cNvGrpSpPr/>
              <p:nvPr/>
            </p:nvGrpSpPr>
            <p:grpSpPr>
              <a:xfrm>
                <a:off x="2309919" y="3290264"/>
                <a:ext cx="1537754" cy="356673"/>
                <a:chOff x="2309919" y="3290264"/>
                <a:chExt cx="1537754" cy="356673"/>
              </a:xfrm>
            </p:grpSpPr>
            <p:sp>
              <p:nvSpPr>
                <p:cNvPr id="59" name="楕円 2">
                  <a:extLst>
                    <a:ext uri="{FF2B5EF4-FFF2-40B4-BE49-F238E27FC236}">
                      <a16:creationId xmlns:a16="http://schemas.microsoft.com/office/drawing/2014/main" id="{A7C8D969-3EB6-4860-87A7-E75FD994BA24}"/>
                    </a:ext>
                  </a:extLst>
                </p:cNvPr>
                <p:cNvSpPr/>
                <p:nvPr/>
              </p:nvSpPr>
              <p:spPr bwMode="auto">
                <a:xfrm>
                  <a:off x="2896620" y="3290264"/>
                  <a:ext cx="325503" cy="18290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7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楕円 2">
                  <a:extLst>
                    <a:ext uri="{FF2B5EF4-FFF2-40B4-BE49-F238E27FC236}">
                      <a16:creationId xmlns:a16="http://schemas.microsoft.com/office/drawing/2014/main" id="{0BD13EA3-D1AA-4382-91DF-D7DD9D6D00C7}"/>
                    </a:ext>
                  </a:extLst>
                </p:cNvPr>
                <p:cNvSpPr/>
                <p:nvPr/>
              </p:nvSpPr>
              <p:spPr bwMode="auto">
                <a:xfrm>
                  <a:off x="2660533" y="3339030"/>
                  <a:ext cx="304429" cy="15616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楕円 2">
                  <a:extLst>
                    <a:ext uri="{FF2B5EF4-FFF2-40B4-BE49-F238E27FC236}">
                      <a16:creationId xmlns:a16="http://schemas.microsoft.com/office/drawing/2014/main" id="{AB65F62B-1E44-41D8-B6B4-C9DE07EF1512}"/>
                    </a:ext>
                  </a:extLst>
                </p:cNvPr>
                <p:cNvSpPr/>
                <p:nvPr/>
              </p:nvSpPr>
              <p:spPr bwMode="auto">
                <a:xfrm>
                  <a:off x="3143765" y="3314030"/>
                  <a:ext cx="333603" cy="189345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" name="楕円 2">
                  <a:extLst>
                    <a:ext uri="{FF2B5EF4-FFF2-40B4-BE49-F238E27FC236}">
                      <a16:creationId xmlns:a16="http://schemas.microsoft.com/office/drawing/2014/main" id="{2378BB84-C603-4085-8BF7-DCC3DA3A4EB6}"/>
                    </a:ext>
                  </a:extLst>
                </p:cNvPr>
                <p:cNvSpPr/>
                <p:nvPr/>
              </p:nvSpPr>
              <p:spPr bwMode="auto">
                <a:xfrm>
                  <a:off x="2481730" y="3358580"/>
                  <a:ext cx="264594" cy="1940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楕円 2">
                  <a:extLst>
                    <a:ext uri="{FF2B5EF4-FFF2-40B4-BE49-F238E27FC236}">
                      <a16:creationId xmlns:a16="http://schemas.microsoft.com/office/drawing/2014/main" id="{C493095F-A51F-4134-B0D3-E1CA6C5906DB}"/>
                    </a:ext>
                  </a:extLst>
                </p:cNvPr>
                <p:cNvSpPr/>
                <p:nvPr/>
              </p:nvSpPr>
              <p:spPr bwMode="auto">
                <a:xfrm>
                  <a:off x="2309919" y="3464034"/>
                  <a:ext cx="270060" cy="18290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7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" name="楕円 2">
                  <a:extLst>
                    <a:ext uri="{FF2B5EF4-FFF2-40B4-BE49-F238E27FC236}">
                      <a16:creationId xmlns:a16="http://schemas.microsoft.com/office/drawing/2014/main" id="{46C65127-C321-4228-91B9-0CB6965DE91E}"/>
                    </a:ext>
                  </a:extLst>
                </p:cNvPr>
                <p:cNvSpPr/>
                <p:nvPr/>
              </p:nvSpPr>
              <p:spPr bwMode="auto">
                <a:xfrm>
                  <a:off x="3414760" y="3366016"/>
                  <a:ext cx="189281" cy="1753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楕円 2">
                  <a:extLst>
                    <a:ext uri="{FF2B5EF4-FFF2-40B4-BE49-F238E27FC236}">
                      <a16:creationId xmlns:a16="http://schemas.microsoft.com/office/drawing/2014/main" id="{83579295-DFBA-4663-8C01-DF94C240795F}"/>
                    </a:ext>
                  </a:extLst>
                </p:cNvPr>
                <p:cNvSpPr/>
                <p:nvPr/>
              </p:nvSpPr>
              <p:spPr bwMode="auto">
                <a:xfrm>
                  <a:off x="3527315" y="3434526"/>
                  <a:ext cx="320358" cy="19626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7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9" name="グループ化 48">
                <a:extLst>
                  <a:ext uri="{FF2B5EF4-FFF2-40B4-BE49-F238E27FC236}">
                    <a16:creationId xmlns:a16="http://schemas.microsoft.com/office/drawing/2014/main" id="{42133729-0812-4540-BA18-21926B9B352A}"/>
                  </a:ext>
                </a:extLst>
              </p:cNvPr>
              <p:cNvGrpSpPr/>
              <p:nvPr/>
            </p:nvGrpSpPr>
            <p:grpSpPr>
              <a:xfrm>
                <a:off x="2188589" y="3553020"/>
                <a:ext cx="1771639" cy="626500"/>
                <a:chOff x="2188589" y="3553020"/>
                <a:chExt cx="1771639" cy="626500"/>
              </a:xfrm>
            </p:grpSpPr>
            <p:sp>
              <p:nvSpPr>
                <p:cNvPr id="50" name="楕円 2">
                  <a:extLst>
                    <a:ext uri="{FF2B5EF4-FFF2-40B4-BE49-F238E27FC236}">
                      <a16:creationId xmlns:a16="http://schemas.microsoft.com/office/drawing/2014/main" id="{49CBE021-81B8-477E-AED5-AE335E0D14B1}"/>
                    </a:ext>
                  </a:extLst>
                </p:cNvPr>
                <p:cNvSpPr/>
                <p:nvPr/>
              </p:nvSpPr>
              <p:spPr bwMode="auto">
                <a:xfrm>
                  <a:off x="2188589" y="3608206"/>
                  <a:ext cx="274568" cy="17565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楕円 2">
                  <a:extLst>
                    <a:ext uri="{FF2B5EF4-FFF2-40B4-BE49-F238E27FC236}">
                      <a16:creationId xmlns:a16="http://schemas.microsoft.com/office/drawing/2014/main" id="{2DDDC694-24CB-4438-9598-950468515FFD}"/>
                    </a:ext>
                  </a:extLst>
                </p:cNvPr>
                <p:cNvSpPr/>
                <p:nvPr/>
              </p:nvSpPr>
              <p:spPr bwMode="auto">
                <a:xfrm>
                  <a:off x="2236163" y="3719830"/>
                  <a:ext cx="249416" cy="2072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楕円 2">
                  <a:extLst>
                    <a:ext uri="{FF2B5EF4-FFF2-40B4-BE49-F238E27FC236}">
                      <a16:creationId xmlns:a16="http://schemas.microsoft.com/office/drawing/2014/main" id="{EADF9582-A800-4D55-A38E-86416032683F}"/>
                    </a:ext>
                  </a:extLst>
                </p:cNvPr>
                <p:cNvSpPr/>
                <p:nvPr/>
              </p:nvSpPr>
              <p:spPr bwMode="auto">
                <a:xfrm>
                  <a:off x="2345637" y="3835509"/>
                  <a:ext cx="314895" cy="203177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7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楕円 2">
                  <a:extLst>
                    <a:ext uri="{FF2B5EF4-FFF2-40B4-BE49-F238E27FC236}">
                      <a16:creationId xmlns:a16="http://schemas.microsoft.com/office/drawing/2014/main" id="{2A32DF82-79EF-4859-B37D-0E55ECE6ECE2}"/>
                    </a:ext>
                  </a:extLst>
                </p:cNvPr>
                <p:cNvSpPr/>
                <p:nvPr/>
              </p:nvSpPr>
              <p:spPr bwMode="auto">
                <a:xfrm>
                  <a:off x="2518836" y="3948483"/>
                  <a:ext cx="334992" cy="18040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楕円 2">
                  <a:extLst>
                    <a:ext uri="{FF2B5EF4-FFF2-40B4-BE49-F238E27FC236}">
                      <a16:creationId xmlns:a16="http://schemas.microsoft.com/office/drawing/2014/main" id="{98FAC95C-84AF-4695-8099-DF1B3691BA4C}"/>
                    </a:ext>
                  </a:extLst>
                </p:cNvPr>
                <p:cNvSpPr/>
                <p:nvPr/>
              </p:nvSpPr>
              <p:spPr bwMode="auto">
                <a:xfrm>
                  <a:off x="2753674" y="3998016"/>
                  <a:ext cx="468630" cy="18150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楕円 2">
                  <a:extLst>
                    <a:ext uri="{FF2B5EF4-FFF2-40B4-BE49-F238E27FC236}">
                      <a16:creationId xmlns:a16="http://schemas.microsoft.com/office/drawing/2014/main" id="{F1B51FDD-7F0F-4E85-8768-607A9B6144D0}"/>
                    </a:ext>
                  </a:extLst>
                </p:cNvPr>
                <p:cNvSpPr/>
                <p:nvPr/>
              </p:nvSpPr>
              <p:spPr bwMode="auto">
                <a:xfrm>
                  <a:off x="3710812" y="3553020"/>
                  <a:ext cx="249416" cy="2072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楕円 2">
                  <a:extLst>
                    <a:ext uri="{FF2B5EF4-FFF2-40B4-BE49-F238E27FC236}">
                      <a16:creationId xmlns:a16="http://schemas.microsoft.com/office/drawing/2014/main" id="{ABAA5D73-FE85-4C4B-A78F-CC16F142835D}"/>
                    </a:ext>
                  </a:extLst>
                </p:cNvPr>
                <p:cNvSpPr/>
                <p:nvPr/>
              </p:nvSpPr>
              <p:spPr bwMode="auto">
                <a:xfrm>
                  <a:off x="3660322" y="3728664"/>
                  <a:ext cx="297784" cy="20501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楕円 2">
                  <a:extLst>
                    <a:ext uri="{FF2B5EF4-FFF2-40B4-BE49-F238E27FC236}">
                      <a16:creationId xmlns:a16="http://schemas.microsoft.com/office/drawing/2014/main" id="{40F62C67-D2F9-45C3-B022-0A03932D5A12}"/>
                    </a:ext>
                  </a:extLst>
                </p:cNvPr>
                <p:cNvSpPr/>
                <p:nvPr/>
              </p:nvSpPr>
              <p:spPr bwMode="auto">
                <a:xfrm>
                  <a:off x="3477309" y="3839339"/>
                  <a:ext cx="320358" cy="19626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7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楕円 2">
                  <a:extLst>
                    <a:ext uri="{FF2B5EF4-FFF2-40B4-BE49-F238E27FC236}">
                      <a16:creationId xmlns:a16="http://schemas.microsoft.com/office/drawing/2014/main" id="{6B94A5F2-6D40-4512-A340-7F3A58642092}"/>
                    </a:ext>
                  </a:extLst>
                </p:cNvPr>
                <p:cNvSpPr/>
                <p:nvPr/>
              </p:nvSpPr>
              <p:spPr bwMode="auto">
                <a:xfrm>
                  <a:off x="3132645" y="3936581"/>
                  <a:ext cx="495716" cy="240077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095F8937-9F1E-49B2-88CE-F3AFEA6DEAF2}"/>
                </a:ext>
              </a:extLst>
            </p:cNvPr>
            <p:cNvGrpSpPr/>
            <p:nvPr/>
          </p:nvGrpSpPr>
          <p:grpSpPr>
            <a:xfrm>
              <a:off x="975057" y="1270666"/>
              <a:ext cx="462947" cy="462471"/>
              <a:chOff x="1347777" y="3654025"/>
              <a:chExt cx="719603" cy="718863"/>
            </a:xfrm>
          </p:grpSpPr>
          <p:sp>
            <p:nvSpPr>
              <p:cNvPr id="19" name="フリーフォーム 1025">
                <a:extLst>
                  <a:ext uri="{FF2B5EF4-FFF2-40B4-BE49-F238E27FC236}">
                    <a16:creationId xmlns:a16="http://schemas.microsoft.com/office/drawing/2014/main" id="{7B614494-03F1-4BBB-8383-49E08D5FFB55}"/>
                  </a:ext>
                </a:extLst>
              </p:cNvPr>
              <p:cNvSpPr/>
              <p:nvPr/>
            </p:nvSpPr>
            <p:spPr>
              <a:xfrm>
                <a:off x="1377250" y="3654025"/>
                <a:ext cx="656620" cy="546108"/>
              </a:xfrm>
              <a:custGeom>
                <a:avLst/>
                <a:gdLst>
                  <a:gd name="connsiteX0" fmla="*/ 261635 w 656620"/>
                  <a:gd name="connsiteY0" fmla="*/ 0 h 546108"/>
                  <a:gd name="connsiteX1" fmla="*/ 314364 w 656620"/>
                  <a:gd name="connsiteY1" fmla="*/ 5548 h 546108"/>
                  <a:gd name="connsiteX2" fmla="*/ 328310 w 656620"/>
                  <a:gd name="connsiteY2" fmla="*/ 10066 h 546108"/>
                  <a:gd name="connsiteX3" fmla="*/ 342257 w 656620"/>
                  <a:gd name="connsiteY3" fmla="*/ 5548 h 546108"/>
                  <a:gd name="connsiteX4" fmla="*/ 394985 w 656620"/>
                  <a:gd name="connsiteY4" fmla="*/ 0 h 546108"/>
                  <a:gd name="connsiteX5" fmla="*/ 656620 w 656620"/>
                  <a:gd name="connsiteY5" fmla="*/ 273054 h 546108"/>
                  <a:gd name="connsiteX6" fmla="*/ 394985 w 656620"/>
                  <a:gd name="connsiteY6" fmla="*/ 546108 h 546108"/>
                  <a:gd name="connsiteX7" fmla="*/ 342257 w 656620"/>
                  <a:gd name="connsiteY7" fmla="*/ 540561 h 546108"/>
                  <a:gd name="connsiteX8" fmla="*/ 328310 w 656620"/>
                  <a:gd name="connsiteY8" fmla="*/ 536043 h 546108"/>
                  <a:gd name="connsiteX9" fmla="*/ 314364 w 656620"/>
                  <a:gd name="connsiteY9" fmla="*/ 540561 h 546108"/>
                  <a:gd name="connsiteX10" fmla="*/ 261635 w 656620"/>
                  <a:gd name="connsiteY10" fmla="*/ 546108 h 546108"/>
                  <a:gd name="connsiteX11" fmla="*/ 0 w 656620"/>
                  <a:gd name="connsiteY11" fmla="*/ 273054 h 546108"/>
                  <a:gd name="connsiteX12" fmla="*/ 261635 w 656620"/>
                  <a:gd name="connsiteY12" fmla="*/ 0 h 546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6620" h="546108">
                    <a:moveTo>
                      <a:pt x="261635" y="0"/>
                    </a:moveTo>
                    <a:cubicBezTo>
                      <a:pt x="279697" y="0"/>
                      <a:pt x="297332" y="1910"/>
                      <a:pt x="314364" y="5548"/>
                    </a:cubicBezTo>
                    <a:lnTo>
                      <a:pt x="328310" y="10066"/>
                    </a:lnTo>
                    <a:lnTo>
                      <a:pt x="342257" y="5548"/>
                    </a:lnTo>
                    <a:cubicBezTo>
                      <a:pt x="359288" y="1910"/>
                      <a:pt x="376923" y="0"/>
                      <a:pt x="394985" y="0"/>
                    </a:cubicBezTo>
                    <a:cubicBezTo>
                      <a:pt x="539482" y="0"/>
                      <a:pt x="656620" y="122250"/>
                      <a:pt x="656620" y="273054"/>
                    </a:cubicBezTo>
                    <a:cubicBezTo>
                      <a:pt x="656620" y="423858"/>
                      <a:pt x="539482" y="546108"/>
                      <a:pt x="394985" y="546108"/>
                    </a:cubicBezTo>
                    <a:cubicBezTo>
                      <a:pt x="376923" y="546108"/>
                      <a:pt x="359288" y="544198"/>
                      <a:pt x="342257" y="540561"/>
                    </a:cubicBezTo>
                    <a:lnTo>
                      <a:pt x="328310" y="536043"/>
                    </a:lnTo>
                    <a:lnTo>
                      <a:pt x="314364" y="540561"/>
                    </a:lnTo>
                    <a:cubicBezTo>
                      <a:pt x="297332" y="544198"/>
                      <a:pt x="279697" y="546108"/>
                      <a:pt x="261635" y="546108"/>
                    </a:cubicBezTo>
                    <a:cubicBezTo>
                      <a:pt x="117138" y="546108"/>
                      <a:pt x="0" y="423858"/>
                      <a:pt x="0" y="273054"/>
                    </a:cubicBezTo>
                    <a:cubicBezTo>
                      <a:pt x="0" y="122250"/>
                      <a:pt x="117138" y="0"/>
                      <a:pt x="261635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" name="円/楕円 544">
                <a:extLst>
                  <a:ext uri="{FF2B5EF4-FFF2-40B4-BE49-F238E27FC236}">
                    <a16:creationId xmlns:a16="http://schemas.microsoft.com/office/drawing/2014/main" id="{A9BDDD93-88DC-413A-A56A-7056CB2A59A9}"/>
                  </a:ext>
                </a:extLst>
              </p:cNvPr>
              <p:cNvSpPr/>
              <p:nvPr/>
            </p:nvSpPr>
            <p:spPr>
              <a:xfrm rot="20700000">
                <a:off x="1347777" y="3971672"/>
                <a:ext cx="174935" cy="214313"/>
              </a:xfrm>
              <a:prstGeom prst="ellipse">
                <a:avLst/>
              </a:prstGeom>
              <a:solidFill>
                <a:srgbClr val="FF99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" name="円/楕円 545">
                <a:extLst>
                  <a:ext uri="{FF2B5EF4-FFF2-40B4-BE49-F238E27FC236}">
                    <a16:creationId xmlns:a16="http://schemas.microsoft.com/office/drawing/2014/main" id="{9B0CCCEC-3679-43C1-9E1D-AE3C8997067B}"/>
                  </a:ext>
                </a:extLst>
              </p:cNvPr>
              <p:cNvSpPr/>
              <p:nvPr/>
            </p:nvSpPr>
            <p:spPr>
              <a:xfrm rot="900000" flipH="1">
                <a:off x="1892445" y="3971673"/>
                <a:ext cx="174935" cy="214313"/>
              </a:xfrm>
              <a:prstGeom prst="ellipse">
                <a:avLst/>
              </a:prstGeom>
              <a:solidFill>
                <a:srgbClr val="FF99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" name="円/楕円 546">
                <a:extLst>
                  <a:ext uri="{FF2B5EF4-FFF2-40B4-BE49-F238E27FC236}">
                    <a16:creationId xmlns:a16="http://schemas.microsoft.com/office/drawing/2014/main" id="{318FF7BF-4B46-43B2-8504-B970A9BECD72}"/>
                  </a:ext>
                </a:extLst>
              </p:cNvPr>
              <p:cNvSpPr/>
              <p:nvPr/>
            </p:nvSpPr>
            <p:spPr>
              <a:xfrm>
                <a:off x="1431271" y="3730985"/>
                <a:ext cx="552614" cy="633231"/>
              </a:xfrm>
              <a:prstGeom prst="ellipse">
                <a:avLst/>
              </a:prstGeom>
              <a:solidFill>
                <a:srgbClr val="FF99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" name="月 22">
                <a:extLst>
                  <a:ext uri="{FF2B5EF4-FFF2-40B4-BE49-F238E27FC236}">
                    <a16:creationId xmlns:a16="http://schemas.microsoft.com/office/drawing/2014/main" id="{535FADE0-61D5-4CEF-8B0E-00FAB81F2A31}"/>
                  </a:ext>
                </a:extLst>
              </p:cNvPr>
              <p:cNvSpPr/>
              <p:nvPr/>
            </p:nvSpPr>
            <p:spPr>
              <a:xfrm>
                <a:off x="1413442" y="3800060"/>
                <a:ext cx="80658" cy="572828"/>
              </a:xfrm>
              <a:prstGeom prst="moon">
                <a:avLst>
                  <a:gd name="adj" fmla="val 57905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" name="月 23">
                <a:extLst>
                  <a:ext uri="{FF2B5EF4-FFF2-40B4-BE49-F238E27FC236}">
                    <a16:creationId xmlns:a16="http://schemas.microsoft.com/office/drawing/2014/main" id="{B127CDFA-7FA8-44BD-A8C9-0542737C66F1}"/>
                  </a:ext>
                </a:extLst>
              </p:cNvPr>
              <p:cNvSpPr/>
              <p:nvPr/>
            </p:nvSpPr>
            <p:spPr>
              <a:xfrm flipH="1">
                <a:off x="1922206" y="3800060"/>
                <a:ext cx="80658" cy="572828"/>
              </a:xfrm>
              <a:prstGeom prst="moon">
                <a:avLst>
                  <a:gd name="adj" fmla="val 57905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" name="月 24">
                <a:extLst>
                  <a:ext uri="{FF2B5EF4-FFF2-40B4-BE49-F238E27FC236}">
                    <a16:creationId xmlns:a16="http://schemas.microsoft.com/office/drawing/2014/main" id="{35711308-FCE7-4FB8-B4A3-6CFCED0C0F48}"/>
                  </a:ext>
                </a:extLst>
              </p:cNvPr>
              <p:cNvSpPr/>
              <p:nvPr/>
            </p:nvSpPr>
            <p:spPr>
              <a:xfrm rot="1800000">
                <a:off x="1422299" y="3671351"/>
                <a:ext cx="128812" cy="409509"/>
              </a:xfrm>
              <a:prstGeom prst="moon">
                <a:avLst>
                  <a:gd name="adj" fmla="val 5150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" name="月 25">
                <a:extLst>
                  <a:ext uri="{FF2B5EF4-FFF2-40B4-BE49-F238E27FC236}">
                    <a16:creationId xmlns:a16="http://schemas.microsoft.com/office/drawing/2014/main" id="{11D13C55-4D08-4567-A9CE-94FB272E54C1}"/>
                  </a:ext>
                </a:extLst>
              </p:cNvPr>
              <p:cNvSpPr/>
              <p:nvPr/>
            </p:nvSpPr>
            <p:spPr>
              <a:xfrm rot="19800000" flipH="1">
                <a:off x="1866542" y="3671351"/>
                <a:ext cx="128812" cy="409509"/>
              </a:xfrm>
              <a:prstGeom prst="moon">
                <a:avLst>
                  <a:gd name="adj" fmla="val 5150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" name="月 26">
                <a:extLst>
                  <a:ext uri="{FF2B5EF4-FFF2-40B4-BE49-F238E27FC236}">
                    <a16:creationId xmlns:a16="http://schemas.microsoft.com/office/drawing/2014/main" id="{8C2DBF8B-BFDD-4FB3-B68B-C0B422A86F3C}"/>
                  </a:ext>
                </a:extLst>
              </p:cNvPr>
              <p:cNvSpPr/>
              <p:nvPr/>
            </p:nvSpPr>
            <p:spPr>
              <a:xfrm rot="1800000">
                <a:off x="1499328" y="3675096"/>
                <a:ext cx="102413" cy="343879"/>
              </a:xfrm>
              <a:prstGeom prst="moon">
                <a:avLst>
                  <a:gd name="adj" fmla="val 68666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" name="月 27">
                <a:extLst>
                  <a:ext uri="{FF2B5EF4-FFF2-40B4-BE49-F238E27FC236}">
                    <a16:creationId xmlns:a16="http://schemas.microsoft.com/office/drawing/2014/main" id="{F1889007-C4B8-4266-B168-CEC2F9EDF63B}"/>
                  </a:ext>
                </a:extLst>
              </p:cNvPr>
              <p:cNvSpPr/>
              <p:nvPr/>
            </p:nvSpPr>
            <p:spPr>
              <a:xfrm rot="19800000" flipH="1">
                <a:off x="1811560" y="3675094"/>
                <a:ext cx="102413" cy="343879"/>
              </a:xfrm>
              <a:prstGeom prst="moon">
                <a:avLst>
                  <a:gd name="adj" fmla="val 68666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" name="月 28">
                <a:extLst>
                  <a:ext uri="{FF2B5EF4-FFF2-40B4-BE49-F238E27FC236}">
                    <a16:creationId xmlns:a16="http://schemas.microsoft.com/office/drawing/2014/main" id="{DECD7C16-70C1-4E43-9B5F-639F87F3B1FB}"/>
                  </a:ext>
                </a:extLst>
              </p:cNvPr>
              <p:cNvSpPr/>
              <p:nvPr/>
            </p:nvSpPr>
            <p:spPr>
              <a:xfrm rot="1800000">
                <a:off x="1566536" y="3684104"/>
                <a:ext cx="85804" cy="255580"/>
              </a:xfrm>
              <a:prstGeom prst="moon">
                <a:avLst>
                  <a:gd name="adj" fmla="val 68666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" name="月 29">
                <a:extLst>
                  <a:ext uri="{FF2B5EF4-FFF2-40B4-BE49-F238E27FC236}">
                    <a16:creationId xmlns:a16="http://schemas.microsoft.com/office/drawing/2014/main" id="{EAA9D7BE-9DAF-4DFF-B746-EFB25AD5713C}"/>
                  </a:ext>
                </a:extLst>
              </p:cNvPr>
              <p:cNvSpPr/>
              <p:nvPr/>
            </p:nvSpPr>
            <p:spPr>
              <a:xfrm rot="19800000" flipH="1">
                <a:off x="1763698" y="3684106"/>
                <a:ext cx="85804" cy="255580"/>
              </a:xfrm>
              <a:prstGeom prst="moon">
                <a:avLst>
                  <a:gd name="adj" fmla="val 68666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" name="月 30">
                <a:extLst>
                  <a:ext uri="{FF2B5EF4-FFF2-40B4-BE49-F238E27FC236}">
                    <a16:creationId xmlns:a16="http://schemas.microsoft.com/office/drawing/2014/main" id="{AB5036CC-A8F4-4AFF-8ABB-852268AEF697}"/>
                  </a:ext>
                </a:extLst>
              </p:cNvPr>
              <p:cNvSpPr/>
              <p:nvPr/>
            </p:nvSpPr>
            <p:spPr>
              <a:xfrm rot="5400000">
                <a:off x="1550624" y="3799395"/>
                <a:ext cx="60416" cy="204442"/>
              </a:xfrm>
              <a:prstGeom prst="moon">
                <a:avLst/>
              </a:prstGeom>
              <a:solidFill>
                <a:srgbClr val="CC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" name="円/楕円 609">
                <a:extLst>
                  <a:ext uri="{FF2B5EF4-FFF2-40B4-BE49-F238E27FC236}">
                    <a16:creationId xmlns:a16="http://schemas.microsoft.com/office/drawing/2014/main" id="{80A4A080-8282-4739-9925-2F8BC60E5211}"/>
                  </a:ext>
                </a:extLst>
              </p:cNvPr>
              <p:cNvSpPr/>
              <p:nvPr/>
            </p:nvSpPr>
            <p:spPr>
              <a:xfrm>
                <a:off x="1505774" y="3971887"/>
                <a:ext cx="150117" cy="1270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" name="月 32">
                <a:extLst>
                  <a:ext uri="{FF2B5EF4-FFF2-40B4-BE49-F238E27FC236}">
                    <a16:creationId xmlns:a16="http://schemas.microsoft.com/office/drawing/2014/main" id="{3985CB59-2E9F-416D-876D-7D00074C3BE7}"/>
                  </a:ext>
                </a:extLst>
              </p:cNvPr>
              <p:cNvSpPr/>
              <p:nvPr/>
            </p:nvSpPr>
            <p:spPr>
              <a:xfrm rot="5400000">
                <a:off x="1555452" y="3916447"/>
                <a:ext cx="50760" cy="146552"/>
              </a:xfrm>
              <a:prstGeom prst="moon">
                <a:avLst/>
              </a:pr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" name="円/楕円 612">
                <a:extLst>
                  <a:ext uri="{FF2B5EF4-FFF2-40B4-BE49-F238E27FC236}">
                    <a16:creationId xmlns:a16="http://schemas.microsoft.com/office/drawing/2014/main" id="{7D90FA66-1D6F-4D4E-97F7-007F2DC92560}"/>
                  </a:ext>
                </a:extLst>
              </p:cNvPr>
              <p:cNvSpPr/>
              <p:nvPr/>
            </p:nvSpPr>
            <p:spPr>
              <a:xfrm>
                <a:off x="1535761" y="4004314"/>
                <a:ext cx="90143" cy="71065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" name="月 34">
                <a:extLst>
                  <a:ext uri="{FF2B5EF4-FFF2-40B4-BE49-F238E27FC236}">
                    <a16:creationId xmlns:a16="http://schemas.microsoft.com/office/drawing/2014/main" id="{031D983D-2C96-488C-996B-5884EF1E0F6F}"/>
                  </a:ext>
                </a:extLst>
              </p:cNvPr>
              <p:cNvSpPr/>
              <p:nvPr/>
            </p:nvSpPr>
            <p:spPr>
              <a:xfrm rot="5400000">
                <a:off x="1824468" y="3799395"/>
                <a:ext cx="60416" cy="204442"/>
              </a:xfrm>
              <a:prstGeom prst="moon">
                <a:avLst/>
              </a:prstGeom>
              <a:solidFill>
                <a:srgbClr val="CC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" name="円/楕円 619">
                <a:extLst>
                  <a:ext uri="{FF2B5EF4-FFF2-40B4-BE49-F238E27FC236}">
                    <a16:creationId xmlns:a16="http://schemas.microsoft.com/office/drawing/2014/main" id="{9BBCA775-EE19-4741-A54B-B985D50AEE1A}"/>
                  </a:ext>
                </a:extLst>
              </p:cNvPr>
              <p:cNvSpPr/>
              <p:nvPr/>
            </p:nvSpPr>
            <p:spPr>
              <a:xfrm>
                <a:off x="1779618" y="3971887"/>
                <a:ext cx="150117" cy="1270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" name="月 36">
                <a:extLst>
                  <a:ext uri="{FF2B5EF4-FFF2-40B4-BE49-F238E27FC236}">
                    <a16:creationId xmlns:a16="http://schemas.microsoft.com/office/drawing/2014/main" id="{030DBEC2-F36A-4FD8-A938-E4EFECD0DF01}"/>
                  </a:ext>
                </a:extLst>
              </p:cNvPr>
              <p:cNvSpPr/>
              <p:nvPr/>
            </p:nvSpPr>
            <p:spPr>
              <a:xfrm rot="5400000">
                <a:off x="1829296" y="3916447"/>
                <a:ext cx="50760" cy="146552"/>
              </a:xfrm>
              <a:prstGeom prst="moon">
                <a:avLst/>
              </a:pr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" name="円/楕円 631">
                <a:extLst>
                  <a:ext uri="{FF2B5EF4-FFF2-40B4-BE49-F238E27FC236}">
                    <a16:creationId xmlns:a16="http://schemas.microsoft.com/office/drawing/2014/main" id="{EE67A0E9-BD20-4E81-BE9F-1A0F0925882B}"/>
                  </a:ext>
                </a:extLst>
              </p:cNvPr>
              <p:cNvSpPr/>
              <p:nvPr/>
            </p:nvSpPr>
            <p:spPr>
              <a:xfrm>
                <a:off x="1809605" y="4004314"/>
                <a:ext cx="90143" cy="71065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" name="円/楕円 632">
                <a:extLst>
                  <a:ext uri="{FF2B5EF4-FFF2-40B4-BE49-F238E27FC236}">
                    <a16:creationId xmlns:a16="http://schemas.microsoft.com/office/drawing/2014/main" id="{F6620EA1-9583-4501-9E2F-BDE83271B8D6}"/>
                  </a:ext>
                </a:extLst>
              </p:cNvPr>
              <p:cNvSpPr/>
              <p:nvPr/>
            </p:nvSpPr>
            <p:spPr>
              <a:xfrm>
                <a:off x="1665294" y="4166186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0F832207-ED8E-4BC6-88DA-9FB3020C73A5}"/>
                </a:ext>
              </a:extLst>
            </p:cNvPr>
            <p:cNvSpPr/>
            <p:nvPr/>
          </p:nvSpPr>
          <p:spPr bwMode="auto">
            <a:xfrm>
              <a:off x="821742" y="1584298"/>
              <a:ext cx="766965" cy="162732"/>
            </a:xfrm>
            <a:prstGeom prst="rect">
              <a:avLst/>
            </a:prstGeom>
            <a:solidFill>
              <a:srgbClr val="00B0F0"/>
            </a:solidFill>
            <a:ln w="12700">
              <a:noFill/>
              <a:prstDash val="solid"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916CDC74-67D1-4B65-BF12-E2113E95A274}"/>
                </a:ext>
              </a:extLst>
            </p:cNvPr>
            <p:cNvGrpSpPr/>
            <p:nvPr/>
          </p:nvGrpSpPr>
          <p:grpSpPr>
            <a:xfrm>
              <a:off x="662423" y="1344272"/>
              <a:ext cx="1063804" cy="497725"/>
              <a:chOff x="662423" y="3416873"/>
              <a:chExt cx="1063804" cy="497725"/>
            </a:xfrm>
          </p:grpSpPr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641F4C80-FC3C-4063-8438-F87924963177}"/>
                  </a:ext>
                </a:extLst>
              </p:cNvPr>
              <p:cNvGrpSpPr/>
              <p:nvPr/>
            </p:nvGrpSpPr>
            <p:grpSpPr>
              <a:xfrm>
                <a:off x="15387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17" name="フリーフォーム: 図形 16">
                  <a:extLst>
                    <a:ext uri="{FF2B5EF4-FFF2-40B4-BE49-F238E27FC236}">
                      <a16:creationId xmlns:a16="http://schemas.microsoft.com/office/drawing/2014/main" id="{F258BD53-505E-4E35-BD00-519F78ECB282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" name="フリーフォーム: 図形 17">
                  <a:extLst>
                    <a:ext uri="{FF2B5EF4-FFF2-40B4-BE49-F238E27FC236}">
                      <a16:creationId xmlns:a16="http://schemas.microsoft.com/office/drawing/2014/main" id="{C603C48A-6B79-4EB8-B572-CB2B10FE2931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316BFAA3-5B7E-4089-99E8-1AC7F5896D8F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15" name="フリーフォーム: 図形 14">
                  <a:extLst>
                    <a:ext uri="{FF2B5EF4-FFF2-40B4-BE49-F238E27FC236}">
                      <a16:creationId xmlns:a16="http://schemas.microsoft.com/office/drawing/2014/main" id="{4A5D8693-0632-46BE-AC69-640048D76C24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" name="フリーフォーム: 図形 15">
                  <a:extLst>
                    <a:ext uri="{FF2B5EF4-FFF2-40B4-BE49-F238E27FC236}">
                      <a16:creationId xmlns:a16="http://schemas.microsoft.com/office/drawing/2014/main" id="{03A47A1C-0A42-41A8-A93B-9E7A2EDBAA8B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" name="グループ化 8">
                <a:extLst>
                  <a:ext uri="{FF2B5EF4-FFF2-40B4-BE49-F238E27FC236}">
                    <a16:creationId xmlns:a16="http://schemas.microsoft.com/office/drawing/2014/main" id="{B7CB91E1-E4C1-4687-BECE-183BB7DD38E2}"/>
                  </a:ext>
                </a:extLst>
              </p:cNvPr>
              <p:cNvGrpSpPr/>
              <p:nvPr/>
            </p:nvGrpSpPr>
            <p:grpSpPr>
              <a:xfrm>
                <a:off x="1329173" y="3620073"/>
                <a:ext cx="187504" cy="262775"/>
                <a:chOff x="1538723" y="3290585"/>
                <a:chExt cx="277618" cy="389064"/>
              </a:xfrm>
            </p:grpSpPr>
            <p:sp>
              <p:nvSpPr>
                <p:cNvPr id="13" name="フリーフォーム: 図形 12">
                  <a:extLst>
                    <a:ext uri="{FF2B5EF4-FFF2-40B4-BE49-F238E27FC236}">
                      <a16:creationId xmlns:a16="http://schemas.microsoft.com/office/drawing/2014/main" id="{424482A4-8FFA-4838-8905-39741E2B1A43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" name="フリーフォーム: 図形 13">
                  <a:extLst>
                    <a:ext uri="{FF2B5EF4-FFF2-40B4-BE49-F238E27FC236}">
                      <a16:creationId xmlns:a16="http://schemas.microsoft.com/office/drawing/2014/main" id="{8CE3487B-18D8-49F8-8C48-6B35A2357300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2D32F9B4-EB47-4A25-AC35-BA72D1F4FE14}"/>
                  </a:ext>
                </a:extLst>
              </p:cNvPr>
              <p:cNvGrpSpPr/>
              <p:nvPr/>
            </p:nvGrpSpPr>
            <p:grpSpPr>
              <a:xfrm>
                <a:off x="897373" y="3651823"/>
                <a:ext cx="187504" cy="262775"/>
                <a:chOff x="1538723" y="3290585"/>
                <a:chExt cx="277618" cy="389064"/>
              </a:xfrm>
            </p:grpSpPr>
            <p:sp>
              <p:nvSpPr>
                <p:cNvPr id="11" name="フリーフォーム: 図形 10">
                  <a:extLst>
                    <a:ext uri="{FF2B5EF4-FFF2-40B4-BE49-F238E27FC236}">
                      <a16:creationId xmlns:a16="http://schemas.microsoft.com/office/drawing/2014/main" id="{767BF894-6F28-479D-A770-0189C3664465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" name="フリーフォーム: 図形 11">
                  <a:extLst>
                    <a:ext uri="{FF2B5EF4-FFF2-40B4-BE49-F238E27FC236}">
                      <a16:creationId xmlns:a16="http://schemas.microsoft.com/office/drawing/2014/main" id="{6F7A324E-5E25-4596-BFC6-ECD3AC19E76A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9D70ABD6-DDCE-4453-91FC-799D7C723011}"/>
              </a:ext>
            </a:extLst>
          </p:cNvPr>
          <p:cNvGrpSpPr/>
          <p:nvPr/>
        </p:nvGrpSpPr>
        <p:grpSpPr>
          <a:xfrm>
            <a:off x="2169145" y="953725"/>
            <a:ext cx="1771639" cy="1180230"/>
            <a:chOff x="2169145" y="953725"/>
            <a:chExt cx="1771639" cy="1180230"/>
          </a:xfrm>
        </p:grpSpPr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DE6CA3B4-6250-49F4-BD7C-726AE120746D}"/>
                </a:ext>
              </a:extLst>
            </p:cNvPr>
            <p:cNvGrpSpPr/>
            <p:nvPr/>
          </p:nvGrpSpPr>
          <p:grpSpPr>
            <a:xfrm>
              <a:off x="2169145" y="953725"/>
              <a:ext cx="1771639" cy="1180230"/>
              <a:chOff x="2188589" y="3013791"/>
              <a:chExt cx="1771639" cy="1180230"/>
            </a:xfrm>
          </p:grpSpPr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3EFE3FDD-1C28-4C2F-B127-822BE97B81A5}"/>
                  </a:ext>
                </a:extLst>
              </p:cNvPr>
              <p:cNvSpPr/>
              <p:nvPr/>
            </p:nvSpPr>
            <p:spPr bwMode="auto">
              <a:xfrm flipH="1">
                <a:off x="3137983" y="3085801"/>
                <a:ext cx="488211" cy="294311"/>
              </a:xfrm>
              <a:custGeom>
                <a:avLst/>
                <a:gdLst>
                  <a:gd name="connsiteX0" fmla="*/ 298577 w 601163"/>
                  <a:gd name="connsiteY0" fmla="*/ 85 h 315654"/>
                  <a:gd name="connsiteX1" fmla="*/ 353517 w 601163"/>
                  <a:gd name="connsiteY1" fmla="*/ 41618 h 315654"/>
                  <a:gd name="connsiteX2" fmla="*/ 437260 w 601163"/>
                  <a:gd name="connsiteY2" fmla="*/ 89350 h 315654"/>
                  <a:gd name="connsiteX3" fmla="*/ 441886 w 601163"/>
                  <a:gd name="connsiteY3" fmla="*/ 91839 h 315654"/>
                  <a:gd name="connsiteX4" fmla="*/ 445567 w 601163"/>
                  <a:gd name="connsiteY4" fmla="*/ 92303 h 315654"/>
                  <a:gd name="connsiteX5" fmla="*/ 483262 w 601163"/>
                  <a:gd name="connsiteY5" fmla="*/ 131660 h 315654"/>
                  <a:gd name="connsiteX6" fmla="*/ 567005 w 601163"/>
                  <a:gd name="connsiteY6" fmla="*/ 179392 h 315654"/>
                  <a:gd name="connsiteX7" fmla="*/ 600974 w 601163"/>
                  <a:gd name="connsiteY7" fmla="*/ 219051 h 315654"/>
                  <a:gd name="connsiteX8" fmla="*/ 586346 w 601163"/>
                  <a:gd name="connsiteY8" fmla="*/ 258839 h 315654"/>
                  <a:gd name="connsiteX9" fmla="*/ 597272 w 601163"/>
                  <a:gd name="connsiteY9" fmla="*/ 305555 h 315654"/>
                  <a:gd name="connsiteX10" fmla="*/ 591060 w 601163"/>
                  <a:gd name="connsiteY10" fmla="*/ 315654 h 315654"/>
                  <a:gd name="connsiteX11" fmla="*/ 26144 w 601163"/>
                  <a:gd name="connsiteY11" fmla="*/ 315654 h 315654"/>
                  <a:gd name="connsiteX12" fmla="*/ 25310 w 601163"/>
                  <a:gd name="connsiteY12" fmla="*/ 311584 h 315654"/>
                  <a:gd name="connsiteX13" fmla="*/ 25194 w 601163"/>
                  <a:gd name="connsiteY13" fmla="*/ 311466 h 315654"/>
                  <a:gd name="connsiteX14" fmla="*/ 8548 w 601163"/>
                  <a:gd name="connsiteY14" fmla="*/ 294599 h 315654"/>
                  <a:gd name="connsiteX15" fmla="*/ 410 w 601163"/>
                  <a:gd name="connsiteY15" fmla="*/ 270053 h 315654"/>
                  <a:gd name="connsiteX16" fmla="*/ 7502 w 601163"/>
                  <a:gd name="connsiteY16" fmla="*/ 232766 h 315654"/>
                  <a:gd name="connsiteX17" fmla="*/ 6407 w 601163"/>
                  <a:gd name="connsiteY17" fmla="*/ 173041 h 315654"/>
                  <a:gd name="connsiteX18" fmla="*/ 60338 w 601163"/>
                  <a:gd name="connsiteY18" fmla="*/ 133234 h 315654"/>
                  <a:gd name="connsiteX19" fmla="*/ 83477 w 601163"/>
                  <a:gd name="connsiteY19" fmla="*/ 93881 h 315654"/>
                  <a:gd name="connsiteX20" fmla="*/ 113054 w 601163"/>
                  <a:gd name="connsiteY20" fmla="*/ 86347 h 315654"/>
                  <a:gd name="connsiteX21" fmla="*/ 127491 w 601163"/>
                  <a:gd name="connsiteY21" fmla="*/ 94260 h 315654"/>
                  <a:gd name="connsiteX22" fmla="*/ 138954 w 601163"/>
                  <a:gd name="connsiteY22" fmla="*/ 78646 h 315654"/>
                  <a:gd name="connsiteX23" fmla="*/ 170969 w 601163"/>
                  <a:gd name="connsiteY23" fmla="*/ 68690 h 315654"/>
                  <a:gd name="connsiteX24" fmla="*/ 194109 w 601163"/>
                  <a:gd name="connsiteY24" fmla="*/ 29338 h 315654"/>
                  <a:gd name="connsiteX25" fmla="*/ 251272 w 601163"/>
                  <a:gd name="connsiteY25" fmla="*/ 36926 h 315654"/>
                  <a:gd name="connsiteX26" fmla="*/ 298577 w 601163"/>
                  <a:gd name="connsiteY26" fmla="*/ 85 h 315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01163" h="315654">
                    <a:moveTo>
                      <a:pt x="298577" y="85"/>
                    </a:moveTo>
                    <a:cubicBezTo>
                      <a:pt x="322227" y="-1342"/>
                      <a:pt x="344151" y="15229"/>
                      <a:pt x="353517" y="41618"/>
                    </a:cubicBezTo>
                    <a:cubicBezTo>
                      <a:pt x="387472" y="26306"/>
                      <a:pt x="425250" y="47835"/>
                      <a:pt x="437260" y="89350"/>
                    </a:cubicBezTo>
                    <a:lnTo>
                      <a:pt x="441886" y="91839"/>
                    </a:lnTo>
                    <a:lnTo>
                      <a:pt x="445567" y="92303"/>
                    </a:lnTo>
                    <a:cubicBezTo>
                      <a:pt x="462149" y="97600"/>
                      <a:pt x="476237" y="111869"/>
                      <a:pt x="483262" y="131660"/>
                    </a:cubicBezTo>
                    <a:cubicBezTo>
                      <a:pt x="517217" y="116349"/>
                      <a:pt x="554995" y="137877"/>
                      <a:pt x="567005" y="179392"/>
                    </a:cubicBezTo>
                    <a:cubicBezTo>
                      <a:pt x="584803" y="180887"/>
                      <a:pt x="599168" y="197655"/>
                      <a:pt x="600974" y="219051"/>
                    </a:cubicBezTo>
                    <a:cubicBezTo>
                      <a:pt x="602285" y="234531"/>
                      <a:pt x="596727" y="249654"/>
                      <a:pt x="586346" y="258839"/>
                    </a:cubicBezTo>
                    <a:cubicBezTo>
                      <a:pt x="597321" y="270388"/>
                      <a:pt x="601614" y="288741"/>
                      <a:pt x="597272" y="305555"/>
                    </a:cubicBezTo>
                    <a:lnTo>
                      <a:pt x="591060" y="315654"/>
                    </a:lnTo>
                    <a:lnTo>
                      <a:pt x="26144" y="315654"/>
                    </a:lnTo>
                    <a:lnTo>
                      <a:pt x="25310" y="311584"/>
                    </a:lnTo>
                    <a:lnTo>
                      <a:pt x="25194" y="311466"/>
                    </a:lnTo>
                    <a:lnTo>
                      <a:pt x="8548" y="294599"/>
                    </a:lnTo>
                    <a:cubicBezTo>
                      <a:pt x="4267" y="287459"/>
                      <a:pt x="1423" y="279058"/>
                      <a:pt x="410" y="270053"/>
                    </a:cubicBezTo>
                    <a:cubicBezTo>
                      <a:pt x="-1064" y="256979"/>
                      <a:pt x="1457" y="243715"/>
                      <a:pt x="7502" y="232766"/>
                    </a:cubicBezTo>
                    <a:cubicBezTo>
                      <a:pt x="-396" y="214070"/>
                      <a:pt x="-797" y="192071"/>
                      <a:pt x="6407" y="173041"/>
                    </a:cubicBezTo>
                    <a:cubicBezTo>
                      <a:pt x="15983" y="147740"/>
                      <a:pt x="37298" y="132008"/>
                      <a:pt x="60338" y="133234"/>
                    </a:cubicBezTo>
                    <a:cubicBezTo>
                      <a:pt x="62975" y="116683"/>
                      <a:pt x="71417" y="102337"/>
                      <a:pt x="83477" y="93881"/>
                    </a:cubicBezTo>
                    <a:cubicBezTo>
                      <a:pt x="92640" y="87456"/>
                      <a:pt x="103012" y="85014"/>
                      <a:pt x="113054" y="86347"/>
                    </a:cubicBezTo>
                    <a:lnTo>
                      <a:pt x="127491" y="94260"/>
                    </a:lnTo>
                    <a:lnTo>
                      <a:pt x="138954" y="78646"/>
                    </a:lnTo>
                    <a:cubicBezTo>
                      <a:pt x="148360" y="71704"/>
                      <a:pt x="159449" y="68077"/>
                      <a:pt x="170969" y="68690"/>
                    </a:cubicBezTo>
                    <a:cubicBezTo>
                      <a:pt x="173607" y="52140"/>
                      <a:pt x="182048" y="37794"/>
                      <a:pt x="194109" y="29338"/>
                    </a:cubicBezTo>
                    <a:cubicBezTo>
                      <a:pt x="212433" y="16488"/>
                      <a:pt x="235599" y="19567"/>
                      <a:pt x="251272" y="36926"/>
                    </a:cubicBezTo>
                    <a:cubicBezTo>
                      <a:pt x="260498" y="15322"/>
                      <a:pt x="278508" y="1296"/>
                      <a:pt x="298577" y="85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00660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F3F99F9C-EAE9-48E5-96C5-FBEAB82215CE}"/>
                  </a:ext>
                </a:extLst>
              </p:cNvPr>
              <p:cNvSpPr/>
              <p:nvPr/>
            </p:nvSpPr>
            <p:spPr bwMode="auto">
              <a:xfrm flipH="1">
                <a:off x="3335928" y="3199454"/>
                <a:ext cx="428838" cy="315654"/>
              </a:xfrm>
              <a:custGeom>
                <a:avLst/>
                <a:gdLst>
                  <a:gd name="connsiteX0" fmla="*/ 298577 w 601163"/>
                  <a:gd name="connsiteY0" fmla="*/ 85 h 315654"/>
                  <a:gd name="connsiteX1" fmla="*/ 353517 w 601163"/>
                  <a:gd name="connsiteY1" fmla="*/ 41618 h 315654"/>
                  <a:gd name="connsiteX2" fmla="*/ 437260 w 601163"/>
                  <a:gd name="connsiteY2" fmla="*/ 89350 h 315654"/>
                  <a:gd name="connsiteX3" fmla="*/ 441886 w 601163"/>
                  <a:gd name="connsiteY3" fmla="*/ 91839 h 315654"/>
                  <a:gd name="connsiteX4" fmla="*/ 445567 w 601163"/>
                  <a:gd name="connsiteY4" fmla="*/ 92303 h 315654"/>
                  <a:gd name="connsiteX5" fmla="*/ 483262 w 601163"/>
                  <a:gd name="connsiteY5" fmla="*/ 131660 h 315654"/>
                  <a:gd name="connsiteX6" fmla="*/ 567005 w 601163"/>
                  <a:gd name="connsiteY6" fmla="*/ 179392 h 315654"/>
                  <a:gd name="connsiteX7" fmla="*/ 600974 w 601163"/>
                  <a:gd name="connsiteY7" fmla="*/ 219051 h 315654"/>
                  <a:gd name="connsiteX8" fmla="*/ 586346 w 601163"/>
                  <a:gd name="connsiteY8" fmla="*/ 258839 h 315654"/>
                  <a:gd name="connsiteX9" fmla="*/ 597272 w 601163"/>
                  <a:gd name="connsiteY9" fmla="*/ 305555 h 315654"/>
                  <a:gd name="connsiteX10" fmla="*/ 591060 w 601163"/>
                  <a:gd name="connsiteY10" fmla="*/ 315654 h 315654"/>
                  <a:gd name="connsiteX11" fmla="*/ 26144 w 601163"/>
                  <a:gd name="connsiteY11" fmla="*/ 315654 h 315654"/>
                  <a:gd name="connsiteX12" fmla="*/ 25310 w 601163"/>
                  <a:gd name="connsiteY12" fmla="*/ 311584 h 315654"/>
                  <a:gd name="connsiteX13" fmla="*/ 25194 w 601163"/>
                  <a:gd name="connsiteY13" fmla="*/ 311466 h 315654"/>
                  <a:gd name="connsiteX14" fmla="*/ 8548 w 601163"/>
                  <a:gd name="connsiteY14" fmla="*/ 294599 h 315654"/>
                  <a:gd name="connsiteX15" fmla="*/ 410 w 601163"/>
                  <a:gd name="connsiteY15" fmla="*/ 270053 h 315654"/>
                  <a:gd name="connsiteX16" fmla="*/ 7502 w 601163"/>
                  <a:gd name="connsiteY16" fmla="*/ 232766 h 315654"/>
                  <a:gd name="connsiteX17" fmla="*/ 6407 w 601163"/>
                  <a:gd name="connsiteY17" fmla="*/ 173041 h 315654"/>
                  <a:gd name="connsiteX18" fmla="*/ 60338 w 601163"/>
                  <a:gd name="connsiteY18" fmla="*/ 133234 h 315654"/>
                  <a:gd name="connsiteX19" fmla="*/ 83477 w 601163"/>
                  <a:gd name="connsiteY19" fmla="*/ 93881 h 315654"/>
                  <a:gd name="connsiteX20" fmla="*/ 113054 w 601163"/>
                  <a:gd name="connsiteY20" fmla="*/ 86347 h 315654"/>
                  <a:gd name="connsiteX21" fmla="*/ 127491 w 601163"/>
                  <a:gd name="connsiteY21" fmla="*/ 94260 h 315654"/>
                  <a:gd name="connsiteX22" fmla="*/ 138954 w 601163"/>
                  <a:gd name="connsiteY22" fmla="*/ 78646 h 315654"/>
                  <a:gd name="connsiteX23" fmla="*/ 170969 w 601163"/>
                  <a:gd name="connsiteY23" fmla="*/ 68690 h 315654"/>
                  <a:gd name="connsiteX24" fmla="*/ 194109 w 601163"/>
                  <a:gd name="connsiteY24" fmla="*/ 29338 h 315654"/>
                  <a:gd name="connsiteX25" fmla="*/ 251272 w 601163"/>
                  <a:gd name="connsiteY25" fmla="*/ 36926 h 315654"/>
                  <a:gd name="connsiteX26" fmla="*/ 298577 w 601163"/>
                  <a:gd name="connsiteY26" fmla="*/ 85 h 315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01163" h="315654">
                    <a:moveTo>
                      <a:pt x="298577" y="85"/>
                    </a:moveTo>
                    <a:cubicBezTo>
                      <a:pt x="322227" y="-1342"/>
                      <a:pt x="344151" y="15229"/>
                      <a:pt x="353517" y="41618"/>
                    </a:cubicBezTo>
                    <a:cubicBezTo>
                      <a:pt x="387472" y="26306"/>
                      <a:pt x="425250" y="47835"/>
                      <a:pt x="437260" y="89350"/>
                    </a:cubicBezTo>
                    <a:lnTo>
                      <a:pt x="441886" y="91839"/>
                    </a:lnTo>
                    <a:lnTo>
                      <a:pt x="445567" y="92303"/>
                    </a:lnTo>
                    <a:cubicBezTo>
                      <a:pt x="462149" y="97600"/>
                      <a:pt x="476237" y="111869"/>
                      <a:pt x="483262" y="131660"/>
                    </a:cubicBezTo>
                    <a:cubicBezTo>
                      <a:pt x="517217" y="116349"/>
                      <a:pt x="554995" y="137877"/>
                      <a:pt x="567005" y="179392"/>
                    </a:cubicBezTo>
                    <a:cubicBezTo>
                      <a:pt x="584803" y="180887"/>
                      <a:pt x="599168" y="197655"/>
                      <a:pt x="600974" y="219051"/>
                    </a:cubicBezTo>
                    <a:cubicBezTo>
                      <a:pt x="602285" y="234531"/>
                      <a:pt x="596727" y="249654"/>
                      <a:pt x="586346" y="258839"/>
                    </a:cubicBezTo>
                    <a:cubicBezTo>
                      <a:pt x="597321" y="270388"/>
                      <a:pt x="601614" y="288741"/>
                      <a:pt x="597272" y="305555"/>
                    </a:cubicBezTo>
                    <a:lnTo>
                      <a:pt x="591060" y="315654"/>
                    </a:lnTo>
                    <a:lnTo>
                      <a:pt x="26144" y="315654"/>
                    </a:lnTo>
                    <a:lnTo>
                      <a:pt x="25310" y="311584"/>
                    </a:lnTo>
                    <a:lnTo>
                      <a:pt x="25194" y="311466"/>
                    </a:lnTo>
                    <a:lnTo>
                      <a:pt x="8548" y="294599"/>
                    </a:lnTo>
                    <a:cubicBezTo>
                      <a:pt x="4267" y="287459"/>
                      <a:pt x="1423" y="279058"/>
                      <a:pt x="410" y="270053"/>
                    </a:cubicBezTo>
                    <a:cubicBezTo>
                      <a:pt x="-1064" y="256979"/>
                      <a:pt x="1457" y="243715"/>
                      <a:pt x="7502" y="232766"/>
                    </a:cubicBezTo>
                    <a:cubicBezTo>
                      <a:pt x="-396" y="214070"/>
                      <a:pt x="-797" y="192071"/>
                      <a:pt x="6407" y="173041"/>
                    </a:cubicBezTo>
                    <a:cubicBezTo>
                      <a:pt x="15983" y="147740"/>
                      <a:pt x="37298" y="132008"/>
                      <a:pt x="60338" y="133234"/>
                    </a:cubicBezTo>
                    <a:cubicBezTo>
                      <a:pt x="62975" y="116683"/>
                      <a:pt x="71417" y="102337"/>
                      <a:pt x="83477" y="93881"/>
                    </a:cubicBezTo>
                    <a:cubicBezTo>
                      <a:pt x="92640" y="87456"/>
                      <a:pt x="103012" y="85014"/>
                      <a:pt x="113054" y="86347"/>
                    </a:cubicBezTo>
                    <a:lnTo>
                      <a:pt x="127491" y="94260"/>
                    </a:lnTo>
                    <a:lnTo>
                      <a:pt x="138954" y="78646"/>
                    </a:lnTo>
                    <a:cubicBezTo>
                      <a:pt x="148360" y="71704"/>
                      <a:pt x="159449" y="68077"/>
                      <a:pt x="170969" y="68690"/>
                    </a:cubicBezTo>
                    <a:cubicBezTo>
                      <a:pt x="173607" y="52140"/>
                      <a:pt x="182048" y="37794"/>
                      <a:pt x="194109" y="29338"/>
                    </a:cubicBezTo>
                    <a:cubicBezTo>
                      <a:pt x="212433" y="16488"/>
                      <a:pt x="235599" y="19567"/>
                      <a:pt x="251272" y="36926"/>
                    </a:cubicBezTo>
                    <a:cubicBezTo>
                      <a:pt x="260498" y="15322"/>
                      <a:pt x="278508" y="1296"/>
                      <a:pt x="298577" y="85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DFA7D314-AFD2-48E1-9F45-F063DA2D5C44}"/>
                  </a:ext>
                </a:extLst>
              </p:cNvPr>
              <p:cNvSpPr/>
              <p:nvPr/>
            </p:nvSpPr>
            <p:spPr bwMode="auto">
              <a:xfrm flipH="1">
                <a:off x="2607650" y="3013791"/>
                <a:ext cx="601163" cy="362402"/>
              </a:xfrm>
              <a:custGeom>
                <a:avLst/>
                <a:gdLst>
                  <a:gd name="connsiteX0" fmla="*/ 298577 w 601163"/>
                  <a:gd name="connsiteY0" fmla="*/ 85 h 315654"/>
                  <a:gd name="connsiteX1" fmla="*/ 353517 w 601163"/>
                  <a:gd name="connsiteY1" fmla="*/ 41618 h 315654"/>
                  <a:gd name="connsiteX2" fmla="*/ 437260 w 601163"/>
                  <a:gd name="connsiteY2" fmla="*/ 89350 h 315654"/>
                  <a:gd name="connsiteX3" fmla="*/ 441886 w 601163"/>
                  <a:gd name="connsiteY3" fmla="*/ 91839 h 315654"/>
                  <a:gd name="connsiteX4" fmla="*/ 445567 w 601163"/>
                  <a:gd name="connsiteY4" fmla="*/ 92303 h 315654"/>
                  <a:gd name="connsiteX5" fmla="*/ 483262 w 601163"/>
                  <a:gd name="connsiteY5" fmla="*/ 131660 h 315654"/>
                  <a:gd name="connsiteX6" fmla="*/ 567005 w 601163"/>
                  <a:gd name="connsiteY6" fmla="*/ 179392 h 315654"/>
                  <a:gd name="connsiteX7" fmla="*/ 600974 w 601163"/>
                  <a:gd name="connsiteY7" fmla="*/ 219051 h 315654"/>
                  <a:gd name="connsiteX8" fmla="*/ 586346 w 601163"/>
                  <a:gd name="connsiteY8" fmla="*/ 258839 h 315654"/>
                  <a:gd name="connsiteX9" fmla="*/ 597272 w 601163"/>
                  <a:gd name="connsiteY9" fmla="*/ 305555 h 315654"/>
                  <a:gd name="connsiteX10" fmla="*/ 591060 w 601163"/>
                  <a:gd name="connsiteY10" fmla="*/ 315654 h 315654"/>
                  <a:gd name="connsiteX11" fmla="*/ 26144 w 601163"/>
                  <a:gd name="connsiteY11" fmla="*/ 315654 h 315654"/>
                  <a:gd name="connsiteX12" fmla="*/ 25310 w 601163"/>
                  <a:gd name="connsiteY12" fmla="*/ 311584 h 315654"/>
                  <a:gd name="connsiteX13" fmla="*/ 25194 w 601163"/>
                  <a:gd name="connsiteY13" fmla="*/ 311466 h 315654"/>
                  <a:gd name="connsiteX14" fmla="*/ 8548 w 601163"/>
                  <a:gd name="connsiteY14" fmla="*/ 294599 h 315654"/>
                  <a:gd name="connsiteX15" fmla="*/ 410 w 601163"/>
                  <a:gd name="connsiteY15" fmla="*/ 270053 h 315654"/>
                  <a:gd name="connsiteX16" fmla="*/ 7502 w 601163"/>
                  <a:gd name="connsiteY16" fmla="*/ 232766 h 315654"/>
                  <a:gd name="connsiteX17" fmla="*/ 6407 w 601163"/>
                  <a:gd name="connsiteY17" fmla="*/ 173041 h 315654"/>
                  <a:gd name="connsiteX18" fmla="*/ 60338 w 601163"/>
                  <a:gd name="connsiteY18" fmla="*/ 133234 h 315654"/>
                  <a:gd name="connsiteX19" fmla="*/ 83477 w 601163"/>
                  <a:gd name="connsiteY19" fmla="*/ 93881 h 315654"/>
                  <a:gd name="connsiteX20" fmla="*/ 113054 w 601163"/>
                  <a:gd name="connsiteY20" fmla="*/ 86347 h 315654"/>
                  <a:gd name="connsiteX21" fmla="*/ 127491 w 601163"/>
                  <a:gd name="connsiteY21" fmla="*/ 94260 h 315654"/>
                  <a:gd name="connsiteX22" fmla="*/ 138954 w 601163"/>
                  <a:gd name="connsiteY22" fmla="*/ 78646 h 315654"/>
                  <a:gd name="connsiteX23" fmla="*/ 170969 w 601163"/>
                  <a:gd name="connsiteY23" fmla="*/ 68690 h 315654"/>
                  <a:gd name="connsiteX24" fmla="*/ 194109 w 601163"/>
                  <a:gd name="connsiteY24" fmla="*/ 29338 h 315654"/>
                  <a:gd name="connsiteX25" fmla="*/ 251272 w 601163"/>
                  <a:gd name="connsiteY25" fmla="*/ 36926 h 315654"/>
                  <a:gd name="connsiteX26" fmla="*/ 298577 w 601163"/>
                  <a:gd name="connsiteY26" fmla="*/ 85 h 315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01163" h="315654">
                    <a:moveTo>
                      <a:pt x="298577" y="85"/>
                    </a:moveTo>
                    <a:cubicBezTo>
                      <a:pt x="322227" y="-1342"/>
                      <a:pt x="344151" y="15229"/>
                      <a:pt x="353517" y="41618"/>
                    </a:cubicBezTo>
                    <a:cubicBezTo>
                      <a:pt x="387472" y="26306"/>
                      <a:pt x="425250" y="47835"/>
                      <a:pt x="437260" y="89350"/>
                    </a:cubicBezTo>
                    <a:lnTo>
                      <a:pt x="441886" y="91839"/>
                    </a:lnTo>
                    <a:lnTo>
                      <a:pt x="445567" y="92303"/>
                    </a:lnTo>
                    <a:cubicBezTo>
                      <a:pt x="462149" y="97600"/>
                      <a:pt x="476237" y="111869"/>
                      <a:pt x="483262" y="131660"/>
                    </a:cubicBezTo>
                    <a:cubicBezTo>
                      <a:pt x="517217" y="116349"/>
                      <a:pt x="554995" y="137877"/>
                      <a:pt x="567005" y="179392"/>
                    </a:cubicBezTo>
                    <a:cubicBezTo>
                      <a:pt x="584803" y="180887"/>
                      <a:pt x="599168" y="197655"/>
                      <a:pt x="600974" y="219051"/>
                    </a:cubicBezTo>
                    <a:cubicBezTo>
                      <a:pt x="602285" y="234531"/>
                      <a:pt x="596727" y="249654"/>
                      <a:pt x="586346" y="258839"/>
                    </a:cubicBezTo>
                    <a:cubicBezTo>
                      <a:pt x="597321" y="270388"/>
                      <a:pt x="601614" y="288741"/>
                      <a:pt x="597272" y="305555"/>
                    </a:cubicBezTo>
                    <a:lnTo>
                      <a:pt x="591060" y="315654"/>
                    </a:lnTo>
                    <a:lnTo>
                      <a:pt x="26144" y="315654"/>
                    </a:lnTo>
                    <a:lnTo>
                      <a:pt x="25310" y="311584"/>
                    </a:lnTo>
                    <a:lnTo>
                      <a:pt x="25194" y="311466"/>
                    </a:lnTo>
                    <a:lnTo>
                      <a:pt x="8548" y="294599"/>
                    </a:lnTo>
                    <a:cubicBezTo>
                      <a:pt x="4267" y="287459"/>
                      <a:pt x="1423" y="279058"/>
                      <a:pt x="410" y="270053"/>
                    </a:cubicBezTo>
                    <a:cubicBezTo>
                      <a:pt x="-1064" y="256979"/>
                      <a:pt x="1457" y="243715"/>
                      <a:pt x="7502" y="232766"/>
                    </a:cubicBezTo>
                    <a:cubicBezTo>
                      <a:pt x="-396" y="214070"/>
                      <a:pt x="-797" y="192071"/>
                      <a:pt x="6407" y="173041"/>
                    </a:cubicBezTo>
                    <a:cubicBezTo>
                      <a:pt x="15983" y="147740"/>
                      <a:pt x="37298" y="132008"/>
                      <a:pt x="60338" y="133234"/>
                    </a:cubicBezTo>
                    <a:cubicBezTo>
                      <a:pt x="62975" y="116683"/>
                      <a:pt x="71417" y="102337"/>
                      <a:pt x="83477" y="93881"/>
                    </a:cubicBezTo>
                    <a:cubicBezTo>
                      <a:pt x="92640" y="87456"/>
                      <a:pt x="103012" y="85014"/>
                      <a:pt x="113054" y="86347"/>
                    </a:cubicBezTo>
                    <a:lnTo>
                      <a:pt x="127491" y="94260"/>
                    </a:lnTo>
                    <a:lnTo>
                      <a:pt x="138954" y="78646"/>
                    </a:lnTo>
                    <a:cubicBezTo>
                      <a:pt x="148360" y="71704"/>
                      <a:pt x="159449" y="68077"/>
                      <a:pt x="170969" y="68690"/>
                    </a:cubicBezTo>
                    <a:cubicBezTo>
                      <a:pt x="173607" y="52140"/>
                      <a:pt x="182048" y="37794"/>
                      <a:pt x="194109" y="29338"/>
                    </a:cubicBezTo>
                    <a:cubicBezTo>
                      <a:pt x="212433" y="16488"/>
                      <a:pt x="235599" y="19567"/>
                      <a:pt x="251272" y="36926"/>
                    </a:cubicBezTo>
                    <a:cubicBezTo>
                      <a:pt x="260498" y="15322"/>
                      <a:pt x="278508" y="1296"/>
                      <a:pt x="298577" y="85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00660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A42921D8-FCC0-4F1E-B3BF-A4FEED95A25A}"/>
                  </a:ext>
                </a:extLst>
              </p:cNvPr>
              <p:cNvSpPr/>
              <p:nvPr/>
            </p:nvSpPr>
            <p:spPr bwMode="auto">
              <a:xfrm>
                <a:off x="2398286" y="3156203"/>
                <a:ext cx="428838" cy="315654"/>
              </a:xfrm>
              <a:custGeom>
                <a:avLst/>
                <a:gdLst>
                  <a:gd name="connsiteX0" fmla="*/ 298577 w 601163"/>
                  <a:gd name="connsiteY0" fmla="*/ 85 h 315654"/>
                  <a:gd name="connsiteX1" fmla="*/ 353517 w 601163"/>
                  <a:gd name="connsiteY1" fmla="*/ 41618 h 315654"/>
                  <a:gd name="connsiteX2" fmla="*/ 437260 w 601163"/>
                  <a:gd name="connsiteY2" fmla="*/ 89350 h 315654"/>
                  <a:gd name="connsiteX3" fmla="*/ 441886 w 601163"/>
                  <a:gd name="connsiteY3" fmla="*/ 91839 h 315654"/>
                  <a:gd name="connsiteX4" fmla="*/ 445567 w 601163"/>
                  <a:gd name="connsiteY4" fmla="*/ 92303 h 315654"/>
                  <a:gd name="connsiteX5" fmla="*/ 483262 w 601163"/>
                  <a:gd name="connsiteY5" fmla="*/ 131660 h 315654"/>
                  <a:gd name="connsiteX6" fmla="*/ 567005 w 601163"/>
                  <a:gd name="connsiteY6" fmla="*/ 179392 h 315654"/>
                  <a:gd name="connsiteX7" fmla="*/ 600974 w 601163"/>
                  <a:gd name="connsiteY7" fmla="*/ 219051 h 315654"/>
                  <a:gd name="connsiteX8" fmla="*/ 586346 w 601163"/>
                  <a:gd name="connsiteY8" fmla="*/ 258839 h 315654"/>
                  <a:gd name="connsiteX9" fmla="*/ 597272 w 601163"/>
                  <a:gd name="connsiteY9" fmla="*/ 305555 h 315654"/>
                  <a:gd name="connsiteX10" fmla="*/ 591060 w 601163"/>
                  <a:gd name="connsiteY10" fmla="*/ 315654 h 315654"/>
                  <a:gd name="connsiteX11" fmla="*/ 26144 w 601163"/>
                  <a:gd name="connsiteY11" fmla="*/ 315654 h 315654"/>
                  <a:gd name="connsiteX12" fmla="*/ 25310 w 601163"/>
                  <a:gd name="connsiteY12" fmla="*/ 311584 h 315654"/>
                  <a:gd name="connsiteX13" fmla="*/ 25194 w 601163"/>
                  <a:gd name="connsiteY13" fmla="*/ 311466 h 315654"/>
                  <a:gd name="connsiteX14" fmla="*/ 8548 w 601163"/>
                  <a:gd name="connsiteY14" fmla="*/ 294599 h 315654"/>
                  <a:gd name="connsiteX15" fmla="*/ 410 w 601163"/>
                  <a:gd name="connsiteY15" fmla="*/ 270053 h 315654"/>
                  <a:gd name="connsiteX16" fmla="*/ 7502 w 601163"/>
                  <a:gd name="connsiteY16" fmla="*/ 232766 h 315654"/>
                  <a:gd name="connsiteX17" fmla="*/ 6407 w 601163"/>
                  <a:gd name="connsiteY17" fmla="*/ 173041 h 315654"/>
                  <a:gd name="connsiteX18" fmla="*/ 60338 w 601163"/>
                  <a:gd name="connsiteY18" fmla="*/ 133234 h 315654"/>
                  <a:gd name="connsiteX19" fmla="*/ 83477 w 601163"/>
                  <a:gd name="connsiteY19" fmla="*/ 93881 h 315654"/>
                  <a:gd name="connsiteX20" fmla="*/ 113054 w 601163"/>
                  <a:gd name="connsiteY20" fmla="*/ 86347 h 315654"/>
                  <a:gd name="connsiteX21" fmla="*/ 127491 w 601163"/>
                  <a:gd name="connsiteY21" fmla="*/ 94260 h 315654"/>
                  <a:gd name="connsiteX22" fmla="*/ 138954 w 601163"/>
                  <a:gd name="connsiteY22" fmla="*/ 78646 h 315654"/>
                  <a:gd name="connsiteX23" fmla="*/ 170969 w 601163"/>
                  <a:gd name="connsiteY23" fmla="*/ 68690 h 315654"/>
                  <a:gd name="connsiteX24" fmla="*/ 194109 w 601163"/>
                  <a:gd name="connsiteY24" fmla="*/ 29338 h 315654"/>
                  <a:gd name="connsiteX25" fmla="*/ 251272 w 601163"/>
                  <a:gd name="connsiteY25" fmla="*/ 36926 h 315654"/>
                  <a:gd name="connsiteX26" fmla="*/ 298577 w 601163"/>
                  <a:gd name="connsiteY26" fmla="*/ 85 h 315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01163" h="315654">
                    <a:moveTo>
                      <a:pt x="298577" y="85"/>
                    </a:moveTo>
                    <a:cubicBezTo>
                      <a:pt x="322227" y="-1342"/>
                      <a:pt x="344151" y="15229"/>
                      <a:pt x="353517" y="41618"/>
                    </a:cubicBezTo>
                    <a:cubicBezTo>
                      <a:pt x="387472" y="26306"/>
                      <a:pt x="425250" y="47835"/>
                      <a:pt x="437260" y="89350"/>
                    </a:cubicBezTo>
                    <a:lnTo>
                      <a:pt x="441886" y="91839"/>
                    </a:lnTo>
                    <a:lnTo>
                      <a:pt x="445567" y="92303"/>
                    </a:lnTo>
                    <a:cubicBezTo>
                      <a:pt x="462149" y="97600"/>
                      <a:pt x="476237" y="111869"/>
                      <a:pt x="483262" y="131660"/>
                    </a:cubicBezTo>
                    <a:cubicBezTo>
                      <a:pt x="517217" y="116349"/>
                      <a:pt x="554995" y="137877"/>
                      <a:pt x="567005" y="179392"/>
                    </a:cubicBezTo>
                    <a:cubicBezTo>
                      <a:pt x="584803" y="180887"/>
                      <a:pt x="599168" y="197655"/>
                      <a:pt x="600974" y="219051"/>
                    </a:cubicBezTo>
                    <a:cubicBezTo>
                      <a:pt x="602285" y="234531"/>
                      <a:pt x="596727" y="249654"/>
                      <a:pt x="586346" y="258839"/>
                    </a:cubicBezTo>
                    <a:cubicBezTo>
                      <a:pt x="597321" y="270388"/>
                      <a:pt x="601614" y="288741"/>
                      <a:pt x="597272" y="305555"/>
                    </a:cubicBezTo>
                    <a:lnTo>
                      <a:pt x="591060" y="315654"/>
                    </a:lnTo>
                    <a:lnTo>
                      <a:pt x="26144" y="315654"/>
                    </a:lnTo>
                    <a:lnTo>
                      <a:pt x="25310" y="311584"/>
                    </a:lnTo>
                    <a:lnTo>
                      <a:pt x="25194" y="311466"/>
                    </a:lnTo>
                    <a:lnTo>
                      <a:pt x="8548" y="294599"/>
                    </a:lnTo>
                    <a:cubicBezTo>
                      <a:pt x="4267" y="287459"/>
                      <a:pt x="1423" y="279058"/>
                      <a:pt x="410" y="270053"/>
                    </a:cubicBezTo>
                    <a:cubicBezTo>
                      <a:pt x="-1064" y="256979"/>
                      <a:pt x="1457" y="243715"/>
                      <a:pt x="7502" y="232766"/>
                    </a:cubicBezTo>
                    <a:cubicBezTo>
                      <a:pt x="-396" y="214070"/>
                      <a:pt x="-797" y="192071"/>
                      <a:pt x="6407" y="173041"/>
                    </a:cubicBezTo>
                    <a:cubicBezTo>
                      <a:pt x="15983" y="147740"/>
                      <a:pt x="37298" y="132008"/>
                      <a:pt x="60338" y="133234"/>
                    </a:cubicBezTo>
                    <a:cubicBezTo>
                      <a:pt x="62975" y="116683"/>
                      <a:pt x="71417" y="102337"/>
                      <a:pt x="83477" y="93881"/>
                    </a:cubicBezTo>
                    <a:cubicBezTo>
                      <a:pt x="92640" y="87456"/>
                      <a:pt x="103012" y="85014"/>
                      <a:pt x="113054" y="86347"/>
                    </a:cubicBezTo>
                    <a:lnTo>
                      <a:pt x="127491" y="94260"/>
                    </a:lnTo>
                    <a:lnTo>
                      <a:pt x="138954" y="78646"/>
                    </a:lnTo>
                    <a:cubicBezTo>
                      <a:pt x="148360" y="71704"/>
                      <a:pt x="159449" y="68077"/>
                      <a:pt x="170969" y="68690"/>
                    </a:cubicBezTo>
                    <a:cubicBezTo>
                      <a:pt x="173607" y="52140"/>
                      <a:pt x="182048" y="37794"/>
                      <a:pt x="194109" y="29338"/>
                    </a:cubicBezTo>
                    <a:cubicBezTo>
                      <a:pt x="212433" y="16488"/>
                      <a:pt x="235599" y="19567"/>
                      <a:pt x="251272" y="36926"/>
                    </a:cubicBezTo>
                    <a:cubicBezTo>
                      <a:pt x="260498" y="15322"/>
                      <a:pt x="278508" y="1296"/>
                      <a:pt x="298577" y="85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4BAC777E-9DAF-4C8F-A3C6-4ED2010E59D5}"/>
                  </a:ext>
                </a:extLst>
              </p:cNvPr>
              <p:cNvSpPr/>
              <p:nvPr/>
            </p:nvSpPr>
            <p:spPr bwMode="auto">
              <a:xfrm>
                <a:off x="3014909" y="3151298"/>
                <a:ext cx="469460" cy="288683"/>
              </a:xfrm>
              <a:custGeom>
                <a:avLst/>
                <a:gdLst>
                  <a:gd name="connsiteX0" fmla="*/ 298577 w 601163"/>
                  <a:gd name="connsiteY0" fmla="*/ 85 h 315654"/>
                  <a:gd name="connsiteX1" fmla="*/ 353517 w 601163"/>
                  <a:gd name="connsiteY1" fmla="*/ 41618 h 315654"/>
                  <a:gd name="connsiteX2" fmla="*/ 437260 w 601163"/>
                  <a:gd name="connsiteY2" fmla="*/ 89350 h 315654"/>
                  <a:gd name="connsiteX3" fmla="*/ 441886 w 601163"/>
                  <a:gd name="connsiteY3" fmla="*/ 91839 h 315654"/>
                  <a:gd name="connsiteX4" fmla="*/ 445567 w 601163"/>
                  <a:gd name="connsiteY4" fmla="*/ 92303 h 315654"/>
                  <a:gd name="connsiteX5" fmla="*/ 483262 w 601163"/>
                  <a:gd name="connsiteY5" fmla="*/ 131660 h 315654"/>
                  <a:gd name="connsiteX6" fmla="*/ 567005 w 601163"/>
                  <a:gd name="connsiteY6" fmla="*/ 179392 h 315654"/>
                  <a:gd name="connsiteX7" fmla="*/ 600974 w 601163"/>
                  <a:gd name="connsiteY7" fmla="*/ 219051 h 315654"/>
                  <a:gd name="connsiteX8" fmla="*/ 586346 w 601163"/>
                  <a:gd name="connsiteY8" fmla="*/ 258839 h 315654"/>
                  <a:gd name="connsiteX9" fmla="*/ 597272 w 601163"/>
                  <a:gd name="connsiteY9" fmla="*/ 305555 h 315654"/>
                  <a:gd name="connsiteX10" fmla="*/ 591060 w 601163"/>
                  <a:gd name="connsiteY10" fmla="*/ 315654 h 315654"/>
                  <a:gd name="connsiteX11" fmla="*/ 26144 w 601163"/>
                  <a:gd name="connsiteY11" fmla="*/ 315654 h 315654"/>
                  <a:gd name="connsiteX12" fmla="*/ 25310 w 601163"/>
                  <a:gd name="connsiteY12" fmla="*/ 311584 h 315654"/>
                  <a:gd name="connsiteX13" fmla="*/ 25194 w 601163"/>
                  <a:gd name="connsiteY13" fmla="*/ 311466 h 315654"/>
                  <a:gd name="connsiteX14" fmla="*/ 8548 w 601163"/>
                  <a:gd name="connsiteY14" fmla="*/ 294599 h 315654"/>
                  <a:gd name="connsiteX15" fmla="*/ 410 w 601163"/>
                  <a:gd name="connsiteY15" fmla="*/ 270053 h 315654"/>
                  <a:gd name="connsiteX16" fmla="*/ 7502 w 601163"/>
                  <a:gd name="connsiteY16" fmla="*/ 232766 h 315654"/>
                  <a:gd name="connsiteX17" fmla="*/ 6407 w 601163"/>
                  <a:gd name="connsiteY17" fmla="*/ 173041 h 315654"/>
                  <a:gd name="connsiteX18" fmla="*/ 60338 w 601163"/>
                  <a:gd name="connsiteY18" fmla="*/ 133234 h 315654"/>
                  <a:gd name="connsiteX19" fmla="*/ 83477 w 601163"/>
                  <a:gd name="connsiteY19" fmla="*/ 93881 h 315654"/>
                  <a:gd name="connsiteX20" fmla="*/ 113054 w 601163"/>
                  <a:gd name="connsiteY20" fmla="*/ 86347 h 315654"/>
                  <a:gd name="connsiteX21" fmla="*/ 127491 w 601163"/>
                  <a:gd name="connsiteY21" fmla="*/ 94260 h 315654"/>
                  <a:gd name="connsiteX22" fmla="*/ 138954 w 601163"/>
                  <a:gd name="connsiteY22" fmla="*/ 78646 h 315654"/>
                  <a:gd name="connsiteX23" fmla="*/ 170969 w 601163"/>
                  <a:gd name="connsiteY23" fmla="*/ 68690 h 315654"/>
                  <a:gd name="connsiteX24" fmla="*/ 194109 w 601163"/>
                  <a:gd name="connsiteY24" fmla="*/ 29338 h 315654"/>
                  <a:gd name="connsiteX25" fmla="*/ 251272 w 601163"/>
                  <a:gd name="connsiteY25" fmla="*/ 36926 h 315654"/>
                  <a:gd name="connsiteX26" fmla="*/ 298577 w 601163"/>
                  <a:gd name="connsiteY26" fmla="*/ 85 h 315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01163" h="315654">
                    <a:moveTo>
                      <a:pt x="298577" y="85"/>
                    </a:moveTo>
                    <a:cubicBezTo>
                      <a:pt x="322227" y="-1342"/>
                      <a:pt x="344151" y="15229"/>
                      <a:pt x="353517" y="41618"/>
                    </a:cubicBezTo>
                    <a:cubicBezTo>
                      <a:pt x="387472" y="26306"/>
                      <a:pt x="425250" y="47835"/>
                      <a:pt x="437260" y="89350"/>
                    </a:cubicBezTo>
                    <a:lnTo>
                      <a:pt x="441886" y="91839"/>
                    </a:lnTo>
                    <a:lnTo>
                      <a:pt x="445567" y="92303"/>
                    </a:lnTo>
                    <a:cubicBezTo>
                      <a:pt x="462149" y="97600"/>
                      <a:pt x="476237" y="111869"/>
                      <a:pt x="483262" y="131660"/>
                    </a:cubicBezTo>
                    <a:cubicBezTo>
                      <a:pt x="517217" y="116349"/>
                      <a:pt x="554995" y="137877"/>
                      <a:pt x="567005" y="179392"/>
                    </a:cubicBezTo>
                    <a:cubicBezTo>
                      <a:pt x="584803" y="180887"/>
                      <a:pt x="599168" y="197655"/>
                      <a:pt x="600974" y="219051"/>
                    </a:cubicBezTo>
                    <a:cubicBezTo>
                      <a:pt x="602285" y="234531"/>
                      <a:pt x="596727" y="249654"/>
                      <a:pt x="586346" y="258839"/>
                    </a:cubicBezTo>
                    <a:cubicBezTo>
                      <a:pt x="597321" y="270388"/>
                      <a:pt x="601614" y="288741"/>
                      <a:pt x="597272" y="305555"/>
                    </a:cubicBezTo>
                    <a:lnTo>
                      <a:pt x="591060" y="315654"/>
                    </a:lnTo>
                    <a:lnTo>
                      <a:pt x="26144" y="315654"/>
                    </a:lnTo>
                    <a:lnTo>
                      <a:pt x="25310" y="311584"/>
                    </a:lnTo>
                    <a:lnTo>
                      <a:pt x="25194" y="311466"/>
                    </a:lnTo>
                    <a:lnTo>
                      <a:pt x="8548" y="294599"/>
                    </a:lnTo>
                    <a:cubicBezTo>
                      <a:pt x="4267" y="287459"/>
                      <a:pt x="1423" y="279058"/>
                      <a:pt x="410" y="270053"/>
                    </a:cubicBezTo>
                    <a:cubicBezTo>
                      <a:pt x="-1064" y="256979"/>
                      <a:pt x="1457" y="243715"/>
                      <a:pt x="7502" y="232766"/>
                    </a:cubicBezTo>
                    <a:cubicBezTo>
                      <a:pt x="-396" y="214070"/>
                      <a:pt x="-797" y="192071"/>
                      <a:pt x="6407" y="173041"/>
                    </a:cubicBezTo>
                    <a:cubicBezTo>
                      <a:pt x="15983" y="147740"/>
                      <a:pt x="37298" y="132008"/>
                      <a:pt x="60338" y="133234"/>
                    </a:cubicBezTo>
                    <a:cubicBezTo>
                      <a:pt x="62975" y="116683"/>
                      <a:pt x="71417" y="102337"/>
                      <a:pt x="83477" y="93881"/>
                    </a:cubicBezTo>
                    <a:cubicBezTo>
                      <a:pt x="92640" y="87456"/>
                      <a:pt x="103012" y="85014"/>
                      <a:pt x="113054" y="86347"/>
                    </a:cubicBezTo>
                    <a:lnTo>
                      <a:pt x="127491" y="94260"/>
                    </a:lnTo>
                    <a:lnTo>
                      <a:pt x="138954" y="78646"/>
                    </a:lnTo>
                    <a:cubicBezTo>
                      <a:pt x="148360" y="71704"/>
                      <a:pt x="159449" y="68077"/>
                      <a:pt x="170969" y="68690"/>
                    </a:cubicBezTo>
                    <a:cubicBezTo>
                      <a:pt x="173607" y="52140"/>
                      <a:pt x="182048" y="37794"/>
                      <a:pt x="194109" y="29338"/>
                    </a:cubicBezTo>
                    <a:cubicBezTo>
                      <a:pt x="212433" y="16488"/>
                      <a:pt x="235599" y="19567"/>
                      <a:pt x="251272" y="36926"/>
                    </a:cubicBezTo>
                    <a:cubicBezTo>
                      <a:pt x="260498" y="15322"/>
                      <a:pt x="278508" y="1296"/>
                      <a:pt x="298577" y="85"/>
                    </a:cubicBezTo>
                    <a:close/>
                  </a:path>
                </a:pathLst>
              </a:custGeom>
              <a:pattFill prst="smConfetti">
                <a:fgClr>
                  <a:srgbClr val="00CC00"/>
                </a:fgClr>
                <a:bgClr>
                  <a:srgbClr val="339933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7" name="楕円 96">
                <a:extLst>
                  <a:ext uri="{FF2B5EF4-FFF2-40B4-BE49-F238E27FC236}">
                    <a16:creationId xmlns:a16="http://schemas.microsoft.com/office/drawing/2014/main" id="{2035A265-F408-4EF0-863D-14BBBDDA56A1}"/>
                  </a:ext>
                </a:extLst>
              </p:cNvPr>
              <p:cNvSpPr/>
              <p:nvPr/>
            </p:nvSpPr>
            <p:spPr bwMode="auto">
              <a:xfrm>
                <a:off x="2317466" y="3431856"/>
                <a:ext cx="1538595" cy="681824"/>
              </a:xfrm>
              <a:prstGeom prst="ellipse">
                <a:avLst/>
              </a:prstGeom>
              <a:solidFill>
                <a:srgbClr val="00B0F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CC28FF9C-CB1C-458F-A43B-3F29A7C55019}"/>
                  </a:ext>
                </a:extLst>
              </p:cNvPr>
              <p:cNvSpPr/>
              <p:nvPr/>
            </p:nvSpPr>
            <p:spPr bwMode="auto">
              <a:xfrm>
                <a:off x="2188589" y="3567521"/>
                <a:ext cx="1771639" cy="626500"/>
              </a:xfrm>
              <a:custGeom>
                <a:avLst/>
                <a:gdLst>
                  <a:gd name="connsiteX0" fmla="*/ 1649949 w 1771639"/>
                  <a:gd name="connsiteY0" fmla="*/ 0 h 626500"/>
                  <a:gd name="connsiteX1" fmla="*/ 1771639 w 1771639"/>
                  <a:gd name="connsiteY1" fmla="*/ 160716 h 626500"/>
                  <a:gd name="connsiteX2" fmla="*/ 1695474 w 1771639"/>
                  <a:gd name="connsiteY2" fmla="*/ 203577 h 626500"/>
                  <a:gd name="connsiteX3" fmla="*/ 1688429 w 1771639"/>
                  <a:gd name="connsiteY3" fmla="*/ 204107 h 626500"/>
                  <a:gd name="connsiteX4" fmla="*/ 1727709 w 1771639"/>
                  <a:gd name="connsiteY4" fmla="*/ 245611 h 626500"/>
                  <a:gd name="connsiteX5" fmla="*/ 1769517 w 1771639"/>
                  <a:gd name="connsiteY5" fmla="*/ 334640 h 626500"/>
                  <a:gd name="connsiteX6" fmla="*/ 1620627 w 1771639"/>
                  <a:gd name="connsiteY6" fmla="*/ 380658 h 626500"/>
                  <a:gd name="connsiteX7" fmla="*/ 1579154 w 1771639"/>
                  <a:gd name="connsiteY7" fmla="*/ 376650 h 626500"/>
                  <a:gd name="connsiteX8" fmla="*/ 1597096 w 1771639"/>
                  <a:gd name="connsiteY8" fmla="*/ 404482 h 626500"/>
                  <a:gd name="connsiteX9" fmla="*/ 1609078 w 1771639"/>
                  <a:gd name="connsiteY9" fmla="*/ 438529 h 626500"/>
                  <a:gd name="connsiteX10" fmla="*/ 1448901 w 1771639"/>
                  <a:gd name="connsiteY10" fmla="*/ 482583 h 626500"/>
                  <a:gd name="connsiteX11" fmla="*/ 1379224 w 1771639"/>
                  <a:gd name="connsiteY11" fmla="*/ 476592 h 626500"/>
                  <a:gd name="connsiteX12" fmla="*/ 1421231 w 1771639"/>
                  <a:gd name="connsiteY12" fmla="*/ 528102 h 626500"/>
                  <a:gd name="connsiteX13" fmla="*/ 1439772 w 1771639"/>
                  <a:gd name="connsiteY13" fmla="*/ 569750 h 626500"/>
                  <a:gd name="connsiteX14" fmla="*/ 1191917 w 1771639"/>
                  <a:gd name="connsiteY14" fmla="*/ 623638 h 626500"/>
                  <a:gd name="connsiteX15" fmla="*/ 1016283 w 1771639"/>
                  <a:gd name="connsiteY15" fmla="*/ 611699 h 626500"/>
                  <a:gd name="connsiteX16" fmla="*/ 998186 w 1771639"/>
                  <a:gd name="connsiteY16" fmla="*/ 606032 h 626500"/>
                  <a:gd name="connsiteX17" fmla="*/ 965087 w 1771639"/>
                  <a:gd name="connsiteY17" fmla="*/ 614567 h 626500"/>
                  <a:gd name="connsiteX18" fmla="*/ 799403 w 1771639"/>
                  <a:gd name="connsiteY18" fmla="*/ 626500 h 626500"/>
                  <a:gd name="connsiteX19" fmla="*/ 565091 w 1771639"/>
                  <a:gd name="connsiteY19" fmla="*/ 585759 h 626500"/>
                  <a:gd name="connsiteX20" fmla="*/ 570195 w 1771639"/>
                  <a:gd name="connsiteY20" fmla="*/ 571505 h 626500"/>
                  <a:gd name="connsiteX21" fmla="*/ 562941 w 1771639"/>
                  <a:gd name="connsiteY21" fmla="*/ 572687 h 626500"/>
                  <a:gd name="connsiteX22" fmla="*/ 497745 w 1771639"/>
                  <a:gd name="connsiteY22" fmla="*/ 575869 h 626500"/>
                  <a:gd name="connsiteX23" fmla="*/ 330251 w 1771639"/>
                  <a:gd name="connsiteY23" fmla="*/ 535375 h 626500"/>
                  <a:gd name="connsiteX24" fmla="*/ 344332 w 1771639"/>
                  <a:gd name="connsiteY24" fmla="*/ 500829 h 626500"/>
                  <a:gd name="connsiteX25" fmla="*/ 358485 w 1771639"/>
                  <a:gd name="connsiteY25" fmla="*/ 483094 h 626500"/>
                  <a:gd name="connsiteX26" fmla="*/ 314498 w 1771639"/>
                  <a:gd name="connsiteY26" fmla="*/ 485666 h 626500"/>
                  <a:gd name="connsiteX27" fmla="*/ 157052 w 1771639"/>
                  <a:gd name="connsiteY27" fmla="*/ 440060 h 626500"/>
                  <a:gd name="connsiteX28" fmla="*/ 170288 w 1771639"/>
                  <a:gd name="connsiteY28" fmla="*/ 401154 h 626500"/>
                  <a:gd name="connsiteX29" fmla="*/ 189195 w 1771639"/>
                  <a:gd name="connsiteY29" fmla="*/ 372769 h 626500"/>
                  <a:gd name="connsiteX30" fmla="*/ 172284 w 1771639"/>
                  <a:gd name="connsiteY30" fmla="*/ 374042 h 626500"/>
                  <a:gd name="connsiteX31" fmla="*/ 47577 w 1771639"/>
                  <a:gd name="connsiteY31" fmla="*/ 327526 h 626500"/>
                  <a:gd name="connsiteX32" fmla="*/ 85800 w 1771639"/>
                  <a:gd name="connsiteY32" fmla="*/ 234216 h 626500"/>
                  <a:gd name="connsiteX33" fmla="*/ 90247 w 1771639"/>
                  <a:gd name="connsiteY33" fmla="*/ 229046 h 626500"/>
                  <a:gd name="connsiteX34" fmla="*/ 83772 w 1771639"/>
                  <a:gd name="connsiteY34" fmla="*/ 228798 h 626500"/>
                  <a:gd name="connsiteX35" fmla="*/ 4 w 1771639"/>
                  <a:gd name="connsiteY35" fmla="*/ 191414 h 626500"/>
                  <a:gd name="connsiteX36" fmla="*/ 140606 w 1771639"/>
                  <a:gd name="connsiteY36" fmla="*/ 55186 h 626500"/>
                  <a:gd name="connsiteX37" fmla="*/ 274568 w 1771639"/>
                  <a:gd name="connsiteY37" fmla="*/ 191414 h 626500"/>
                  <a:gd name="connsiteX38" fmla="*/ 263780 w 1771639"/>
                  <a:gd name="connsiteY38" fmla="*/ 206761 h 626500"/>
                  <a:gd name="connsiteX39" fmla="*/ 244336 w 1771639"/>
                  <a:gd name="connsiteY39" fmla="*/ 215044 h 626500"/>
                  <a:gd name="connsiteX40" fmla="*/ 261973 w 1771639"/>
                  <a:gd name="connsiteY40" fmla="*/ 237535 h 626500"/>
                  <a:gd name="connsiteX41" fmla="*/ 286001 w 1771639"/>
                  <a:gd name="connsiteY41" fmla="*/ 288082 h 626500"/>
                  <a:gd name="connsiteX42" fmla="*/ 286438 w 1771639"/>
                  <a:gd name="connsiteY42" fmla="*/ 287871 h 626500"/>
                  <a:gd name="connsiteX43" fmla="*/ 318306 w 1771639"/>
                  <a:gd name="connsiteY43" fmla="*/ 282489 h 626500"/>
                  <a:gd name="connsiteX44" fmla="*/ 427733 w 1771639"/>
                  <a:gd name="connsiteY44" fmla="*/ 351830 h 626500"/>
                  <a:gd name="connsiteX45" fmla="*/ 459453 w 1771639"/>
                  <a:gd name="connsiteY45" fmla="*/ 403651 h 626500"/>
                  <a:gd name="connsiteX46" fmla="*/ 467894 w 1771639"/>
                  <a:gd name="connsiteY46" fmla="*/ 400242 h 626500"/>
                  <a:gd name="connsiteX47" fmla="*/ 501797 w 1771639"/>
                  <a:gd name="connsiteY47" fmla="*/ 395463 h 626500"/>
                  <a:gd name="connsiteX48" fmla="*/ 618207 w 1771639"/>
                  <a:gd name="connsiteY48" fmla="*/ 457032 h 626500"/>
                  <a:gd name="connsiteX49" fmla="*/ 648192 w 1771639"/>
                  <a:gd name="connsiteY49" fmla="*/ 497918 h 626500"/>
                  <a:gd name="connsiteX50" fmla="*/ 713113 w 1771639"/>
                  <a:gd name="connsiteY50" fmla="*/ 462736 h 626500"/>
                  <a:gd name="connsiteX51" fmla="*/ 805071 w 1771639"/>
                  <a:gd name="connsiteY51" fmla="*/ 444996 h 626500"/>
                  <a:gd name="connsiteX52" fmla="*/ 967920 w 1771639"/>
                  <a:gd name="connsiteY52" fmla="*/ 506940 h 626500"/>
                  <a:gd name="connsiteX53" fmla="*/ 974294 w 1771639"/>
                  <a:gd name="connsiteY53" fmla="*/ 513190 h 626500"/>
                  <a:gd name="connsiteX54" fmla="*/ 1020030 w 1771639"/>
                  <a:gd name="connsiteY54" fmla="*/ 461651 h 626500"/>
                  <a:gd name="connsiteX55" fmla="*/ 1197912 w 1771639"/>
                  <a:gd name="connsiteY55" fmla="*/ 383561 h 626500"/>
                  <a:gd name="connsiteX56" fmla="*/ 1293452 w 1771639"/>
                  <a:gd name="connsiteY56" fmla="*/ 408468 h 626500"/>
                  <a:gd name="connsiteX57" fmla="*/ 1297572 w 1771639"/>
                  <a:gd name="connsiteY57" fmla="*/ 411087 h 626500"/>
                  <a:gd name="connsiteX58" fmla="*/ 1302189 w 1771639"/>
                  <a:gd name="connsiteY58" fmla="*/ 400947 h 626500"/>
                  <a:gd name="connsiteX59" fmla="*/ 1452775 w 1771639"/>
                  <a:gd name="connsiteY59" fmla="*/ 286319 h 626500"/>
                  <a:gd name="connsiteX60" fmla="*/ 1484890 w 1771639"/>
                  <a:gd name="connsiteY60" fmla="*/ 291862 h 626500"/>
                  <a:gd name="connsiteX61" fmla="*/ 1486080 w 1771639"/>
                  <a:gd name="connsiteY61" fmla="*/ 292457 h 626500"/>
                  <a:gd name="connsiteX62" fmla="*/ 1517372 w 1771639"/>
                  <a:gd name="connsiteY62" fmla="*/ 242329 h 626500"/>
                  <a:gd name="connsiteX63" fmla="*/ 1563863 w 1771639"/>
                  <a:gd name="connsiteY63" fmla="*/ 197544 h 626500"/>
                  <a:gd name="connsiteX64" fmla="*/ 1558564 w 1771639"/>
                  <a:gd name="connsiteY64" fmla="*/ 196926 h 626500"/>
                  <a:gd name="connsiteX65" fmla="*/ 1522226 w 1771639"/>
                  <a:gd name="connsiteY65" fmla="*/ 160716 h 626500"/>
                  <a:gd name="connsiteX66" fmla="*/ 1649949 w 1771639"/>
                  <a:gd name="connsiteY66" fmla="*/ 0 h 626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</a:cxnLst>
                <a:rect l="l" t="t" r="r" b="b"/>
                <a:pathLst>
                  <a:path w="1771639" h="626500">
                    <a:moveTo>
                      <a:pt x="1649949" y="0"/>
                    </a:moveTo>
                    <a:cubicBezTo>
                      <a:pt x="1718823" y="0"/>
                      <a:pt x="1771639" y="135026"/>
                      <a:pt x="1771639" y="160716"/>
                    </a:cubicBezTo>
                    <a:cubicBezTo>
                      <a:pt x="1771639" y="179984"/>
                      <a:pt x="1740233" y="196515"/>
                      <a:pt x="1695474" y="203577"/>
                    </a:cubicBezTo>
                    <a:lnTo>
                      <a:pt x="1688429" y="204107"/>
                    </a:lnTo>
                    <a:lnTo>
                      <a:pt x="1727709" y="245611"/>
                    </a:lnTo>
                    <a:cubicBezTo>
                      <a:pt x="1753752" y="282184"/>
                      <a:pt x="1769517" y="321933"/>
                      <a:pt x="1769517" y="334640"/>
                    </a:cubicBezTo>
                    <a:cubicBezTo>
                      <a:pt x="1769517" y="360055"/>
                      <a:pt x="1702857" y="380658"/>
                      <a:pt x="1620627" y="380658"/>
                    </a:cubicBezTo>
                    <a:lnTo>
                      <a:pt x="1579154" y="376650"/>
                    </a:lnTo>
                    <a:lnTo>
                      <a:pt x="1597096" y="404482"/>
                    </a:lnTo>
                    <a:cubicBezTo>
                      <a:pt x="1604838" y="419892"/>
                      <a:pt x="1609078" y="432447"/>
                      <a:pt x="1609078" y="438529"/>
                    </a:cubicBezTo>
                    <a:cubicBezTo>
                      <a:pt x="1609078" y="462859"/>
                      <a:pt x="1537364" y="482583"/>
                      <a:pt x="1448901" y="482583"/>
                    </a:cubicBezTo>
                    <a:lnTo>
                      <a:pt x="1379224" y="476592"/>
                    </a:lnTo>
                    <a:lnTo>
                      <a:pt x="1421231" y="528102"/>
                    </a:lnTo>
                    <a:cubicBezTo>
                      <a:pt x="1433211" y="546952"/>
                      <a:pt x="1439772" y="562309"/>
                      <a:pt x="1439772" y="569750"/>
                    </a:cubicBezTo>
                    <a:cubicBezTo>
                      <a:pt x="1439772" y="599511"/>
                      <a:pt x="1328804" y="623638"/>
                      <a:pt x="1191917" y="623638"/>
                    </a:cubicBezTo>
                    <a:cubicBezTo>
                      <a:pt x="1123474" y="623638"/>
                      <a:pt x="1061261" y="620169"/>
                      <a:pt x="1016283" y="611699"/>
                    </a:cubicBezTo>
                    <a:lnTo>
                      <a:pt x="998186" y="606032"/>
                    </a:lnTo>
                    <a:lnTo>
                      <a:pt x="965087" y="614567"/>
                    </a:lnTo>
                    <a:cubicBezTo>
                      <a:pt x="922685" y="621940"/>
                      <a:pt x="864107" y="626500"/>
                      <a:pt x="799403" y="626500"/>
                    </a:cubicBezTo>
                    <a:cubicBezTo>
                      <a:pt x="669996" y="626500"/>
                      <a:pt x="564146" y="616010"/>
                      <a:pt x="565091" y="585759"/>
                    </a:cubicBezTo>
                    <a:lnTo>
                      <a:pt x="570195" y="571505"/>
                    </a:lnTo>
                    <a:lnTo>
                      <a:pt x="562941" y="572687"/>
                    </a:lnTo>
                    <a:cubicBezTo>
                      <a:pt x="542903" y="574736"/>
                      <a:pt x="520871" y="575869"/>
                      <a:pt x="497745" y="575869"/>
                    </a:cubicBezTo>
                    <a:cubicBezTo>
                      <a:pt x="405241" y="575869"/>
                      <a:pt x="329576" y="565442"/>
                      <a:pt x="330251" y="535375"/>
                    </a:cubicBezTo>
                    <a:cubicBezTo>
                      <a:pt x="330420" y="527858"/>
                      <a:pt x="335445" y="515355"/>
                      <a:pt x="344332" y="500829"/>
                    </a:cubicBezTo>
                    <a:lnTo>
                      <a:pt x="358485" y="483094"/>
                    </a:lnTo>
                    <a:lnTo>
                      <a:pt x="314498" y="485666"/>
                    </a:lnTo>
                    <a:cubicBezTo>
                      <a:pt x="227543" y="485666"/>
                      <a:pt x="156417" y="473923"/>
                      <a:pt x="157052" y="440060"/>
                    </a:cubicBezTo>
                    <a:cubicBezTo>
                      <a:pt x="157211" y="431595"/>
                      <a:pt x="161934" y="417514"/>
                      <a:pt x="170288" y="401154"/>
                    </a:cubicBezTo>
                    <a:lnTo>
                      <a:pt x="189195" y="372769"/>
                    </a:lnTo>
                    <a:lnTo>
                      <a:pt x="172284" y="374042"/>
                    </a:lnTo>
                    <a:cubicBezTo>
                      <a:pt x="103410" y="374042"/>
                      <a:pt x="47075" y="362065"/>
                      <a:pt x="47577" y="327526"/>
                    </a:cubicBezTo>
                    <a:cubicBezTo>
                      <a:pt x="47829" y="310257"/>
                      <a:pt x="62541" y="270078"/>
                      <a:pt x="85800" y="234216"/>
                    </a:cubicBezTo>
                    <a:lnTo>
                      <a:pt x="90247" y="229046"/>
                    </a:lnTo>
                    <a:lnTo>
                      <a:pt x="83772" y="228798"/>
                    </a:lnTo>
                    <a:cubicBezTo>
                      <a:pt x="34369" y="224571"/>
                      <a:pt x="-412" y="213371"/>
                      <a:pt x="4" y="191414"/>
                    </a:cubicBezTo>
                    <a:cubicBezTo>
                      <a:pt x="557" y="162138"/>
                      <a:pt x="64788" y="55186"/>
                      <a:pt x="140606" y="55186"/>
                    </a:cubicBezTo>
                    <a:cubicBezTo>
                      <a:pt x="216425" y="55186"/>
                      <a:pt x="274568" y="169638"/>
                      <a:pt x="274568" y="191414"/>
                    </a:cubicBezTo>
                    <a:cubicBezTo>
                      <a:pt x="274568" y="196858"/>
                      <a:pt x="270727" y="202044"/>
                      <a:pt x="263780" y="206761"/>
                    </a:cubicBezTo>
                    <a:lnTo>
                      <a:pt x="244336" y="215044"/>
                    </a:lnTo>
                    <a:lnTo>
                      <a:pt x="261973" y="237535"/>
                    </a:lnTo>
                    <a:lnTo>
                      <a:pt x="286001" y="288082"/>
                    </a:lnTo>
                    <a:lnTo>
                      <a:pt x="286438" y="287871"/>
                    </a:lnTo>
                    <a:cubicBezTo>
                      <a:pt x="296775" y="284422"/>
                      <a:pt x="307437" y="282489"/>
                      <a:pt x="318306" y="282489"/>
                    </a:cubicBezTo>
                    <a:cubicBezTo>
                      <a:pt x="361783" y="282489"/>
                      <a:pt x="400193" y="315585"/>
                      <a:pt x="427733" y="351830"/>
                    </a:cubicBezTo>
                    <a:lnTo>
                      <a:pt x="459453" y="403651"/>
                    </a:lnTo>
                    <a:lnTo>
                      <a:pt x="467894" y="400242"/>
                    </a:lnTo>
                    <a:cubicBezTo>
                      <a:pt x="478891" y="397180"/>
                      <a:pt x="490234" y="395463"/>
                      <a:pt x="501797" y="395463"/>
                    </a:cubicBezTo>
                    <a:cubicBezTo>
                      <a:pt x="548049" y="395463"/>
                      <a:pt x="588909" y="424850"/>
                      <a:pt x="618207" y="457032"/>
                    </a:cubicBezTo>
                    <a:lnTo>
                      <a:pt x="648192" y="497918"/>
                    </a:lnTo>
                    <a:lnTo>
                      <a:pt x="713113" y="462736"/>
                    </a:lnTo>
                    <a:cubicBezTo>
                      <a:pt x="741603" y="451903"/>
                      <a:pt x="772719" y="444996"/>
                      <a:pt x="805071" y="444996"/>
                    </a:cubicBezTo>
                    <a:cubicBezTo>
                      <a:pt x="869774" y="444996"/>
                      <a:pt x="926935" y="474562"/>
                      <a:pt x="967920" y="506940"/>
                    </a:cubicBezTo>
                    <a:lnTo>
                      <a:pt x="974294" y="513190"/>
                    </a:lnTo>
                    <a:lnTo>
                      <a:pt x="1020030" y="461651"/>
                    </a:lnTo>
                    <a:cubicBezTo>
                      <a:pt x="1066256" y="420105"/>
                      <a:pt x="1129469" y="383561"/>
                      <a:pt x="1197912" y="383561"/>
                    </a:cubicBezTo>
                    <a:cubicBezTo>
                      <a:pt x="1232134" y="383561"/>
                      <a:pt x="1264361" y="393338"/>
                      <a:pt x="1293452" y="408468"/>
                    </a:cubicBezTo>
                    <a:lnTo>
                      <a:pt x="1297572" y="411087"/>
                    </a:lnTo>
                    <a:lnTo>
                      <a:pt x="1302189" y="400947"/>
                    </a:lnTo>
                    <a:cubicBezTo>
                      <a:pt x="1327686" y="353538"/>
                      <a:pt x="1386428" y="286319"/>
                      <a:pt x="1452775" y="286319"/>
                    </a:cubicBezTo>
                    <a:cubicBezTo>
                      <a:pt x="1463833" y="286319"/>
                      <a:pt x="1474569" y="288317"/>
                      <a:pt x="1484890" y="291862"/>
                    </a:cubicBezTo>
                    <a:lnTo>
                      <a:pt x="1486080" y="292457"/>
                    </a:lnTo>
                    <a:lnTo>
                      <a:pt x="1517372" y="242329"/>
                    </a:lnTo>
                    <a:lnTo>
                      <a:pt x="1563863" y="197544"/>
                    </a:lnTo>
                    <a:lnTo>
                      <a:pt x="1558564" y="196926"/>
                    </a:lnTo>
                    <a:cubicBezTo>
                      <a:pt x="1535933" y="189615"/>
                      <a:pt x="1521975" y="177986"/>
                      <a:pt x="1522226" y="160716"/>
                    </a:cubicBezTo>
                    <a:cubicBezTo>
                      <a:pt x="1522729" y="126178"/>
                      <a:pt x="1581076" y="0"/>
                      <a:pt x="164994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ADB48479-DDE6-40E9-9E2B-DA37360ECD2D}"/>
                  </a:ext>
                </a:extLst>
              </p:cNvPr>
              <p:cNvSpPr/>
              <p:nvPr/>
            </p:nvSpPr>
            <p:spPr bwMode="auto">
              <a:xfrm>
                <a:off x="2309918" y="3316104"/>
                <a:ext cx="1537754" cy="356673"/>
              </a:xfrm>
              <a:custGeom>
                <a:avLst/>
                <a:gdLst>
                  <a:gd name="connsiteX0" fmla="*/ 753391 w 1537754"/>
                  <a:gd name="connsiteY0" fmla="*/ 0 h 356673"/>
                  <a:gd name="connsiteX1" fmla="*/ 866504 w 1537754"/>
                  <a:gd name="connsiteY1" fmla="*/ 62421 h 356673"/>
                  <a:gd name="connsiteX2" fmla="*/ 883755 w 1537754"/>
                  <a:gd name="connsiteY2" fmla="*/ 86964 h 356673"/>
                  <a:gd name="connsiteX3" fmla="*/ 884974 w 1537754"/>
                  <a:gd name="connsiteY3" fmla="*/ 85354 h 356673"/>
                  <a:gd name="connsiteX4" fmla="*/ 1004684 w 1537754"/>
                  <a:gd name="connsiteY4" fmla="*/ 23766 h 356673"/>
                  <a:gd name="connsiteX5" fmla="*/ 1120612 w 1537754"/>
                  <a:gd name="connsiteY5" fmla="*/ 88386 h 356673"/>
                  <a:gd name="connsiteX6" fmla="*/ 1143132 w 1537754"/>
                  <a:gd name="connsiteY6" fmla="*/ 120749 h 356673"/>
                  <a:gd name="connsiteX7" fmla="*/ 1164630 w 1537754"/>
                  <a:gd name="connsiteY7" fmla="*/ 92888 h 356673"/>
                  <a:gd name="connsiteX8" fmla="*/ 1201772 w 1537754"/>
                  <a:gd name="connsiteY8" fmla="*/ 75752 h 356673"/>
                  <a:gd name="connsiteX9" fmla="*/ 1287043 w 1537754"/>
                  <a:gd name="connsiteY9" fmla="*/ 181307 h 356673"/>
                  <a:gd name="connsiteX10" fmla="*/ 1289155 w 1537754"/>
                  <a:gd name="connsiteY10" fmla="*/ 188676 h 356673"/>
                  <a:gd name="connsiteX11" fmla="*/ 1318589 w 1537754"/>
                  <a:gd name="connsiteY11" fmla="*/ 163445 h 356673"/>
                  <a:gd name="connsiteX12" fmla="*/ 1381451 w 1537754"/>
                  <a:gd name="connsiteY12" fmla="*/ 144262 h 356673"/>
                  <a:gd name="connsiteX13" fmla="*/ 1537754 w 1537754"/>
                  <a:gd name="connsiteY13" fmla="*/ 296472 h 356673"/>
                  <a:gd name="connsiteX14" fmla="*/ 1377577 w 1537754"/>
                  <a:gd name="connsiteY14" fmla="*/ 340526 h 356673"/>
                  <a:gd name="connsiteX15" fmla="*/ 1217400 w 1537754"/>
                  <a:gd name="connsiteY15" fmla="*/ 296472 h 356673"/>
                  <a:gd name="connsiteX16" fmla="*/ 1230865 w 1537754"/>
                  <a:gd name="connsiteY16" fmla="*/ 258889 h 356673"/>
                  <a:gd name="connsiteX17" fmla="*/ 1241414 w 1537754"/>
                  <a:gd name="connsiteY17" fmla="*/ 243853 h 356673"/>
                  <a:gd name="connsiteX18" fmla="*/ 1199483 w 1537754"/>
                  <a:gd name="connsiteY18" fmla="*/ 251075 h 356673"/>
                  <a:gd name="connsiteX19" fmla="*/ 1104844 w 1537754"/>
                  <a:gd name="connsiteY19" fmla="*/ 211721 h 356673"/>
                  <a:gd name="connsiteX20" fmla="*/ 1107179 w 1537754"/>
                  <a:gd name="connsiteY20" fmla="*/ 201868 h 356673"/>
                  <a:gd name="connsiteX21" fmla="*/ 1000650 w 1537754"/>
                  <a:gd name="connsiteY21" fmla="*/ 213111 h 356673"/>
                  <a:gd name="connsiteX22" fmla="*/ 846675 w 1537754"/>
                  <a:gd name="connsiteY22" fmla="*/ 190564 h 356673"/>
                  <a:gd name="connsiteX23" fmla="*/ 835943 w 1537754"/>
                  <a:gd name="connsiteY23" fmla="*/ 173866 h 356673"/>
                  <a:gd name="connsiteX24" fmla="*/ 749455 w 1537754"/>
                  <a:gd name="connsiteY24" fmla="*/ 182903 h 356673"/>
                  <a:gd name="connsiteX25" fmla="*/ 650466 w 1537754"/>
                  <a:gd name="connsiteY25" fmla="*/ 175096 h 356673"/>
                  <a:gd name="connsiteX26" fmla="*/ 643081 w 1537754"/>
                  <a:gd name="connsiteY26" fmla="*/ 183519 h 356673"/>
                  <a:gd name="connsiteX27" fmla="*/ 502830 w 1537754"/>
                  <a:gd name="connsiteY27" fmla="*/ 204927 h 356673"/>
                  <a:gd name="connsiteX28" fmla="*/ 431823 w 1537754"/>
                  <a:gd name="connsiteY28" fmla="*/ 199814 h 356673"/>
                  <a:gd name="connsiteX29" fmla="*/ 433855 w 1537754"/>
                  <a:gd name="connsiteY29" fmla="*/ 205425 h 356673"/>
                  <a:gd name="connsiteX30" fmla="*/ 436405 w 1537754"/>
                  <a:gd name="connsiteY30" fmla="*/ 218797 h 356673"/>
                  <a:gd name="connsiteX31" fmla="*/ 304110 w 1537754"/>
                  <a:gd name="connsiteY31" fmla="*/ 262350 h 356673"/>
                  <a:gd name="connsiteX32" fmla="*/ 243777 w 1537754"/>
                  <a:gd name="connsiteY32" fmla="*/ 256140 h 356673"/>
                  <a:gd name="connsiteX33" fmla="*/ 259959 w 1537754"/>
                  <a:gd name="connsiteY33" fmla="*/ 283889 h 356673"/>
                  <a:gd name="connsiteX34" fmla="*/ 270060 w 1537754"/>
                  <a:gd name="connsiteY34" fmla="*/ 315618 h 356673"/>
                  <a:gd name="connsiteX35" fmla="*/ 135032 w 1537754"/>
                  <a:gd name="connsiteY35" fmla="*/ 356673 h 356673"/>
                  <a:gd name="connsiteX36" fmla="*/ 3 w 1537754"/>
                  <a:gd name="connsiteY36" fmla="*/ 315618 h 356673"/>
                  <a:gd name="connsiteX37" fmla="*/ 138298 w 1537754"/>
                  <a:gd name="connsiteY37" fmla="*/ 173770 h 356673"/>
                  <a:gd name="connsiteX38" fmla="*/ 165370 w 1537754"/>
                  <a:gd name="connsiteY38" fmla="*/ 178935 h 356673"/>
                  <a:gd name="connsiteX39" fmla="*/ 180733 w 1537754"/>
                  <a:gd name="connsiteY39" fmla="*/ 187430 h 356673"/>
                  <a:gd name="connsiteX40" fmla="*/ 182936 w 1537754"/>
                  <a:gd name="connsiteY40" fmla="*/ 181641 h 356673"/>
                  <a:gd name="connsiteX41" fmla="*/ 307309 w 1537754"/>
                  <a:gd name="connsiteY41" fmla="*/ 68316 h 356673"/>
                  <a:gd name="connsiteX42" fmla="*/ 358305 w 1537754"/>
                  <a:gd name="connsiteY42" fmla="*/ 88446 h 356673"/>
                  <a:gd name="connsiteX43" fmla="*/ 383152 w 1537754"/>
                  <a:gd name="connsiteY43" fmla="*/ 116412 h 356673"/>
                  <a:gd name="connsiteX44" fmla="*/ 397271 w 1537754"/>
                  <a:gd name="connsiteY44" fmla="*/ 99560 h 356673"/>
                  <a:gd name="connsiteX45" fmla="*/ 506512 w 1537754"/>
                  <a:gd name="connsiteY45" fmla="*/ 48766 h 356673"/>
                  <a:gd name="connsiteX46" fmla="*/ 565185 w 1537754"/>
                  <a:gd name="connsiteY46" fmla="*/ 64967 h 356673"/>
                  <a:gd name="connsiteX47" fmla="*/ 607139 w 1537754"/>
                  <a:gd name="connsiteY47" fmla="*/ 97996 h 356673"/>
                  <a:gd name="connsiteX48" fmla="*/ 636588 w 1537754"/>
                  <a:gd name="connsiteY48" fmla="*/ 59493 h 356673"/>
                  <a:gd name="connsiteX49" fmla="*/ 753391 w 1537754"/>
                  <a:gd name="connsiteY49" fmla="*/ 0 h 3566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1537754" h="356673">
                    <a:moveTo>
                      <a:pt x="753391" y="0"/>
                    </a:moveTo>
                    <a:cubicBezTo>
                      <a:pt x="798333" y="0"/>
                      <a:pt x="838036" y="29794"/>
                      <a:pt x="866504" y="62421"/>
                    </a:cubicBezTo>
                    <a:lnTo>
                      <a:pt x="883755" y="86964"/>
                    </a:lnTo>
                    <a:lnTo>
                      <a:pt x="884974" y="85354"/>
                    </a:lnTo>
                    <a:cubicBezTo>
                      <a:pt x="916084" y="52588"/>
                      <a:pt x="958624" y="23766"/>
                      <a:pt x="1004684" y="23766"/>
                    </a:cubicBezTo>
                    <a:cubicBezTo>
                      <a:pt x="1050745" y="23766"/>
                      <a:pt x="1091436" y="54609"/>
                      <a:pt x="1120612" y="88386"/>
                    </a:cubicBezTo>
                    <a:lnTo>
                      <a:pt x="1143132" y="120749"/>
                    </a:lnTo>
                    <a:lnTo>
                      <a:pt x="1164630" y="92888"/>
                    </a:lnTo>
                    <a:cubicBezTo>
                      <a:pt x="1176137" y="82424"/>
                      <a:pt x="1188705" y="75752"/>
                      <a:pt x="1201772" y="75752"/>
                    </a:cubicBezTo>
                    <a:cubicBezTo>
                      <a:pt x="1240973" y="75752"/>
                      <a:pt x="1273319" y="140009"/>
                      <a:pt x="1287043" y="181307"/>
                    </a:cubicBezTo>
                    <a:lnTo>
                      <a:pt x="1289155" y="188676"/>
                    </a:lnTo>
                    <a:lnTo>
                      <a:pt x="1318589" y="163445"/>
                    </a:lnTo>
                    <a:cubicBezTo>
                      <a:pt x="1338065" y="151731"/>
                      <a:pt x="1359336" y="144262"/>
                      <a:pt x="1381451" y="144262"/>
                    </a:cubicBezTo>
                    <a:cubicBezTo>
                      <a:pt x="1469915" y="144262"/>
                      <a:pt x="1537754" y="272142"/>
                      <a:pt x="1537754" y="296472"/>
                    </a:cubicBezTo>
                    <a:cubicBezTo>
                      <a:pt x="1537754" y="320802"/>
                      <a:pt x="1466040" y="340526"/>
                      <a:pt x="1377577" y="340526"/>
                    </a:cubicBezTo>
                    <a:cubicBezTo>
                      <a:pt x="1289114" y="340526"/>
                      <a:pt x="1216754" y="329182"/>
                      <a:pt x="1217400" y="296472"/>
                    </a:cubicBezTo>
                    <a:cubicBezTo>
                      <a:pt x="1217562" y="288294"/>
                      <a:pt x="1222367" y="274692"/>
                      <a:pt x="1230865" y="258889"/>
                    </a:cubicBezTo>
                    <a:lnTo>
                      <a:pt x="1241414" y="243853"/>
                    </a:lnTo>
                    <a:lnTo>
                      <a:pt x="1199483" y="251075"/>
                    </a:lnTo>
                    <a:cubicBezTo>
                      <a:pt x="1147215" y="251075"/>
                      <a:pt x="1104462" y="240942"/>
                      <a:pt x="1104844" y="211721"/>
                    </a:cubicBezTo>
                    <a:lnTo>
                      <a:pt x="1107179" y="201868"/>
                    </a:lnTo>
                    <a:lnTo>
                      <a:pt x="1000650" y="213111"/>
                    </a:lnTo>
                    <a:cubicBezTo>
                      <a:pt x="931559" y="213111"/>
                      <a:pt x="871902" y="206955"/>
                      <a:pt x="846675" y="190564"/>
                    </a:cubicBezTo>
                    <a:lnTo>
                      <a:pt x="835943" y="173866"/>
                    </a:lnTo>
                    <a:lnTo>
                      <a:pt x="749455" y="182903"/>
                    </a:lnTo>
                    <a:lnTo>
                      <a:pt x="650466" y="175096"/>
                    </a:lnTo>
                    <a:lnTo>
                      <a:pt x="643081" y="183519"/>
                    </a:lnTo>
                    <a:cubicBezTo>
                      <a:pt x="619974" y="196100"/>
                      <a:pt x="565879" y="204927"/>
                      <a:pt x="502830" y="204927"/>
                    </a:cubicBezTo>
                    <a:lnTo>
                      <a:pt x="431823" y="199814"/>
                    </a:lnTo>
                    <a:lnTo>
                      <a:pt x="433855" y="205425"/>
                    </a:lnTo>
                    <a:cubicBezTo>
                      <a:pt x="435529" y="211184"/>
                      <a:pt x="436405" y="215790"/>
                      <a:pt x="436405" y="218797"/>
                    </a:cubicBezTo>
                    <a:cubicBezTo>
                      <a:pt x="436405" y="242850"/>
                      <a:pt x="377174" y="262350"/>
                      <a:pt x="304110" y="262350"/>
                    </a:cubicBezTo>
                    <a:lnTo>
                      <a:pt x="243777" y="256140"/>
                    </a:lnTo>
                    <a:lnTo>
                      <a:pt x="259959" y="283889"/>
                    </a:lnTo>
                    <a:cubicBezTo>
                      <a:pt x="266486" y="298250"/>
                      <a:pt x="270060" y="309950"/>
                      <a:pt x="270060" y="315618"/>
                    </a:cubicBezTo>
                    <a:cubicBezTo>
                      <a:pt x="270060" y="338292"/>
                      <a:pt x="209606" y="356673"/>
                      <a:pt x="135032" y="356673"/>
                    </a:cubicBezTo>
                    <a:cubicBezTo>
                      <a:pt x="60458" y="356673"/>
                      <a:pt x="-541" y="346102"/>
                      <a:pt x="3" y="315618"/>
                    </a:cubicBezTo>
                    <a:cubicBezTo>
                      <a:pt x="548" y="285134"/>
                      <a:pt x="63724" y="173770"/>
                      <a:pt x="138298" y="173770"/>
                    </a:cubicBezTo>
                    <a:cubicBezTo>
                      <a:pt x="147619" y="173770"/>
                      <a:pt x="156669" y="175632"/>
                      <a:pt x="165370" y="178935"/>
                    </a:cubicBezTo>
                    <a:lnTo>
                      <a:pt x="180733" y="187430"/>
                    </a:lnTo>
                    <a:lnTo>
                      <a:pt x="182936" y="181641"/>
                    </a:lnTo>
                    <a:cubicBezTo>
                      <a:pt x="203994" y="134771"/>
                      <a:pt x="252511" y="68316"/>
                      <a:pt x="307309" y="68316"/>
                    </a:cubicBezTo>
                    <a:cubicBezTo>
                      <a:pt x="325576" y="68316"/>
                      <a:pt x="342777" y="76218"/>
                      <a:pt x="358305" y="88446"/>
                    </a:cubicBezTo>
                    <a:lnTo>
                      <a:pt x="383152" y="116412"/>
                    </a:lnTo>
                    <a:lnTo>
                      <a:pt x="397271" y="99560"/>
                    </a:lnTo>
                    <a:cubicBezTo>
                      <a:pt x="425660" y="72537"/>
                      <a:pt x="464480" y="48766"/>
                      <a:pt x="506512" y="48766"/>
                    </a:cubicBezTo>
                    <a:cubicBezTo>
                      <a:pt x="527528" y="48766"/>
                      <a:pt x="547319" y="55125"/>
                      <a:pt x="565185" y="64967"/>
                    </a:cubicBezTo>
                    <a:lnTo>
                      <a:pt x="607139" y="97996"/>
                    </a:lnTo>
                    <a:lnTo>
                      <a:pt x="636588" y="59493"/>
                    </a:lnTo>
                    <a:cubicBezTo>
                      <a:pt x="666942" y="27841"/>
                      <a:pt x="708449" y="0"/>
                      <a:pt x="753391" y="0"/>
                    </a:cubicBezTo>
                    <a:close/>
                  </a:path>
                </a:pathLst>
              </a:custGeom>
              <a:solidFill>
                <a:schemeClr val="tx1">
                  <a:alpha val="70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0" name="グループ化 99">
                <a:extLst>
                  <a:ext uri="{FF2B5EF4-FFF2-40B4-BE49-F238E27FC236}">
                    <a16:creationId xmlns:a16="http://schemas.microsoft.com/office/drawing/2014/main" id="{7501169A-9E18-4B92-AD2A-8773412A6F92}"/>
                  </a:ext>
                </a:extLst>
              </p:cNvPr>
              <p:cNvGrpSpPr/>
              <p:nvPr/>
            </p:nvGrpSpPr>
            <p:grpSpPr>
              <a:xfrm>
                <a:off x="2309919" y="3290264"/>
                <a:ext cx="1537754" cy="356673"/>
                <a:chOff x="2309919" y="3290264"/>
                <a:chExt cx="1537754" cy="356673"/>
              </a:xfrm>
            </p:grpSpPr>
            <p:sp>
              <p:nvSpPr>
                <p:cNvPr id="111" name="楕円 2">
                  <a:extLst>
                    <a:ext uri="{FF2B5EF4-FFF2-40B4-BE49-F238E27FC236}">
                      <a16:creationId xmlns:a16="http://schemas.microsoft.com/office/drawing/2014/main" id="{C58CDBE4-5875-45D8-81D1-AFDCE79B3E7A}"/>
                    </a:ext>
                  </a:extLst>
                </p:cNvPr>
                <p:cNvSpPr/>
                <p:nvPr/>
              </p:nvSpPr>
              <p:spPr bwMode="auto">
                <a:xfrm>
                  <a:off x="2896620" y="3290264"/>
                  <a:ext cx="325503" cy="18290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7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" name="楕円 2">
                  <a:extLst>
                    <a:ext uri="{FF2B5EF4-FFF2-40B4-BE49-F238E27FC236}">
                      <a16:creationId xmlns:a16="http://schemas.microsoft.com/office/drawing/2014/main" id="{D32E88DE-49CF-4787-ADA5-2CF0EA7B8AD9}"/>
                    </a:ext>
                  </a:extLst>
                </p:cNvPr>
                <p:cNvSpPr/>
                <p:nvPr/>
              </p:nvSpPr>
              <p:spPr bwMode="auto">
                <a:xfrm>
                  <a:off x="2660533" y="3339030"/>
                  <a:ext cx="304429" cy="15616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" name="楕円 2">
                  <a:extLst>
                    <a:ext uri="{FF2B5EF4-FFF2-40B4-BE49-F238E27FC236}">
                      <a16:creationId xmlns:a16="http://schemas.microsoft.com/office/drawing/2014/main" id="{0DEABFA4-49CD-430E-B6C7-628E7528A305}"/>
                    </a:ext>
                  </a:extLst>
                </p:cNvPr>
                <p:cNvSpPr/>
                <p:nvPr/>
              </p:nvSpPr>
              <p:spPr bwMode="auto">
                <a:xfrm>
                  <a:off x="3143765" y="3314030"/>
                  <a:ext cx="333603" cy="189345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" name="楕円 2">
                  <a:extLst>
                    <a:ext uri="{FF2B5EF4-FFF2-40B4-BE49-F238E27FC236}">
                      <a16:creationId xmlns:a16="http://schemas.microsoft.com/office/drawing/2014/main" id="{20FFD5C8-4BBC-4525-AF2F-50481BAA1AE3}"/>
                    </a:ext>
                  </a:extLst>
                </p:cNvPr>
                <p:cNvSpPr/>
                <p:nvPr/>
              </p:nvSpPr>
              <p:spPr bwMode="auto">
                <a:xfrm>
                  <a:off x="2481730" y="3358580"/>
                  <a:ext cx="264594" cy="1940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" name="楕円 2">
                  <a:extLst>
                    <a:ext uri="{FF2B5EF4-FFF2-40B4-BE49-F238E27FC236}">
                      <a16:creationId xmlns:a16="http://schemas.microsoft.com/office/drawing/2014/main" id="{22192555-9EC0-488A-AE8C-3924F2C3F922}"/>
                    </a:ext>
                  </a:extLst>
                </p:cNvPr>
                <p:cNvSpPr/>
                <p:nvPr/>
              </p:nvSpPr>
              <p:spPr bwMode="auto">
                <a:xfrm>
                  <a:off x="2309919" y="3464034"/>
                  <a:ext cx="270060" cy="18290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7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" name="楕円 2">
                  <a:extLst>
                    <a:ext uri="{FF2B5EF4-FFF2-40B4-BE49-F238E27FC236}">
                      <a16:creationId xmlns:a16="http://schemas.microsoft.com/office/drawing/2014/main" id="{77D59F78-0B20-4204-B8C5-3D6DC4902010}"/>
                    </a:ext>
                  </a:extLst>
                </p:cNvPr>
                <p:cNvSpPr/>
                <p:nvPr/>
              </p:nvSpPr>
              <p:spPr bwMode="auto">
                <a:xfrm>
                  <a:off x="3414760" y="3366016"/>
                  <a:ext cx="189281" cy="1753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" name="楕円 2">
                  <a:extLst>
                    <a:ext uri="{FF2B5EF4-FFF2-40B4-BE49-F238E27FC236}">
                      <a16:creationId xmlns:a16="http://schemas.microsoft.com/office/drawing/2014/main" id="{7C3FF969-E75E-44E1-BA34-F97CE4F8F6C4}"/>
                    </a:ext>
                  </a:extLst>
                </p:cNvPr>
                <p:cNvSpPr/>
                <p:nvPr/>
              </p:nvSpPr>
              <p:spPr bwMode="auto">
                <a:xfrm>
                  <a:off x="3527315" y="3434526"/>
                  <a:ext cx="320358" cy="19626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7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1" name="グループ化 100">
                <a:extLst>
                  <a:ext uri="{FF2B5EF4-FFF2-40B4-BE49-F238E27FC236}">
                    <a16:creationId xmlns:a16="http://schemas.microsoft.com/office/drawing/2014/main" id="{48909730-FD82-48B8-8F61-B6A10BC47C06}"/>
                  </a:ext>
                </a:extLst>
              </p:cNvPr>
              <p:cNvGrpSpPr/>
              <p:nvPr/>
            </p:nvGrpSpPr>
            <p:grpSpPr>
              <a:xfrm>
                <a:off x="2188589" y="3553020"/>
                <a:ext cx="1771639" cy="626500"/>
                <a:chOff x="2188589" y="3553020"/>
                <a:chExt cx="1771639" cy="626500"/>
              </a:xfrm>
            </p:grpSpPr>
            <p:sp>
              <p:nvSpPr>
                <p:cNvPr id="102" name="楕円 2">
                  <a:extLst>
                    <a:ext uri="{FF2B5EF4-FFF2-40B4-BE49-F238E27FC236}">
                      <a16:creationId xmlns:a16="http://schemas.microsoft.com/office/drawing/2014/main" id="{35A53E45-D889-4B4D-BACF-0CAFF0015AA9}"/>
                    </a:ext>
                  </a:extLst>
                </p:cNvPr>
                <p:cNvSpPr/>
                <p:nvPr/>
              </p:nvSpPr>
              <p:spPr bwMode="auto">
                <a:xfrm>
                  <a:off x="2188589" y="3608206"/>
                  <a:ext cx="274568" cy="17565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" name="楕円 2">
                  <a:extLst>
                    <a:ext uri="{FF2B5EF4-FFF2-40B4-BE49-F238E27FC236}">
                      <a16:creationId xmlns:a16="http://schemas.microsoft.com/office/drawing/2014/main" id="{4A8ED84D-E7E9-47E2-BB19-87145AFED694}"/>
                    </a:ext>
                  </a:extLst>
                </p:cNvPr>
                <p:cNvSpPr/>
                <p:nvPr/>
              </p:nvSpPr>
              <p:spPr bwMode="auto">
                <a:xfrm>
                  <a:off x="2236163" y="3719830"/>
                  <a:ext cx="249416" cy="2072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" name="楕円 2">
                  <a:extLst>
                    <a:ext uri="{FF2B5EF4-FFF2-40B4-BE49-F238E27FC236}">
                      <a16:creationId xmlns:a16="http://schemas.microsoft.com/office/drawing/2014/main" id="{DFF9AB21-4825-4865-969F-CA850A53F586}"/>
                    </a:ext>
                  </a:extLst>
                </p:cNvPr>
                <p:cNvSpPr/>
                <p:nvPr/>
              </p:nvSpPr>
              <p:spPr bwMode="auto">
                <a:xfrm>
                  <a:off x="2345637" y="3835509"/>
                  <a:ext cx="314895" cy="203177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7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" name="楕円 2">
                  <a:extLst>
                    <a:ext uri="{FF2B5EF4-FFF2-40B4-BE49-F238E27FC236}">
                      <a16:creationId xmlns:a16="http://schemas.microsoft.com/office/drawing/2014/main" id="{A393762C-0525-421B-A098-C9E63886CC13}"/>
                    </a:ext>
                  </a:extLst>
                </p:cNvPr>
                <p:cNvSpPr/>
                <p:nvPr/>
              </p:nvSpPr>
              <p:spPr bwMode="auto">
                <a:xfrm>
                  <a:off x="2518836" y="3948483"/>
                  <a:ext cx="334992" cy="18040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" name="楕円 2">
                  <a:extLst>
                    <a:ext uri="{FF2B5EF4-FFF2-40B4-BE49-F238E27FC236}">
                      <a16:creationId xmlns:a16="http://schemas.microsoft.com/office/drawing/2014/main" id="{F3AD87EC-1A89-4735-BE93-E56B1EE7A09E}"/>
                    </a:ext>
                  </a:extLst>
                </p:cNvPr>
                <p:cNvSpPr/>
                <p:nvPr/>
              </p:nvSpPr>
              <p:spPr bwMode="auto">
                <a:xfrm>
                  <a:off x="2753674" y="3998016"/>
                  <a:ext cx="468630" cy="18150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" name="楕円 2">
                  <a:extLst>
                    <a:ext uri="{FF2B5EF4-FFF2-40B4-BE49-F238E27FC236}">
                      <a16:creationId xmlns:a16="http://schemas.microsoft.com/office/drawing/2014/main" id="{48CA2C80-AB87-47B9-B3AA-5E5391DE8758}"/>
                    </a:ext>
                  </a:extLst>
                </p:cNvPr>
                <p:cNvSpPr/>
                <p:nvPr/>
              </p:nvSpPr>
              <p:spPr bwMode="auto">
                <a:xfrm>
                  <a:off x="3710812" y="3553020"/>
                  <a:ext cx="249416" cy="2072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楕円 2">
                  <a:extLst>
                    <a:ext uri="{FF2B5EF4-FFF2-40B4-BE49-F238E27FC236}">
                      <a16:creationId xmlns:a16="http://schemas.microsoft.com/office/drawing/2014/main" id="{2F72957C-EAE7-4CAE-85F2-0C19CEA38832}"/>
                    </a:ext>
                  </a:extLst>
                </p:cNvPr>
                <p:cNvSpPr/>
                <p:nvPr/>
              </p:nvSpPr>
              <p:spPr bwMode="auto">
                <a:xfrm>
                  <a:off x="3660322" y="3728664"/>
                  <a:ext cx="297784" cy="20501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楕円 2">
                  <a:extLst>
                    <a:ext uri="{FF2B5EF4-FFF2-40B4-BE49-F238E27FC236}">
                      <a16:creationId xmlns:a16="http://schemas.microsoft.com/office/drawing/2014/main" id="{C8BC0600-E93F-41DB-90FE-87FD19EC1177}"/>
                    </a:ext>
                  </a:extLst>
                </p:cNvPr>
                <p:cNvSpPr/>
                <p:nvPr/>
              </p:nvSpPr>
              <p:spPr bwMode="auto">
                <a:xfrm>
                  <a:off x="3477309" y="3839339"/>
                  <a:ext cx="320358" cy="19626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7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楕円 2">
                  <a:extLst>
                    <a:ext uri="{FF2B5EF4-FFF2-40B4-BE49-F238E27FC236}">
                      <a16:creationId xmlns:a16="http://schemas.microsoft.com/office/drawing/2014/main" id="{C6D324F7-A600-4219-B37E-72C95EDC2B75}"/>
                    </a:ext>
                  </a:extLst>
                </p:cNvPr>
                <p:cNvSpPr/>
                <p:nvPr/>
              </p:nvSpPr>
              <p:spPr bwMode="auto">
                <a:xfrm>
                  <a:off x="3132645" y="3936581"/>
                  <a:ext cx="495716" cy="240077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68D3DA31-50BB-499D-8583-0AFE95B77CAF}"/>
                </a:ext>
              </a:extLst>
            </p:cNvPr>
            <p:cNvGrpSpPr/>
            <p:nvPr/>
          </p:nvGrpSpPr>
          <p:grpSpPr>
            <a:xfrm>
              <a:off x="2870333" y="1249627"/>
              <a:ext cx="460268" cy="470721"/>
              <a:chOff x="2870333" y="394080"/>
              <a:chExt cx="460268" cy="470721"/>
            </a:xfrm>
          </p:grpSpPr>
          <p:sp>
            <p:nvSpPr>
              <p:cNvPr id="84" name="フローチャート: 論理積ゲート 213">
                <a:extLst>
                  <a:ext uri="{FF2B5EF4-FFF2-40B4-BE49-F238E27FC236}">
                    <a16:creationId xmlns:a16="http://schemas.microsoft.com/office/drawing/2014/main" id="{6D111CDB-CF6D-4112-8E13-3AEE44F8EE02}"/>
                  </a:ext>
                </a:extLst>
              </p:cNvPr>
              <p:cNvSpPr/>
              <p:nvPr/>
            </p:nvSpPr>
            <p:spPr>
              <a:xfrm rot="16200000">
                <a:off x="2881008" y="394080"/>
                <a:ext cx="441444" cy="441444"/>
              </a:xfrm>
              <a:prstGeom prst="flowChartDelay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5" name="円/楕円 689">
                <a:extLst>
                  <a:ext uri="{FF2B5EF4-FFF2-40B4-BE49-F238E27FC236}">
                    <a16:creationId xmlns:a16="http://schemas.microsoft.com/office/drawing/2014/main" id="{3BC97B9D-BB3F-46FF-80AB-366C8285BB71}"/>
                  </a:ext>
                </a:extLst>
              </p:cNvPr>
              <p:cNvSpPr/>
              <p:nvPr/>
            </p:nvSpPr>
            <p:spPr>
              <a:xfrm rot="20700000">
                <a:off x="2870333" y="610043"/>
                <a:ext cx="111891" cy="137077"/>
              </a:xfrm>
              <a:prstGeom prst="ellipse">
                <a:avLst/>
              </a:prstGeom>
              <a:solidFill>
                <a:srgbClr val="FF99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6" name="円/楕円 690">
                <a:extLst>
                  <a:ext uri="{FF2B5EF4-FFF2-40B4-BE49-F238E27FC236}">
                    <a16:creationId xmlns:a16="http://schemas.microsoft.com/office/drawing/2014/main" id="{F33D0E14-F54F-4901-9FA1-93F595259016}"/>
                  </a:ext>
                </a:extLst>
              </p:cNvPr>
              <p:cNvSpPr/>
              <p:nvPr/>
            </p:nvSpPr>
            <p:spPr>
              <a:xfrm rot="900000" flipH="1">
                <a:off x="3218710" y="610043"/>
                <a:ext cx="111891" cy="137077"/>
              </a:xfrm>
              <a:prstGeom prst="ellipse">
                <a:avLst/>
              </a:prstGeom>
              <a:solidFill>
                <a:srgbClr val="FF99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7" name="円/楕円 691">
                <a:extLst>
                  <a:ext uri="{FF2B5EF4-FFF2-40B4-BE49-F238E27FC236}">
                    <a16:creationId xmlns:a16="http://schemas.microsoft.com/office/drawing/2014/main" id="{8F342AA4-9B9C-4955-A87E-B0E9A78BB1F4}"/>
                  </a:ext>
                </a:extLst>
              </p:cNvPr>
              <p:cNvSpPr/>
              <p:nvPr/>
            </p:nvSpPr>
            <p:spPr>
              <a:xfrm>
                <a:off x="2915284" y="447858"/>
                <a:ext cx="370365" cy="416943"/>
              </a:xfrm>
              <a:prstGeom prst="ellipse">
                <a:avLst/>
              </a:prstGeom>
              <a:solidFill>
                <a:srgbClr val="FF99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8" name="月 87">
                <a:extLst>
                  <a:ext uri="{FF2B5EF4-FFF2-40B4-BE49-F238E27FC236}">
                    <a16:creationId xmlns:a16="http://schemas.microsoft.com/office/drawing/2014/main" id="{C18A6813-A450-44E5-BD07-0E563662D261}"/>
                  </a:ext>
                </a:extLst>
              </p:cNvPr>
              <p:cNvSpPr/>
              <p:nvPr/>
            </p:nvSpPr>
            <p:spPr>
              <a:xfrm rot="5400000">
                <a:off x="2987054" y="507726"/>
                <a:ext cx="29242" cy="105616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9" name="月 88">
                <a:extLst>
                  <a:ext uri="{FF2B5EF4-FFF2-40B4-BE49-F238E27FC236}">
                    <a16:creationId xmlns:a16="http://schemas.microsoft.com/office/drawing/2014/main" id="{50EF2AB3-B4F0-4C13-A0C0-4ADD3E6754F7}"/>
                  </a:ext>
                </a:extLst>
              </p:cNvPr>
              <p:cNvSpPr/>
              <p:nvPr/>
            </p:nvSpPr>
            <p:spPr>
              <a:xfrm rot="5400000">
                <a:off x="3172870" y="507726"/>
                <a:ext cx="29242" cy="105616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0" name="円/楕円 702">
                <a:extLst>
                  <a:ext uri="{FF2B5EF4-FFF2-40B4-BE49-F238E27FC236}">
                    <a16:creationId xmlns:a16="http://schemas.microsoft.com/office/drawing/2014/main" id="{9F672BAD-2D2A-4C65-930F-FBEB47B1A3AE}"/>
                  </a:ext>
                </a:extLst>
              </p:cNvPr>
              <p:cNvSpPr/>
              <p:nvPr/>
            </p:nvSpPr>
            <p:spPr>
              <a:xfrm>
                <a:off x="2984951" y="597898"/>
                <a:ext cx="44170" cy="6523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1" name="円/楕円 703">
                <a:extLst>
                  <a:ext uri="{FF2B5EF4-FFF2-40B4-BE49-F238E27FC236}">
                    <a16:creationId xmlns:a16="http://schemas.microsoft.com/office/drawing/2014/main" id="{FBA03818-ACBC-416F-A009-813E26199184}"/>
                  </a:ext>
                </a:extLst>
              </p:cNvPr>
              <p:cNvSpPr/>
              <p:nvPr/>
            </p:nvSpPr>
            <p:spPr>
              <a:xfrm>
                <a:off x="3164674" y="597898"/>
                <a:ext cx="44170" cy="6523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69" name="円/楕円 4">
              <a:extLst>
                <a:ext uri="{FF2B5EF4-FFF2-40B4-BE49-F238E27FC236}">
                  <a16:creationId xmlns:a16="http://schemas.microsoft.com/office/drawing/2014/main" id="{79BABC5B-D471-4539-B0CA-FE57B006DCFE}"/>
                </a:ext>
              </a:extLst>
            </p:cNvPr>
            <p:cNvSpPr/>
            <p:nvPr/>
          </p:nvSpPr>
          <p:spPr>
            <a:xfrm>
              <a:off x="3070322" y="1610203"/>
              <a:ext cx="49659" cy="15172"/>
            </a:xfrm>
            <a:custGeom>
              <a:avLst/>
              <a:gdLst/>
              <a:ahLst/>
              <a:cxnLst/>
              <a:rect l="l" t="t" r="r" b="b"/>
              <a:pathLst>
                <a:path w="194934" h="36810">
                  <a:moveTo>
                    <a:pt x="0" y="0"/>
                  </a:moveTo>
                  <a:cubicBezTo>
                    <a:pt x="27202" y="6486"/>
                    <a:pt x="60957" y="9752"/>
                    <a:pt x="97467" y="9752"/>
                  </a:cubicBezTo>
                  <a:cubicBezTo>
                    <a:pt x="133977" y="9752"/>
                    <a:pt x="167732" y="6486"/>
                    <a:pt x="194934" y="0"/>
                  </a:cubicBezTo>
                  <a:cubicBezTo>
                    <a:pt x="186588" y="21408"/>
                    <a:pt x="146006" y="36810"/>
                    <a:pt x="97467" y="36810"/>
                  </a:cubicBezTo>
                  <a:cubicBezTo>
                    <a:pt x="48928" y="36810"/>
                    <a:pt x="8346" y="21408"/>
                    <a:pt x="0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21E9BBEA-0F7D-41DD-9EE8-6742B0A03085}"/>
                </a:ext>
              </a:extLst>
            </p:cNvPr>
            <p:cNvSpPr/>
            <p:nvPr/>
          </p:nvSpPr>
          <p:spPr bwMode="auto">
            <a:xfrm>
              <a:off x="2710363" y="1584298"/>
              <a:ext cx="766965" cy="162732"/>
            </a:xfrm>
            <a:prstGeom prst="rect">
              <a:avLst/>
            </a:prstGeom>
            <a:solidFill>
              <a:srgbClr val="00B0F0"/>
            </a:solidFill>
            <a:ln w="12700">
              <a:noFill/>
              <a:prstDash val="solid"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grpSp>
          <p:nvGrpSpPr>
            <p:cNvPr id="71" name="グループ化 70">
              <a:extLst>
                <a:ext uri="{FF2B5EF4-FFF2-40B4-BE49-F238E27FC236}">
                  <a16:creationId xmlns:a16="http://schemas.microsoft.com/office/drawing/2014/main" id="{C5F76AC5-9170-425E-9DA6-0673A312A692}"/>
                </a:ext>
              </a:extLst>
            </p:cNvPr>
            <p:cNvGrpSpPr/>
            <p:nvPr/>
          </p:nvGrpSpPr>
          <p:grpSpPr>
            <a:xfrm>
              <a:off x="2559803" y="1344272"/>
              <a:ext cx="1063804" cy="497725"/>
              <a:chOff x="662423" y="3416873"/>
              <a:chExt cx="1063804" cy="497725"/>
            </a:xfrm>
          </p:grpSpPr>
          <p:grpSp>
            <p:nvGrpSpPr>
              <p:cNvPr id="72" name="グループ化 71">
                <a:extLst>
                  <a:ext uri="{FF2B5EF4-FFF2-40B4-BE49-F238E27FC236}">
                    <a16:creationId xmlns:a16="http://schemas.microsoft.com/office/drawing/2014/main" id="{5C3B26E2-21C5-4A02-A7AF-BAC1C89C16E9}"/>
                  </a:ext>
                </a:extLst>
              </p:cNvPr>
              <p:cNvGrpSpPr/>
              <p:nvPr/>
            </p:nvGrpSpPr>
            <p:grpSpPr>
              <a:xfrm>
                <a:off x="15387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82" name="フリーフォーム: 図形 81">
                  <a:extLst>
                    <a:ext uri="{FF2B5EF4-FFF2-40B4-BE49-F238E27FC236}">
                      <a16:creationId xmlns:a16="http://schemas.microsoft.com/office/drawing/2014/main" id="{3D9392DA-6F97-4B9E-AB94-9C2F485904F7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" name="フリーフォーム: 図形 82">
                  <a:extLst>
                    <a:ext uri="{FF2B5EF4-FFF2-40B4-BE49-F238E27FC236}">
                      <a16:creationId xmlns:a16="http://schemas.microsoft.com/office/drawing/2014/main" id="{001E97C2-4D13-4F13-901E-49FB68176981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3" name="グループ化 72">
                <a:extLst>
                  <a:ext uri="{FF2B5EF4-FFF2-40B4-BE49-F238E27FC236}">
                    <a16:creationId xmlns:a16="http://schemas.microsoft.com/office/drawing/2014/main" id="{8FBD23FC-DF19-4334-B610-8F36283B4896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80" name="フリーフォーム: 図形 79">
                  <a:extLst>
                    <a:ext uri="{FF2B5EF4-FFF2-40B4-BE49-F238E27FC236}">
                      <a16:creationId xmlns:a16="http://schemas.microsoft.com/office/drawing/2014/main" id="{5B9FCB5C-A6E5-4AF3-A89C-0D1AEA951F06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" name="フリーフォーム: 図形 80">
                  <a:extLst>
                    <a:ext uri="{FF2B5EF4-FFF2-40B4-BE49-F238E27FC236}">
                      <a16:creationId xmlns:a16="http://schemas.microsoft.com/office/drawing/2014/main" id="{D6D9B5EF-479D-4E2D-99CD-9A42645F44AF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4" name="グループ化 73">
                <a:extLst>
                  <a:ext uri="{FF2B5EF4-FFF2-40B4-BE49-F238E27FC236}">
                    <a16:creationId xmlns:a16="http://schemas.microsoft.com/office/drawing/2014/main" id="{A537501B-154F-4376-8A74-B9BA8C89C48C}"/>
                  </a:ext>
                </a:extLst>
              </p:cNvPr>
              <p:cNvGrpSpPr/>
              <p:nvPr/>
            </p:nvGrpSpPr>
            <p:grpSpPr>
              <a:xfrm>
                <a:off x="1329173" y="3620073"/>
                <a:ext cx="187504" cy="262775"/>
                <a:chOff x="1538723" y="3290585"/>
                <a:chExt cx="277618" cy="389064"/>
              </a:xfrm>
            </p:grpSpPr>
            <p:sp>
              <p:nvSpPr>
                <p:cNvPr id="78" name="フリーフォーム: 図形 77">
                  <a:extLst>
                    <a:ext uri="{FF2B5EF4-FFF2-40B4-BE49-F238E27FC236}">
                      <a16:creationId xmlns:a16="http://schemas.microsoft.com/office/drawing/2014/main" id="{C403163B-BA05-44CA-BC71-46D68B376C59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" name="フリーフォーム: 図形 78">
                  <a:extLst>
                    <a:ext uri="{FF2B5EF4-FFF2-40B4-BE49-F238E27FC236}">
                      <a16:creationId xmlns:a16="http://schemas.microsoft.com/office/drawing/2014/main" id="{B0399ECD-DE53-4A7A-9E31-68E57997A5B4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5" name="グループ化 74">
                <a:extLst>
                  <a:ext uri="{FF2B5EF4-FFF2-40B4-BE49-F238E27FC236}">
                    <a16:creationId xmlns:a16="http://schemas.microsoft.com/office/drawing/2014/main" id="{A90F4BA3-2C89-42E3-89B0-B655EB6CD17A}"/>
                  </a:ext>
                </a:extLst>
              </p:cNvPr>
              <p:cNvGrpSpPr/>
              <p:nvPr/>
            </p:nvGrpSpPr>
            <p:grpSpPr>
              <a:xfrm>
                <a:off x="897373" y="3651823"/>
                <a:ext cx="187504" cy="262775"/>
                <a:chOff x="1538723" y="3290585"/>
                <a:chExt cx="277618" cy="389064"/>
              </a:xfrm>
            </p:grpSpPr>
            <p:sp>
              <p:nvSpPr>
                <p:cNvPr id="76" name="フリーフォーム: 図形 75">
                  <a:extLst>
                    <a:ext uri="{FF2B5EF4-FFF2-40B4-BE49-F238E27FC236}">
                      <a16:creationId xmlns:a16="http://schemas.microsoft.com/office/drawing/2014/main" id="{B900EED8-C2BD-4933-B68A-0A3F55C2D742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" name="フリーフォーム: 図形 76">
                  <a:extLst>
                    <a:ext uri="{FF2B5EF4-FFF2-40B4-BE49-F238E27FC236}">
                      <a16:creationId xmlns:a16="http://schemas.microsoft.com/office/drawing/2014/main" id="{345EA550-CFFA-4BB7-961D-3D77C346BDFA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18" name="グループ化 117">
            <a:extLst>
              <a:ext uri="{FF2B5EF4-FFF2-40B4-BE49-F238E27FC236}">
                <a16:creationId xmlns:a16="http://schemas.microsoft.com/office/drawing/2014/main" id="{951CD053-C32A-4B24-AD6F-E44D51F3741E}"/>
              </a:ext>
            </a:extLst>
          </p:cNvPr>
          <p:cNvGrpSpPr/>
          <p:nvPr/>
        </p:nvGrpSpPr>
        <p:grpSpPr>
          <a:xfrm>
            <a:off x="5956285" y="953725"/>
            <a:ext cx="1771639" cy="1180230"/>
            <a:chOff x="5956285" y="953725"/>
            <a:chExt cx="1771639" cy="1180230"/>
          </a:xfrm>
        </p:grpSpPr>
        <p:grpSp>
          <p:nvGrpSpPr>
            <p:cNvPr id="119" name="グループ化 118">
              <a:extLst>
                <a:ext uri="{FF2B5EF4-FFF2-40B4-BE49-F238E27FC236}">
                  <a16:creationId xmlns:a16="http://schemas.microsoft.com/office/drawing/2014/main" id="{F91B9B2B-F586-4923-B7DD-754F31F027B7}"/>
                </a:ext>
              </a:extLst>
            </p:cNvPr>
            <p:cNvGrpSpPr/>
            <p:nvPr/>
          </p:nvGrpSpPr>
          <p:grpSpPr>
            <a:xfrm>
              <a:off x="5956285" y="953725"/>
              <a:ext cx="1771639" cy="1180230"/>
              <a:chOff x="2188589" y="3013791"/>
              <a:chExt cx="1771639" cy="1180230"/>
            </a:xfrm>
          </p:grpSpPr>
          <p:sp>
            <p:nvSpPr>
              <p:cNvPr id="155" name="フリーフォーム: 図形 154">
                <a:extLst>
                  <a:ext uri="{FF2B5EF4-FFF2-40B4-BE49-F238E27FC236}">
                    <a16:creationId xmlns:a16="http://schemas.microsoft.com/office/drawing/2014/main" id="{92E57D92-7FF5-4D99-B975-BFBD1EB111E5}"/>
                  </a:ext>
                </a:extLst>
              </p:cNvPr>
              <p:cNvSpPr/>
              <p:nvPr/>
            </p:nvSpPr>
            <p:spPr bwMode="auto">
              <a:xfrm flipH="1">
                <a:off x="3137983" y="3085801"/>
                <a:ext cx="488211" cy="294311"/>
              </a:xfrm>
              <a:custGeom>
                <a:avLst/>
                <a:gdLst>
                  <a:gd name="connsiteX0" fmla="*/ 298577 w 601163"/>
                  <a:gd name="connsiteY0" fmla="*/ 85 h 315654"/>
                  <a:gd name="connsiteX1" fmla="*/ 353517 w 601163"/>
                  <a:gd name="connsiteY1" fmla="*/ 41618 h 315654"/>
                  <a:gd name="connsiteX2" fmla="*/ 437260 w 601163"/>
                  <a:gd name="connsiteY2" fmla="*/ 89350 h 315654"/>
                  <a:gd name="connsiteX3" fmla="*/ 441886 w 601163"/>
                  <a:gd name="connsiteY3" fmla="*/ 91839 h 315654"/>
                  <a:gd name="connsiteX4" fmla="*/ 445567 w 601163"/>
                  <a:gd name="connsiteY4" fmla="*/ 92303 h 315654"/>
                  <a:gd name="connsiteX5" fmla="*/ 483262 w 601163"/>
                  <a:gd name="connsiteY5" fmla="*/ 131660 h 315654"/>
                  <a:gd name="connsiteX6" fmla="*/ 567005 w 601163"/>
                  <a:gd name="connsiteY6" fmla="*/ 179392 h 315654"/>
                  <a:gd name="connsiteX7" fmla="*/ 600974 w 601163"/>
                  <a:gd name="connsiteY7" fmla="*/ 219051 h 315654"/>
                  <a:gd name="connsiteX8" fmla="*/ 586346 w 601163"/>
                  <a:gd name="connsiteY8" fmla="*/ 258839 h 315654"/>
                  <a:gd name="connsiteX9" fmla="*/ 597272 w 601163"/>
                  <a:gd name="connsiteY9" fmla="*/ 305555 h 315654"/>
                  <a:gd name="connsiteX10" fmla="*/ 591060 w 601163"/>
                  <a:gd name="connsiteY10" fmla="*/ 315654 h 315654"/>
                  <a:gd name="connsiteX11" fmla="*/ 26144 w 601163"/>
                  <a:gd name="connsiteY11" fmla="*/ 315654 h 315654"/>
                  <a:gd name="connsiteX12" fmla="*/ 25310 w 601163"/>
                  <a:gd name="connsiteY12" fmla="*/ 311584 h 315654"/>
                  <a:gd name="connsiteX13" fmla="*/ 25194 w 601163"/>
                  <a:gd name="connsiteY13" fmla="*/ 311466 h 315654"/>
                  <a:gd name="connsiteX14" fmla="*/ 8548 w 601163"/>
                  <a:gd name="connsiteY14" fmla="*/ 294599 h 315654"/>
                  <a:gd name="connsiteX15" fmla="*/ 410 w 601163"/>
                  <a:gd name="connsiteY15" fmla="*/ 270053 h 315654"/>
                  <a:gd name="connsiteX16" fmla="*/ 7502 w 601163"/>
                  <a:gd name="connsiteY16" fmla="*/ 232766 h 315654"/>
                  <a:gd name="connsiteX17" fmla="*/ 6407 w 601163"/>
                  <a:gd name="connsiteY17" fmla="*/ 173041 h 315654"/>
                  <a:gd name="connsiteX18" fmla="*/ 60338 w 601163"/>
                  <a:gd name="connsiteY18" fmla="*/ 133234 h 315654"/>
                  <a:gd name="connsiteX19" fmla="*/ 83477 w 601163"/>
                  <a:gd name="connsiteY19" fmla="*/ 93881 h 315654"/>
                  <a:gd name="connsiteX20" fmla="*/ 113054 w 601163"/>
                  <a:gd name="connsiteY20" fmla="*/ 86347 h 315654"/>
                  <a:gd name="connsiteX21" fmla="*/ 127491 w 601163"/>
                  <a:gd name="connsiteY21" fmla="*/ 94260 h 315654"/>
                  <a:gd name="connsiteX22" fmla="*/ 138954 w 601163"/>
                  <a:gd name="connsiteY22" fmla="*/ 78646 h 315654"/>
                  <a:gd name="connsiteX23" fmla="*/ 170969 w 601163"/>
                  <a:gd name="connsiteY23" fmla="*/ 68690 h 315654"/>
                  <a:gd name="connsiteX24" fmla="*/ 194109 w 601163"/>
                  <a:gd name="connsiteY24" fmla="*/ 29338 h 315654"/>
                  <a:gd name="connsiteX25" fmla="*/ 251272 w 601163"/>
                  <a:gd name="connsiteY25" fmla="*/ 36926 h 315654"/>
                  <a:gd name="connsiteX26" fmla="*/ 298577 w 601163"/>
                  <a:gd name="connsiteY26" fmla="*/ 85 h 315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01163" h="315654">
                    <a:moveTo>
                      <a:pt x="298577" y="85"/>
                    </a:moveTo>
                    <a:cubicBezTo>
                      <a:pt x="322227" y="-1342"/>
                      <a:pt x="344151" y="15229"/>
                      <a:pt x="353517" y="41618"/>
                    </a:cubicBezTo>
                    <a:cubicBezTo>
                      <a:pt x="387472" y="26306"/>
                      <a:pt x="425250" y="47835"/>
                      <a:pt x="437260" y="89350"/>
                    </a:cubicBezTo>
                    <a:lnTo>
                      <a:pt x="441886" y="91839"/>
                    </a:lnTo>
                    <a:lnTo>
                      <a:pt x="445567" y="92303"/>
                    </a:lnTo>
                    <a:cubicBezTo>
                      <a:pt x="462149" y="97600"/>
                      <a:pt x="476237" y="111869"/>
                      <a:pt x="483262" y="131660"/>
                    </a:cubicBezTo>
                    <a:cubicBezTo>
                      <a:pt x="517217" y="116349"/>
                      <a:pt x="554995" y="137877"/>
                      <a:pt x="567005" y="179392"/>
                    </a:cubicBezTo>
                    <a:cubicBezTo>
                      <a:pt x="584803" y="180887"/>
                      <a:pt x="599168" y="197655"/>
                      <a:pt x="600974" y="219051"/>
                    </a:cubicBezTo>
                    <a:cubicBezTo>
                      <a:pt x="602285" y="234531"/>
                      <a:pt x="596727" y="249654"/>
                      <a:pt x="586346" y="258839"/>
                    </a:cubicBezTo>
                    <a:cubicBezTo>
                      <a:pt x="597321" y="270388"/>
                      <a:pt x="601614" y="288741"/>
                      <a:pt x="597272" y="305555"/>
                    </a:cubicBezTo>
                    <a:lnTo>
                      <a:pt x="591060" y="315654"/>
                    </a:lnTo>
                    <a:lnTo>
                      <a:pt x="26144" y="315654"/>
                    </a:lnTo>
                    <a:lnTo>
                      <a:pt x="25310" y="311584"/>
                    </a:lnTo>
                    <a:lnTo>
                      <a:pt x="25194" y="311466"/>
                    </a:lnTo>
                    <a:lnTo>
                      <a:pt x="8548" y="294599"/>
                    </a:lnTo>
                    <a:cubicBezTo>
                      <a:pt x="4267" y="287459"/>
                      <a:pt x="1423" y="279058"/>
                      <a:pt x="410" y="270053"/>
                    </a:cubicBezTo>
                    <a:cubicBezTo>
                      <a:pt x="-1064" y="256979"/>
                      <a:pt x="1457" y="243715"/>
                      <a:pt x="7502" y="232766"/>
                    </a:cubicBezTo>
                    <a:cubicBezTo>
                      <a:pt x="-396" y="214070"/>
                      <a:pt x="-797" y="192071"/>
                      <a:pt x="6407" y="173041"/>
                    </a:cubicBezTo>
                    <a:cubicBezTo>
                      <a:pt x="15983" y="147740"/>
                      <a:pt x="37298" y="132008"/>
                      <a:pt x="60338" y="133234"/>
                    </a:cubicBezTo>
                    <a:cubicBezTo>
                      <a:pt x="62975" y="116683"/>
                      <a:pt x="71417" y="102337"/>
                      <a:pt x="83477" y="93881"/>
                    </a:cubicBezTo>
                    <a:cubicBezTo>
                      <a:pt x="92640" y="87456"/>
                      <a:pt x="103012" y="85014"/>
                      <a:pt x="113054" y="86347"/>
                    </a:cubicBezTo>
                    <a:lnTo>
                      <a:pt x="127491" y="94260"/>
                    </a:lnTo>
                    <a:lnTo>
                      <a:pt x="138954" y="78646"/>
                    </a:lnTo>
                    <a:cubicBezTo>
                      <a:pt x="148360" y="71704"/>
                      <a:pt x="159449" y="68077"/>
                      <a:pt x="170969" y="68690"/>
                    </a:cubicBezTo>
                    <a:cubicBezTo>
                      <a:pt x="173607" y="52140"/>
                      <a:pt x="182048" y="37794"/>
                      <a:pt x="194109" y="29338"/>
                    </a:cubicBezTo>
                    <a:cubicBezTo>
                      <a:pt x="212433" y="16488"/>
                      <a:pt x="235599" y="19567"/>
                      <a:pt x="251272" y="36926"/>
                    </a:cubicBezTo>
                    <a:cubicBezTo>
                      <a:pt x="260498" y="15322"/>
                      <a:pt x="278508" y="1296"/>
                      <a:pt x="298577" y="85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00660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39553B2C-03AA-4A18-AC07-9F1B8E68B234}"/>
                  </a:ext>
                </a:extLst>
              </p:cNvPr>
              <p:cNvSpPr/>
              <p:nvPr/>
            </p:nvSpPr>
            <p:spPr bwMode="auto">
              <a:xfrm flipH="1">
                <a:off x="3335928" y="3199454"/>
                <a:ext cx="428838" cy="315654"/>
              </a:xfrm>
              <a:custGeom>
                <a:avLst/>
                <a:gdLst>
                  <a:gd name="connsiteX0" fmla="*/ 298577 w 601163"/>
                  <a:gd name="connsiteY0" fmla="*/ 85 h 315654"/>
                  <a:gd name="connsiteX1" fmla="*/ 353517 w 601163"/>
                  <a:gd name="connsiteY1" fmla="*/ 41618 h 315654"/>
                  <a:gd name="connsiteX2" fmla="*/ 437260 w 601163"/>
                  <a:gd name="connsiteY2" fmla="*/ 89350 h 315654"/>
                  <a:gd name="connsiteX3" fmla="*/ 441886 w 601163"/>
                  <a:gd name="connsiteY3" fmla="*/ 91839 h 315654"/>
                  <a:gd name="connsiteX4" fmla="*/ 445567 w 601163"/>
                  <a:gd name="connsiteY4" fmla="*/ 92303 h 315654"/>
                  <a:gd name="connsiteX5" fmla="*/ 483262 w 601163"/>
                  <a:gd name="connsiteY5" fmla="*/ 131660 h 315654"/>
                  <a:gd name="connsiteX6" fmla="*/ 567005 w 601163"/>
                  <a:gd name="connsiteY6" fmla="*/ 179392 h 315654"/>
                  <a:gd name="connsiteX7" fmla="*/ 600974 w 601163"/>
                  <a:gd name="connsiteY7" fmla="*/ 219051 h 315654"/>
                  <a:gd name="connsiteX8" fmla="*/ 586346 w 601163"/>
                  <a:gd name="connsiteY8" fmla="*/ 258839 h 315654"/>
                  <a:gd name="connsiteX9" fmla="*/ 597272 w 601163"/>
                  <a:gd name="connsiteY9" fmla="*/ 305555 h 315654"/>
                  <a:gd name="connsiteX10" fmla="*/ 591060 w 601163"/>
                  <a:gd name="connsiteY10" fmla="*/ 315654 h 315654"/>
                  <a:gd name="connsiteX11" fmla="*/ 26144 w 601163"/>
                  <a:gd name="connsiteY11" fmla="*/ 315654 h 315654"/>
                  <a:gd name="connsiteX12" fmla="*/ 25310 w 601163"/>
                  <a:gd name="connsiteY12" fmla="*/ 311584 h 315654"/>
                  <a:gd name="connsiteX13" fmla="*/ 25194 w 601163"/>
                  <a:gd name="connsiteY13" fmla="*/ 311466 h 315654"/>
                  <a:gd name="connsiteX14" fmla="*/ 8548 w 601163"/>
                  <a:gd name="connsiteY14" fmla="*/ 294599 h 315654"/>
                  <a:gd name="connsiteX15" fmla="*/ 410 w 601163"/>
                  <a:gd name="connsiteY15" fmla="*/ 270053 h 315654"/>
                  <a:gd name="connsiteX16" fmla="*/ 7502 w 601163"/>
                  <a:gd name="connsiteY16" fmla="*/ 232766 h 315654"/>
                  <a:gd name="connsiteX17" fmla="*/ 6407 w 601163"/>
                  <a:gd name="connsiteY17" fmla="*/ 173041 h 315654"/>
                  <a:gd name="connsiteX18" fmla="*/ 60338 w 601163"/>
                  <a:gd name="connsiteY18" fmla="*/ 133234 h 315654"/>
                  <a:gd name="connsiteX19" fmla="*/ 83477 w 601163"/>
                  <a:gd name="connsiteY19" fmla="*/ 93881 h 315654"/>
                  <a:gd name="connsiteX20" fmla="*/ 113054 w 601163"/>
                  <a:gd name="connsiteY20" fmla="*/ 86347 h 315654"/>
                  <a:gd name="connsiteX21" fmla="*/ 127491 w 601163"/>
                  <a:gd name="connsiteY21" fmla="*/ 94260 h 315654"/>
                  <a:gd name="connsiteX22" fmla="*/ 138954 w 601163"/>
                  <a:gd name="connsiteY22" fmla="*/ 78646 h 315654"/>
                  <a:gd name="connsiteX23" fmla="*/ 170969 w 601163"/>
                  <a:gd name="connsiteY23" fmla="*/ 68690 h 315654"/>
                  <a:gd name="connsiteX24" fmla="*/ 194109 w 601163"/>
                  <a:gd name="connsiteY24" fmla="*/ 29338 h 315654"/>
                  <a:gd name="connsiteX25" fmla="*/ 251272 w 601163"/>
                  <a:gd name="connsiteY25" fmla="*/ 36926 h 315654"/>
                  <a:gd name="connsiteX26" fmla="*/ 298577 w 601163"/>
                  <a:gd name="connsiteY26" fmla="*/ 85 h 315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01163" h="315654">
                    <a:moveTo>
                      <a:pt x="298577" y="85"/>
                    </a:moveTo>
                    <a:cubicBezTo>
                      <a:pt x="322227" y="-1342"/>
                      <a:pt x="344151" y="15229"/>
                      <a:pt x="353517" y="41618"/>
                    </a:cubicBezTo>
                    <a:cubicBezTo>
                      <a:pt x="387472" y="26306"/>
                      <a:pt x="425250" y="47835"/>
                      <a:pt x="437260" y="89350"/>
                    </a:cubicBezTo>
                    <a:lnTo>
                      <a:pt x="441886" y="91839"/>
                    </a:lnTo>
                    <a:lnTo>
                      <a:pt x="445567" y="92303"/>
                    </a:lnTo>
                    <a:cubicBezTo>
                      <a:pt x="462149" y="97600"/>
                      <a:pt x="476237" y="111869"/>
                      <a:pt x="483262" y="131660"/>
                    </a:cubicBezTo>
                    <a:cubicBezTo>
                      <a:pt x="517217" y="116349"/>
                      <a:pt x="554995" y="137877"/>
                      <a:pt x="567005" y="179392"/>
                    </a:cubicBezTo>
                    <a:cubicBezTo>
                      <a:pt x="584803" y="180887"/>
                      <a:pt x="599168" y="197655"/>
                      <a:pt x="600974" y="219051"/>
                    </a:cubicBezTo>
                    <a:cubicBezTo>
                      <a:pt x="602285" y="234531"/>
                      <a:pt x="596727" y="249654"/>
                      <a:pt x="586346" y="258839"/>
                    </a:cubicBezTo>
                    <a:cubicBezTo>
                      <a:pt x="597321" y="270388"/>
                      <a:pt x="601614" y="288741"/>
                      <a:pt x="597272" y="305555"/>
                    </a:cubicBezTo>
                    <a:lnTo>
                      <a:pt x="591060" y="315654"/>
                    </a:lnTo>
                    <a:lnTo>
                      <a:pt x="26144" y="315654"/>
                    </a:lnTo>
                    <a:lnTo>
                      <a:pt x="25310" y="311584"/>
                    </a:lnTo>
                    <a:lnTo>
                      <a:pt x="25194" y="311466"/>
                    </a:lnTo>
                    <a:lnTo>
                      <a:pt x="8548" y="294599"/>
                    </a:lnTo>
                    <a:cubicBezTo>
                      <a:pt x="4267" y="287459"/>
                      <a:pt x="1423" y="279058"/>
                      <a:pt x="410" y="270053"/>
                    </a:cubicBezTo>
                    <a:cubicBezTo>
                      <a:pt x="-1064" y="256979"/>
                      <a:pt x="1457" y="243715"/>
                      <a:pt x="7502" y="232766"/>
                    </a:cubicBezTo>
                    <a:cubicBezTo>
                      <a:pt x="-396" y="214070"/>
                      <a:pt x="-797" y="192071"/>
                      <a:pt x="6407" y="173041"/>
                    </a:cubicBezTo>
                    <a:cubicBezTo>
                      <a:pt x="15983" y="147740"/>
                      <a:pt x="37298" y="132008"/>
                      <a:pt x="60338" y="133234"/>
                    </a:cubicBezTo>
                    <a:cubicBezTo>
                      <a:pt x="62975" y="116683"/>
                      <a:pt x="71417" y="102337"/>
                      <a:pt x="83477" y="93881"/>
                    </a:cubicBezTo>
                    <a:cubicBezTo>
                      <a:pt x="92640" y="87456"/>
                      <a:pt x="103012" y="85014"/>
                      <a:pt x="113054" y="86347"/>
                    </a:cubicBezTo>
                    <a:lnTo>
                      <a:pt x="127491" y="94260"/>
                    </a:lnTo>
                    <a:lnTo>
                      <a:pt x="138954" y="78646"/>
                    </a:lnTo>
                    <a:cubicBezTo>
                      <a:pt x="148360" y="71704"/>
                      <a:pt x="159449" y="68077"/>
                      <a:pt x="170969" y="68690"/>
                    </a:cubicBezTo>
                    <a:cubicBezTo>
                      <a:pt x="173607" y="52140"/>
                      <a:pt x="182048" y="37794"/>
                      <a:pt x="194109" y="29338"/>
                    </a:cubicBezTo>
                    <a:cubicBezTo>
                      <a:pt x="212433" y="16488"/>
                      <a:pt x="235599" y="19567"/>
                      <a:pt x="251272" y="36926"/>
                    </a:cubicBezTo>
                    <a:cubicBezTo>
                      <a:pt x="260498" y="15322"/>
                      <a:pt x="278508" y="1296"/>
                      <a:pt x="298577" y="85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7" name="フリーフォーム: 図形 156">
                <a:extLst>
                  <a:ext uri="{FF2B5EF4-FFF2-40B4-BE49-F238E27FC236}">
                    <a16:creationId xmlns:a16="http://schemas.microsoft.com/office/drawing/2014/main" id="{5E928C5E-A380-46D4-AEBC-728BB91F8591}"/>
                  </a:ext>
                </a:extLst>
              </p:cNvPr>
              <p:cNvSpPr/>
              <p:nvPr/>
            </p:nvSpPr>
            <p:spPr bwMode="auto">
              <a:xfrm flipH="1">
                <a:off x="2607650" y="3013791"/>
                <a:ext cx="601163" cy="362402"/>
              </a:xfrm>
              <a:custGeom>
                <a:avLst/>
                <a:gdLst>
                  <a:gd name="connsiteX0" fmla="*/ 298577 w 601163"/>
                  <a:gd name="connsiteY0" fmla="*/ 85 h 315654"/>
                  <a:gd name="connsiteX1" fmla="*/ 353517 w 601163"/>
                  <a:gd name="connsiteY1" fmla="*/ 41618 h 315654"/>
                  <a:gd name="connsiteX2" fmla="*/ 437260 w 601163"/>
                  <a:gd name="connsiteY2" fmla="*/ 89350 h 315654"/>
                  <a:gd name="connsiteX3" fmla="*/ 441886 w 601163"/>
                  <a:gd name="connsiteY3" fmla="*/ 91839 h 315654"/>
                  <a:gd name="connsiteX4" fmla="*/ 445567 w 601163"/>
                  <a:gd name="connsiteY4" fmla="*/ 92303 h 315654"/>
                  <a:gd name="connsiteX5" fmla="*/ 483262 w 601163"/>
                  <a:gd name="connsiteY5" fmla="*/ 131660 h 315654"/>
                  <a:gd name="connsiteX6" fmla="*/ 567005 w 601163"/>
                  <a:gd name="connsiteY6" fmla="*/ 179392 h 315654"/>
                  <a:gd name="connsiteX7" fmla="*/ 600974 w 601163"/>
                  <a:gd name="connsiteY7" fmla="*/ 219051 h 315654"/>
                  <a:gd name="connsiteX8" fmla="*/ 586346 w 601163"/>
                  <a:gd name="connsiteY8" fmla="*/ 258839 h 315654"/>
                  <a:gd name="connsiteX9" fmla="*/ 597272 w 601163"/>
                  <a:gd name="connsiteY9" fmla="*/ 305555 h 315654"/>
                  <a:gd name="connsiteX10" fmla="*/ 591060 w 601163"/>
                  <a:gd name="connsiteY10" fmla="*/ 315654 h 315654"/>
                  <a:gd name="connsiteX11" fmla="*/ 26144 w 601163"/>
                  <a:gd name="connsiteY11" fmla="*/ 315654 h 315654"/>
                  <a:gd name="connsiteX12" fmla="*/ 25310 w 601163"/>
                  <a:gd name="connsiteY12" fmla="*/ 311584 h 315654"/>
                  <a:gd name="connsiteX13" fmla="*/ 25194 w 601163"/>
                  <a:gd name="connsiteY13" fmla="*/ 311466 h 315654"/>
                  <a:gd name="connsiteX14" fmla="*/ 8548 w 601163"/>
                  <a:gd name="connsiteY14" fmla="*/ 294599 h 315654"/>
                  <a:gd name="connsiteX15" fmla="*/ 410 w 601163"/>
                  <a:gd name="connsiteY15" fmla="*/ 270053 h 315654"/>
                  <a:gd name="connsiteX16" fmla="*/ 7502 w 601163"/>
                  <a:gd name="connsiteY16" fmla="*/ 232766 h 315654"/>
                  <a:gd name="connsiteX17" fmla="*/ 6407 w 601163"/>
                  <a:gd name="connsiteY17" fmla="*/ 173041 h 315654"/>
                  <a:gd name="connsiteX18" fmla="*/ 60338 w 601163"/>
                  <a:gd name="connsiteY18" fmla="*/ 133234 h 315654"/>
                  <a:gd name="connsiteX19" fmla="*/ 83477 w 601163"/>
                  <a:gd name="connsiteY19" fmla="*/ 93881 h 315654"/>
                  <a:gd name="connsiteX20" fmla="*/ 113054 w 601163"/>
                  <a:gd name="connsiteY20" fmla="*/ 86347 h 315654"/>
                  <a:gd name="connsiteX21" fmla="*/ 127491 w 601163"/>
                  <a:gd name="connsiteY21" fmla="*/ 94260 h 315654"/>
                  <a:gd name="connsiteX22" fmla="*/ 138954 w 601163"/>
                  <a:gd name="connsiteY22" fmla="*/ 78646 h 315654"/>
                  <a:gd name="connsiteX23" fmla="*/ 170969 w 601163"/>
                  <a:gd name="connsiteY23" fmla="*/ 68690 h 315654"/>
                  <a:gd name="connsiteX24" fmla="*/ 194109 w 601163"/>
                  <a:gd name="connsiteY24" fmla="*/ 29338 h 315654"/>
                  <a:gd name="connsiteX25" fmla="*/ 251272 w 601163"/>
                  <a:gd name="connsiteY25" fmla="*/ 36926 h 315654"/>
                  <a:gd name="connsiteX26" fmla="*/ 298577 w 601163"/>
                  <a:gd name="connsiteY26" fmla="*/ 85 h 315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01163" h="315654">
                    <a:moveTo>
                      <a:pt x="298577" y="85"/>
                    </a:moveTo>
                    <a:cubicBezTo>
                      <a:pt x="322227" y="-1342"/>
                      <a:pt x="344151" y="15229"/>
                      <a:pt x="353517" y="41618"/>
                    </a:cubicBezTo>
                    <a:cubicBezTo>
                      <a:pt x="387472" y="26306"/>
                      <a:pt x="425250" y="47835"/>
                      <a:pt x="437260" y="89350"/>
                    </a:cubicBezTo>
                    <a:lnTo>
                      <a:pt x="441886" y="91839"/>
                    </a:lnTo>
                    <a:lnTo>
                      <a:pt x="445567" y="92303"/>
                    </a:lnTo>
                    <a:cubicBezTo>
                      <a:pt x="462149" y="97600"/>
                      <a:pt x="476237" y="111869"/>
                      <a:pt x="483262" y="131660"/>
                    </a:cubicBezTo>
                    <a:cubicBezTo>
                      <a:pt x="517217" y="116349"/>
                      <a:pt x="554995" y="137877"/>
                      <a:pt x="567005" y="179392"/>
                    </a:cubicBezTo>
                    <a:cubicBezTo>
                      <a:pt x="584803" y="180887"/>
                      <a:pt x="599168" y="197655"/>
                      <a:pt x="600974" y="219051"/>
                    </a:cubicBezTo>
                    <a:cubicBezTo>
                      <a:pt x="602285" y="234531"/>
                      <a:pt x="596727" y="249654"/>
                      <a:pt x="586346" y="258839"/>
                    </a:cubicBezTo>
                    <a:cubicBezTo>
                      <a:pt x="597321" y="270388"/>
                      <a:pt x="601614" y="288741"/>
                      <a:pt x="597272" y="305555"/>
                    </a:cubicBezTo>
                    <a:lnTo>
                      <a:pt x="591060" y="315654"/>
                    </a:lnTo>
                    <a:lnTo>
                      <a:pt x="26144" y="315654"/>
                    </a:lnTo>
                    <a:lnTo>
                      <a:pt x="25310" y="311584"/>
                    </a:lnTo>
                    <a:lnTo>
                      <a:pt x="25194" y="311466"/>
                    </a:lnTo>
                    <a:lnTo>
                      <a:pt x="8548" y="294599"/>
                    </a:lnTo>
                    <a:cubicBezTo>
                      <a:pt x="4267" y="287459"/>
                      <a:pt x="1423" y="279058"/>
                      <a:pt x="410" y="270053"/>
                    </a:cubicBezTo>
                    <a:cubicBezTo>
                      <a:pt x="-1064" y="256979"/>
                      <a:pt x="1457" y="243715"/>
                      <a:pt x="7502" y="232766"/>
                    </a:cubicBezTo>
                    <a:cubicBezTo>
                      <a:pt x="-396" y="214070"/>
                      <a:pt x="-797" y="192071"/>
                      <a:pt x="6407" y="173041"/>
                    </a:cubicBezTo>
                    <a:cubicBezTo>
                      <a:pt x="15983" y="147740"/>
                      <a:pt x="37298" y="132008"/>
                      <a:pt x="60338" y="133234"/>
                    </a:cubicBezTo>
                    <a:cubicBezTo>
                      <a:pt x="62975" y="116683"/>
                      <a:pt x="71417" y="102337"/>
                      <a:pt x="83477" y="93881"/>
                    </a:cubicBezTo>
                    <a:cubicBezTo>
                      <a:pt x="92640" y="87456"/>
                      <a:pt x="103012" y="85014"/>
                      <a:pt x="113054" y="86347"/>
                    </a:cubicBezTo>
                    <a:lnTo>
                      <a:pt x="127491" y="94260"/>
                    </a:lnTo>
                    <a:lnTo>
                      <a:pt x="138954" y="78646"/>
                    </a:lnTo>
                    <a:cubicBezTo>
                      <a:pt x="148360" y="71704"/>
                      <a:pt x="159449" y="68077"/>
                      <a:pt x="170969" y="68690"/>
                    </a:cubicBezTo>
                    <a:cubicBezTo>
                      <a:pt x="173607" y="52140"/>
                      <a:pt x="182048" y="37794"/>
                      <a:pt x="194109" y="29338"/>
                    </a:cubicBezTo>
                    <a:cubicBezTo>
                      <a:pt x="212433" y="16488"/>
                      <a:pt x="235599" y="19567"/>
                      <a:pt x="251272" y="36926"/>
                    </a:cubicBezTo>
                    <a:cubicBezTo>
                      <a:pt x="260498" y="15322"/>
                      <a:pt x="278508" y="1296"/>
                      <a:pt x="298577" y="85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00660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02ACA276-3B2E-4D21-B466-52CC804B064B}"/>
                  </a:ext>
                </a:extLst>
              </p:cNvPr>
              <p:cNvSpPr/>
              <p:nvPr/>
            </p:nvSpPr>
            <p:spPr bwMode="auto">
              <a:xfrm>
                <a:off x="2398286" y="3156203"/>
                <a:ext cx="428838" cy="315654"/>
              </a:xfrm>
              <a:custGeom>
                <a:avLst/>
                <a:gdLst>
                  <a:gd name="connsiteX0" fmla="*/ 298577 w 601163"/>
                  <a:gd name="connsiteY0" fmla="*/ 85 h 315654"/>
                  <a:gd name="connsiteX1" fmla="*/ 353517 w 601163"/>
                  <a:gd name="connsiteY1" fmla="*/ 41618 h 315654"/>
                  <a:gd name="connsiteX2" fmla="*/ 437260 w 601163"/>
                  <a:gd name="connsiteY2" fmla="*/ 89350 h 315654"/>
                  <a:gd name="connsiteX3" fmla="*/ 441886 w 601163"/>
                  <a:gd name="connsiteY3" fmla="*/ 91839 h 315654"/>
                  <a:gd name="connsiteX4" fmla="*/ 445567 w 601163"/>
                  <a:gd name="connsiteY4" fmla="*/ 92303 h 315654"/>
                  <a:gd name="connsiteX5" fmla="*/ 483262 w 601163"/>
                  <a:gd name="connsiteY5" fmla="*/ 131660 h 315654"/>
                  <a:gd name="connsiteX6" fmla="*/ 567005 w 601163"/>
                  <a:gd name="connsiteY6" fmla="*/ 179392 h 315654"/>
                  <a:gd name="connsiteX7" fmla="*/ 600974 w 601163"/>
                  <a:gd name="connsiteY7" fmla="*/ 219051 h 315654"/>
                  <a:gd name="connsiteX8" fmla="*/ 586346 w 601163"/>
                  <a:gd name="connsiteY8" fmla="*/ 258839 h 315654"/>
                  <a:gd name="connsiteX9" fmla="*/ 597272 w 601163"/>
                  <a:gd name="connsiteY9" fmla="*/ 305555 h 315654"/>
                  <a:gd name="connsiteX10" fmla="*/ 591060 w 601163"/>
                  <a:gd name="connsiteY10" fmla="*/ 315654 h 315654"/>
                  <a:gd name="connsiteX11" fmla="*/ 26144 w 601163"/>
                  <a:gd name="connsiteY11" fmla="*/ 315654 h 315654"/>
                  <a:gd name="connsiteX12" fmla="*/ 25310 w 601163"/>
                  <a:gd name="connsiteY12" fmla="*/ 311584 h 315654"/>
                  <a:gd name="connsiteX13" fmla="*/ 25194 w 601163"/>
                  <a:gd name="connsiteY13" fmla="*/ 311466 h 315654"/>
                  <a:gd name="connsiteX14" fmla="*/ 8548 w 601163"/>
                  <a:gd name="connsiteY14" fmla="*/ 294599 h 315654"/>
                  <a:gd name="connsiteX15" fmla="*/ 410 w 601163"/>
                  <a:gd name="connsiteY15" fmla="*/ 270053 h 315654"/>
                  <a:gd name="connsiteX16" fmla="*/ 7502 w 601163"/>
                  <a:gd name="connsiteY16" fmla="*/ 232766 h 315654"/>
                  <a:gd name="connsiteX17" fmla="*/ 6407 w 601163"/>
                  <a:gd name="connsiteY17" fmla="*/ 173041 h 315654"/>
                  <a:gd name="connsiteX18" fmla="*/ 60338 w 601163"/>
                  <a:gd name="connsiteY18" fmla="*/ 133234 h 315654"/>
                  <a:gd name="connsiteX19" fmla="*/ 83477 w 601163"/>
                  <a:gd name="connsiteY19" fmla="*/ 93881 h 315654"/>
                  <a:gd name="connsiteX20" fmla="*/ 113054 w 601163"/>
                  <a:gd name="connsiteY20" fmla="*/ 86347 h 315654"/>
                  <a:gd name="connsiteX21" fmla="*/ 127491 w 601163"/>
                  <a:gd name="connsiteY21" fmla="*/ 94260 h 315654"/>
                  <a:gd name="connsiteX22" fmla="*/ 138954 w 601163"/>
                  <a:gd name="connsiteY22" fmla="*/ 78646 h 315654"/>
                  <a:gd name="connsiteX23" fmla="*/ 170969 w 601163"/>
                  <a:gd name="connsiteY23" fmla="*/ 68690 h 315654"/>
                  <a:gd name="connsiteX24" fmla="*/ 194109 w 601163"/>
                  <a:gd name="connsiteY24" fmla="*/ 29338 h 315654"/>
                  <a:gd name="connsiteX25" fmla="*/ 251272 w 601163"/>
                  <a:gd name="connsiteY25" fmla="*/ 36926 h 315654"/>
                  <a:gd name="connsiteX26" fmla="*/ 298577 w 601163"/>
                  <a:gd name="connsiteY26" fmla="*/ 85 h 315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01163" h="315654">
                    <a:moveTo>
                      <a:pt x="298577" y="85"/>
                    </a:moveTo>
                    <a:cubicBezTo>
                      <a:pt x="322227" y="-1342"/>
                      <a:pt x="344151" y="15229"/>
                      <a:pt x="353517" y="41618"/>
                    </a:cubicBezTo>
                    <a:cubicBezTo>
                      <a:pt x="387472" y="26306"/>
                      <a:pt x="425250" y="47835"/>
                      <a:pt x="437260" y="89350"/>
                    </a:cubicBezTo>
                    <a:lnTo>
                      <a:pt x="441886" y="91839"/>
                    </a:lnTo>
                    <a:lnTo>
                      <a:pt x="445567" y="92303"/>
                    </a:lnTo>
                    <a:cubicBezTo>
                      <a:pt x="462149" y="97600"/>
                      <a:pt x="476237" y="111869"/>
                      <a:pt x="483262" y="131660"/>
                    </a:cubicBezTo>
                    <a:cubicBezTo>
                      <a:pt x="517217" y="116349"/>
                      <a:pt x="554995" y="137877"/>
                      <a:pt x="567005" y="179392"/>
                    </a:cubicBezTo>
                    <a:cubicBezTo>
                      <a:pt x="584803" y="180887"/>
                      <a:pt x="599168" y="197655"/>
                      <a:pt x="600974" y="219051"/>
                    </a:cubicBezTo>
                    <a:cubicBezTo>
                      <a:pt x="602285" y="234531"/>
                      <a:pt x="596727" y="249654"/>
                      <a:pt x="586346" y="258839"/>
                    </a:cubicBezTo>
                    <a:cubicBezTo>
                      <a:pt x="597321" y="270388"/>
                      <a:pt x="601614" y="288741"/>
                      <a:pt x="597272" y="305555"/>
                    </a:cubicBezTo>
                    <a:lnTo>
                      <a:pt x="591060" y="315654"/>
                    </a:lnTo>
                    <a:lnTo>
                      <a:pt x="26144" y="315654"/>
                    </a:lnTo>
                    <a:lnTo>
                      <a:pt x="25310" y="311584"/>
                    </a:lnTo>
                    <a:lnTo>
                      <a:pt x="25194" y="311466"/>
                    </a:lnTo>
                    <a:lnTo>
                      <a:pt x="8548" y="294599"/>
                    </a:lnTo>
                    <a:cubicBezTo>
                      <a:pt x="4267" y="287459"/>
                      <a:pt x="1423" y="279058"/>
                      <a:pt x="410" y="270053"/>
                    </a:cubicBezTo>
                    <a:cubicBezTo>
                      <a:pt x="-1064" y="256979"/>
                      <a:pt x="1457" y="243715"/>
                      <a:pt x="7502" y="232766"/>
                    </a:cubicBezTo>
                    <a:cubicBezTo>
                      <a:pt x="-396" y="214070"/>
                      <a:pt x="-797" y="192071"/>
                      <a:pt x="6407" y="173041"/>
                    </a:cubicBezTo>
                    <a:cubicBezTo>
                      <a:pt x="15983" y="147740"/>
                      <a:pt x="37298" y="132008"/>
                      <a:pt x="60338" y="133234"/>
                    </a:cubicBezTo>
                    <a:cubicBezTo>
                      <a:pt x="62975" y="116683"/>
                      <a:pt x="71417" y="102337"/>
                      <a:pt x="83477" y="93881"/>
                    </a:cubicBezTo>
                    <a:cubicBezTo>
                      <a:pt x="92640" y="87456"/>
                      <a:pt x="103012" y="85014"/>
                      <a:pt x="113054" y="86347"/>
                    </a:cubicBezTo>
                    <a:lnTo>
                      <a:pt x="127491" y="94260"/>
                    </a:lnTo>
                    <a:lnTo>
                      <a:pt x="138954" y="78646"/>
                    </a:lnTo>
                    <a:cubicBezTo>
                      <a:pt x="148360" y="71704"/>
                      <a:pt x="159449" y="68077"/>
                      <a:pt x="170969" y="68690"/>
                    </a:cubicBezTo>
                    <a:cubicBezTo>
                      <a:pt x="173607" y="52140"/>
                      <a:pt x="182048" y="37794"/>
                      <a:pt x="194109" y="29338"/>
                    </a:cubicBezTo>
                    <a:cubicBezTo>
                      <a:pt x="212433" y="16488"/>
                      <a:pt x="235599" y="19567"/>
                      <a:pt x="251272" y="36926"/>
                    </a:cubicBezTo>
                    <a:cubicBezTo>
                      <a:pt x="260498" y="15322"/>
                      <a:pt x="278508" y="1296"/>
                      <a:pt x="298577" y="85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9" name="フリーフォーム: 図形 158">
                <a:extLst>
                  <a:ext uri="{FF2B5EF4-FFF2-40B4-BE49-F238E27FC236}">
                    <a16:creationId xmlns:a16="http://schemas.microsoft.com/office/drawing/2014/main" id="{132EE1F5-73E8-4896-B91F-1CA65D9FC8FE}"/>
                  </a:ext>
                </a:extLst>
              </p:cNvPr>
              <p:cNvSpPr/>
              <p:nvPr/>
            </p:nvSpPr>
            <p:spPr bwMode="auto">
              <a:xfrm>
                <a:off x="3014909" y="3151298"/>
                <a:ext cx="469460" cy="288683"/>
              </a:xfrm>
              <a:custGeom>
                <a:avLst/>
                <a:gdLst>
                  <a:gd name="connsiteX0" fmla="*/ 298577 w 601163"/>
                  <a:gd name="connsiteY0" fmla="*/ 85 h 315654"/>
                  <a:gd name="connsiteX1" fmla="*/ 353517 w 601163"/>
                  <a:gd name="connsiteY1" fmla="*/ 41618 h 315654"/>
                  <a:gd name="connsiteX2" fmla="*/ 437260 w 601163"/>
                  <a:gd name="connsiteY2" fmla="*/ 89350 h 315654"/>
                  <a:gd name="connsiteX3" fmla="*/ 441886 w 601163"/>
                  <a:gd name="connsiteY3" fmla="*/ 91839 h 315654"/>
                  <a:gd name="connsiteX4" fmla="*/ 445567 w 601163"/>
                  <a:gd name="connsiteY4" fmla="*/ 92303 h 315654"/>
                  <a:gd name="connsiteX5" fmla="*/ 483262 w 601163"/>
                  <a:gd name="connsiteY5" fmla="*/ 131660 h 315654"/>
                  <a:gd name="connsiteX6" fmla="*/ 567005 w 601163"/>
                  <a:gd name="connsiteY6" fmla="*/ 179392 h 315654"/>
                  <a:gd name="connsiteX7" fmla="*/ 600974 w 601163"/>
                  <a:gd name="connsiteY7" fmla="*/ 219051 h 315654"/>
                  <a:gd name="connsiteX8" fmla="*/ 586346 w 601163"/>
                  <a:gd name="connsiteY8" fmla="*/ 258839 h 315654"/>
                  <a:gd name="connsiteX9" fmla="*/ 597272 w 601163"/>
                  <a:gd name="connsiteY9" fmla="*/ 305555 h 315654"/>
                  <a:gd name="connsiteX10" fmla="*/ 591060 w 601163"/>
                  <a:gd name="connsiteY10" fmla="*/ 315654 h 315654"/>
                  <a:gd name="connsiteX11" fmla="*/ 26144 w 601163"/>
                  <a:gd name="connsiteY11" fmla="*/ 315654 h 315654"/>
                  <a:gd name="connsiteX12" fmla="*/ 25310 w 601163"/>
                  <a:gd name="connsiteY12" fmla="*/ 311584 h 315654"/>
                  <a:gd name="connsiteX13" fmla="*/ 25194 w 601163"/>
                  <a:gd name="connsiteY13" fmla="*/ 311466 h 315654"/>
                  <a:gd name="connsiteX14" fmla="*/ 8548 w 601163"/>
                  <a:gd name="connsiteY14" fmla="*/ 294599 h 315654"/>
                  <a:gd name="connsiteX15" fmla="*/ 410 w 601163"/>
                  <a:gd name="connsiteY15" fmla="*/ 270053 h 315654"/>
                  <a:gd name="connsiteX16" fmla="*/ 7502 w 601163"/>
                  <a:gd name="connsiteY16" fmla="*/ 232766 h 315654"/>
                  <a:gd name="connsiteX17" fmla="*/ 6407 w 601163"/>
                  <a:gd name="connsiteY17" fmla="*/ 173041 h 315654"/>
                  <a:gd name="connsiteX18" fmla="*/ 60338 w 601163"/>
                  <a:gd name="connsiteY18" fmla="*/ 133234 h 315654"/>
                  <a:gd name="connsiteX19" fmla="*/ 83477 w 601163"/>
                  <a:gd name="connsiteY19" fmla="*/ 93881 h 315654"/>
                  <a:gd name="connsiteX20" fmla="*/ 113054 w 601163"/>
                  <a:gd name="connsiteY20" fmla="*/ 86347 h 315654"/>
                  <a:gd name="connsiteX21" fmla="*/ 127491 w 601163"/>
                  <a:gd name="connsiteY21" fmla="*/ 94260 h 315654"/>
                  <a:gd name="connsiteX22" fmla="*/ 138954 w 601163"/>
                  <a:gd name="connsiteY22" fmla="*/ 78646 h 315654"/>
                  <a:gd name="connsiteX23" fmla="*/ 170969 w 601163"/>
                  <a:gd name="connsiteY23" fmla="*/ 68690 h 315654"/>
                  <a:gd name="connsiteX24" fmla="*/ 194109 w 601163"/>
                  <a:gd name="connsiteY24" fmla="*/ 29338 h 315654"/>
                  <a:gd name="connsiteX25" fmla="*/ 251272 w 601163"/>
                  <a:gd name="connsiteY25" fmla="*/ 36926 h 315654"/>
                  <a:gd name="connsiteX26" fmla="*/ 298577 w 601163"/>
                  <a:gd name="connsiteY26" fmla="*/ 85 h 315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01163" h="315654">
                    <a:moveTo>
                      <a:pt x="298577" y="85"/>
                    </a:moveTo>
                    <a:cubicBezTo>
                      <a:pt x="322227" y="-1342"/>
                      <a:pt x="344151" y="15229"/>
                      <a:pt x="353517" y="41618"/>
                    </a:cubicBezTo>
                    <a:cubicBezTo>
                      <a:pt x="387472" y="26306"/>
                      <a:pt x="425250" y="47835"/>
                      <a:pt x="437260" y="89350"/>
                    </a:cubicBezTo>
                    <a:lnTo>
                      <a:pt x="441886" y="91839"/>
                    </a:lnTo>
                    <a:lnTo>
                      <a:pt x="445567" y="92303"/>
                    </a:lnTo>
                    <a:cubicBezTo>
                      <a:pt x="462149" y="97600"/>
                      <a:pt x="476237" y="111869"/>
                      <a:pt x="483262" y="131660"/>
                    </a:cubicBezTo>
                    <a:cubicBezTo>
                      <a:pt x="517217" y="116349"/>
                      <a:pt x="554995" y="137877"/>
                      <a:pt x="567005" y="179392"/>
                    </a:cubicBezTo>
                    <a:cubicBezTo>
                      <a:pt x="584803" y="180887"/>
                      <a:pt x="599168" y="197655"/>
                      <a:pt x="600974" y="219051"/>
                    </a:cubicBezTo>
                    <a:cubicBezTo>
                      <a:pt x="602285" y="234531"/>
                      <a:pt x="596727" y="249654"/>
                      <a:pt x="586346" y="258839"/>
                    </a:cubicBezTo>
                    <a:cubicBezTo>
                      <a:pt x="597321" y="270388"/>
                      <a:pt x="601614" y="288741"/>
                      <a:pt x="597272" y="305555"/>
                    </a:cubicBezTo>
                    <a:lnTo>
                      <a:pt x="591060" y="315654"/>
                    </a:lnTo>
                    <a:lnTo>
                      <a:pt x="26144" y="315654"/>
                    </a:lnTo>
                    <a:lnTo>
                      <a:pt x="25310" y="311584"/>
                    </a:lnTo>
                    <a:lnTo>
                      <a:pt x="25194" y="311466"/>
                    </a:lnTo>
                    <a:lnTo>
                      <a:pt x="8548" y="294599"/>
                    </a:lnTo>
                    <a:cubicBezTo>
                      <a:pt x="4267" y="287459"/>
                      <a:pt x="1423" y="279058"/>
                      <a:pt x="410" y="270053"/>
                    </a:cubicBezTo>
                    <a:cubicBezTo>
                      <a:pt x="-1064" y="256979"/>
                      <a:pt x="1457" y="243715"/>
                      <a:pt x="7502" y="232766"/>
                    </a:cubicBezTo>
                    <a:cubicBezTo>
                      <a:pt x="-396" y="214070"/>
                      <a:pt x="-797" y="192071"/>
                      <a:pt x="6407" y="173041"/>
                    </a:cubicBezTo>
                    <a:cubicBezTo>
                      <a:pt x="15983" y="147740"/>
                      <a:pt x="37298" y="132008"/>
                      <a:pt x="60338" y="133234"/>
                    </a:cubicBezTo>
                    <a:cubicBezTo>
                      <a:pt x="62975" y="116683"/>
                      <a:pt x="71417" y="102337"/>
                      <a:pt x="83477" y="93881"/>
                    </a:cubicBezTo>
                    <a:cubicBezTo>
                      <a:pt x="92640" y="87456"/>
                      <a:pt x="103012" y="85014"/>
                      <a:pt x="113054" y="86347"/>
                    </a:cubicBezTo>
                    <a:lnTo>
                      <a:pt x="127491" y="94260"/>
                    </a:lnTo>
                    <a:lnTo>
                      <a:pt x="138954" y="78646"/>
                    </a:lnTo>
                    <a:cubicBezTo>
                      <a:pt x="148360" y="71704"/>
                      <a:pt x="159449" y="68077"/>
                      <a:pt x="170969" y="68690"/>
                    </a:cubicBezTo>
                    <a:cubicBezTo>
                      <a:pt x="173607" y="52140"/>
                      <a:pt x="182048" y="37794"/>
                      <a:pt x="194109" y="29338"/>
                    </a:cubicBezTo>
                    <a:cubicBezTo>
                      <a:pt x="212433" y="16488"/>
                      <a:pt x="235599" y="19567"/>
                      <a:pt x="251272" y="36926"/>
                    </a:cubicBezTo>
                    <a:cubicBezTo>
                      <a:pt x="260498" y="15322"/>
                      <a:pt x="278508" y="1296"/>
                      <a:pt x="298577" y="85"/>
                    </a:cubicBezTo>
                    <a:close/>
                  </a:path>
                </a:pathLst>
              </a:custGeom>
              <a:pattFill prst="smConfetti">
                <a:fgClr>
                  <a:srgbClr val="00CC00"/>
                </a:fgClr>
                <a:bgClr>
                  <a:srgbClr val="339933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0" name="楕円 159">
                <a:extLst>
                  <a:ext uri="{FF2B5EF4-FFF2-40B4-BE49-F238E27FC236}">
                    <a16:creationId xmlns:a16="http://schemas.microsoft.com/office/drawing/2014/main" id="{C0A7719C-C716-40B2-8725-50A3546DC61C}"/>
                  </a:ext>
                </a:extLst>
              </p:cNvPr>
              <p:cNvSpPr/>
              <p:nvPr/>
            </p:nvSpPr>
            <p:spPr bwMode="auto">
              <a:xfrm>
                <a:off x="2317466" y="3431856"/>
                <a:ext cx="1538595" cy="681824"/>
              </a:xfrm>
              <a:prstGeom prst="ellipse">
                <a:avLst/>
              </a:prstGeom>
              <a:solidFill>
                <a:srgbClr val="00B0F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フリーフォーム: 図形 160">
                <a:extLst>
                  <a:ext uri="{FF2B5EF4-FFF2-40B4-BE49-F238E27FC236}">
                    <a16:creationId xmlns:a16="http://schemas.microsoft.com/office/drawing/2014/main" id="{E8228990-784A-4FE0-A4D6-6F97D123A80D}"/>
                  </a:ext>
                </a:extLst>
              </p:cNvPr>
              <p:cNvSpPr/>
              <p:nvPr/>
            </p:nvSpPr>
            <p:spPr bwMode="auto">
              <a:xfrm>
                <a:off x="2188589" y="3567521"/>
                <a:ext cx="1771639" cy="626500"/>
              </a:xfrm>
              <a:custGeom>
                <a:avLst/>
                <a:gdLst>
                  <a:gd name="connsiteX0" fmla="*/ 1649949 w 1771639"/>
                  <a:gd name="connsiteY0" fmla="*/ 0 h 626500"/>
                  <a:gd name="connsiteX1" fmla="*/ 1771639 w 1771639"/>
                  <a:gd name="connsiteY1" fmla="*/ 160716 h 626500"/>
                  <a:gd name="connsiteX2" fmla="*/ 1695474 w 1771639"/>
                  <a:gd name="connsiteY2" fmla="*/ 203577 h 626500"/>
                  <a:gd name="connsiteX3" fmla="*/ 1688429 w 1771639"/>
                  <a:gd name="connsiteY3" fmla="*/ 204107 h 626500"/>
                  <a:gd name="connsiteX4" fmla="*/ 1727709 w 1771639"/>
                  <a:gd name="connsiteY4" fmla="*/ 245611 h 626500"/>
                  <a:gd name="connsiteX5" fmla="*/ 1769517 w 1771639"/>
                  <a:gd name="connsiteY5" fmla="*/ 334640 h 626500"/>
                  <a:gd name="connsiteX6" fmla="*/ 1620627 w 1771639"/>
                  <a:gd name="connsiteY6" fmla="*/ 380658 h 626500"/>
                  <a:gd name="connsiteX7" fmla="*/ 1579154 w 1771639"/>
                  <a:gd name="connsiteY7" fmla="*/ 376650 h 626500"/>
                  <a:gd name="connsiteX8" fmla="*/ 1597096 w 1771639"/>
                  <a:gd name="connsiteY8" fmla="*/ 404482 h 626500"/>
                  <a:gd name="connsiteX9" fmla="*/ 1609078 w 1771639"/>
                  <a:gd name="connsiteY9" fmla="*/ 438529 h 626500"/>
                  <a:gd name="connsiteX10" fmla="*/ 1448901 w 1771639"/>
                  <a:gd name="connsiteY10" fmla="*/ 482583 h 626500"/>
                  <a:gd name="connsiteX11" fmla="*/ 1379224 w 1771639"/>
                  <a:gd name="connsiteY11" fmla="*/ 476592 h 626500"/>
                  <a:gd name="connsiteX12" fmla="*/ 1421231 w 1771639"/>
                  <a:gd name="connsiteY12" fmla="*/ 528102 h 626500"/>
                  <a:gd name="connsiteX13" fmla="*/ 1439772 w 1771639"/>
                  <a:gd name="connsiteY13" fmla="*/ 569750 h 626500"/>
                  <a:gd name="connsiteX14" fmla="*/ 1191917 w 1771639"/>
                  <a:gd name="connsiteY14" fmla="*/ 623638 h 626500"/>
                  <a:gd name="connsiteX15" fmla="*/ 1016283 w 1771639"/>
                  <a:gd name="connsiteY15" fmla="*/ 611699 h 626500"/>
                  <a:gd name="connsiteX16" fmla="*/ 998186 w 1771639"/>
                  <a:gd name="connsiteY16" fmla="*/ 606032 h 626500"/>
                  <a:gd name="connsiteX17" fmla="*/ 965087 w 1771639"/>
                  <a:gd name="connsiteY17" fmla="*/ 614567 h 626500"/>
                  <a:gd name="connsiteX18" fmla="*/ 799403 w 1771639"/>
                  <a:gd name="connsiteY18" fmla="*/ 626500 h 626500"/>
                  <a:gd name="connsiteX19" fmla="*/ 565091 w 1771639"/>
                  <a:gd name="connsiteY19" fmla="*/ 585759 h 626500"/>
                  <a:gd name="connsiteX20" fmla="*/ 570195 w 1771639"/>
                  <a:gd name="connsiteY20" fmla="*/ 571505 h 626500"/>
                  <a:gd name="connsiteX21" fmla="*/ 562941 w 1771639"/>
                  <a:gd name="connsiteY21" fmla="*/ 572687 h 626500"/>
                  <a:gd name="connsiteX22" fmla="*/ 497745 w 1771639"/>
                  <a:gd name="connsiteY22" fmla="*/ 575869 h 626500"/>
                  <a:gd name="connsiteX23" fmla="*/ 330251 w 1771639"/>
                  <a:gd name="connsiteY23" fmla="*/ 535375 h 626500"/>
                  <a:gd name="connsiteX24" fmla="*/ 344332 w 1771639"/>
                  <a:gd name="connsiteY24" fmla="*/ 500829 h 626500"/>
                  <a:gd name="connsiteX25" fmla="*/ 358485 w 1771639"/>
                  <a:gd name="connsiteY25" fmla="*/ 483094 h 626500"/>
                  <a:gd name="connsiteX26" fmla="*/ 314498 w 1771639"/>
                  <a:gd name="connsiteY26" fmla="*/ 485666 h 626500"/>
                  <a:gd name="connsiteX27" fmla="*/ 157052 w 1771639"/>
                  <a:gd name="connsiteY27" fmla="*/ 440060 h 626500"/>
                  <a:gd name="connsiteX28" fmla="*/ 170288 w 1771639"/>
                  <a:gd name="connsiteY28" fmla="*/ 401154 h 626500"/>
                  <a:gd name="connsiteX29" fmla="*/ 189195 w 1771639"/>
                  <a:gd name="connsiteY29" fmla="*/ 372769 h 626500"/>
                  <a:gd name="connsiteX30" fmla="*/ 172284 w 1771639"/>
                  <a:gd name="connsiteY30" fmla="*/ 374042 h 626500"/>
                  <a:gd name="connsiteX31" fmla="*/ 47577 w 1771639"/>
                  <a:gd name="connsiteY31" fmla="*/ 327526 h 626500"/>
                  <a:gd name="connsiteX32" fmla="*/ 85800 w 1771639"/>
                  <a:gd name="connsiteY32" fmla="*/ 234216 h 626500"/>
                  <a:gd name="connsiteX33" fmla="*/ 90247 w 1771639"/>
                  <a:gd name="connsiteY33" fmla="*/ 229046 h 626500"/>
                  <a:gd name="connsiteX34" fmla="*/ 83772 w 1771639"/>
                  <a:gd name="connsiteY34" fmla="*/ 228798 h 626500"/>
                  <a:gd name="connsiteX35" fmla="*/ 4 w 1771639"/>
                  <a:gd name="connsiteY35" fmla="*/ 191414 h 626500"/>
                  <a:gd name="connsiteX36" fmla="*/ 140606 w 1771639"/>
                  <a:gd name="connsiteY36" fmla="*/ 55186 h 626500"/>
                  <a:gd name="connsiteX37" fmla="*/ 274568 w 1771639"/>
                  <a:gd name="connsiteY37" fmla="*/ 191414 h 626500"/>
                  <a:gd name="connsiteX38" fmla="*/ 263780 w 1771639"/>
                  <a:gd name="connsiteY38" fmla="*/ 206761 h 626500"/>
                  <a:gd name="connsiteX39" fmla="*/ 244336 w 1771639"/>
                  <a:gd name="connsiteY39" fmla="*/ 215044 h 626500"/>
                  <a:gd name="connsiteX40" fmla="*/ 261973 w 1771639"/>
                  <a:gd name="connsiteY40" fmla="*/ 237535 h 626500"/>
                  <a:gd name="connsiteX41" fmla="*/ 286001 w 1771639"/>
                  <a:gd name="connsiteY41" fmla="*/ 288082 h 626500"/>
                  <a:gd name="connsiteX42" fmla="*/ 286438 w 1771639"/>
                  <a:gd name="connsiteY42" fmla="*/ 287871 h 626500"/>
                  <a:gd name="connsiteX43" fmla="*/ 318306 w 1771639"/>
                  <a:gd name="connsiteY43" fmla="*/ 282489 h 626500"/>
                  <a:gd name="connsiteX44" fmla="*/ 427733 w 1771639"/>
                  <a:gd name="connsiteY44" fmla="*/ 351830 h 626500"/>
                  <a:gd name="connsiteX45" fmla="*/ 459453 w 1771639"/>
                  <a:gd name="connsiteY45" fmla="*/ 403651 h 626500"/>
                  <a:gd name="connsiteX46" fmla="*/ 467894 w 1771639"/>
                  <a:gd name="connsiteY46" fmla="*/ 400242 h 626500"/>
                  <a:gd name="connsiteX47" fmla="*/ 501797 w 1771639"/>
                  <a:gd name="connsiteY47" fmla="*/ 395463 h 626500"/>
                  <a:gd name="connsiteX48" fmla="*/ 618207 w 1771639"/>
                  <a:gd name="connsiteY48" fmla="*/ 457032 h 626500"/>
                  <a:gd name="connsiteX49" fmla="*/ 648192 w 1771639"/>
                  <a:gd name="connsiteY49" fmla="*/ 497918 h 626500"/>
                  <a:gd name="connsiteX50" fmla="*/ 713113 w 1771639"/>
                  <a:gd name="connsiteY50" fmla="*/ 462736 h 626500"/>
                  <a:gd name="connsiteX51" fmla="*/ 805071 w 1771639"/>
                  <a:gd name="connsiteY51" fmla="*/ 444996 h 626500"/>
                  <a:gd name="connsiteX52" fmla="*/ 967920 w 1771639"/>
                  <a:gd name="connsiteY52" fmla="*/ 506940 h 626500"/>
                  <a:gd name="connsiteX53" fmla="*/ 974294 w 1771639"/>
                  <a:gd name="connsiteY53" fmla="*/ 513190 h 626500"/>
                  <a:gd name="connsiteX54" fmla="*/ 1020030 w 1771639"/>
                  <a:gd name="connsiteY54" fmla="*/ 461651 h 626500"/>
                  <a:gd name="connsiteX55" fmla="*/ 1197912 w 1771639"/>
                  <a:gd name="connsiteY55" fmla="*/ 383561 h 626500"/>
                  <a:gd name="connsiteX56" fmla="*/ 1293452 w 1771639"/>
                  <a:gd name="connsiteY56" fmla="*/ 408468 h 626500"/>
                  <a:gd name="connsiteX57" fmla="*/ 1297572 w 1771639"/>
                  <a:gd name="connsiteY57" fmla="*/ 411087 h 626500"/>
                  <a:gd name="connsiteX58" fmla="*/ 1302189 w 1771639"/>
                  <a:gd name="connsiteY58" fmla="*/ 400947 h 626500"/>
                  <a:gd name="connsiteX59" fmla="*/ 1452775 w 1771639"/>
                  <a:gd name="connsiteY59" fmla="*/ 286319 h 626500"/>
                  <a:gd name="connsiteX60" fmla="*/ 1484890 w 1771639"/>
                  <a:gd name="connsiteY60" fmla="*/ 291862 h 626500"/>
                  <a:gd name="connsiteX61" fmla="*/ 1486080 w 1771639"/>
                  <a:gd name="connsiteY61" fmla="*/ 292457 h 626500"/>
                  <a:gd name="connsiteX62" fmla="*/ 1517372 w 1771639"/>
                  <a:gd name="connsiteY62" fmla="*/ 242329 h 626500"/>
                  <a:gd name="connsiteX63" fmla="*/ 1563863 w 1771639"/>
                  <a:gd name="connsiteY63" fmla="*/ 197544 h 626500"/>
                  <a:gd name="connsiteX64" fmla="*/ 1558564 w 1771639"/>
                  <a:gd name="connsiteY64" fmla="*/ 196926 h 626500"/>
                  <a:gd name="connsiteX65" fmla="*/ 1522226 w 1771639"/>
                  <a:gd name="connsiteY65" fmla="*/ 160716 h 626500"/>
                  <a:gd name="connsiteX66" fmla="*/ 1649949 w 1771639"/>
                  <a:gd name="connsiteY66" fmla="*/ 0 h 626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</a:cxnLst>
                <a:rect l="l" t="t" r="r" b="b"/>
                <a:pathLst>
                  <a:path w="1771639" h="626500">
                    <a:moveTo>
                      <a:pt x="1649949" y="0"/>
                    </a:moveTo>
                    <a:cubicBezTo>
                      <a:pt x="1718823" y="0"/>
                      <a:pt x="1771639" y="135026"/>
                      <a:pt x="1771639" y="160716"/>
                    </a:cubicBezTo>
                    <a:cubicBezTo>
                      <a:pt x="1771639" y="179984"/>
                      <a:pt x="1740233" y="196515"/>
                      <a:pt x="1695474" y="203577"/>
                    </a:cubicBezTo>
                    <a:lnTo>
                      <a:pt x="1688429" y="204107"/>
                    </a:lnTo>
                    <a:lnTo>
                      <a:pt x="1727709" y="245611"/>
                    </a:lnTo>
                    <a:cubicBezTo>
                      <a:pt x="1753752" y="282184"/>
                      <a:pt x="1769517" y="321933"/>
                      <a:pt x="1769517" y="334640"/>
                    </a:cubicBezTo>
                    <a:cubicBezTo>
                      <a:pt x="1769517" y="360055"/>
                      <a:pt x="1702857" y="380658"/>
                      <a:pt x="1620627" y="380658"/>
                    </a:cubicBezTo>
                    <a:lnTo>
                      <a:pt x="1579154" y="376650"/>
                    </a:lnTo>
                    <a:lnTo>
                      <a:pt x="1597096" y="404482"/>
                    </a:lnTo>
                    <a:cubicBezTo>
                      <a:pt x="1604838" y="419892"/>
                      <a:pt x="1609078" y="432447"/>
                      <a:pt x="1609078" y="438529"/>
                    </a:cubicBezTo>
                    <a:cubicBezTo>
                      <a:pt x="1609078" y="462859"/>
                      <a:pt x="1537364" y="482583"/>
                      <a:pt x="1448901" y="482583"/>
                    </a:cubicBezTo>
                    <a:lnTo>
                      <a:pt x="1379224" y="476592"/>
                    </a:lnTo>
                    <a:lnTo>
                      <a:pt x="1421231" y="528102"/>
                    </a:lnTo>
                    <a:cubicBezTo>
                      <a:pt x="1433211" y="546952"/>
                      <a:pt x="1439772" y="562309"/>
                      <a:pt x="1439772" y="569750"/>
                    </a:cubicBezTo>
                    <a:cubicBezTo>
                      <a:pt x="1439772" y="599511"/>
                      <a:pt x="1328804" y="623638"/>
                      <a:pt x="1191917" y="623638"/>
                    </a:cubicBezTo>
                    <a:cubicBezTo>
                      <a:pt x="1123474" y="623638"/>
                      <a:pt x="1061261" y="620169"/>
                      <a:pt x="1016283" y="611699"/>
                    </a:cubicBezTo>
                    <a:lnTo>
                      <a:pt x="998186" y="606032"/>
                    </a:lnTo>
                    <a:lnTo>
                      <a:pt x="965087" y="614567"/>
                    </a:lnTo>
                    <a:cubicBezTo>
                      <a:pt x="922685" y="621940"/>
                      <a:pt x="864107" y="626500"/>
                      <a:pt x="799403" y="626500"/>
                    </a:cubicBezTo>
                    <a:cubicBezTo>
                      <a:pt x="669996" y="626500"/>
                      <a:pt x="564146" y="616010"/>
                      <a:pt x="565091" y="585759"/>
                    </a:cubicBezTo>
                    <a:lnTo>
                      <a:pt x="570195" y="571505"/>
                    </a:lnTo>
                    <a:lnTo>
                      <a:pt x="562941" y="572687"/>
                    </a:lnTo>
                    <a:cubicBezTo>
                      <a:pt x="542903" y="574736"/>
                      <a:pt x="520871" y="575869"/>
                      <a:pt x="497745" y="575869"/>
                    </a:cubicBezTo>
                    <a:cubicBezTo>
                      <a:pt x="405241" y="575869"/>
                      <a:pt x="329576" y="565442"/>
                      <a:pt x="330251" y="535375"/>
                    </a:cubicBezTo>
                    <a:cubicBezTo>
                      <a:pt x="330420" y="527858"/>
                      <a:pt x="335445" y="515355"/>
                      <a:pt x="344332" y="500829"/>
                    </a:cubicBezTo>
                    <a:lnTo>
                      <a:pt x="358485" y="483094"/>
                    </a:lnTo>
                    <a:lnTo>
                      <a:pt x="314498" y="485666"/>
                    </a:lnTo>
                    <a:cubicBezTo>
                      <a:pt x="227543" y="485666"/>
                      <a:pt x="156417" y="473923"/>
                      <a:pt x="157052" y="440060"/>
                    </a:cubicBezTo>
                    <a:cubicBezTo>
                      <a:pt x="157211" y="431595"/>
                      <a:pt x="161934" y="417514"/>
                      <a:pt x="170288" y="401154"/>
                    </a:cubicBezTo>
                    <a:lnTo>
                      <a:pt x="189195" y="372769"/>
                    </a:lnTo>
                    <a:lnTo>
                      <a:pt x="172284" y="374042"/>
                    </a:lnTo>
                    <a:cubicBezTo>
                      <a:pt x="103410" y="374042"/>
                      <a:pt x="47075" y="362065"/>
                      <a:pt x="47577" y="327526"/>
                    </a:cubicBezTo>
                    <a:cubicBezTo>
                      <a:pt x="47829" y="310257"/>
                      <a:pt x="62541" y="270078"/>
                      <a:pt x="85800" y="234216"/>
                    </a:cubicBezTo>
                    <a:lnTo>
                      <a:pt x="90247" y="229046"/>
                    </a:lnTo>
                    <a:lnTo>
                      <a:pt x="83772" y="228798"/>
                    </a:lnTo>
                    <a:cubicBezTo>
                      <a:pt x="34369" y="224571"/>
                      <a:pt x="-412" y="213371"/>
                      <a:pt x="4" y="191414"/>
                    </a:cubicBezTo>
                    <a:cubicBezTo>
                      <a:pt x="557" y="162138"/>
                      <a:pt x="64788" y="55186"/>
                      <a:pt x="140606" y="55186"/>
                    </a:cubicBezTo>
                    <a:cubicBezTo>
                      <a:pt x="216425" y="55186"/>
                      <a:pt x="274568" y="169638"/>
                      <a:pt x="274568" y="191414"/>
                    </a:cubicBezTo>
                    <a:cubicBezTo>
                      <a:pt x="274568" y="196858"/>
                      <a:pt x="270727" y="202044"/>
                      <a:pt x="263780" y="206761"/>
                    </a:cubicBezTo>
                    <a:lnTo>
                      <a:pt x="244336" y="215044"/>
                    </a:lnTo>
                    <a:lnTo>
                      <a:pt x="261973" y="237535"/>
                    </a:lnTo>
                    <a:lnTo>
                      <a:pt x="286001" y="288082"/>
                    </a:lnTo>
                    <a:lnTo>
                      <a:pt x="286438" y="287871"/>
                    </a:lnTo>
                    <a:cubicBezTo>
                      <a:pt x="296775" y="284422"/>
                      <a:pt x="307437" y="282489"/>
                      <a:pt x="318306" y="282489"/>
                    </a:cubicBezTo>
                    <a:cubicBezTo>
                      <a:pt x="361783" y="282489"/>
                      <a:pt x="400193" y="315585"/>
                      <a:pt x="427733" y="351830"/>
                    </a:cubicBezTo>
                    <a:lnTo>
                      <a:pt x="459453" y="403651"/>
                    </a:lnTo>
                    <a:lnTo>
                      <a:pt x="467894" y="400242"/>
                    </a:lnTo>
                    <a:cubicBezTo>
                      <a:pt x="478891" y="397180"/>
                      <a:pt x="490234" y="395463"/>
                      <a:pt x="501797" y="395463"/>
                    </a:cubicBezTo>
                    <a:cubicBezTo>
                      <a:pt x="548049" y="395463"/>
                      <a:pt x="588909" y="424850"/>
                      <a:pt x="618207" y="457032"/>
                    </a:cubicBezTo>
                    <a:lnTo>
                      <a:pt x="648192" y="497918"/>
                    </a:lnTo>
                    <a:lnTo>
                      <a:pt x="713113" y="462736"/>
                    </a:lnTo>
                    <a:cubicBezTo>
                      <a:pt x="741603" y="451903"/>
                      <a:pt x="772719" y="444996"/>
                      <a:pt x="805071" y="444996"/>
                    </a:cubicBezTo>
                    <a:cubicBezTo>
                      <a:pt x="869774" y="444996"/>
                      <a:pt x="926935" y="474562"/>
                      <a:pt x="967920" y="506940"/>
                    </a:cubicBezTo>
                    <a:lnTo>
                      <a:pt x="974294" y="513190"/>
                    </a:lnTo>
                    <a:lnTo>
                      <a:pt x="1020030" y="461651"/>
                    </a:lnTo>
                    <a:cubicBezTo>
                      <a:pt x="1066256" y="420105"/>
                      <a:pt x="1129469" y="383561"/>
                      <a:pt x="1197912" y="383561"/>
                    </a:cubicBezTo>
                    <a:cubicBezTo>
                      <a:pt x="1232134" y="383561"/>
                      <a:pt x="1264361" y="393338"/>
                      <a:pt x="1293452" y="408468"/>
                    </a:cubicBezTo>
                    <a:lnTo>
                      <a:pt x="1297572" y="411087"/>
                    </a:lnTo>
                    <a:lnTo>
                      <a:pt x="1302189" y="400947"/>
                    </a:lnTo>
                    <a:cubicBezTo>
                      <a:pt x="1327686" y="353538"/>
                      <a:pt x="1386428" y="286319"/>
                      <a:pt x="1452775" y="286319"/>
                    </a:cubicBezTo>
                    <a:cubicBezTo>
                      <a:pt x="1463833" y="286319"/>
                      <a:pt x="1474569" y="288317"/>
                      <a:pt x="1484890" y="291862"/>
                    </a:cubicBezTo>
                    <a:lnTo>
                      <a:pt x="1486080" y="292457"/>
                    </a:lnTo>
                    <a:lnTo>
                      <a:pt x="1517372" y="242329"/>
                    </a:lnTo>
                    <a:lnTo>
                      <a:pt x="1563863" y="197544"/>
                    </a:lnTo>
                    <a:lnTo>
                      <a:pt x="1558564" y="196926"/>
                    </a:lnTo>
                    <a:cubicBezTo>
                      <a:pt x="1535933" y="189615"/>
                      <a:pt x="1521975" y="177986"/>
                      <a:pt x="1522226" y="160716"/>
                    </a:cubicBezTo>
                    <a:cubicBezTo>
                      <a:pt x="1522729" y="126178"/>
                      <a:pt x="1581076" y="0"/>
                      <a:pt x="164994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フリーフォーム: 図形 161">
                <a:extLst>
                  <a:ext uri="{FF2B5EF4-FFF2-40B4-BE49-F238E27FC236}">
                    <a16:creationId xmlns:a16="http://schemas.microsoft.com/office/drawing/2014/main" id="{5CB8CC70-14FD-4DA7-9C45-E85CE14A29E4}"/>
                  </a:ext>
                </a:extLst>
              </p:cNvPr>
              <p:cNvSpPr/>
              <p:nvPr/>
            </p:nvSpPr>
            <p:spPr bwMode="auto">
              <a:xfrm>
                <a:off x="2309918" y="3316104"/>
                <a:ext cx="1537754" cy="356673"/>
              </a:xfrm>
              <a:custGeom>
                <a:avLst/>
                <a:gdLst>
                  <a:gd name="connsiteX0" fmla="*/ 753391 w 1537754"/>
                  <a:gd name="connsiteY0" fmla="*/ 0 h 356673"/>
                  <a:gd name="connsiteX1" fmla="*/ 866504 w 1537754"/>
                  <a:gd name="connsiteY1" fmla="*/ 62421 h 356673"/>
                  <a:gd name="connsiteX2" fmla="*/ 883755 w 1537754"/>
                  <a:gd name="connsiteY2" fmla="*/ 86964 h 356673"/>
                  <a:gd name="connsiteX3" fmla="*/ 884974 w 1537754"/>
                  <a:gd name="connsiteY3" fmla="*/ 85354 h 356673"/>
                  <a:gd name="connsiteX4" fmla="*/ 1004684 w 1537754"/>
                  <a:gd name="connsiteY4" fmla="*/ 23766 h 356673"/>
                  <a:gd name="connsiteX5" fmla="*/ 1120612 w 1537754"/>
                  <a:gd name="connsiteY5" fmla="*/ 88386 h 356673"/>
                  <a:gd name="connsiteX6" fmla="*/ 1143132 w 1537754"/>
                  <a:gd name="connsiteY6" fmla="*/ 120749 h 356673"/>
                  <a:gd name="connsiteX7" fmla="*/ 1164630 w 1537754"/>
                  <a:gd name="connsiteY7" fmla="*/ 92888 h 356673"/>
                  <a:gd name="connsiteX8" fmla="*/ 1201772 w 1537754"/>
                  <a:gd name="connsiteY8" fmla="*/ 75752 h 356673"/>
                  <a:gd name="connsiteX9" fmla="*/ 1287043 w 1537754"/>
                  <a:gd name="connsiteY9" fmla="*/ 181307 h 356673"/>
                  <a:gd name="connsiteX10" fmla="*/ 1289155 w 1537754"/>
                  <a:gd name="connsiteY10" fmla="*/ 188676 h 356673"/>
                  <a:gd name="connsiteX11" fmla="*/ 1318589 w 1537754"/>
                  <a:gd name="connsiteY11" fmla="*/ 163445 h 356673"/>
                  <a:gd name="connsiteX12" fmla="*/ 1381451 w 1537754"/>
                  <a:gd name="connsiteY12" fmla="*/ 144262 h 356673"/>
                  <a:gd name="connsiteX13" fmla="*/ 1537754 w 1537754"/>
                  <a:gd name="connsiteY13" fmla="*/ 296472 h 356673"/>
                  <a:gd name="connsiteX14" fmla="*/ 1377577 w 1537754"/>
                  <a:gd name="connsiteY14" fmla="*/ 340526 h 356673"/>
                  <a:gd name="connsiteX15" fmla="*/ 1217400 w 1537754"/>
                  <a:gd name="connsiteY15" fmla="*/ 296472 h 356673"/>
                  <a:gd name="connsiteX16" fmla="*/ 1230865 w 1537754"/>
                  <a:gd name="connsiteY16" fmla="*/ 258889 h 356673"/>
                  <a:gd name="connsiteX17" fmla="*/ 1241414 w 1537754"/>
                  <a:gd name="connsiteY17" fmla="*/ 243853 h 356673"/>
                  <a:gd name="connsiteX18" fmla="*/ 1199483 w 1537754"/>
                  <a:gd name="connsiteY18" fmla="*/ 251075 h 356673"/>
                  <a:gd name="connsiteX19" fmla="*/ 1104844 w 1537754"/>
                  <a:gd name="connsiteY19" fmla="*/ 211721 h 356673"/>
                  <a:gd name="connsiteX20" fmla="*/ 1107179 w 1537754"/>
                  <a:gd name="connsiteY20" fmla="*/ 201868 h 356673"/>
                  <a:gd name="connsiteX21" fmla="*/ 1000650 w 1537754"/>
                  <a:gd name="connsiteY21" fmla="*/ 213111 h 356673"/>
                  <a:gd name="connsiteX22" fmla="*/ 846675 w 1537754"/>
                  <a:gd name="connsiteY22" fmla="*/ 190564 h 356673"/>
                  <a:gd name="connsiteX23" fmla="*/ 835943 w 1537754"/>
                  <a:gd name="connsiteY23" fmla="*/ 173866 h 356673"/>
                  <a:gd name="connsiteX24" fmla="*/ 749455 w 1537754"/>
                  <a:gd name="connsiteY24" fmla="*/ 182903 h 356673"/>
                  <a:gd name="connsiteX25" fmla="*/ 650466 w 1537754"/>
                  <a:gd name="connsiteY25" fmla="*/ 175096 h 356673"/>
                  <a:gd name="connsiteX26" fmla="*/ 643081 w 1537754"/>
                  <a:gd name="connsiteY26" fmla="*/ 183519 h 356673"/>
                  <a:gd name="connsiteX27" fmla="*/ 502830 w 1537754"/>
                  <a:gd name="connsiteY27" fmla="*/ 204927 h 356673"/>
                  <a:gd name="connsiteX28" fmla="*/ 431823 w 1537754"/>
                  <a:gd name="connsiteY28" fmla="*/ 199814 h 356673"/>
                  <a:gd name="connsiteX29" fmla="*/ 433855 w 1537754"/>
                  <a:gd name="connsiteY29" fmla="*/ 205425 h 356673"/>
                  <a:gd name="connsiteX30" fmla="*/ 436405 w 1537754"/>
                  <a:gd name="connsiteY30" fmla="*/ 218797 h 356673"/>
                  <a:gd name="connsiteX31" fmla="*/ 304110 w 1537754"/>
                  <a:gd name="connsiteY31" fmla="*/ 262350 h 356673"/>
                  <a:gd name="connsiteX32" fmla="*/ 243777 w 1537754"/>
                  <a:gd name="connsiteY32" fmla="*/ 256140 h 356673"/>
                  <a:gd name="connsiteX33" fmla="*/ 259959 w 1537754"/>
                  <a:gd name="connsiteY33" fmla="*/ 283889 h 356673"/>
                  <a:gd name="connsiteX34" fmla="*/ 270060 w 1537754"/>
                  <a:gd name="connsiteY34" fmla="*/ 315618 h 356673"/>
                  <a:gd name="connsiteX35" fmla="*/ 135032 w 1537754"/>
                  <a:gd name="connsiteY35" fmla="*/ 356673 h 356673"/>
                  <a:gd name="connsiteX36" fmla="*/ 3 w 1537754"/>
                  <a:gd name="connsiteY36" fmla="*/ 315618 h 356673"/>
                  <a:gd name="connsiteX37" fmla="*/ 138298 w 1537754"/>
                  <a:gd name="connsiteY37" fmla="*/ 173770 h 356673"/>
                  <a:gd name="connsiteX38" fmla="*/ 165370 w 1537754"/>
                  <a:gd name="connsiteY38" fmla="*/ 178935 h 356673"/>
                  <a:gd name="connsiteX39" fmla="*/ 180733 w 1537754"/>
                  <a:gd name="connsiteY39" fmla="*/ 187430 h 356673"/>
                  <a:gd name="connsiteX40" fmla="*/ 182936 w 1537754"/>
                  <a:gd name="connsiteY40" fmla="*/ 181641 h 356673"/>
                  <a:gd name="connsiteX41" fmla="*/ 307309 w 1537754"/>
                  <a:gd name="connsiteY41" fmla="*/ 68316 h 356673"/>
                  <a:gd name="connsiteX42" fmla="*/ 358305 w 1537754"/>
                  <a:gd name="connsiteY42" fmla="*/ 88446 h 356673"/>
                  <a:gd name="connsiteX43" fmla="*/ 383152 w 1537754"/>
                  <a:gd name="connsiteY43" fmla="*/ 116412 h 356673"/>
                  <a:gd name="connsiteX44" fmla="*/ 397271 w 1537754"/>
                  <a:gd name="connsiteY44" fmla="*/ 99560 h 356673"/>
                  <a:gd name="connsiteX45" fmla="*/ 506512 w 1537754"/>
                  <a:gd name="connsiteY45" fmla="*/ 48766 h 356673"/>
                  <a:gd name="connsiteX46" fmla="*/ 565185 w 1537754"/>
                  <a:gd name="connsiteY46" fmla="*/ 64967 h 356673"/>
                  <a:gd name="connsiteX47" fmla="*/ 607139 w 1537754"/>
                  <a:gd name="connsiteY47" fmla="*/ 97996 h 356673"/>
                  <a:gd name="connsiteX48" fmla="*/ 636588 w 1537754"/>
                  <a:gd name="connsiteY48" fmla="*/ 59493 h 356673"/>
                  <a:gd name="connsiteX49" fmla="*/ 753391 w 1537754"/>
                  <a:gd name="connsiteY49" fmla="*/ 0 h 3566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1537754" h="356673">
                    <a:moveTo>
                      <a:pt x="753391" y="0"/>
                    </a:moveTo>
                    <a:cubicBezTo>
                      <a:pt x="798333" y="0"/>
                      <a:pt x="838036" y="29794"/>
                      <a:pt x="866504" y="62421"/>
                    </a:cubicBezTo>
                    <a:lnTo>
                      <a:pt x="883755" y="86964"/>
                    </a:lnTo>
                    <a:lnTo>
                      <a:pt x="884974" y="85354"/>
                    </a:lnTo>
                    <a:cubicBezTo>
                      <a:pt x="916084" y="52588"/>
                      <a:pt x="958624" y="23766"/>
                      <a:pt x="1004684" y="23766"/>
                    </a:cubicBezTo>
                    <a:cubicBezTo>
                      <a:pt x="1050745" y="23766"/>
                      <a:pt x="1091436" y="54609"/>
                      <a:pt x="1120612" y="88386"/>
                    </a:cubicBezTo>
                    <a:lnTo>
                      <a:pt x="1143132" y="120749"/>
                    </a:lnTo>
                    <a:lnTo>
                      <a:pt x="1164630" y="92888"/>
                    </a:lnTo>
                    <a:cubicBezTo>
                      <a:pt x="1176137" y="82424"/>
                      <a:pt x="1188705" y="75752"/>
                      <a:pt x="1201772" y="75752"/>
                    </a:cubicBezTo>
                    <a:cubicBezTo>
                      <a:pt x="1240973" y="75752"/>
                      <a:pt x="1273319" y="140009"/>
                      <a:pt x="1287043" y="181307"/>
                    </a:cubicBezTo>
                    <a:lnTo>
                      <a:pt x="1289155" y="188676"/>
                    </a:lnTo>
                    <a:lnTo>
                      <a:pt x="1318589" y="163445"/>
                    </a:lnTo>
                    <a:cubicBezTo>
                      <a:pt x="1338065" y="151731"/>
                      <a:pt x="1359336" y="144262"/>
                      <a:pt x="1381451" y="144262"/>
                    </a:cubicBezTo>
                    <a:cubicBezTo>
                      <a:pt x="1469915" y="144262"/>
                      <a:pt x="1537754" y="272142"/>
                      <a:pt x="1537754" y="296472"/>
                    </a:cubicBezTo>
                    <a:cubicBezTo>
                      <a:pt x="1537754" y="320802"/>
                      <a:pt x="1466040" y="340526"/>
                      <a:pt x="1377577" y="340526"/>
                    </a:cubicBezTo>
                    <a:cubicBezTo>
                      <a:pt x="1289114" y="340526"/>
                      <a:pt x="1216754" y="329182"/>
                      <a:pt x="1217400" y="296472"/>
                    </a:cubicBezTo>
                    <a:cubicBezTo>
                      <a:pt x="1217562" y="288294"/>
                      <a:pt x="1222367" y="274692"/>
                      <a:pt x="1230865" y="258889"/>
                    </a:cubicBezTo>
                    <a:lnTo>
                      <a:pt x="1241414" y="243853"/>
                    </a:lnTo>
                    <a:lnTo>
                      <a:pt x="1199483" y="251075"/>
                    </a:lnTo>
                    <a:cubicBezTo>
                      <a:pt x="1147215" y="251075"/>
                      <a:pt x="1104462" y="240942"/>
                      <a:pt x="1104844" y="211721"/>
                    </a:cubicBezTo>
                    <a:lnTo>
                      <a:pt x="1107179" y="201868"/>
                    </a:lnTo>
                    <a:lnTo>
                      <a:pt x="1000650" y="213111"/>
                    </a:lnTo>
                    <a:cubicBezTo>
                      <a:pt x="931559" y="213111"/>
                      <a:pt x="871902" y="206955"/>
                      <a:pt x="846675" y="190564"/>
                    </a:cubicBezTo>
                    <a:lnTo>
                      <a:pt x="835943" y="173866"/>
                    </a:lnTo>
                    <a:lnTo>
                      <a:pt x="749455" y="182903"/>
                    </a:lnTo>
                    <a:lnTo>
                      <a:pt x="650466" y="175096"/>
                    </a:lnTo>
                    <a:lnTo>
                      <a:pt x="643081" y="183519"/>
                    </a:lnTo>
                    <a:cubicBezTo>
                      <a:pt x="619974" y="196100"/>
                      <a:pt x="565879" y="204927"/>
                      <a:pt x="502830" y="204927"/>
                    </a:cubicBezTo>
                    <a:lnTo>
                      <a:pt x="431823" y="199814"/>
                    </a:lnTo>
                    <a:lnTo>
                      <a:pt x="433855" y="205425"/>
                    </a:lnTo>
                    <a:cubicBezTo>
                      <a:pt x="435529" y="211184"/>
                      <a:pt x="436405" y="215790"/>
                      <a:pt x="436405" y="218797"/>
                    </a:cubicBezTo>
                    <a:cubicBezTo>
                      <a:pt x="436405" y="242850"/>
                      <a:pt x="377174" y="262350"/>
                      <a:pt x="304110" y="262350"/>
                    </a:cubicBezTo>
                    <a:lnTo>
                      <a:pt x="243777" y="256140"/>
                    </a:lnTo>
                    <a:lnTo>
                      <a:pt x="259959" y="283889"/>
                    </a:lnTo>
                    <a:cubicBezTo>
                      <a:pt x="266486" y="298250"/>
                      <a:pt x="270060" y="309950"/>
                      <a:pt x="270060" y="315618"/>
                    </a:cubicBezTo>
                    <a:cubicBezTo>
                      <a:pt x="270060" y="338292"/>
                      <a:pt x="209606" y="356673"/>
                      <a:pt x="135032" y="356673"/>
                    </a:cubicBezTo>
                    <a:cubicBezTo>
                      <a:pt x="60458" y="356673"/>
                      <a:pt x="-541" y="346102"/>
                      <a:pt x="3" y="315618"/>
                    </a:cubicBezTo>
                    <a:cubicBezTo>
                      <a:pt x="548" y="285134"/>
                      <a:pt x="63724" y="173770"/>
                      <a:pt x="138298" y="173770"/>
                    </a:cubicBezTo>
                    <a:cubicBezTo>
                      <a:pt x="147619" y="173770"/>
                      <a:pt x="156669" y="175632"/>
                      <a:pt x="165370" y="178935"/>
                    </a:cubicBezTo>
                    <a:lnTo>
                      <a:pt x="180733" y="187430"/>
                    </a:lnTo>
                    <a:lnTo>
                      <a:pt x="182936" y="181641"/>
                    </a:lnTo>
                    <a:cubicBezTo>
                      <a:pt x="203994" y="134771"/>
                      <a:pt x="252511" y="68316"/>
                      <a:pt x="307309" y="68316"/>
                    </a:cubicBezTo>
                    <a:cubicBezTo>
                      <a:pt x="325576" y="68316"/>
                      <a:pt x="342777" y="76218"/>
                      <a:pt x="358305" y="88446"/>
                    </a:cubicBezTo>
                    <a:lnTo>
                      <a:pt x="383152" y="116412"/>
                    </a:lnTo>
                    <a:lnTo>
                      <a:pt x="397271" y="99560"/>
                    </a:lnTo>
                    <a:cubicBezTo>
                      <a:pt x="425660" y="72537"/>
                      <a:pt x="464480" y="48766"/>
                      <a:pt x="506512" y="48766"/>
                    </a:cubicBezTo>
                    <a:cubicBezTo>
                      <a:pt x="527528" y="48766"/>
                      <a:pt x="547319" y="55125"/>
                      <a:pt x="565185" y="64967"/>
                    </a:cubicBezTo>
                    <a:lnTo>
                      <a:pt x="607139" y="97996"/>
                    </a:lnTo>
                    <a:lnTo>
                      <a:pt x="636588" y="59493"/>
                    </a:lnTo>
                    <a:cubicBezTo>
                      <a:pt x="666942" y="27841"/>
                      <a:pt x="708449" y="0"/>
                      <a:pt x="753391" y="0"/>
                    </a:cubicBezTo>
                    <a:close/>
                  </a:path>
                </a:pathLst>
              </a:custGeom>
              <a:solidFill>
                <a:schemeClr val="tx1">
                  <a:alpha val="70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63" name="グループ化 162">
                <a:extLst>
                  <a:ext uri="{FF2B5EF4-FFF2-40B4-BE49-F238E27FC236}">
                    <a16:creationId xmlns:a16="http://schemas.microsoft.com/office/drawing/2014/main" id="{0D83A02F-5C40-409C-B17D-8116EF49BB03}"/>
                  </a:ext>
                </a:extLst>
              </p:cNvPr>
              <p:cNvGrpSpPr/>
              <p:nvPr/>
            </p:nvGrpSpPr>
            <p:grpSpPr>
              <a:xfrm>
                <a:off x="2309919" y="3290264"/>
                <a:ext cx="1537754" cy="356673"/>
                <a:chOff x="2309919" y="3290264"/>
                <a:chExt cx="1537754" cy="356673"/>
              </a:xfrm>
            </p:grpSpPr>
            <p:sp>
              <p:nvSpPr>
                <p:cNvPr id="174" name="楕円 2">
                  <a:extLst>
                    <a:ext uri="{FF2B5EF4-FFF2-40B4-BE49-F238E27FC236}">
                      <a16:creationId xmlns:a16="http://schemas.microsoft.com/office/drawing/2014/main" id="{1384E556-E3A3-41E7-9DBD-AB8C72410717}"/>
                    </a:ext>
                  </a:extLst>
                </p:cNvPr>
                <p:cNvSpPr/>
                <p:nvPr/>
              </p:nvSpPr>
              <p:spPr bwMode="auto">
                <a:xfrm>
                  <a:off x="2896620" y="3290264"/>
                  <a:ext cx="325503" cy="18290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7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" name="楕円 2">
                  <a:extLst>
                    <a:ext uri="{FF2B5EF4-FFF2-40B4-BE49-F238E27FC236}">
                      <a16:creationId xmlns:a16="http://schemas.microsoft.com/office/drawing/2014/main" id="{39FE41F2-A11A-4619-8055-8E74656EBA26}"/>
                    </a:ext>
                  </a:extLst>
                </p:cNvPr>
                <p:cNvSpPr/>
                <p:nvPr/>
              </p:nvSpPr>
              <p:spPr bwMode="auto">
                <a:xfrm>
                  <a:off x="2660533" y="3339030"/>
                  <a:ext cx="304429" cy="15616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" name="楕円 2">
                  <a:extLst>
                    <a:ext uri="{FF2B5EF4-FFF2-40B4-BE49-F238E27FC236}">
                      <a16:creationId xmlns:a16="http://schemas.microsoft.com/office/drawing/2014/main" id="{211E8877-24BB-4112-BE92-DC74126F9B4C}"/>
                    </a:ext>
                  </a:extLst>
                </p:cNvPr>
                <p:cNvSpPr/>
                <p:nvPr/>
              </p:nvSpPr>
              <p:spPr bwMode="auto">
                <a:xfrm>
                  <a:off x="3143765" y="3314030"/>
                  <a:ext cx="333603" cy="189345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7" name="楕円 2">
                  <a:extLst>
                    <a:ext uri="{FF2B5EF4-FFF2-40B4-BE49-F238E27FC236}">
                      <a16:creationId xmlns:a16="http://schemas.microsoft.com/office/drawing/2014/main" id="{5FAE8809-B4F0-4048-B364-1E04A299AFEE}"/>
                    </a:ext>
                  </a:extLst>
                </p:cNvPr>
                <p:cNvSpPr/>
                <p:nvPr/>
              </p:nvSpPr>
              <p:spPr bwMode="auto">
                <a:xfrm>
                  <a:off x="2481730" y="3358580"/>
                  <a:ext cx="264594" cy="1940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" name="楕円 2">
                  <a:extLst>
                    <a:ext uri="{FF2B5EF4-FFF2-40B4-BE49-F238E27FC236}">
                      <a16:creationId xmlns:a16="http://schemas.microsoft.com/office/drawing/2014/main" id="{36A01C6E-BBE1-4BA3-8788-0E62745A5148}"/>
                    </a:ext>
                  </a:extLst>
                </p:cNvPr>
                <p:cNvSpPr/>
                <p:nvPr/>
              </p:nvSpPr>
              <p:spPr bwMode="auto">
                <a:xfrm>
                  <a:off x="2309919" y="3464034"/>
                  <a:ext cx="270060" cy="18290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7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9" name="楕円 2">
                  <a:extLst>
                    <a:ext uri="{FF2B5EF4-FFF2-40B4-BE49-F238E27FC236}">
                      <a16:creationId xmlns:a16="http://schemas.microsoft.com/office/drawing/2014/main" id="{764334E1-F29C-4EDE-A8DC-98B6F5106D4A}"/>
                    </a:ext>
                  </a:extLst>
                </p:cNvPr>
                <p:cNvSpPr/>
                <p:nvPr/>
              </p:nvSpPr>
              <p:spPr bwMode="auto">
                <a:xfrm>
                  <a:off x="3414760" y="3366016"/>
                  <a:ext cx="189281" cy="1753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" name="楕円 2">
                  <a:extLst>
                    <a:ext uri="{FF2B5EF4-FFF2-40B4-BE49-F238E27FC236}">
                      <a16:creationId xmlns:a16="http://schemas.microsoft.com/office/drawing/2014/main" id="{CCE33A40-0347-4977-8BA1-9AB8DBAC54C3}"/>
                    </a:ext>
                  </a:extLst>
                </p:cNvPr>
                <p:cNvSpPr/>
                <p:nvPr/>
              </p:nvSpPr>
              <p:spPr bwMode="auto">
                <a:xfrm>
                  <a:off x="3527315" y="3434526"/>
                  <a:ext cx="320358" cy="19626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7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4" name="グループ化 163">
                <a:extLst>
                  <a:ext uri="{FF2B5EF4-FFF2-40B4-BE49-F238E27FC236}">
                    <a16:creationId xmlns:a16="http://schemas.microsoft.com/office/drawing/2014/main" id="{131D15DF-BB0F-4F3E-9D0A-66E9F33FCE81}"/>
                  </a:ext>
                </a:extLst>
              </p:cNvPr>
              <p:cNvGrpSpPr/>
              <p:nvPr/>
            </p:nvGrpSpPr>
            <p:grpSpPr>
              <a:xfrm>
                <a:off x="2188589" y="3553020"/>
                <a:ext cx="1771639" cy="626500"/>
                <a:chOff x="2188589" y="3553020"/>
                <a:chExt cx="1771639" cy="626500"/>
              </a:xfrm>
            </p:grpSpPr>
            <p:sp>
              <p:nvSpPr>
                <p:cNvPr id="165" name="楕円 2">
                  <a:extLst>
                    <a:ext uri="{FF2B5EF4-FFF2-40B4-BE49-F238E27FC236}">
                      <a16:creationId xmlns:a16="http://schemas.microsoft.com/office/drawing/2014/main" id="{AB3EE845-5981-4E95-94FC-961E5C50CFED}"/>
                    </a:ext>
                  </a:extLst>
                </p:cNvPr>
                <p:cNvSpPr/>
                <p:nvPr/>
              </p:nvSpPr>
              <p:spPr bwMode="auto">
                <a:xfrm>
                  <a:off x="2188589" y="3608206"/>
                  <a:ext cx="274568" cy="17565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" name="楕円 2">
                  <a:extLst>
                    <a:ext uri="{FF2B5EF4-FFF2-40B4-BE49-F238E27FC236}">
                      <a16:creationId xmlns:a16="http://schemas.microsoft.com/office/drawing/2014/main" id="{0ABCFF45-D9A1-4960-925E-CA24C27FD059}"/>
                    </a:ext>
                  </a:extLst>
                </p:cNvPr>
                <p:cNvSpPr/>
                <p:nvPr/>
              </p:nvSpPr>
              <p:spPr bwMode="auto">
                <a:xfrm>
                  <a:off x="2236163" y="3719830"/>
                  <a:ext cx="249416" cy="2072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7" name="楕円 2">
                  <a:extLst>
                    <a:ext uri="{FF2B5EF4-FFF2-40B4-BE49-F238E27FC236}">
                      <a16:creationId xmlns:a16="http://schemas.microsoft.com/office/drawing/2014/main" id="{84C12739-7953-4A92-AAF7-AC4AFCF0BC09}"/>
                    </a:ext>
                  </a:extLst>
                </p:cNvPr>
                <p:cNvSpPr/>
                <p:nvPr/>
              </p:nvSpPr>
              <p:spPr bwMode="auto">
                <a:xfrm>
                  <a:off x="2345637" y="3835509"/>
                  <a:ext cx="314895" cy="203177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7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8" name="楕円 2">
                  <a:extLst>
                    <a:ext uri="{FF2B5EF4-FFF2-40B4-BE49-F238E27FC236}">
                      <a16:creationId xmlns:a16="http://schemas.microsoft.com/office/drawing/2014/main" id="{651DB160-CD6A-4445-997C-7345FE4C1AEB}"/>
                    </a:ext>
                  </a:extLst>
                </p:cNvPr>
                <p:cNvSpPr/>
                <p:nvPr/>
              </p:nvSpPr>
              <p:spPr bwMode="auto">
                <a:xfrm>
                  <a:off x="2518836" y="3948483"/>
                  <a:ext cx="334992" cy="18040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9" name="楕円 2">
                  <a:extLst>
                    <a:ext uri="{FF2B5EF4-FFF2-40B4-BE49-F238E27FC236}">
                      <a16:creationId xmlns:a16="http://schemas.microsoft.com/office/drawing/2014/main" id="{EEDE6A90-0691-4E54-9F1C-9640D8C2C481}"/>
                    </a:ext>
                  </a:extLst>
                </p:cNvPr>
                <p:cNvSpPr/>
                <p:nvPr/>
              </p:nvSpPr>
              <p:spPr bwMode="auto">
                <a:xfrm>
                  <a:off x="2753674" y="3998016"/>
                  <a:ext cx="468630" cy="18150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0" name="楕円 2">
                  <a:extLst>
                    <a:ext uri="{FF2B5EF4-FFF2-40B4-BE49-F238E27FC236}">
                      <a16:creationId xmlns:a16="http://schemas.microsoft.com/office/drawing/2014/main" id="{7CD2A9BF-34B6-439E-844C-66E9964674AD}"/>
                    </a:ext>
                  </a:extLst>
                </p:cNvPr>
                <p:cNvSpPr/>
                <p:nvPr/>
              </p:nvSpPr>
              <p:spPr bwMode="auto">
                <a:xfrm>
                  <a:off x="3710812" y="3553020"/>
                  <a:ext cx="249416" cy="2072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1" name="楕円 2">
                  <a:extLst>
                    <a:ext uri="{FF2B5EF4-FFF2-40B4-BE49-F238E27FC236}">
                      <a16:creationId xmlns:a16="http://schemas.microsoft.com/office/drawing/2014/main" id="{7175C1D0-1D73-498A-A4B3-74E7E5E19A39}"/>
                    </a:ext>
                  </a:extLst>
                </p:cNvPr>
                <p:cNvSpPr/>
                <p:nvPr/>
              </p:nvSpPr>
              <p:spPr bwMode="auto">
                <a:xfrm>
                  <a:off x="3660322" y="3728664"/>
                  <a:ext cx="297784" cy="20501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2" name="楕円 2">
                  <a:extLst>
                    <a:ext uri="{FF2B5EF4-FFF2-40B4-BE49-F238E27FC236}">
                      <a16:creationId xmlns:a16="http://schemas.microsoft.com/office/drawing/2014/main" id="{0F391F0B-7D7C-470F-A711-C85017BBF9E7}"/>
                    </a:ext>
                  </a:extLst>
                </p:cNvPr>
                <p:cNvSpPr/>
                <p:nvPr/>
              </p:nvSpPr>
              <p:spPr bwMode="auto">
                <a:xfrm>
                  <a:off x="3477309" y="3839339"/>
                  <a:ext cx="320358" cy="19626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7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3" name="楕円 2">
                  <a:extLst>
                    <a:ext uri="{FF2B5EF4-FFF2-40B4-BE49-F238E27FC236}">
                      <a16:creationId xmlns:a16="http://schemas.microsoft.com/office/drawing/2014/main" id="{9AE06D25-0DF2-4538-BE6E-8C18304267AE}"/>
                    </a:ext>
                  </a:extLst>
                </p:cNvPr>
                <p:cNvSpPr/>
                <p:nvPr/>
              </p:nvSpPr>
              <p:spPr bwMode="auto">
                <a:xfrm>
                  <a:off x="3132645" y="3936581"/>
                  <a:ext cx="495716" cy="240077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20" name="グループ化 119">
              <a:extLst>
                <a:ext uri="{FF2B5EF4-FFF2-40B4-BE49-F238E27FC236}">
                  <a16:creationId xmlns:a16="http://schemas.microsoft.com/office/drawing/2014/main" id="{BABFA941-6DFE-4A0C-9BAB-9C5B5D947127}"/>
                </a:ext>
              </a:extLst>
            </p:cNvPr>
            <p:cNvGrpSpPr/>
            <p:nvPr/>
          </p:nvGrpSpPr>
          <p:grpSpPr>
            <a:xfrm>
              <a:off x="6609229" y="1237810"/>
              <a:ext cx="460268" cy="490056"/>
              <a:chOff x="4102141" y="396946"/>
              <a:chExt cx="460268" cy="490056"/>
            </a:xfrm>
          </p:grpSpPr>
          <p:sp>
            <p:nvSpPr>
              <p:cNvPr id="136" name="円/楕円 1089">
                <a:extLst>
                  <a:ext uri="{FF2B5EF4-FFF2-40B4-BE49-F238E27FC236}">
                    <a16:creationId xmlns:a16="http://schemas.microsoft.com/office/drawing/2014/main" id="{0024A5C1-E920-4882-BB6A-2B407D039ED9}"/>
                  </a:ext>
                </a:extLst>
              </p:cNvPr>
              <p:cNvSpPr/>
              <p:nvPr/>
            </p:nvSpPr>
            <p:spPr>
              <a:xfrm>
                <a:off x="4120718" y="396946"/>
                <a:ext cx="421893" cy="420087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7" name="円/楕円 1086">
                <a:extLst>
                  <a:ext uri="{FF2B5EF4-FFF2-40B4-BE49-F238E27FC236}">
                    <a16:creationId xmlns:a16="http://schemas.microsoft.com/office/drawing/2014/main" id="{4A591188-0116-4F45-9A87-2DD81B8F923C}"/>
                  </a:ext>
                </a:extLst>
              </p:cNvPr>
              <p:cNvSpPr/>
              <p:nvPr/>
            </p:nvSpPr>
            <p:spPr>
              <a:xfrm>
                <a:off x="4140954" y="484865"/>
                <a:ext cx="381420" cy="402137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8" name="円/楕円 689">
                <a:extLst>
                  <a:ext uri="{FF2B5EF4-FFF2-40B4-BE49-F238E27FC236}">
                    <a16:creationId xmlns:a16="http://schemas.microsoft.com/office/drawing/2014/main" id="{CC3DC095-E43B-4E68-9CB6-4B6AECF0B565}"/>
                  </a:ext>
                </a:extLst>
              </p:cNvPr>
              <p:cNvSpPr/>
              <p:nvPr/>
            </p:nvSpPr>
            <p:spPr>
              <a:xfrm rot="20700000">
                <a:off x="4102141" y="610043"/>
                <a:ext cx="111891" cy="137077"/>
              </a:xfrm>
              <a:prstGeom prst="ellipse">
                <a:avLst/>
              </a:prstGeom>
              <a:solidFill>
                <a:srgbClr val="FF99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9" name="円/楕円 690">
                <a:extLst>
                  <a:ext uri="{FF2B5EF4-FFF2-40B4-BE49-F238E27FC236}">
                    <a16:creationId xmlns:a16="http://schemas.microsoft.com/office/drawing/2014/main" id="{AC85856C-DCFC-4507-96CB-996AE5A46505}"/>
                  </a:ext>
                </a:extLst>
              </p:cNvPr>
              <p:cNvSpPr/>
              <p:nvPr/>
            </p:nvSpPr>
            <p:spPr>
              <a:xfrm rot="900000" flipH="1">
                <a:off x="4450518" y="610043"/>
                <a:ext cx="111891" cy="137077"/>
              </a:xfrm>
              <a:prstGeom prst="ellipse">
                <a:avLst/>
              </a:prstGeom>
              <a:solidFill>
                <a:srgbClr val="FF99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0" name="円/楕円 691">
                <a:extLst>
                  <a:ext uri="{FF2B5EF4-FFF2-40B4-BE49-F238E27FC236}">
                    <a16:creationId xmlns:a16="http://schemas.microsoft.com/office/drawing/2014/main" id="{5BD33FC2-A6A1-4200-9FDA-159A001B57D8}"/>
                  </a:ext>
                </a:extLst>
              </p:cNvPr>
              <p:cNvSpPr/>
              <p:nvPr/>
            </p:nvSpPr>
            <p:spPr>
              <a:xfrm>
                <a:off x="4147092" y="447858"/>
                <a:ext cx="370365" cy="416943"/>
              </a:xfrm>
              <a:prstGeom prst="ellipse">
                <a:avLst/>
              </a:prstGeom>
              <a:solidFill>
                <a:srgbClr val="FF99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1" name="円/楕円 1109">
                <a:extLst>
                  <a:ext uri="{FF2B5EF4-FFF2-40B4-BE49-F238E27FC236}">
                    <a16:creationId xmlns:a16="http://schemas.microsoft.com/office/drawing/2014/main" id="{4E614E23-8F52-4015-93CE-4FA6EB099502}"/>
                  </a:ext>
                </a:extLst>
              </p:cNvPr>
              <p:cNvSpPr/>
              <p:nvPr/>
            </p:nvSpPr>
            <p:spPr>
              <a:xfrm>
                <a:off x="4191839" y="591775"/>
                <a:ext cx="87078" cy="114791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2" name="円/楕円 1110">
                <a:extLst>
                  <a:ext uri="{FF2B5EF4-FFF2-40B4-BE49-F238E27FC236}">
                    <a16:creationId xmlns:a16="http://schemas.microsoft.com/office/drawing/2014/main" id="{9649911C-A43B-4BC7-A5A0-0696FA0B6B80}"/>
                  </a:ext>
                </a:extLst>
              </p:cNvPr>
              <p:cNvSpPr/>
              <p:nvPr/>
            </p:nvSpPr>
            <p:spPr>
              <a:xfrm>
                <a:off x="4205118" y="617602"/>
                <a:ext cx="60521" cy="62275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3" name="フリーフォーム 1111">
                <a:extLst>
                  <a:ext uri="{FF2B5EF4-FFF2-40B4-BE49-F238E27FC236}">
                    <a16:creationId xmlns:a16="http://schemas.microsoft.com/office/drawing/2014/main" id="{10A8205E-8B56-472E-85E3-A514E3204F5D}"/>
                  </a:ext>
                </a:extLst>
              </p:cNvPr>
              <p:cNvSpPr/>
              <p:nvPr/>
            </p:nvSpPr>
            <p:spPr>
              <a:xfrm>
                <a:off x="4194829" y="582492"/>
                <a:ext cx="81099" cy="45515"/>
              </a:xfrm>
              <a:custGeom>
                <a:avLst/>
                <a:gdLst>
                  <a:gd name="connsiteX0" fmla="*/ 57760 w 304206"/>
                  <a:gd name="connsiteY0" fmla="*/ 0 h 178653"/>
                  <a:gd name="connsiteX1" fmla="*/ 100474 w 304206"/>
                  <a:gd name="connsiteY1" fmla="*/ 28774 h 178653"/>
                  <a:gd name="connsiteX2" fmla="*/ 103539 w 304206"/>
                  <a:gd name="connsiteY2" fmla="*/ 26543 h 178653"/>
                  <a:gd name="connsiteX3" fmla="*/ 152103 w 304206"/>
                  <a:gd name="connsiteY3" fmla="*/ 15422 h 178653"/>
                  <a:gd name="connsiteX4" fmla="*/ 302586 w 304206"/>
                  <a:gd name="connsiteY4" fmla="*/ 166496 h 178653"/>
                  <a:gd name="connsiteX5" fmla="*/ 304206 w 304206"/>
                  <a:gd name="connsiteY5" fmla="*/ 178653 h 178653"/>
                  <a:gd name="connsiteX6" fmla="*/ 287175 w 304206"/>
                  <a:gd name="connsiteY6" fmla="*/ 145942 h 178653"/>
                  <a:gd name="connsiteX7" fmla="*/ 152103 w 304206"/>
                  <a:gd name="connsiteY7" fmla="*/ 73492 h 178653"/>
                  <a:gd name="connsiteX8" fmla="*/ 17033 w 304206"/>
                  <a:gd name="connsiteY8" fmla="*/ 145942 h 178653"/>
                  <a:gd name="connsiteX9" fmla="*/ 0 w 304206"/>
                  <a:gd name="connsiteY9" fmla="*/ 178653 h 178653"/>
                  <a:gd name="connsiteX10" fmla="*/ 1621 w 304206"/>
                  <a:gd name="connsiteY10" fmla="*/ 166496 h 178653"/>
                  <a:gd name="connsiteX11" fmla="*/ 24842 w 304206"/>
                  <a:gd name="connsiteY11" fmla="*/ 108529 h 178653"/>
                  <a:gd name="connsiteX12" fmla="*/ 8216 w 304206"/>
                  <a:gd name="connsiteY12" fmla="*/ 56904 h 178653"/>
                  <a:gd name="connsiteX13" fmla="*/ 49785 w 304206"/>
                  <a:gd name="connsiteY13" fmla="*/ 72815 h 178653"/>
                  <a:gd name="connsiteX14" fmla="*/ 60792 w 304206"/>
                  <a:gd name="connsiteY14" fmla="*/ 57667 h 178653"/>
                  <a:gd name="connsiteX15" fmla="*/ 61711 w 304206"/>
                  <a:gd name="connsiteY15" fmla="*/ 56998 h 178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4206" h="178653">
                    <a:moveTo>
                      <a:pt x="57760" y="0"/>
                    </a:moveTo>
                    <a:lnTo>
                      <a:pt x="100474" y="28774"/>
                    </a:lnTo>
                    <a:lnTo>
                      <a:pt x="103539" y="26543"/>
                    </a:lnTo>
                    <a:cubicBezTo>
                      <a:pt x="118880" y="19316"/>
                      <a:pt x="135192" y="15422"/>
                      <a:pt x="152103" y="15422"/>
                    </a:cubicBezTo>
                    <a:cubicBezTo>
                      <a:pt x="219752" y="15422"/>
                      <a:pt x="277794" y="77717"/>
                      <a:pt x="302586" y="166496"/>
                    </a:cubicBezTo>
                    <a:lnTo>
                      <a:pt x="304206" y="178653"/>
                    </a:lnTo>
                    <a:lnTo>
                      <a:pt x="287175" y="145942"/>
                    </a:lnTo>
                    <a:cubicBezTo>
                      <a:pt x="252607" y="101179"/>
                      <a:pt x="204853" y="73492"/>
                      <a:pt x="152103" y="73492"/>
                    </a:cubicBezTo>
                    <a:cubicBezTo>
                      <a:pt x="99355" y="73492"/>
                      <a:pt x="51599" y="101179"/>
                      <a:pt x="17033" y="145942"/>
                    </a:cubicBezTo>
                    <a:lnTo>
                      <a:pt x="0" y="178653"/>
                    </a:lnTo>
                    <a:lnTo>
                      <a:pt x="1621" y="166496"/>
                    </a:lnTo>
                    <a:lnTo>
                      <a:pt x="24842" y="108529"/>
                    </a:lnTo>
                    <a:lnTo>
                      <a:pt x="8216" y="56904"/>
                    </a:lnTo>
                    <a:lnTo>
                      <a:pt x="49785" y="72815"/>
                    </a:lnTo>
                    <a:lnTo>
                      <a:pt x="60792" y="57667"/>
                    </a:lnTo>
                    <a:lnTo>
                      <a:pt x="61711" y="5699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4" name="円/楕円 1112">
                <a:extLst>
                  <a:ext uri="{FF2B5EF4-FFF2-40B4-BE49-F238E27FC236}">
                    <a16:creationId xmlns:a16="http://schemas.microsoft.com/office/drawing/2014/main" id="{CB35E95E-0346-41A0-A362-22658904DFA3}"/>
                  </a:ext>
                </a:extLst>
              </p:cNvPr>
              <p:cNvSpPr/>
              <p:nvPr/>
            </p:nvSpPr>
            <p:spPr>
              <a:xfrm>
                <a:off x="4215450" y="626692"/>
                <a:ext cx="39857" cy="41011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5" name="円/楕円 1113">
                <a:extLst>
                  <a:ext uri="{FF2B5EF4-FFF2-40B4-BE49-F238E27FC236}">
                    <a16:creationId xmlns:a16="http://schemas.microsoft.com/office/drawing/2014/main" id="{94BCE3F2-C429-4126-B208-10EE6A65ED48}"/>
                  </a:ext>
                </a:extLst>
              </p:cNvPr>
              <p:cNvSpPr/>
              <p:nvPr/>
            </p:nvSpPr>
            <p:spPr>
              <a:xfrm>
                <a:off x="4220793" y="621915"/>
                <a:ext cx="28338" cy="2915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6" name="円/楕円 1114">
                <a:extLst>
                  <a:ext uri="{FF2B5EF4-FFF2-40B4-BE49-F238E27FC236}">
                    <a16:creationId xmlns:a16="http://schemas.microsoft.com/office/drawing/2014/main" id="{797052E6-DD4A-48DC-8951-DD02CCC70C33}"/>
                  </a:ext>
                </a:extLst>
              </p:cNvPr>
              <p:cNvSpPr/>
              <p:nvPr/>
            </p:nvSpPr>
            <p:spPr>
              <a:xfrm flipV="1">
                <a:off x="4214618" y="649770"/>
                <a:ext cx="18275" cy="1746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7" name="円/楕円 1115">
                <a:extLst>
                  <a:ext uri="{FF2B5EF4-FFF2-40B4-BE49-F238E27FC236}">
                    <a16:creationId xmlns:a16="http://schemas.microsoft.com/office/drawing/2014/main" id="{9C2D14E9-3A25-4615-BAA2-28CC23712BD4}"/>
                  </a:ext>
                </a:extLst>
              </p:cNvPr>
              <p:cNvSpPr/>
              <p:nvPr/>
            </p:nvSpPr>
            <p:spPr>
              <a:xfrm flipH="1">
                <a:off x="4380328" y="591775"/>
                <a:ext cx="87078" cy="114791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8" name="円/楕円 1116">
                <a:extLst>
                  <a:ext uri="{FF2B5EF4-FFF2-40B4-BE49-F238E27FC236}">
                    <a16:creationId xmlns:a16="http://schemas.microsoft.com/office/drawing/2014/main" id="{11327787-B228-4B52-B752-A54422A851B9}"/>
                  </a:ext>
                </a:extLst>
              </p:cNvPr>
              <p:cNvSpPr/>
              <p:nvPr/>
            </p:nvSpPr>
            <p:spPr>
              <a:xfrm flipH="1">
                <a:off x="4393606" y="617602"/>
                <a:ext cx="60521" cy="62275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9" name="フリーフォーム 1117">
                <a:extLst>
                  <a:ext uri="{FF2B5EF4-FFF2-40B4-BE49-F238E27FC236}">
                    <a16:creationId xmlns:a16="http://schemas.microsoft.com/office/drawing/2014/main" id="{7A6F30AA-F77E-4A37-8602-37D769E6D3AD}"/>
                  </a:ext>
                </a:extLst>
              </p:cNvPr>
              <p:cNvSpPr/>
              <p:nvPr/>
            </p:nvSpPr>
            <p:spPr>
              <a:xfrm flipH="1">
                <a:off x="4383317" y="582492"/>
                <a:ext cx="81099" cy="45515"/>
              </a:xfrm>
              <a:custGeom>
                <a:avLst/>
                <a:gdLst>
                  <a:gd name="connsiteX0" fmla="*/ 57760 w 304206"/>
                  <a:gd name="connsiteY0" fmla="*/ 0 h 178653"/>
                  <a:gd name="connsiteX1" fmla="*/ 100474 w 304206"/>
                  <a:gd name="connsiteY1" fmla="*/ 28774 h 178653"/>
                  <a:gd name="connsiteX2" fmla="*/ 103539 w 304206"/>
                  <a:gd name="connsiteY2" fmla="*/ 26543 h 178653"/>
                  <a:gd name="connsiteX3" fmla="*/ 152103 w 304206"/>
                  <a:gd name="connsiteY3" fmla="*/ 15422 h 178653"/>
                  <a:gd name="connsiteX4" fmla="*/ 302586 w 304206"/>
                  <a:gd name="connsiteY4" fmla="*/ 166496 h 178653"/>
                  <a:gd name="connsiteX5" fmla="*/ 304206 w 304206"/>
                  <a:gd name="connsiteY5" fmla="*/ 178653 h 178653"/>
                  <a:gd name="connsiteX6" fmla="*/ 287175 w 304206"/>
                  <a:gd name="connsiteY6" fmla="*/ 145942 h 178653"/>
                  <a:gd name="connsiteX7" fmla="*/ 152103 w 304206"/>
                  <a:gd name="connsiteY7" fmla="*/ 73492 h 178653"/>
                  <a:gd name="connsiteX8" fmla="*/ 17033 w 304206"/>
                  <a:gd name="connsiteY8" fmla="*/ 145942 h 178653"/>
                  <a:gd name="connsiteX9" fmla="*/ 0 w 304206"/>
                  <a:gd name="connsiteY9" fmla="*/ 178653 h 178653"/>
                  <a:gd name="connsiteX10" fmla="*/ 1621 w 304206"/>
                  <a:gd name="connsiteY10" fmla="*/ 166496 h 178653"/>
                  <a:gd name="connsiteX11" fmla="*/ 24842 w 304206"/>
                  <a:gd name="connsiteY11" fmla="*/ 108529 h 178653"/>
                  <a:gd name="connsiteX12" fmla="*/ 8216 w 304206"/>
                  <a:gd name="connsiteY12" fmla="*/ 56904 h 178653"/>
                  <a:gd name="connsiteX13" fmla="*/ 49785 w 304206"/>
                  <a:gd name="connsiteY13" fmla="*/ 72815 h 178653"/>
                  <a:gd name="connsiteX14" fmla="*/ 60792 w 304206"/>
                  <a:gd name="connsiteY14" fmla="*/ 57667 h 178653"/>
                  <a:gd name="connsiteX15" fmla="*/ 61711 w 304206"/>
                  <a:gd name="connsiteY15" fmla="*/ 56998 h 178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4206" h="178653">
                    <a:moveTo>
                      <a:pt x="57760" y="0"/>
                    </a:moveTo>
                    <a:lnTo>
                      <a:pt x="100474" y="28774"/>
                    </a:lnTo>
                    <a:lnTo>
                      <a:pt x="103539" y="26543"/>
                    </a:lnTo>
                    <a:cubicBezTo>
                      <a:pt x="118880" y="19316"/>
                      <a:pt x="135192" y="15422"/>
                      <a:pt x="152103" y="15422"/>
                    </a:cubicBezTo>
                    <a:cubicBezTo>
                      <a:pt x="219752" y="15422"/>
                      <a:pt x="277794" y="77717"/>
                      <a:pt x="302586" y="166496"/>
                    </a:cubicBezTo>
                    <a:lnTo>
                      <a:pt x="304206" y="178653"/>
                    </a:lnTo>
                    <a:lnTo>
                      <a:pt x="287175" y="145942"/>
                    </a:lnTo>
                    <a:cubicBezTo>
                      <a:pt x="252607" y="101179"/>
                      <a:pt x="204853" y="73492"/>
                      <a:pt x="152103" y="73492"/>
                    </a:cubicBezTo>
                    <a:cubicBezTo>
                      <a:pt x="99355" y="73492"/>
                      <a:pt x="51599" y="101179"/>
                      <a:pt x="17033" y="145942"/>
                    </a:cubicBezTo>
                    <a:lnTo>
                      <a:pt x="0" y="178653"/>
                    </a:lnTo>
                    <a:lnTo>
                      <a:pt x="1621" y="166496"/>
                    </a:lnTo>
                    <a:lnTo>
                      <a:pt x="24842" y="108529"/>
                    </a:lnTo>
                    <a:lnTo>
                      <a:pt x="8216" y="56904"/>
                    </a:lnTo>
                    <a:lnTo>
                      <a:pt x="49785" y="72815"/>
                    </a:lnTo>
                    <a:lnTo>
                      <a:pt x="60792" y="57667"/>
                    </a:lnTo>
                    <a:lnTo>
                      <a:pt x="61711" y="5699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0" name="円/楕円 1118">
                <a:extLst>
                  <a:ext uri="{FF2B5EF4-FFF2-40B4-BE49-F238E27FC236}">
                    <a16:creationId xmlns:a16="http://schemas.microsoft.com/office/drawing/2014/main" id="{FC0FD975-7713-47B0-9AD4-8266EC85AC41}"/>
                  </a:ext>
                </a:extLst>
              </p:cNvPr>
              <p:cNvSpPr/>
              <p:nvPr/>
            </p:nvSpPr>
            <p:spPr>
              <a:xfrm flipH="1">
                <a:off x="4403938" y="626692"/>
                <a:ext cx="39857" cy="41011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1" name="円/楕円 1119">
                <a:extLst>
                  <a:ext uri="{FF2B5EF4-FFF2-40B4-BE49-F238E27FC236}">
                    <a16:creationId xmlns:a16="http://schemas.microsoft.com/office/drawing/2014/main" id="{65E60DC6-D6A4-4817-B00A-1B9586E562C7}"/>
                  </a:ext>
                </a:extLst>
              </p:cNvPr>
              <p:cNvSpPr/>
              <p:nvPr/>
            </p:nvSpPr>
            <p:spPr>
              <a:xfrm flipH="1">
                <a:off x="4410113" y="621915"/>
                <a:ext cx="28338" cy="2915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2" name="円/楕円 1120">
                <a:extLst>
                  <a:ext uri="{FF2B5EF4-FFF2-40B4-BE49-F238E27FC236}">
                    <a16:creationId xmlns:a16="http://schemas.microsoft.com/office/drawing/2014/main" id="{5255FA83-D6FD-47B6-99C6-391E842894DF}"/>
                  </a:ext>
                </a:extLst>
              </p:cNvPr>
              <p:cNvSpPr/>
              <p:nvPr/>
            </p:nvSpPr>
            <p:spPr>
              <a:xfrm flipH="1" flipV="1">
                <a:off x="4426352" y="649770"/>
                <a:ext cx="18275" cy="1746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3" name="月 316">
                <a:extLst>
                  <a:ext uri="{FF2B5EF4-FFF2-40B4-BE49-F238E27FC236}">
                    <a16:creationId xmlns:a16="http://schemas.microsoft.com/office/drawing/2014/main" id="{995655FC-C2BE-4EA4-A4F6-804D44D7D0CD}"/>
                  </a:ext>
                </a:extLst>
              </p:cNvPr>
              <p:cNvSpPr/>
              <p:nvPr/>
            </p:nvSpPr>
            <p:spPr>
              <a:xfrm rot="5400000">
                <a:off x="4216232" y="517595"/>
                <a:ext cx="29242" cy="113306"/>
              </a:xfrm>
              <a:custGeom>
                <a:avLst/>
                <a:gdLst>
                  <a:gd name="connsiteX0" fmla="*/ 45719 w 45719"/>
                  <a:gd name="connsiteY0" fmla="*/ 182762 h 182762"/>
                  <a:gd name="connsiteX1" fmla="*/ 0 w 45719"/>
                  <a:gd name="connsiteY1" fmla="*/ 91381 h 182762"/>
                  <a:gd name="connsiteX2" fmla="*/ 45719 w 45719"/>
                  <a:gd name="connsiteY2" fmla="*/ 0 h 182762"/>
                  <a:gd name="connsiteX3" fmla="*/ 13270 w 45719"/>
                  <a:gd name="connsiteY3" fmla="*/ 91381 h 182762"/>
                  <a:gd name="connsiteX4" fmla="*/ 45719 w 45719"/>
                  <a:gd name="connsiteY4" fmla="*/ 182762 h 182762"/>
                  <a:gd name="connsiteX0" fmla="*/ 45719 w 46081"/>
                  <a:gd name="connsiteY0" fmla="*/ 182762 h 187468"/>
                  <a:gd name="connsiteX1" fmla="*/ 0 w 46081"/>
                  <a:gd name="connsiteY1" fmla="*/ 91381 h 187468"/>
                  <a:gd name="connsiteX2" fmla="*/ 45719 w 46081"/>
                  <a:gd name="connsiteY2" fmla="*/ 0 h 187468"/>
                  <a:gd name="connsiteX3" fmla="*/ 13270 w 46081"/>
                  <a:gd name="connsiteY3" fmla="*/ 91381 h 187468"/>
                  <a:gd name="connsiteX4" fmla="*/ 45719 w 46081"/>
                  <a:gd name="connsiteY4" fmla="*/ 182762 h 187468"/>
                  <a:gd name="connsiteX0" fmla="*/ 45719 w 46362"/>
                  <a:gd name="connsiteY0" fmla="*/ 182762 h 183687"/>
                  <a:gd name="connsiteX1" fmla="*/ 0 w 46362"/>
                  <a:gd name="connsiteY1" fmla="*/ 91381 h 183687"/>
                  <a:gd name="connsiteX2" fmla="*/ 45719 w 46362"/>
                  <a:gd name="connsiteY2" fmla="*/ 0 h 183687"/>
                  <a:gd name="connsiteX3" fmla="*/ 13270 w 46362"/>
                  <a:gd name="connsiteY3" fmla="*/ 91381 h 183687"/>
                  <a:gd name="connsiteX4" fmla="*/ 45719 w 46362"/>
                  <a:gd name="connsiteY4" fmla="*/ 182762 h 183687"/>
                  <a:gd name="connsiteX0" fmla="*/ 45719 w 46391"/>
                  <a:gd name="connsiteY0" fmla="*/ 183470 h 184395"/>
                  <a:gd name="connsiteX1" fmla="*/ 0 w 46391"/>
                  <a:gd name="connsiteY1" fmla="*/ 92089 h 184395"/>
                  <a:gd name="connsiteX2" fmla="*/ 45719 w 46391"/>
                  <a:gd name="connsiteY2" fmla="*/ 708 h 184395"/>
                  <a:gd name="connsiteX3" fmla="*/ 13270 w 46391"/>
                  <a:gd name="connsiteY3" fmla="*/ 92089 h 184395"/>
                  <a:gd name="connsiteX4" fmla="*/ 45719 w 46391"/>
                  <a:gd name="connsiteY4" fmla="*/ 183470 h 184395"/>
                  <a:gd name="connsiteX0" fmla="*/ 45719 w 46441"/>
                  <a:gd name="connsiteY0" fmla="*/ 183470 h 184395"/>
                  <a:gd name="connsiteX1" fmla="*/ 0 w 46441"/>
                  <a:gd name="connsiteY1" fmla="*/ 92089 h 184395"/>
                  <a:gd name="connsiteX2" fmla="*/ 45719 w 46441"/>
                  <a:gd name="connsiteY2" fmla="*/ 708 h 184395"/>
                  <a:gd name="connsiteX3" fmla="*/ 13270 w 46441"/>
                  <a:gd name="connsiteY3" fmla="*/ 92089 h 184395"/>
                  <a:gd name="connsiteX4" fmla="*/ 45719 w 46441"/>
                  <a:gd name="connsiteY4" fmla="*/ 183470 h 184395"/>
                  <a:gd name="connsiteX0" fmla="*/ 45719 w 46441"/>
                  <a:gd name="connsiteY0" fmla="*/ 184037 h 185644"/>
                  <a:gd name="connsiteX1" fmla="*/ 0 w 46441"/>
                  <a:gd name="connsiteY1" fmla="*/ 92656 h 185644"/>
                  <a:gd name="connsiteX2" fmla="*/ 45719 w 46441"/>
                  <a:gd name="connsiteY2" fmla="*/ 1275 h 185644"/>
                  <a:gd name="connsiteX3" fmla="*/ 13270 w 46441"/>
                  <a:gd name="connsiteY3" fmla="*/ 92656 h 185644"/>
                  <a:gd name="connsiteX4" fmla="*/ 45719 w 46441"/>
                  <a:gd name="connsiteY4" fmla="*/ 184037 h 185644"/>
                  <a:gd name="connsiteX0" fmla="*/ 45719 w 46399"/>
                  <a:gd name="connsiteY0" fmla="*/ 184037 h 185644"/>
                  <a:gd name="connsiteX1" fmla="*/ 0 w 46399"/>
                  <a:gd name="connsiteY1" fmla="*/ 92656 h 185644"/>
                  <a:gd name="connsiteX2" fmla="*/ 45719 w 46399"/>
                  <a:gd name="connsiteY2" fmla="*/ 1275 h 185644"/>
                  <a:gd name="connsiteX3" fmla="*/ 13270 w 46399"/>
                  <a:gd name="connsiteY3" fmla="*/ 92656 h 185644"/>
                  <a:gd name="connsiteX4" fmla="*/ 45719 w 46399"/>
                  <a:gd name="connsiteY4" fmla="*/ 184037 h 185644"/>
                  <a:gd name="connsiteX0" fmla="*/ 45719 w 46399"/>
                  <a:gd name="connsiteY0" fmla="*/ 184037 h 184841"/>
                  <a:gd name="connsiteX1" fmla="*/ 0 w 46399"/>
                  <a:gd name="connsiteY1" fmla="*/ 92656 h 184841"/>
                  <a:gd name="connsiteX2" fmla="*/ 45719 w 46399"/>
                  <a:gd name="connsiteY2" fmla="*/ 1275 h 184841"/>
                  <a:gd name="connsiteX3" fmla="*/ 13270 w 46399"/>
                  <a:gd name="connsiteY3" fmla="*/ 92656 h 184841"/>
                  <a:gd name="connsiteX4" fmla="*/ 45719 w 46399"/>
                  <a:gd name="connsiteY4" fmla="*/ 184037 h 184841"/>
                  <a:gd name="connsiteX0" fmla="*/ 45719 w 46053"/>
                  <a:gd name="connsiteY0" fmla="*/ 183466 h 184270"/>
                  <a:gd name="connsiteX1" fmla="*/ 0 w 46053"/>
                  <a:gd name="connsiteY1" fmla="*/ 92085 h 184270"/>
                  <a:gd name="connsiteX2" fmla="*/ 45719 w 46053"/>
                  <a:gd name="connsiteY2" fmla="*/ 704 h 184270"/>
                  <a:gd name="connsiteX3" fmla="*/ 13270 w 46053"/>
                  <a:gd name="connsiteY3" fmla="*/ 92085 h 184270"/>
                  <a:gd name="connsiteX4" fmla="*/ 45719 w 46053"/>
                  <a:gd name="connsiteY4" fmla="*/ 183466 h 184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053" h="184270">
                    <a:moveTo>
                      <a:pt x="45719" y="183466"/>
                    </a:moveTo>
                    <a:cubicBezTo>
                      <a:pt x="41497" y="188789"/>
                      <a:pt x="0" y="168747"/>
                      <a:pt x="0" y="92085"/>
                    </a:cubicBezTo>
                    <a:cubicBezTo>
                      <a:pt x="0" y="15423"/>
                      <a:pt x="41772" y="-4190"/>
                      <a:pt x="45719" y="704"/>
                    </a:cubicBezTo>
                    <a:cubicBezTo>
                      <a:pt x="49666" y="5598"/>
                      <a:pt x="13756" y="23769"/>
                      <a:pt x="13270" y="92085"/>
                    </a:cubicBezTo>
                    <a:cubicBezTo>
                      <a:pt x="12784" y="160401"/>
                      <a:pt x="49941" y="178143"/>
                      <a:pt x="45719" y="183466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4" name="月 316">
                <a:extLst>
                  <a:ext uri="{FF2B5EF4-FFF2-40B4-BE49-F238E27FC236}">
                    <a16:creationId xmlns:a16="http://schemas.microsoft.com/office/drawing/2014/main" id="{2B770E4D-8C1F-4D3F-81E6-67029D62225D}"/>
                  </a:ext>
                </a:extLst>
              </p:cNvPr>
              <p:cNvSpPr/>
              <p:nvPr/>
            </p:nvSpPr>
            <p:spPr>
              <a:xfrm rot="5400000">
                <a:off x="4412709" y="517595"/>
                <a:ext cx="29242" cy="113306"/>
              </a:xfrm>
              <a:custGeom>
                <a:avLst/>
                <a:gdLst>
                  <a:gd name="connsiteX0" fmla="*/ 45719 w 45719"/>
                  <a:gd name="connsiteY0" fmla="*/ 182762 h 182762"/>
                  <a:gd name="connsiteX1" fmla="*/ 0 w 45719"/>
                  <a:gd name="connsiteY1" fmla="*/ 91381 h 182762"/>
                  <a:gd name="connsiteX2" fmla="*/ 45719 w 45719"/>
                  <a:gd name="connsiteY2" fmla="*/ 0 h 182762"/>
                  <a:gd name="connsiteX3" fmla="*/ 13270 w 45719"/>
                  <a:gd name="connsiteY3" fmla="*/ 91381 h 182762"/>
                  <a:gd name="connsiteX4" fmla="*/ 45719 w 45719"/>
                  <a:gd name="connsiteY4" fmla="*/ 182762 h 182762"/>
                  <a:gd name="connsiteX0" fmla="*/ 45719 w 46081"/>
                  <a:gd name="connsiteY0" fmla="*/ 182762 h 187468"/>
                  <a:gd name="connsiteX1" fmla="*/ 0 w 46081"/>
                  <a:gd name="connsiteY1" fmla="*/ 91381 h 187468"/>
                  <a:gd name="connsiteX2" fmla="*/ 45719 w 46081"/>
                  <a:gd name="connsiteY2" fmla="*/ 0 h 187468"/>
                  <a:gd name="connsiteX3" fmla="*/ 13270 w 46081"/>
                  <a:gd name="connsiteY3" fmla="*/ 91381 h 187468"/>
                  <a:gd name="connsiteX4" fmla="*/ 45719 w 46081"/>
                  <a:gd name="connsiteY4" fmla="*/ 182762 h 187468"/>
                  <a:gd name="connsiteX0" fmla="*/ 45719 w 46362"/>
                  <a:gd name="connsiteY0" fmla="*/ 182762 h 183687"/>
                  <a:gd name="connsiteX1" fmla="*/ 0 w 46362"/>
                  <a:gd name="connsiteY1" fmla="*/ 91381 h 183687"/>
                  <a:gd name="connsiteX2" fmla="*/ 45719 w 46362"/>
                  <a:gd name="connsiteY2" fmla="*/ 0 h 183687"/>
                  <a:gd name="connsiteX3" fmla="*/ 13270 w 46362"/>
                  <a:gd name="connsiteY3" fmla="*/ 91381 h 183687"/>
                  <a:gd name="connsiteX4" fmla="*/ 45719 w 46362"/>
                  <a:gd name="connsiteY4" fmla="*/ 182762 h 183687"/>
                  <a:gd name="connsiteX0" fmla="*/ 45719 w 46391"/>
                  <a:gd name="connsiteY0" fmla="*/ 183470 h 184395"/>
                  <a:gd name="connsiteX1" fmla="*/ 0 w 46391"/>
                  <a:gd name="connsiteY1" fmla="*/ 92089 h 184395"/>
                  <a:gd name="connsiteX2" fmla="*/ 45719 w 46391"/>
                  <a:gd name="connsiteY2" fmla="*/ 708 h 184395"/>
                  <a:gd name="connsiteX3" fmla="*/ 13270 w 46391"/>
                  <a:gd name="connsiteY3" fmla="*/ 92089 h 184395"/>
                  <a:gd name="connsiteX4" fmla="*/ 45719 w 46391"/>
                  <a:gd name="connsiteY4" fmla="*/ 183470 h 184395"/>
                  <a:gd name="connsiteX0" fmla="*/ 45719 w 46441"/>
                  <a:gd name="connsiteY0" fmla="*/ 183470 h 184395"/>
                  <a:gd name="connsiteX1" fmla="*/ 0 w 46441"/>
                  <a:gd name="connsiteY1" fmla="*/ 92089 h 184395"/>
                  <a:gd name="connsiteX2" fmla="*/ 45719 w 46441"/>
                  <a:gd name="connsiteY2" fmla="*/ 708 h 184395"/>
                  <a:gd name="connsiteX3" fmla="*/ 13270 w 46441"/>
                  <a:gd name="connsiteY3" fmla="*/ 92089 h 184395"/>
                  <a:gd name="connsiteX4" fmla="*/ 45719 w 46441"/>
                  <a:gd name="connsiteY4" fmla="*/ 183470 h 184395"/>
                  <a:gd name="connsiteX0" fmla="*/ 45719 w 46441"/>
                  <a:gd name="connsiteY0" fmla="*/ 184037 h 185644"/>
                  <a:gd name="connsiteX1" fmla="*/ 0 w 46441"/>
                  <a:gd name="connsiteY1" fmla="*/ 92656 h 185644"/>
                  <a:gd name="connsiteX2" fmla="*/ 45719 w 46441"/>
                  <a:gd name="connsiteY2" fmla="*/ 1275 h 185644"/>
                  <a:gd name="connsiteX3" fmla="*/ 13270 w 46441"/>
                  <a:gd name="connsiteY3" fmla="*/ 92656 h 185644"/>
                  <a:gd name="connsiteX4" fmla="*/ 45719 w 46441"/>
                  <a:gd name="connsiteY4" fmla="*/ 184037 h 185644"/>
                  <a:gd name="connsiteX0" fmla="*/ 45719 w 46399"/>
                  <a:gd name="connsiteY0" fmla="*/ 184037 h 185644"/>
                  <a:gd name="connsiteX1" fmla="*/ 0 w 46399"/>
                  <a:gd name="connsiteY1" fmla="*/ 92656 h 185644"/>
                  <a:gd name="connsiteX2" fmla="*/ 45719 w 46399"/>
                  <a:gd name="connsiteY2" fmla="*/ 1275 h 185644"/>
                  <a:gd name="connsiteX3" fmla="*/ 13270 w 46399"/>
                  <a:gd name="connsiteY3" fmla="*/ 92656 h 185644"/>
                  <a:gd name="connsiteX4" fmla="*/ 45719 w 46399"/>
                  <a:gd name="connsiteY4" fmla="*/ 184037 h 185644"/>
                  <a:gd name="connsiteX0" fmla="*/ 45719 w 46399"/>
                  <a:gd name="connsiteY0" fmla="*/ 184037 h 184841"/>
                  <a:gd name="connsiteX1" fmla="*/ 0 w 46399"/>
                  <a:gd name="connsiteY1" fmla="*/ 92656 h 184841"/>
                  <a:gd name="connsiteX2" fmla="*/ 45719 w 46399"/>
                  <a:gd name="connsiteY2" fmla="*/ 1275 h 184841"/>
                  <a:gd name="connsiteX3" fmla="*/ 13270 w 46399"/>
                  <a:gd name="connsiteY3" fmla="*/ 92656 h 184841"/>
                  <a:gd name="connsiteX4" fmla="*/ 45719 w 46399"/>
                  <a:gd name="connsiteY4" fmla="*/ 184037 h 184841"/>
                  <a:gd name="connsiteX0" fmla="*/ 45719 w 46053"/>
                  <a:gd name="connsiteY0" fmla="*/ 183466 h 184270"/>
                  <a:gd name="connsiteX1" fmla="*/ 0 w 46053"/>
                  <a:gd name="connsiteY1" fmla="*/ 92085 h 184270"/>
                  <a:gd name="connsiteX2" fmla="*/ 45719 w 46053"/>
                  <a:gd name="connsiteY2" fmla="*/ 704 h 184270"/>
                  <a:gd name="connsiteX3" fmla="*/ 13270 w 46053"/>
                  <a:gd name="connsiteY3" fmla="*/ 92085 h 184270"/>
                  <a:gd name="connsiteX4" fmla="*/ 45719 w 46053"/>
                  <a:gd name="connsiteY4" fmla="*/ 183466 h 184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053" h="184270">
                    <a:moveTo>
                      <a:pt x="45719" y="183466"/>
                    </a:moveTo>
                    <a:cubicBezTo>
                      <a:pt x="41497" y="188789"/>
                      <a:pt x="0" y="168747"/>
                      <a:pt x="0" y="92085"/>
                    </a:cubicBezTo>
                    <a:cubicBezTo>
                      <a:pt x="0" y="15423"/>
                      <a:pt x="41772" y="-4190"/>
                      <a:pt x="45719" y="704"/>
                    </a:cubicBezTo>
                    <a:cubicBezTo>
                      <a:pt x="49666" y="5598"/>
                      <a:pt x="13756" y="23769"/>
                      <a:pt x="13270" y="92085"/>
                    </a:cubicBezTo>
                    <a:cubicBezTo>
                      <a:pt x="12784" y="160401"/>
                      <a:pt x="49941" y="178143"/>
                      <a:pt x="45719" y="183466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21" name="円/楕円 4">
              <a:extLst>
                <a:ext uri="{FF2B5EF4-FFF2-40B4-BE49-F238E27FC236}">
                  <a16:creationId xmlns:a16="http://schemas.microsoft.com/office/drawing/2014/main" id="{3FEC4718-3416-4B03-B584-2F013D866424}"/>
                </a:ext>
              </a:extLst>
            </p:cNvPr>
            <p:cNvSpPr/>
            <p:nvPr/>
          </p:nvSpPr>
          <p:spPr>
            <a:xfrm>
              <a:off x="6813647" y="1610203"/>
              <a:ext cx="49659" cy="15172"/>
            </a:xfrm>
            <a:custGeom>
              <a:avLst/>
              <a:gdLst/>
              <a:ahLst/>
              <a:cxnLst/>
              <a:rect l="l" t="t" r="r" b="b"/>
              <a:pathLst>
                <a:path w="194934" h="36810">
                  <a:moveTo>
                    <a:pt x="0" y="0"/>
                  </a:moveTo>
                  <a:cubicBezTo>
                    <a:pt x="27202" y="6486"/>
                    <a:pt x="60957" y="9752"/>
                    <a:pt x="97467" y="9752"/>
                  </a:cubicBezTo>
                  <a:cubicBezTo>
                    <a:pt x="133977" y="9752"/>
                    <a:pt x="167732" y="6486"/>
                    <a:pt x="194934" y="0"/>
                  </a:cubicBezTo>
                  <a:cubicBezTo>
                    <a:pt x="186588" y="21408"/>
                    <a:pt x="146006" y="36810"/>
                    <a:pt x="97467" y="36810"/>
                  </a:cubicBezTo>
                  <a:cubicBezTo>
                    <a:pt x="48928" y="36810"/>
                    <a:pt x="8346" y="21408"/>
                    <a:pt x="0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2" name="正方形/長方形 121">
              <a:extLst>
                <a:ext uri="{FF2B5EF4-FFF2-40B4-BE49-F238E27FC236}">
                  <a16:creationId xmlns:a16="http://schemas.microsoft.com/office/drawing/2014/main" id="{1B80E697-32A9-4122-8DED-3C595A533EAF}"/>
                </a:ext>
              </a:extLst>
            </p:cNvPr>
            <p:cNvSpPr/>
            <p:nvPr/>
          </p:nvSpPr>
          <p:spPr bwMode="auto">
            <a:xfrm>
              <a:off x="6453688" y="1584298"/>
              <a:ext cx="766965" cy="162732"/>
            </a:xfrm>
            <a:prstGeom prst="rect">
              <a:avLst/>
            </a:prstGeom>
            <a:solidFill>
              <a:srgbClr val="00B0F0"/>
            </a:solidFill>
            <a:ln w="12700">
              <a:noFill/>
              <a:prstDash val="solid"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grpSp>
          <p:nvGrpSpPr>
            <p:cNvPr id="123" name="グループ化 122">
              <a:extLst>
                <a:ext uri="{FF2B5EF4-FFF2-40B4-BE49-F238E27FC236}">
                  <a16:creationId xmlns:a16="http://schemas.microsoft.com/office/drawing/2014/main" id="{A8C76DDC-7CFC-4BB8-9B8C-E9E7263CD6EF}"/>
                </a:ext>
              </a:extLst>
            </p:cNvPr>
            <p:cNvGrpSpPr/>
            <p:nvPr/>
          </p:nvGrpSpPr>
          <p:grpSpPr>
            <a:xfrm>
              <a:off x="6331703" y="1344272"/>
              <a:ext cx="1063804" cy="497725"/>
              <a:chOff x="662423" y="3416873"/>
              <a:chExt cx="1063804" cy="497725"/>
            </a:xfrm>
          </p:grpSpPr>
          <p:grpSp>
            <p:nvGrpSpPr>
              <p:cNvPr id="124" name="グループ化 123">
                <a:extLst>
                  <a:ext uri="{FF2B5EF4-FFF2-40B4-BE49-F238E27FC236}">
                    <a16:creationId xmlns:a16="http://schemas.microsoft.com/office/drawing/2014/main" id="{85AEB480-494A-4A15-8542-795F9BEF1C9C}"/>
                  </a:ext>
                </a:extLst>
              </p:cNvPr>
              <p:cNvGrpSpPr/>
              <p:nvPr/>
            </p:nvGrpSpPr>
            <p:grpSpPr>
              <a:xfrm>
                <a:off x="15387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134" name="フリーフォーム: 図形 133">
                  <a:extLst>
                    <a:ext uri="{FF2B5EF4-FFF2-40B4-BE49-F238E27FC236}">
                      <a16:creationId xmlns:a16="http://schemas.microsoft.com/office/drawing/2014/main" id="{953885BD-CBD8-4A1E-ACD2-EC035166DD90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" name="フリーフォーム: 図形 134">
                  <a:extLst>
                    <a:ext uri="{FF2B5EF4-FFF2-40B4-BE49-F238E27FC236}">
                      <a16:creationId xmlns:a16="http://schemas.microsoft.com/office/drawing/2014/main" id="{4C6EBD4B-A537-49D8-ABAC-BD521DE1FB07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5" name="グループ化 124">
                <a:extLst>
                  <a:ext uri="{FF2B5EF4-FFF2-40B4-BE49-F238E27FC236}">
                    <a16:creationId xmlns:a16="http://schemas.microsoft.com/office/drawing/2014/main" id="{11151415-7216-43F0-BF02-8A72DBD48A3A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132" name="フリーフォーム: 図形 131">
                  <a:extLst>
                    <a:ext uri="{FF2B5EF4-FFF2-40B4-BE49-F238E27FC236}">
                      <a16:creationId xmlns:a16="http://schemas.microsoft.com/office/drawing/2014/main" id="{BC9FE822-CFDE-4940-A48E-26231FE110C6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" name="フリーフォーム: 図形 132">
                  <a:extLst>
                    <a:ext uri="{FF2B5EF4-FFF2-40B4-BE49-F238E27FC236}">
                      <a16:creationId xmlns:a16="http://schemas.microsoft.com/office/drawing/2014/main" id="{3236625F-C95D-452F-9C13-A3AAE7189F0B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6" name="グループ化 125">
                <a:extLst>
                  <a:ext uri="{FF2B5EF4-FFF2-40B4-BE49-F238E27FC236}">
                    <a16:creationId xmlns:a16="http://schemas.microsoft.com/office/drawing/2014/main" id="{8A495A49-4C28-4193-B94C-E33981463E6B}"/>
                  </a:ext>
                </a:extLst>
              </p:cNvPr>
              <p:cNvGrpSpPr/>
              <p:nvPr/>
            </p:nvGrpSpPr>
            <p:grpSpPr>
              <a:xfrm>
                <a:off x="1329173" y="3620073"/>
                <a:ext cx="187504" cy="262775"/>
                <a:chOff x="1538723" y="3290585"/>
                <a:chExt cx="277618" cy="389064"/>
              </a:xfrm>
            </p:grpSpPr>
            <p:sp>
              <p:nvSpPr>
                <p:cNvPr id="130" name="フリーフォーム: 図形 129">
                  <a:extLst>
                    <a:ext uri="{FF2B5EF4-FFF2-40B4-BE49-F238E27FC236}">
                      <a16:creationId xmlns:a16="http://schemas.microsoft.com/office/drawing/2014/main" id="{71CC4960-8CDC-4A14-9B6B-F074818A4B7F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" name="フリーフォーム: 図形 130">
                  <a:extLst>
                    <a:ext uri="{FF2B5EF4-FFF2-40B4-BE49-F238E27FC236}">
                      <a16:creationId xmlns:a16="http://schemas.microsoft.com/office/drawing/2014/main" id="{1428755A-131F-4563-BCCC-C91465B55FF9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7" name="グループ化 126">
                <a:extLst>
                  <a:ext uri="{FF2B5EF4-FFF2-40B4-BE49-F238E27FC236}">
                    <a16:creationId xmlns:a16="http://schemas.microsoft.com/office/drawing/2014/main" id="{4A178A31-E8A8-4F6C-9625-074DBCD16E1A}"/>
                  </a:ext>
                </a:extLst>
              </p:cNvPr>
              <p:cNvGrpSpPr/>
              <p:nvPr/>
            </p:nvGrpSpPr>
            <p:grpSpPr>
              <a:xfrm>
                <a:off x="897373" y="3651823"/>
                <a:ext cx="187504" cy="262775"/>
                <a:chOff x="1538723" y="3290585"/>
                <a:chExt cx="277618" cy="389064"/>
              </a:xfrm>
            </p:grpSpPr>
            <p:sp>
              <p:nvSpPr>
                <p:cNvPr id="128" name="フリーフォーム: 図形 127">
                  <a:extLst>
                    <a:ext uri="{FF2B5EF4-FFF2-40B4-BE49-F238E27FC236}">
                      <a16:creationId xmlns:a16="http://schemas.microsoft.com/office/drawing/2014/main" id="{29E043A9-4497-459C-9B6D-1F664C7F153C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" name="フリーフォーム: 図形 128">
                  <a:extLst>
                    <a:ext uri="{FF2B5EF4-FFF2-40B4-BE49-F238E27FC236}">
                      <a16:creationId xmlns:a16="http://schemas.microsoft.com/office/drawing/2014/main" id="{A9EE48D1-C7A8-42A4-A9CD-59A8D36CC588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81" name="グループ化 180">
            <a:extLst>
              <a:ext uri="{FF2B5EF4-FFF2-40B4-BE49-F238E27FC236}">
                <a16:creationId xmlns:a16="http://schemas.microsoft.com/office/drawing/2014/main" id="{93E19FCE-66E0-49EB-BF2A-D8457D2871C2}"/>
              </a:ext>
            </a:extLst>
          </p:cNvPr>
          <p:cNvGrpSpPr/>
          <p:nvPr/>
        </p:nvGrpSpPr>
        <p:grpSpPr>
          <a:xfrm>
            <a:off x="7830805" y="953725"/>
            <a:ext cx="1771639" cy="1180230"/>
            <a:chOff x="7830805" y="953725"/>
            <a:chExt cx="1771639" cy="1180230"/>
          </a:xfrm>
        </p:grpSpPr>
        <p:grpSp>
          <p:nvGrpSpPr>
            <p:cNvPr id="182" name="グループ化 181">
              <a:extLst>
                <a:ext uri="{FF2B5EF4-FFF2-40B4-BE49-F238E27FC236}">
                  <a16:creationId xmlns:a16="http://schemas.microsoft.com/office/drawing/2014/main" id="{39BD9AC8-41DC-4902-BA23-F527B7D71D69}"/>
                </a:ext>
              </a:extLst>
            </p:cNvPr>
            <p:cNvGrpSpPr/>
            <p:nvPr/>
          </p:nvGrpSpPr>
          <p:grpSpPr>
            <a:xfrm>
              <a:off x="7830805" y="953725"/>
              <a:ext cx="1771639" cy="1180230"/>
              <a:chOff x="2188589" y="3013791"/>
              <a:chExt cx="1771639" cy="1180230"/>
            </a:xfrm>
          </p:grpSpPr>
          <p:sp>
            <p:nvSpPr>
              <p:cNvPr id="219" name="フリーフォーム: 図形 218">
                <a:extLst>
                  <a:ext uri="{FF2B5EF4-FFF2-40B4-BE49-F238E27FC236}">
                    <a16:creationId xmlns:a16="http://schemas.microsoft.com/office/drawing/2014/main" id="{FFB969F0-F383-450B-B4B3-1F7D0CFEF823}"/>
                  </a:ext>
                </a:extLst>
              </p:cNvPr>
              <p:cNvSpPr/>
              <p:nvPr/>
            </p:nvSpPr>
            <p:spPr bwMode="auto">
              <a:xfrm flipH="1">
                <a:off x="3137983" y="3085801"/>
                <a:ext cx="488211" cy="294311"/>
              </a:xfrm>
              <a:custGeom>
                <a:avLst/>
                <a:gdLst>
                  <a:gd name="connsiteX0" fmla="*/ 298577 w 601163"/>
                  <a:gd name="connsiteY0" fmla="*/ 85 h 315654"/>
                  <a:gd name="connsiteX1" fmla="*/ 353517 w 601163"/>
                  <a:gd name="connsiteY1" fmla="*/ 41618 h 315654"/>
                  <a:gd name="connsiteX2" fmla="*/ 437260 w 601163"/>
                  <a:gd name="connsiteY2" fmla="*/ 89350 h 315654"/>
                  <a:gd name="connsiteX3" fmla="*/ 441886 w 601163"/>
                  <a:gd name="connsiteY3" fmla="*/ 91839 h 315654"/>
                  <a:gd name="connsiteX4" fmla="*/ 445567 w 601163"/>
                  <a:gd name="connsiteY4" fmla="*/ 92303 h 315654"/>
                  <a:gd name="connsiteX5" fmla="*/ 483262 w 601163"/>
                  <a:gd name="connsiteY5" fmla="*/ 131660 h 315654"/>
                  <a:gd name="connsiteX6" fmla="*/ 567005 w 601163"/>
                  <a:gd name="connsiteY6" fmla="*/ 179392 h 315654"/>
                  <a:gd name="connsiteX7" fmla="*/ 600974 w 601163"/>
                  <a:gd name="connsiteY7" fmla="*/ 219051 h 315654"/>
                  <a:gd name="connsiteX8" fmla="*/ 586346 w 601163"/>
                  <a:gd name="connsiteY8" fmla="*/ 258839 h 315654"/>
                  <a:gd name="connsiteX9" fmla="*/ 597272 w 601163"/>
                  <a:gd name="connsiteY9" fmla="*/ 305555 h 315654"/>
                  <a:gd name="connsiteX10" fmla="*/ 591060 w 601163"/>
                  <a:gd name="connsiteY10" fmla="*/ 315654 h 315654"/>
                  <a:gd name="connsiteX11" fmla="*/ 26144 w 601163"/>
                  <a:gd name="connsiteY11" fmla="*/ 315654 h 315654"/>
                  <a:gd name="connsiteX12" fmla="*/ 25310 w 601163"/>
                  <a:gd name="connsiteY12" fmla="*/ 311584 h 315654"/>
                  <a:gd name="connsiteX13" fmla="*/ 25194 w 601163"/>
                  <a:gd name="connsiteY13" fmla="*/ 311466 h 315654"/>
                  <a:gd name="connsiteX14" fmla="*/ 8548 w 601163"/>
                  <a:gd name="connsiteY14" fmla="*/ 294599 h 315654"/>
                  <a:gd name="connsiteX15" fmla="*/ 410 w 601163"/>
                  <a:gd name="connsiteY15" fmla="*/ 270053 h 315654"/>
                  <a:gd name="connsiteX16" fmla="*/ 7502 w 601163"/>
                  <a:gd name="connsiteY16" fmla="*/ 232766 h 315654"/>
                  <a:gd name="connsiteX17" fmla="*/ 6407 w 601163"/>
                  <a:gd name="connsiteY17" fmla="*/ 173041 h 315654"/>
                  <a:gd name="connsiteX18" fmla="*/ 60338 w 601163"/>
                  <a:gd name="connsiteY18" fmla="*/ 133234 h 315654"/>
                  <a:gd name="connsiteX19" fmla="*/ 83477 w 601163"/>
                  <a:gd name="connsiteY19" fmla="*/ 93881 h 315654"/>
                  <a:gd name="connsiteX20" fmla="*/ 113054 w 601163"/>
                  <a:gd name="connsiteY20" fmla="*/ 86347 h 315654"/>
                  <a:gd name="connsiteX21" fmla="*/ 127491 w 601163"/>
                  <a:gd name="connsiteY21" fmla="*/ 94260 h 315654"/>
                  <a:gd name="connsiteX22" fmla="*/ 138954 w 601163"/>
                  <a:gd name="connsiteY22" fmla="*/ 78646 h 315654"/>
                  <a:gd name="connsiteX23" fmla="*/ 170969 w 601163"/>
                  <a:gd name="connsiteY23" fmla="*/ 68690 h 315654"/>
                  <a:gd name="connsiteX24" fmla="*/ 194109 w 601163"/>
                  <a:gd name="connsiteY24" fmla="*/ 29338 h 315654"/>
                  <a:gd name="connsiteX25" fmla="*/ 251272 w 601163"/>
                  <a:gd name="connsiteY25" fmla="*/ 36926 h 315654"/>
                  <a:gd name="connsiteX26" fmla="*/ 298577 w 601163"/>
                  <a:gd name="connsiteY26" fmla="*/ 85 h 315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01163" h="315654">
                    <a:moveTo>
                      <a:pt x="298577" y="85"/>
                    </a:moveTo>
                    <a:cubicBezTo>
                      <a:pt x="322227" y="-1342"/>
                      <a:pt x="344151" y="15229"/>
                      <a:pt x="353517" y="41618"/>
                    </a:cubicBezTo>
                    <a:cubicBezTo>
                      <a:pt x="387472" y="26306"/>
                      <a:pt x="425250" y="47835"/>
                      <a:pt x="437260" y="89350"/>
                    </a:cubicBezTo>
                    <a:lnTo>
                      <a:pt x="441886" y="91839"/>
                    </a:lnTo>
                    <a:lnTo>
                      <a:pt x="445567" y="92303"/>
                    </a:lnTo>
                    <a:cubicBezTo>
                      <a:pt x="462149" y="97600"/>
                      <a:pt x="476237" y="111869"/>
                      <a:pt x="483262" y="131660"/>
                    </a:cubicBezTo>
                    <a:cubicBezTo>
                      <a:pt x="517217" y="116349"/>
                      <a:pt x="554995" y="137877"/>
                      <a:pt x="567005" y="179392"/>
                    </a:cubicBezTo>
                    <a:cubicBezTo>
                      <a:pt x="584803" y="180887"/>
                      <a:pt x="599168" y="197655"/>
                      <a:pt x="600974" y="219051"/>
                    </a:cubicBezTo>
                    <a:cubicBezTo>
                      <a:pt x="602285" y="234531"/>
                      <a:pt x="596727" y="249654"/>
                      <a:pt x="586346" y="258839"/>
                    </a:cubicBezTo>
                    <a:cubicBezTo>
                      <a:pt x="597321" y="270388"/>
                      <a:pt x="601614" y="288741"/>
                      <a:pt x="597272" y="305555"/>
                    </a:cubicBezTo>
                    <a:lnTo>
                      <a:pt x="591060" y="315654"/>
                    </a:lnTo>
                    <a:lnTo>
                      <a:pt x="26144" y="315654"/>
                    </a:lnTo>
                    <a:lnTo>
                      <a:pt x="25310" y="311584"/>
                    </a:lnTo>
                    <a:lnTo>
                      <a:pt x="25194" y="311466"/>
                    </a:lnTo>
                    <a:lnTo>
                      <a:pt x="8548" y="294599"/>
                    </a:lnTo>
                    <a:cubicBezTo>
                      <a:pt x="4267" y="287459"/>
                      <a:pt x="1423" y="279058"/>
                      <a:pt x="410" y="270053"/>
                    </a:cubicBezTo>
                    <a:cubicBezTo>
                      <a:pt x="-1064" y="256979"/>
                      <a:pt x="1457" y="243715"/>
                      <a:pt x="7502" y="232766"/>
                    </a:cubicBezTo>
                    <a:cubicBezTo>
                      <a:pt x="-396" y="214070"/>
                      <a:pt x="-797" y="192071"/>
                      <a:pt x="6407" y="173041"/>
                    </a:cubicBezTo>
                    <a:cubicBezTo>
                      <a:pt x="15983" y="147740"/>
                      <a:pt x="37298" y="132008"/>
                      <a:pt x="60338" y="133234"/>
                    </a:cubicBezTo>
                    <a:cubicBezTo>
                      <a:pt x="62975" y="116683"/>
                      <a:pt x="71417" y="102337"/>
                      <a:pt x="83477" y="93881"/>
                    </a:cubicBezTo>
                    <a:cubicBezTo>
                      <a:pt x="92640" y="87456"/>
                      <a:pt x="103012" y="85014"/>
                      <a:pt x="113054" y="86347"/>
                    </a:cubicBezTo>
                    <a:lnTo>
                      <a:pt x="127491" y="94260"/>
                    </a:lnTo>
                    <a:lnTo>
                      <a:pt x="138954" y="78646"/>
                    </a:lnTo>
                    <a:cubicBezTo>
                      <a:pt x="148360" y="71704"/>
                      <a:pt x="159449" y="68077"/>
                      <a:pt x="170969" y="68690"/>
                    </a:cubicBezTo>
                    <a:cubicBezTo>
                      <a:pt x="173607" y="52140"/>
                      <a:pt x="182048" y="37794"/>
                      <a:pt x="194109" y="29338"/>
                    </a:cubicBezTo>
                    <a:cubicBezTo>
                      <a:pt x="212433" y="16488"/>
                      <a:pt x="235599" y="19567"/>
                      <a:pt x="251272" y="36926"/>
                    </a:cubicBezTo>
                    <a:cubicBezTo>
                      <a:pt x="260498" y="15322"/>
                      <a:pt x="278508" y="1296"/>
                      <a:pt x="298577" y="85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00660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0" name="フリーフォーム: 図形 219">
                <a:extLst>
                  <a:ext uri="{FF2B5EF4-FFF2-40B4-BE49-F238E27FC236}">
                    <a16:creationId xmlns:a16="http://schemas.microsoft.com/office/drawing/2014/main" id="{36E54F46-CC64-49AA-AA5C-E4C2D3DC71CE}"/>
                  </a:ext>
                </a:extLst>
              </p:cNvPr>
              <p:cNvSpPr/>
              <p:nvPr/>
            </p:nvSpPr>
            <p:spPr bwMode="auto">
              <a:xfrm flipH="1">
                <a:off x="3335928" y="3199454"/>
                <a:ext cx="428838" cy="315654"/>
              </a:xfrm>
              <a:custGeom>
                <a:avLst/>
                <a:gdLst>
                  <a:gd name="connsiteX0" fmla="*/ 298577 w 601163"/>
                  <a:gd name="connsiteY0" fmla="*/ 85 h 315654"/>
                  <a:gd name="connsiteX1" fmla="*/ 353517 w 601163"/>
                  <a:gd name="connsiteY1" fmla="*/ 41618 h 315654"/>
                  <a:gd name="connsiteX2" fmla="*/ 437260 w 601163"/>
                  <a:gd name="connsiteY2" fmla="*/ 89350 h 315654"/>
                  <a:gd name="connsiteX3" fmla="*/ 441886 w 601163"/>
                  <a:gd name="connsiteY3" fmla="*/ 91839 h 315654"/>
                  <a:gd name="connsiteX4" fmla="*/ 445567 w 601163"/>
                  <a:gd name="connsiteY4" fmla="*/ 92303 h 315654"/>
                  <a:gd name="connsiteX5" fmla="*/ 483262 w 601163"/>
                  <a:gd name="connsiteY5" fmla="*/ 131660 h 315654"/>
                  <a:gd name="connsiteX6" fmla="*/ 567005 w 601163"/>
                  <a:gd name="connsiteY6" fmla="*/ 179392 h 315654"/>
                  <a:gd name="connsiteX7" fmla="*/ 600974 w 601163"/>
                  <a:gd name="connsiteY7" fmla="*/ 219051 h 315654"/>
                  <a:gd name="connsiteX8" fmla="*/ 586346 w 601163"/>
                  <a:gd name="connsiteY8" fmla="*/ 258839 h 315654"/>
                  <a:gd name="connsiteX9" fmla="*/ 597272 w 601163"/>
                  <a:gd name="connsiteY9" fmla="*/ 305555 h 315654"/>
                  <a:gd name="connsiteX10" fmla="*/ 591060 w 601163"/>
                  <a:gd name="connsiteY10" fmla="*/ 315654 h 315654"/>
                  <a:gd name="connsiteX11" fmla="*/ 26144 w 601163"/>
                  <a:gd name="connsiteY11" fmla="*/ 315654 h 315654"/>
                  <a:gd name="connsiteX12" fmla="*/ 25310 w 601163"/>
                  <a:gd name="connsiteY12" fmla="*/ 311584 h 315654"/>
                  <a:gd name="connsiteX13" fmla="*/ 25194 w 601163"/>
                  <a:gd name="connsiteY13" fmla="*/ 311466 h 315654"/>
                  <a:gd name="connsiteX14" fmla="*/ 8548 w 601163"/>
                  <a:gd name="connsiteY14" fmla="*/ 294599 h 315654"/>
                  <a:gd name="connsiteX15" fmla="*/ 410 w 601163"/>
                  <a:gd name="connsiteY15" fmla="*/ 270053 h 315654"/>
                  <a:gd name="connsiteX16" fmla="*/ 7502 w 601163"/>
                  <a:gd name="connsiteY16" fmla="*/ 232766 h 315654"/>
                  <a:gd name="connsiteX17" fmla="*/ 6407 w 601163"/>
                  <a:gd name="connsiteY17" fmla="*/ 173041 h 315654"/>
                  <a:gd name="connsiteX18" fmla="*/ 60338 w 601163"/>
                  <a:gd name="connsiteY18" fmla="*/ 133234 h 315654"/>
                  <a:gd name="connsiteX19" fmla="*/ 83477 w 601163"/>
                  <a:gd name="connsiteY19" fmla="*/ 93881 h 315654"/>
                  <a:gd name="connsiteX20" fmla="*/ 113054 w 601163"/>
                  <a:gd name="connsiteY20" fmla="*/ 86347 h 315654"/>
                  <a:gd name="connsiteX21" fmla="*/ 127491 w 601163"/>
                  <a:gd name="connsiteY21" fmla="*/ 94260 h 315654"/>
                  <a:gd name="connsiteX22" fmla="*/ 138954 w 601163"/>
                  <a:gd name="connsiteY22" fmla="*/ 78646 h 315654"/>
                  <a:gd name="connsiteX23" fmla="*/ 170969 w 601163"/>
                  <a:gd name="connsiteY23" fmla="*/ 68690 h 315654"/>
                  <a:gd name="connsiteX24" fmla="*/ 194109 w 601163"/>
                  <a:gd name="connsiteY24" fmla="*/ 29338 h 315654"/>
                  <a:gd name="connsiteX25" fmla="*/ 251272 w 601163"/>
                  <a:gd name="connsiteY25" fmla="*/ 36926 h 315654"/>
                  <a:gd name="connsiteX26" fmla="*/ 298577 w 601163"/>
                  <a:gd name="connsiteY26" fmla="*/ 85 h 315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01163" h="315654">
                    <a:moveTo>
                      <a:pt x="298577" y="85"/>
                    </a:moveTo>
                    <a:cubicBezTo>
                      <a:pt x="322227" y="-1342"/>
                      <a:pt x="344151" y="15229"/>
                      <a:pt x="353517" y="41618"/>
                    </a:cubicBezTo>
                    <a:cubicBezTo>
                      <a:pt x="387472" y="26306"/>
                      <a:pt x="425250" y="47835"/>
                      <a:pt x="437260" y="89350"/>
                    </a:cubicBezTo>
                    <a:lnTo>
                      <a:pt x="441886" y="91839"/>
                    </a:lnTo>
                    <a:lnTo>
                      <a:pt x="445567" y="92303"/>
                    </a:lnTo>
                    <a:cubicBezTo>
                      <a:pt x="462149" y="97600"/>
                      <a:pt x="476237" y="111869"/>
                      <a:pt x="483262" y="131660"/>
                    </a:cubicBezTo>
                    <a:cubicBezTo>
                      <a:pt x="517217" y="116349"/>
                      <a:pt x="554995" y="137877"/>
                      <a:pt x="567005" y="179392"/>
                    </a:cubicBezTo>
                    <a:cubicBezTo>
                      <a:pt x="584803" y="180887"/>
                      <a:pt x="599168" y="197655"/>
                      <a:pt x="600974" y="219051"/>
                    </a:cubicBezTo>
                    <a:cubicBezTo>
                      <a:pt x="602285" y="234531"/>
                      <a:pt x="596727" y="249654"/>
                      <a:pt x="586346" y="258839"/>
                    </a:cubicBezTo>
                    <a:cubicBezTo>
                      <a:pt x="597321" y="270388"/>
                      <a:pt x="601614" y="288741"/>
                      <a:pt x="597272" y="305555"/>
                    </a:cubicBezTo>
                    <a:lnTo>
                      <a:pt x="591060" y="315654"/>
                    </a:lnTo>
                    <a:lnTo>
                      <a:pt x="26144" y="315654"/>
                    </a:lnTo>
                    <a:lnTo>
                      <a:pt x="25310" y="311584"/>
                    </a:lnTo>
                    <a:lnTo>
                      <a:pt x="25194" y="311466"/>
                    </a:lnTo>
                    <a:lnTo>
                      <a:pt x="8548" y="294599"/>
                    </a:lnTo>
                    <a:cubicBezTo>
                      <a:pt x="4267" y="287459"/>
                      <a:pt x="1423" y="279058"/>
                      <a:pt x="410" y="270053"/>
                    </a:cubicBezTo>
                    <a:cubicBezTo>
                      <a:pt x="-1064" y="256979"/>
                      <a:pt x="1457" y="243715"/>
                      <a:pt x="7502" y="232766"/>
                    </a:cubicBezTo>
                    <a:cubicBezTo>
                      <a:pt x="-396" y="214070"/>
                      <a:pt x="-797" y="192071"/>
                      <a:pt x="6407" y="173041"/>
                    </a:cubicBezTo>
                    <a:cubicBezTo>
                      <a:pt x="15983" y="147740"/>
                      <a:pt x="37298" y="132008"/>
                      <a:pt x="60338" y="133234"/>
                    </a:cubicBezTo>
                    <a:cubicBezTo>
                      <a:pt x="62975" y="116683"/>
                      <a:pt x="71417" y="102337"/>
                      <a:pt x="83477" y="93881"/>
                    </a:cubicBezTo>
                    <a:cubicBezTo>
                      <a:pt x="92640" y="87456"/>
                      <a:pt x="103012" y="85014"/>
                      <a:pt x="113054" y="86347"/>
                    </a:cubicBezTo>
                    <a:lnTo>
                      <a:pt x="127491" y="94260"/>
                    </a:lnTo>
                    <a:lnTo>
                      <a:pt x="138954" y="78646"/>
                    </a:lnTo>
                    <a:cubicBezTo>
                      <a:pt x="148360" y="71704"/>
                      <a:pt x="159449" y="68077"/>
                      <a:pt x="170969" y="68690"/>
                    </a:cubicBezTo>
                    <a:cubicBezTo>
                      <a:pt x="173607" y="52140"/>
                      <a:pt x="182048" y="37794"/>
                      <a:pt x="194109" y="29338"/>
                    </a:cubicBezTo>
                    <a:cubicBezTo>
                      <a:pt x="212433" y="16488"/>
                      <a:pt x="235599" y="19567"/>
                      <a:pt x="251272" y="36926"/>
                    </a:cubicBezTo>
                    <a:cubicBezTo>
                      <a:pt x="260498" y="15322"/>
                      <a:pt x="278508" y="1296"/>
                      <a:pt x="298577" y="85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1" name="フリーフォーム: 図形 220">
                <a:extLst>
                  <a:ext uri="{FF2B5EF4-FFF2-40B4-BE49-F238E27FC236}">
                    <a16:creationId xmlns:a16="http://schemas.microsoft.com/office/drawing/2014/main" id="{EBC6EB72-509C-448E-BB6C-DB2E1BB2E7A0}"/>
                  </a:ext>
                </a:extLst>
              </p:cNvPr>
              <p:cNvSpPr/>
              <p:nvPr/>
            </p:nvSpPr>
            <p:spPr bwMode="auto">
              <a:xfrm flipH="1">
                <a:off x="2607650" y="3013791"/>
                <a:ext cx="601163" cy="362402"/>
              </a:xfrm>
              <a:custGeom>
                <a:avLst/>
                <a:gdLst>
                  <a:gd name="connsiteX0" fmla="*/ 298577 w 601163"/>
                  <a:gd name="connsiteY0" fmla="*/ 85 h 315654"/>
                  <a:gd name="connsiteX1" fmla="*/ 353517 w 601163"/>
                  <a:gd name="connsiteY1" fmla="*/ 41618 h 315654"/>
                  <a:gd name="connsiteX2" fmla="*/ 437260 w 601163"/>
                  <a:gd name="connsiteY2" fmla="*/ 89350 h 315654"/>
                  <a:gd name="connsiteX3" fmla="*/ 441886 w 601163"/>
                  <a:gd name="connsiteY3" fmla="*/ 91839 h 315654"/>
                  <a:gd name="connsiteX4" fmla="*/ 445567 w 601163"/>
                  <a:gd name="connsiteY4" fmla="*/ 92303 h 315654"/>
                  <a:gd name="connsiteX5" fmla="*/ 483262 w 601163"/>
                  <a:gd name="connsiteY5" fmla="*/ 131660 h 315654"/>
                  <a:gd name="connsiteX6" fmla="*/ 567005 w 601163"/>
                  <a:gd name="connsiteY6" fmla="*/ 179392 h 315654"/>
                  <a:gd name="connsiteX7" fmla="*/ 600974 w 601163"/>
                  <a:gd name="connsiteY7" fmla="*/ 219051 h 315654"/>
                  <a:gd name="connsiteX8" fmla="*/ 586346 w 601163"/>
                  <a:gd name="connsiteY8" fmla="*/ 258839 h 315654"/>
                  <a:gd name="connsiteX9" fmla="*/ 597272 w 601163"/>
                  <a:gd name="connsiteY9" fmla="*/ 305555 h 315654"/>
                  <a:gd name="connsiteX10" fmla="*/ 591060 w 601163"/>
                  <a:gd name="connsiteY10" fmla="*/ 315654 h 315654"/>
                  <a:gd name="connsiteX11" fmla="*/ 26144 w 601163"/>
                  <a:gd name="connsiteY11" fmla="*/ 315654 h 315654"/>
                  <a:gd name="connsiteX12" fmla="*/ 25310 w 601163"/>
                  <a:gd name="connsiteY12" fmla="*/ 311584 h 315654"/>
                  <a:gd name="connsiteX13" fmla="*/ 25194 w 601163"/>
                  <a:gd name="connsiteY13" fmla="*/ 311466 h 315654"/>
                  <a:gd name="connsiteX14" fmla="*/ 8548 w 601163"/>
                  <a:gd name="connsiteY14" fmla="*/ 294599 h 315654"/>
                  <a:gd name="connsiteX15" fmla="*/ 410 w 601163"/>
                  <a:gd name="connsiteY15" fmla="*/ 270053 h 315654"/>
                  <a:gd name="connsiteX16" fmla="*/ 7502 w 601163"/>
                  <a:gd name="connsiteY16" fmla="*/ 232766 h 315654"/>
                  <a:gd name="connsiteX17" fmla="*/ 6407 w 601163"/>
                  <a:gd name="connsiteY17" fmla="*/ 173041 h 315654"/>
                  <a:gd name="connsiteX18" fmla="*/ 60338 w 601163"/>
                  <a:gd name="connsiteY18" fmla="*/ 133234 h 315654"/>
                  <a:gd name="connsiteX19" fmla="*/ 83477 w 601163"/>
                  <a:gd name="connsiteY19" fmla="*/ 93881 h 315654"/>
                  <a:gd name="connsiteX20" fmla="*/ 113054 w 601163"/>
                  <a:gd name="connsiteY20" fmla="*/ 86347 h 315654"/>
                  <a:gd name="connsiteX21" fmla="*/ 127491 w 601163"/>
                  <a:gd name="connsiteY21" fmla="*/ 94260 h 315654"/>
                  <a:gd name="connsiteX22" fmla="*/ 138954 w 601163"/>
                  <a:gd name="connsiteY22" fmla="*/ 78646 h 315654"/>
                  <a:gd name="connsiteX23" fmla="*/ 170969 w 601163"/>
                  <a:gd name="connsiteY23" fmla="*/ 68690 h 315654"/>
                  <a:gd name="connsiteX24" fmla="*/ 194109 w 601163"/>
                  <a:gd name="connsiteY24" fmla="*/ 29338 h 315654"/>
                  <a:gd name="connsiteX25" fmla="*/ 251272 w 601163"/>
                  <a:gd name="connsiteY25" fmla="*/ 36926 h 315654"/>
                  <a:gd name="connsiteX26" fmla="*/ 298577 w 601163"/>
                  <a:gd name="connsiteY26" fmla="*/ 85 h 315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01163" h="315654">
                    <a:moveTo>
                      <a:pt x="298577" y="85"/>
                    </a:moveTo>
                    <a:cubicBezTo>
                      <a:pt x="322227" y="-1342"/>
                      <a:pt x="344151" y="15229"/>
                      <a:pt x="353517" y="41618"/>
                    </a:cubicBezTo>
                    <a:cubicBezTo>
                      <a:pt x="387472" y="26306"/>
                      <a:pt x="425250" y="47835"/>
                      <a:pt x="437260" y="89350"/>
                    </a:cubicBezTo>
                    <a:lnTo>
                      <a:pt x="441886" y="91839"/>
                    </a:lnTo>
                    <a:lnTo>
                      <a:pt x="445567" y="92303"/>
                    </a:lnTo>
                    <a:cubicBezTo>
                      <a:pt x="462149" y="97600"/>
                      <a:pt x="476237" y="111869"/>
                      <a:pt x="483262" y="131660"/>
                    </a:cubicBezTo>
                    <a:cubicBezTo>
                      <a:pt x="517217" y="116349"/>
                      <a:pt x="554995" y="137877"/>
                      <a:pt x="567005" y="179392"/>
                    </a:cubicBezTo>
                    <a:cubicBezTo>
                      <a:pt x="584803" y="180887"/>
                      <a:pt x="599168" y="197655"/>
                      <a:pt x="600974" y="219051"/>
                    </a:cubicBezTo>
                    <a:cubicBezTo>
                      <a:pt x="602285" y="234531"/>
                      <a:pt x="596727" y="249654"/>
                      <a:pt x="586346" y="258839"/>
                    </a:cubicBezTo>
                    <a:cubicBezTo>
                      <a:pt x="597321" y="270388"/>
                      <a:pt x="601614" y="288741"/>
                      <a:pt x="597272" y="305555"/>
                    </a:cubicBezTo>
                    <a:lnTo>
                      <a:pt x="591060" y="315654"/>
                    </a:lnTo>
                    <a:lnTo>
                      <a:pt x="26144" y="315654"/>
                    </a:lnTo>
                    <a:lnTo>
                      <a:pt x="25310" y="311584"/>
                    </a:lnTo>
                    <a:lnTo>
                      <a:pt x="25194" y="311466"/>
                    </a:lnTo>
                    <a:lnTo>
                      <a:pt x="8548" y="294599"/>
                    </a:lnTo>
                    <a:cubicBezTo>
                      <a:pt x="4267" y="287459"/>
                      <a:pt x="1423" y="279058"/>
                      <a:pt x="410" y="270053"/>
                    </a:cubicBezTo>
                    <a:cubicBezTo>
                      <a:pt x="-1064" y="256979"/>
                      <a:pt x="1457" y="243715"/>
                      <a:pt x="7502" y="232766"/>
                    </a:cubicBezTo>
                    <a:cubicBezTo>
                      <a:pt x="-396" y="214070"/>
                      <a:pt x="-797" y="192071"/>
                      <a:pt x="6407" y="173041"/>
                    </a:cubicBezTo>
                    <a:cubicBezTo>
                      <a:pt x="15983" y="147740"/>
                      <a:pt x="37298" y="132008"/>
                      <a:pt x="60338" y="133234"/>
                    </a:cubicBezTo>
                    <a:cubicBezTo>
                      <a:pt x="62975" y="116683"/>
                      <a:pt x="71417" y="102337"/>
                      <a:pt x="83477" y="93881"/>
                    </a:cubicBezTo>
                    <a:cubicBezTo>
                      <a:pt x="92640" y="87456"/>
                      <a:pt x="103012" y="85014"/>
                      <a:pt x="113054" y="86347"/>
                    </a:cubicBezTo>
                    <a:lnTo>
                      <a:pt x="127491" y="94260"/>
                    </a:lnTo>
                    <a:lnTo>
                      <a:pt x="138954" y="78646"/>
                    </a:lnTo>
                    <a:cubicBezTo>
                      <a:pt x="148360" y="71704"/>
                      <a:pt x="159449" y="68077"/>
                      <a:pt x="170969" y="68690"/>
                    </a:cubicBezTo>
                    <a:cubicBezTo>
                      <a:pt x="173607" y="52140"/>
                      <a:pt x="182048" y="37794"/>
                      <a:pt x="194109" y="29338"/>
                    </a:cubicBezTo>
                    <a:cubicBezTo>
                      <a:pt x="212433" y="16488"/>
                      <a:pt x="235599" y="19567"/>
                      <a:pt x="251272" y="36926"/>
                    </a:cubicBezTo>
                    <a:cubicBezTo>
                      <a:pt x="260498" y="15322"/>
                      <a:pt x="278508" y="1296"/>
                      <a:pt x="298577" y="85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00660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2" name="フリーフォーム: 図形 221">
                <a:extLst>
                  <a:ext uri="{FF2B5EF4-FFF2-40B4-BE49-F238E27FC236}">
                    <a16:creationId xmlns:a16="http://schemas.microsoft.com/office/drawing/2014/main" id="{311C3305-BDEA-49C7-BDEE-9DEC3EA52C26}"/>
                  </a:ext>
                </a:extLst>
              </p:cNvPr>
              <p:cNvSpPr/>
              <p:nvPr/>
            </p:nvSpPr>
            <p:spPr bwMode="auto">
              <a:xfrm>
                <a:off x="2398286" y="3156203"/>
                <a:ext cx="428838" cy="315654"/>
              </a:xfrm>
              <a:custGeom>
                <a:avLst/>
                <a:gdLst>
                  <a:gd name="connsiteX0" fmla="*/ 298577 w 601163"/>
                  <a:gd name="connsiteY0" fmla="*/ 85 h 315654"/>
                  <a:gd name="connsiteX1" fmla="*/ 353517 w 601163"/>
                  <a:gd name="connsiteY1" fmla="*/ 41618 h 315654"/>
                  <a:gd name="connsiteX2" fmla="*/ 437260 w 601163"/>
                  <a:gd name="connsiteY2" fmla="*/ 89350 h 315654"/>
                  <a:gd name="connsiteX3" fmla="*/ 441886 w 601163"/>
                  <a:gd name="connsiteY3" fmla="*/ 91839 h 315654"/>
                  <a:gd name="connsiteX4" fmla="*/ 445567 w 601163"/>
                  <a:gd name="connsiteY4" fmla="*/ 92303 h 315654"/>
                  <a:gd name="connsiteX5" fmla="*/ 483262 w 601163"/>
                  <a:gd name="connsiteY5" fmla="*/ 131660 h 315654"/>
                  <a:gd name="connsiteX6" fmla="*/ 567005 w 601163"/>
                  <a:gd name="connsiteY6" fmla="*/ 179392 h 315654"/>
                  <a:gd name="connsiteX7" fmla="*/ 600974 w 601163"/>
                  <a:gd name="connsiteY7" fmla="*/ 219051 h 315654"/>
                  <a:gd name="connsiteX8" fmla="*/ 586346 w 601163"/>
                  <a:gd name="connsiteY8" fmla="*/ 258839 h 315654"/>
                  <a:gd name="connsiteX9" fmla="*/ 597272 w 601163"/>
                  <a:gd name="connsiteY9" fmla="*/ 305555 h 315654"/>
                  <a:gd name="connsiteX10" fmla="*/ 591060 w 601163"/>
                  <a:gd name="connsiteY10" fmla="*/ 315654 h 315654"/>
                  <a:gd name="connsiteX11" fmla="*/ 26144 w 601163"/>
                  <a:gd name="connsiteY11" fmla="*/ 315654 h 315654"/>
                  <a:gd name="connsiteX12" fmla="*/ 25310 w 601163"/>
                  <a:gd name="connsiteY12" fmla="*/ 311584 h 315654"/>
                  <a:gd name="connsiteX13" fmla="*/ 25194 w 601163"/>
                  <a:gd name="connsiteY13" fmla="*/ 311466 h 315654"/>
                  <a:gd name="connsiteX14" fmla="*/ 8548 w 601163"/>
                  <a:gd name="connsiteY14" fmla="*/ 294599 h 315654"/>
                  <a:gd name="connsiteX15" fmla="*/ 410 w 601163"/>
                  <a:gd name="connsiteY15" fmla="*/ 270053 h 315654"/>
                  <a:gd name="connsiteX16" fmla="*/ 7502 w 601163"/>
                  <a:gd name="connsiteY16" fmla="*/ 232766 h 315654"/>
                  <a:gd name="connsiteX17" fmla="*/ 6407 w 601163"/>
                  <a:gd name="connsiteY17" fmla="*/ 173041 h 315654"/>
                  <a:gd name="connsiteX18" fmla="*/ 60338 w 601163"/>
                  <a:gd name="connsiteY18" fmla="*/ 133234 h 315654"/>
                  <a:gd name="connsiteX19" fmla="*/ 83477 w 601163"/>
                  <a:gd name="connsiteY19" fmla="*/ 93881 h 315654"/>
                  <a:gd name="connsiteX20" fmla="*/ 113054 w 601163"/>
                  <a:gd name="connsiteY20" fmla="*/ 86347 h 315654"/>
                  <a:gd name="connsiteX21" fmla="*/ 127491 w 601163"/>
                  <a:gd name="connsiteY21" fmla="*/ 94260 h 315654"/>
                  <a:gd name="connsiteX22" fmla="*/ 138954 w 601163"/>
                  <a:gd name="connsiteY22" fmla="*/ 78646 h 315654"/>
                  <a:gd name="connsiteX23" fmla="*/ 170969 w 601163"/>
                  <a:gd name="connsiteY23" fmla="*/ 68690 h 315654"/>
                  <a:gd name="connsiteX24" fmla="*/ 194109 w 601163"/>
                  <a:gd name="connsiteY24" fmla="*/ 29338 h 315654"/>
                  <a:gd name="connsiteX25" fmla="*/ 251272 w 601163"/>
                  <a:gd name="connsiteY25" fmla="*/ 36926 h 315654"/>
                  <a:gd name="connsiteX26" fmla="*/ 298577 w 601163"/>
                  <a:gd name="connsiteY26" fmla="*/ 85 h 315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01163" h="315654">
                    <a:moveTo>
                      <a:pt x="298577" y="85"/>
                    </a:moveTo>
                    <a:cubicBezTo>
                      <a:pt x="322227" y="-1342"/>
                      <a:pt x="344151" y="15229"/>
                      <a:pt x="353517" y="41618"/>
                    </a:cubicBezTo>
                    <a:cubicBezTo>
                      <a:pt x="387472" y="26306"/>
                      <a:pt x="425250" y="47835"/>
                      <a:pt x="437260" y="89350"/>
                    </a:cubicBezTo>
                    <a:lnTo>
                      <a:pt x="441886" y="91839"/>
                    </a:lnTo>
                    <a:lnTo>
                      <a:pt x="445567" y="92303"/>
                    </a:lnTo>
                    <a:cubicBezTo>
                      <a:pt x="462149" y="97600"/>
                      <a:pt x="476237" y="111869"/>
                      <a:pt x="483262" y="131660"/>
                    </a:cubicBezTo>
                    <a:cubicBezTo>
                      <a:pt x="517217" y="116349"/>
                      <a:pt x="554995" y="137877"/>
                      <a:pt x="567005" y="179392"/>
                    </a:cubicBezTo>
                    <a:cubicBezTo>
                      <a:pt x="584803" y="180887"/>
                      <a:pt x="599168" y="197655"/>
                      <a:pt x="600974" y="219051"/>
                    </a:cubicBezTo>
                    <a:cubicBezTo>
                      <a:pt x="602285" y="234531"/>
                      <a:pt x="596727" y="249654"/>
                      <a:pt x="586346" y="258839"/>
                    </a:cubicBezTo>
                    <a:cubicBezTo>
                      <a:pt x="597321" y="270388"/>
                      <a:pt x="601614" y="288741"/>
                      <a:pt x="597272" y="305555"/>
                    </a:cubicBezTo>
                    <a:lnTo>
                      <a:pt x="591060" y="315654"/>
                    </a:lnTo>
                    <a:lnTo>
                      <a:pt x="26144" y="315654"/>
                    </a:lnTo>
                    <a:lnTo>
                      <a:pt x="25310" y="311584"/>
                    </a:lnTo>
                    <a:lnTo>
                      <a:pt x="25194" y="311466"/>
                    </a:lnTo>
                    <a:lnTo>
                      <a:pt x="8548" y="294599"/>
                    </a:lnTo>
                    <a:cubicBezTo>
                      <a:pt x="4267" y="287459"/>
                      <a:pt x="1423" y="279058"/>
                      <a:pt x="410" y="270053"/>
                    </a:cubicBezTo>
                    <a:cubicBezTo>
                      <a:pt x="-1064" y="256979"/>
                      <a:pt x="1457" y="243715"/>
                      <a:pt x="7502" y="232766"/>
                    </a:cubicBezTo>
                    <a:cubicBezTo>
                      <a:pt x="-396" y="214070"/>
                      <a:pt x="-797" y="192071"/>
                      <a:pt x="6407" y="173041"/>
                    </a:cubicBezTo>
                    <a:cubicBezTo>
                      <a:pt x="15983" y="147740"/>
                      <a:pt x="37298" y="132008"/>
                      <a:pt x="60338" y="133234"/>
                    </a:cubicBezTo>
                    <a:cubicBezTo>
                      <a:pt x="62975" y="116683"/>
                      <a:pt x="71417" y="102337"/>
                      <a:pt x="83477" y="93881"/>
                    </a:cubicBezTo>
                    <a:cubicBezTo>
                      <a:pt x="92640" y="87456"/>
                      <a:pt x="103012" y="85014"/>
                      <a:pt x="113054" y="86347"/>
                    </a:cubicBezTo>
                    <a:lnTo>
                      <a:pt x="127491" y="94260"/>
                    </a:lnTo>
                    <a:lnTo>
                      <a:pt x="138954" y="78646"/>
                    </a:lnTo>
                    <a:cubicBezTo>
                      <a:pt x="148360" y="71704"/>
                      <a:pt x="159449" y="68077"/>
                      <a:pt x="170969" y="68690"/>
                    </a:cubicBezTo>
                    <a:cubicBezTo>
                      <a:pt x="173607" y="52140"/>
                      <a:pt x="182048" y="37794"/>
                      <a:pt x="194109" y="29338"/>
                    </a:cubicBezTo>
                    <a:cubicBezTo>
                      <a:pt x="212433" y="16488"/>
                      <a:pt x="235599" y="19567"/>
                      <a:pt x="251272" y="36926"/>
                    </a:cubicBezTo>
                    <a:cubicBezTo>
                      <a:pt x="260498" y="15322"/>
                      <a:pt x="278508" y="1296"/>
                      <a:pt x="298577" y="85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3" name="フリーフォーム: 図形 222">
                <a:extLst>
                  <a:ext uri="{FF2B5EF4-FFF2-40B4-BE49-F238E27FC236}">
                    <a16:creationId xmlns:a16="http://schemas.microsoft.com/office/drawing/2014/main" id="{53EC9FF2-0B7D-45D6-928B-9EE146DA06B1}"/>
                  </a:ext>
                </a:extLst>
              </p:cNvPr>
              <p:cNvSpPr/>
              <p:nvPr/>
            </p:nvSpPr>
            <p:spPr bwMode="auto">
              <a:xfrm>
                <a:off x="3014909" y="3151298"/>
                <a:ext cx="469460" cy="288683"/>
              </a:xfrm>
              <a:custGeom>
                <a:avLst/>
                <a:gdLst>
                  <a:gd name="connsiteX0" fmla="*/ 298577 w 601163"/>
                  <a:gd name="connsiteY0" fmla="*/ 85 h 315654"/>
                  <a:gd name="connsiteX1" fmla="*/ 353517 w 601163"/>
                  <a:gd name="connsiteY1" fmla="*/ 41618 h 315654"/>
                  <a:gd name="connsiteX2" fmla="*/ 437260 w 601163"/>
                  <a:gd name="connsiteY2" fmla="*/ 89350 h 315654"/>
                  <a:gd name="connsiteX3" fmla="*/ 441886 w 601163"/>
                  <a:gd name="connsiteY3" fmla="*/ 91839 h 315654"/>
                  <a:gd name="connsiteX4" fmla="*/ 445567 w 601163"/>
                  <a:gd name="connsiteY4" fmla="*/ 92303 h 315654"/>
                  <a:gd name="connsiteX5" fmla="*/ 483262 w 601163"/>
                  <a:gd name="connsiteY5" fmla="*/ 131660 h 315654"/>
                  <a:gd name="connsiteX6" fmla="*/ 567005 w 601163"/>
                  <a:gd name="connsiteY6" fmla="*/ 179392 h 315654"/>
                  <a:gd name="connsiteX7" fmla="*/ 600974 w 601163"/>
                  <a:gd name="connsiteY7" fmla="*/ 219051 h 315654"/>
                  <a:gd name="connsiteX8" fmla="*/ 586346 w 601163"/>
                  <a:gd name="connsiteY8" fmla="*/ 258839 h 315654"/>
                  <a:gd name="connsiteX9" fmla="*/ 597272 w 601163"/>
                  <a:gd name="connsiteY9" fmla="*/ 305555 h 315654"/>
                  <a:gd name="connsiteX10" fmla="*/ 591060 w 601163"/>
                  <a:gd name="connsiteY10" fmla="*/ 315654 h 315654"/>
                  <a:gd name="connsiteX11" fmla="*/ 26144 w 601163"/>
                  <a:gd name="connsiteY11" fmla="*/ 315654 h 315654"/>
                  <a:gd name="connsiteX12" fmla="*/ 25310 w 601163"/>
                  <a:gd name="connsiteY12" fmla="*/ 311584 h 315654"/>
                  <a:gd name="connsiteX13" fmla="*/ 25194 w 601163"/>
                  <a:gd name="connsiteY13" fmla="*/ 311466 h 315654"/>
                  <a:gd name="connsiteX14" fmla="*/ 8548 w 601163"/>
                  <a:gd name="connsiteY14" fmla="*/ 294599 h 315654"/>
                  <a:gd name="connsiteX15" fmla="*/ 410 w 601163"/>
                  <a:gd name="connsiteY15" fmla="*/ 270053 h 315654"/>
                  <a:gd name="connsiteX16" fmla="*/ 7502 w 601163"/>
                  <a:gd name="connsiteY16" fmla="*/ 232766 h 315654"/>
                  <a:gd name="connsiteX17" fmla="*/ 6407 w 601163"/>
                  <a:gd name="connsiteY17" fmla="*/ 173041 h 315654"/>
                  <a:gd name="connsiteX18" fmla="*/ 60338 w 601163"/>
                  <a:gd name="connsiteY18" fmla="*/ 133234 h 315654"/>
                  <a:gd name="connsiteX19" fmla="*/ 83477 w 601163"/>
                  <a:gd name="connsiteY19" fmla="*/ 93881 h 315654"/>
                  <a:gd name="connsiteX20" fmla="*/ 113054 w 601163"/>
                  <a:gd name="connsiteY20" fmla="*/ 86347 h 315654"/>
                  <a:gd name="connsiteX21" fmla="*/ 127491 w 601163"/>
                  <a:gd name="connsiteY21" fmla="*/ 94260 h 315654"/>
                  <a:gd name="connsiteX22" fmla="*/ 138954 w 601163"/>
                  <a:gd name="connsiteY22" fmla="*/ 78646 h 315654"/>
                  <a:gd name="connsiteX23" fmla="*/ 170969 w 601163"/>
                  <a:gd name="connsiteY23" fmla="*/ 68690 h 315654"/>
                  <a:gd name="connsiteX24" fmla="*/ 194109 w 601163"/>
                  <a:gd name="connsiteY24" fmla="*/ 29338 h 315654"/>
                  <a:gd name="connsiteX25" fmla="*/ 251272 w 601163"/>
                  <a:gd name="connsiteY25" fmla="*/ 36926 h 315654"/>
                  <a:gd name="connsiteX26" fmla="*/ 298577 w 601163"/>
                  <a:gd name="connsiteY26" fmla="*/ 85 h 315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01163" h="315654">
                    <a:moveTo>
                      <a:pt x="298577" y="85"/>
                    </a:moveTo>
                    <a:cubicBezTo>
                      <a:pt x="322227" y="-1342"/>
                      <a:pt x="344151" y="15229"/>
                      <a:pt x="353517" y="41618"/>
                    </a:cubicBezTo>
                    <a:cubicBezTo>
                      <a:pt x="387472" y="26306"/>
                      <a:pt x="425250" y="47835"/>
                      <a:pt x="437260" y="89350"/>
                    </a:cubicBezTo>
                    <a:lnTo>
                      <a:pt x="441886" y="91839"/>
                    </a:lnTo>
                    <a:lnTo>
                      <a:pt x="445567" y="92303"/>
                    </a:lnTo>
                    <a:cubicBezTo>
                      <a:pt x="462149" y="97600"/>
                      <a:pt x="476237" y="111869"/>
                      <a:pt x="483262" y="131660"/>
                    </a:cubicBezTo>
                    <a:cubicBezTo>
                      <a:pt x="517217" y="116349"/>
                      <a:pt x="554995" y="137877"/>
                      <a:pt x="567005" y="179392"/>
                    </a:cubicBezTo>
                    <a:cubicBezTo>
                      <a:pt x="584803" y="180887"/>
                      <a:pt x="599168" y="197655"/>
                      <a:pt x="600974" y="219051"/>
                    </a:cubicBezTo>
                    <a:cubicBezTo>
                      <a:pt x="602285" y="234531"/>
                      <a:pt x="596727" y="249654"/>
                      <a:pt x="586346" y="258839"/>
                    </a:cubicBezTo>
                    <a:cubicBezTo>
                      <a:pt x="597321" y="270388"/>
                      <a:pt x="601614" y="288741"/>
                      <a:pt x="597272" y="305555"/>
                    </a:cubicBezTo>
                    <a:lnTo>
                      <a:pt x="591060" y="315654"/>
                    </a:lnTo>
                    <a:lnTo>
                      <a:pt x="26144" y="315654"/>
                    </a:lnTo>
                    <a:lnTo>
                      <a:pt x="25310" y="311584"/>
                    </a:lnTo>
                    <a:lnTo>
                      <a:pt x="25194" y="311466"/>
                    </a:lnTo>
                    <a:lnTo>
                      <a:pt x="8548" y="294599"/>
                    </a:lnTo>
                    <a:cubicBezTo>
                      <a:pt x="4267" y="287459"/>
                      <a:pt x="1423" y="279058"/>
                      <a:pt x="410" y="270053"/>
                    </a:cubicBezTo>
                    <a:cubicBezTo>
                      <a:pt x="-1064" y="256979"/>
                      <a:pt x="1457" y="243715"/>
                      <a:pt x="7502" y="232766"/>
                    </a:cubicBezTo>
                    <a:cubicBezTo>
                      <a:pt x="-396" y="214070"/>
                      <a:pt x="-797" y="192071"/>
                      <a:pt x="6407" y="173041"/>
                    </a:cubicBezTo>
                    <a:cubicBezTo>
                      <a:pt x="15983" y="147740"/>
                      <a:pt x="37298" y="132008"/>
                      <a:pt x="60338" y="133234"/>
                    </a:cubicBezTo>
                    <a:cubicBezTo>
                      <a:pt x="62975" y="116683"/>
                      <a:pt x="71417" y="102337"/>
                      <a:pt x="83477" y="93881"/>
                    </a:cubicBezTo>
                    <a:cubicBezTo>
                      <a:pt x="92640" y="87456"/>
                      <a:pt x="103012" y="85014"/>
                      <a:pt x="113054" y="86347"/>
                    </a:cubicBezTo>
                    <a:lnTo>
                      <a:pt x="127491" y="94260"/>
                    </a:lnTo>
                    <a:lnTo>
                      <a:pt x="138954" y="78646"/>
                    </a:lnTo>
                    <a:cubicBezTo>
                      <a:pt x="148360" y="71704"/>
                      <a:pt x="159449" y="68077"/>
                      <a:pt x="170969" y="68690"/>
                    </a:cubicBezTo>
                    <a:cubicBezTo>
                      <a:pt x="173607" y="52140"/>
                      <a:pt x="182048" y="37794"/>
                      <a:pt x="194109" y="29338"/>
                    </a:cubicBezTo>
                    <a:cubicBezTo>
                      <a:pt x="212433" y="16488"/>
                      <a:pt x="235599" y="19567"/>
                      <a:pt x="251272" y="36926"/>
                    </a:cubicBezTo>
                    <a:cubicBezTo>
                      <a:pt x="260498" y="15322"/>
                      <a:pt x="278508" y="1296"/>
                      <a:pt x="298577" y="85"/>
                    </a:cubicBezTo>
                    <a:close/>
                  </a:path>
                </a:pathLst>
              </a:custGeom>
              <a:pattFill prst="smConfetti">
                <a:fgClr>
                  <a:srgbClr val="00CC00"/>
                </a:fgClr>
                <a:bgClr>
                  <a:srgbClr val="339933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4" name="楕円 223">
                <a:extLst>
                  <a:ext uri="{FF2B5EF4-FFF2-40B4-BE49-F238E27FC236}">
                    <a16:creationId xmlns:a16="http://schemas.microsoft.com/office/drawing/2014/main" id="{122C4453-55A4-40A6-9027-FE63DDA01FB7}"/>
                  </a:ext>
                </a:extLst>
              </p:cNvPr>
              <p:cNvSpPr/>
              <p:nvPr/>
            </p:nvSpPr>
            <p:spPr bwMode="auto">
              <a:xfrm>
                <a:off x="2317466" y="3431856"/>
                <a:ext cx="1538595" cy="681824"/>
              </a:xfrm>
              <a:prstGeom prst="ellipse">
                <a:avLst/>
              </a:prstGeom>
              <a:solidFill>
                <a:srgbClr val="00B0F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5" name="フリーフォーム: 図形 224">
                <a:extLst>
                  <a:ext uri="{FF2B5EF4-FFF2-40B4-BE49-F238E27FC236}">
                    <a16:creationId xmlns:a16="http://schemas.microsoft.com/office/drawing/2014/main" id="{BE19FE5E-2F83-41BD-A983-54F60D095686}"/>
                  </a:ext>
                </a:extLst>
              </p:cNvPr>
              <p:cNvSpPr/>
              <p:nvPr/>
            </p:nvSpPr>
            <p:spPr bwMode="auto">
              <a:xfrm>
                <a:off x="2188589" y="3567521"/>
                <a:ext cx="1771639" cy="626500"/>
              </a:xfrm>
              <a:custGeom>
                <a:avLst/>
                <a:gdLst>
                  <a:gd name="connsiteX0" fmla="*/ 1649949 w 1771639"/>
                  <a:gd name="connsiteY0" fmla="*/ 0 h 626500"/>
                  <a:gd name="connsiteX1" fmla="*/ 1771639 w 1771639"/>
                  <a:gd name="connsiteY1" fmla="*/ 160716 h 626500"/>
                  <a:gd name="connsiteX2" fmla="*/ 1695474 w 1771639"/>
                  <a:gd name="connsiteY2" fmla="*/ 203577 h 626500"/>
                  <a:gd name="connsiteX3" fmla="*/ 1688429 w 1771639"/>
                  <a:gd name="connsiteY3" fmla="*/ 204107 h 626500"/>
                  <a:gd name="connsiteX4" fmla="*/ 1727709 w 1771639"/>
                  <a:gd name="connsiteY4" fmla="*/ 245611 h 626500"/>
                  <a:gd name="connsiteX5" fmla="*/ 1769517 w 1771639"/>
                  <a:gd name="connsiteY5" fmla="*/ 334640 h 626500"/>
                  <a:gd name="connsiteX6" fmla="*/ 1620627 w 1771639"/>
                  <a:gd name="connsiteY6" fmla="*/ 380658 h 626500"/>
                  <a:gd name="connsiteX7" fmla="*/ 1579154 w 1771639"/>
                  <a:gd name="connsiteY7" fmla="*/ 376650 h 626500"/>
                  <a:gd name="connsiteX8" fmla="*/ 1597096 w 1771639"/>
                  <a:gd name="connsiteY8" fmla="*/ 404482 h 626500"/>
                  <a:gd name="connsiteX9" fmla="*/ 1609078 w 1771639"/>
                  <a:gd name="connsiteY9" fmla="*/ 438529 h 626500"/>
                  <a:gd name="connsiteX10" fmla="*/ 1448901 w 1771639"/>
                  <a:gd name="connsiteY10" fmla="*/ 482583 h 626500"/>
                  <a:gd name="connsiteX11" fmla="*/ 1379224 w 1771639"/>
                  <a:gd name="connsiteY11" fmla="*/ 476592 h 626500"/>
                  <a:gd name="connsiteX12" fmla="*/ 1421231 w 1771639"/>
                  <a:gd name="connsiteY12" fmla="*/ 528102 h 626500"/>
                  <a:gd name="connsiteX13" fmla="*/ 1439772 w 1771639"/>
                  <a:gd name="connsiteY13" fmla="*/ 569750 h 626500"/>
                  <a:gd name="connsiteX14" fmla="*/ 1191917 w 1771639"/>
                  <a:gd name="connsiteY14" fmla="*/ 623638 h 626500"/>
                  <a:gd name="connsiteX15" fmla="*/ 1016283 w 1771639"/>
                  <a:gd name="connsiteY15" fmla="*/ 611699 h 626500"/>
                  <a:gd name="connsiteX16" fmla="*/ 998186 w 1771639"/>
                  <a:gd name="connsiteY16" fmla="*/ 606032 h 626500"/>
                  <a:gd name="connsiteX17" fmla="*/ 965087 w 1771639"/>
                  <a:gd name="connsiteY17" fmla="*/ 614567 h 626500"/>
                  <a:gd name="connsiteX18" fmla="*/ 799403 w 1771639"/>
                  <a:gd name="connsiteY18" fmla="*/ 626500 h 626500"/>
                  <a:gd name="connsiteX19" fmla="*/ 565091 w 1771639"/>
                  <a:gd name="connsiteY19" fmla="*/ 585759 h 626500"/>
                  <a:gd name="connsiteX20" fmla="*/ 570195 w 1771639"/>
                  <a:gd name="connsiteY20" fmla="*/ 571505 h 626500"/>
                  <a:gd name="connsiteX21" fmla="*/ 562941 w 1771639"/>
                  <a:gd name="connsiteY21" fmla="*/ 572687 h 626500"/>
                  <a:gd name="connsiteX22" fmla="*/ 497745 w 1771639"/>
                  <a:gd name="connsiteY22" fmla="*/ 575869 h 626500"/>
                  <a:gd name="connsiteX23" fmla="*/ 330251 w 1771639"/>
                  <a:gd name="connsiteY23" fmla="*/ 535375 h 626500"/>
                  <a:gd name="connsiteX24" fmla="*/ 344332 w 1771639"/>
                  <a:gd name="connsiteY24" fmla="*/ 500829 h 626500"/>
                  <a:gd name="connsiteX25" fmla="*/ 358485 w 1771639"/>
                  <a:gd name="connsiteY25" fmla="*/ 483094 h 626500"/>
                  <a:gd name="connsiteX26" fmla="*/ 314498 w 1771639"/>
                  <a:gd name="connsiteY26" fmla="*/ 485666 h 626500"/>
                  <a:gd name="connsiteX27" fmla="*/ 157052 w 1771639"/>
                  <a:gd name="connsiteY27" fmla="*/ 440060 h 626500"/>
                  <a:gd name="connsiteX28" fmla="*/ 170288 w 1771639"/>
                  <a:gd name="connsiteY28" fmla="*/ 401154 h 626500"/>
                  <a:gd name="connsiteX29" fmla="*/ 189195 w 1771639"/>
                  <a:gd name="connsiteY29" fmla="*/ 372769 h 626500"/>
                  <a:gd name="connsiteX30" fmla="*/ 172284 w 1771639"/>
                  <a:gd name="connsiteY30" fmla="*/ 374042 h 626500"/>
                  <a:gd name="connsiteX31" fmla="*/ 47577 w 1771639"/>
                  <a:gd name="connsiteY31" fmla="*/ 327526 h 626500"/>
                  <a:gd name="connsiteX32" fmla="*/ 85800 w 1771639"/>
                  <a:gd name="connsiteY32" fmla="*/ 234216 h 626500"/>
                  <a:gd name="connsiteX33" fmla="*/ 90247 w 1771639"/>
                  <a:gd name="connsiteY33" fmla="*/ 229046 h 626500"/>
                  <a:gd name="connsiteX34" fmla="*/ 83772 w 1771639"/>
                  <a:gd name="connsiteY34" fmla="*/ 228798 h 626500"/>
                  <a:gd name="connsiteX35" fmla="*/ 4 w 1771639"/>
                  <a:gd name="connsiteY35" fmla="*/ 191414 h 626500"/>
                  <a:gd name="connsiteX36" fmla="*/ 140606 w 1771639"/>
                  <a:gd name="connsiteY36" fmla="*/ 55186 h 626500"/>
                  <a:gd name="connsiteX37" fmla="*/ 274568 w 1771639"/>
                  <a:gd name="connsiteY37" fmla="*/ 191414 h 626500"/>
                  <a:gd name="connsiteX38" fmla="*/ 263780 w 1771639"/>
                  <a:gd name="connsiteY38" fmla="*/ 206761 h 626500"/>
                  <a:gd name="connsiteX39" fmla="*/ 244336 w 1771639"/>
                  <a:gd name="connsiteY39" fmla="*/ 215044 h 626500"/>
                  <a:gd name="connsiteX40" fmla="*/ 261973 w 1771639"/>
                  <a:gd name="connsiteY40" fmla="*/ 237535 h 626500"/>
                  <a:gd name="connsiteX41" fmla="*/ 286001 w 1771639"/>
                  <a:gd name="connsiteY41" fmla="*/ 288082 h 626500"/>
                  <a:gd name="connsiteX42" fmla="*/ 286438 w 1771639"/>
                  <a:gd name="connsiteY42" fmla="*/ 287871 h 626500"/>
                  <a:gd name="connsiteX43" fmla="*/ 318306 w 1771639"/>
                  <a:gd name="connsiteY43" fmla="*/ 282489 h 626500"/>
                  <a:gd name="connsiteX44" fmla="*/ 427733 w 1771639"/>
                  <a:gd name="connsiteY44" fmla="*/ 351830 h 626500"/>
                  <a:gd name="connsiteX45" fmla="*/ 459453 w 1771639"/>
                  <a:gd name="connsiteY45" fmla="*/ 403651 h 626500"/>
                  <a:gd name="connsiteX46" fmla="*/ 467894 w 1771639"/>
                  <a:gd name="connsiteY46" fmla="*/ 400242 h 626500"/>
                  <a:gd name="connsiteX47" fmla="*/ 501797 w 1771639"/>
                  <a:gd name="connsiteY47" fmla="*/ 395463 h 626500"/>
                  <a:gd name="connsiteX48" fmla="*/ 618207 w 1771639"/>
                  <a:gd name="connsiteY48" fmla="*/ 457032 h 626500"/>
                  <a:gd name="connsiteX49" fmla="*/ 648192 w 1771639"/>
                  <a:gd name="connsiteY49" fmla="*/ 497918 h 626500"/>
                  <a:gd name="connsiteX50" fmla="*/ 713113 w 1771639"/>
                  <a:gd name="connsiteY50" fmla="*/ 462736 h 626500"/>
                  <a:gd name="connsiteX51" fmla="*/ 805071 w 1771639"/>
                  <a:gd name="connsiteY51" fmla="*/ 444996 h 626500"/>
                  <a:gd name="connsiteX52" fmla="*/ 967920 w 1771639"/>
                  <a:gd name="connsiteY52" fmla="*/ 506940 h 626500"/>
                  <a:gd name="connsiteX53" fmla="*/ 974294 w 1771639"/>
                  <a:gd name="connsiteY53" fmla="*/ 513190 h 626500"/>
                  <a:gd name="connsiteX54" fmla="*/ 1020030 w 1771639"/>
                  <a:gd name="connsiteY54" fmla="*/ 461651 h 626500"/>
                  <a:gd name="connsiteX55" fmla="*/ 1197912 w 1771639"/>
                  <a:gd name="connsiteY55" fmla="*/ 383561 h 626500"/>
                  <a:gd name="connsiteX56" fmla="*/ 1293452 w 1771639"/>
                  <a:gd name="connsiteY56" fmla="*/ 408468 h 626500"/>
                  <a:gd name="connsiteX57" fmla="*/ 1297572 w 1771639"/>
                  <a:gd name="connsiteY57" fmla="*/ 411087 h 626500"/>
                  <a:gd name="connsiteX58" fmla="*/ 1302189 w 1771639"/>
                  <a:gd name="connsiteY58" fmla="*/ 400947 h 626500"/>
                  <a:gd name="connsiteX59" fmla="*/ 1452775 w 1771639"/>
                  <a:gd name="connsiteY59" fmla="*/ 286319 h 626500"/>
                  <a:gd name="connsiteX60" fmla="*/ 1484890 w 1771639"/>
                  <a:gd name="connsiteY60" fmla="*/ 291862 h 626500"/>
                  <a:gd name="connsiteX61" fmla="*/ 1486080 w 1771639"/>
                  <a:gd name="connsiteY61" fmla="*/ 292457 h 626500"/>
                  <a:gd name="connsiteX62" fmla="*/ 1517372 w 1771639"/>
                  <a:gd name="connsiteY62" fmla="*/ 242329 h 626500"/>
                  <a:gd name="connsiteX63" fmla="*/ 1563863 w 1771639"/>
                  <a:gd name="connsiteY63" fmla="*/ 197544 h 626500"/>
                  <a:gd name="connsiteX64" fmla="*/ 1558564 w 1771639"/>
                  <a:gd name="connsiteY64" fmla="*/ 196926 h 626500"/>
                  <a:gd name="connsiteX65" fmla="*/ 1522226 w 1771639"/>
                  <a:gd name="connsiteY65" fmla="*/ 160716 h 626500"/>
                  <a:gd name="connsiteX66" fmla="*/ 1649949 w 1771639"/>
                  <a:gd name="connsiteY66" fmla="*/ 0 h 626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</a:cxnLst>
                <a:rect l="l" t="t" r="r" b="b"/>
                <a:pathLst>
                  <a:path w="1771639" h="626500">
                    <a:moveTo>
                      <a:pt x="1649949" y="0"/>
                    </a:moveTo>
                    <a:cubicBezTo>
                      <a:pt x="1718823" y="0"/>
                      <a:pt x="1771639" y="135026"/>
                      <a:pt x="1771639" y="160716"/>
                    </a:cubicBezTo>
                    <a:cubicBezTo>
                      <a:pt x="1771639" y="179984"/>
                      <a:pt x="1740233" y="196515"/>
                      <a:pt x="1695474" y="203577"/>
                    </a:cubicBezTo>
                    <a:lnTo>
                      <a:pt x="1688429" y="204107"/>
                    </a:lnTo>
                    <a:lnTo>
                      <a:pt x="1727709" y="245611"/>
                    </a:lnTo>
                    <a:cubicBezTo>
                      <a:pt x="1753752" y="282184"/>
                      <a:pt x="1769517" y="321933"/>
                      <a:pt x="1769517" y="334640"/>
                    </a:cubicBezTo>
                    <a:cubicBezTo>
                      <a:pt x="1769517" y="360055"/>
                      <a:pt x="1702857" y="380658"/>
                      <a:pt x="1620627" y="380658"/>
                    </a:cubicBezTo>
                    <a:lnTo>
                      <a:pt x="1579154" y="376650"/>
                    </a:lnTo>
                    <a:lnTo>
                      <a:pt x="1597096" y="404482"/>
                    </a:lnTo>
                    <a:cubicBezTo>
                      <a:pt x="1604838" y="419892"/>
                      <a:pt x="1609078" y="432447"/>
                      <a:pt x="1609078" y="438529"/>
                    </a:cubicBezTo>
                    <a:cubicBezTo>
                      <a:pt x="1609078" y="462859"/>
                      <a:pt x="1537364" y="482583"/>
                      <a:pt x="1448901" y="482583"/>
                    </a:cubicBezTo>
                    <a:lnTo>
                      <a:pt x="1379224" y="476592"/>
                    </a:lnTo>
                    <a:lnTo>
                      <a:pt x="1421231" y="528102"/>
                    </a:lnTo>
                    <a:cubicBezTo>
                      <a:pt x="1433211" y="546952"/>
                      <a:pt x="1439772" y="562309"/>
                      <a:pt x="1439772" y="569750"/>
                    </a:cubicBezTo>
                    <a:cubicBezTo>
                      <a:pt x="1439772" y="599511"/>
                      <a:pt x="1328804" y="623638"/>
                      <a:pt x="1191917" y="623638"/>
                    </a:cubicBezTo>
                    <a:cubicBezTo>
                      <a:pt x="1123474" y="623638"/>
                      <a:pt x="1061261" y="620169"/>
                      <a:pt x="1016283" y="611699"/>
                    </a:cubicBezTo>
                    <a:lnTo>
                      <a:pt x="998186" y="606032"/>
                    </a:lnTo>
                    <a:lnTo>
                      <a:pt x="965087" y="614567"/>
                    </a:lnTo>
                    <a:cubicBezTo>
                      <a:pt x="922685" y="621940"/>
                      <a:pt x="864107" y="626500"/>
                      <a:pt x="799403" y="626500"/>
                    </a:cubicBezTo>
                    <a:cubicBezTo>
                      <a:pt x="669996" y="626500"/>
                      <a:pt x="564146" y="616010"/>
                      <a:pt x="565091" y="585759"/>
                    </a:cubicBezTo>
                    <a:lnTo>
                      <a:pt x="570195" y="571505"/>
                    </a:lnTo>
                    <a:lnTo>
                      <a:pt x="562941" y="572687"/>
                    </a:lnTo>
                    <a:cubicBezTo>
                      <a:pt x="542903" y="574736"/>
                      <a:pt x="520871" y="575869"/>
                      <a:pt x="497745" y="575869"/>
                    </a:cubicBezTo>
                    <a:cubicBezTo>
                      <a:pt x="405241" y="575869"/>
                      <a:pt x="329576" y="565442"/>
                      <a:pt x="330251" y="535375"/>
                    </a:cubicBezTo>
                    <a:cubicBezTo>
                      <a:pt x="330420" y="527858"/>
                      <a:pt x="335445" y="515355"/>
                      <a:pt x="344332" y="500829"/>
                    </a:cubicBezTo>
                    <a:lnTo>
                      <a:pt x="358485" y="483094"/>
                    </a:lnTo>
                    <a:lnTo>
                      <a:pt x="314498" y="485666"/>
                    </a:lnTo>
                    <a:cubicBezTo>
                      <a:pt x="227543" y="485666"/>
                      <a:pt x="156417" y="473923"/>
                      <a:pt x="157052" y="440060"/>
                    </a:cubicBezTo>
                    <a:cubicBezTo>
                      <a:pt x="157211" y="431595"/>
                      <a:pt x="161934" y="417514"/>
                      <a:pt x="170288" y="401154"/>
                    </a:cubicBezTo>
                    <a:lnTo>
                      <a:pt x="189195" y="372769"/>
                    </a:lnTo>
                    <a:lnTo>
                      <a:pt x="172284" y="374042"/>
                    </a:lnTo>
                    <a:cubicBezTo>
                      <a:pt x="103410" y="374042"/>
                      <a:pt x="47075" y="362065"/>
                      <a:pt x="47577" y="327526"/>
                    </a:cubicBezTo>
                    <a:cubicBezTo>
                      <a:pt x="47829" y="310257"/>
                      <a:pt x="62541" y="270078"/>
                      <a:pt x="85800" y="234216"/>
                    </a:cubicBezTo>
                    <a:lnTo>
                      <a:pt x="90247" y="229046"/>
                    </a:lnTo>
                    <a:lnTo>
                      <a:pt x="83772" y="228798"/>
                    </a:lnTo>
                    <a:cubicBezTo>
                      <a:pt x="34369" y="224571"/>
                      <a:pt x="-412" y="213371"/>
                      <a:pt x="4" y="191414"/>
                    </a:cubicBezTo>
                    <a:cubicBezTo>
                      <a:pt x="557" y="162138"/>
                      <a:pt x="64788" y="55186"/>
                      <a:pt x="140606" y="55186"/>
                    </a:cubicBezTo>
                    <a:cubicBezTo>
                      <a:pt x="216425" y="55186"/>
                      <a:pt x="274568" y="169638"/>
                      <a:pt x="274568" y="191414"/>
                    </a:cubicBezTo>
                    <a:cubicBezTo>
                      <a:pt x="274568" y="196858"/>
                      <a:pt x="270727" y="202044"/>
                      <a:pt x="263780" y="206761"/>
                    </a:cubicBezTo>
                    <a:lnTo>
                      <a:pt x="244336" y="215044"/>
                    </a:lnTo>
                    <a:lnTo>
                      <a:pt x="261973" y="237535"/>
                    </a:lnTo>
                    <a:lnTo>
                      <a:pt x="286001" y="288082"/>
                    </a:lnTo>
                    <a:lnTo>
                      <a:pt x="286438" y="287871"/>
                    </a:lnTo>
                    <a:cubicBezTo>
                      <a:pt x="296775" y="284422"/>
                      <a:pt x="307437" y="282489"/>
                      <a:pt x="318306" y="282489"/>
                    </a:cubicBezTo>
                    <a:cubicBezTo>
                      <a:pt x="361783" y="282489"/>
                      <a:pt x="400193" y="315585"/>
                      <a:pt x="427733" y="351830"/>
                    </a:cubicBezTo>
                    <a:lnTo>
                      <a:pt x="459453" y="403651"/>
                    </a:lnTo>
                    <a:lnTo>
                      <a:pt x="467894" y="400242"/>
                    </a:lnTo>
                    <a:cubicBezTo>
                      <a:pt x="478891" y="397180"/>
                      <a:pt x="490234" y="395463"/>
                      <a:pt x="501797" y="395463"/>
                    </a:cubicBezTo>
                    <a:cubicBezTo>
                      <a:pt x="548049" y="395463"/>
                      <a:pt x="588909" y="424850"/>
                      <a:pt x="618207" y="457032"/>
                    </a:cubicBezTo>
                    <a:lnTo>
                      <a:pt x="648192" y="497918"/>
                    </a:lnTo>
                    <a:lnTo>
                      <a:pt x="713113" y="462736"/>
                    </a:lnTo>
                    <a:cubicBezTo>
                      <a:pt x="741603" y="451903"/>
                      <a:pt x="772719" y="444996"/>
                      <a:pt x="805071" y="444996"/>
                    </a:cubicBezTo>
                    <a:cubicBezTo>
                      <a:pt x="869774" y="444996"/>
                      <a:pt x="926935" y="474562"/>
                      <a:pt x="967920" y="506940"/>
                    </a:cubicBezTo>
                    <a:lnTo>
                      <a:pt x="974294" y="513190"/>
                    </a:lnTo>
                    <a:lnTo>
                      <a:pt x="1020030" y="461651"/>
                    </a:lnTo>
                    <a:cubicBezTo>
                      <a:pt x="1066256" y="420105"/>
                      <a:pt x="1129469" y="383561"/>
                      <a:pt x="1197912" y="383561"/>
                    </a:cubicBezTo>
                    <a:cubicBezTo>
                      <a:pt x="1232134" y="383561"/>
                      <a:pt x="1264361" y="393338"/>
                      <a:pt x="1293452" y="408468"/>
                    </a:cubicBezTo>
                    <a:lnTo>
                      <a:pt x="1297572" y="411087"/>
                    </a:lnTo>
                    <a:lnTo>
                      <a:pt x="1302189" y="400947"/>
                    </a:lnTo>
                    <a:cubicBezTo>
                      <a:pt x="1327686" y="353538"/>
                      <a:pt x="1386428" y="286319"/>
                      <a:pt x="1452775" y="286319"/>
                    </a:cubicBezTo>
                    <a:cubicBezTo>
                      <a:pt x="1463833" y="286319"/>
                      <a:pt x="1474569" y="288317"/>
                      <a:pt x="1484890" y="291862"/>
                    </a:cubicBezTo>
                    <a:lnTo>
                      <a:pt x="1486080" y="292457"/>
                    </a:lnTo>
                    <a:lnTo>
                      <a:pt x="1517372" y="242329"/>
                    </a:lnTo>
                    <a:lnTo>
                      <a:pt x="1563863" y="197544"/>
                    </a:lnTo>
                    <a:lnTo>
                      <a:pt x="1558564" y="196926"/>
                    </a:lnTo>
                    <a:cubicBezTo>
                      <a:pt x="1535933" y="189615"/>
                      <a:pt x="1521975" y="177986"/>
                      <a:pt x="1522226" y="160716"/>
                    </a:cubicBezTo>
                    <a:cubicBezTo>
                      <a:pt x="1522729" y="126178"/>
                      <a:pt x="1581076" y="0"/>
                      <a:pt x="164994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6" name="フリーフォーム: 図形 225">
                <a:extLst>
                  <a:ext uri="{FF2B5EF4-FFF2-40B4-BE49-F238E27FC236}">
                    <a16:creationId xmlns:a16="http://schemas.microsoft.com/office/drawing/2014/main" id="{B4D0A821-BDED-4CF8-813E-1547372E4EB0}"/>
                  </a:ext>
                </a:extLst>
              </p:cNvPr>
              <p:cNvSpPr/>
              <p:nvPr/>
            </p:nvSpPr>
            <p:spPr bwMode="auto">
              <a:xfrm>
                <a:off x="2309918" y="3316104"/>
                <a:ext cx="1537754" cy="356673"/>
              </a:xfrm>
              <a:custGeom>
                <a:avLst/>
                <a:gdLst>
                  <a:gd name="connsiteX0" fmla="*/ 753391 w 1537754"/>
                  <a:gd name="connsiteY0" fmla="*/ 0 h 356673"/>
                  <a:gd name="connsiteX1" fmla="*/ 866504 w 1537754"/>
                  <a:gd name="connsiteY1" fmla="*/ 62421 h 356673"/>
                  <a:gd name="connsiteX2" fmla="*/ 883755 w 1537754"/>
                  <a:gd name="connsiteY2" fmla="*/ 86964 h 356673"/>
                  <a:gd name="connsiteX3" fmla="*/ 884974 w 1537754"/>
                  <a:gd name="connsiteY3" fmla="*/ 85354 h 356673"/>
                  <a:gd name="connsiteX4" fmla="*/ 1004684 w 1537754"/>
                  <a:gd name="connsiteY4" fmla="*/ 23766 h 356673"/>
                  <a:gd name="connsiteX5" fmla="*/ 1120612 w 1537754"/>
                  <a:gd name="connsiteY5" fmla="*/ 88386 h 356673"/>
                  <a:gd name="connsiteX6" fmla="*/ 1143132 w 1537754"/>
                  <a:gd name="connsiteY6" fmla="*/ 120749 h 356673"/>
                  <a:gd name="connsiteX7" fmla="*/ 1164630 w 1537754"/>
                  <a:gd name="connsiteY7" fmla="*/ 92888 h 356673"/>
                  <a:gd name="connsiteX8" fmla="*/ 1201772 w 1537754"/>
                  <a:gd name="connsiteY8" fmla="*/ 75752 h 356673"/>
                  <a:gd name="connsiteX9" fmla="*/ 1287043 w 1537754"/>
                  <a:gd name="connsiteY9" fmla="*/ 181307 h 356673"/>
                  <a:gd name="connsiteX10" fmla="*/ 1289155 w 1537754"/>
                  <a:gd name="connsiteY10" fmla="*/ 188676 h 356673"/>
                  <a:gd name="connsiteX11" fmla="*/ 1318589 w 1537754"/>
                  <a:gd name="connsiteY11" fmla="*/ 163445 h 356673"/>
                  <a:gd name="connsiteX12" fmla="*/ 1381451 w 1537754"/>
                  <a:gd name="connsiteY12" fmla="*/ 144262 h 356673"/>
                  <a:gd name="connsiteX13" fmla="*/ 1537754 w 1537754"/>
                  <a:gd name="connsiteY13" fmla="*/ 296472 h 356673"/>
                  <a:gd name="connsiteX14" fmla="*/ 1377577 w 1537754"/>
                  <a:gd name="connsiteY14" fmla="*/ 340526 h 356673"/>
                  <a:gd name="connsiteX15" fmla="*/ 1217400 w 1537754"/>
                  <a:gd name="connsiteY15" fmla="*/ 296472 h 356673"/>
                  <a:gd name="connsiteX16" fmla="*/ 1230865 w 1537754"/>
                  <a:gd name="connsiteY16" fmla="*/ 258889 h 356673"/>
                  <a:gd name="connsiteX17" fmla="*/ 1241414 w 1537754"/>
                  <a:gd name="connsiteY17" fmla="*/ 243853 h 356673"/>
                  <a:gd name="connsiteX18" fmla="*/ 1199483 w 1537754"/>
                  <a:gd name="connsiteY18" fmla="*/ 251075 h 356673"/>
                  <a:gd name="connsiteX19" fmla="*/ 1104844 w 1537754"/>
                  <a:gd name="connsiteY19" fmla="*/ 211721 h 356673"/>
                  <a:gd name="connsiteX20" fmla="*/ 1107179 w 1537754"/>
                  <a:gd name="connsiteY20" fmla="*/ 201868 h 356673"/>
                  <a:gd name="connsiteX21" fmla="*/ 1000650 w 1537754"/>
                  <a:gd name="connsiteY21" fmla="*/ 213111 h 356673"/>
                  <a:gd name="connsiteX22" fmla="*/ 846675 w 1537754"/>
                  <a:gd name="connsiteY22" fmla="*/ 190564 h 356673"/>
                  <a:gd name="connsiteX23" fmla="*/ 835943 w 1537754"/>
                  <a:gd name="connsiteY23" fmla="*/ 173866 h 356673"/>
                  <a:gd name="connsiteX24" fmla="*/ 749455 w 1537754"/>
                  <a:gd name="connsiteY24" fmla="*/ 182903 h 356673"/>
                  <a:gd name="connsiteX25" fmla="*/ 650466 w 1537754"/>
                  <a:gd name="connsiteY25" fmla="*/ 175096 h 356673"/>
                  <a:gd name="connsiteX26" fmla="*/ 643081 w 1537754"/>
                  <a:gd name="connsiteY26" fmla="*/ 183519 h 356673"/>
                  <a:gd name="connsiteX27" fmla="*/ 502830 w 1537754"/>
                  <a:gd name="connsiteY27" fmla="*/ 204927 h 356673"/>
                  <a:gd name="connsiteX28" fmla="*/ 431823 w 1537754"/>
                  <a:gd name="connsiteY28" fmla="*/ 199814 h 356673"/>
                  <a:gd name="connsiteX29" fmla="*/ 433855 w 1537754"/>
                  <a:gd name="connsiteY29" fmla="*/ 205425 h 356673"/>
                  <a:gd name="connsiteX30" fmla="*/ 436405 w 1537754"/>
                  <a:gd name="connsiteY30" fmla="*/ 218797 h 356673"/>
                  <a:gd name="connsiteX31" fmla="*/ 304110 w 1537754"/>
                  <a:gd name="connsiteY31" fmla="*/ 262350 h 356673"/>
                  <a:gd name="connsiteX32" fmla="*/ 243777 w 1537754"/>
                  <a:gd name="connsiteY32" fmla="*/ 256140 h 356673"/>
                  <a:gd name="connsiteX33" fmla="*/ 259959 w 1537754"/>
                  <a:gd name="connsiteY33" fmla="*/ 283889 h 356673"/>
                  <a:gd name="connsiteX34" fmla="*/ 270060 w 1537754"/>
                  <a:gd name="connsiteY34" fmla="*/ 315618 h 356673"/>
                  <a:gd name="connsiteX35" fmla="*/ 135032 w 1537754"/>
                  <a:gd name="connsiteY35" fmla="*/ 356673 h 356673"/>
                  <a:gd name="connsiteX36" fmla="*/ 3 w 1537754"/>
                  <a:gd name="connsiteY36" fmla="*/ 315618 h 356673"/>
                  <a:gd name="connsiteX37" fmla="*/ 138298 w 1537754"/>
                  <a:gd name="connsiteY37" fmla="*/ 173770 h 356673"/>
                  <a:gd name="connsiteX38" fmla="*/ 165370 w 1537754"/>
                  <a:gd name="connsiteY38" fmla="*/ 178935 h 356673"/>
                  <a:gd name="connsiteX39" fmla="*/ 180733 w 1537754"/>
                  <a:gd name="connsiteY39" fmla="*/ 187430 h 356673"/>
                  <a:gd name="connsiteX40" fmla="*/ 182936 w 1537754"/>
                  <a:gd name="connsiteY40" fmla="*/ 181641 h 356673"/>
                  <a:gd name="connsiteX41" fmla="*/ 307309 w 1537754"/>
                  <a:gd name="connsiteY41" fmla="*/ 68316 h 356673"/>
                  <a:gd name="connsiteX42" fmla="*/ 358305 w 1537754"/>
                  <a:gd name="connsiteY42" fmla="*/ 88446 h 356673"/>
                  <a:gd name="connsiteX43" fmla="*/ 383152 w 1537754"/>
                  <a:gd name="connsiteY43" fmla="*/ 116412 h 356673"/>
                  <a:gd name="connsiteX44" fmla="*/ 397271 w 1537754"/>
                  <a:gd name="connsiteY44" fmla="*/ 99560 h 356673"/>
                  <a:gd name="connsiteX45" fmla="*/ 506512 w 1537754"/>
                  <a:gd name="connsiteY45" fmla="*/ 48766 h 356673"/>
                  <a:gd name="connsiteX46" fmla="*/ 565185 w 1537754"/>
                  <a:gd name="connsiteY46" fmla="*/ 64967 h 356673"/>
                  <a:gd name="connsiteX47" fmla="*/ 607139 w 1537754"/>
                  <a:gd name="connsiteY47" fmla="*/ 97996 h 356673"/>
                  <a:gd name="connsiteX48" fmla="*/ 636588 w 1537754"/>
                  <a:gd name="connsiteY48" fmla="*/ 59493 h 356673"/>
                  <a:gd name="connsiteX49" fmla="*/ 753391 w 1537754"/>
                  <a:gd name="connsiteY49" fmla="*/ 0 h 3566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1537754" h="356673">
                    <a:moveTo>
                      <a:pt x="753391" y="0"/>
                    </a:moveTo>
                    <a:cubicBezTo>
                      <a:pt x="798333" y="0"/>
                      <a:pt x="838036" y="29794"/>
                      <a:pt x="866504" y="62421"/>
                    </a:cubicBezTo>
                    <a:lnTo>
                      <a:pt x="883755" y="86964"/>
                    </a:lnTo>
                    <a:lnTo>
                      <a:pt x="884974" y="85354"/>
                    </a:lnTo>
                    <a:cubicBezTo>
                      <a:pt x="916084" y="52588"/>
                      <a:pt x="958624" y="23766"/>
                      <a:pt x="1004684" y="23766"/>
                    </a:cubicBezTo>
                    <a:cubicBezTo>
                      <a:pt x="1050745" y="23766"/>
                      <a:pt x="1091436" y="54609"/>
                      <a:pt x="1120612" y="88386"/>
                    </a:cubicBezTo>
                    <a:lnTo>
                      <a:pt x="1143132" y="120749"/>
                    </a:lnTo>
                    <a:lnTo>
                      <a:pt x="1164630" y="92888"/>
                    </a:lnTo>
                    <a:cubicBezTo>
                      <a:pt x="1176137" y="82424"/>
                      <a:pt x="1188705" y="75752"/>
                      <a:pt x="1201772" y="75752"/>
                    </a:cubicBezTo>
                    <a:cubicBezTo>
                      <a:pt x="1240973" y="75752"/>
                      <a:pt x="1273319" y="140009"/>
                      <a:pt x="1287043" y="181307"/>
                    </a:cubicBezTo>
                    <a:lnTo>
                      <a:pt x="1289155" y="188676"/>
                    </a:lnTo>
                    <a:lnTo>
                      <a:pt x="1318589" y="163445"/>
                    </a:lnTo>
                    <a:cubicBezTo>
                      <a:pt x="1338065" y="151731"/>
                      <a:pt x="1359336" y="144262"/>
                      <a:pt x="1381451" y="144262"/>
                    </a:cubicBezTo>
                    <a:cubicBezTo>
                      <a:pt x="1469915" y="144262"/>
                      <a:pt x="1537754" y="272142"/>
                      <a:pt x="1537754" y="296472"/>
                    </a:cubicBezTo>
                    <a:cubicBezTo>
                      <a:pt x="1537754" y="320802"/>
                      <a:pt x="1466040" y="340526"/>
                      <a:pt x="1377577" y="340526"/>
                    </a:cubicBezTo>
                    <a:cubicBezTo>
                      <a:pt x="1289114" y="340526"/>
                      <a:pt x="1216754" y="329182"/>
                      <a:pt x="1217400" y="296472"/>
                    </a:cubicBezTo>
                    <a:cubicBezTo>
                      <a:pt x="1217562" y="288294"/>
                      <a:pt x="1222367" y="274692"/>
                      <a:pt x="1230865" y="258889"/>
                    </a:cubicBezTo>
                    <a:lnTo>
                      <a:pt x="1241414" y="243853"/>
                    </a:lnTo>
                    <a:lnTo>
                      <a:pt x="1199483" y="251075"/>
                    </a:lnTo>
                    <a:cubicBezTo>
                      <a:pt x="1147215" y="251075"/>
                      <a:pt x="1104462" y="240942"/>
                      <a:pt x="1104844" y="211721"/>
                    </a:cubicBezTo>
                    <a:lnTo>
                      <a:pt x="1107179" y="201868"/>
                    </a:lnTo>
                    <a:lnTo>
                      <a:pt x="1000650" y="213111"/>
                    </a:lnTo>
                    <a:cubicBezTo>
                      <a:pt x="931559" y="213111"/>
                      <a:pt x="871902" y="206955"/>
                      <a:pt x="846675" y="190564"/>
                    </a:cubicBezTo>
                    <a:lnTo>
                      <a:pt x="835943" y="173866"/>
                    </a:lnTo>
                    <a:lnTo>
                      <a:pt x="749455" y="182903"/>
                    </a:lnTo>
                    <a:lnTo>
                      <a:pt x="650466" y="175096"/>
                    </a:lnTo>
                    <a:lnTo>
                      <a:pt x="643081" y="183519"/>
                    </a:lnTo>
                    <a:cubicBezTo>
                      <a:pt x="619974" y="196100"/>
                      <a:pt x="565879" y="204927"/>
                      <a:pt x="502830" y="204927"/>
                    </a:cubicBezTo>
                    <a:lnTo>
                      <a:pt x="431823" y="199814"/>
                    </a:lnTo>
                    <a:lnTo>
                      <a:pt x="433855" y="205425"/>
                    </a:lnTo>
                    <a:cubicBezTo>
                      <a:pt x="435529" y="211184"/>
                      <a:pt x="436405" y="215790"/>
                      <a:pt x="436405" y="218797"/>
                    </a:cubicBezTo>
                    <a:cubicBezTo>
                      <a:pt x="436405" y="242850"/>
                      <a:pt x="377174" y="262350"/>
                      <a:pt x="304110" y="262350"/>
                    </a:cubicBezTo>
                    <a:lnTo>
                      <a:pt x="243777" y="256140"/>
                    </a:lnTo>
                    <a:lnTo>
                      <a:pt x="259959" y="283889"/>
                    </a:lnTo>
                    <a:cubicBezTo>
                      <a:pt x="266486" y="298250"/>
                      <a:pt x="270060" y="309950"/>
                      <a:pt x="270060" y="315618"/>
                    </a:cubicBezTo>
                    <a:cubicBezTo>
                      <a:pt x="270060" y="338292"/>
                      <a:pt x="209606" y="356673"/>
                      <a:pt x="135032" y="356673"/>
                    </a:cubicBezTo>
                    <a:cubicBezTo>
                      <a:pt x="60458" y="356673"/>
                      <a:pt x="-541" y="346102"/>
                      <a:pt x="3" y="315618"/>
                    </a:cubicBezTo>
                    <a:cubicBezTo>
                      <a:pt x="548" y="285134"/>
                      <a:pt x="63724" y="173770"/>
                      <a:pt x="138298" y="173770"/>
                    </a:cubicBezTo>
                    <a:cubicBezTo>
                      <a:pt x="147619" y="173770"/>
                      <a:pt x="156669" y="175632"/>
                      <a:pt x="165370" y="178935"/>
                    </a:cubicBezTo>
                    <a:lnTo>
                      <a:pt x="180733" y="187430"/>
                    </a:lnTo>
                    <a:lnTo>
                      <a:pt x="182936" y="181641"/>
                    </a:lnTo>
                    <a:cubicBezTo>
                      <a:pt x="203994" y="134771"/>
                      <a:pt x="252511" y="68316"/>
                      <a:pt x="307309" y="68316"/>
                    </a:cubicBezTo>
                    <a:cubicBezTo>
                      <a:pt x="325576" y="68316"/>
                      <a:pt x="342777" y="76218"/>
                      <a:pt x="358305" y="88446"/>
                    </a:cubicBezTo>
                    <a:lnTo>
                      <a:pt x="383152" y="116412"/>
                    </a:lnTo>
                    <a:lnTo>
                      <a:pt x="397271" y="99560"/>
                    </a:lnTo>
                    <a:cubicBezTo>
                      <a:pt x="425660" y="72537"/>
                      <a:pt x="464480" y="48766"/>
                      <a:pt x="506512" y="48766"/>
                    </a:cubicBezTo>
                    <a:cubicBezTo>
                      <a:pt x="527528" y="48766"/>
                      <a:pt x="547319" y="55125"/>
                      <a:pt x="565185" y="64967"/>
                    </a:cubicBezTo>
                    <a:lnTo>
                      <a:pt x="607139" y="97996"/>
                    </a:lnTo>
                    <a:lnTo>
                      <a:pt x="636588" y="59493"/>
                    </a:lnTo>
                    <a:cubicBezTo>
                      <a:pt x="666942" y="27841"/>
                      <a:pt x="708449" y="0"/>
                      <a:pt x="753391" y="0"/>
                    </a:cubicBezTo>
                    <a:close/>
                  </a:path>
                </a:pathLst>
              </a:custGeom>
              <a:solidFill>
                <a:schemeClr val="tx1">
                  <a:alpha val="70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27" name="グループ化 226">
                <a:extLst>
                  <a:ext uri="{FF2B5EF4-FFF2-40B4-BE49-F238E27FC236}">
                    <a16:creationId xmlns:a16="http://schemas.microsoft.com/office/drawing/2014/main" id="{8A8C9F2C-957A-4B80-9CEB-F55D23F6190E}"/>
                  </a:ext>
                </a:extLst>
              </p:cNvPr>
              <p:cNvGrpSpPr/>
              <p:nvPr/>
            </p:nvGrpSpPr>
            <p:grpSpPr>
              <a:xfrm>
                <a:off x="2309919" y="3290264"/>
                <a:ext cx="1537754" cy="356673"/>
                <a:chOff x="2309919" y="3290264"/>
                <a:chExt cx="1537754" cy="356673"/>
              </a:xfrm>
            </p:grpSpPr>
            <p:sp>
              <p:nvSpPr>
                <p:cNvPr id="238" name="楕円 2">
                  <a:extLst>
                    <a:ext uri="{FF2B5EF4-FFF2-40B4-BE49-F238E27FC236}">
                      <a16:creationId xmlns:a16="http://schemas.microsoft.com/office/drawing/2014/main" id="{9DE3E5F7-1A59-4332-9D7C-1BFA0DA828C9}"/>
                    </a:ext>
                  </a:extLst>
                </p:cNvPr>
                <p:cNvSpPr/>
                <p:nvPr/>
              </p:nvSpPr>
              <p:spPr bwMode="auto">
                <a:xfrm>
                  <a:off x="2896620" y="3290264"/>
                  <a:ext cx="325503" cy="18290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7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9" name="楕円 2">
                  <a:extLst>
                    <a:ext uri="{FF2B5EF4-FFF2-40B4-BE49-F238E27FC236}">
                      <a16:creationId xmlns:a16="http://schemas.microsoft.com/office/drawing/2014/main" id="{404C6225-93F3-4366-A573-943CCCC6A952}"/>
                    </a:ext>
                  </a:extLst>
                </p:cNvPr>
                <p:cNvSpPr/>
                <p:nvPr/>
              </p:nvSpPr>
              <p:spPr bwMode="auto">
                <a:xfrm>
                  <a:off x="2660533" y="3339030"/>
                  <a:ext cx="304429" cy="15616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0" name="楕円 2">
                  <a:extLst>
                    <a:ext uri="{FF2B5EF4-FFF2-40B4-BE49-F238E27FC236}">
                      <a16:creationId xmlns:a16="http://schemas.microsoft.com/office/drawing/2014/main" id="{FDE46720-8039-4A83-AE8B-5BFE2F26408D}"/>
                    </a:ext>
                  </a:extLst>
                </p:cNvPr>
                <p:cNvSpPr/>
                <p:nvPr/>
              </p:nvSpPr>
              <p:spPr bwMode="auto">
                <a:xfrm>
                  <a:off x="3143765" y="3314030"/>
                  <a:ext cx="333603" cy="189345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1" name="楕円 2">
                  <a:extLst>
                    <a:ext uri="{FF2B5EF4-FFF2-40B4-BE49-F238E27FC236}">
                      <a16:creationId xmlns:a16="http://schemas.microsoft.com/office/drawing/2014/main" id="{4AA6DA9F-3C49-450D-AB85-84F17C68CBAE}"/>
                    </a:ext>
                  </a:extLst>
                </p:cNvPr>
                <p:cNvSpPr/>
                <p:nvPr/>
              </p:nvSpPr>
              <p:spPr bwMode="auto">
                <a:xfrm>
                  <a:off x="2481730" y="3358580"/>
                  <a:ext cx="264594" cy="1940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2" name="楕円 2">
                  <a:extLst>
                    <a:ext uri="{FF2B5EF4-FFF2-40B4-BE49-F238E27FC236}">
                      <a16:creationId xmlns:a16="http://schemas.microsoft.com/office/drawing/2014/main" id="{B3C7946A-9FF0-423A-93B1-2FF64944D722}"/>
                    </a:ext>
                  </a:extLst>
                </p:cNvPr>
                <p:cNvSpPr/>
                <p:nvPr/>
              </p:nvSpPr>
              <p:spPr bwMode="auto">
                <a:xfrm>
                  <a:off x="2309919" y="3464034"/>
                  <a:ext cx="270060" cy="18290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7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3" name="楕円 2">
                  <a:extLst>
                    <a:ext uri="{FF2B5EF4-FFF2-40B4-BE49-F238E27FC236}">
                      <a16:creationId xmlns:a16="http://schemas.microsoft.com/office/drawing/2014/main" id="{B7607CCB-9989-4229-A86E-5F31D4BAEBE6}"/>
                    </a:ext>
                  </a:extLst>
                </p:cNvPr>
                <p:cNvSpPr/>
                <p:nvPr/>
              </p:nvSpPr>
              <p:spPr bwMode="auto">
                <a:xfrm>
                  <a:off x="3414760" y="3366016"/>
                  <a:ext cx="189281" cy="1753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4" name="楕円 2">
                  <a:extLst>
                    <a:ext uri="{FF2B5EF4-FFF2-40B4-BE49-F238E27FC236}">
                      <a16:creationId xmlns:a16="http://schemas.microsoft.com/office/drawing/2014/main" id="{230FE6B6-FAA2-481C-9066-32AA2651AA7A}"/>
                    </a:ext>
                  </a:extLst>
                </p:cNvPr>
                <p:cNvSpPr/>
                <p:nvPr/>
              </p:nvSpPr>
              <p:spPr bwMode="auto">
                <a:xfrm>
                  <a:off x="3527315" y="3434526"/>
                  <a:ext cx="320358" cy="19626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7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28" name="グループ化 227">
                <a:extLst>
                  <a:ext uri="{FF2B5EF4-FFF2-40B4-BE49-F238E27FC236}">
                    <a16:creationId xmlns:a16="http://schemas.microsoft.com/office/drawing/2014/main" id="{07EBE47D-6ED7-47BF-A3A3-B9995FB40434}"/>
                  </a:ext>
                </a:extLst>
              </p:cNvPr>
              <p:cNvGrpSpPr/>
              <p:nvPr/>
            </p:nvGrpSpPr>
            <p:grpSpPr>
              <a:xfrm>
                <a:off x="2188589" y="3553020"/>
                <a:ext cx="1771639" cy="626500"/>
                <a:chOff x="2188589" y="3553020"/>
                <a:chExt cx="1771639" cy="626500"/>
              </a:xfrm>
            </p:grpSpPr>
            <p:sp>
              <p:nvSpPr>
                <p:cNvPr id="229" name="楕円 2">
                  <a:extLst>
                    <a:ext uri="{FF2B5EF4-FFF2-40B4-BE49-F238E27FC236}">
                      <a16:creationId xmlns:a16="http://schemas.microsoft.com/office/drawing/2014/main" id="{11C1B1E6-7802-482D-AE46-97727F7A17F5}"/>
                    </a:ext>
                  </a:extLst>
                </p:cNvPr>
                <p:cNvSpPr/>
                <p:nvPr/>
              </p:nvSpPr>
              <p:spPr bwMode="auto">
                <a:xfrm>
                  <a:off x="2188589" y="3608206"/>
                  <a:ext cx="274568" cy="17565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0" name="楕円 2">
                  <a:extLst>
                    <a:ext uri="{FF2B5EF4-FFF2-40B4-BE49-F238E27FC236}">
                      <a16:creationId xmlns:a16="http://schemas.microsoft.com/office/drawing/2014/main" id="{C416456C-F623-48E3-9B88-F0D934E5D6BA}"/>
                    </a:ext>
                  </a:extLst>
                </p:cNvPr>
                <p:cNvSpPr/>
                <p:nvPr/>
              </p:nvSpPr>
              <p:spPr bwMode="auto">
                <a:xfrm>
                  <a:off x="2236163" y="3719830"/>
                  <a:ext cx="249416" cy="2072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1" name="楕円 2">
                  <a:extLst>
                    <a:ext uri="{FF2B5EF4-FFF2-40B4-BE49-F238E27FC236}">
                      <a16:creationId xmlns:a16="http://schemas.microsoft.com/office/drawing/2014/main" id="{11A04A8B-D199-41D3-B058-ADF5E536311D}"/>
                    </a:ext>
                  </a:extLst>
                </p:cNvPr>
                <p:cNvSpPr/>
                <p:nvPr/>
              </p:nvSpPr>
              <p:spPr bwMode="auto">
                <a:xfrm>
                  <a:off x="2345637" y="3835509"/>
                  <a:ext cx="314895" cy="203177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7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2" name="楕円 2">
                  <a:extLst>
                    <a:ext uri="{FF2B5EF4-FFF2-40B4-BE49-F238E27FC236}">
                      <a16:creationId xmlns:a16="http://schemas.microsoft.com/office/drawing/2014/main" id="{8113B70F-574A-47AE-8BB3-D65A64C7A57A}"/>
                    </a:ext>
                  </a:extLst>
                </p:cNvPr>
                <p:cNvSpPr/>
                <p:nvPr/>
              </p:nvSpPr>
              <p:spPr bwMode="auto">
                <a:xfrm>
                  <a:off x="2518836" y="3948483"/>
                  <a:ext cx="334992" cy="18040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3" name="楕円 2">
                  <a:extLst>
                    <a:ext uri="{FF2B5EF4-FFF2-40B4-BE49-F238E27FC236}">
                      <a16:creationId xmlns:a16="http://schemas.microsoft.com/office/drawing/2014/main" id="{03832DB6-6DF9-4707-8AA6-B3046129B588}"/>
                    </a:ext>
                  </a:extLst>
                </p:cNvPr>
                <p:cNvSpPr/>
                <p:nvPr/>
              </p:nvSpPr>
              <p:spPr bwMode="auto">
                <a:xfrm>
                  <a:off x="2753674" y="3998016"/>
                  <a:ext cx="468630" cy="18150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4" name="楕円 2">
                  <a:extLst>
                    <a:ext uri="{FF2B5EF4-FFF2-40B4-BE49-F238E27FC236}">
                      <a16:creationId xmlns:a16="http://schemas.microsoft.com/office/drawing/2014/main" id="{C1F4DB5F-074C-455E-A544-82E08F7A1C16}"/>
                    </a:ext>
                  </a:extLst>
                </p:cNvPr>
                <p:cNvSpPr/>
                <p:nvPr/>
              </p:nvSpPr>
              <p:spPr bwMode="auto">
                <a:xfrm>
                  <a:off x="3710812" y="3553020"/>
                  <a:ext cx="249416" cy="2072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5" name="楕円 2">
                  <a:extLst>
                    <a:ext uri="{FF2B5EF4-FFF2-40B4-BE49-F238E27FC236}">
                      <a16:creationId xmlns:a16="http://schemas.microsoft.com/office/drawing/2014/main" id="{ADFC4FE7-EE98-40BB-B9B9-07FFC0539917}"/>
                    </a:ext>
                  </a:extLst>
                </p:cNvPr>
                <p:cNvSpPr/>
                <p:nvPr/>
              </p:nvSpPr>
              <p:spPr bwMode="auto">
                <a:xfrm>
                  <a:off x="3660322" y="3728664"/>
                  <a:ext cx="297784" cy="20501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6" name="楕円 2">
                  <a:extLst>
                    <a:ext uri="{FF2B5EF4-FFF2-40B4-BE49-F238E27FC236}">
                      <a16:creationId xmlns:a16="http://schemas.microsoft.com/office/drawing/2014/main" id="{55FA5E72-20BC-43A3-AFD1-E5448CC8A5B5}"/>
                    </a:ext>
                  </a:extLst>
                </p:cNvPr>
                <p:cNvSpPr/>
                <p:nvPr/>
              </p:nvSpPr>
              <p:spPr bwMode="auto">
                <a:xfrm>
                  <a:off x="3477309" y="3839339"/>
                  <a:ext cx="320358" cy="19626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7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7" name="楕円 2">
                  <a:extLst>
                    <a:ext uri="{FF2B5EF4-FFF2-40B4-BE49-F238E27FC236}">
                      <a16:creationId xmlns:a16="http://schemas.microsoft.com/office/drawing/2014/main" id="{C1E1F7EB-D71B-4B59-939D-7B7D9C72C261}"/>
                    </a:ext>
                  </a:extLst>
                </p:cNvPr>
                <p:cNvSpPr/>
                <p:nvPr/>
              </p:nvSpPr>
              <p:spPr bwMode="auto">
                <a:xfrm>
                  <a:off x="3132645" y="3936581"/>
                  <a:ext cx="495716" cy="240077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83" name="グループ化 182">
              <a:extLst>
                <a:ext uri="{FF2B5EF4-FFF2-40B4-BE49-F238E27FC236}">
                  <a16:creationId xmlns:a16="http://schemas.microsoft.com/office/drawing/2014/main" id="{41D9DB3A-813B-49AF-99F6-AC9A35F82A36}"/>
                </a:ext>
              </a:extLst>
            </p:cNvPr>
            <p:cNvGrpSpPr/>
            <p:nvPr/>
          </p:nvGrpSpPr>
          <p:grpSpPr>
            <a:xfrm>
              <a:off x="8462383" y="1229825"/>
              <a:ext cx="468133" cy="475840"/>
              <a:chOff x="4713922" y="388961"/>
              <a:chExt cx="468133" cy="475840"/>
            </a:xfrm>
          </p:grpSpPr>
          <p:sp>
            <p:nvSpPr>
              <p:cNvPr id="199" name="フリーフォーム: 図形 198">
                <a:extLst>
                  <a:ext uri="{FF2B5EF4-FFF2-40B4-BE49-F238E27FC236}">
                    <a16:creationId xmlns:a16="http://schemas.microsoft.com/office/drawing/2014/main" id="{E3953D7A-C9F8-4EA2-91C4-1D81F2F02D8E}"/>
                  </a:ext>
                </a:extLst>
              </p:cNvPr>
              <p:cNvSpPr/>
              <p:nvPr/>
            </p:nvSpPr>
            <p:spPr>
              <a:xfrm>
                <a:off x="4713922" y="388961"/>
                <a:ext cx="468133" cy="386119"/>
              </a:xfrm>
              <a:custGeom>
                <a:avLst/>
                <a:gdLst>
                  <a:gd name="connsiteX0" fmla="*/ 234067 w 468133"/>
                  <a:gd name="connsiteY0" fmla="*/ 0 h 386119"/>
                  <a:gd name="connsiteX1" fmla="*/ 399578 w 468133"/>
                  <a:gd name="connsiteY1" fmla="*/ 72112 h 386119"/>
                  <a:gd name="connsiteX2" fmla="*/ 399577 w 468133"/>
                  <a:gd name="connsiteY2" fmla="*/ 72112 h 386119"/>
                  <a:gd name="connsiteX3" fmla="*/ 429570 w 468133"/>
                  <a:gd name="connsiteY3" fmla="*/ 381676 h 386119"/>
                  <a:gd name="connsiteX4" fmla="*/ 426120 w 468133"/>
                  <a:gd name="connsiteY4" fmla="*/ 386119 h 386119"/>
                  <a:gd name="connsiteX5" fmla="*/ 42014 w 468133"/>
                  <a:gd name="connsiteY5" fmla="*/ 386119 h 386119"/>
                  <a:gd name="connsiteX6" fmla="*/ 38564 w 468133"/>
                  <a:gd name="connsiteY6" fmla="*/ 381676 h 386119"/>
                  <a:gd name="connsiteX7" fmla="*/ 68557 w 468133"/>
                  <a:gd name="connsiteY7" fmla="*/ 72112 h 386119"/>
                  <a:gd name="connsiteX8" fmla="*/ 234067 w 468133"/>
                  <a:gd name="connsiteY8" fmla="*/ 0 h 38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68133" h="386119">
                    <a:moveTo>
                      <a:pt x="234067" y="0"/>
                    </a:moveTo>
                    <a:cubicBezTo>
                      <a:pt x="293970" y="0"/>
                      <a:pt x="353873" y="24037"/>
                      <a:pt x="399578" y="72112"/>
                    </a:cubicBezTo>
                    <a:lnTo>
                      <a:pt x="399577" y="72112"/>
                    </a:lnTo>
                    <a:cubicBezTo>
                      <a:pt x="479559" y="156242"/>
                      <a:pt x="489557" y="286111"/>
                      <a:pt x="429570" y="381676"/>
                    </a:cubicBezTo>
                    <a:lnTo>
                      <a:pt x="426120" y="386119"/>
                    </a:lnTo>
                    <a:lnTo>
                      <a:pt x="42014" y="386119"/>
                    </a:lnTo>
                    <a:lnTo>
                      <a:pt x="38564" y="381676"/>
                    </a:lnTo>
                    <a:cubicBezTo>
                      <a:pt x="-21423" y="286111"/>
                      <a:pt x="-11425" y="156242"/>
                      <a:pt x="68557" y="72112"/>
                    </a:cubicBezTo>
                    <a:cubicBezTo>
                      <a:pt x="114261" y="24037"/>
                      <a:pt x="174165" y="0"/>
                      <a:pt x="234067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0" name="円/楕円 238">
                <a:extLst>
                  <a:ext uri="{FF2B5EF4-FFF2-40B4-BE49-F238E27FC236}">
                    <a16:creationId xmlns:a16="http://schemas.microsoft.com/office/drawing/2014/main" id="{8E211826-F89A-419C-8C83-152AE8993B96}"/>
                  </a:ext>
                </a:extLst>
              </p:cNvPr>
              <p:cNvSpPr/>
              <p:nvPr/>
            </p:nvSpPr>
            <p:spPr>
              <a:xfrm>
                <a:off x="4759806" y="540198"/>
                <a:ext cx="370364" cy="324603"/>
              </a:xfrm>
              <a:custGeom>
                <a:avLst/>
                <a:gdLst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80962 w 579044"/>
                  <a:gd name="connsiteY4" fmla="*/ 91440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42862 w 579044"/>
                  <a:gd name="connsiteY4" fmla="*/ 170815 h 636588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5" fmla="*/ 349847 w 579044"/>
                  <a:gd name="connsiteY5" fmla="*/ 39186 h 50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9044" h="507499">
                    <a:moveTo>
                      <a:pt x="349847" y="39186"/>
                    </a:moveTo>
                    <a:cubicBezTo>
                      <a:pt x="497046" y="-33839"/>
                      <a:pt x="579044" y="13416"/>
                      <a:pt x="579044" y="189205"/>
                    </a:cubicBezTo>
                    <a:cubicBezTo>
                      <a:pt x="579044" y="364994"/>
                      <a:pt x="449421" y="507499"/>
                      <a:pt x="289522" y="507499"/>
                    </a:cubicBezTo>
                    <a:cubicBezTo>
                      <a:pt x="129623" y="507499"/>
                      <a:pt x="0" y="364994"/>
                      <a:pt x="0" y="189205"/>
                    </a:cubicBezTo>
                    <a:cubicBezTo>
                      <a:pt x="0" y="13416"/>
                      <a:pt x="91523" y="-49714"/>
                      <a:pt x="342862" y="41726"/>
                    </a:cubicBezTo>
                    <a:lnTo>
                      <a:pt x="349847" y="39186"/>
                    </a:lnTo>
                    <a:close/>
                  </a:path>
                </a:pathLst>
              </a:custGeom>
              <a:solidFill>
                <a:srgbClr val="FF99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1" name="円/楕円 1134">
                <a:extLst>
                  <a:ext uri="{FF2B5EF4-FFF2-40B4-BE49-F238E27FC236}">
                    <a16:creationId xmlns:a16="http://schemas.microsoft.com/office/drawing/2014/main" id="{79BAEE9D-8641-400D-B118-161AF9A29A2A}"/>
                  </a:ext>
                </a:extLst>
              </p:cNvPr>
              <p:cNvSpPr/>
              <p:nvPr/>
            </p:nvSpPr>
            <p:spPr>
              <a:xfrm>
                <a:off x="4841638" y="640452"/>
                <a:ext cx="29242" cy="62047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2" name="円/楕円 1136">
                <a:extLst>
                  <a:ext uri="{FF2B5EF4-FFF2-40B4-BE49-F238E27FC236}">
                    <a16:creationId xmlns:a16="http://schemas.microsoft.com/office/drawing/2014/main" id="{93C08E16-4269-415B-932A-55F328A57BC9}"/>
                  </a:ext>
                </a:extLst>
              </p:cNvPr>
              <p:cNvSpPr/>
              <p:nvPr/>
            </p:nvSpPr>
            <p:spPr>
              <a:xfrm>
                <a:off x="5018315" y="640452"/>
                <a:ext cx="29242" cy="62047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03" name="グループ化 202">
                <a:extLst>
                  <a:ext uri="{FF2B5EF4-FFF2-40B4-BE49-F238E27FC236}">
                    <a16:creationId xmlns:a16="http://schemas.microsoft.com/office/drawing/2014/main" id="{130EA707-C5BB-4789-9414-E978DD6059D7}"/>
                  </a:ext>
                </a:extLst>
              </p:cNvPr>
              <p:cNvGrpSpPr/>
              <p:nvPr/>
            </p:nvGrpSpPr>
            <p:grpSpPr>
              <a:xfrm>
                <a:off x="4781806" y="488087"/>
                <a:ext cx="162572" cy="116775"/>
                <a:chOff x="8185150" y="3036368"/>
                <a:chExt cx="293635" cy="222935"/>
              </a:xfrm>
            </p:grpSpPr>
            <p:sp>
              <p:nvSpPr>
                <p:cNvPr id="213" name="月 212">
                  <a:extLst>
                    <a:ext uri="{FF2B5EF4-FFF2-40B4-BE49-F238E27FC236}">
                      <a16:creationId xmlns:a16="http://schemas.microsoft.com/office/drawing/2014/main" id="{A428C370-74BB-4FF8-86EB-E7782A5DDB4C}"/>
                    </a:ext>
                  </a:extLst>
                </p:cNvPr>
                <p:cNvSpPr/>
                <p:nvPr/>
              </p:nvSpPr>
              <p:spPr>
                <a:xfrm>
                  <a:off x="82359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4" name="月 213">
                  <a:extLst>
                    <a:ext uri="{FF2B5EF4-FFF2-40B4-BE49-F238E27FC236}">
                      <a16:creationId xmlns:a16="http://schemas.microsoft.com/office/drawing/2014/main" id="{1B838B77-A08E-442D-AB6C-00782BD5A342}"/>
                    </a:ext>
                  </a:extLst>
                </p:cNvPr>
                <p:cNvSpPr/>
                <p:nvPr/>
              </p:nvSpPr>
              <p:spPr>
                <a:xfrm>
                  <a:off x="81851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5" name="月 214">
                  <a:extLst>
                    <a:ext uri="{FF2B5EF4-FFF2-40B4-BE49-F238E27FC236}">
                      <a16:creationId xmlns:a16="http://schemas.microsoft.com/office/drawing/2014/main" id="{FEFA7A4C-1ABF-4A4F-944A-8BB00A1FB471}"/>
                    </a:ext>
                  </a:extLst>
                </p:cNvPr>
                <p:cNvSpPr/>
                <p:nvPr/>
              </p:nvSpPr>
              <p:spPr>
                <a:xfrm>
                  <a:off x="83312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6" name="月 215">
                  <a:extLst>
                    <a:ext uri="{FF2B5EF4-FFF2-40B4-BE49-F238E27FC236}">
                      <a16:creationId xmlns:a16="http://schemas.microsoft.com/office/drawing/2014/main" id="{5676D79A-14B1-47FC-88BB-27591EF61879}"/>
                    </a:ext>
                  </a:extLst>
                </p:cNvPr>
                <p:cNvSpPr/>
                <p:nvPr/>
              </p:nvSpPr>
              <p:spPr>
                <a:xfrm>
                  <a:off x="82804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7" name="月 216">
                  <a:extLst>
                    <a:ext uri="{FF2B5EF4-FFF2-40B4-BE49-F238E27FC236}">
                      <a16:creationId xmlns:a16="http://schemas.microsoft.com/office/drawing/2014/main" id="{D1C9B381-EEB6-4466-B1D5-85CB1AE2B631}"/>
                    </a:ext>
                  </a:extLst>
                </p:cNvPr>
                <p:cNvSpPr/>
                <p:nvPr/>
              </p:nvSpPr>
              <p:spPr>
                <a:xfrm>
                  <a:off x="84296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8" name="月 217">
                  <a:extLst>
                    <a:ext uri="{FF2B5EF4-FFF2-40B4-BE49-F238E27FC236}">
                      <a16:creationId xmlns:a16="http://schemas.microsoft.com/office/drawing/2014/main" id="{3CC2427E-F969-46BB-9446-5B6576167AAE}"/>
                    </a:ext>
                  </a:extLst>
                </p:cNvPr>
                <p:cNvSpPr/>
                <p:nvPr/>
              </p:nvSpPr>
              <p:spPr>
                <a:xfrm>
                  <a:off x="83788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04" name="グループ化 203">
                <a:extLst>
                  <a:ext uri="{FF2B5EF4-FFF2-40B4-BE49-F238E27FC236}">
                    <a16:creationId xmlns:a16="http://schemas.microsoft.com/office/drawing/2014/main" id="{014C2BB7-A79A-4786-95B0-3FF16954AC85}"/>
                  </a:ext>
                </a:extLst>
              </p:cNvPr>
              <p:cNvGrpSpPr/>
              <p:nvPr/>
            </p:nvGrpSpPr>
            <p:grpSpPr>
              <a:xfrm>
                <a:off x="4947044" y="488087"/>
                <a:ext cx="162572" cy="116775"/>
                <a:chOff x="8185150" y="3036368"/>
                <a:chExt cx="293635" cy="222935"/>
              </a:xfrm>
            </p:grpSpPr>
            <p:sp>
              <p:nvSpPr>
                <p:cNvPr id="207" name="月 206">
                  <a:extLst>
                    <a:ext uri="{FF2B5EF4-FFF2-40B4-BE49-F238E27FC236}">
                      <a16:creationId xmlns:a16="http://schemas.microsoft.com/office/drawing/2014/main" id="{3B66DAFA-D8DE-41B7-9641-0F3FA84B6224}"/>
                    </a:ext>
                  </a:extLst>
                </p:cNvPr>
                <p:cNvSpPr/>
                <p:nvPr/>
              </p:nvSpPr>
              <p:spPr>
                <a:xfrm>
                  <a:off x="82359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08" name="月 207">
                  <a:extLst>
                    <a:ext uri="{FF2B5EF4-FFF2-40B4-BE49-F238E27FC236}">
                      <a16:creationId xmlns:a16="http://schemas.microsoft.com/office/drawing/2014/main" id="{B8A764BD-5292-488B-8855-0A346FE7846B}"/>
                    </a:ext>
                  </a:extLst>
                </p:cNvPr>
                <p:cNvSpPr/>
                <p:nvPr/>
              </p:nvSpPr>
              <p:spPr>
                <a:xfrm>
                  <a:off x="81851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09" name="月 208">
                  <a:extLst>
                    <a:ext uri="{FF2B5EF4-FFF2-40B4-BE49-F238E27FC236}">
                      <a16:creationId xmlns:a16="http://schemas.microsoft.com/office/drawing/2014/main" id="{283D3A74-0F18-4EC9-890D-B72703F11EBF}"/>
                    </a:ext>
                  </a:extLst>
                </p:cNvPr>
                <p:cNvSpPr/>
                <p:nvPr/>
              </p:nvSpPr>
              <p:spPr>
                <a:xfrm>
                  <a:off x="83312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0" name="月 209">
                  <a:extLst>
                    <a:ext uri="{FF2B5EF4-FFF2-40B4-BE49-F238E27FC236}">
                      <a16:creationId xmlns:a16="http://schemas.microsoft.com/office/drawing/2014/main" id="{9B2E5900-7B86-4581-8757-25E7A47A6C1E}"/>
                    </a:ext>
                  </a:extLst>
                </p:cNvPr>
                <p:cNvSpPr/>
                <p:nvPr/>
              </p:nvSpPr>
              <p:spPr>
                <a:xfrm>
                  <a:off x="82804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1" name="月 210">
                  <a:extLst>
                    <a:ext uri="{FF2B5EF4-FFF2-40B4-BE49-F238E27FC236}">
                      <a16:creationId xmlns:a16="http://schemas.microsoft.com/office/drawing/2014/main" id="{B91FB018-3186-4788-BED7-FF804EBDE99D}"/>
                    </a:ext>
                  </a:extLst>
                </p:cNvPr>
                <p:cNvSpPr/>
                <p:nvPr/>
              </p:nvSpPr>
              <p:spPr>
                <a:xfrm>
                  <a:off x="84296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2" name="月 211">
                  <a:extLst>
                    <a:ext uri="{FF2B5EF4-FFF2-40B4-BE49-F238E27FC236}">
                      <a16:creationId xmlns:a16="http://schemas.microsoft.com/office/drawing/2014/main" id="{B72ED342-53F9-4764-9CD5-5967A53C0E39}"/>
                    </a:ext>
                  </a:extLst>
                </p:cNvPr>
                <p:cNvSpPr/>
                <p:nvPr/>
              </p:nvSpPr>
              <p:spPr>
                <a:xfrm>
                  <a:off x="83788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205" name="月 204">
                <a:extLst>
                  <a:ext uri="{FF2B5EF4-FFF2-40B4-BE49-F238E27FC236}">
                    <a16:creationId xmlns:a16="http://schemas.microsoft.com/office/drawing/2014/main" id="{9F507CA0-37A2-42F2-869E-4ECF05EA4A4E}"/>
                  </a:ext>
                </a:extLst>
              </p:cNvPr>
              <p:cNvSpPr/>
              <p:nvPr/>
            </p:nvSpPr>
            <p:spPr>
              <a:xfrm rot="5400000">
                <a:off x="4836166" y="519074"/>
                <a:ext cx="29243" cy="116897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6" name="月 205">
                <a:extLst>
                  <a:ext uri="{FF2B5EF4-FFF2-40B4-BE49-F238E27FC236}">
                    <a16:creationId xmlns:a16="http://schemas.microsoft.com/office/drawing/2014/main" id="{2AFE21E0-8293-4843-9959-564BA2E5F5ED}"/>
                  </a:ext>
                </a:extLst>
              </p:cNvPr>
              <p:cNvSpPr/>
              <p:nvPr/>
            </p:nvSpPr>
            <p:spPr>
              <a:xfrm rot="5400000">
                <a:off x="5021982" y="519074"/>
                <a:ext cx="29243" cy="116897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84" name="円/楕円 4">
              <a:extLst>
                <a:ext uri="{FF2B5EF4-FFF2-40B4-BE49-F238E27FC236}">
                  <a16:creationId xmlns:a16="http://schemas.microsoft.com/office/drawing/2014/main" id="{9FBDC317-7DF1-49D4-8FB6-708D5339553A}"/>
                </a:ext>
              </a:extLst>
            </p:cNvPr>
            <p:cNvSpPr/>
            <p:nvPr/>
          </p:nvSpPr>
          <p:spPr>
            <a:xfrm>
              <a:off x="8672927" y="1610203"/>
              <a:ext cx="49659" cy="15172"/>
            </a:xfrm>
            <a:custGeom>
              <a:avLst/>
              <a:gdLst/>
              <a:ahLst/>
              <a:cxnLst/>
              <a:rect l="l" t="t" r="r" b="b"/>
              <a:pathLst>
                <a:path w="194934" h="36810">
                  <a:moveTo>
                    <a:pt x="0" y="0"/>
                  </a:moveTo>
                  <a:cubicBezTo>
                    <a:pt x="27202" y="6486"/>
                    <a:pt x="60957" y="9752"/>
                    <a:pt x="97467" y="9752"/>
                  </a:cubicBezTo>
                  <a:cubicBezTo>
                    <a:pt x="133977" y="9752"/>
                    <a:pt x="167732" y="6486"/>
                    <a:pt x="194934" y="0"/>
                  </a:cubicBezTo>
                  <a:cubicBezTo>
                    <a:pt x="186588" y="21408"/>
                    <a:pt x="146006" y="36810"/>
                    <a:pt x="97467" y="36810"/>
                  </a:cubicBezTo>
                  <a:cubicBezTo>
                    <a:pt x="48928" y="36810"/>
                    <a:pt x="8346" y="21408"/>
                    <a:pt x="0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5" name="正方形/長方形 184">
              <a:extLst>
                <a:ext uri="{FF2B5EF4-FFF2-40B4-BE49-F238E27FC236}">
                  <a16:creationId xmlns:a16="http://schemas.microsoft.com/office/drawing/2014/main" id="{29E59181-C202-4A7D-93E0-8FA40D42B30F}"/>
                </a:ext>
              </a:extLst>
            </p:cNvPr>
            <p:cNvSpPr/>
            <p:nvPr/>
          </p:nvSpPr>
          <p:spPr bwMode="auto">
            <a:xfrm>
              <a:off x="8312968" y="1584298"/>
              <a:ext cx="766965" cy="162732"/>
            </a:xfrm>
            <a:prstGeom prst="rect">
              <a:avLst/>
            </a:prstGeom>
            <a:solidFill>
              <a:srgbClr val="00B0F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grpSp>
          <p:nvGrpSpPr>
            <p:cNvPr id="186" name="グループ化 185">
              <a:extLst>
                <a:ext uri="{FF2B5EF4-FFF2-40B4-BE49-F238E27FC236}">
                  <a16:creationId xmlns:a16="http://schemas.microsoft.com/office/drawing/2014/main" id="{EE3ACA9A-1D0C-49FB-A4A9-45BCA8AD1F9B}"/>
                </a:ext>
              </a:extLst>
            </p:cNvPr>
            <p:cNvGrpSpPr/>
            <p:nvPr/>
          </p:nvGrpSpPr>
          <p:grpSpPr>
            <a:xfrm>
              <a:off x="8168123" y="1344272"/>
              <a:ext cx="1063804" cy="497725"/>
              <a:chOff x="662423" y="3416873"/>
              <a:chExt cx="1063804" cy="497725"/>
            </a:xfrm>
          </p:grpSpPr>
          <p:grpSp>
            <p:nvGrpSpPr>
              <p:cNvPr id="187" name="グループ化 186">
                <a:extLst>
                  <a:ext uri="{FF2B5EF4-FFF2-40B4-BE49-F238E27FC236}">
                    <a16:creationId xmlns:a16="http://schemas.microsoft.com/office/drawing/2014/main" id="{EE703EFA-F3BB-4567-A82F-DA9F4FC53C2E}"/>
                  </a:ext>
                </a:extLst>
              </p:cNvPr>
              <p:cNvGrpSpPr/>
              <p:nvPr/>
            </p:nvGrpSpPr>
            <p:grpSpPr>
              <a:xfrm>
                <a:off x="15387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197" name="フリーフォーム: 図形 196">
                  <a:extLst>
                    <a:ext uri="{FF2B5EF4-FFF2-40B4-BE49-F238E27FC236}">
                      <a16:creationId xmlns:a16="http://schemas.microsoft.com/office/drawing/2014/main" id="{286D5B29-091C-420C-816D-B9630193D47D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" name="フリーフォーム: 図形 197">
                  <a:extLst>
                    <a:ext uri="{FF2B5EF4-FFF2-40B4-BE49-F238E27FC236}">
                      <a16:creationId xmlns:a16="http://schemas.microsoft.com/office/drawing/2014/main" id="{66FCC296-1337-4F2D-A89B-C585789F4E11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8" name="グループ化 187">
                <a:extLst>
                  <a:ext uri="{FF2B5EF4-FFF2-40B4-BE49-F238E27FC236}">
                    <a16:creationId xmlns:a16="http://schemas.microsoft.com/office/drawing/2014/main" id="{B580CC51-F5B2-4135-88F9-4B114A710E2D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195" name="フリーフォーム: 図形 194">
                  <a:extLst>
                    <a:ext uri="{FF2B5EF4-FFF2-40B4-BE49-F238E27FC236}">
                      <a16:creationId xmlns:a16="http://schemas.microsoft.com/office/drawing/2014/main" id="{3BCA6852-7E63-4422-A264-8489894C36BA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" name="フリーフォーム: 図形 195">
                  <a:extLst>
                    <a:ext uri="{FF2B5EF4-FFF2-40B4-BE49-F238E27FC236}">
                      <a16:creationId xmlns:a16="http://schemas.microsoft.com/office/drawing/2014/main" id="{0B9E461C-1215-4AD3-B3FD-1082B348685C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9" name="グループ化 188">
                <a:extLst>
                  <a:ext uri="{FF2B5EF4-FFF2-40B4-BE49-F238E27FC236}">
                    <a16:creationId xmlns:a16="http://schemas.microsoft.com/office/drawing/2014/main" id="{C0591353-E86D-4752-B3D7-98B3EAF8985D}"/>
                  </a:ext>
                </a:extLst>
              </p:cNvPr>
              <p:cNvGrpSpPr/>
              <p:nvPr/>
            </p:nvGrpSpPr>
            <p:grpSpPr>
              <a:xfrm>
                <a:off x="1329173" y="3620073"/>
                <a:ext cx="187504" cy="262775"/>
                <a:chOff x="1538723" y="3290585"/>
                <a:chExt cx="277618" cy="389064"/>
              </a:xfrm>
            </p:grpSpPr>
            <p:sp>
              <p:nvSpPr>
                <p:cNvPr id="193" name="フリーフォーム: 図形 192">
                  <a:extLst>
                    <a:ext uri="{FF2B5EF4-FFF2-40B4-BE49-F238E27FC236}">
                      <a16:creationId xmlns:a16="http://schemas.microsoft.com/office/drawing/2014/main" id="{6BE8FF6C-CC58-4FA1-9D94-0EDC3C1574C1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" name="フリーフォーム: 図形 193">
                  <a:extLst>
                    <a:ext uri="{FF2B5EF4-FFF2-40B4-BE49-F238E27FC236}">
                      <a16:creationId xmlns:a16="http://schemas.microsoft.com/office/drawing/2014/main" id="{5FDEBBEF-92C2-4FBD-BE7F-5B821F7A41D3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90" name="グループ化 189">
                <a:extLst>
                  <a:ext uri="{FF2B5EF4-FFF2-40B4-BE49-F238E27FC236}">
                    <a16:creationId xmlns:a16="http://schemas.microsoft.com/office/drawing/2014/main" id="{D98D0CFB-8F84-4852-B31C-981CAB98CC98}"/>
                  </a:ext>
                </a:extLst>
              </p:cNvPr>
              <p:cNvGrpSpPr/>
              <p:nvPr/>
            </p:nvGrpSpPr>
            <p:grpSpPr>
              <a:xfrm>
                <a:off x="897373" y="3651823"/>
                <a:ext cx="187504" cy="262775"/>
                <a:chOff x="1538723" y="3290585"/>
                <a:chExt cx="277618" cy="389064"/>
              </a:xfrm>
            </p:grpSpPr>
            <p:sp>
              <p:nvSpPr>
                <p:cNvPr id="191" name="フリーフォーム: 図形 190">
                  <a:extLst>
                    <a:ext uri="{FF2B5EF4-FFF2-40B4-BE49-F238E27FC236}">
                      <a16:creationId xmlns:a16="http://schemas.microsoft.com/office/drawing/2014/main" id="{06C6499A-0114-4FC9-9DC5-4EA9437A818A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" name="フリーフォーム: 図形 191">
                  <a:extLst>
                    <a:ext uri="{FF2B5EF4-FFF2-40B4-BE49-F238E27FC236}">
                      <a16:creationId xmlns:a16="http://schemas.microsoft.com/office/drawing/2014/main" id="{174EC692-C759-4839-B737-8ABF864F7F0D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245" name="グループ化 244">
            <a:extLst>
              <a:ext uri="{FF2B5EF4-FFF2-40B4-BE49-F238E27FC236}">
                <a16:creationId xmlns:a16="http://schemas.microsoft.com/office/drawing/2014/main" id="{ADA00441-7FF5-452A-8F93-3DAACE5CFBFF}"/>
              </a:ext>
            </a:extLst>
          </p:cNvPr>
          <p:cNvGrpSpPr/>
          <p:nvPr/>
        </p:nvGrpSpPr>
        <p:grpSpPr>
          <a:xfrm>
            <a:off x="4043665" y="953725"/>
            <a:ext cx="1771639" cy="1180230"/>
            <a:chOff x="4043665" y="953725"/>
            <a:chExt cx="1771639" cy="1180230"/>
          </a:xfrm>
        </p:grpSpPr>
        <p:grpSp>
          <p:nvGrpSpPr>
            <p:cNvPr id="246" name="グループ化 245">
              <a:extLst>
                <a:ext uri="{FF2B5EF4-FFF2-40B4-BE49-F238E27FC236}">
                  <a16:creationId xmlns:a16="http://schemas.microsoft.com/office/drawing/2014/main" id="{F22900FD-54EF-4D58-9EDE-734DC1855EBD}"/>
                </a:ext>
              </a:extLst>
            </p:cNvPr>
            <p:cNvGrpSpPr/>
            <p:nvPr/>
          </p:nvGrpSpPr>
          <p:grpSpPr>
            <a:xfrm>
              <a:off x="4043665" y="953725"/>
              <a:ext cx="1771639" cy="1180230"/>
              <a:chOff x="2188589" y="3013791"/>
              <a:chExt cx="1771639" cy="1180230"/>
            </a:xfrm>
          </p:grpSpPr>
          <p:sp>
            <p:nvSpPr>
              <p:cNvPr id="270" name="フリーフォーム: 図形 269">
                <a:extLst>
                  <a:ext uri="{FF2B5EF4-FFF2-40B4-BE49-F238E27FC236}">
                    <a16:creationId xmlns:a16="http://schemas.microsoft.com/office/drawing/2014/main" id="{A64EC01F-E0ED-4D93-BD9E-3CBA603CEB0B}"/>
                  </a:ext>
                </a:extLst>
              </p:cNvPr>
              <p:cNvSpPr/>
              <p:nvPr/>
            </p:nvSpPr>
            <p:spPr bwMode="auto">
              <a:xfrm flipH="1">
                <a:off x="3137983" y="3085801"/>
                <a:ext cx="488211" cy="294311"/>
              </a:xfrm>
              <a:custGeom>
                <a:avLst/>
                <a:gdLst>
                  <a:gd name="connsiteX0" fmla="*/ 298577 w 601163"/>
                  <a:gd name="connsiteY0" fmla="*/ 85 h 315654"/>
                  <a:gd name="connsiteX1" fmla="*/ 353517 w 601163"/>
                  <a:gd name="connsiteY1" fmla="*/ 41618 h 315654"/>
                  <a:gd name="connsiteX2" fmla="*/ 437260 w 601163"/>
                  <a:gd name="connsiteY2" fmla="*/ 89350 h 315654"/>
                  <a:gd name="connsiteX3" fmla="*/ 441886 w 601163"/>
                  <a:gd name="connsiteY3" fmla="*/ 91839 h 315654"/>
                  <a:gd name="connsiteX4" fmla="*/ 445567 w 601163"/>
                  <a:gd name="connsiteY4" fmla="*/ 92303 h 315654"/>
                  <a:gd name="connsiteX5" fmla="*/ 483262 w 601163"/>
                  <a:gd name="connsiteY5" fmla="*/ 131660 h 315654"/>
                  <a:gd name="connsiteX6" fmla="*/ 567005 w 601163"/>
                  <a:gd name="connsiteY6" fmla="*/ 179392 h 315654"/>
                  <a:gd name="connsiteX7" fmla="*/ 600974 w 601163"/>
                  <a:gd name="connsiteY7" fmla="*/ 219051 h 315654"/>
                  <a:gd name="connsiteX8" fmla="*/ 586346 w 601163"/>
                  <a:gd name="connsiteY8" fmla="*/ 258839 h 315654"/>
                  <a:gd name="connsiteX9" fmla="*/ 597272 w 601163"/>
                  <a:gd name="connsiteY9" fmla="*/ 305555 h 315654"/>
                  <a:gd name="connsiteX10" fmla="*/ 591060 w 601163"/>
                  <a:gd name="connsiteY10" fmla="*/ 315654 h 315654"/>
                  <a:gd name="connsiteX11" fmla="*/ 26144 w 601163"/>
                  <a:gd name="connsiteY11" fmla="*/ 315654 h 315654"/>
                  <a:gd name="connsiteX12" fmla="*/ 25310 w 601163"/>
                  <a:gd name="connsiteY12" fmla="*/ 311584 h 315654"/>
                  <a:gd name="connsiteX13" fmla="*/ 25194 w 601163"/>
                  <a:gd name="connsiteY13" fmla="*/ 311466 h 315654"/>
                  <a:gd name="connsiteX14" fmla="*/ 8548 w 601163"/>
                  <a:gd name="connsiteY14" fmla="*/ 294599 h 315654"/>
                  <a:gd name="connsiteX15" fmla="*/ 410 w 601163"/>
                  <a:gd name="connsiteY15" fmla="*/ 270053 h 315654"/>
                  <a:gd name="connsiteX16" fmla="*/ 7502 w 601163"/>
                  <a:gd name="connsiteY16" fmla="*/ 232766 h 315654"/>
                  <a:gd name="connsiteX17" fmla="*/ 6407 w 601163"/>
                  <a:gd name="connsiteY17" fmla="*/ 173041 h 315654"/>
                  <a:gd name="connsiteX18" fmla="*/ 60338 w 601163"/>
                  <a:gd name="connsiteY18" fmla="*/ 133234 h 315654"/>
                  <a:gd name="connsiteX19" fmla="*/ 83477 w 601163"/>
                  <a:gd name="connsiteY19" fmla="*/ 93881 h 315654"/>
                  <a:gd name="connsiteX20" fmla="*/ 113054 w 601163"/>
                  <a:gd name="connsiteY20" fmla="*/ 86347 h 315654"/>
                  <a:gd name="connsiteX21" fmla="*/ 127491 w 601163"/>
                  <a:gd name="connsiteY21" fmla="*/ 94260 h 315654"/>
                  <a:gd name="connsiteX22" fmla="*/ 138954 w 601163"/>
                  <a:gd name="connsiteY22" fmla="*/ 78646 h 315654"/>
                  <a:gd name="connsiteX23" fmla="*/ 170969 w 601163"/>
                  <a:gd name="connsiteY23" fmla="*/ 68690 h 315654"/>
                  <a:gd name="connsiteX24" fmla="*/ 194109 w 601163"/>
                  <a:gd name="connsiteY24" fmla="*/ 29338 h 315654"/>
                  <a:gd name="connsiteX25" fmla="*/ 251272 w 601163"/>
                  <a:gd name="connsiteY25" fmla="*/ 36926 h 315654"/>
                  <a:gd name="connsiteX26" fmla="*/ 298577 w 601163"/>
                  <a:gd name="connsiteY26" fmla="*/ 85 h 315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01163" h="315654">
                    <a:moveTo>
                      <a:pt x="298577" y="85"/>
                    </a:moveTo>
                    <a:cubicBezTo>
                      <a:pt x="322227" y="-1342"/>
                      <a:pt x="344151" y="15229"/>
                      <a:pt x="353517" y="41618"/>
                    </a:cubicBezTo>
                    <a:cubicBezTo>
                      <a:pt x="387472" y="26306"/>
                      <a:pt x="425250" y="47835"/>
                      <a:pt x="437260" y="89350"/>
                    </a:cubicBezTo>
                    <a:lnTo>
                      <a:pt x="441886" y="91839"/>
                    </a:lnTo>
                    <a:lnTo>
                      <a:pt x="445567" y="92303"/>
                    </a:lnTo>
                    <a:cubicBezTo>
                      <a:pt x="462149" y="97600"/>
                      <a:pt x="476237" y="111869"/>
                      <a:pt x="483262" y="131660"/>
                    </a:cubicBezTo>
                    <a:cubicBezTo>
                      <a:pt x="517217" y="116349"/>
                      <a:pt x="554995" y="137877"/>
                      <a:pt x="567005" y="179392"/>
                    </a:cubicBezTo>
                    <a:cubicBezTo>
                      <a:pt x="584803" y="180887"/>
                      <a:pt x="599168" y="197655"/>
                      <a:pt x="600974" y="219051"/>
                    </a:cubicBezTo>
                    <a:cubicBezTo>
                      <a:pt x="602285" y="234531"/>
                      <a:pt x="596727" y="249654"/>
                      <a:pt x="586346" y="258839"/>
                    </a:cubicBezTo>
                    <a:cubicBezTo>
                      <a:pt x="597321" y="270388"/>
                      <a:pt x="601614" y="288741"/>
                      <a:pt x="597272" y="305555"/>
                    </a:cubicBezTo>
                    <a:lnTo>
                      <a:pt x="591060" y="315654"/>
                    </a:lnTo>
                    <a:lnTo>
                      <a:pt x="26144" y="315654"/>
                    </a:lnTo>
                    <a:lnTo>
                      <a:pt x="25310" y="311584"/>
                    </a:lnTo>
                    <a:lnTo>
                      <a:pt x="25194" y="311466"/>
                    </a:lnTo>
                    <a:lnTo>
                      <a:pt x="8548" y="294599"/>
                    </a:lnTo>
                    <a:cubicBezTo>
                      <a:pt x="4267" y="287459"/>
                      <a:pt x="1423" y="279058"/>
                      <a:pt x="410" y="270053"/>
                    </a:cubicBezTo>
                    <a:cubicBezTo>
                      <a:pt x="-1064" y="256979"/>
                      <a:pt x="1457" y="243715"/>
                      <a:pt x="7502" y="232766"/>
                    </a:cubicBezTo>
                    <a:cubicBezTo>
                      <a:pt x="-396" y="214070"/>
                      <a:pt x="-797" y="192071"/>
                      <a:pt x="6407" y="173041"/>
                    </a:cubicBezTo>
                    <a:cubicBezTo>
                      <a:pt x="15983" y="147740"/>
                      <a:pt x="37298" y="132008"/>
                      <a:pt x="60338" y="133234"/>
                    </a:cubicBezTo>
                    <a:cubicBezTo>
                      <a:pt x="62975" y="116683"/>
                      <a:pt x="71417" y="102337"/>
                      <a:pt x="83477" y="93881"/>
                    </a:cubicBezTo>
                    <a:cubicBezTo>
                      <a:pt x="92640" y="87456"/>
                      <a:pt x="103012" y="85014"/>
                      <a:pt x="113054" y="86347"/>
                    </a:cubicBezTo>
                    <a:lnTo>
                      <a:pt x="127491" y="94260"/>
                    </a:lnTo>
                    <a:lnTo>
                      <a:pt x="138954" y="78646"/>
                    </a:lnTo>
                    <a:cubicBezTo>
                      <a:pt x="148360" y="71704"/>
                      <a:pt x="159449" y="68077"/>
                      <a:pt x="170969" y="68690"/>
                    </a:cubicBezTo>
                    <a:cubicBezTo>
                      <a:pt x="173607" y="52140"/>
                      <a:pt x="182048" y="37794"/>
                      <a:pt x="194109" y="29338"/>
                    </a:cubicBezTo>
                    <a:cubicBezTo>
                      <a:pt x="212433" y="16488"/>
                      <a:pt x="235599" y="19567"/>
                      <a:pt x="251272" y="36926"/>
                    </a:cubicBezTo>
                    <a:cubicBezTo>
                      <a:pt x="260498" y="15322"/>
                      <a:pt x="278508" y="1296"/>
                      <a:pt x="298577" y="85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00660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71" name="フリーフォーム: 図形 270">
                <a:extLst>
                  <a:ext uri="{FF2B5EF4-FFF2-40B4-BE49-F238E27FC236}">
                    <a16:creationId xmlns:a16="http://schemas.microsoft.com/office/drawing/2014/main" id="{6944B279-F10D-480C-B000-1B3226AFB324}"/>
                  </a:ext>
                </a:extLst>
              </p:cNvPr>
              <p:cNvSpPr/>
              <p:nvPr/>
            </p:nvSpPr>
            <p:spPr bwMode="auto">
              <a:xfrm flipH="1">
                <a:off x="3335928" y="3199454"/>
                <a:ext cx="428838" cy="315654"/>
              </a:xfrm>
              <a:custGeom>
                <a:avLst/>
                <a:gdLst>
                  <a:gd name="connsiteX0" fmla="*/ 298577 w 601163"/>
                  <a:gd name="connsiteY0" fmla="*/ 85 h 315654"/>
                  <a:gd name="connsiteX1" fmla="*/ 353517 w 601163"/>
                  <a:gd name="connsiteY1" fmla="*/ 41618 h 315654"/>
                  <a:gd name="connsiteX2" fmla="*/ 437260 w 601163"/>
                  <a:gd name="connsiteY2" fmla="*/ 89350 h 315654"/>
                  <a:gd name="connsiteX3" fmla="*/ 441886 w 601163"/>
                  <a:gd name="connsiteY3" fmla="*/ 91839 h 315654"/>
                  <a:gd name="connsiteX4" fmla="*/ 445567 w 601163"/>
                  <a:gd name="connsiteY4" fmla="*/ 92303 h 315654"/>
                  <a:gd name="connsiteX5" fmla="*/ 483262 w 601163"/>
                  <a:gd name="connsiteY5" fmla="*/ 131660 h 315654"/>
                  <a:gd name="connsiteX6" fmla="*/ 567005 w 601163"/>
                  <a:gd name="connsiteY6" fmla="*/ 179392 h 315654"/>
                  <a:gd name="connsiteX7" fmla="*/ 600974 w 601163"/>
                  <a:gd name="connsiteY7" fmla="*/ 219051 h 315654"/>
                  <a:gd name="connsiteX8" fmla="*/ 586346 w 601163"/>
                  <a:gd name="connsiteY8" fmla="*/ 258839 h 315654"/>
                  <a:gd name="connsiteX9" fmla="*/ 597272 w 601163"/>
                  <a:gd name="connsiteY9" fmla="*/ 305555 h 315654"/>
                  <a:gd name="connsiteX10" fmla="*/ 591060 w 601163"/>
                  <a:gd name="connsiteY10" fmla="*/ 315654 h 315654"/>
                  <a:gd name="connsiteX11" fmla="*/ 26144 w 601163"/>
                  <a:gd name="connsiteY11" fmla="*/ 315654 h 315654"/>
                  <a:gd name="connsiteX12" fmla="*/ 25310 w 601163"/>
                  <a:gd name="connsiteY12" fmla="*/ 311584 h 315654"/>
                  <a:gd name="connsiteX13" fmla="*/ 25194 w 601163"/>
                  <a:gd name="connsiteY13" fmla="*/ 311466 h 315654"/>
                  <a:gd name="connsiteX14" fmla="*/ 8548 w 601163"/>
                  <a:gd name="connsiteY14" fmla="*/ 294599 h 315654"/>
                  <a:gd name="connsiteX15" fmla="*/ 410 w 601163"/>
                  <a:gd name="connsiteY15" fmla="*/ 270053 h 315654"/>
                  <a:gd name="connsiteX16" fmla="*/ 7502 w 601163"/>
                  <a:gd name="connsiteY16" fmla="*/ 232766 h 315654"/>
                  <a:gd name="connsiteX17" fmla="*/ 6407 w 601163"/>
                  <a:gd name="connsiteY17" fmla="*/ 173041 h 315654"/>
                  <a:gd name="connsiteX18" fmla="*/ 60338 w 601163"/>
                  <a:gd name="connsiteY18" fmla="*/ 133234 h 315654"/>
                  <a:gd name="connsiteX19" fmla="*/ 83477 w 601163"/>
                  <a:gd name="connsiteY19" fmla="*/ 93881 h 315654"/>
                  <a:gd name="connsiteX20" fmla="*/ 113054 w 601163"/>
                  <a:gd name="connsiteY20" fmla="*/ 86347 h 315654"/>
                  <a:gd name="connsiteX21" fmla="*/ 127491 w 601163"/>
                  <a:gd name="connsiteY21" fmla="*/ 94260 h 315654"/>
                  <a:gd name="connsiteX22" fmla="*/ 138954 w 601163"/>
                  <a:gd name="connsiteY22" fmla="*/ 78646 h 315654"/>
                  <a:gd name="connsiteX23" fmla="*/ 170969 w 601163"/>
                  <a:gd name="connsiteY23" fmla="*/ 68690 h 315654"/>
                  <a:gd name="connsiteX24" fmla="*/ 194109 w 601163"/>
                  <a:gd name="connsiteY24" fmla="*/ 29338 h 315654"/>
                  <a:gd name="connsiteX25" fmla="*/ 251272 w 601163"/>
                  <a:gd name="connsiteY25" fmla="*/ 36926 h 315654"/>
                  <a:gd name="connsiteX26" fmla="*/ 298577 w 601163"/>
                  <a:gd name="connsiteY26" fmla="*/ 85 h 315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01163" h="315654">
                    <a:moveTo>
                      <a:pt x="298577" y="85"/>
                    </a:moveTo>
                    <a:cubicBezTo>
                      <a:pt x="322227" y="-1342"/>
                      <a:pt x="344151" y="15229"/>
                      <a:pt x="353517" y="41618"/>
                    </a:cubicBezTo>
                    <a:cubicBezTo>
                      <a:pt x="387472" y="26306"/>
                      <a:pt x="425250" y="47835"/>
                      <a:pt x="437260" y="89350"/>
                    </a:cubicBezTo>
                    <a:lnTo>
                      <a:pt x="441886" y="91839"/>
                    </a:lnTo>
                    <a:lnTo>
                      <a:pt x="445567" y="92303"/>
                    </a:lnTo>
                    <a:cubicBezTo>
                      <a:pt x="462149" y="97600"/>
                      <a:pt x="476237" y="111869"/>
                      <a:pt x="483262" y="131660"/>
                    </a:cubicBezTo>
                    <a:cubicBezTo>
                      <a:pt x="517217" y="116349"/>
                      <a:pt x="554995" y="137877"/>
                      <a:pt x="567005" y="179392"/>
                    </a:cubicBezTo>
                    <a:cubicBezTo>
                      <a:pt x="584803" y="180887"/>
                      <a:pt x="599168" y="197655"/>
                      <a:pt x="600974" y="219051"/>
                    </a:cubicBezTo>
                    <a:cubicBezTo>
                      <a:pt x="602285" y="234531"/>
                      <a:pt x="596727" y="249654"/>
                      <a:pt x="586346" y="258839"/>
                    </a:cubicBezTo>
                    <a:cubicBezTo>
                      <a:pt x="597321" y="270388"/>
                      <a:pt x="601614" y="288741"/>
                      <a:pt x="597272" y="305555"/>
                    </a:cubicBezTo>
                    <a:lnTo>
                      <a:pt x="591060" y="315654"/>
                    </a:lnTo>
                    <a:lnTo>
                      <a:pt x="26144" y="315654"/>
                    </a:lnTo>
                    <a:lnTo>
                      <a:pt x="25310" y="311584"/>
                    </a:lnTo>
                    <a:lnTo>
                      <a:pt x="25194" y="311466"/>
                    </a:lnTo>
                    <a:lnTo>
                      <a:pt x="8548" y="294599"/>
                    </a:lnTo>
                    <a:cubicBezTo>
                      <a:pt x="4267" y="287459"/>
                      <a:pt x="1423" y="279058"/>
                      <a:pt x="410" y="270053"/>
                    </a:cubicBezTo>
                    <a:cubicBezTo>
                      <a:pt x="-1064" y="256979"/>
                      <a:pt x="1457" y="243715"/>
                      <a:pt x="7502" y="232766"/>
                    </a:cubicBezTo>
                    <a:cubicBezTo>
                      <a:pt x="-396" y="214070"/>
                      <a:pt x="-797" y="192071"/>
                      <a:pt x="6407" y="173041"/>
                    </a:cubicBezTo>
                    <a:cubicBezTo>
                      <a:pt x="15983" y="147740"/>
                      <a:pt x="37298" y="132008"/>
                      <a:pt x="60338" y="133234"/>
                    </a:cubicBezTo>
                    <a:cubicBezTo>
                      <a:pt x="62975" y="116683"/>
                      <a:pt x="71417" y="102337"/>
                      <a:pt x="83477" y="93881"/>
                    </a:cubicBezTo>
                    <a:cubicBezTo>
                      <a:pt x="92640" y="87456"/>
                      <a:pt x="103012" y="85014"/>
                      <a:pt x="113054" y="86347"/>
                    </a:cubicBezTo>
                    <a:lnTo>
                      <a:pt x="127491" y="94260"/>
                    </a:lnTo>
                    <a:lnTo>
                      <a:pt x="138954" y="78646"/>
                    </a:lnTo>
                    <a:cubicBezTo>
                      <a:pt x="148360" y="71704"/>
                      <a:pt x="159449" y="68077"/>
                      <a:pt x="170969" y="68690"/>
                    </a:cubicBezTo>
                    <a:cubicBezTo>
                      <a:pt x="173607" y="52140"/>
                      <a:pt x="182048" y="37794"/>
                      <a:pt x="194109" y="29338"/>
                    </a:cubicBezTo>
                    <a:cubicBezTo>
                      <a:pt x="212433" y="16488"/>
                      <a:pt x="235599" y="19567"/>
                      <a:pt x="251272" y="36926"/>
                    </a:cubicBezTo>
                    <a:cubicBezTo>
                      <a:pt x="260498" y="15322"/>
                      <a:pt x="278508" y="1296"/>
                      <a:pt x="298577" y="85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2" name="フリーフォーム: 図形 271">
                <a:extLst>
                  <a:ext uri="{FF2B5EF4-FFF2-40B4-BE49-F238E27FC236}">
                    <a16:creationId xmlns:a16="http://schemas.microsoft.com/office/drawing/2014/main" id="{561F45CB-97DF-482E-9E0A-8FB0AFC03D75}"/>
                  </a:ext>
                </a:extLst>
              </p:cNvPr>
              <p:cNvSpPr/>
              <p:nvPr/>
            </p:nvSpPr>
            <p:spPr bwMode="auto">
              <a:xfrm flipH="1">
                <a:off x="2607650" y="3013791"/>
                <a:ext cx="601163" cy="362402"/>
              </a:xfrm>
              <a:custGeom>
                <a:avLst/>
                <a:gdLst>
                  <a:gd name="connsiteX0" fmla="*/ 298577 w 601163"/>
                  <a:gd name="connsiteY0" fmla="*/ 85 h 315654"/>
                  <a:gd name="connsiteX1" fmla="*/ 353517 w 601163"/>
                  <a:gd name="connsiteY1" fmla="*/ 41618 h 315654"/>
                  <a:gd name="connsiteX2" fmla="*/ 437260 w 601163"/>
                  <a:gd name="connsiteY2" fmla="*/ 89350 h 315654"/>
                  <a:gd name="connsiteX3" fmla="*/ 441886 w 601163"/>
                  <a:gd name="connsiteY3" fmla="*/ 91839 h 315654"/>
                  <a:gd name="connsiteX4" fmla="*/ 445567 w 601163"/>
                  <a:gd name="connsiteY4" fmla="*/ 92303 h 315654"/>
                  <a:gd name="connsiteX5" fmla="*/ 483262 w 601163"/>
                  <a:gd name="connsiteY5" fmla="*/ 131660 h 315654"/>
                  <a:gd name="connsiteX6" fmla="*/ 567005 w 601163"/>
                  <a:gd name="connsiteY6" fmla="*/ 179392 h 315654"/>
                  <a:gd name="connsiteX7" fmla="*/ 600974 w 601163"/>
                  <a:gd name="connsiteY7" fmla="*/ 219051 h 315654"/>
                  <a:gd name="connsiteX8" fmla="*/ 586346 w 601163"/>
                  <a:gd name="connsiteY8" fmla="*/ 258839 h 315654"/>
                  <a:gd name="connsiteX9" fmla="*/ 597272 w 601163"/>
                  <a:gd name="connsiteY9" fmla="*/ 305555 h 315654"/>
                  <a:gd name="connsiteX10" fmla="*/ 591060 w 601163"/>
                  <a:gd name="connsiteY10" fmla="*/ 315654 h 315654"/>
                  <a:gd name="connsiteX11" fmla="*/ 26144 w 601163"/>
                  <a:gd name="connsiteY11" fmla="*/ 315654 h 315654"/>
                  <a:gd name="connsiteX12" fmla="*/ 25310 w 601163"/>
                  <a:gd name="connsiteY12" fmla="*/ 311584 h 315654"/>
                  <a:gd name="connsiteX13" fmla="*/ 25194 w 601163"/>
                  <a:gd name="connsiteY13" fmla="*/ 311466 h 315654"/>
                  <a:gd name="connsiteX14" fmla="*/ 8548 w 601163"/>
                  <a:gd name="connsiteY14" fmla="*/ 294599 h 315654"/>
                  <a:gd name="connsiteX15" fmla="*/ 410 w 601163"/>
                  <a:gd name="connsiteY15" fmla="*/ 270053 h 315654"/>
                  <a:gd name="connsiteX16" fmla="*/ 7502 w 601163"/>
                  <a:gd name="connsiteY16" fmla="*/ 232766 h 315654"/>
                  <a:gd name="connsiteX17" fmla="*/ 6407 w 601163"/>
                  <a:gd name="connsiteY17" fmla="*/ 173041 h 315654"/>
                  <a:gd name="connsiteX18" fmla="*/ 60338 w 601163"/>
                  <a:gd name="connsiteY18" fmla="*/ 133234 h 315654"/>
                  <a:gd name="connsiteX19" fmla="*/ 83477 w 601163"/>
                  <a:gd name="connsiteY19" fmla="*/ 93881 h 315654"/>
                  <a:gd name="connsiteX20" fmla="*/ 113054 w 601163"/>
                  <a:gd name="connsiteY20" fmla="*/ 86347 h 315654"/>
                  <a:gd name="connsiteX21" fmla="*/ 127491 w 601163"/>
                  <a:gd name="connsiteY21" fmla="*/ 94260 h 315654"/>
                  <a:gd name="connsiteX22" fmla="*/ 138954 w 601163"/>
                  <a:gd name="connsiteY22" fmla="*/ 78646 h 315654"/>
                  <a:gd name="connsiteX23" fmla="*/ 170969 w 601163"/>
                  <a:gd name="connsiteY23" fmla="*/ 68690 h 315654"/>
                  <a:gd name="connsiteX24" fmla="*/ 194109 w 601163"/>
                  <a:gd name="connsiteY24" fmla="*/ 29338 h 315654"/>
                  <a:gd name="connsiteX25" fmla="*/ 251272 w 601163"/>
                  <a:gd name="connsiteY25" fmla="*/ 36926 h 315654"/>
                  <a:gd name="connsiteX26" fmla="*/ 298577 w 601163"/>
                  <a:gd name="connsiteY26" fmla="*/ 85 h 315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01163" h="315654">
                    <a:moveTo>
                      <a:pt x="298577" y="85"/>
                    </a:moveTo>
                    <a:cubicBezTo>
                      <a:pt x="322227" y="-1342"/>
                      <a:pt x="344151" y="15229"/>
                      <a:pt x="353517" y="41618"/>
                    </a:cubicBezTo>
                    <a:cubicBezTo>
                      <a:pt x="387472" y="26306"/>
                      <a:pt x="425250" y="47835"/>
                      <a:pt x="437260" y="89350"/>
                    </a:cubicBezTo>
                    <a:lnTo>
                      <a:pt x="441886" y="91839"/>
                    </a:lnTo>
                    <a:lnTo>
                      <a:pt x="445567" y="92303"/>
                    </a:lnTo>
                    <a:cubicBezTo>
                      <a:pt x="462149" y="97600"/>
                      <a:pt x="476237" y="111869"/>
                      <a:pt x="483262" y="131660"/>
                    </a:cubicBezTo>
                    <a:cubicBezTo>
                      <a:pt x="517217" y="116349"/>
                      <a:pt x="554995" y="137877"/>
                      <a:pt x="567005" y="179392"/>
                    </a:cubicBezTo>
                    <a:cubicBezTo>
                      <a:pt x="584803" y="180887"/>
                      <a:pt x="599168" y="197655"/>
                      <a:pt x="600974" y="219051"/>
                    </a:cubicBezTo>
                    <a:cubicBezTo>
                      <a:pt x="602285" y="234531"/>
                      <a:pt x="596727" y="249654"/>
                      <a:pt x="586346" y="258839"/>
                    </a:cubicBezTo>
                    <a:cubicBezTo>
                      <a:pt x="597321" y="270388"/>
                      <a:pt x="601614" y="288741"/>
                      <a:pt x="597272" y="305555"/>
                    </a:cubicBezTo>
                    <a:lnTo>
                      <a:pt x="591060" y="315654"/>
                    </a:lnTo>
                    <a:lnTo>
                      <a:pt x="26144" y="315654"/>
                    </a:lnTo>
                    <a:lnTo>
                      <a:pt x="25310" y="311584"/>
                    </a:lnTo>
                    <a:lnTo>
                      <a:pt x="25194" y="311466"/>
                    </a:lnTo>
                    <a:lnTo>
                      <a:pt x="8548" y="294599"/>
                    </a:lnTo>
                    <a:cubicBezTo>
                      <a:pt x="4267" y="287459"/>
                      <a:pt x="1423" y="279058"/>
                      <a:pt x="410" y="270053"/>
                    </a:cubicBezTo>
                    <a:cubicBezTo>
                      <a:pt x="-1064" y="256979"/>
                      <a:pt x="1457" y="243715"/>
                      <a:pt x="7502" y="232766"/>
                    </a:cubicBezTo>
                    <a:cubicBezTo>
                      <a:pt x="-396" y="214070"/>
                      <a:pt x="-797" y="192071"/>
                      <a:pt x="6407" y="173041"/>
                    </a:cubicBezTo>
                    <a:cubicBezTo>
                      <a:pt x="15983" y="147740"/>
                      <a:pt x="37298" y="132008"/>
                      <a:pt x="60338" y="133234"/>
                    </a:cubicBezTo>
                    <a:cubicBezTo>
                      <a:pt x="62975" y="116683"/>
                      <a:pt x="71417" y="102337"/>
                      <a:pt x="83477" y="93881"/>
                    </a:cubicBezTo>
                    <a:cubicBezTo>
                      <a:pt x="92640" y="87456"/>
                      <a:pt x="103012" y="85014"/>
                      <a:pt x="113054" y="86347"/>
                    </a:cubicBezTo>
                    <a:lnTo>
                      <a:pt x="127491" y="94260"/>
                    </a:lnTo>
                    <a:lnTo>
                      <a:pt x="138954" y="78646"/>
                    </a:lnTo>
                    <a:cubicBezTo>
                      <a:pt x="148360" y="71704"/>
                      <a:pt x="159449" y="68077"/>
                      <a:pt x="170969" y="68690"/>
                    </a:cubicBezTo>
                    <a:cubicBezTo>
                      <a:pt x="173607" y="52140"/>
                      <a:pt x="182048" y="37794"/>
                      <a:pt x="194109" y="29338"/>
                    </a:cubicBezTo>
                    <a:cubicBezTo>
                      <a:pt x="212433" y="16488"/>
                      <a:pt x="235599" y="19567"/>
                      <a:pt x="251272" y="36926"/>
                    </a:cubicBezTo>
                    <a:cubicBezTo>
                      <a:pt x="260498" y="15322"/>
                      <a:pt x="278508" y="1296"/>
                      <a:pt x="298577" y="85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00660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73" name="フリーフォーム: 図形 272">
                <a:extLst>
                  <a:ext uri="{FF2B5EF4-FFF2-40B4-BE49-F238E27FC236}">
                    <a16:creationId xmlns:a16="http://schemas.microsoft.com/office/drawing/2014/main" id="{F5E49C04-F228-494E-A33E-2EE634594EE9}"/>
                  </a:ext>
                </a:extLst>
              </p:cNvPr>
              <p:cNvSpPr/>
              <p:nvPr/>
            </p:nvSpPr>
            <p:spPr bwMode="auto">
              <a:xfrm>
                <a:off x="2398286" y="3156203"/>
                <a:ext cx="428838" cy="315654"/>
              </a:xfrm>
              <a:custGeom>
                <a:avLst/>
                <a:gdLst>
                  <a:gd name="connsiteX0" fmla="*/ 298577 w 601163"/>
                  <a:gd name="connsiteY0" fmla="*/ 85 h 315654"/>
                  <a:gd name="connsiteX1" fmla="*/ 353517 w 601163"/>
                  <a:gd name="connsiteY1" fmla="*/ 41618 h 315654"/>
                  <a:gd name="connsiteX2" fmla="*/ 437260 w 601163"/>
                  <a:gd name="connsiteY2" fmla="*/ 89350 h 315654"/>
                  <a:gd name="connsiteX3" fmla="*/ 441886 w 601163"/>
                  <a:gd name="connsiteY3" fmla="*/ 91839 h 315654"/>
                  <a:gd name="connsiteX4" fmla="*/ 445567 w 601163"/>
                  <a:gd name="connsiteY4" fmla="*/ 92303 h 315654"/>
                  <a:gd name="connsiteX5" fmla="*/ 483262 w 601163"/>
                  <a:gd name="connsiteY5" fmla="*/ 131660 h 315654"/>
                  <a:gd name="connsiteX6" fmla="*/ 567005 w 601163"/>
                  <a:gd name="connsiteY6" fmla="*/ 179392 h 315654"/>
                  <a:gd name="connsiteX7" fmla="*/ 600974 w 601163"/>
                  <a:gd name="connsiteY7" fmla="*/ 219051 h 315654"/>
                  <a:gd name="connsiteX8" fmla="*/ 586346 w 601163"/>
                  <a:gd name="connsiteY8" fmla="*/ 258839 h 315654"/>
                  <a:gd name="connsiteX9" fmla="*/ 597272 w 601163"/>
                  <a:gd name="connsiteY9" fmla="*/ 305555 h 315654"/>
                  <a:gd name="connsiteX10" fmla="*/ 591060 w 601163"/>
                  <a:gd name="connsiteY10" fmla="*/ 315654 h 315654"/>
                  <a:gd name="connsiteX11" fmla="*/ 26144 w 601163"/>
                  <a:gd name="connsiteY11" fmla="*/ 315654 h 315654"/>
                  <a:gd name="connsiteX12" fmla="*/ 25310 w 601163"/>
                  <a:gd name="connsiteY12" fmla="*/ 311584 h 315654"/>
                  <a:gd name="connsiteX13" fmla="*/ 25194 w 601163"/>
                  <a:gd name="connsiteY13" fmla="*/ 311466 h 315654"/>
                  <a:gd name="connsiteX14" fmla="*/ 8548 w 601163"/>
                  <a:gd name="connsiteY14" fmla="*/ 294599 h 315654"/>
                  <a:gd name="connsiteX15" fmla="*/ 410 w 601163"/>
                  <a:gd name="connsiteY15" fmla="*/ 270053 h 315654"/>
                  <a:gd name="connsiteX16" fmla="*/ 7502 w 601163"/>
                  <a:gd name="connsiteY16" fmla="*/ 232766 h 315654"/>
                  <a:gd name="connsiteX17" fmla="*/ 6407 w 601163"/>
                  <a:gd name="connsiteY17" fmla="*/ 173041 h 315654"/>
                  <a:gd name="connsiteX18" fmla="*/ 60338 w 601163"/>
                  <a:gd name="connsiteY18" fmla="*/ 133234 h 315654"/>
                  <a:gd name="connsiteX19" fmla="*/ 83477 w 601163"/>
                  <a:gd name="connsiteY19" fmla="*/ 93881 h 315654"/>
                  <a:gd name="connsiteX20" fmla="*/ 113054 w 601163"/>
                  <a:gd name="connsiteY20" fmla="*/ 86347 h 315654"/>
                  <a:gd name="connsiteX21" fmla="*/ 127491 w 601163"/>
                  <a:gd name="connsiteY21" fmla="*/ 94260 h 315654"/>
                  <a:gd name="connsiteX22" fmla="*/ 138954 w 601163"/>
                  <a:gd name="connsiteY22" fmla="*/ 78646 h 315654"/>
                  <a:gd name="connsiteX23" fmla="*/ 170969 w 601163"/>
                  <a:gd name="connsiteY23" fmla="*/ 68690 h 315654"/>
                  <a:gd name="connsiteX24" fmla="*/ 194109 w 601163"/>
                  <a:gd name="connsiteY24" fmla="*/ 29338 h 315654"/>
                  <a:gd name="connsiteX25" fmla="*/ 251272 w 601163"/>
                  <a:gd name="connsiteY25" fmla="*/ 36926 h 315654"/>
                  <a:gd name="connsiteX26" fmla="*/ 298577 w 601163"/>
                  <a:gd name="connsiteY26" fmla="*/ 85 h 315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01163" h="315654">
                    <a:moveTo>
                      <a:pt x="298577" y="85"/>
                    </a:moveTo>
                    <a:cubicBezTo>
                      <a:pt x="322227" y="-1342"/>
                      <a:pt x="344151" y="15229"/>
                      <a:pt x="353517" y="41618"/>
                    </a:cubicBezTo>
                    <a:cubicBezTo>
                      <a:pt x="387472" y="26306"/>
                      <a:pt x="425250" y="47835"/>
                      <a:pt x="437260" y="89350"/>
                    </a:cubicBezTo>
                    <a:lnTo>
                      <a:pt x="441886" y="91839"/>
                    </a:lnTo>
                    <a:lnTo>
                      <a:pt x="445567" y="92303"/>
                    </a:lnTo>
                    <a:cubicBezTo>
                      <a:pt x="462149" y="97600"/>
                      <a:pt x="476237" y="111869"/>
                      <a:pt x="483262" y="131660"/>
                    </a:cubicBezTo>
                    <a:cubicBezTo>
                      <a:pt x="517217" y="116349"/>
                      <a:pt x="554995" y="137877"/>
                      <a:pt x="567005" y="179392"/>
                    </a:cubicBezTo>
                    <a:cubicBezTo>
                      <a:pt x="584803" y="180887"/>
                      <a:pt x="599168" y="197655"/>
                      <a:pt x="600974" y="219051"/>
                    </a:cubicBezTo>
                    <a:cubicBezTo>
                      <a:pt x="602285" y="234531"/>
                      <a:pt x="596727" y="249654"/>
                      <a:pt x="586346" y="258839"/>
                    </a:cubicBezTo>
                    <a:cubicBezTo>
                      <a:pt x="597321" y="270388"/>
                      <a:pt x="601614" y="288741"/>
                      <a:pt x="597272" y="305555"/>
                    </a:cubicBezTo>
                    <a:lnTo>
                      <a:pt x="591060" y="315654"/>
                    </a:lnTo>
                    <a:lnTo>
                      <a:pt x="26144" y="315654"/>
                    </a:lnTo>
                    <a:lnTo>
                      <a:pt x="25310" y="311584"/>
                    </a:lnTo>
                    <a:lnTo>
                      <a:pt x="25194" y="311466"/>
                    </a:lnTo>
                    <a:lnTo>
                      <a:pt x="8548" y="294599"/>
                    </a:lnTo>
                    <a:cubicBezTo>
                      <a:pt x="4267" y="287459"/>
                      <a:pt x="1423" y="279058"/>
                      <a:pt x="410" y="270053"/>
                    </a:cubicBezTo>
                    <a:cubicBezTo>
                      <a:pt x="-1064" y="256979"/>
                      <a:pt x="1457" y="243715"/>
                      <a:pt x="7502" y="232766"/>
                    </a:cubicBezTo>
                    <a:cubicBezTo>
                      <a:pt x="-396" y="214070"/>
                      <a:pt x="-797" y="192071"/>
                      <a:pt x="6407" y="173041"/>
                    </a:cubicBezTo>
                    <a:cubicBezTo>
                      <a:pt x="15983" y="147740"/>
                      <a:pt x="37298" y="132008"/>
                      <a:pt x="60338" y="133234"/>
                    </a:cubicBezTo>
                    <a:cubicBezTo>
                      <a:pt x="62975" y="116683"/>
                      <a:pt x="71417" y="102337"/>
                      <a:pt x="83477" y="93881"/>
                    </a:cubicBezTo>
                    <a:cubicBezTo>
                      <a:pt x="92640" y="87456"/>
                      <a:pt x="103012" y="85014"/>
                      <a:pt x="113054" y="86347"/>
                    </a:cubicBezTo>
                    <a:lnTo>
                      <a:pt x="127491" y="94260"/>
                    </a:lnTo>
                    <a:lnTo>
                      <a:pt x="138954" y="78646"/>
                    </a:lnTo>
                    <a:cubicBezTo>
                      <a:pt x="148360" y="71704"/>
                      <a:pt x="159449" y="68077"/>
                      <a:pt x="170969" y="68690"/>
                    </a:cubicBezTo>
                    <a:cubicBezTo>
                      <a:pt x="173607" y="52140"/>
                      <a:pt x="182048" y="37794"/>
                      <a:pt x="194109" y="29338"/>
                    </a:cubicBezTo>
                    <a:cubicBezTo>
                      <a:pt x="212433" y="16488"/>
                      <a:pt x="235599" y="19567"/>
                      <a:pt x="251272" y="36926"/>
                    </a:cubicBezTo>
                    <a:cubicBezTo>
                      <a:pt x="260498" y="15322"/>
                      <a:pt x="278508" y="1296"/>
                      <a:pt x="298577" y="85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4" name="フリーフォーム: 図形 273">
                <a:extLst>
                  <a:ext uri="{FF2B5EF4-FFF2-40B4-BE49-F238E27FC236}">
                    <a16:creationId xmlns:a16="http://schemas.microsoft.com/office/drawing/2014/main" id="{6FD4C36A-84F0-414F-8D5B-B93CAE5DB31C}"/>
                  </a:ext>
                </a:extLst>
              </p:cNvPr>
              <p:cNvSpPr/>
              <p:nvPr/>
            </p:nvSpPr>
            <p:spPr bwMode="auto">
              <a:xfrm>
                <a:off x="3014909" y="3151298"/>
                <a:ext cx="469460" cy="288683"/>
              </a:xfrm>
              <a:custGeom>
                <a:avLst/>
                <a:gdLst>
                  <a:gd name="connsiteX0" fmla="*/ 298577 w 601163"/>
                  <a:gd name="connsiteY0" fmla="*/ 85 h 315654"/>
                  <a:gd name="connsiteX1" fmla="*/ 353517 w 601163"/>
                  <a:gd name="connsiteY1" fmla="*/ 41618 h 315654"/>
                  <a:gd name="connsiteX2" fmla="*/ 437260 w 601163"/>
                  <a:gd name="connsiteY2" fmla="*/ 89350 h 315654"/>
                  <a:gd name="connsiteX3" fmla="*/ 441886 w 601163"/>
                  <a:gd name="connsiteY3" fmla="*/ 91839 h 315654"/>
                  <a:gd name="connsiteX4" fmla="*/ 445567 w 601163"/>
                  <a:gd name="connsiteY4" fmla="*/ 92303 h 315654"/>
                  <a:gd name="connsiteX5" fmla="*/ 483262 w 601163"/>
                  <a:gd name="connsiteY5" fmla="*/ 131660 h 315654"/>
                  <a:gd name="connsiteX6" fmla="*/ 567005 w 601163"/>
                  <a:gd name="connsiteY6" fmla="*/ 179392 h 315654"/>
                  <a:gd name="connsiteX7" fmla="*/ 600974 w 601163"/>
                  <a:gd name="connsiteY7" fmla="*/ 219051 h 315654"/>
                  <a:gd name="connsiteX8" fmla="*/ 586346 w 601163"/>
                  <a:gd name="connsiteY8" fmla="*/ 258839 h 315654"/>
                  <a:gd name="connsiteX9" fmla="*/ 597272 w 601163"/>
                  <a:gd name="connsiteY9" fmla="*/ 305555 h 315654"/>
                  <a:gd name="connsiteX10" fmla="*/ 591060 w 601163"/>
                  <a:gd name="connsiteY10" fmla="*/ 315654 h 315654"/>
                  <a:gd name="connsiteX11" fmla="*/ 26144 w 601163"/>
                  <a:gd name="connsiteY11" fmla="*/ 315654 h 315654"/>
                  <a:gd name="connsiteX12" fmla="*/ 25310 w 601163"/>
                  <a:gd name="connsiteY12" fmla="*/ 311584 h 315654"/>
                  <a:gd name="connsiteX13" fmla="*/ 25194 w 601163"/>
                  <a:gd name="connsiteY13" fmla="*/ 311466 h 315654"/>
                  <a:gd name="connsiteX14" fmla="*/ 8548 w 601163"/>
                  <a:gd name="connsiteY14" fmla="*/ 294599 h 315654"/>
                  <a:gd name="connsiteX15" fmla="*/ 410 w 601163"/>
                  <a:gd name="connsiteY15" fmla="*/ 270053 h 315654"/>
                  <a:gd name="connsiteX16" fmla="*/ 7502 w 601163"/>
                  <a:gd name="connsiteY16" fmla="*/ 232766 h 315654"/>
                  <a:gd name="connsiteX17" fmla="*/ 6407 w 601163"/>
                  <a:gd name="connsiteY17" fmla="*/ 173041 h 315654"/>
                  <a:gd name="connsiteX18" fmla="*/ 60338 w 601163"/>
                  <a:gd name="connsiteY18" fmla="*/ 133234 h 315654"/>
                  <a:gd name="connsiteX19" fmla="*/ 83477 w 601163"/>
                  <a:gd name="connsiteY19" fmla="*/ 93881 h 315654"/>
                  <a:gd name="connsiteX20" fmla="*/ 113054 w 601163"/>
                  <a:gd name="connsiteY20" fmla="*/ 86347 h 315654"/>
                  <a:gd name="connsiteX21" fmla="*/ 127491 w 601163"/>
                  <a:gd name="connsiteY21" fmla="*/ 94260 h 315654"/>
                  <a:gd name="connsiteX22" fmla="*/ 138954 w 601163"/>
                  <a:gd name="connsiteY22" fmla="*/ 78646 h 315654"/>
                  <a:gd name="connsiteX23" fmla="*/ 170969 w 601163"/>
                  <a:gd name="connsiteY23" fmla="*/ 68690 h 315654"/>
                  <a:gd name="connsiteX24" fmla="*/ 194109 w 601163"/>
                  <a:gd name="connsiteY24" fmla="*/ 29338 h 315654"/>
                  <a:gd name="connsiteX25" fmla="*/ 251272 w 601163"/>
                  <a:gd name="connsiteY25" fmla="*/ 36926 h 315654"/>
                  <a:gd name="connsiteX26" fmla="*/ 298577 w 601163"/>
                  <a:gd name="connsiteY26" fmla="*/ 85 h 315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01163" h="315654">
                    <a:moveTo>
                      <a:pt x="298577" y="85"/>
                    </a:moveTo>
                    <a:cubicBezTo>
                      <a:pt x="322227" y="-1342"/>
                      <a:pt x="344151" y="15229"/>
                      <a:pt x="353517" y="41618"/>
                    </a:cubicBezTo>
                    <a:cubicBezTo>
                      <a:pt x="387472" y="26306"/>
                      <a:pt x="425250" y="47835"/>
                      <a:pt x="437260" y="89350"/>
                    </a:cubicBezTo>
                    <a:lnTo>
                      <a:pt x="441886" y="91839"/>
                    </a:lnTo>
                    <a:lnTo>
                      <a:pt x="445567" y="92303"/>
                    </a:lnTo>
                    <a:cubicBezTo>
                      <a:pt x="462149" y="97600"/>
                      <a:pt x="476237" y="111869"/>
                      <a:pt x="483262" y="131660"/>
                    </a:cubicBezTo>
                    <a:cubicBezTo>
                      <a:pt x="517217" y="116349"/>
                      <a:pt x="554995" y="137877"/>
                      <a:pt x="567005" y="179392"/>
                    </a:cubicBezTo>
                    <a:cubicBezTo>
                      <a:pt x="584803" y="180887"/>
                      <a:pt x="599168" y="197655"/>
                      <a:pt x="600974" y="219051"/>
                    </a:cubicBezTo>
                    <a:cubicBezTo>
                      <a:pt x="602285" y="234531"/>
                      <a:pt x="596727" y="249654"/>
                      <a:pt x="586346" y="258839"/>
                    </a:cubicBezTo>
                    <a:cubicBezTo>
                      <a:pt x="597321" y="270388"/>
                      <a:pt x="601614" y="288741"/>
                      <a:pt x="597272" y="305555"/>
                    </a:cubicBezTo>
                    <a:lnTo>
                      <a:pt x="591060" y="315654"/>
                    </a:lnTo>
                    <a:lnTo>
                      <a:pt x="26144" y="315654"/>
                    </a:lnTo>
                    <a:lnTo>
                      <a:pt x="25310" y="311584"/>
                    </a:lnTo>
                    <a:lnTo>
                      <a:pt x="25194" y="311466"/>
                    </a:lnTo>
                    <a:lnTo>
                      <a:pt x="8548" y="294599"/>
                    </a:lnTo>
                    <a:cubicBezTo>
                      <a:pt x="4267" y="287459"/>
                      <a:pt x="1423" y="279058"/>
                      <a:pt x="410" y="270053"/>
                    </a:cubicBezTo>
                    <a:cubicBezTo>
                      <a:pt x="-1064" y="256979"/>
                      <a:pt x="1457" y="243715"/>
                      <a:pt x="7502" y="232766"/>
                    </a:cubicBezTo>
                    <a:cubicBezTo>
                      <a:pt x="-396" y="214070"/>
                      <a:pt x="-797" y="192071"/>
                      <a:pt x="6407" y="173041"/>
                    </a:cubicBezTo>
                    <a:cubicBezTo>
                      <a:pt x="15983" y="147740"/>
                      <a:pt x="37298" y="132008"/>
                      <a:pt x="60338" y="133234"/>
                    </a:cubicBezTo>
                    <a:cubicBezTo>
                      <a:pt x="62975" y="116683"/>
                      <a:pt x="71417" y="102337"/>
                      <a:pt x="83477" y="93881"/>
                    </a:cubicBezTo>
                    <a:cubicBezTo>
                      <a:pt x="92640" y="87456"/>
                      <a:pt x="103012" y="85014"/>
                      <a:pt x="113054" y="86347"/>
                    </a:cubicBezTo>
                    <a:lnTo>
                      <a:pt x="127491" y="94260"/>
                    </a:lnTo>
                    <a:lnTo>
                      <a:pt x="138954" y="78646"/>
                    </a:lnTo>
                    <a:cubicBezTo>
                      <a:pt x="148360" y="71704"/>
                      <a:pt x="159449" y="68077"/>
                      <a:pt x="170969" y="68690"/>
                    </a:cubicBezTo>
                    <a:cubicBezTo>
                      <a:pt x="173607" y="52140"/>
                      <a:pt x="182048" y="37794"/>
                      <a:pt x="194109" y="29338"/>
                    </a:cubicBezTo>
                    <a:cubicBezTo>
                      <a:pt x="212433" y="16488"/>
                      <a:pt x="235599" y="19567"/>
                      <a:pt x="251272" y="36926"/>
                    </a:cubicBezTo>
                    <a:cubicBezTo>
                      <a:pt x="260498" y="15322"/>
                      <a:pt x="278508" y="1296"/>
                      <a:pt x="298577" y="85"/>
                    </a:cubicBezTo>
                    <a:close/>
                  </a:path>
                </a:pathLst>
              </a:custGeom>
              <a:pattFill prst="smConfetti">
                <a:fgClr>
                  <a:srgbClr val="00CC00"/>
                </a:fgClr>
                <a:bgClr>
                  <a:srgbClr val="339933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5" name="楕円 274">
                <a:extLst>
                  <a:ext uri="{FF2B5EF4-FFF2-40B4-BE49-F238E27FC236}">
                    <a16:creationId xmlns:a16="http://schemas.microsoft.com/office/drawing/2014/main" id="{4BFF8F51-B2DF-478F-AD9A-D7351F07D404}"/>
                  </a:ext>
                </a:extLst>
              </p:cNvPr>
              <p:cNvSpPr/>
              <p:nvPr/>
            </p:nvSpPr>
            <p:spPr bwMode="auto">
              <a:xfrm>
                <a:off x="2317466" y="3431856"/>
                <a:ext cx="1538595" cy="681824"/>
              </a:xfrm>
              <a:prstGeom prst="ellipse">
                <a:avLst/>
              </a:prstGeom>
              <a:solidFill>
                <a:srgbClr val="00B0F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6" name="フリーフォーム: 図形 275">
                <a:extLst>
                  <a:ext uri="{FF2B5EF4-FFF2-40B4-BE49-F238E27FC236}">
                    <a16:creationId xmlns:a16="http://schemas.microsoft.com/office/drawing/2014/main" id="{DB69EA86-86DA-4340-A7AC-61C38E556A9F}"/>
                  </a:ext>
                </a:extLst>
              </p:cNvPr>
              <p:cNvSpPr/>
              <p:nvPr/>
            </p:nvSpPr>
            <p:spPr bwMode="auto">
              <a:xfrm>
                <a:off x="2188589" y="3567521"/>
                <a:ext cx="1771639" cy="626500"/>
              </a:xfrm>
              <a:custGeom>
                <a:avLst/>
                <a:gdLst>
                  <a:gd name="connsiteX0" fmla="*/ 1649949 w 1771639"/>
                  <a:gd name="connsiteY0" fmla="*/ 0 h 626500"/>
                  <a:gd name="connsiteX1" fmla="*/ 1771639 w 1771639"/>
                  <a:gd name="connsiteY1" fmla="*/ 160716 h 626500"/>
                  <a:gd name="connsiteX2" fmla="*/ 1695474 w 1771639"/>
                  <a:gd name="connsiteY2" fmla="*/ 203577 h 626500"/>
                  <a:gd name="connsiteX3" fmla="*/ 1688429 w 1771639"/>
                  <a:gd name="connsiteY3" fmla="*/ 204107 h 626500"/>
                  <a:gd name="connsiteX4" fmla="*/ 1727709 w 1771639"/>
                  <a:gd name="connsiteY4" fmla="*/ 245611 h 626500"/>
                  <a:gd name="connsiteX5" fmla="*/ 1769517 w 1771639"/>
                  <a:gd name="connsiteY5" fmla="*/ 334640 h 626500"/>
                  <a:gd name="connsiteX6" fmla="*/ 1620627 w 1771639"/>
                  <a:gd name="connsiteY6" fmla="*/ 380658 h 626500"/>
                  <a:gd name="connsiteX7" fmla="*/ 1579154 w 1771639"/>
                  <a:gd name="connsiteY7" fmla="*/ 376650 h 626500"/>
                  <a:gd name="connsiteX8" fmla="*/ 1597096 w 1771639"/>
                  <a:gd name="connsiteY8" fmla="*/ 404482 h 626500"/>
                  <a:gd name="connsiteX9" fmla="*/ 1609078 w 1771639"/>
                  <a:gd name="connsiteY9" fmla="*/ 438529 h 626500"/>
                  <a:gd name="connsiteX10" fmla="*/ 1448901 w 1771639"/>
                  <a:gd name="connsiteY10" fmla="*/ 482583 h 626500"/>
                  <a:gd name="connsiteX11" fmla="*/ 1379224 w 1771639"/>
                  <a:gd name="connsiteY11" fmla="*/ 476592 h 626500"/>
                  <a:gd name="connsiteX12" fmla="*/ 1421231 w 1771639"/>
                  <a:gd name="connsiteY12" fmla="*/ 528102 h 626500"/>
                  <a:gd name="connsiteX13" fmla="*/ 1439772 w 1771639"/>
                  <a:gd name="connsiteY13" fmla="*/ 569750 h 626500"/>
                  <a:gd name="connsiteX14" fmla="*/ 1191917 w 1771639"/>
                  <a:gd name="connsiteY14" fmla="*/ 623638 h 626500"/>
                  <a:gd name="connsiteX15" fmla="*/ 1016283 w 1771639"/>
                  <a:gd name="connsiteY15" fmla="*/ 611699 h 626500"/>
                  <a:gd name="connsiteX16" fmla="*/ 998186 w 1771639"/>
                  <a:gd name="connsiteY16" fmla="*/ 606032 h 626500"/>
                  <a:gd name="connsiteX17" fmla="*/ 965087 w 1771639"/>
                  <a:gd name="connsiteY17" fmla="*/ 614567 h 626500"/>
                  <a:gd name="connsiteX18" fmla="*/ 799403 w 1771639"/>
                  <a:gd name="connsiteY18" fmla="*/ 626500 h 626500"/>
                  <a:gd name="connsiteX19" fmla="*/ 565091 w 1771639"/>
                  <a:gd name="connsiteY19" fmla="*/ 585759 h 626500"/>
                  <a:gd name="connsiteX20" fmla="*/ 570195 w 1771639"/>
                  <a:gd name="connsiteY20" fmla="*/ 571505 h 626500"/>
                  <a:gd name="connsiteX21" fmla="*/ 562941 w 1771639"/>
                  <a:gd name="connsiteY21" fmla="*/ 572687 h 626500"/>
                  <a:gd name="connsiteX22" fmla="*/ 497745 w 1771639"/>
                  <a:gd name="connsiteY22" fmla="*/ 575869 h 626500"/>
                  <a:gd name="connsiteX23" fmla="*/ 330251 w 1771639"/>
                  <a:gd name="connsiteY23" fmla="*/ 535375 h 626500"/>
                  <a:gd name="connsiteX24" fmla="*/ 344332 w 1771639"/>
                  <a:gd name="connsiteY24" fmla="*/ 500829 h 626500"/>
                  <a:gd name="connsiteX25" fmla="*/ 358485 w 1771639"/>
                  <a:gd name="connsiteY25" fmla="*/ 483094 h 626500"/>
                  <a:gd name="connsiteX26" fmla="*/ 314498 w 1771639"/>
                  <a:gd name="connsiteY26" fmla="*/ 485666 h 626500"/>
                  <a:gd name="connsiteX27" fmla="*/ 157052 w 1771639"/>
                  <a:gd name="connsiteY27" fmla="*/ 440060 h 626500"/>
                  <a:gd name="connsiteX28" fmla="*/ 170288 w 1771639"/>
                  <a:gd name="connsiteY28" fmla="*/ 401154 h 626500"/>
                  <a:gd name="connsiteX29" fmla="*/ 189195 w 1771639"/>
                  <a:gd name="connsiteY29" fmla="*/ 372769 h 626500"/>
                  <a:gd name="connsiteX30" fmla="*/ 172284 w 1771639"/>
                  <a:gd name="connsiteY30" fmla="*/ 374042 h 626500"/>
                  <a:gd name="connsiteX31" fmla="*/ 47577 w 1771639"/>
                  <a:gd name="connsiteY31" fmla="*/ 327526 h 626500"/>
                  <a:gd name="connsiteX32" fmla="*/ 85800 w 1771639"/>
                  <a:gd name="connsiteY32" fmla="*/ 234216 h 626500"/>
                  <a:gd name="connsiteX33" fmla="*/ 90247 w 1771639"/>
                  <a:gd name="connsiteY33" fmla="*/ 229046 h 626500"/>
                  <a:gd name="connsiteX34" fmla="*/ 83772 w 1771639"/>
                  <a:gd name="connsiteY34" fmla="*/ 228798 h 626500"/>
                  <a:gd name="connsiteX35" fmla="*/ 4 w 1771639"/>
                  <a:gd name="connsiteY35" fmla="*/ 191414 h 626500"/>
                  <a:gd name="connsiteX36" fmla="*/ 140606 w 1771639"/>
                  <a:gd name="connsiteY36" fmla="*/ 55186 h 626500"/>
                  <a:gd name="connsiteX37" fmla="*/ 274568 w 1771639"/>
                  <a:gd name="connsiteY37" fmla="*/ 191414 h 626500"/>
                  <a:gd name="connsiteX38" fmla="*/ 263780 w 1771639"/>
                  <a:gd name="connsiteY38" fmla="*/ 206761 h 626500"/>
                  <a:gd name="connsiteX39" fmla="*/ 244336 w 1771639"/>
                  <a:gd name="connsiteY39" fmla="*/ 215044 h 626500"/>
                  <a:gd name="connsiteX40" fmla="*/ 261973 w 1771639"/>
                  <a:gd name="connsiteY40" fmla="*/ 237535 h 626500"/>
                  <a:gd name="connsiteX41" fmla="*/ 286001 w 1771639"/>
                  <a:gd name="connsiteY41" fmla="*/ 288082 h 626500"/>
                  <a:gd name="connsiteX42" fmla="*/ 286438 w 1771639"/>
                  <a:gd name="connsiteY42" fmla="*/ 287871 h 626500"/>
                  <a:gd name="connsiteX43" fmla="*/ 318306 w 1771639"/>
                  <a:gd name="connsiteY43" fmla="*/ 282489 h 626500"/>
                  <a:gd name="connsiteX44" fmla="*/ 427733 w 1771639"/>
                  <a:gd name="connsiteY44" fmla="*/ 351830 h 626500"/>
                  <a:gd name="connsiteX45" fmla="*/ 459453 w 1771639"/>
                  <a:gd name="connsiteY45" fmla="*/ 403651 h 626500"/>
                  <a:gd name="connsiteX46" fmla="*/ 467894 w 1771639"/>
                  <a:gd name="connsiteY46" fmla="*/ 400242 h 626500"/>
                  <a:gd name="connsiteX47" fmla="*/ 501797 w 1771639"/>
                  <a:gd name="connsiteY47" fmla="*/ 395463 h 626500"/>
                  <a:gd name="connsiteX48" fmla="*/ 618207 w 1771639"/>
                  <a:gd name="connsiteY48" fmla="*/ 457032 h 626500"/>
                  <a:gd name="connsiteX49" fmla="*/ 648192 w 1771639"/>
                  <a:gd name="connsiteY49" fmla="*/ 497918 h 626500"/>
                  <a:gd name="connsiteX50" fmla="*/ 713113 w 1771639"/>
                  <a:gd name="connsiteY50" fmla="*/ 462736 h 626500"/>
                  <a:gd name="connsiteX51" fmla="*/ 805071 w 1771639"/>
                  <a:gd name="connsiteY51" fmla="*/ 444996 h 626500"/>
                  <a:gd name="connsiteX52" fmla="*/ 967920 w 1771639"/>
                  <a:gd name="connsiteY52" fmla="*/ 506940 h 626500"/>
                  <a:gd name="connsiteX53" fmla="*/ 974294 w 1771639"/>
                  <a:gd name="connsiteY53" fmla="*/ 513190 h 626500"/>
                  <a:gd name="connsiteX54" fmla="*/ 1020030 w 1771639"/>
                  <a:gd name="connsiteY54" fmla="*/ 461651 h 626500"/>
                  <a:gd name="connsiteX55" fmla="*/ 1197912 w 1771639"/>
                  <a:gd name="connsiteY55" fmla="*/ 383561 h 626500"/>
                  <a:gd name="connsiteX56" fmla="*/ 1293452 w 1771639"/>
                  <a:gd name="connsiteY56" fmla="*/ 408468 h 626500"/>
                  <a:gd name="connsiteX57" fmla="*/ 1297572 w 1771639"/>
                  <a:gd name="connsiteY57" fmla="*/ 411087 h 626500"/>
                  <a:gd name="connsiteX58" fmla="*/ 1302189 w 1771639"/>
                  <a:gd name="connsiteY58" fmla="*/ 400947 h 626500"/>
                  <a:gd name="connsiteX59" fmla="*/ 1452775 w 1771639"/>
                  <a:gd name="connsiteY59" fmla="*/ 286319 h 626500"/>
                  <a:gd name="connsiteX60" fmla="*/ 1484890 w 1771639"/>
                  <a:gd name="connsiteY60" fmla="*/ 291862 h 626500"/>
                  <a:gd name="connsiteX61" fmla="*/ 1486080 w 1771639"/>
                  <a:gd name="connsiteY61" fmla="*/ 292457 h 626500"/>
                  <a:gd name="connsiteX62" fmla="*/ 1517372 w 1771639"/>
                  <a:gd name="connsiteY62" fmla="*/ 242329 h 626500"/>
                  <a:gd name="connsiteX63" fmla="*/ 1563863 w 1771639"/>
                  <a:gd name="connsiteY63" fmla="*/ 197544 h 626500"/>
                  <a:gd name="connsiteX64" fmla="*/ 1558564 w 1771639"/>
                  <a:gd name="connsiteY64" fmla="*/ 196926 h 626500"/>
                  <a:gd name="connsiteX65" fmla="*/ 1522226 w 1771639"/>
                  <a:gd name="connsiteY65" fmla="*/ 160716 h 626500"/>
                  <a:gd name="connsiteX66" fmla="*/ 1649949 w 1771639"/>
                  <a:gd name="connsiteY66" fmla="*/ 0 h 626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</a:cxnLst>
                <a:rect l="l" t="t" r="r" b="b"/>
                <a:pathLst>
                  <a:path w="1771639" h="626500">
                    <a:moveTo>
                      <a:pt x="1649949" y="0"/>
                    </a:moveTo>
                    <a:cubicBezTo>
                      <a:pt x="1718823" y="0"/>
                      <a:pt x="1771639" y="135026"/>
                      <a:pt x="1771639" y="160716"/>
                    </a:cubicBezTo>
                    <a:cubicBezTo>
                      <a:pt x="1771639" y="179984"/>
                      <a:pt x="1740233" y="196515"/>
                      <a:pt x="1695474" y="203577"/>
                    </a:cubicBezTo>
                    <a:lnTo>
                      <a:pt x="1688429" y="204107"/>
                    </a:lnTo>
                    <a:lnTo>
                      <a:pt x="1727709" y="245611"/>
                    </a:lnTo>
                    <a:cubicBezTo>
                      <a:pt x="1753752" y="282184"/>
                      <a:pt x="1769517" y="321933"/>
                      <a:pt x="1769517" y="334640"/>
                    </a:cubicBezTo>
                    <a:cubicBezTo>
                      <a:pt x="1769517" y="360055"/>
                      <a:pt x="1702857" y="380658"/>
                      <a:pt x="1620627" y="380658"/>
                    </a:cubicBezTo>
                    <a:lnTo>
                      <a:pt x="1579154" y="376650"/>
                    </a:lnTo>
                    <a:lnTo>
                      <a:pt x="1597096" y="404482"/>
                    </a:lnTo>
                    <a:cubicBezTo>
                      <a:pt x="1604838" y="419892"/>
                      <a:pt x="1609078" y="432447"/>
                      <a:pt x="1609078" y="438529"/>
                    </a:cubicBezTo>
                    <a:cubicBezTo>
                      <a:pt x="1609078" y="462859"/>
                      <a:pt x="1537364" y="482583"/>
                      <a:pt x="1448901" y="482583"/>
                    </a:cubicBezTo>
                    <a:lnTo>
                      <a:pt x="1379224" y="476592"/>
                    </a:lnTo>
                    <a:lnTo>
                      <a:pt x="1421231" y="528102"/>
                    </a:lnTo>
                    <a:cubicBezTo>
                      <a:pt x="1433211" y="546952"/>
                      <a:pt x="1439772" y="562309"/>
                      <a:pt x="1439772" y="569750"/>
                    </a:cubicBezTo>
                    <a:cubicBezTo>
                      <a:pt x="1439772" y="599511"/>
                      <a:pt x="1328804" y="623638"/>
                      <a:pt x="1191917" y="623638"/>
                    </a:cubicBezTo>
                    <a:cubicBezTo>
                      <a:pt x="1123474" y="623638"/>
                      <a:pt x="1061261" y="620169"/>
                      <a:pt x="1016283" y="611699"/>
                    </a:cubicBezTo>
                    <a:lnTo>
                      <a:pt x="998186" y="606032"/>
                    </a:lnTo>
                    <a:lnTo>
                      <a:pt x="965087" y="614567"/>
                    </a:lnTo>
                    <a:cubicBezTo>
                      <a:pt x="922685" y="621940"/>
                      <a:pt x="864107" y="626500"/>
                      <a:pt x="799403" y="626500"/>
                    </a:cubicBezTo>
                    <a:cubicBezTo>
                      <a:pt x="669996" y="626500"/>
                      <a:pt x="564146" y="616010"/>
                      <a:pt x="565091" y="585759"/>
                    </a:cubicBezTo>
                    <a:lnTo>
                      <a:pt x="570195" y="571505"/>
                    </a:lnTo>
                    <a:lnTo>
                      <a:pt x="562941" y="572687"/>
                    </a:lnTo>
                    <a:cubicBezTo>
                      <a:pt x="542903" y="574736"/>
                      <a:pt x="520871" y="575869"/>
                      <a:pt x="497745" y="575869"/>
                    </a:cubicBezTo>
                    <a:cubicBezTo>
                      <a:pt x="405241" y="575869"/>
                      <a:pt x="329576" y="565442"/>
                      <a:pt x="330251" y="535375"/>
                    </a:cubicBezTo>
                    <a:cubicBezTo>
                      <a:pt x="330420" y="527858"/>
                      <a:pt x="335445" y="515355"/>
                      <a:pt x="344332" y="500829"/>
                    </a:cubicBezTo>
                    <a:lnTo>
                      <a:pt x="358485" y="483094"/>
                    </a:lnTo>
                    <a:lnTo>
                      <a:pt x="314498" y="485666"/>
                    </a:lnTo>
                    <a:cubicBezTo>
                      <a:pt x="227543" y="485666"/>
                      <a:pt x="156417" y="473923"/>
                      <a:pt x="157052" y="440060"/>
                    </a:cubicBezTo>
                    <a:cubicBezTo>
                      <a:pt x="157211" y="431595"/>
                      <a:pt x="161934" y="417514"/>
                      <a:pt x="170288" y="401154"/>
                    </a:cubicBezTo>
                    <a:lnTo>
                      <a:pt x="189195" y="372769"/>
                    </a:lnTo>
                    <a:lnTo>
                      <a:pt x="172284" y="374042"/>
                    </a:lnTo>
                    <a:cubicBezTo>
                      <a:pt x="103410" y="374042"/>
                      <a:pt x="47075" y="362065"/>
                      <a:pt x="47577" y="327526"/>
                    </a:cubicBezTo>
                    <a:cubicBezTo>
                      <a:pt x="47829" y="310257"/>
                      <a:pt x="62541" y="270078"/>
                      <a:pt x="85800" y="234216"/>
                    </a:cubicBezTo>
                    <a:lnTo>
                      <a:pt x="90247" y="229046"/>
                    </a:lnTo>
                    <a:lnTo>
                      <a:pt x="83772" y="228798"/>
                    </a:lnTo>
                    <a:cubicBezTo>
                      <a:pt x="34369" y="224571"/>
                      <a:pt x="-412" y="213371"/>
                      <a:pt x="4" y="191414"/>
                    </a:cubicBezTo>
                    <a:cubicBezTo>
                      <a:pt x="557" y="162138"/>
                      <a:pt x="64788" y="55186"/>
                      <a:pt x="140606" y="55186"/>
                    </a:cubicBezTo>
                    <a:cubicBezTo>
                      <a:pt x="216425" y="55186"/>
                      <a:pt x="274568" y="169638"/>
                      <a:pt x="274568" y="191414"/>
                    </a:cubicBezTo>
                    <a:cubicBezTo>
                      <a:pt x="274568" y="196858"/>
                      <a:pt x="270727" y="202044"/>
                      <a:pt x="263780" y="206761"/>
                    </a:cubicBezTo>
                    <a:lnTo>
                      <a:pt x="244336" y="215044"/>
                    </a:lnTo>
                    <a:lnTo>
                      <a:pt x="261973" y="237535"/>
                    </a:lnTo>
                    <a:lnTo>
                      <a:pt x="286001" y="288082"/>
                    </a:lnTo>
                    <a:lnTo>
                      <a:pt x="286438" y="287871"/>
                    </a:lnTo>
                    <a:cubicBezTo>
                      <a:pt x="296775" y="284422"/>
                      <a:pt x="307437" y="282489"/>
                      <a:pt x="318306" y="282489"/>
                    </a:cubicBezTo>
                    <a:cubicBezTo>
                      <a:pt x="361783" y="282489"/>
                      <a:pt x="400193" y="315585"/>
                      <a:pt x="427733" y="351830"/>
                    </a:cubicBezTo>
                    <a:lnTo>
                      <a:pt x="459453" y="403651"/>
                    </a:lnTo>
                    <a:lnTo>
                      <a:pt x="467894" y="400242"/>
                    </a:lnTo>
                    <a:cubicBezTo>
                      <a:pt x="478891" y="397180"/>
                      <a:pt x="490234" y="395463"/>
                      <a:pt x="501797" y="395463"/>
                    </a:cubicBezTo>
                    <a:cubicBezTo>
                      <a:pt x="548049" y="395463"/>
                      <a:pt x="588909" y="424850"/>
                      <a:pt x="618207" y="457032"/>
                    </a:cubicBezTo>
                    <a:lnTo>
                      <a:pt x="648192" y="497918"/>
                    </a:lnTo>
                    <a:lnTo>
                      <a:pt x="713113" y="462736"/>
                    </a:lnTo>
                    <a:cubicBezTo>
                      <a:pt x="741603" y="451903"/>
                      <a:pt x="772719" y="444996"/>
                      <a:pt x="805071" y="444996"/>
                    </a:cubicBezTo>
                    <a:cubicBezTo>
                      <a:pt x="869774" y="444996"/>
                      <a:pt x="926935" y="474562"/>
                      <a:pt x="967920" y="506940"/>
                    </a:cubicBezTo>
                    <a:lnTo>
                      <a:pt x="974294" y="513190"/>
                    </a:lnTo>
                    <a:lnTo>
                      <a:pt x="1020030" y="461651"/>
                    </a:lnTo>
                    <a:cubicBezTo>
                      <a:pt x="1066256" y="420105"/>
                      <a:pt x="1129469" y="383561"/>
                      <a:pt x="1197912" y="383561"/>
                    </a:cubicBezTo>
                    <a:cubicBezTo>
                      <a:pt x="1232134" y="383561"/>
                      <a:pt x="1264361" y="393338"/>
                      <a:pt x="1293452" y="408468"/>
                    </a:cubicBezTo>
                    <a:lnTo>
                      <a:pt x="1297572" y="411087"/>
                    </a:lnTo>
                    <a:lnTo>
                      <a:pt x="1302189" y="400947"/>
                    </a:lnTo>
                    <a:cubicBezTo>
                      <a:pt x="1327686" y="353538"/>
                      <a:pt x="1386428" y="286319"/>
                      <a:pt x="1452775" y="286319"/>
                    </a:cubicBezTo>
                    <a:cubicBezTo>
                      <a:pt x="1463833" y="286319"/>
                      <a:pt x="1474569" y="288317"/>
                      <a:pt x="1484890" y="291862"/>
                    </a:cubicBezTo>
                    <a:lnTo>
                      <a:pt x="1486080" y="292457"/>
                    </a:lnTo>
                    <a:lnTo>
                      <a:pt x="1517372" y="242329"/>
                    </a:lnTo>
                    <a:lnTo>
                      <a:pt x="1563863" y="197544"/>
                    </a:lnTo>
                    <a:lnTo>
                      <a:pt x="1558564" y="196926"/>
                    </a:lnTo>
                    <a:cubicBezTo>
                      <a:pt x="1535933" y="189615"/>
                      <a:pt x="1521975" y="177986"/>
                      <a:pt x="1522226" y="160716"/>
                    </a:cubicBezTo>
                    <a:cubicBezTo>
                      <a:pt x="1522729" y="126178"/>
                      <a:pt x="1581076" y="0"/>
                      <a:pt x="164994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7" name="フリーフォーム: 図形 276">
                <a:extLst>
                  <a:ext uri="{FF2B5EF4-FFF2-40B4-BE49-F238E27FC236}">
                    <a16:creationId xmlns:a16="http://schemas.microsoft.com/office/drawing/2014/main" id="{DE4B3282-8432-4A83-8FC8-C3EA8F9A314D}"/>
                  </a:ext>
                </a:extLst>
              </p:cNvPr>
              <p:cNvSpPr/>
              <p:nvPr/>
            </p:nvSpPr>
            <p:spPr bwMode="auto">
              <a:xfrm>
                <a:off x="2309918" y="3316104"/>
                <a:ext cx="1537754" cy="356673"/>
              </a:xfrm>
              <a:custGeom>
                <a:avLst/>
                <a:gdLst>
                  <a:gd name="connsiteX0" fmla="*/ 753391 w 1537754"/>
                  <a:gd name="connsiteY0" fmla="*/ 0 h 356673"/>
                  <a:gd name="connsiteX1" fmla="*/ 866504 w 1537754"/>
                  <a:gd name="connsiteY1" fmla="*/ 62421 h 356673"/>
                  <a:gd name="connsiteX2" fmla="*/ 883755 w 1537754"/>
                  <a:gd name="connsiteY2" fmla="*/ 86964 h 356673"/>
                  <a:gd name="connsiteX3" fmla="*/ 884974 w 1537754"/>
                  <a:gd name="connsiteY3" fmla="*/ 85354 h 356673"/>
                  <a:gd name="connsiteX4" fmla="*/ 1004684 w 1537754"/>
                  <a:gd name="connsiteY4" fmla="*/ 23766 h 356673"/>
                  <a:gd name="connsiteX5" fmla="*/ 1120612 w 1537754"/>
                  <a:gd name="connsiteY5" fmla="*/ 88386 h 356673"/>
                  <a:gd name="connsiteX6" fmla="*/ 1143132 w 1537754"/>
                  <a:gd name="connsiteY6" fmla="*/ 120749 h 356673"/>
                  <a:gd name="connsiteX7" fmla="*/ 1164630 w 1537754"/>
                  <a:gd name="connsiteY7" fmla="*/ 92888 h 356673"/>
                  <a:gd name="connsiteX8" fmla="*/ 1201772 w 1537754"/>
                  <a:gd name="connsiteY8" fmla="*/ 75752 h 356673"/>
                  <a:gd name="connsiteX9" fmla="*/ 1287043 w 1537754"/>
                  <a:gd name="connsiteY9" fmla="*/ 181307 h 356673"/>
                  <a:gd name="connsiteX10" fmla="*/ 1289155 w 1537754"/>
                  <a:gd name="connsiteY10" fmla="*/ 188676 h 356673"/>
                  <a:gd name="connsiteX11" fmla="*/ 1318589 w 1537754"/>
                  <a:gd name="connsiteY11" fmla="*/ 163445 h 356673"/>
                  <a:gd name="connsiteX12" fmla="*/ 1381451 w 1537754"/>
                  <a:gd name="connsiteY12" fmla="*/ 144262 h 356673"/>
                  <a:gd name="connsiteX13" fmla="*/ 1537754 w 1537754"/>
                  <a:gd name="connsiteY13" fmla="*/ 296472 h 356673"/>
                  <a:gd name="connsiteX14" fmla="*/ 1377577 w 1537754"/>
                  <a:gd name="connsiteY14" fmla="*/ 340526 h 356673"/>
                  <a:gd name="connsiteX15" fmla="*/ 1217400 w 1537754"/>
                  <a:gd name="connsiteY15" fmla="*/ 296472 h 356673"/>
                  <a:gd name="connsiteX16" fmla="*/ 1230865 w 1537754"/>
                  <a:gd name="connsiteY16" fmla="*/ 258889 h 356673"/>
                  <a:gd name="connsiteX17" fmla="*/ 1241414 w 1537754"/>
                  <a:gd name="connsiteY17" fmla="*/ 243853 h 356673"/>
                  <a:gd name="connsiteX18" fmla="*/ 1199483 w 1537754"/>
                  <a:gd name="connsiteY18" fmla="*/ 251075 h 356673"/>
                  <a:gd name="connsiteX19" fmla="*/ 1104844 w 1537754"/>
                  <a:gd name="connsiteY19" fmla="*/ 211721 h 356673"/>
                  <a:gd name="connsiteX20" fmla="*/ 1107179 w 1537754"/>
                  <a:gd name="connsiteY20" fmla="*/ 201868 h 356673"/>
                  <a:gd name="connsiteX21" fmla="*/ 1000650 w 1537754"/>
                  <a:gd name="connsiteY21" fmla="*/ 213111 h 356673"/>
                  <a:gd name="connsiteX22" fmla="*/ 846675 w 1537754"/>
                  <a:gd name="connsiteY22" fmla="*/ 190564 h 356673"/>
                  <a:gd name="connsiteX23" fmla="*/ 835943 w 1537754"/>
                  <a:gd name="connsiteY23" fmla="*/ 173866 h 356673"/>
                  <a:gd name="connsiteX24" fmla="*/ 749455 w 1537754"/>
                  <a:gd name="connsiteY24" fmla="*/ 182903 h 356673"/>
                  <a:gd name="connsiteX25" fmla="*/ 650466 w 1537754"/>
                  <a:gd name="connsiteY25" fmla="*/ 175096 h 356673"/>
                  <a:gd name="connsiteX26" fmla="*/ 643081 w 1537754"/>
                  <a:gd name="connsiteY26" fmla="*/ 183519 h 356673"/>
                  <a:gd name="connsiteX27" fmla="*/ 502830 w 1537754"/>
                  <a:gd name="connsiteY27" fmla="*/ 204927 h 356673"/>
                  <a:gd name="connsiteX28" fmla="*/ 431823 w 1537754"/>
                  <a:gd name="connsiteY28" fmla="*/ 199814 h 356673"/>
                  <a:gd name="connsiteX29" fmla="*/ 433855 w 1537754"/>
                  <a:gd name="connsiteY29" fmla="*/ 205425 h 356673"/>
                  <a:gd name="connsiteX30" fmla="*/ 436405 w 1537754"/>
                  <a:gd name="connsiteY30" fmla="*/ 218797 h 356673"/>
                  <a:gd name="connsiteX31" fmla="*/ 304110 w 1537754"/>
                  <a:gd name="connsiteY31" fmla="*/ 262350 h 356673"/>
                  <a:gd name="connsiteX32" fmla="*/ 243777 w 1537754"/>
                  <a:gd name="connsiteY32" fmla="*/ 256140 h 356673"/>
                  <a:gd name="connsiteX33" fmla="*/ 259959 w 1537754"/>
                  <a:gd name="connsiteY33" fmla="*/ 283889 h 356673"/>
                  <a:gd name="connsiteX34" fmla="*/ 270060 w 1537754"/>
                  <a:gd name="connsiteY34" fmla="*/ 315618 h 356673"/>
                  <a:gd name="connsiteX35" fmla="*/ 135032 w 1537754"/>
                  <a:gd name="connsiteY35" fmla="*/ 356673 h 356673"/>
                  <a:gd name="connsiteX36" fmla="*/ 3 w 1537754"/>
                  <a:gd name="connsiteY36" fmla="*/ 315618 h 356673"/>
                  <a:gd name="connsiteX37" fmla="*/ 138298 w 1537754"/>
                  <a:gd name="connsiteY37" fmla="*/ 173770 h 356673"/>
                  <a:gd name="connsiteX38" fmla="*/ 165370 w 1537754"/>
                  <a:gd name="connsiteY38" fmla="*/ 178935 h 356673"/>
                  <a:gd name="connsiteX39" fmla="*/ 180733 w 1537754"/>
                  <a:gd name="connsiteY39" fmla="*/ 187430 h 356673"/>
                  <a:gd name="connsiteX40" fmla="*/ 182936 w 1537754"/>
                  <a:gd name="connsiteY40" fmla="*/ 181641 h 356673"/>
                  <a:gd name="connsiteX41" fmla="*/ 307309 w 1537754"/>
                  <a:gd name="connsiteY41" fmla="*/ 68316 h 356673"/>
                  <a:gd name="connsiteX42" fmla="*/ 358305 w 1537754"/>
                  <a:gd name="connsiteY42" fmla="*/ 88446 h 356673"/>
                  <a:gd name="connsiteX43" fmla="*/ 383152 w 1537754"/>
                  <a:gd name="connsiteY43" fmla="*/ 116412 h 356673"/>
                  <a:gd name="connsiteX44" fmla="*/ 397271 w 1537754"/>
                  <a:gd name="connsiteY44" fmla="*/ 99560 h 356673"/>
                  <a:gd name="connsiteX45" fmla="*/ 506512 w 1537754"/>
                  <a:gd name="connsiteY45" fmla="*/ 48766 h 356673"/>
                  <a:gd name="connsiteX46" fmla="*/ 565185 w 1537754"/>
                  <a:gd name="connsiteY46" fmla="*/ 64967 h 356673"/>
                  <a:gd name="connsiteX47" fmla="*/ 607139 w 1537754"/>
                  <a:gd name="connsiteY47" fmla="*/ 97996 h 356673"/>
                  <a:gd name="connsiteX48" fmla="*/ 636588 w 1537754"/>
                  <a:gd name="connsiteY48" fmla="*/ 59493 h 356673"/>
                  <a:gd name="connsiteX49" fmla="*/ 753391 w 1537754"/>
                  <a:gd name="connsiteY49" fmla="*/ 0 h 3566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1537754" h="356673">
                    <a:moveTo>
                      <a:pt x="753391" y="0"/>
                    </a:moveTo>
                    <a:cubicBezTo>
                      <a:pt x="798333" y="0"/>
                      <a:pt x="838036" y="29794"/>
                      <a:pt x="866504" y="62421"/>
                    </a:cubicBezTo>
                    <a:lnTo>
                      <a:pt x="883755" y="86964"/>
                    </a:lnTo>
                    <a:lnTo>
                      <a:pt x="884974" y="85354"/>
                    </a:lnTo>
                    <a:cubicBezTo>
                      <a:pt x="916084" y="52588"/>
                      <a:pt x="958624" y="23766"/>
                      <a:pt x="1004684" y="23766"/>
                    </a:cubicBezTo>
                    <a:cubicBezTo>
                      <a:pt x="1050745" y="23766"/>
                      <a:pt x="1091436" y="54609"/>
                      <a:pt x="1120612" y="88386"/>
                    </a:cubicBezTo>
                    <a:lnTo>
                      <a:pt x="1143132" y="120749"/>
                    </a:lnTo>
                    <a:lnTo>
                      <a:pt x="1164630" y="92888"/>
                    </a:lnTo>
                    <a:cubicBezTo>
                      <a:pt x="1176137" y="82424"/>
                      <a:pt x="1188705" y="75752"/>
                      <a:pt x="1201772" y="75752"/>
                    </a:cubicBezTo>
                    <a:cubicBezTo>
                      <a:pt x="1240973" y="75752"/>
                      <a:pt x="1273319" y="140009"/>
                      <a:pt x="1287043" y="181307"/>
                    </a:cubicBezTo>
                    <a:lnTo>
                      <a:pt x="1289155" y="188676"/>
                    </a:lnTo>
                    <a:lnTo>
                      <a:pt x="1318589" y="163445"/>
                    </a:lnTo>
                    <a:cubicBezTo>
                      <a:pt x="1338065" y="151731"/>
                      <a:pt x="1359336" y="144262"/>
                      <a:pt x="1381451" y="144262"/>
                    </a:cubicBezTo>
                    <a:cubicBezTo>
                      <a:pt x="1469915" y="144262"/>
                      <a:pt x="1537754" y="272142"/>
                      <a:pt x="1537754" y="296472"/>
                    </a:cubicBezTo>
                    <a:cubicBezTo>
                      <a:pt x="1537754" y="320802"/>
                      <a:pt x="1466040" y="340526"/>
                      <a:pt x="1377577" y="340526"/>
                    </a:cubicBezTo>
                    <a:cubicBezTo>
                      <a:pt x="1289114" y="340526"/>
                      <a:pt x="1216754" y="329182"/>
                      <a:pt x="1217400" y="296472"/>
                    </a:cubicBezTo>
                    <a:cubicBezTo>
                      <a:pt x="1217562" y="288294"/>
                      <a:pt x="1222367" y="274692"/>
                      <a:pt x="1230865" y="258889"/>
                    </a:cubicBezTo>
                    <a:lnTo>
                      <a:pt x="1241414" y="243853"/>
                    </a:lnTo>
                    <a:lnTo>
                      <a:pt x="1199483" y="251075"/>
                    </a:lnTo>
                    <a:cubicBezTo>
                      <a:pt x="1147215" y="251075"/>
                      <a:pt x="1104462" y="240942"/>
                      <a:pt x="1104844" y="211721"/>
                    </a:cubicBezTo>
                    <a:lnTo>
                      <a:pt x="1107179" y="201868"/>
                    </a:lnTo>
                    <a:lnTo>
                      <a:pt x="1000650" y="213111"/>
                    </a:lnTo>
                    <a:cubicBezTo>
                      <a:pt x="931559" y="213111"/>
                      <a:pt x="871902" y="206955"/>
                      <a:pt x="846675" y="190564"/>
                    </a:cubicBezTo>
                    <a:lnTo>
                      <a:pt x="835943" y="173866"/>
                    </a:lnTo>
                    <a:lnTo>
                      <a:pt x="749455" y="182903"/>
                    </a:lnTo>
                    <a:lnTo>
                      <a:pt x="650466" y="175096"/>
                    </a:lnTo>
                    <a:lnTo>
                      <a:pt x="643081" y="183519"/>
                    </a:lnTo>
                    <a:cubicBezTo>
                      <a:pt x="619974" y="196100"/>
                      <a:pt x="565879" y="204927"/>
                      <a:pt x="502830" y="204927"/>
                    </a:cubicBezTo>
                    <a:lnTo>
                      <a:pt x="431823" y="199814"/>
                    </a:lnTo>
                    <a:lnTo>
                      <a:pt x="433855" y="205425"/>
                    </a:lnTo>
                    <a:cubicBezTo>
                      <a:pt x="435529" y="211184"/>
                      <a:pt x="436405" y="215790"/>
                      <a:pt x="436405" y="218797"/>
                    </a:cubicBezTo>
                    <a:cubicBezTo>
                      <a:pt x="436405" y="242850"/>
                      <a:pt x="377174" y="262350"/>
                      <a:pt x="304110" y="262350"/>
                    </a:cubicBezTo>
                    <a:lnTo>
                      <a:pt x="243777" y="256140"/>
                    </a:lnTo>
                    <a:lnTo>
                      <a:pt x="259959" y="283889"/>
                    </a:lnTo>
                    <a:cubicBezTo>
                      <a:pt x="266486" y="298250"/>
                      <a:pt x="270060" y="309950"/>
                      <a:pt x="270060" y="315618"/>
                    </a:cubicBezTo>
                    <a:cubicBezTo>
                      <a:pt x="270060" y="338292"/>
                      <a:pt x="209606" y="356673"/>
                      <a:pt x="135032" y="356673"/>
                    </a:cubicBezTo>
                    <a:cubicBezTo>
                      <a:pt x="60458" y="356673"/>
                      <a:pt x="-541" y="346102"/>
                      <a:pt x="3" y="315618"/>
                    </a:cubicBezTo>
                    <a:cubicBezTo>
                      <a:pt x="548" y="285134"/>
                      <a:pt x="63724" y="173770"/>
                      <a:pt x="138298" y="173770"/>
                    </a:cubicBezTo>
                    <a:cubicBezTo>
                      <a:pt x="147619" y="173770"/>
                      <a:pt x="156669" y="175632"/>
                      <a:pt x="165370" y="178935"/>
                    </a:cubicBezTo>
                    <a:lnTo>
                      <a:pt x="180733" y="187430"/>
                    </a:lnTo>
                    <a:lnTo>
                      <a:pt x="182936" y="181641"/>
                    </a:lnTo>
                    <a:cubicBezTo>
                      <a:pt x="203994" y="134771"/>
                      <a:pt x="252511" y="68316"/>
                      <a:pt x="307309" y="68316"/>
                    </a:cubicBezTo>
                    <a:cubicBezTo>
                      <a:pt x="325576" y="68316"/>
                      <a:pt x="342777" y="76218"/>
                      <a:pt x="358305" y="88446"/>
                    </a:cubicBezTo>
                    <a:lnTo>
                      <a:pt x="383152" y="116412"/>
                    </a:lnTo>
                    <a:lnTo>
                      <a:pt x="397271" y="99560"/>
                    </a:lnTo>
                    <a:cubicBezTo>
                      <a:pt x="425660" y="72537"/>
                      <a:pt x="464480" y="48766"/>
                      <a:pt x="506512" y="48766"/>
                    </a:cubicBezTo>
                    <a:cubicBezTo>
                      <a:pt x="527528" y="48766"/>
                      <a:pt x="547319" y="55125"/>
                      <a:pt x="565185" y="64967"/>
                    </a:cubicBezTo>
                    <a:lnTo>
                      <a:pt x="607139" y="97996"/>
                    </a:lnTo>
                    <a:lnTo>
                      <a:pt x="636588" y="59493"/>
                    </a:lnTo>
                    <a:cubicBezTo>
                      <a:pt x="666942" y="27841"/>
                      <a:pt x="708449" y="0"/>
                      <a:pt x="753391" y="0"/>
                    </a:cubicBezTo>
                    <a:close/>
                  </a:path>
                </a:pathLst>
              </a:custGeom>
              <a:solidFill>
                <a:schemeClr val="tx1">
                  <a:alpha val="70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78" name="グループ化 277">
                <a:extLst>
                  <a:ext uri="{FF2B5EF4-FFF2-40B4-BE49-F238E27FC236}">
                    <a16:creationId xmlns:a16="http://schemas.microsoft.com/office/drawing/2014/main" id="{15B53826-9AC4-4977-9FFE-767ADA827E95}"/>
                  </a:ext>
                </a:extLst>
              </p:cNvPr>
              <p:cNvGrpSpPr/>
              <p:nvPr/>
            </p:nvGrpSpPr>
            <p:grpSpPr>
              <a:xfrm>
                <a:off x="2309919" y="3290264"/>
                <a:ext cx="1537754" cy="356673"/>
                <a:chOff x="2309919" y="3290264"/>
                <a:chExt cx="1537754" cy="356673"/>
              </a:xfrm>
            </p:grpSpPr>
            <p:sp>
              <p:nvSpPr>
                <p:cNvPr id="289" name="楕円 2">
                  <a:extLst>
                    <a:ext uri="{FF2B5EF4-FFF2-40B4-BE49-F238E27FC236}">
                      <a16:creationId xmlns:a16="http://schemas.microsoft.com/office/drawing/2014/main" id="{26332F0B-232E-4C40-B6CF-2A2E08019DF1}"/>
                    </a:ext>
                  </a:extLst>
                </p:cNvPr>
                <p:cNvSpPr/>
                <p:nvPr/>
              </p:nvSpPr>
              <p:spPr bwMode="auto">
                <a:xfrm>
                  <a:off x="2896620" y="3290264"/>
                  <a:ext cx="325503" cy="18290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7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0" name="楕円 2">
                  <a:extLst>
                    <a:ext uri="{FF2B5EF4-FFF2-40B4-BE49-F238E27FC236}">
                      <a16:creationId xmlns:a16="http://schemas.microsoft.com/office/drawing/2014/main" id="{AE6DDD58-2B1C-418C-A9C0-7E90B5436861}"/>
                    </a:ext>
                  </a:extLst>
                </p:cNvPr>
                <p:cNvSpPr/>
                <p:nvPr/>
              </p:nvSpPr>
              <p:spPr bwMode="auto">
                <a:xfrm>
                  <a:off x="2660533" y="3339030"/>
                  <a:ext cx="304429" cy="15616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1" name="楕円 2">
                  <a:extLst>
                    <a:ext uri="{FF2B5EF4-FFF2-40B4-BE49-F238E27FC236}">
                      <a16:creationId xmlns:a16="http://schemas.microsoft.com/office/drawing/2014/main" id="{E3DD14CC-68BF-42F3-810A-5DF8F2008A5B}"/>
                    </a:ext>
                  </a:extLst>
                </p:cNvPr>
                <p:cNvSpPr/>
                <p:nvPr/>
              </p:nvSpPr>
              <p:spPr bwMode="auto">
                <a:xfrm>
                  <a:off x="3143765" y="3314030"/>
                  <a:ext cx="333603" cy="189345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2" name="楕円 2">
                  <a:extLst>
                    <a:ext uri="{FF2B5EF4-FFF2-40B4-BE49-F238E27FC236}">
                      <a16:creationId xmlns:a16="http://schemas.microsoft.com/office/drawing/2014/main" id="{C6D1E53E-899C-403F-8778-E8D7A83BB6C4}"/>
                    </a:ext>
                  </a:extLst>
                </p:cNvPr>
                <p:cNvSpPr/>
                <p:nvPr/>
              </p:nvSpPr>
              <p:spPr bwMode="auto">
                <a:xfrm>
                  <a:off x="2481730" y="3358580"/>
                  <a:ext cx="264594" cy="1940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3" name="楕円 2">
                  <a:extLst>
                    <a:ext uri="{FF2B5EF4-FFF2-40B4-BE49-F238E27FC236}">
                      <a16:creationId xmlns:a16="http://schemas.microsoft.com/office/drawing/2014/main" id="{1D23024A-D289-49F4-90FC-6CC5492905AD}"/>
                    </a:ext>
                  </a:extLst>
                </p:cNvPr>
                <p:cNvSpPr/>
                <p:nvPr/>
              </p:nvSpPr>
              <p:spPr bwMode="auto">
                <a:xfrm>
                  <a:off x="2309919" y="3464034"/>
                  <a:ext cx="270060" cy="18290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7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4" name="楕円 2">
                  <a:extLst>
                    <a:ext uri="{FF2B5EF4-FFF2-40B4-BE49-F238E27FC236}">
                      <a16:creationId xmlns:a16="http://schemas.microsoft.com/office/drawing/2014/main" id="{917A9145-D097-44DF-9818-97978980BBFA}"/>
                    </a:ext>
                  </a:extLst>
                </p:cNvPr>
                <p:cNvSpPr/>
                <p:nvPr/>
              </p:nvSpPr>
              <p:spPr bwMode="auto">
                <a:xfrm>
                  <a:off x="3414760" y="3366016"/>
                  <a:ext cx="189281" cy="1753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5" name="楕円 2">
                  <a:extLst>
                    <a:ext uri="{FF2B5EF4-FFF2-40B4-BE49-F238E27FC236}">
                      <a16:creationId xmlns:a16="http://schemas.microsoft.com/office/drawing/2014/main" id="{38C8A362-5F35-4FA8-B530-EF1CAC3EFE2F}"/>
                    </a:ext>
                  </a:extLst>
                </p:cNvPr>
                <p:cNvSpPr/>
                <p:nvPr/>
              </p:nvSpPr>
              <p:spPr bwMode="auto">
                <a:xfrm>
                  <a:off x="3527315" y="3434526"/>
                  <a:ext cx="320358" cy="19626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7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79" name="グループ化 278">
                <a:extLst>
                  <a:ext uri="{FF2B5EF4-FFF2-40B4-BE49-F238E27FC236}">
                    <a16:creationId xmlns:a16="http://schemas.microsoft.com/office/drawing/2014/main" id="{83C0C402-5AB2-4781-B742-CFC3375AFB59}"/>
                  </a:ext>
                </a:extLst>
              </p:cNvPr>
              <p:cNvGrpSpPr/>
              <p:nvPr/>
            </p:nvGrpSpPr>
            <p:grpSpPr>
              <a:xfrm>
                <a:off x="2188589" y="3553020"/>
                <a:ext cx="1771639" cy="626500"/>
                <a:chOff x="2188589" y="3553020"/>
                <a:chExt cx="1771639" cy="626500"/>
              </a:xfrm>
            </p:grpSpPr>
            <p:sp>
              <p:nvSpPr>
                <p:cNvPr id="280" name="楕円 2">
                  <a:extLst>
                    <a:ext uri="{FF2B5EF4-FFF2-40B4-BE49-F238E27FC236}">
                      <a16:creationId xmlns:a16="http://schemas.microsoft.com/office/drawing/2014/main" id="{EE5A058C-591D-421D-982F-14A72654213D}"/>
                    </a:ext>
                  </a:extLst>
                </p:cNvPr>
                <p:cNvSpPr/>
                <p:nvPr/>
              </p:nvSpPr>
              <p:spPr bwMode="auto">
                <a:xfrm>
                  <a:off x="2188589" y="3608206"/>
                  <a:ext cx="274568" cy="17565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1" name="楕円 2">
                  <a:extLst>
                    <a:ext uri="{FF2B5EF4-FFF2-40B4-BE49-F238E27FC236}">
                      <a16:creationId xmlns:a16="http://schemas.microsoft.com/office/drawing/2014/main" id="{C3A926AB-F9FC-4879-A78B-D1923D1C1E8B}"/>
                    </a:ext>
                  </a:extLst>
                </p:cNvPr>
                <p:cNvSpPr/>
                <p:nvPr/>
              </p:nvSpPr>
              <p:spPr bwMode="auto">
                <a:xfrm>
                  <a:off x="2236163" y="3719830"/>
                  <a:ext cx="249416" cy="2072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2" name="楕円 2">
                  <a:extLst>
                    <a:ext uri="{FF2B5EF4-FFF2-40B4-BE49-F238E27FC236}">
                      <a16:creationId xmlns:a16="http://schemas.microsoft.com/office/drawing/2014/main" id="{EE6A06B5-AEC6-4D9F-928A-52F9723986E6}"/>
                    </a:ext>
                  </a:extLst>
                </p:cNvPr>
                <p:cNvSpPr/>
                <p:nvPr/>
              </p:nvSpPr>
              <p:spPr bwMode="auto">
                <a:xfrm>
                  <a:off x="2345637" y="3835509"/>
                  <a:ext cx="314895" cy="203177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7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3" name="楕円 2">
                  <a:extLst>
                    <a:ext uri="{FF2B5EF4-FFF2-40B4-BE49-F238E27FC236}">
                      <a16:creationId xmlns:a16="http://schemas.microsoft.com/office/drawing/2014/main" id="{26470C97-F180-4CE4-ABC4-73BD466BF664}"/>
                    </a:ext>
                  </a:extLst>
                </p:cNvPr>
                <p:cNvSpPr/>
                <p:nvPr/>
              </p:nvSpPr>
              <p:spPr bwMode="auto">
                <a:xfrm>
                  <a:off x="2518836" y="3948483"/>
                  <a:ext cx="334992" cy="18040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4" name="楕円 2">
                  <a:extLst>
                    <a:ext uri="{FF2B5EF4-FFF2-40B4-BE49-F238E27FC236}">
                      <a16:creationId xmlns:a16="http://schemas.microsoft.com/office/drawing/2014/main" id="{7EA2874E-0908-4DC4-A9BE-9130D553BBEA}"/>
                    </a:ext>
                  </a:extLst>
                </p:cNvPr>
                <p:cNvSpPr/>
                <p:nvPr/>
              </p:nvSpPr>
              <p:spPr bwMode="auto">
                <a:xfrm>
                  <a:off x="2753674" y="3998016"/>
                  <a:ext cx="468630" cy="18150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5" name="楕円 2">
                  <a:extLst>
                    <a:ext uri="{FF2B5EF4-FFF2-40B4-BE49-F238E27FC236}">
                      <a16:creationId xmlns:a16="http://schemas.microsoft.com/office/drawing/2014/main" id="{22055227-F44F-4CB6-99CA-27245D824F14}"/>
                    </a:ext>
                  </a:extLst>
                </p:cNvPr>
                <p:cNvSpPr/>
                <p:nvPr/>
              </p:nvSpPr>
              <p:spPr bwMode="auto">
                <a:xfrm>
                  <a:off x="3710812" y="3553020"/>
                  <a:ext cx="249416" cy="2072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6" name="楕円 2">
                  <a:extLst>
                    <a:ext uri="{FF2B5EF4-FFF2-40B4-BE49-F238E27FC236}">
                      <a16:creationId xmlns:a16="http://schemas.microsoft.com/office/drawing/2014/main" id="{5CEE6F8D-1530-497E-938E-AE72192E9942}"/>
                    </a:ext>
                  </a:extLst>
                </p:cNvPr>
                <p:cNvSpPr/>
                <p:nvPr/>
              </p:nvSpPr>
              <p:spPr bwMode="auto">
                <a:xfrm>
                  <a:off x="3660322" y="3728664"/>
                  <a:ext cx="297784" cy="20501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7" name="楕円 2">
                  <a:extLst>
                    <a:ext uri="{FF2B5EF4-FFF2-40B4-BE49-F238E27FC236}">
                      <a16:creationId xmlns:a16="http://schemas.microsoft.com/office/drawing/2014/main" id="{830EE8CE-416B-4916-AB12-8167969246FB}"/>
                    </a:ext>
                  </a:extLst>
                </p:cNvPr>
                <p:cNvSpPr/>
                <p:nvPr/>
              </p:nvSpPr>
              <p:spPr bwMode="auto">
                <a:xfrm>
                  <a:off x="3477309" y="3839339"/>
                  <a:ext cx="320358" cy="19626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7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8" name="楕円 2">
                  <a:extLst>
                    <a:ext uri="{FF2B5EF4-FFF2-40B4-BE49-F238E27FC236}">
                      <a16:creationId xmlns:a16="http://schemas.microsoft.com/office/drawing/2014/main" id="{2CEB8BB7-FF36-4AB4-B1CC-0C49FBC49290}"/>
                    </a:ext>
                  </a:extLst>
                </p:cNvPr>
                <p:cNvSpPr/>
                <p:nvPr/>
              </p:nvSpPr>
              <p:spPr bwMode="auto">
                <a:xfrm>
                  <a:off x="3132645" y="3936581"/>
                  <a:ext cx="495716" cy="240077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47" name="グループ化 246">
              <a:extLst>
                <a:ext uri="{FF2B5EF4-FFF2-40B4-BE49-F238E27FC236}">
                  <a16:creationId xmlns:a16="http://schemas.microsoft.com/office/drawing/2014/main" id="{0CDF3E65-D650-46CC-B197-0A1ADECE96AD}"/>
                </a:ext>
              </a:extLst>
            </p:cNvPr>
            <p:cNvGrpSpPr/>
            <p:nvPr/>
          </p:nvGrpSpPr>
          <p:grpSpPr>
            <a:xfrm>
              <a:off x="4731984" y="1229824"/>
              <a:ext cx="468132" cy="475841"/>
              <a:chOff x="3481809" y="388960"/>
              <a:chExt cx="468132" cy="475841"/>
            </a:xfrm>
          </p:grpSpPr>
          <p:sp>
            <p:nvSpPr>
              <p:cNvPr id="263" name="フリーフォーム: 図形 262">
                <a:extLst>
                  <a:ext uri="{FF2B5EF4-FFF2-40B4-BE49-F238E27FC236}">
                    <a16:creationId xmlns:a16="http://schemas.microsoft.com/office/drawing/2014/main" id="{F27E3BF4-A30D-4FA7-9FA4-B59EA482C314}"/>
                  </a:ext>
                </a:extLst>
              </p:cNvPr>
              <p:cNvSpPr/>
              <p:nvPr/>
            </p:nvSpPr>
            <p:spPr>
              <a:xfrm>
                <a:off x="3481809" y="388960"/>
                <a:ext cx="468132" cy="442225"/>
              </a:xfrm>
              <a:custGeom>
                <a:avLst/>
                <a:gdLst>
                  <a:gd name="connsiteX0" fmla="*/ 234066 w 468132"/>
                  <a:gd name="connsiteY0" fmla="*/ 0 h 442225"/>
                  <a:gd name="connsiteX1" fmla="*/ 399576 w 468132"/>
                  <a:gd name="connsiteY1" fmla="*/ 76559 h 442225"/>
                  <a:gd name="connsiteX2" fmla="*/ 399576 w 468132"/>
                  <a:gd name="connsiteY2" fmla="*/ 76559 h 442225"/>
                  <a:gd name="connsiteX3" fmla="*/ 450993 w 468132"/>
                  <a:gd name="connsiteY3" fmla="*/ 359753 h 442225"/>
                  <a:gd name="connsiteX4" fmla="*/ 401953 w 468132"/>
                  <a:gd name="connsiteY4" fmla="*/ 442225 h 442225"/>
                  <a:gd name="connsiteX5" fmla="*/ 66179 w 468132"/>
                  <a:gd name="connsiteY5" fmla="*/ 442225 h 442225"/>
                  <a:gd name="connsiteX6" fmla="*/ 17139 w 468132"/>
                  <a:gd name="connsiteY6" fmla="*/ 359752 h 442225"/>
                  <a:gd name="connsiteX7" fmla="*/ 68556 w 468132"/>
                  <a:gd name="connsiteY7" fmla="*/ 76559 h 442225"/>
                  <a:gd name="connsiteX8" fmla="*/ 234066 w 468132"/>
                  <a:gd name="connsiteY8" fmla="*/ 0 h 442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68132" h="442225">
                    <a:moveTo>
                      <a:pt x="234066" y="0"/>
                    </a:moveTo>
                    <a:cubicBezTo>
                      <a:pt x="293969" y="0"/>
                      <a:pt x="353872" y="25520"/>
                      <a:pt x="399576" y="76559"/>
                    </a:cubicBezTo>
                    <a:lnTo>
                      <a:pt x="399576" y="76559"/>
                    </a:lnTo>
                    <a:cubicBezTo>
                      <a:pt x="468132" y="153119"/>
                      <a:pt x="485271" y="265355"/>
                      <a:pt x="450993" y="359753"/>
                    </a:cubicBezTo>
                    <a:lnTo>
                      <a:pt x="401953" y="442225"/>
                    </a:lnTo>
                    <a:lnTo>
                      <a:pt x="66179" y="442225"/>
                    </a:lnTo>
                    <a:lnTo>
                      <a:pt x="17139" y="359752"/>
                    </a:lnTo>
                    <a:cubicBezTo>
                      <a:pt x="-17139" y="265355"/>
                      <a:pt x="0" y="153119"/>
                      <a:pt x="68556" y="76559"/>
                    </a:cubicBezTo>
                    <a:cubicBezTo>
                      <a:pt x="114260" y="25520"/>
                      <a:pt x="174164" y="0"/>
                      <a:pt x="23406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4" name="円/楕円 238">
                <a:extLst>
                  <a:ext uri="{FF2B5EF4-FFF2-40B4-BE49-F238E27FC236}">
                    <a16:creationId xmlns:a16="http://schemas.microsoft.com/office/drawing/2014/main" id="{A8BA422D-88F2-4F77-9DF5-BA2CB94F4F78}"/>
                  </a:ext>
                </a:extLst>
              </p:cNvPr>
              <p:cNvSpPr/>
              <p:nvPr/>
            </p:nvSpPr>
            <p:spPr>
              <a:xfrm>
                <a:off x="3527997" y="540198"/>
                <a:ext cx="370364" cy="324603"/>
              </a:xfrm>
              <a:custGeom>
                <a:avLst/>
                <a:gdLst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80962 w 579044"/>
                  <a:gd name="connsiteY4" fmla="*/ 91440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42862 w 579044"/>
                  <a:gd name="connsiteY4" fmla="*/ 170815 h 636588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9044" h="507499">
                    <a:moveTo>
                      <a:pt x="349847" y="39186"/>
                    </a:moveTo>
                    <a:cubicBezTo>
                      <a:pt x="497046" y="-33839"/>
                      <a:pt x="579044" y="13416"/>
                      <a:pt x="579044" y="189205"/>
                    </a:cubicBezTo>
                    <a:cubicBezTo>
                      <a:pt x="579044" y="364994"/>
                      <a:pt x="449421" y="507499"/>
                      <a:pt x="289522" y="507499"/>
                    </a:cubicBezTo>
                    <a:cubicBezTo>
                      <a:pt x="129623" y="507499"/>
                      <a:pt x="0" y="364994"/>
                      <a:pt x="0" y="189205"/>
                    </a:cubicBezTo>
                    <a:cubicBezTo>
                      <a:pt x="0" y="13416"/>
                      <a:pt x="91523" y="-49714"/>
                      <a:pt x="342862" y="41726"/>
                    </a:cubicBezTo>
                  </a:path>
                </a:pathLst>
              </a:custGeom>
              <a:solidFill>
                <a:srgbClr val="FF99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5" name="フリーフォーム 1074">
                <a:extLst>
                  <a:ext uri="{FF2B5EF4-FFF2-40B4-BE49-F238E27FC236}">
                    <a16:creationId xmlns:a16="http://schemas.microsoft.com/office/drawing/2014/main" id="{60A3AC56-4753-4416-89FB-BB718BD7E444}"/>
                  </a:ext>
                </a:extLst>
              </p:cNvPr>
              <p:cNvSpPr/>
              <p:nvPr/>
            </p:nvSpPr>
            <p:spPr>
              <a:xfrm>
                <a:off x="3530884" y="506910"/>
                <a:ext cx="367477" cy="98889"/>
              </a:xfrm>
              <a:custGeom>
                <a:avLst/>
                <a:gdLst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28" fmla="*/ 287487 w 574531"/>
                  <a:gd name="connsiteY28" fmla="*/ 0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28" fmla="*/ 378927 w 574531"/>
                  <a:gd name="connsiteY28" fmla="*/ 54626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0" fmla="*/ 541357 w 574531"/>
                  <a:gd name="connsiteY0" fmla="*/ 0 h 105121"/>
                  <a:gd name="connsiteX1" fmla="*/ 565729 w 574531"/>
                  <a:gd name="connsiteY1" fmla="*/ 12759 h 105121"/>
                  <a:gd name="connsiteX2" fmla="*/ 574531 w 574531"/>
                  <a:gd name="connsiteY2" fmla="*/ 105121 h 105121"/>
                  <a:gd name="connsiteX3" fmla="*/ 507831 w 574531"/>
                  <a:gd name="connsiteY3" fmla="*/ 68883 h 105121"/>
                  <a:gd name="connsiteX4" fmla="*/ 499725 w 574531"/>
                  <a:gd name="connsiteY4" fmla="*/ 53113 h 105121"/>
                  <a:gd name="connsiteX5" fmla="*/ 504681 w 574531"/>
                  <a:gd name="connsiteY5" fmla="*/ 105121 h 105121"/>
                  <a:gd name="connsiteX6" fmla="*/ 437981 w 574531"/>
                  <a:gd name="connsiteY6" fmla="*/ 68883 h 105121"/>
                  <a:gd name="connsiteX7" fmla="*/ 429875 w 574531"/>
                  <a:gd name="connsiteY7" fmla="*/ 53113 h 105121"/>
                  <a:gd name="connsiteX8" fmla="*/ 434831 w 574531"/>
                  <a:gd name="connsiteY8" fmla="*/ 105121 h 105121"/>
                  <a:gd name="connsiteX9" fmla="*/ 368131 w 574531"/>
                  <a:gd name="connsiteY9" fmla="*/ 68883 h 105121"/>
                  <a:gd name="connsiteX10" fmla="*/ 360025 w 574531"/>
                  <a:gd name="connsiteY10" fmla="*/ 53113 h 105121"/>
                  <a:gd name="connsiteX11" fmla="*/ 364981 w 574531"/>
                  <a:gd name="connsiteY11" fmla="*/ 105121 h 105121"/>
                  <a:gd name="connsiteX12" fmla="*/ 298281 w 574531"/>
                  <a:gd name="connsiteY12" fmla="*/ 68883 h 105121"/>
                  <a:gd name="connsiteX13" fmla="*/ 294073 w 574531"/>
                  <a:gd name="connsiteY13" fmla="*/ 60696 h 105121"/>
                  <a:gd name="connsiteX14" fmla="*/ 298306 w 574531"/>
                  <a:gd name="connsiteY14" fmla="*/ 105121 h 105121"/>
                  <a:gd name="connsiteX15" fmla="*/ 231606 w 574531"/>
                  <a:gd name="connsiteY15" fmla="*/ 68883 h 105121"/>
                  <a:gd name="connsiteX16" fmla="*/ 223500 w 574531"/>
                  <a:gd name="connsiteY16" fmla="*/ 53113 h 105121"/>
                  <a:gd name="connsiteX17" fmla="*/ 228456 w 574531"/>
                  <a:gd name="connsiteY17" fmla="*/ 105121 h 105121"/>
                  <a:gd name="connsiteX18" fmla="*/ 161756 w 574531"/>
                  <a:gd name="connsiteY18" fmla="*/ 68883 h 105121"/>
                  <a:gd name="connsiteX19" fmla="*/ 153650 w 574531"/>
                  <a:gd name="connsiteY19" fmla="*/ 53113 h 105121"/>
                  <a:gd name="connsiteX20" fmla="*/ 158606 w 574531"/>
                  <a:gd name="connsiteY20" fmla="*/ 105121 h 105121"/>
                  <a:gd name="connsiteX21" fmla="*/ 91906 w 574531"/>
                  <a:gd name="connsiteY21" fmla="*/ 68883 h 105121"/>
                  <a:gd name="connsiteX22" fmla="*/ 83800 w 574531"/>
                  <a:gd name="connsiteY22" fmla="*/ 53113 h 105121"/>
                  <a:gd name="connsiteX23" fmla="*/ 88756 w 574531"/>
                  <a:gd name="connsiteY23" fmla="*/ 105121 h 105121"/>
                  <a:gd name="connsiteX24" fmla="*/ 1841 w 574531"/>
                  <a:gd name="connsiteY24" fmla="*/ 29556 h 105121"/>
                  <a:gd name="connsiteX25" fmla="*/ 0 w 574531"/>
                  <a:gd name="connsiteY25" fmla="*/ 17599 h 105121"/>
                  <a:gd name="connsiteX0" fmla="*/ 565729 w 574531"/>
                  <a:gd name="connsiteY0" fmla="*/ 0 h 92362"/>
                  <a:gd name="connsiteX1" fmla="*/ 574531 w 574531"/>
                  <a:gd name="connsiteY1" fmla="*/ 92362 h 92362"/>
                  <a:gd name="connsiteX2" fmla="*/ 507831 w 574531"/>
                  <a:gd name="connsiteY2" fmla="*/ 56124 h 92362"/>
                  <a:gd name="connsiteX3" fmla="*/ 499725 w 574531"/>
                  <a:gd name="connsiteY3" fmla="*/ 40354 h 92362"/>
                  <a:gd name="connsiteX4" fmla="*/ 504681 w 574531"/>
                  <a:gd name="connsiteY4" fmla="*/ 92362 h 92362"/>
                  <a:gd name="connsiteX5" fmla="*/ 437981 w 574531"/>
                  <a:gd name="connsiteY5" fmla="*/ 56124 h 92362"/>
                  <a:gd name="connsiteX6" fmla="*/ 429875 w 574531"/>
                  <a:gd name="connsiteY6" fmla="*/ 40354 h 92362"/>
                  <a:gd name="connsiteX7" fmla="*/ 434831 w 574531"/>
                  <a:gd name="connsiteY7" fmla="*/ 92362 h 92362"/>
                  <a:gd name="connsiteX8" fmla="*/ 368131 w 574531"/>
                  <a:gd name="connsiteY8" fmla="*/ 56124 h 92362"/>
                  <a:gd name="connsiteX9" fmla="*/ 360025 w 574531"/>
                  <a:gd name="connsiteY9" fmla="*/ 40354 h 92362"/>
                  <a:gd name="connsiteX10" fmla="*/ 364981 w 574531"/>
                  <a:gd name="connsiteY10" fmla="*/ 92362 h 92362"/>
                  <a:gd name="connsiteX11" fmla="*/ 298281 w 574531"/>
                  <a:gd name="connsiteY11" fmla="*/ 56124 h 92362"/>
                  <a:gd name="connsiteX12" fmla="*/ 294073 w 574531"/>
                  <a:gd name="connsiteY12" fmla="*/ 47937 h 92362"/>
                  <a:gd name="connsiteX13" fmla="*/ 298306 w 574531"/>
                  <a:gd name="connsiteY13" fmla="*/ 92362 h 92362"/>
                  <a:gd name="connsiteX14" fmla="*/ 231606 w 574531"/>
                  <a:gd name="connsiteY14" fmla="*/ 56124 h 92362"/>
                  <a:gd name="connsiteX15" fmla="*/ 223500 w 574531"/>
                  <a:gd name="connsiteY15" fmla="*/ 40354 h 92362"/>
                  <a:gd name="connsiteX16" fmla="*/ 228456 w 574531"/>
                  <a:gd name="connsiteY16" fmla="*/ 92362 h 92362"/>
                  <a:gd name="connsiteX17" fmla="*/ 161756 w 574531"/>
                  <a:gd name="connsiteY17" fmla="*/ 56124 h 92362"/>
                  <a:gd name="connsiteX18" fmla="*/ 153650 w 574531"/>
                  <a:gd name="connsiteY18" fmla="*/ 40354 h 92362"/>
                  <a:gd name="connsiteX19" fmla="*/ 158606 w 574531"/>
                  <a:gd name="connsiteY19" fmla="*/ 92362 h 92362"/>
                  <a:gd name="connsiteX20" fmla="*/ 91906 w 574531"/>
                  <a:gd name="connsiteY20" fmla="*/ 56124 h 92362"/>
                  <a:gd name="connsiteX21" fmla="*/ 83800 w 574531"/>
                  <a:gd name="connsiteY21" fmla="*/ 40354 h 92362"/>
                  <a:gd name="connsiteX22" fmla="*/ 88756 w 574531"/>
                  <a:gd name="connsiteY22" fmla="*/ 92362 h 92362"/>
                  <a:gd name="connsiteX23" fmla="*/ 1841 w 574531"/>
                  <a:gd name="connsiteY23" fmla="*/ 16797 h 92362"/>
                  <a:gd name="connsiteX24" fmla="*/ 0 w 574531"/>
                  <a:gd name="connsiteY24" fmla="*/ 4840 h 92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74531" h="92362">
                    <a:moveTo>
                      <a:pt x="565729" y="0"/>
                    </a:moveTo>
                    <a:lnTo>
                      <a:pt x="574531" y="92362"/>
                    </a:lnTo>
                    <a:cubicBezTo>
                      <a:pt x="548483" y="92362"/>
                      <a:pt x="524901" y="78514"/>
                      <a:pt x="507831" y="56124"/>
                    </a:cubicBezTo>
                    <a:lnTo>
                      <a:pt x="499725" y="40354"/>
                    </a:lnTo>
                    <a:lnTo>
                      <a:pt x="504681" y="92362"/>
                    </a:lnTo>
                    <a:cubicBezTo>
                      <a:pt x="478633" y="92362"/>
                      <a:pt x="455051" y="78514"/>
                      <a:pt x="437981" y="56124"/>
                    </a:cubicBezTo>
                    <a:lnTo>
                      <a:pt x="429875" y="40354"/>
                    </a:lnTo>
                    <a:lnTo>
                      <a:pt x="434831" y="92362"/>
                    </a:lnTo>
                    <a:cubicBezTo>
                      <a:pt x="408783" y="92362"/>
                      <a:pt x="385201" y="78514"/>
                      <a:pt x="368131" y="56124"/>
                    </a:cubicBezTo>
                    <a:lnTo>
                      <a:pt x="360025" y="40354"/>
                    </a:lnTo>
                    <a:lnTo>
                      <a:pt x="364981" y="92362"/>
                    </a:lnTo>
                    <a:cubicBezTo>
                      <a:pt x="338933" y="92362"/>
                      <a:pt x="315351" y="78514"/>
                      <a:pt x="298281" y="56124"/>
                    </a:cubicBezTo>
                    <a:lnTo>
                      <a:pt x="294073" y="47937"/>
                    </a:lnTo>
                    <a:lnTo>
                      <a:pt x="298306" y="92362"/>
                    </a:lnTo>
                    <a:cubicBezTo>
                      <a:pt x="272258" y="92362"/>
                      <a:pt x="248676" y="78514"/>
                      <a:pt x="231606" y="56124"/>
                    </a:cubicBezTo>
                    <a:lnTo>
                      <a:pt x="223500" y="40354"/>
                    </a:lnTo>
                    <a:lnTo>
                      <a:pt x="228456" y="92362"/>
                    </a:lnTo>
                    <a:cubicBezTo>
                      <a:pt x="202408" y="92362"/>
                      <a:pt x="178826" y="78514"/>
                      <a:pt x="161756" y="56124"/>
                    </a:cubicBezTo>
                    <a:lnTo>
                      <a:pt x="153650" y="40354"/>
                    </a:lnTo>
                    <a:lnTo>
                      <a:pt x="158606" y="92362"/>
                    </a:lnTo>
                    <a:cubicBezTo>
                      <a:pt x="132558" y="92362"/>
                      <a:pt x="108976" y="78514"/>
                      <a:pt x="91906" y="56124"/>
                    </a:cubicBezTo>
                    <a:lnTo>
                      <a:pt x="83800" y="40354"/>
                    </a:lnTo>
                    <a:lnTo>
                      <a:pt x="88756" y="92362"/>
                    </a:lnTo>
                    <a:cubicBezTo>
                      <a:pt x="49684" y="92362"/>
                      <a:pt x="16161" y="61204"/>
                      <a:pt x="1841" y="16797"/>
                    </a:cubicBezTo>
                    <a:lnTo>
                      <a:pt x="0" y="4840"/>
                    </a:lnTo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6" name="角丸四角形 1075">
                <a:extLst>
                  <a:ext uri="{FF2B5EF4-FFF2-40B4-BE49-F238E27FC236}">
                    <a16:creationId xmlns:a16="http://schemas.microsoft.com/office/drawing/2014/main" id="{2E9A956B-28E7-4E33-BBF1-C4D0E49FF6D7}"/>
                  </a:ext>
                </a:extLst>
              </p:cNvPr>
              <p:cNvSpPr/>
              <p:nvPr/>
            </p:nvSpPr>
            <p:spPr>
              <a:xfrm>
                <a:off x="3572760" y="597898"/>
                <a:ext cx="76153" cy="92736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7" name="円/楕円 727">
                <a:extLst>
                  <a:ext uri="{FF2B5EF4-FFF2-40B4-BE49-F238E27FC236}">
                    <a16:creationId xmlns:a16="http://schemas.microsoft.com/office/drawing/2014/main" id="{E1C2F6D4-FF6E-4780-8D73-B4B808117BFC}"/>
                  </a:ext>
                </a:extLst>
              </p:cNvPr>
              <p:cNvSpPr/>
              <p:nvPr/>
            </p:nvSpPr>
            <p:spPr>
              <a:xfrm>
                <a:off x="3586816" y="620104"/>
                <a:ext cx="48040" cy="4804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8" name="角丸四角形 1077">
                <a:extLst>
                  <a:ext uri="{FF2B5EF4-FFF2-40B4-BE49-F238E27FC236}">
                    <a16:creationId xmlns:a16="http://schemas.microsoft.com/office/drawing/2014/main" id="{1B4A6352-B06C-41DE-A86D-AB55B5464CCE}"/>
                  </a:ext>
                </a:extLst>
              </p:cNvPr>
              <p:cNvSpPr/>
              <p:nvPr/>
            </p:nvSpPr>
            <p:spPr>
              <a:xfrm>
                <a:off x="3789038" y="597898"/>
                <a:ext cx="76153" cy="92736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9" name="円/楕円 729">
                <a:extLst>
                  <a:ext uri="{FF2B5EF4-FFF2-40B4-BE49-F238E27FC236}">
                    <a16:creationId xmlns:a16="http://schemas.microsoft.com/office/drawing/2014/main" id="{FA455154-19C5-41C1-A7C0-34EDD9D59DE9}"/>
                  </a:ext>
                </a:extLst>
              </p:cNvPr>
              <p:cNvSpPr/>
              <p:nvPr/>
            </p:nvSpPr>
            <p:spPr>
              <a:xfrm>
                <a:off x="3803094" y="620104"/>
                <a:ext cx="48040" cy="4804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48" name="円/楕円 4">
              <a:extLst>
                <a:ext uri="{FF2B5EF4-FFF2-40B4-BE49-F238E27FC236}">
                  <a16:creationId xmlns:a16="http://schemas.microsoft.com/office/drawing/2014/main" id="{26F7F53E-AE17-462E-8CED-D7713D1331C8}"/>
                </a:ext>
              </a:extLst>
            </p:cNvPr>
            <p:cNvSpPr/>
            <p:nvPr/>
          </p:nvSpPr>
          <p:spPr>
            <a:xfrm>
              <a:off x="4946747" y="1610203"/>
              <a:ext cx="49659" cy="15172"/>
            </a:xfrm>
            <a:custGeom>
              <a:avLst/>
              <a:gdLst/>
              <a:ahLst/>
              <a:cxnLst/>
              <a:rect l="l" t="t" r="r" b="b"/>
              <a:pathLst>
                <a:path w="194934" h="36810">
                  <a:moveTo>
                    <a:pt x="0" y="0"/>
                  </a:moveTo>
                  <a:cubicBezTo>
                    <a:pt x="27202" y="6486"/>
                    <a:pt x="60957" y="9752"/>
                    <a:pt x="97467" y="9752"/>
                  </a:cubicBezTo>
                  <a:cubicBezTo>
                    <a:pt x="133977" y="9752"/>
                    <a:pt x="167732" y="6486"/>
                    <a:pt x="194934" y="0"/>
                  </a:cubicBezTo>
                  <a:cubicBezTo>
                    <a:pt x="186588" y="21408"/>
                    <a:pt x="146006" y="36810"/>
                    <a:pt x="97467" y="36810"/>
                  </a:cubicBezTo>
                  <a:cubicBezTo>
                    <a:pt x="48928" y="36810"/>
                    <a:pt x="8346" y="21408"/>
                    <a:pt x="0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49" name="正方形/長方形 248">
              <a:extLst>
                <a:ext uri="{FF2B5EF4-FFF2-40B4-BE49-F238E27FC236}">
                  <a16:creationId xmlns:a16="http://schemas.microsoft.com/office/drawing/2014/main" id="{CAA740A9-8288-47D6-9F85-BB41F8005E3F}"/>
                </a:ext>
              </a:extLst>
            </p:cNvPr>
            <p:cNvSpPr/>
            <p:nvPr/>
          </p:nvSpPr>
          <p:spPr bwMode="auto">
            <a:xfrm>
              <a:off x="4586788" y="1584298"/>
              <a:ext cx="766965" cy="162732"/>
            </a:xfrm>
            <a:prstGeom prst="rect">
              <a:avLst/>
            </a:prstGeom>
            <a:solidFill>
              <a:srgbClr val="00B0F0"/>
            </a:solidFill>
            <a:ln w="12700">
              <a:noFill/>
              <a:prstDash val="solid"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grpSp>
          <p:nvGrpSpPr>
            <p:cNvPr id="250" name="グループ化 249">
              <a:extLst>
                <a:ext uri="{FF2B5EF4-FFF2-40B4-BE49-F238E27FC236}">
                  <a16:creationId xmlns:a16="http://schemas.microsoft.com/office/drawing/2014/main" id="{AA936925-CAD2-4045-9747-5C29852CDB3A}"/>
                </a:ext>
              </a:extLst>
            </p:cNvPr>
            <p:cNvGrpSpPr/>
            <p:nvPr/>
          </p:nvGrpSpPr>
          <p:grpSpPr>
            <a:xfrm>
              <a:off x="4436228" y="1344272"/>
              <a:ext cx="1063804" cy="497725"/>
              <a:chOff x="662423" y="3416873"/>
              <a:chExt cx="1063804" cy="497725"/>
            </a:xfrm>
          </p:grpSpPr>
          <p:grpSp>
            <p:nvGrpSpPr>
              <p:cNvPr id="251" name="グループ化 250">
                <a:extLst>
                  <a:ext uri="{FF2B5EF4-FFF2-40B4-BE49-F238E27FC236}">
                    <a16:creationId xmlns:a16="http://schemas.microsoft.com/office/drawing/2014/main" id="{00D85962-8B7B-4CC7-8B12-F8F8FDC1631B}"/>
                  </a:ext>
                </a:extLst>
              </p:cNvPr>
              <p:cNvGrpSpPr/>
              <p:nvPr/>
            </p:nvGrpSpPr>
            <p:grpSpPr>
              <a:xfrm>
                <a:off x="15387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261" name="フリーフォーム: 図形 260">
                  <a:extLst>
                    <a:ext uri="{FF2B5EF4-FFF2-40B4-BE49-F238E27FC236}">
                      <a16:creationId xmlns:a16="http://schemas.microsoft.com/office/drawing/2014/main" id="{2DC34420-646F-4E26-85D1-651FCD58C88D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2" name="フリーフォーム: 図形 261">
                  <a:extLst>
                    <a:ext uri="{FF2B5EF4-FFF2-40B4-BE49-F238E27FC236}">
                      <a16:creationId xmlns:a16="http://schemas.microsoft.com/office/drawing/2014/main" id="{0F7F7FFB-0D9F-4DA7-B0BC-1FED1D118FF8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2" name="グループ化 251">
                <a:extLst>
                  <a:ext uri="{FF2B5EF4-FFF2-40B4-BE49-F238E27FC236}">
                    <a16:creationId xmlns:a16="http://schemas.microsoft.com/office/drawing/2014/main" id="{764F2DC8-D672-46E9-A4D8-420539C914A8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259" name="フリーフォーム: 図形 258">
                  <a:extLst>
                    <a:ext uri="{FF2B5EF4-FFF2-40B4-BE49-F238E27FC236}">
                      <a16:creationId xmlns:a16="http://schemas.microsoft.com/office/drawing/2014/main" id="{DEABCBD5-411C-4FA9-BC0C-B21713681C8D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0" name="フリーフォーム: 図形 259">
                  <a:extLst>
                    <a:ext uri="{FF2B5EF4-FFF2-40B4-BE49-F238E27FC236}">
                      <a16:creationId xmlns:a16="http://schemas.microsoft.com/office/drawing/2014/main" id="{C90EB03E-94B8-42F0-B6CC-51BE99254B36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3" name="グループ化 252">
                <a:extLst>
                  <a:ext uri="{FF2B5EF4-FFF2-40B4-BE49-F238E27FC236}">
                    <a16:creationId xmlns:a16="http://schemas.microsoft.com/office/drawing/2014/main" id="{6C0CF469-BB24-4041-B7D9-DA10BEFC53B7}"/>
                  </a:ext>
                </a:extLst>
              </p:cNvPr>
              <p:cNvGrpSpPr/>
              <p:nvPr/>
            </p:nvGrpSpPr>
            <p:grpSpPr>
              <a:xfrm>
                <a:off x="1329173" y="3620073"/>
                <a:ext cx="187504" cy="262775"/>
                <a:chOff x="1538723" y="3290585"/>
                <a:chExt cx="277618" cy="389064"/>
              </a:xfrm>
            </p:grpSpPr>
            <p:sp>
              <p:nvSpPr>
                <p:cNvPr id="257" name="フリーフォーム: 図形 256">
                  <a:extLst>
                    <a:ext uri="{FF2B5EF4-FFF2-40B4-BE49-F238E27FC236}">
                      <a16:creationId xmlns:a16="http://schemas.microsoft.com/office/drawing/2014/main" id="{A910E019-2890-4821-A4A8-4B35C37914EC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8" name="フリーフォーム: 図形 257">
                  <a:extLst>
                    <a:ext uri="{FF2B5EF4-FFF2-40B4-BE49-F238E27FC236}">
                      <a16:creationId xmlns:a16="http://schemas.microsoft.com/office/drawing/2014/main" id="{08FB9E36-76CB-4FBF-BB2E-329B857F69C4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4" name="グループ化 253">
                <a:extLst>
                  <a:ext uri="{FF2B5EF4-FFF2-40B4-BE49-F238E27FC236}">
                    <a16:creationId xmlns:a16="http://schemas.microsoft.com/office/drawing/2014/main" id="{E64F4C19-B00E-4B92-8800-DECABA226622}"/>
                  </a:ext>
                </a:extLst>
              </p:cNvPr>
              <p:cNvGrpSpPr/>
              <p:nvPr/>
            </p:nvGrpSpPr>
            <p:grpSpPr>
              <a:xfrm>
                <a:off x="897373" y="3651823"/>
                <a:ext cx="187504" cy="262775"/>
                <a:chOff x="1538723" y="3290585"/>
                <a:chExt cx="277618" cy="389064"/>
              </a:xfrm>
            </p:grpSpPr>
            <p:sp>
              <p:nvSpPr>
                <p:cNvPr id="255" name="フリーフォーム: 図形 254">
                  <a:extLst>
                    <a:ext uri="{FF2B5EF4-FFF2-40B4-BE49-F238E27FC236}">
                      <a16:creationId xmlns:a16="http://schemas.microsoft.com/office/drawing/2014/main" id="{3B11C155-3C89-4620-89BD-7B9745D56D40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6" name="フリーフォーム: 図形 255">
                  <a:extLst>
                    <a:ext uri="{FF2B5EF4-FFF2-40B4-BE49-F238E27FC236}">
                      <a16:creationId xmlns:a16="http://schemas.microsoft.com/office/drawing/2014/main" id="{BD84206C-7E6F-49A4-BAA8-742B433E94A3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296" name="グループ化 295">
            <a:extLst>
              <a:ext uri="{FF2B5EF4-FFF2-40B4-BE49-F238E27FC236}">
                <a16:creationId xmlns:a16="http://schemas.microsoft.com/office/drawing/2014/main" id="{E04AE578-C710-477E-AF83-BEDAADD32C02}"/>
              </a:ext>
            </a:extLst>
          </p:cNvPr>
          <p:cNvGrpSpPr/>
          <p:nvPr/>
        </p:nvGrpSpPr>
        <p:grpSpPr>
          <a:xfrm>
            <a:off x="317485" y="4878025"/>
            <a:ext cx="1771639" cy="1180230"/>
            <a:chOff x="317485" y="4878025"/>
            <a:chExt cx="1771639" cy="1180230"/>
          </a:xfrm>
        </p:grpSpPr>
        <p:sp>
          <p:nvSpPr>
            <p:cNvPr id="297" name="フリーフォーム: 図形 296">
              <a:extLst>
                <a:ext uri="{FF2B5EF4-FFF2-40B4-BE49-F238E27FC236}">
                  <a16:creationId xmlns:a16="http://schemas.microsoft.com/office/drawing/2014/main" id="{79FD336C-48DD-4E8B-82A5-D9A963F9D5DD}"/>
                </a:ext>
              </a:extLst>
            </p:cNvPr>
            <p:cNvSpPr/>
            <p:nvPr/>
          </p:nvSpPr>
          <p:spPr bwMode="auto">
            <a:xfrm flipH="1">
              <a:off x="1266879" y="4950035"/>
              <a:ext cx="488211" cy="294311"/>
            </a:xfrm>
            <a:custGeom>
              <a:avLst/>
              <a:gdLst>
                <a:gd name="connsiteX0" fmla="*/ 298577 w 601163"/>
                <a:gd name="connsiteY0" fmla="*/ 85 h 315654"/>
                <a:gd name="connsiteX1" fmla="*/ 353517 w 601163"/>
                <a:gd name="connsiteY1" fmla="*/ 41618 h 315654"/>
                <a:gd name="connsiteX2" fmla="*/ 437260 w 601163"/>
                <a:gd name="connsiteY2" fmla="*/ 89350 h 315654"/>
                <a:gd name="connsiteX3" fmla="*/ 441886 w 601163"/>
                <a:gd name="connsiteY3" fmla="*/ 91839 h 315654"/>
                <a:gd name="connsiteX4" fmla="*/ 445567 w 601163"/>
                <a:gd name="connsiteY4" fmla="*/ 92303 h 315654"/>
                <a:gd name="connsiteX5" fmla="*/ 483262 w 601163"/>
                <a:gd name="connsiteY5" fmla="*/ 131660 h 315654"/>
                <a:gd name="connsiteX6" fmla="*/ 567005 w 601163"/>
                <a:gd name="connsiteY6" fmla="*/ 179392 h 315654"/>
                <a:gd name="connsiteX7" fmla="*/ 600974 w 601163"/>
                <a:gd name="connsiteY7" fmla="*/ 219051 h 315654"/>
                <a:gd name="connsiteX8" fmla="*/ 586346 w 601163"/>
                <a:gd name="connsiteY8" fmla="*/ 258839 h 315654"/>
                <a:gd name="connsiteX9" fmla="*/ 597272 w 601163"/>
                <a:gd name="connsiteY9" fmla="*/ 305555 h 315654"/>
                <a:gd name="connsiteX10" fmla="*/ 591060 w 601163"/>
                <a:gd name="connsiteY10" fmla="*/ 315654 h 315654"/>
                <a:gd name="connsiteX11" fmla="*/ 26144 w 601163"/>
                <a:gd name="connsiteY11" fmla="*/ 315654 h 315654"/>
                <a:gd name="connsiteX12" fmla="*/ 25310 w 601163"/>
                <a:gd name="connsiteY12" fmla="*/ 311584 h 315654"/>
                <a:gd name="connsiteX13" fmla="*/ 25194 w 601163"/>
                <a:gd name="connsiteY13" fmla="*/ 311466 h 315654"/>
                <a:gd name="connsiteX14" fmla="*/ 8548 w 601163"/>
                <a:gd name="connsiteY14" fmla="*/ 294599 h 315654"/>
                <a:gd name="connsiteX15" fmla="*/ 410 w 601163"/>
                <a:gd name="connsiteY15" fmla="*/ 270053 h 315654"/>
                <a:gd name="connsiteX16" fmla="*/ 7502 w 601163"/>
                <a:gd name="connsiteY16" fmla="*/ 232766 h 315654"/>
                <a:gd name="connsiteX17" fmla="*/ 6407 w 601163"/>
                <a:gd name="connsiteY17" fmla="*/ 173041 h 315654"/>
                <a:gd name="connsiteX18" fmla="*/ 60338 w 601163"/>
                <a:gd name="connsiteY18" fmla="*/ 133234 h 315654"/>
                <a:gd name="connsiteX19" fmla="*/ 83477 w 601163"/>
                <a:gd name="connsiteY19" fmla="*/ 93881 h 315654"/>
                <a:gd name="connsiteX20" fmla="*/ 113054 w 601163"/>
                <a:gd name="connsiteY20" fmla="*/ 86347 h 315654"/>
                <a:gd name="connsiteX21" fmla="*/ 127491 w 601163"/>
                <a:gd name="connsiteY21" fmla="*/ 94260 h 315654"/>
                <a:gd name="connsiteX22" fmla="*/ 138954 w 601163"/>
                <a:gd name="connsiteY22" fmla="*/ 78646 h 315654"/>
                <a:gd name="connsiteX23" fmla="*/ 170969 w 601163"/>
                <a:gd name="connsiteY23" fmla="*/ 68690 h 315654"/>
                <a:gd name="connsiteX24" fmla="*/ 194109 w 601163"/>
                <a:gd name="connsiteY24" fmla="*/ 29338 h 315654"/>
                <a:gd name="connsiteX25" fmla="*/ 251272 w 601163"/>
                <a:gd name="connsiteY25" fmla="*/ 36926 h 315654"/>
                <a:gd name="connsiteX26" fmla="*/ 298577 w 601163"/>
                <a:gd name="connsiteY26" fmla="*/ 85 h 315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601163" h="315654">
                  <a:moveTo>
                    <a:pt x="298577" y="85"/>
                  </a:moveTo>
                  <a:cubicBezTo>
                    <a:pt x="322227" y="-1342"/>
                    <a:pt x="344151" y="15229"/>
                    <a:pt x="353517" y="41618"/>
                  </a:cubicBezTo>
                  <a:cubicBezTo>
                    <a:pt x="387472" y="26306"/>
                    <a:pt x="425250" y="47835"/>
                    <a:pt x="437260" y="89350"/>
                  </a:cubicBezTo>
                  <a:lnTo>
                    <a:pt x="441886" y="91839"/>
                  </a:lnTo>
                  <a:lnTo>
                    <a:pt x="445567" y="92303"/>
                  </a:lnTo>
                  <a:cubicBezTo>
                    <a:pt x="462149" y="97600"/>
                    <a:pt x="476237" y="111869"/>
                    <a:pt x="483262" y="131660"/>
                  </a:cubicBezTo>
                  <a:cubicBezTo>
                    <a:pt x="517217" y="116349"/>
                    <a:pt x="554995" y="137877"/>
                    <a:pt x="567005" y="179392"/>
                  </a:cubicBezTo>
                  <a:cubicBezTo>
                    <a:pt x="584803" y="180887"/>
                    <a:pt x="599168" y="197655"/>
                    <a:pt x="600974" y="219051"/>
                  </a:cubicBezTo>
                  <a:cubicBezTo>
                    <a:pt x="602285" y="234531"/>
                    <a:pt x="596727" y="249654"/>
                    <a:pt x="586346" y="258839"/>
                  </a:cubicBezTo>
                  <a:cubicBezTo>
                    <a:pt x="597321" y="270388"/>
                    <a:pt x="601614" y="288741"/>
                    <a:pt x="597272" y="305555"/>
                  </a:cubicBezTo>
                  <a:lnTo>
                    <a:pt x="591060" y="315654"/>
                  </a:lnTo>
                  <a:lnTo>
                    <a:pt x="26144" y="315654"/>
                  </a:lnTo>
                  <a:lnTo>
                    <a:pt x="25310" y="311584"/>
                  </a:lnTo>
                  <a:lnTo>
                    <a:pt x="25194" y="311466"/>
                  </a:lnTo>
                  <a:lnTo>
                    <a:pt x="8548" y="294599"/>
                  </a:lnTo>
                  <a:cubicBezTo>
                    <a:pt x="4267" y="287459"/>
                    <a:pt x="1423" y="279058"/>
                    <a:pt x="410" y="270053"/>
                  </a:cubicBezTo>
                  <a:cubicBezTo>
                    <a:pt x="-1064" y="256979"/>
                    <a:pt x="1457" y="243715"/>
                    <a:pt x="7502" y="232766"/>
                  </a:cubicBezTo>
                  <a:cubicBezTo>
                    <a:pt x="-396" y="214070"/>
                    <a:pt x="-797" y="192071"/>
                    <a:pt x="6407" y="173041"/>
                  </a:cubicBezTo>
                  <a:cubicBezTo>
                    <a:pt x="15983" y="147740"/>
                    <a:pt x="37298" y="132008"/>
                    <a:pt x="60338" y="133234"/>
                  </a:cubicBezTo>
                  <a:cubicBezTo>
                    <a:pt x="62975" y="116683"/>
                    <a:pt x="71417" y="102337"/>
                    <a:pt x="83477" y="93881"/>
                  </a:cubicBezTo>
                  <a:cubicBezTo>
                    <a:pt x="92640" y="87456"/>
                    <a:pt x="103012" y="85014"/>
                    <a:pt x="113054" y="86347"/>
                  </a:cubicBezTo>
                  <a:lnTo>
                    <a:pt x="127491" y="94260"/>
                  </a:lnTo>
                  <a:lnTo>
                    <a:pt x="138954" y="78646"/>
                  </a:lnTo>
                  <a:cubicBezTo>
                    <a:pt x="148360" y="71704"/>
                    <a:pt x="159449" y="68077"/>
                    <a:pt x="170969" y="68690"/>
                  </a:cubicBezTo>
                  <a:cubicBezTo>
                    <a:pt x="173607" y="52140"/>
                    <a:pt x="182048" y="37794"/>
                    <a:pt x="194109" y="29338"/>
                  </a:cubicBezTo>
                  <a:cubicBezTo>
                    <a:pt x="212433" y="16488"/>
                    <a:pt x="235599" y="19567"/>
                    <a:pt x="251272" y="36926"/>
                  </a:cubicBezTo>
                  <a:cubicBezTo>
                    <a:pt x="260498" y="15322"/>
                    <a:pt x="278508" y="1296"/>
                    <a:pt x="298577" y="85"/>
                  </a:cubicBezTo>
                  <a:close/>
                </a:path>
              </a:pathLst>
            </a:custGeom>
            <a:pattFill prst="smConfetti">
              <a:fgClr>
                <a:srgbClr val="00B050"/>
              </a:fgClr>
              <a:bgClr>
                <a:srgbClr val="00660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98" name="フリーフォーム: 図形 297">
              <a:extLst>
                <a:ext uri="{FF2B5EF4-FFF2-40B4-BE49-F238E27FC236}">
                  <a16:creationId xmlns:a16="http://schemas.microsoft.com/office/drawing/2014/main" id="{14A7B2D4-9F4A-40D3-A110-17503F81A9BD}"/>
                </a:ext>
              </a:extLst>
            </p:cNvPr>
            <p:cNvSpPr/>
            <p:nvPr/>
          </p:nvSpPr>
          <p:spPr bwMode="auto">
            <a:xfrm flipH="1">
              <a:off x="1464824" y="5063688"/>
              <a:ext cx="428838" cy="315654"/>
            </a:xfrm>
            <a:custGeom>
              <a:avLst/>
              <a:gdLst>
                <a:gd name="connsiteX0" fmla="*/ 298577 w 601163"/>
                <a:gd name="connsiteY0" fmla="*/ 85 h 315654"/>
                <a:gd name="connsiteX1" fmla="*/ 353517 w 601163"/>
                <a:gd name="connsiteY1" fmla="*/ 41618 h 315654"/>
                <a:gd name="connsiteX2" fmla="*/ 437260 w 601163"/>
                <a:gd name="connsiteY2" fmla="*/ 89350 h 315654"/>
                <a:gd name="connsiteX3" fmla="*/ 441886 w 601163"/>
                <a:gd name="connsiteY3" fmla="*/ 91839 h 315654"/>
                <a:gd name="connsiteX4" fmla="*/ 445567 w 601163"/>
                <a:gd name="connsiteY4" fmla="*/ 92303 h 315654"/>
                <a:gd name="connsiteX5" fmla="*/ 483262 w 601163"/>
                <a:gd name="connsiteY5" fmla="*/ 131660 h 315654"/>
                <a:gd name="connsiteX6" fmla="*/ 567005 w 601163"/>
                <a:gd name="connsiteY6" fmla="*/ 179392 h 315654"/>
                <a:gd name="connsiteX7" fmla="*/ 600974 w 601163"/>
                <a:gd name="connsiteY7" fmla="*/ 219051 h 315654"/>
                <a:gd name="connsiteX8" fmla="*/ 586346 w 601163"/>
                <a:gd name="connsiteY8" fmla="*/ 258839 h 315654"/>
                <a:gd name="connsiteX9" fmla="*/ 597272 w 601163"/>
                <a:gd name="connsiteY9" fmla="*/ 305555 h 315654"/>
                <a:gd name="connsiteX10" fmla="*/ 591060 w 601163"/>
                <a:gd name="connsiteY10" fmla="*/ 315654 h 315654"/>
                <a:gd name="connsiteX11" fmla="*/ 26144 w 601163"/>
                <a:gd name="connsiteY11" fmla="*/ 315654 h 315654"/>
                <a:gd name="connsiteX12" fmla="*/ 25310 w 601163"/>
                <a:gd name="connsiteY12" fmla="*/ 311584 h 315654"/>
                <a:gd name="connsiteX13" fmla="*/ 25194 w 601163"/>
                <a:gd name="connsiteY13" fmla="*/ 311466 h 315654"/>
                <a:gd name="connsiteX14" fmla="*/ 8548 w 601163"/>
                <a:gd name="connsiteY14" fmla="*/ 294599 h 315654"/>
                <a:gd name="connsiteX15" fmla="*/ 410 w 601163"/>
                <a:gd name="connsiteY15" fmla="*/ 270053 h 315654"/>
                <a:gd name="connsiteX16" fmla="*/ 7502 w 601163"/>
                <a:gd name="connsiteY16" fmla="*/ 232766 h 315654"/>
                <a:gd name="connsiteX17" fmla="*/ 6407 w 601163"/>
                <a:gd name="connsiteY17" fmla="*/ 173041 h 315654"/>
                <a:gd name="connsiteX18" fmla="*/ 60338 w 601163"/>
                <a:gd name="connsiteY18" fmla="*/ 133234 h 315654"/>
                <a:gd name="connsiteX19" fmla="*/ 83477 w 601163"/>
                <a:gd name="connsiteY19" fmla="*/ 93881 h 315654"/>
                <a:gd name="connsiteX20" fmla="*/ 113054 w 601163"/>
                <a:gd name="connsiteY20" fmla="*/ 86347 h 315654"/>
                <a:gd name="connsiteX21" fmla="*/ 127491 w 601163"/>
                <a:gd name="connsiteY21" fmla="*/ 94260 h 315654"/>
                <a:gd name="connsiteX22" fmla="*/ 138954 w 601163"/>
                <a:gd name="connsiteY22" fmla="*/ 78646 h 315654"/>
                <a:gd name="connsiteX23" fmla="*/ 170969 w 601163"/>
                <a:gd name="connsiteY23" fmla="*/ 68690 h 315654"/>
                <a:gd name="connsiteX24" fmla="*/ 194109 w 601163"/>
                <a:gd name="connsiteY24" fmla="*/ 29338 h 315654"/>
                <a:gd name="connsiteX25" fmla="*/ 251272 w 601163"/>
                <a:gd name="connsiteY25" fmla="*/ 36926 h 315654"/>
                <a:gd name="connsiteX26" fmla="*/ 298577 w 601163"/>
                <a:gd name="connsiteY26" fmla="*/ 85 h 315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601163" h="315654">
                  <a:moveTo>
                    <a:pt x="298577" y="85"/>
                  </a:moveTo>
                  <a:cubicBezTo>
                    <a:pt x="322227" y="-1342"/>
                    <a:pt x="344151" y="15229"/>
                    <a:pt x="353517" y="41618"/>
                  </a:cubicBezTo>
                  <a:cubicBezTo>
                    <a:pt x="387472" y="26306"/>
                    <a:pt x="425250" y="47835"/>
                    <a:pt x="437260" y="89350"/>
                  </a:cubicBezTo>
                  <a:lnTo>
                    <a:pt x="441886" y="91839"/>
                  </a:lnTo>
                  <a:lnTo>
                    <a:pt x="445567" y="92303"/>
                  </a:lnTo>
                  <a:cubicBezTo>
                    <a:pt x="462149" y="97600"/>
                    <a:pt x="476237" y="111869"/>
                    <a:pt x="483262" y="131660"/>
                  </a:cubicBezTo>
                  <a:cubicBezTo>
                    <a:pt x="517217" y="116349"/>
                    <a:pt x="554995" y="137877"/>
                    <a:pt x="567005" y="179392"/>
                  </a:cubicBezTo>
                  <a:cubicBezTo>
                    <a:pt x="584803" y="180887"/>
                    <a:pt x="599168" y="197655"/>
                    <a:pt x="600974" y="219051"/>
                  </a:cubicBezTo>
                  <a:cubicBezTo>
                    <a:pt x="602285" y="234531"/>
                    <a:pt x="596727" y="249654"/>
                    <a:pt x="586346" y="258839"/>
                  </a:cubicBezTo>
                  <a:cubicBezTo>
                    <a:pt x="597321" y="270388"/>
                    <a:pt x="601614" y="288741"/>
                    <a:pt x="597272" y="305555"/>
                  </a:cubicBezTo>
                  <a:lnTo>
                    <a:pt x="591060" y="315654"/>
                  </a:lnTo>
                  <a:lnTo>
                    <a:pt x="26144" y="315654"/>
                  </a:lnTo>
                  <a:lnTo>
                    <a:pt x="25310" y="311584"/>
                  </a:lnTo>
                  <a:lnTo>
                    <a:pt x="25194" y="311466"/>
                  </a:lnTo>
                  <a:lnTo>
                    <a:pt x="8548" y="294599"/>
                  </a:lnTo>
                  <a:cubicBezTo>
                    <a:pt x="4267" y="287459"/>
                    <a:pt x="1423" y="279058"/>
                    <a:pt x="410" y="270053"/>
                  </a:cubicBezTo>
                  <a:cubicBezTo>
                    <a:pt x="-1064" y="256979"/>
                    <a:pt x="1457" y="243715"/>
                    <a:pt x="7502" y="232766"/>
                  </a:cubicBezTo>
                  <a:cubicBezTo>
                    <a:pt x="-396" y="214070"/>
                    <a:pt x="-797" y="192071"/>
                    <a:pt x="6407" y="173041"/>
                  </a:cubicBezTo>
                  <a:cubicBezTo>
                    <a:pt x="15983" y="147740"/>
                    <a:pt x="37298" y="132008"/>
                    <a:pt x="60338" y="133234"/>
                  </a:cubicBezTo>
                  <a:cubicBezTo>
                    <a:pt x="62975" y="116683"/>
                    <a:pt x="71417" y="102337"/>
                    <a:pt x="83477" y="93881"/>
                  </a:cubicBezTo>
                  <a:cubicBezTo>
                    <a:pt x="92640" y="87456"/>
                    <a:pt x="103012" y="85014"/>
                    <a:pt x="113054" y="86347"/>
                  </a:cubicBezTo>
                  <a:lnTo>
                    <a:pt x="127491" y="94260"/>
                  </a:lnTo>
                  <a:lnTo>
                    <a:pt x="138954" y="78646"/>
                  </a:lnTo>
                  <a:cubicBezTo>
                    <a:pt x="148360" y="71704"/>
                    <a:pt x="159449" y="68077"/>
                    <a:pt x="170969" y="68690"/>
                  </a:cubicBezTo>
                  <a:cubicBezTo>
                    <a:pt x="173607" y="52140"/>
                    <a:pt x="182048" y="37794"/>
                    <a:pt x="194109" y="29338"/>
                  </a:cubicBezTo>
                  <a:cubicBezTo>
                    <a:pt x="212433" y="16488"/>
                    <a:pt x="235599" y="19567"/>
                    <a:pt x="251272" y="36926"/>
                  </a:cubicBezTo>
                  <a:cubicBezTo>
                    <a:pt x="260498" y="15322"/>
                    <a:pt x="278508" y="1296"/>
                    <a:pt x="298577" y="85"/>
                  </a:cubicBezTo>
                  <a:close/>
                </a:path>
              </a:pathLst>
            </a:custGeom>
            <a:pattFill prst="smConfetti">
              <a:fgClr>
                <a:srgbClr val="00B050"/>
              </a:fgClr>
              <a:bgClr>
                <a:srgbClr val="92D050"/>
              </a:bgClr>
            </a:patt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99" name="フリーフォーム: 図形 298">
              <a:extLst>
                <a:ext uri="{FF2B5EF4-FFF2-40B4-BE49-F238E27FC236}">
                  <a16:creationId xmlns:a16="http://schemas.microsoft.com/office/drawing/2014/main" id="{7528AB52-EA0F-4013-9F24-0813B77D0770}"/>
                </a:ext>
              </a:extLst>
            </p:cNvPr>
            <p:cNvSpPr/>
            <p:nvPr/>
          </p:nvSpPr>
          <p:spPr bwMode="auto">
            <a:xfrm flipH="1">
              <a:off x="736546" y="4878025"/>
              <a:ext cx="601163" cy="362402"/>
            </a:xfrm>
            <a:custGeom>
              <a:avLst/>
              <a:gdLst>
                <a:gd name="connsiteX0" fmla="*/ 298577 w 601163"/>
                <a:gd name="connsiteY0" fmla="*/ 85 h 315654"/>
                <a:gd name="connsiteX1" fmla="*/ 353517 w 601163"/>
                <a:gd name="connsiteY1" fmla="*/ 41618 h 315654"/>
                <a:gd name="connsiteX2" fmla="*/ 437260 w 601163"/>
                <a:gd name="connsiteY2" fmla="*/ 89350 h 315654"/>
                <a:gd name="connsiteX3" fmla="*/ 441886 w 601163"/>
                <a:gd name="connsiteY3" fmla="*/ 91839 h 315654"/>
                <a:gd name="connsiteX4" fmla="*/ 445567 w 601163"/>
                <a:gd name="connsiteY4" fmla="*/ 92303 h 315654"/>
                <a:gd name="connsiteX5" fmla="*/ 483262 w 601163"/>
                <a:gd name="connsiteY5" fmla="*/ 131660 h 315654"/>
                <a:gd name="connsiteX6" fmla="*/ 567005 w 601163"/>
                <a:gd name="connsiteY6" fmla="*/ 179392 h 315654"/>
                <a:gd name="connsiteX7" fmla="*/ 600974 w 601163"/>
                <a:gd name="connsiteY7" fmla="*/ 219051 h 315654"/>
                <a:gd name="connsiteX8" fmla="*/ 586346 w 601163"/>
                <a:gd name="connsiteY8" fmla="*/ 258839 h 315654"/>
                <a:gd name="connsiteX9" fmla="*/ 597272 w 601163"/>
                <a:gd name="connsiteY9" fmla="*/ 305555 h 315654"/>
                <a:gd name="connsiteX10" fmla="*/ 591060 w 601163"/>
                <a:gd name="connsiteY10" fmla="*/ 315654 h 315654"/>
                <a:gd name="connsiteX11" fmla="*/ 26144 w 601163"/>
                <a:gd name="connsiteY11" fmla="*/ 315654 h 315654"/>
                <a:gd name="connsiteX12" fmla="*/ 25310 w 601163"/>
                <a:gd name="connsiteY12" fmla="*/ 311584 h 315654"/>
                <a:gd name="connsiteX13" fmla="*/ 25194 w 601163"/>
                <a:gd name="connsiteY13" fmla="*/ 311466 h 315654"/>
                <a:gd name="connsiteX14" fmla="*/ 8548 w 601163"/>
                <a:gd name="connsiteY14" fmla="*/ 294599 h 315654"/>
                <a:gd name="connsiteX15" fmla="*/ 410 w 601163"/>
                <a:gd name="connsiteY15" fmla="*/ 270053 h 315654"/>
                <a:gd name="connsiteX16" fmla="*/ 7502 w 601163"/>
                <a:gd name="connsiteY16" fmla="*/ 232766 h 315654"/>
                <a:gd name="connsiteX17" fmla="*/ 6407 w 601163"/>
                <a:gd name="connsiteY17" fmla="*/ 173041 h 315654"/>
                <a:gd name="connsiteX18" fmla="*/ 60338 w 601163"/>
                <a:gd name="connsiteY18" fmla="*/ 133234 h 315654"/>
                <a:gd name="connsiteX19" fmla="*/ 83477 w 601163"/>
                <a:gd name="connsiteY19" fmla="*/ 93881 h 315654"/>
                <a:gd name="connsiteX20" fmla="*/ 113054 w 601163"/>
                <a:gd name="connsiteY20" fmla="*/ 86347 h 315654"/>
                <a:gd name="connsiteX21" fmla="*/ 127491 w 601163"/>
                <a:gd name="connsiteY21" fmla="*/ 94260 h 315654"/>
                <a:gd name="connsiteX22" fmla="*/ 138954 w 601163"/>
                <a:gd name="connsiteY22" fmla="*/ 78646 h 315654"/>
                <a:gd name="connsiteX23" fmla="*/ 170969 w 601163"/>
                <a:gd name="connsiteY23" fmla="*/ 68690 h 315654"/>
                <a:gd name="connsiteX24" fmla="*/ 194109 w 601163"/>
                <a:gd name="connsiteY24" fmla="*/ 29338 h 315654"/>
                <a:gd name="connsiteX25" fmla="*/ 251272 w 601163"/>
                <a:gd name="connsiteY25" fmla="*/ 36926 h 315654"/>
                <a:gd name="connsiteX26" fmla="*/ 298577 w 601163"/>
                <a:gd name="connsiteY26" fmla="*/ 85 h 315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601163" h="315654">
                  <a:moveTo>
                    <a:pt x="298577" y="85"/>
                  </a:moveTo>
                  <a:cubicBezTo>
                    <a:pt x="322227" y="-1342"/>
                    <a:pt x="344151" y="15229"/>
                    <a:pt x="353517" y="41618"/>
                  </a:cubicBezTo>
                  <a:cubicBezTo>
                    <a:pt x="387472" y="26306"/>
                    <a:pt x="425250" y="47835"/>
                    <a:pt x="437260" y="89350"/>
                  </a:cubicBezTo>
                  <a:lnTo>
                    <a:pt x="441886" y="91839"/>
                  </a:lnTo>
                  <a:lnTo>
                    <a:pt x="445567" y="92303"/>
                  </a:lnTo>
                  <a:cubicBezTo>
                    <a:pt x="462149" y="97600"/>
                    <a:pt x="476237" y="111869"/>
                    <a:pt x="483262" y="131660"/>
                  </a:cubicBezTo>
                  <a:cubicBezTo>
                    <a:pt x="517217" y="116349"/>
                    <a:pt x="554995" y="137877"/>
                    <a:pt x="567005" y="179392"/>
                  </a:cubicBezTo>
                  <a:cubicBezTo>
                    <a:pt x="584803" y="180887"/>
                    <a:pt x="599168" y="197655"/>
                    <a:pt x="600974" y="219051"/>
                  </a:cubicBezTo>
                  <a:cubicBezTo>
                    <a:pt x="602285" y="234531"/>
                    <a:pt x="596727" y="249654"/>
                    <a:pt x="586346" y="258839"/>
                  </a:cubicBezTo>
                  <a:cubicBezTo>
                    <a:pt x="597321" y="270388"/>
                    <a:pt x="601614" y="288741"/>
                    <a:pt x="597272" y="305555"/>
                  </a:cubicBezTo>
                  <a:lnTo>
                    <a:pt x="591060" y="315654"/>
                  </a:lnTo>
                  <a:lnTo>
                    <a:pt x="26144" y="315654"/>
                  </a:lnTo>
                  <a:lnTo>
                    <a:pt x="25310" y="311584"/>
                  </a:lnTo>
                  <a:lnTo>
                    <a:pt x="25194" y="311466"/>
                  </a:lnTo>
                  <a:lnTo>
                    <a:pt x="8548" y="294599"/>
                  </a:lnTo>
                  <a:cubicBezTo>
                    <a:pt x="4267" y="287459"/>
                    <a:pt x="1423" y="279058"/>
                    <a:pt x="410" y="270053"/>
                  </a:cubicBezTo>
                  <a:cubicBezTo>
                    <a:pt x="-1064" y="256979"/>
                    <a:pt x="1457" y="243715"/>
                    <a:pt x="7502" y="232766"/>
                  </a:cubicBezTo>
                  <a:cubicBezTo>
                    <a:pt x="-396" y="214070"/>
                    <a:pt x="-797" y="192071"/>
                    <a:pt x="6407" y="173041"/>
                  </a:cubicBezTo>
                  <a:cubicBezTo>
                    <a:pt x="15983" y="147740"/>
                    <a:pt x="37298" y="132008"/>
                    <a:pt x="60338" y="133234"/>
                  </a:cubicBezTo>
                  <a:cubicBezTo>
                    <a:pt x="62975" y="116683"/>
                    <a:pt x="71417" y="102337"/>
                    <a:pt x="83477" y="93881"/>
                  </a:cubicBezTo>
                  <a:cubicBezTo>
                    <a:pt x="92640" y="87456"/>
                    <a:pt x="103012" y="85014"/>
                    <a:pt x="113054" y="86347"/>
                  </a:cubicBezTo>
                  <a:lnTo>
                    <a:pt x="127491" y="94260"/>
                  </a:lnTo>
                  <a:lnTo>
                    <a:pt x="138954" y="78646"/>
                  </a:lnTo>
                  <a:cubicBezTo>
                    <a:pt x="148360" y="71704"/>
                    <a:pt x="159449" y="68077"/>
                    <a:pt x="170969" y="68690"/>
                  </a:cubicBezTo>
                  <a:cubicBezTo>
                    <a:pt x="173607" y="52140"/>
                    <a:pt x="182048" y="37794"/>
                    <a:pt x="194109" y="29338"/>
                  </a:cubicBezTo>
                  <a:cubicBezTo>
                    <a:pt x="212433" y="16488"/>
                    <a:pt x="235599" y="19567"/>
                    <a:pt x="251272" y="36926"/>
                  </a:cubicBezTo>
                  <a:cubicBezTo>
                    <a:pt x="260498" y="15322"/>
                    <a:pt x="278508" y="1296"/>
                    <a:pt x="298577" y="85"/>
                  </a:cubicBezTo>
                  <a:close/>
                </a:path>
              </a:pathLst>
            </a:custGeom>
            <a:pattFill prst="smConfetti">
              <a:fgClr>
                <a:srgbClr val="00B050"/>
              </a:fgClr>
              <a:bgClr>
                <a:srgbClr val="00660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00" name="フリーフォーム: 図形 299">
              <a:extLst>
                <a:ext uri="{FF2B5EF4-FFF2-40B4-BE49-F238E27FC236}">
                  <a16:creationId xmlns:a16="http://schemas.microsoft.com/office/drawing/2014/main" id="{7C50D061-0BCB-4D8A-B310-65606B11CFE4}"/>
                </a:ext>
              </a:extLst>
            </p:cNvPr>
            <p:cNvSpPr/>
            <p:nvPr/>
          </p:nvSpPr>
          <p:spPr bwMode="auto">
            <a:xfrm>
              <a:off x="527182" y="5020437"/>
              <a:ext cx="428838" cy="315654"/>
            </a:xfrm>
            <a:custGeom>
              <a:avLst/>
              <a:gdLst>
                <a:gd name="connsiteX0" fmla="*/ 298577 w 601163"/>
                <a:gd name="connsiteY0" fmla="*/ 85 h 315654"/>
                <a:gd name="connsiteX1" fmla="*/ 353517 w 601163"/>
                <a:gd name="connsiteY1" fmla="*/ 41618 h 315654"/>
                <a:gd name="connsiteX2" fmla="*/ 437260 w 601163"/>
                <a:gd name="connsiteY2" fmla="*/ 89350 h 315654"/>
                <a:gd name="connsiteX3" fmla="*/ 441886 w 601163"/>
                <a:gd name="connsiteY3" fmla="*/ 91839 h 315654"/>
                <a:gd name="connsiteX4" fmla="*/ 445567 w 601163"/>
                <a:gd name="connsiteY4" fmla="*/ 92303 h 315654"/>
                <a:gd name="connsiteX5" fmla="*/ 483262 w 601163"/>
                <a:gd name="connsiteY5" fmla="*/ 131660 h 315654"/>
                <a:gd name="connsiteX6" fmla="*/ 567005 w 601163"/>
                <a:gd name="connsiteY6" fmla="*/ 179392 h 315654"/>
                <a:gd name="connsiteX7" fmla="*/ 600974 w 601163"/>
                <a:gd name="connsiteY7" fmla="*/ 219051 h 315654"/>
                <a:gd name="connsiteX8" fmla="*/ 586346 w 601163"/>
                <a:gd name="connsiteY8" fmla="*/ 258839 h 315654"/>
                <a:gd name="connsiteX9" fmla="*/ 597272 w 601163"/>
                <a:gd name="connsiteY9" fmla="*/ 305555 h 315654"/>
                <a:gd name="connsiteX10" fmla="*/ 591060 w 601163"/>
                <a:gd name="connsiteY10" fmla="*/ 315654 h 315654"/>
                <a:gd name="connsiteX11" fmla="*/ 26144 w 601163"/>
                <a:gd name="connsiteY11" fmla="*/ 315654 h 315654"/>
                <a:gd name="connsiteX12" fmla="*/ 25310 w 601163"/>
                <a:gd name="connsiteY12" fmla="*/ 311584 h 315654"/>
                <a:gd name="connsiteX13" fmla="*/ 25194 w 601163"/>
                <a:gd name="connsiteY13" fmla="*/ 311466 h 315654"/>
                <a:gd name="connsiteX14" fmla="*/ 8548 w 601163"/>
                <a:gd name="connsiteY14" fmla="*/ 294599 h 315654"/>
                <a:gd name="connsiteX15" fmla="*/ 410 w 601163"/>
                <a:gd name="connsiteY15" fmla="*/ 270053 h 315654"/>
                <a:gd name="connsiteX16" fmla="*/ 7502 w 601163"/>
                <a:gd name="connsiteY16" fmla="*/ 232766 h 315654"/>
                <a:gd name="connsiteX17" fmla="*/ 6407 w 601163"/>
                <a:gd name="connsiteY17" fmla="*/ 173041 h 315654"/>
                <a:gd name="connsiteX18" fmla="*/ 60338 w 601163"/>
                <a:gd name="connsiteY18" fmla="*/ 133234 h 315654"/>
                <a:gd name="connsiteX19" fmla="*/ 83477 w 601163"/>
                <a:gd name="connsiteY19" fmla="*/ 93881 h 315654"/>
                <a:gd name="connsiteX20" fmla="*/ 113054 w 601163"/>
                <a:gd name="connsiteY20" fmla="*/ 86347 h 315654"/>
                <a:gd name="connsiteX21" fmla="*/ 127491 w 601163"/>
                <a:gd name="connsiteY21" fmla="*/ 94260 h 315654"/>
                <a:gd name="connsiteX22" fmla="*/ 138954 w 601163"/>
                <a:gd name="connsiteY22" fmla="*/ 78646 h 315654"/>
                <a:gd name="connsiteX23" fmla="*/ 170969 w 601163"/>
                <a:gd name="connsiteY23" fmla="*/ 68690 h 315654"/>
                <a:gd name="connsiteX24" fmla="*/ 194109 w 601163"/>
                <a:gd name="connsiteY24" fmla="*/ 29338 h 315654"/>
                <a:gd name="connsiteX25" fmla="*/ 251272 w 601163"/>
                <a:gd name="connsiteY25" fmla="*/ 36926 h 315654"/>
                <a:gd name="connsiteX26" fmla="*/ 298577 w 601163"/>
                <a:gd name="connsiteY26" fmla="*/ 85 h 315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601163" h="315654">
                  <a:moveTo>
                    <a:pt x="298577" y="85"/>
                  </a:moveTo>
                  <a:cubicBezTo>
                    <a:pt x="322227" y="-1342"/>
                    <a:pt x="344151" y="15229"/>
                    <a:pt x="353517" y="41618"/>
                  </a:cubicBezTo>
                  <a:cubicBezTo>
                    <a:pt x="387472" y="26306"/>
                    <a:pt x="425250" y="47835"/>
                    <a:pt x="437260" y="89350"/>
                  </a:cubicBezTo>
                  <a:lnTo>
                    <a:pt x="441886" y="91839"/>
                  </a:lnTo>
                  <a:lnTo>
                    <a:pt x="445567" y="92303"/>
                  </a:lnTo>
                  <a:cubicBezTo>
                    <a:pt x="462149" y="97600"/>
                    <a:pt x="476237" y="111869"/>
                    <a:pt x="483262" y="131660"/>
                  </a:cubicBezTo>
                  <a:cubicBezTo>
                    <a:pt x="517217" y="116349"/>
                    <a:pt x="554995" y="137877"/>
                    <a:pt x="567005" y="179392"/>
                  </a:cubicBezTo>
                  <a:cubicBezTo>
                    <a:pt x="584803" y="180887"/>
                    <a:pt x="599168" y="197655"/>
                    <a:pt x="600974" y="219051"/>
                  </a:cubicBezTo>
                  <a:cubicBezTo>
                    <a:pt x="602285" y="234531"/>
                    <a:pt x="596727" y="249654"/>
                    <a:pt x="586346" y="258839"/>
                  </a:cubicBezTo>
                  <a:cubicBezTo>
                    <a:pt x="597321" y="270388"/>
                    <a:pt x="601614" y="288741"/>
                    <a:pt x="597272" y="305555"/>
                  </a:cubicBezTo>
                  <a:lnTo>
                    <a:pt x="591060" y="315654"/>
                  </a:lnTo>
                  <a:lnTo>
                    <a:pt x="26144" y="315654"/>
                  </a:lnTo>
                  <a:lnTo>
                    <a:pt x="25310" y="311584"/>
                  </a:lnTo>
                  <a:lnTo>
                    <a:pt x="25194" y="311466"/>
                  </a:lnTo>
                  <a:lnTo>
                    <a:pt x="8548" y="294599"/>
                  </a:lnTo>
                  <a:cubicBezTo>
                    <a:pt x="4267" y="287459"/>
                    <a:pt x="1423" y="279058"/>
                    <a:pt x="410" y="270053"/>
                  </a:cubicBezTo>
                  <a:cubicBezTo>
                    <a:pt x="-1064" y="256979"/>
                    <a:pt x="1457" y="243715"/>
                    <a:pt x="7502" y="232766"/>
                  </a:cubicBezTo>
                  <a:cubicBezTo>
                    <a:pt x="-396" y="214070"/>
                    <a:pt x="-797" y="192071"/>
                    <a:pt x="6407" y="173041"/>
                  </a:cubicBezTo>
                  <a:cubicBezTo>
                    <a:pt x="15983" y="147740"/>
                    <a:pt x="37298" y="132008"/>
                    <a:pt x="60338" y="133234"/>
                  </a:cubicBezTo>
                  <a:cubicBezTo>
                    <a:pt x="62975" y="116683"/>
                    <a:pt x="71417" y="102337"/>
                    <a:pt x="83477" y="93881"/>
                  </a:cubicBezTo>
                  <a:cubicBezTo>
                    <a:pt x="92640" y="87456"/>
                    <a:pt x="103012" y="85014"/>
                    <a:pt x="113054" y="86347"/>
                  </a:cubicBezTo>
                  <a:lnTo>
                    <a:pt x="127491" y="94260"/>
                  </a:lnTo>
                  <a:lnTo>
                    <a:pt x="138954" y="78646"/>
                  </a:lnTo>
                  <a:cubicBezTo>
                    <a:pt x="148360" y="71704"/>
                    <a:pt x="159449" y="68077"/>
                    <a:pt x="170969" y="68690"/>
                  </a:cubicBezTo>
                  <a:cubicBezTo>
                    <a:pt x="173607" y="52140"/>
                    <a:pt x="182048" y="37794"/>
                    <a:pt x="194109" y="29338"/>
                  </a:cubicBezTo>
                  <a:cubicBezTo>
                    <a:pt x="212433" y="16488"/>
                    <a:pt x="235599" y="19567"/>
                    <a:pt x="251272" y="36926"/>
                  </a:cubicBezTo>
                  <a:cubicBezTo>
                    <a:pt x="260498" y="15322"/>
                    <a:pt x="278508" y="1296"/>
                    <a:pt x="298577" y="85"/>
                  </a:cubicBezTo>
                  <a:close/>
                </a:path>
              </a:pathLst>
            </a:custGeom>
            <a:pattFill prst="smConfetti">
              <a:fgClr>
                <a:srgbClr val="00B050"/>
              </a:fgClr>
              <a:bgClr>
                <a:srgbClr val="92D050"/>
              </a:bgClr>
            </a:patt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01" name="フリーフォーム: 図形 300">
              <a:extLst>
                <a:ext uri="{FF2B5EF4-FFF2-40B4-BE49-F238E27FC236}">
                  <a16:creationId xmlns:a16="http://schemas.microsoft.com/office/drawing/2014/main" id="{E90C5ECB-4B23-4C6F-9C7C-1A46840916DB}"/>
                </a:ext>
              </a:extLst>
            </p:cNvPr>
            <p:cNvSpPr/>
            <p:nvPr/>
          </p:nvSpPr>
          <p:spPr bwMode="auto">
            <a:xfrm>
              <a:off x="1143805" y="5015532"/>
              <a:ext cx="469460" cy="288683"/>
            </a:xfrm>
            <a:custGeom>
              <a:avLst/>
              <a:gdLst>
                <a:gd name="connsiteX0" fmla="*/ 298577 w 601163"/>
                <a:gd name="connsiteY0" fmla="*/ 85 h 315654"/>
                <a:gd name="connsiteX1" fmla="*/ 353517 w 601163"/>
                <a:gd name="connsiteY1" fmla="*/ 41618 h 315654"/>
                <a:gd name="connsiteX2" fmla="*/ 437260 w 601163"/>
                <a:gd name="connsiteY2" fmla="*/ 89350 h 315654"/>
                <a:gd name="connsiteX3" fmla="*/ 441886 w 601163"/>
                <a:gd name="connsiteY3" fmla="*/ 91839 h 315654"/>
                <a:gd name="connsiteX4" fmla="*/ 445567 w 601163"/>
                <a:gd name="connsiteY4" fmla="*/ 92303 h 315654"/>
                <a:gd name="connsiteX5" fmla="*/ 483262 w 601163"/>
                <a:gd name="connsiteY5" fmla="*/ 131660 h 315654"/>
                <a:gd name="connsiteX6" fmla="*/ 567005 w 601163"/>
                <a:gd name="connsiteY6" fmla="*/ 179392 h 315654"/>
                <a:gd name="connsiteX7" fmla="*/ 600974 w 601163"/>
                <a:gd name="connsiteY7" fmla="*/ 219051 h 315654"/>
                <a:gd name="connsiteX8" fmla="*/ 586346 w 601163"/>
                <a:gd name="connsiteY8" fmla="*/ 258839 h 315654"/>
                <a:gd name="connsiteX9" fmla="*/ 597272 w 601163"/>
                <a:gd name="connsiteY9" fmla="*/ 305555 h 315654"/>
                <a:gd name="connsiteX10" fmla="*/ 591060 w 601163"/>
                <a:gd name="connsiteY10" fmla="*/ 315654 h 315654"/>
                <a:gd name="connsiteX11" fmla="*/ 26144 w 601163"/>
                <a:gd name="connsiteY11" fmla="*/ 315654 h 315654"/>
                <a:gd name="connsiteX12" fmla="*/ 25310 w 601163"/>
                <a:gd name="connsiteY12" fmla="*/ 311584 h 315654"/>
                <a:gd name="connsiteX13" fmla="*/ 25194 w 601163"/>
                <a:gd name="connsiteY13" fmla="*/ 311466 h 315654"/>
                <a:gd name="connsiteX14" fmla="*/ 8548 w 601163"/>
                <a:gd name="connsiteY14" fmla="*/ 294599 h 315654"/>
                <a:gd name="connsiteX15" fmla="*/ 410 w 601163"/>
                <a:gd name="connsiteY15" fmla="*/ 270053 h 315654"/>
                <a:gd name="connsiteX16" fmla="*/ 7502 w 601163"/>
                <a:gd name="connsiteY16" fmla="*/ 232766 h 315654"/>
                <a:gd name="connsiteX17" fmla="*/ 6407 w 601163"/>
                <a:gd name="connsiteY17" fmla="*/ 173041 h 315654"/>
                <a:gd name="connsiteX18" fmla="*/ 60338 w 601163"/>
                <a:gd name="connsiteY18" fmla="*/ 133234 h 315654"/>
                <a:gd name="connsiteX19" fmla="*/ 83477 w 601163"/>
                <a:gd name="connsiteY19" fmla="*/ 93881 h 315654"/>
                <a:gd name="connsiteX20" fmla="*/ 113054 w 601163"/>
                <a:gd name="connsiteY20" fmla="*/ 86347 h 315654"/>
                <a:gd name="connsiteX21" fmla="*/ 127491 w 601163"/>
                <a:gd name="connsiteY21" fmla="*/ 94260 h 315654"/>
                <a:gd name="connsiteX22" fmla="*/ 138954 w 601163"/>
                <a:gd name="connsiteY22" fmla="*/ 78646 h 315654"/>
                <a:gd name="connsiteX23" fmla="*/ 170969 w 601163"/>
                <a:gd name="connsiteY23" fmla="*/ 68690 h 315654"/>
                <a:gd name="connsiteX24" fmla="*/ 194109 w 601163"/>
                <a:gd name="connsiteY24" fmla="*/ 29338 h 315654"/>
                <a:gd name="connsiteX25" fmla="*/ 251272 w 601163"/>
                <a:gd name="connsiteY25" fmla="*/ 36926 h 315654"/>
                <a:gd name="connsiteX26" fmla="*/ 298577 w 601163"/>
                <a:gd name="connsiteY26" fmla="*/ 85 h 315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601163" h="315654">
                  <a:moveTo>
                    <a:pt x="298577" y="85"/>
                  </a:moveTo>
                  <a:cubicBezTo>
                    <a:pt x="322227" y="-1342"/>
                    <a:pt x="344151" y="15229"/>
                    <a:pt x="353517" y="41618"/>
                  </a:cubicBezTo>
                  <a:cubicBezTo>
                    <a:pt x="387472" y="26306"/>
                    <a:pt x="425250" y="47835"/>
                    <a:pt x="437260" y="89350"/>
                  </a:cubicBezTo>
                  <a:lnTo>
                    <a:pt x="441886" y="91839"/>
                  </a:lnTo>
                  <a:lnTo>
                    <a:pt x="445567" y="92303"/>
                  </a:lnTo>
                  <a:cubicBezTo>
                    <a:pt x="462149" y="97600"/>
                    <a:pt x="476237" y="111869"/>
                    <a:pt x="483262" y="131660"/>
                  </a:cubicBezTo>
                  <a:cubicBezTo>
                    <a:pt x="517217" y="116349"/>
                    <a:pt x="554995" y="137877"/>
                    <a:pt x="567005" y="179392"/>
                  </a:cubicBezTo>
                  <a:cubicBezTo>
                    <a:pt x="584803" y="180887"/>
                    <a:pt x="599168" y="197655"/>
                    <a:pt x="600974" y="219051"/>
                  </a:cubicBezTo>
                  <a:cubicBezTo>
                    <a:pt x="602285" y="234531"/>
                    <a:pt x="596727" y="249654"/>
                    <a:pt x="586346" y="258839"/>
                  </a:cubicBezTo>
                  <a:cubicBezTo>
                    <a:pt x="597321" y="270388"/>
                    <a:pt x="601614" y="288741"/>
                    <a:pt x="597272" y="305555"/>
                  </a:cubicBezTo>
                  <a:lnTo>
                    <a:pt x="591060" y="315654"/>
                  </a:lnTo>
                  <a:lnTo>
                    <a:pt x="26144" y="315654"/>
                  </a:lnTo>
                  <a:lnTo>
                    <a:pt x="25310" y="311584"/>
                  </a:lnTo>
                  <a:lnTo>
                    <a:pt x="25194" y="311466"/>
                  </a:lnTo>
                  <a:lnTo>
                    <a:pt x="8548" y="294599"/>
                  </a:lnTo>
                  <a:cubicBezTo>
                    <a:pt x="4267" y="287459"/>
                    <a:pt x="1423" y="279058"/>
                    <a:pt x="410" y="270053"/>
                  </a:cubicBezTo>
                  <a:cubicBezTo>
                    <a:pt x="-1064" y="256979"/>
                    <a:pt x="1457" y="243715"/>
                    <a:pt x="7502" y="232766"/>
                  </a:cubicBezTo>
                  <a:cubicBezTo>
                    <a:pt x="-396" y="214070"/>
                    <a:pt x="-797" y="192071"/>
                    <a:pt x="6407" y="173041"/>
                  </a:cubicBezTo>
                  <a:cubicBezTo>
                    <a:pt x="15983" y="147740"/>
                    <a:pt x="37298" y="132008"/>
                    <a:pt x="60338" y="133234"/>
                  </a:cubicBezTo>
                  <a:cubicBezTo>
                    <a:pt x="62975" y="116683"/>
                    <a:pt x="71417" y="102337"/>
                    <a:pt x="83477" y="93881"/>
                  </a:cubicBezTo>
                  <a:cubicBezTo>
                    <a:pt x="92640" y="87456"/>
                    <a:pt x="103012" y="85014"/>
                    <a:pt x="113054" y="86347"/>
                  </a:cubicBezTo>
                  <a:lnTo>
                    <a:pt x="127491" y="94260"/>
                  </a:lnTo>
                  <a:lnTo>
                    <a:pt x="138954" y="78646"/>
                  </a:lnTo>
                  <a:cubicBezTo>
                    <a:pt x="148360" y="71704"/>
                    <a:pt x="159449" y="68077"/>
                    <a:pt x="170969" y="68690"/>
                  </a:cubicBezTo>
                  <a:cubicBezTo>
                    <a:pt x="173607" y="52140"/>
                    <a:pt x="182048" y="37794"/>
                    <a:pt x="194109" y="29338"/>
                  </a:cubicBezTo>
                  <a:cubicBezTo>
                    <a:pt x="212433" y="16488"/>
                    <a:pt x="235599" y="19567"/>
                    <a:pt x="251272" y="36926"/>
                  </a:cubicBezTo>
                  <a:cubicBezTo>
                    <a:pt x="260498" y="15322"/>
                    <a:pt x="278508" y="1296"/>
                    <a:pt x="298577" y="85"/>
                  </a:cubicBezTo>
                  <a:close/>
                </a:path>
              </a:pathLst>
            </a:custGeom>
            <a:pattFill prst="smConfetti">
              <a:fgClr>
                <a:srgbClr val="00CC00"/>
              </a:fgClr>
              <a:bgClr>
                <a:srgbClr val="339933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02" name="楕円 301">
              <a:extLst>
                <a:ext uri="{FF2B5EF4-FFF2-40B4-BE49-F238E27FC236}">
                  <a16:creationId xmlns:a16="http://schemas.microsoft.com/office/drawing/2014/main" id="{3BCC102C-F567-4B45-8589-2E4ACEC78ADB}"/>
                </a:ext>
              </a:extLst>
            </p:cNvPr>
            <p:cNvSpPr/>
            <p:nvPr/>
          </p:nvSpPr>
          <p:spPr bwMode="auto">
            <a:xfrm>
              <a:off x="446362" y="5296090"/>
              <a:ext cx="1538595" cy="681824"/>
            </a:xfrm>
            <a:prstGeom prst="ellipse">
              <a:avLst/>
            </a:prstGeom>
            <a:solidFill>
              <a:srgbClr val="00B0F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3" name="フリーフォーム: 図形 302">
              <a:extLst>
                <a:ext uri="{FF2B5EF4-FFF2-40B4-BE49-F238E27FC236}">
                  <a16:creationId xmlns:a16="http://schemas.microsoft.com/office/drawing/2014/main" id="{6AA9271E-19BC-4CDC-93F0-D03A4B6C11C6}"/>
                </a:ext>
              </a:extLst>
            </p:cNvPr>
            <p:cNvSpPr/>
            <p:nvPr/>
          </p:nvSpPr>
          <p:spPr bwMode="auto">
            <a:xfrm>
              <a:off x="317485" y="5431755"/>
              <a:ext cx="1771639" cy="626500"/>
            </a:xfrm>
            <a:custGeom>
              <a:avLst/>
              <a:gdLst>
                <a:gd name="connsiteX0" fmla="*/ 1649949 w 1771639"/>
                <a:gd name="connsiteY0" fmla="*/ 0 h 626500"/>
                <a:gd name="connsiteX1" fmla="*/ 1771639 w 1771639"/>
                <a:gd name="connsiteY1" fmla="*/ 160716 h 626500"/>
                <a:gd name="connsiteX2" fmla="*/ 1695474 w 1771639"/>
                <a:gd name="connsiteY2" fmla="*/ 203577 h 626500"/>
                <a:gd name="connsiteX3" fmla="*/ 1688429 w 1771639"/>
                <a:gd name="connsiteY3" fmla="*/ 204107 h 626500"/>
                <a:gd name="connsiteX4" fmla="*/ 1727709 w 1771639"/>
                <a:gd name="connsiteY4" fmla="*/ 245611 h 626500"/>
                <a:gd name="connsiteX5" fmla="*/ 1769517 w 1771639"/>
                <a:gd name="connsiteY5" fmla="*/ 334640 h 626500"/>
                <a:gd name="connsiteX6" fmla="*/ 1620627 w 1771639"/>
                <a:gd name="connsiteY6" fmla="*/ 380658 h 626500"/>
                <a:gd name="connsiteX7" fmla="*/ 1579154 w 1771639"/>
                <a:gd name="connsiteY7" fmla="*/ 376650 h 626500"/>
                <a:gd name="connsiteX8" fmla="*/ 1597096 w 1771639"/>
                <a:gd name="connsiteY8" fmla="*/ 404482 h 626500"/>
                <a:gd name="connsiteX9" fmla="*/ 1609078 w 1771639"/>
                <a:gd name="connsiteY9" fmla="*/ 438529 h 626500"/>
                <a:gd name="connsiteX10" fmla="*/ 1448901 w 1771639"/>
                <a:gd name="connsiteY10" fmla="*/ 482583 h 626500"/>
                <a:gd name="connsiteX11" fmla="*/ 1379224 w 1771639"/>
                <a:gd name="connsiteY11" fmla="*/ 476592 h 626500"/>
                <a:gd name="connsiteX12" fmla="*/ 1421231 w 1771639"/>
                <a:gd name="connsiteY12" fmla="*/ 528102 h 626500"/>
                <a:gd name="connsiteX13" fmla="*/ 1439772 w 1771639"/>
                <a:gd name="connsiteY13" fmla="*/ 569750 h 626500"/>
                <a:gd name="connsiteX14" fmla="*/ 1191917 w 1771639"/>
                <a:gd name="connsiteY14" fmla="*/ 623638 h 626500"/>
                <a:gd name="connsiteX15" fmla="*/ 1016283 w 1771639"/>
                <a:gd name="connsiteY15" fmla="*/ 611699 h 626500"/>
                <a:gd name="connsiteX16" fmla="*/ 998186 w 1771639"/>
                <a:gd name="connsiteY16" fmla="*/ 606032 h 626500"/>
                <a:gd name="connsiteX17" fmla="*/ 965087 w 1771639"/>
                <a:gd name="connsiteY17" fmla="*/ 614567 h 626500"/>
                <a:gd name="connsiteX18" fmla="*/ 799403 w 1771639"/>
                <a:gd name="connsiteY18" fmla="*/ 626500 h 626500"/>
                <a:gd name="connsiteX19" fmla="*/ 565091 w 1771639"/>
                <a:gd name="connsiteY19" fmla="*/ 585759 h 626500"/>
                <a:gd name="connsiteX20" fmla="*/ 570195 w 1771639"/>
                <a:gd name="connsiteY20" fmla="*/ 571505 h 626500"/>
                <a:gd name="connsiteX21" fmla="*/ 562941 w 1771639"/>
                <a:gd name="connsiteY21" fmla="*/ 572687 h 626500"/>
                <a:gd name="connsiteX22" fmla="*/ 497745 w 1771639"/>
                <a:gd name="connsiteY22" fmla="*/ 575869 h 626500"/>
                <a:gd name="connsiteX23" fmla="*/ 330251 w 1771639"/>
                <a:gd name="connsiteY23" fmla="*/ 535375 h 626500"/>
                <a:gd name="connsiteX24" fmla="*/ 344332 w 1771639"/>
                <a:gd name="connsiteY24" fmla="*/ 500829 h 626500"/>
                <a:gd name="connsiteX25" fmla="*/ 358485 w 1771639"/>
                <a:gd name="connsiteY25" fmla="*/ 483094 h 626500"/>
                <a:gd name="connsiteX26" fmla="*/ 314498 w 1771639"/>
                <a:gd name="connsiteY26" fmla="*/ 485666 h 626500"/>
                <a:gd name="connsiteX27" fmla="*/ 157052 w 1771639"/>
                <a:gd name="connsiteY27" fmla="*/ 440060 h 626500"/>
                <a:gd name="connsiteX28" fmla="*/ 170288 w 1771639"/>
                <a:gd name="connsiteY28" fmla="*/ 401154 h 626500"/>
                <a:gd name="connsiteX29" fmla="*/ 189195 w 1771639"/>
                <a:gd name="connsiteY29" fmla="*/ 372769 h 626500"/>
                <a:gd name="connsiteX30" fmla="*/ 172284 w 1771639"/>
                <a:gd name="connsiteY30" fmla="*/ 374042 h 626500"/>
                <a:gd name="connsiteX31" fmla="*/ 47577 w 1771639"/>
                <a:gd name="connsiteY31" fmla="*/ 327526 h 626500"/>
                <a:gd name="connsiteX32" fmla="*/ 85800 w 1771639"/>
                <a:gd name="connsiteY32" fmla="*/ 234216 h 626500"/>
                <a:gd name="connsiteX33" fmla="*/ 90247 w 1771639"/>
                <a:gd name="connsiteY33" fmla="*/ 229046 h 626500"/>
                <a:gd name="connsiteX34" fmla="*/ 83772 w 1771639"/>
                <a:gd name="connsiteY34" fmla="*/ 228798 h 626500"/>
                <a:gd name="connsiteX35" fmla="*/ 4 w 1771639"/>
                <a:gd name="connsiteY35" fmla="*/ 191414 h 626500"/>
                <a:gd name="connsiteX36" fmla="*/ 140606 w 1771639"/>
                <a:gd name="connsiteY36" fmla="*/ 55186 h 626500"/>
                <a:gd name="connsiteX37" fmla="*/ 274568 w 1771639"/>
                <a:gd name="connsiteY37" fmla="*/ 191414 h 626500"/>
                <a:gd name="connsiteX38" fmla="*/ 263780 w 1771639"/>
                <a:gd name="connsiteY38" fmla="*/ 206761 h 626500"/>
                <a:gd name="connsiteX39" fmla="*/ 244336 w 1771639"/>
                <a:gd name="connsiteY39" fmla="*/ 215044 h 626500"/>
                <a:gd name="connsiteX40" fmla="*/ 261973 w 1771639"/>
                <a:gd name="connsiteY40" fmla="*/ 237535 h 626500"/>
                <a:gd name="connsiteX41" fmla="*/ 286001 w 1771639"/>
                <a:gd name="connsiteY41" fmla="*/ 288082 h 626500"/>
                <a:gd name="connsiteX42" fmla="*/ 286438 w 1771639"/>
                <a:gd name="connsiteY42" fmla="*/ 287871 h 626500"/>
                <a:gd name="connsiteX43" fmla="*/ 318306 w 1771639"/>
                <a:gd name="connsiteY43" fmla="*/ 282489 h 626500"/>
                <a:gd name="connsiteX44" fmla="*/ 427733 w 1771639"/>
                <a:gd name="connsiteY44" fmla="*/ 351830 h 626500"/>
                <a:gd name="connsiteX45" fmla="*/ 459453 w 1771639"/>
                <a:gd name="connsiteY45" fmla="*/ 403651 h 626500"/>
                <a:gd name="connsiteX46" fmla="*/ 467894 w 1771639"/>
                <a:gd name="connsiteY46" fmla="*/ 400242 h 626500"/>
                <a:gd name="connsiteX47" fmla="*/ 501797 w 1771639"/>
                <a:gd name="connsiteY47" fmla="*/ 395463 h 626500"/>
                <a:gd name="connsiteX48" fmla="*/ 618207 w 1771639"/>
                <a:gd name="connsiteY48" fmla="*/ 457032 h 626500"/>
                <a:gd name="connsiteX49" fmla="*/ 648192 w 1771639"/>
                <a:gd name="connsiteY49" fmla="*/ 497918 h 626500"/>
                <a:gd name="connsiteX50" fmla="*/ 713113 w 1771639"/>
                <a:gd name="connsiteY50" fmla="*/ 462736 h 626500"/>
                <a:gd name="connsiteX51" fmla="*/ 805071 w 1771639"/>
                <a:gd name="connsiteY51" fmla="*/ 444996 h 626500"/>
                <a:gd name="connsiteX52" fmla="*/ 967920 w 1771639"/>
                <a:gd name="connsiteY52" fmla="*/ 506940 h 626500"/>
                <a:gd name="connsiteX53" fmla="*/ 974294 w 1771639"/>
                <a:gd name="connsiteY53" fmla="*/ 513190 h 626500"/>
                <a:gd name="connsiteX54" fmla="*/ 1020030 w 1771639"/>
                <a:gd name="connsiteY54" fmla="*/ 461651 h 626500"/>
                <a:gd name="connsiteX55" fmla="*/ 1197912 w 1771639"/>
                <a:gd name="connsiteY55" fmla="*/ 383561 h 626500"/>
                <a:gd name="connsiteX56" fmla="*/ 1293452 w 1771639"/>
                <a:gd name="connsiteY56" fmla="*/ 408468 h 626500"/>
                <a:gd name="connsiteX57" fmla="*/ 1297572 w 1771639"/>
                <a:gd name="connsiteY57" fmla="*/ 411087 h 626500"/>
                <a:gd name="connsiteX58" fmla="*/ 1302189 w 1771639"/>
                <a:gd name="connsiteY58" fmla="*/ 400947 h 626500"/>
                <a:gd name="connsiteX59" fmla="*/ 1452775 w 1771639"/>
                <a:gd name="connsiteY59" fmla="*/ 286319 h 626500"/>
                <a:gd name="connsiteX60" fmla="*/ 1484890 w 1771639"/>
                <a:gd name="connsiteY60" fmla="*/ 291862 h 626500"/>
                <a:gd name="connsiteX61" fmla="*/ 1486080 w 1771639"/>
                <a:gd name="connsiteY61" fmla="*/ 292457 h 626500"/>
                <a:gd name="connsiteX62" fmla="*/ 1517372 w 1771639"/>
                <a:gd name="connsiteY62" fmla="*/ 242329 h 626500"/>
                <a:gd name="connsiteX63" fmla="*/ 1563863 w 1771639"/>
                <a:gd name="connsiteY63" fmla="*/ 197544 h 626500"/>
                <a:gd name="connsiteX64" fmla="*/ 1558564 w 1771639"/>
                <a:gd name="connsiteY64" fmla="*/ 196926 h 626500"/>
                <a:gd name="connsiteX65" fmla="*/ 1522226 w 1771639"/>
                <a:gd name="connsiteY65" fmla="*/ 160716 h 626500"/>
                <a:gd name="connsiteX66" fmla="*/ 1649949 w 1771639"/>
                <a:gd name="connsiteY66" fmla="*/ 0 h 626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1771639" h="626500">
                  <a:moveTo>
                    <a:pt x="1649949" y="0"/>
                  </a:moveTo>
                  <a:cubicBezTo>
                    <a:pt x="1718823" y="0"/>
                    <a:pt x="1771639" y="135026"/>
                    <a:pt x="1771639" y="160716"/>
                  </a:cubicBezTo>
                  <a:cubicBezTo>
                    <a:pt x="1771639" y="179984"/>
                    <a:pt x="1740233" y="196515"/>
                    <a:pt x="1695474" y="203577"/>
                  </a:cubicBezTo>
                  <a:lnTo>
                    <a:pt x="1688429" y="204107"/>
                  </a:lnTo>
                  <a:lnTo>
                    <a:pt x="1727709" y="245611"/>
                  </a:lnTo>
                  <a:cubicBezTo>
                    <a:pt x="1753752" y="282184"/>
                    <a:pt x="1769517" y="321933"/>
                    <a:pt x="1769517" y="334640"/>
                  </a:cubicBezTo>
                  <a:cubicBezTo>
                    <a:pt x="1769517" y="360055"/>
                    <a:pt x="1702857" y="380658"/>
                    <a:pt x="1620627" y="380658"/>
                  </a:cubicBezTo>
                  <a:lnTo>
                    <a:pt x="1579154" y="376650"/>
                  </a:lnTo>
                  <a:lnTo>
                    <a:pt x="1597096" y="404482"/>
                  </a:lnTo>
                  <a:cubicBezTo>
                    <a:pt x="1604838" y="419892"/>
                    <a:pt x="1609078" y="432447"/>
                    <a:pt x="1609078" y="438529"/>
                  </a:cubicBezTo>
                  <a:cubicBezTo>
                    <a:pt x="1609078" y="462859"/>
                    <a:pt x="1537364" y="482583"/>
                    <a:pt x="1448901" y="482583"/>
                  </a:cubicBezTo>
                  <a:lnTo>
                    <a:pt x="1379224" y="476592"/>
                  </a:lnTo>
                  <a:lnTo>
                    <a:pt x="1421231" y="528102"/>
                  </a:lnTo>
                  <a:cubicBezTo>
                    <a:pt x="1433211" y="546952"/>
                    <a:pt x="1439772" y="562309"/>
                    <a:pt x="1439772" y="569750"/>
                  </a:cubicBezTo>
                  <a:cubicBezTo>
                    <a:pt x="1439772" y="599511"/>
                    <a:pt x="1328804" y="623638"/>
                    <a:pt x="1191917" y="623638"/>
                  </a:cubicBezTo>
                  <a:cubicBezTo>
                    <a:pt x="1123474" y="623638"/>
                    <a:pt x="1061261" y="620169"/>
                    <a:pt x="1016283" y="611699"/>
                  </a:cubicBezTo>
                  <a:lnTo>
                    <a:pt x="998186" y="606032"/>
                  </a:lnTo>
                  <a:lnTo>
                    <a:pt x="965087" y="614567"/>
                  </a:lnTo>
                  <a:cubicBezTo>
                    <a:pt x="922685" y="621940"/>
                    <a:pt x="864107" y="626500"/>
                    <a:pt x="799403" y="626500"/>
                  </a:cubicBezTo>
                  <a:cubicBezTo>
                    <a:pt x="669996" y="626500"/>
                    <a:pt x="564146" y="616010"/>
                    <a:pt x="565091" y="585759"/>
                  </a:cubicBezTo>
                  <a:lnTo>
                    <a:pt x="570195" y="571505"/>
                  </a:lnTo>
                  <a:lnTo>
                    <a:pt x="562941" y="572687"/>
                  </a:lnTo>
                  <a:cubicBezTo>
                    <a:pt x="542903" y="574736"/>
                    <a:pt x="520871" y="575869"/>
                    <a:pt x="497745" y="575869"/>
                  </a:cubicBezTo>
                  <a:cubicBezTo>
                    <a:pt x="405241" y="575869"/>
                    <a:pt x="329576" y="565442"/>
                    <a:pt x="330251" y="535375"/>
                  </a:cubicBezTo>
                  <a:cubicBezTo>
                    <a:pt x="330420" y="527858"/>
                    <a:pt x="335445" y="515355"/>
                    <a:pt x="344332" y="500829"/>
                  </a:cubicBezTo>
                  <a:lnTo>
                    <a:pt x="358485" y="483094"/>
                  </a:lnTo>
                  <a:lnTo>
                    <a:pt x="314498" y="485666"/>
                  </a:lnTo>
                  <a:cubicBezTo>
                    <a:pt x="227543" y="485666"/>
                    <a:pt x="156417" y="473923"/>
                    <a:pt x="157052" y="440060"/>
                  </a:cubicBezTo>
                  <a:cubicBezTo>
                    <a:pt x="157211" y="431595"/>
                    <a:pt x="161934" y="417514"/>
                    <a:pt x="170288" y="401154"/>
                  </a:cubicBezTo>
                  <a:lnTo>
                    <a:pt x="189195" y="372769"/>
                  </a:lnTo>
                  <a:lnTo>
                    <a:pt x="172284" y="374042"/>
                  </a:lnTo>
                  <a:cubicBezTo>
                    <a:pt x="103410" y="374042"/>
                    <a:pt x="47075" y="362065"/>
                    <a:pt x="47577" y="327526"/>
                  </a:cubicBezTo>
                  <a:cubicBezTo>
                    <a:pt x="47829" y="310257"/>
                    <a:pt x="62541" y="270078"/>
                    <a:pt x="85800" y="234216"/>
                  </a:cubicBezTo>
                  <a:lnTo>
                    <a:pt x="90247" y="229046"/>
                  </a:lnTo>
                  <a:lnTo>
                    <a:pt x="83772" y="228798"/>
                  </a:lnTo>
                  <a:cubicBezTo>
                    <a:pt x="34369" y="224571"/>
                    <a:pt x="-412" y="213371"/>
                    <a:pt x="4" y="191414"/>
                  </a:cubicBezTo>
                  <a:cubicBezTo>
                    <a:pt x="557" y="162138"/>
                    <a:pt x="64788" y="55186"/>
                    <a:pt x="140606" y="55186"/>
                  </a:cubicBezTo>
                  <a:cubicBezTo>
                    <a:pt x="216425" y="55186"/>
                    <a:pt x="274568" y="169638"/>
                    <a:pt x="274568" y="191414"/>
                  </a:cubicBezTo>
                  <a:cubicBezTo>
                    <a:pt x="274568" y="196858"/>
                    <a:pt x="270727" y="202044"/>
                    <a:pt x="263780" y="206761"/>
                  </a:cubicBezTo>
                  <a:lnTo>
                    <a:pt x="244336" y="215044"/>
                  </a:lnTo>
                  <a:lnTo>
                    <a:pt x="261973" y="237535"/>
                  </a:lnTo>
                  <a:lnTo>
                    <a:pt x="286001" y="288082"/>
                  </a:lnTo>
                  <a:lnTo>
                    <a:pt x="286438" y="287871"/>
                  </a:lnTo>
                  <a:cubicBezTo>
                    <a:pt x="296775" y="284422"/>
                    <a:pt x="307437" y="282489"/>
                    <a:pt x="318306" y="282489"/>
                  </a:cubicBezTo>
                  <a:cubicBezTo>
                    <a:pt x="361783" y="282489"/>
                    <a:pt x="400193" y="315585"/>
                    <a:pt x="427733" y="351830"/>
                  </a:cubicBezTo>
                  <a:lnTo>
                    <a:pt x="459453" y="403651"/>
                  </a:lnTo>
                  <a:lnTo>
                    <a:pt x="467894" y="400242"/>
                  </a:lnTo>
                  <a:cubicBezTo>
                    <a:pt x="478891" y="397180"/>
                    <a:pt x="490234" y="395463"/>
                    <a:pt x="501797" y="395463"/>
                  </a:cubicBezTo>
                  <a:cubicBezTo>
                    <a:pt x="548049" y="395463"/>
                    <a:pt x="588909" y="424850"/>
                    <a:pt x="618207" y="457032"/>
                  </a:cubicBezTo>
                  <a:lnTo>
                    <a:pt x="648192" y="497918"/>
                  </a:lnTo>
                  <a:lnTo>
                    <a:pt x="713113" y="462736"/>
                  </a:lnTo>
                  <a:cubicBezTo>
                    <a:pt x="741603" y="451903"/>
                    <a:pt x="772719" y="444996"/>
                    <a:pt x="805071" y="444996"/>
                  </a:cubicBezTo>
                  <a:cubicBezTo>
                    <a:pt x="869774" y="444996"/>
                    <a:pt x="926935" y="474562"/>
                    <a:pt x="967920" y="506940"/>
                  </a:cubicBezTo>
                  <a:lnTo>
                    <a:pt x="974294" y="513190"/>
                  </a:lnTo>
                  <a:lnTo>
                    <a:pt x="1020030" y="461651"/>
                  </a:lnTo>
                  <a:cubicBezTo>
                    <a:pt x="1066256" y="420105"/>
                    <a:pt x="1129469" y="383561"/>
                    <a:pt x="1197912" y="383561"/>
                  </a:cubicBezTo>
                  <a:cubicBezTo>
                    <a:pt x="1232134" y="383561"/>
                    <a:pt x="1264361" y="393338"/>
                    <a:pt x="1293452" y="408468"/>
                  </a:cubicBezTo>
                  <a:lnTo>
                    <a:pt x="1297572" y="411087"/>
                  </a:lnTo>
                  <a:lnTo>
                    <a:pt x="1302189" y="400947"/>
                  </a:lnTo>
                  <a:cubicBezTo>
                    <a:pt x="1327686" y="353538"/>
                    <a:pt x="1386428" y="286319"/>
                    <a:pt x="1452775" y="286319"/>
                  </a:cubicBezTo>
                  <a:cubicBezTo>
                    <a:pt x="1463833" y="286319"/>
                    <a:pt x="1474569" y="288317"/>
                    <a:pt x="1484890" y="291862"/>
                  </a:cubicBezTo>
                  <a:lnTo>
                    <a:pt x="1486080" y="292457"/>
                  </a:lnTo>
                  <a:lnTo>
                    <a:pt x="1517372" y="242329"/>
                  </a:lnTo>
                  <a:lnTo>
                    <a:pt x="1563863" y="197544"/>
                  </a:lnTo>
                  <a:lnTo>
                    <a:pt x="1558564" y="196926"/>
                  </a:lnTo>
                  <a:cubicBezTo>
                    <a:pt x="1535933" y="189615"/>
                    <a:pt x="1521975" y="177986"/>
                    <a:pt x="1522226" y="160716"/>
                  </a:cubicBezTo>
                  <a:cubicBezTo>
                    <a:pt x="1522729" y="126178"/>
                    <a:pt x="1581076" y="0"/>
                    <a:pt x="1649949" y="0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4" name="フリーフォーム: 図形 303">
              <a:extLst>
                <a:ext uri="{FF2B5EF4-FFF2-40B4-BE49-F238E27FC236}">
                  <a16:creationId xmlns:a16="http://schemas.microsoft.com/office/drawing/2014/main" id="{0F7BFD19-31B0-40FA-B69D-5EF4FCC0261D}"/>
                </a:ext>
              </a:extLst>
            </p:cNvPr>
            <p:cNvSpPr/>
            <p:nvPr/>
          </p:nvSpPr>
          <p:spPr bwMode="auto">
            <a:xfrm>
              <a:off x="438814" y="5180338"/>
              <a:ext cx="1537754" cy="356673"/>
            </a:xfrm>
            <a:custGeom>
              <a:avLst/>
              <a:gdLst>
                <a:gd name="connsiteX0" fmla="*/ 753391 w 1537754"/>
                <a:gd name="connsiteY0" fmla="*/ 0 h 356673"/>
                <a:gd name="connsiteX1" fmla="*/ 866504 w 1537754"/>
                <a:gd name="connsiteY1" fmla="*/ 62421 h 356673"/>
                <a:gd name="connsiteX2" fmla="*/ 883755 w 1537754"/>
                <a:gd name="connsiteY2" fmla="*/ 86964 h 356673"/>
                <a:gd name="connsiteX3" fmla="*/ 884974 w 1537754"/>
                <a:gd name="connsiteY3" fmla="*/ 85354 h 356673"/>
                <a:gd name="connsiteX4" fmla="*/ 1004684 w 1537754"/>
                <a:gd name="connsiteY4" fmla="*/ 23766 h 356673"/>
                <a:gd name="connsiteX5" fmla="*/ 1120612 w 1537754"/>
                <a:gd name="connsiteY5" fmla="*/ 88386 h 356673"/>
                <a:gd name="connsiteX6" fmla="*/ 1143132 w 1537754"/>
                <a:gd name="connsiteY6" fmla="*/ 120749 h 356673"/>
                <a:gd name="connsiteX7" fmla="*/ 1164630 w 1537754"/>
                <a:gd name="connsiteY7" fmla="*/ 92888 h 356673"/>
                <a:gd name="connsiteX8" fmla="*/ 1201772 w 1537754"/>
                <a:gd name="connsiteY8" fmla="*/ 75752 h 356673"/>
                <a:gd name="connsiteX9" fmla="*/ 1287043 w 1537754"/>
                <a:gd name="connsiteY9" fmla="*/ 181307 h 356673"/>
                <a:gd name="connsiteX10" fmla="*/ 1289155 w 1537754"/>
                <a:gd name="connsiteY10" fmla="*/ 188676 h 356673"/>
                <a:gd name="connsiteX11" fmla="*/ 1318589 w 1537754"/>
                <a:gd name="connsiteY11" fmla="*/ 163445 h 356673"/>
                <a:gd name="connsiteX12" fmla="*/ 1381451 w 1537754"/>
                <a:gd name="connsiteY12" fmla="*/ 144262 h 356673"/>
                <a:gd name="connsiteX13" fmla="*/ 1537754 w 1537754"/>
                <a:gd name="connsiteY13" fmla="*/ 296472 h 356673"/>
                <a:gd name="connsiteX14" fmla="*/ 1377577 w 1537754"/>
                <a:gd name="connsiteY14" fmla="*/ 340526 h 356673"/>
                <a:gd name="connsiteX15" fmla="*/ 1217400 w 1537754"/>
                <a:gd name="connsiteY15" fmla="*/ 296472 h 356673"/>
                <a:gd name="connsiteX16" fmla="*/ 1230865 w 1537754"/>
                <a:gd name="connsiteY16" fmla="*/ 258889 h 356673"/>
                <a:gd name="connsiteX17" fmla="*/ 1241414 w 1537754"/>
                <a:gd name="connsiteY17" fmla="*/ 243853 h 356673"/>
                <a:gd name="connsiteX18" fmla="*/ 1199483 w 1537754"/>
                <a:gd name="connsiteY18" fmla="*/ 251075 h 356673"/>
                <a:gd name="connsiteX19" fmla="*/ 1104844 w 1537754"/>
                <a:gd name="connsiteY19" fmla="*/ 211721 h 356673"/>
                <a:gd name="connsiteX20" fmla="*/ 1107179 w 1537754"/>
                <a:gd name="connsiteY20" fmla="*/ 201868 h 356673"/>
                <a:gd name="connsiteX21" fmla="*/ 1000650 w 1537754"/>
                <a:gd name="connsiteY21" fmla="*/ 213111 h 356673"/>
                <a:gd name="connsiteX22" fmla="*/ 846675 w 1537754"/>
                <a:gd name="connsiteY22" fmla="*/ 190564 h 356673"/>
                <a:gd name="connsiteX23" fmla="*/ 835943 w 1537754"/>
                <a:gd name="connsiteY23" fmla="*/ 173866 h 356673"/>
                <a:gd name="connsiteX24" fmla="*/ 749455 w 1537754"/>
                <a:gd name="connsiteY24" fmla="*/ 182903 h 356673"/>
                <a:gd name="connsiteX25" fmla="*/ 650466 w 1537754"/>
                <a:gd name="connsiteY25" fmla="*/ 175096 h 356673"/>
                <a:gd name="connsiteX26" fmla="*/ 643081 w 1537754"/>
                <a:gd name="connsiteY26" fmla="*/ 183519 h 356673"/>
                <a:gd name="connsiteX27" fmla="*/ 502830 w 1537754"/>
                <a:gd name="connsiteY27" fmla="*/ 204927 h 356673"/>
                <a:gd name="connsiteX28" fmla="*/ 431823 w 1537754"/>
                <a:gd name="connsiteY28" fmla="*/ 199814 h 356673"/>
                <a:gd name="connsiteX29" fmla="*/ 433855 w 1537754"/>
                <a:gd name="connsiteY29" fmla="*/ 205425 h 356673"/>
                <a:gd name="connsiteX30" fmla="*/ 436405 w 1537754"/>
                <a:gd name="connsiteY30" fmla="*/ 218797 h 356673"/>
                <a:gd name="connsiteX31" fmla="*/ 304110 w 1537754"/>
                <a:gd name="connsiteY31" fmla="*/ 262350 h 356673"/>
                <a:gd name="connsiteX32" fmla="*/ 243777 w 1537754"/>
                <a:gd name="connsiteY32" fmla="*/ 256140 h 356673"/>
                <a:gd name="connsiteX33" fmla="*/ 259959 w 1537754"/>
                <a:gd name="connsiteY33" fmla="*/ 283889 h 356673"/>
                <a:gd name="connsiteX34" fmla="*/ 270060 w 1537754"/>
                <a:gd name="connsiteY34" fmla="*/ 315618 h 356673"/>
                <a:gd name="connsiteX35" fmla="*/ 135032 w 1537754"/>
                <a:gd name="connsiteY35" fmla="*/ 356673 h 356673"/>
                <a:gd name="connsiteX36" fmla="*/ 3 w 1537754"/>
                <a:gd name="connsiteY36" fmla="*/ 315618 h 356673"/>
                <a:gd name="connsiteX37" fmla="*/ 138298 w 1537754"/>
                <a:gd name="connsiteY37" fmla="*/ 173770 h 356673"/>
                <a:gd name="connsiteX38" fmla="*/ 165370 w 1537754"/>
                <a:gd name="connsiteY38" fmla="*/ 178935 h 356673"/>
                <a:gd name="connsiteX39" fmla="*/ 180733 w 1537754"/>
                <a:gd name="connsiteY39" fmla="*/ 187430 h 356673"/>
                <a:gd name="connsiteX40" fmla="*/ 182936 w 1537754"/>
                <a:gd name="connsiteY40" fmla="*/ 181641 h 356673"/>
                <a:gd name="connsiteX41" fmla="*/ 307309 w 1537754"/>
                <a:gd name="connsiteY41" fmla="*/ 68316 h 356673"/>
                <a:gd name="connsiteX42" fmla="*/ 358305 w 1537754"/>
                <a:gd name="connsiteY42" fmla="*/ 88446 h 356673"/>
                <a:gd name="connsiteX43" fmla="*/ 383152 w 1537754"/>
                <a:gd name="connsiteY43" fmla="*/ 116412 h 356673"/>
                <a:gd name="connsiteX44" fmla="*/ 397271 w 1537754"/>
                <a:gd name="connsiteY44" fmla="*/ 99560 h 356673"/>
                <a:gd name="connsiteX45" fmla="*/ 506512 w 1537754"/>
                <a:gd name="connsiteY45" fmla="*/ 48766 h 356673"/>
                <a:gd name="connsiteX46" fmla="*/ 565185 w 1537754"/>
                <a:gd name="connsiteY46" fmla="*/ 64967 h 356673"/>
                <a:gd name="connsiteX47" fmla="*/ 607139 w 1537754"/>
                <a:gd name="connsiteY47" fmla="*/ 97996 h 356673"/>
                <a:gd name="connsiteX48" fmla="*/ 636588 w 1537754"/>
                <a:gd name="connsiteY48" fmla="*/ 59493 h 356673"/>
                <a:gd name="connsiteX49" fmla="*/ 753391 w 1537754"/>
                <a:gd name="connsiteY49" fmla="*/ 0 h 3566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1537754" h="356673">
                  <a:moveTo>
                    <a:pt x="753391" y="0"/>
                  </a:moveTo>
                  <a:cubicBezTo>
                    <a:pt x="798333" y="0"/>
                    <a:pt x="838036" y="29794"/>
                    <a:pt x="866504" y="62421"/>
                  </a:cubicBezTo>
                  <a:lnTo>
                    <a:pt x="883755" y="86964"/>
                  </a:lnTo>
                  <a:lnTo>
                    <a:pt x="884974" y="85354"/>
                  </a:lnTo>
                  <a:cubicBezTo>
                    <a:pt x="916084" y="52588"/>
                    <a:pt x="958624" y="23766"/>
                    <a:pt x="1004684" y="23766"/>
                  </a:cubicBezTo>
                  <a:cubicBezTo>
                    <a:pt x="1050745" y="23766"/>
                    <a:pt x="1091436" y="54609"/>
                    <a:pt x="1120612" y="88386"/>
                  </a:cubicBezTo>
                  <a:lnTo>
                    <a:pt x="1143132" y="120749"/>
                  </a:lnTo>
                  <a:lnTo>
                    <a:pt x="1164630" y="92888"/>
                  </a:lnTo>
                  <a:cubicBezTo>
                    <a:pt x="1176137" y="82424"/>
                    <a:pt x="1188705" y="75752"/>
                    <a:pt x="1201772" y="75752"/>
                  </a:cubicBezTo>
                  <a:cubicBezTo>
                    <a:pt x="1240973" y="75752"/>
                    <a:pt x="1273319" y="140009"/>
                    <a:pt x="1287043" y="181307"/>
                  </a:cubicBezTo>
                  <a:lnTo>
                    <a:pt x="1289155" y="188676"/>
                  </a:lnTo>
                  <a:lnTo>
                    <a:pt x="1318589" y="163445"/>
                  </a:lnTo>
                  <a:cubicBezTo>
                    <a:pt x="1338065" y="151731"/>
                    <a:pt x="1359336" y="144262"/>
                    <a:pt x="1381451" y="144262"/>
                  </a:cubicBezTo>
                  <a:cubicBezTo>
                    <a:pt x="1469915" y="144262"/>
                    <a:pt x="1537754" y="272142"/>
                    <a:pt x="1537754" y="296472"/>
                  </a:cubicBezTo>
                  <a:cubicBezTo>
                    <a:pt x="1537754" y="320802"/>
                    <a:pt x="1466040" y="340526"/>
                    <a:pt x="1377577" y="340526"/>
                  </a:cubicBezTo>
                  <a:cubicBezTo>
                    <a:pt x="1289114" y="340526"/>
                    <a:pt x="1216754" y="329182"/>
                    <a:pt x="1217400" y="296472"/>
                  </a:cubicBezTo>
                  <a:cubicBezTo>
                    <a:pt x="1217562" y="288294"/>
                    <a:pt x="1222367" y="274692"/>
                    <a:pt x="1230865" y="258889"/>
                  </a:cubicBezTo>
                  <a:lnTo>
                    <a:pt x="1241414" y="243853"/>
                  </a:lnTo>
                  <a:lnTo>
                    <a:pt x="1199483" y="251075"/>
                  </a:lnTo>
                  <a:cubicBezTo>
                    <a:pt x="1147215" y="251075"/>
                    <a:pt x="1104462" y="240942"/>
                    <a:pt x="1104844" y="211721"/>
                  </a:cubicBezTo>
                  <a:lnTo>
                    <a:pt x="1107179" y="201868"/>
                  </a:lnTo>
                  <a:lnTo>
                    <a:pt x="1000650" y="213111"/>
                  </a:lnTo>
                  <a:cubicBezTo>
                    <a:pt x="931559" y="213111"/>
                    <a:pt x="871902" y="206955"/>
                    <a:pt x="846675" y="190564"/>
                  </a:cubicBezTo>
                  <a:lnTo>
                    <a:pt x="835943" y="173866"/>
                  </a:lnTo>
                  <a:lnTo>
                    <a:pt x="749455" y="182903"/>
                  </a:lnTo>
                  <a:lnTo>
                    <a:pt x="650466" y="175096"/>
                  </a:lnTo>
                  <a:lnTo>
                    <a:pt x="643081" y="183519"/>
                  </a:lnTo>
                  <a:cubicBezTo>
                    <a:pt x="619974" y="196100"/>
                    <a:pt x="565879" y="204927"/>
                    <a:pt x="502830" y="204927"/>
                  </a:cubicBezTo>
                  <a:lnTo>
                    <a:pt x="431823" y="199814"/>
                  </a:lnTo>
                  <a:lnTo>
                    <a:pt x="433855" y="205425"/>
                  </a:lnTo>
                  <a:cubicBezTo>
                    <a:pt x="435529" y="211184"/>
                    <a:pt x="436405" y="215790"/>
                    <a:pt x="436405" y="218797"/>
                  </a:cubicBezTo>
                  <a:cubicBezTo>
                    <a:pt x="436405" y="242850"/>
                    <a:pt x="377174" y="262350"/>
                    <a:pt x="304110" y="262350"/>
                  </a:cubicBezTo>
                  <a:lnTo>
                    <a:pt x="243777" y="256140"/>
                  </a:lnTo>
                  <a:lnTo>
                    <a:pt x="259959" y="283889"/>
                  </a:lnTo>
                  <a:cubicBezTo>
                    <a:pt x="266486" y="298250"/>
                    <a:pt x="270060" y="309950"/>
                    <a:pt x="270060" y="315618"/>
                  </a:cubicBezTo>
                  <a:cubicBezTo>
                    <a:pt x="270060" y="338292"/>
                    <a:pt x="209606" y="356673"/>
                    <a:pt x="135032" y="356673"/>
                  </a:cubicBezTo>
                  <a:cubicBezTo>
                    <a:pt x="60458" y="356673"/>
                    <a:pt x="-541" y="346102"/>
                    <a:pt x="3" y="315618"/>
                  </a:cubicBezTo>
                  <a:cubicBezTo>
                    <a:pt x="548" y="285134"/>
                    <a:pt x="63724" y="173770"/>
                    <a:pt x="138298" y="173770"/>
                  </a:cubicBezTo>
                  <a:cubicBezTo>
                    <a:pt x="147619" y="173770"/>
                    <a:pt x="156669" y="175632"/>
                    <a:pt x="165370" y="178935"/>
                  </a:cubicBezTo>
                  <a:lnTo>
                    <a:pt x="180733" y="187430"/>
                  </a:lnTo>
                  <a:lnTo>
                    <a:pt x="182936" y="181641"/>
                  </a:lnTo>
                  <a:cubicBezTo>
                    <a:pt x="203994" y="134771"/>
                    <a:pt x="252511" y="68316"/>
                    <a:pt x="307309" y="68316"/>
                  </a:cubicBezTo>
                  <a:cubicBezTo>
                    <a:pt x="325576" y="68316"/>
                    <a:pt x="342777" y="76218"/>
                    <a:pt x="358305" y="88446"/>
                  </a:cubicBezTo>
                  <a:lnTo>
                    <a:pt x="383152" y="116412"/>
                  </a:lnTo>
                  <a:lnTo>
                    <a:pt x="397271" y="99560"/>
                  </a:lnTo>
                  <a:cubicBezTo>
                    <a:pt x="425660" y="72537"/>
                    <a:pt x="464480" y="48766"/>
                    <a:pt x="506512" y="48766"/>
                  </a:cubicBezTo>
                  <a:cubicBezTo>
                    <a:pt x="527528" y="48766"/>
                    <a:pt x="547319" y="55125"/>
                    <a:pt x="565185" y="64967"/>
                  </a:cubicBezTo>
                  <a:lnTo>
                    <a:pt x="607139" y="97996"/>
                  </a:lnTo>
                  <a:lnTo>
                    <a:pt x="636588" y="59493"/>
                  </a:lnTo>
                  <a:cubicBezTo>
                    <a:pt x="666942" y="27841"/>
                    <a:pt x="708449" y="0"/>
                    <a:pt x="753391" y="0"/>
                  </a:cubicBezTo>
                  <a:close/>
                </a:path>
              </a:pathLst>
            </a:custGeom>
            <a:solidFill>
              <a:schemeClr val="tx1">
                <a:alpha val="7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05" name="グループ化 304">
              <a:extLst>
                <a:ext uri="{FF2B5EF4-FFF2-40B4-BE49-F238E27FC236}">
                  <a16:creationId xmlns:a16="http://schemas.microsoft.com/office/drawing/2014/main" id="{B8FBB5C6-4F84-470F-9C64-2837271E1B73}"/>
                </a:ext>
              </a:extLst>
            </p:cNvPr>
            <p:cNvGrpSpPr/>
            <p:nvPr/>
          </p:nvGrpSpPr>
          <p:grpSpPr>
            <a:xfrm>
              <a:off x="438815" y="5154498"/>
              <a:ext cx="1537754" cy="356673"/>
              <a:chOff x="2309919" y="3290264"/>
              <a:chExt cx="1537754" cy="356673"/>
            </a:xfrm>
          </p:grpSpPr>
          <p:sp>
            <p:nvSpPr>
              <p:cNvPr id="372" name="楕円 2">
                <a:extLst>
                  <a:ext uri="{FF2B5EF4-FFF2-40B4-BE49-F238E27FC236}">
                    <a16:creationId xmlns:a16="http://schemas.microsoft.com/office/drawing/2014/main" id="{DFAA5EDF-97FA-476D-8011-1D350A3D837F}"/>
                  </a:ext>
                </a:extLst>
              </p:cNvPr>
              <p:cNvSpPr/>
              <p:nvPr/>
            </p:nvSpPr>
            <p:spPr bwMode="auto">
              <a:xfrm>
                <a:off x="2896620" y="3290264"/>
                <a:ext cx="325503" cy="182903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7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3" name="楕円 2">
                <a:extLst>
                  <a:ext uri="{FF2B5EF4-FFF2-40B4-BE49-F238E27FC236}">
                    <a16:creationId xmlns:a16="http://schemas.microsoft.com/office/drawing/2014/main" id="{584F0759-F943-43B5-BC0D-51B599182A3B}"/>
                  </a:ext>
                </a:extLst>
              </p:cNvPr>
              <p:cNvSpPr/>
              <p:nvPr/>
            </p:nvSpPr>
            <p:spPr bwMode="auto">
              <a:xfrm>
                <a:off x="2660533" y="3339030"/>
                <a:ext cx="304429" cy="156161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4" name="楕円 2">
                <a:extLst>
                  <a:ext uri="{FF2B5EF4-FFF2-40B4-BE49-F238E27FC236}">
                    <a16:creationId xmlns:a16="http://schemas.microsoft.com/office/drawing/2014/main" id="{68FEA0F5-E99C-48C4-AA3F-806261DFA1D9}"/>
                  </a:ext>
                </a:extLst>
              </p:cNvPr>
              <p:cNvSpPr/>
              <p:nvPr/>
            </p:nvSpPr>
            <p:spPr bwMode="auto">
              <a:xfrm>
                <a:off x="3143765" y="3314030"/>
                <a:ext cx="333603" cy="189345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5" name="楕円 2">
                <a:extLst>
                  <a:ext uri="{FF2B5EF4-FFF2-40B4-BE49-F238E27FC236}">
                    <a16:creationId xmlns:a16="http://schemas.microsoft.com/office/drawing/2014/main" id="{58537E94-DA95-4D03-A416-32E880536841}"/>
                  </a:ext>
                </a:extLst>
              </p:cNvPr>
              <p:cNvSpPr/>
              <p:nvPr/>
            </p:nvSpPr>
            <p:spPr bwMode="auto">
              <a:xfrm>
                <a:off x="2481730" y="3358580"/>
                <a:ext cx="264594" cy="194034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6" name="楕円 2">
                <a:extLst>
                  <a:ext uri="{FF2B5EF4-FFF2-40B4-BE49-F238E27FC236}">
                    <a16:creationId xmlns:a16="http://schemas.microsoft.com/office/drawing/2014/main" id="{6B0AEAE9-351C-40F2-B371-E9AC0D9B7EAF}"/>
                  </a:ext>
                </a:extLst>
              </p:cNvPr>
              <p:cNvSpPr/>
              <p:nvPr/>
            </p:nvSpPr>
            <p:spPr bwMode="auto">
              <a:xfrm>
                <a:off x="2309919" y="3464034"/>
                <a:ext cx="270060" cy="182903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7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7" name="楕円 2">
                <a:extLst>
                  <a:ext uri="{FF2B5EF4-FFF2-40B4-BE49-F238E27FC236}">
                    <a16:creationId xmlns:a16="http://schemas.microsoft.com/office/drawing/2014/main" id="{5CAD667F-F082-4122-AA9A-ED262325F919}"/>
                  </a:ext>
                </a:extLst>
              </p:cNvPr>
              <p:cNvSpPr/>
              <p:nvPr/>
            </p:nvSpPr>
            <p:spPr bwMode="auto">
              <a:xfrm>
                <a:off x="3414760" y="3366016"/>
                <a:ext cx="189281" cy="175323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8" name="楕円 2">
                <a:extLst>
                  <a:ext uri="{FF2B5EF4-FFF2-40B4-BE49-F238E27FC236}">
                    <a16:creationId xmlns:a16="http://schemas.microsoft.com/office/drawing/2014/main" id="{B50585F8-B208-4462-9779-221F58F7D982}"/>
                  </a:ext>
                </a:extLst>
              </p:cNvPr>
              <p:cNvSpPr/>
              <p:nvPr/>
            </p:nvSpPr>
            <p:spPr bwMode="auto">
              <a:xfrm>
                <a:off x="3527315" y="3434526"/>
                <a:ext cx="320358" cy="196264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7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06" name="グループ化 305">
              <a:extLst>
                <a:ext uri="{FF2B5EF4-FFF2-40B4-BE49-F238E27FC236}">
                  <a16:creationId xmlns:a16="http://schemas.microsoft.com/office/drawing/2014/main" id="{C91BAD16-A722-4A98-BC1A-DF80C4041908}"/>
                </a:ext>
              </a:extLst>
            </p:cNvPr>
            <p:cNvGrpSpPr/>
            <p:nvPr/>
          </p:nvGrpSpPr>
          <p:grpSpPr>
            <a:xfrm>
              <a:off x="1009000" y="5401665"/>
              <a:ext cx="395062" cy="508501"/>
              <a:chOff x="1400536" y="3822226"/>
              <a:chExt cx="614082" cy="790412"/>
            </a:xfrm>
          </p:grpSpPr>
          <p:sp>
            <p:nvSpPr>
              <p:cNvPr id="370" name="円/楕円 539">
                <a:extLst>
                  <a:ext uri="{FF2B5EF4-FFF2-40B4-BE49-F238E27FC236}">
                    <a16:creationId xmlns:a16="http://schemas.microsoft.com/office/drawing/2014/main" id="{5AC761F9-E2C1-48F8-82F1-2BBB6EC8F949}"/>
                  </a:ext>
                </a:extLst>
              </p:cNvPr>
              <p:cNvSpPr/>
              <p:nvPr/>
            </p:nvSpPr>
            <p:spPr>
              <a:xfrm>
                <a:off x="1400536" y="3834985"/>
                <a:ext cx="614082" cy="777653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1" name="円/楕円 540">
                <a:extLst>
                  <a:ext uri="{FF2B5EF4-FFF2-40B4-BE49-F238E27FC236}">
                    <a16:creationId xmlns:a16="http://schemas.microsoft.com/office/drawing/2014/main" id="{DAF5AA45-0DDD-4A60-A49C-864778035CD3}"/>
                  </a:ext>
                </a:extLst>
              </p:cNvPr>
              <p:cNvSpPr/>
              <p:nvPr/>
            </p:nvSpPr>
            <p:spPr>
              <a:xfrm>
                <a:off x="1534456" y="3822226"/>
                <a:ext cx="346242" cy="745902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07" name="フリーフォーム: 図形 306">
              <a:extLst>
                <a:ext uri="{FF2B5EF4-FFF2-40B4-BE49-F238E27FC236}">
                  <a16:creationId xmlns:a16="http://schemas.microsoft.com/office/drawing/2014/main" id="{D369F08C-A5A3-44F9-A287-4BAB9CFFDE9D}"/>
                </a:ext>
              </a:extLst>
            </p:cNvPr>
            <p:cNvSpPr/>
            <p:nvPr/>
          </p:nvSpPr>
          <p:spPr bwMode="auto">
            <a:xfrm>
              <a:off x="1012210" y="5720992"/>
              <a:ext cx="388640" cy="199877"/>
            </a:xfrm>
            <a:custGeom>
              <a:avLst/>
              <a:gdLst>
                <a:gd name="connsiteX0" fmla="*/ 198851 w 502422"/>
                <a:gd name="connsiteY0" fmla="*/ 0 h 292552"/>
                <a:gd name="connsiteX1" fmla="*/ 280512 w 502422"/>
                <a:gd name="connsiteY1" fmla="*/ 0 h 292552"/>
                <a:gd name="connsiteX2" fmla="*/ 303218 w 502422"/>
                <a:gd name="connsiteY2" fmla="*/ 90824 h 292552"/>
                <a:gd name="connsiteX3" fmla="*/ 353846 w 502422"/>
                <a:gd name="connsiteY3" fmla="*/ 90824 h 292552"/>
                <a:gd name="connsiteX4" fmla="*/ 502422 w 502422"/>
                <a:gd name="connsiteY4" fmla="*/ 239400 h 292552"/>
                <a:gd name="connsiteX5" fmla="*/ 502422 w 502422"/>
                <a:gd name="connsiteY5" fmla="*/ 292552 h 292552"/>
                <a:gd name="connsiteX6" fmla="*/ 0 w 502422"/>
                <a:gd name="connsiteY6" fmla="*/ 292552 h 292552"/>
                <a:gd name="connsiteX7" fmla="*/ 0 w 502422"/>
                <a:gd name="connsiteY7" fmla="*/ 239400 h 292552"/>
                <a:gd name="connsiteX8" fmla="*/ 148576 w 502422"/>
                <a:gd name="connsiteY8" fmla="*/ 90824 h 292552"/>
                <a:gd name="connsiteX9" fmla="*/ 176145 w 502422"/>
                <a:gd name="connsiteY9" fmla="*/ 90824 h 292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02422" h="292552">
                  <a:moveTo>
                    <a:pt x="198851" y="0"/>
                  </a:moveTo>
                  <a:lnTo>
                    <a:pt x="280512" y="0"/>
                  </a:lnTo>
                  <a:lnTo>
                    <a:pt x="303218" y="90824"/>
                  </a:lnTo>
                  <a:lnTo>
                    <a:pt x="353846" y="90824"/>
                  </a:lnTo>
                  <a:cubicBezTo>
                    <a:pt x="435902" y="90824"/>
                    <a:pt x="502422" y="157344"/>
                    <a:pt x="502422" y="239400"/>
                  </a:cubicBezTo>
                  <a:lnTo>
                    <a:pt x="502422" y="292552"/>
                  </a:lnTo>
                  <a:lnTo>
                    <a:pt x="0" y="292552"/>
                  </a:lnTo>
                  <a:lnTo>
                    <a:pt x="0" y="239400"/>
                  </a:lnTo>
                  <a:cubicBezTo>
                    <a:pt x="0" y="157344"/>
                    <a:pt x="66520" y="90824"/>
                    <a:pt x="148576" y="90824"/>
                  </a:cubicBezTo>
                  <a:lnTo>
                    <a:pt x="176145" y="90824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08" name="グループ化 307">
              <a:extLst>
                <a:ext uri="{FF2B5EF4-FFF2-40B4-BE49-F238E27FC236}">
                  <a16:creationId xmlns:a16="http://schemas.microsoft.com/office/drawing/2014/main" id="{3E47AD07-AD97-4681-AEEA-8149FD2B561D}"/>
                </a:ext>
              </a:extLst>
            </p:cNvPr>
            <p:cNvGrpSpPr/>
            <p:nvPr/>
          </p:nvGrpSpPr>
          <p:grpSpPr>
            <a:xfrm>
              <a:off x="975057" y="5293454"/>
              <a:ext cx="462947" cy="462471"/>
              <a:chOff x="1347777" y="3654025"/>
              <a:chExt cx="719603" cy="718863"/>
            </a:xfrm>
          </p:grpSpPr>
          <p:sp>
            <p:nvSpPr>
              <p:cNvPr id="353" name="フリーフォーム 1025">
                <a:extLst>
                  <a:ext uri="{FF2B5EF4-FFF2-40B4-BE49-F238E27FC236}">
                    <a16:creationId xmlns:a16="http://schemas.microsoft.com/office/drawing/2014/main" id="{653F2D18-B352-4119-9B73-8781963B6096}"/>
                  </a:ext>
                </a:extLst>
              </p:cNvPr>
              <p:cNvSpPr/>
              <p:nvPr/>
            </p:nvSpPr>
            <p:spPr>
              <a:xfrm>
                <a:off x="1377250" y="3654025"/>
                <a:ext cx="656620" cy="546108"/>
              </a:xfrm>
              <a:custGeom>
                <a:avLst/>
                <a:gdLst>
                  <a:gd name="connsiteX0" fmla="*/ 261635 w 656620"/>
                  <a:gd name="connsiteY0" fmla="*/ 0 h 546108"/>
                  <a:gd name="connsiteX1" fmla="*/ 314364 w 656620"/>
                  <a:gd name="connsiteY1" fmla="*/ 5548 h 546108"/>
                  <a:gd name="connsiteX2" fmla="*/ 328310 w 656620"/>
                  <a:gd name="connsiteY2" fmla="*/ 10066 h 546108"/>
                  <a:gd name="connsiteX3" fmla="*/ 342257 w 656620"/>
                  <a:gd name="connsiteY3" fmla="*/ 5548 h 546108"/>
                  <a:gd name="connsiteX4" fmla="*/ 394985 w 656620"/>
                  <a:gd name="connsiteY4" fmla="*/ 0 h 546108"/>
                  <a:gd name="connsiteX5" fmla="*/ 656620 w 656620"/>
                  <a:gd name="connsiteY5" fmla="*/ 273054 h 546108"/>
                  <a:gd name="connsiteX6" fmla="*/ 394985 w 656620"/>
                  <a:gd name="connsiteY6" fmla="*/ 546108 h 546108"/>
                  <a:gd name="connsiteX7" fmla="*/ 342257 w 656620"/>
                  <a:gd name="connsiteY7" fmla="*/ 540561 h 546108"/>
                  <a:gd name="connsiteX8" fmla="*/ 328310 w 656620"/>
                  <a:gd name="connsiteY8" fmla="*/ 536043 h 546108"/>
                  <a:gd name="connsiteX9" fmla="*/ 314364 w 656620"/>
                  <a:gd name="connsiteY9" fmla="*/ 540561 h 546108"/>
                  <a:gd name="connsiteX10" fmla="*/ 261635 w 656620"/>
                  <a:gd name="connsiteY10" fmla="*/ 546108 h 546108"/>
                  <a:gd name="connsiteX11" fmla="*/ 0 w 656620"/>
                  <a:gd name="connsiteY11" fmla="*/ 273054 h 546108"/>
                  <a:gd name="connsiteX12" fmla="*/ 261635 w 656620"/>
                  <a:gd name="connsiteY12" fmla="*/ 0 h 546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6620" h="546108">
                    <a:moveTo>
                      <a:pt x="261635" y="0"/>
                    </a:moveTo>
                    <a:cubicBezTo>
                      <a:pt x="279697" y="0"/>
                      <a:pt x="297332" y="1910"/>
                      <a:pt x="314364" y="5548"/>
                    </a:cubicBezTo>
                    <a:lnTo>
                      <a:pt x="328310" y="10066"/>
                    </a:lnTo>
                    <a:lnTo>
                      <a:pt x="342257" y="5548"/>
                    </a:lnTo>
                    <a:cubicBezTo>
                      <a:pt x="359288" y="1910"/>
                      <a:pt x="376923" y="0"/>
                      <a:pt x="394985" y="0"/>
                    </a:cubicBezTo>
                    <a:cubicBezTo>
                      <a:pt x="539482" y="0"/>
                      <a:pt x="656620" y="122250"/>
                      <a:pt x="656620" y="273054"/>
                    </a:cubicBezTo>
                    <a:cubicBezTo>
                      <a:pt x="656620" y="423858"/>
                      <a:pt x="539482" y="546108"/>
                      <a:pt x="394985" y="546108"/>
                    </a:cubicBezTo>
                    <a:cubicBezTo>
                      <a:pt x="376923" y="546108"/>
                      <a:pt x="359288" y="544198"/>
                      <a:pt x="342257" y="540561"/>
                    </a:cubicBezTo>
                    <a:lnTo>
                      <a:pt x="328310" y="536043"/>
                    </a:lnTo>
                    <a:lnTo>
                      <a:pt x="314364" y="540561"/>
                    </a:lnTo>
                    <a:cubicBezTo>
                      <a:pt x="297332" y="544198"/>
                      <a:pt x="279697" y="546108"/>
                      <a:pt x="261635" y="546108"/>
                    </a:cubicBezTo>
                    <a:cubicBezTo>
                      <a:pt x="117138" y="546108"/>
                      <a:pt x="0" y="423858"/>
                      <a:pt x="0" y="273054"/>
                    </a:cubicBezTo>
                    <a:cubicBezTo>
                      <a:pt x="0" y="122250"/>
                      <a:pt x="117138" y="0"/>
                      <a:pt x="261635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4" name="円/楕円 544">
                <a:extLst>
                  <a:ext uri="{FF2B5EF4-FFF2-40B4-BE49-F238E27FC236}">
                    <a16:creationId xmlns:a16="http://schemas.microsoft.com/office/drawing/2014/main" id="{9136C0A5-DB74-457E-892E-44BAFDBC1938}"/>
                  </a:ext>
                </a:extLst>
              </p:cNvPr>
              <p:cNvSpPr/>
              <p:nvPr/>
            </p:nvSpPr>
            <p:spPr>
              <a:xfrm rot="20700000">
                <a:off x="1347777" y="3971672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5" name="円/楕円 545">
                <a:extLst>
                  <a:ext uri="{FF2B5EF4-FFF2-40B4-BE49-F238E27FC236}">
                    <a16:creationId xmlns:a16="http://schemas.microsoft.com/office/drawing/2014/main" id="{63C4D5FA-3EEC-40CA-8DF6-FFC35A0F4C2E}"/>
                  </a:ext>
                </a:extLst>
              </p:cNvPr>
              <p:cNvSpPr/>
              <p:nvPr/>
            </p:nvSpPr>
            <p:spPr>
              <a:xfrm rot="900000" flipH="1">
                <a:off x="1892445" y="3971673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6" name="円/楕円 546">
                <a:extLst>
                  <a:ext uri="{FF2B5EF4-FFF2-40B4-BE49-F238E27FC236}">
                    <a16:creationId xmlns:a16="http://schemas.microsoft.com/office/drawing/2014/main" id="{9398B44C-1073-4BB2-81A2-9FA3EE372D59}"/>
                  </a:ext>
                </a:extLst>
              </p:cNvPr>
              <p:cNvSpPr/>
              <p:nvPr/>
            </p:nvSpPr>
            <p:spPr>
              <a:xfrm>
                <a:off x="1431271" y="3730986"/>
                <a:ext cx="552614" cy="63323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7" name="月 356">
                <a:extLst>
                  <a:ext uri="{FF2B5EF4-FFF2-40B4-BE49-F238E27FC236}">
                    <a16:creationId xmlns:a16="http://schemas.microsoft.com/office/drawing/2014/main" id="{EF1C1496-DC59-4846-88CF-823B0C5DDD36}"/>
                  </a:ext>
                </a:extLst>
              </p:cNvPr>
              <p:cNvSpPr/>
              <p:nvPr/>
            </p:nvSpPr>
            <p:spPr>
              <a:xfrm>
                <a:off x="1413442" y="3800060"/>
                <a:ext cx="80658" cy="572828"/>
              </a:xfrm>
              <a:prstGeom prst="moon">
                <a:avLst>
                  <a:gd name="adj" fmla="val 57905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8" name="月 357">
                <a:extLst>
                  <a:ext uri="{FF2B5EF4-FFF2-40B4-BE49-F238E27FC236}">
                    <a16:creationId xmlns:a16="http://schemas.microsoft.com/office/drawing/2014/main" id="{BF17C413-1345-47F5-9C98-B64A25A6D6F7}"/>
                  </a:ext>
                </a:extLst>
              </p:cNvPr>
              <p:cNvSpPr/>
              <p:nvPr/>
            </p:nvSpPr>
            <p:spPr>
              <a:xfrm flipH="1">
                <a:off x="1922206" y="3800060"/>
                <a:ext cx="80658" cy="572828"/>
              </a:xfrm>
              <a:prstGeom prst="moon">
                <a:avLst>
                  <a:gd name="adj" fmla="val 57905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9" name="月 358">
                <a:extLst>
                  <a:ext uri="{FF2B5EF4-FFF2-40B4-BE49-F238E27FC236}">
                    <a16:creationId xmlns:a16="http://schemas.microsoft.com/office/drawing/2014/main" id="{24200ACA-3288-4537-B819-65BCEBB8C694}"/>
                  </a:ext>
                </a:extLst>
              </p:cNvPr>
              <p:cNvSpPr/>
              <p:nvPr/>
            </p:nvSpPr>
            <p:spPr>
              <a:xfrm rot="1800000">
                <a:off x="1422299" y="3671351"/>
                <a:ext cx="128812" cy="409509"/>
              </a:xfrm>
              <a:prstGeom prst="moon">
                <a:avLst>
                  <a:gd name="adj" fmla="val 5150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0" name="月 359">
                <a:extLst>
                  <a:ext uri="{FF2B5EF4-FFF2-40B4-BE49-F238E27FC236}">
                    <a16:creationId xmlns:a16="http://schemas.microsoft.com/office/drawing/2014/main" id="{2A03CDF5-E83C-40DF-9C49-26765CE0520E}"/>
                  </a:ext>
                </a:extLst>
              </p:cNvPr>
              <p:cNvSpPr/>
              <p:nvPr/>
            </p:nvSpPr>
            <p:spPr>
              <a:xfrm rot="19800000" flipH="1">
                <a:off x="1866542" y="3671351"/>
                <a:ext cx="128812" cy="409509"/>
              </a:xfrm>
              <a:prstGeom prst="moon">
                <a:avLst>
                  <a:gd name="adj" fmla="val 5150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1" name="月 360">
                <a:extLst>
                  <a:ext uri="{FF2B5EF4-FFF2-40B4-BE49-F238E27FC236}">
                    <a16:creationId xmlns:a16="http://schemas.microsoft.com/office/drawing/2014/main" id="{868708C5-341C-4D6C-93A5-2BC33DF0862F}"/>
                  </a:ext>
                </a:extLst>
              </p:cNvPr>
              <p:cNvSpPr/>
              <p:nvPr/>
            </p:nvSpPr>
            <p:spPr>
              <a:xfrm rot="1800000">
                <a:off x="1499328" y="3675096"/>
                <a:ext cx="102413" cy="343879"/>
              </a:xfrm>
              <a:prstGeom prst="moon">
                <a:avLst>
                  <a:gd name="adj" fmla="val 68666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2" name="月 361">
                <a:extLst>
                  <a:ext uri="{FF2B5EF4-FFF2-40B4-BE49-F238E27FC236}">
                    <a16:creationId xmlns:a16="http://schemas.microsoft.com/office/drawing/2014/main" id="{6964F191-A70C-47AB-BC70-3A9A79EE509A}"/>
                  </a:ext>
                </a:extLst>
              </p:cNvPr>
              <p:cNvSpPr/>
              <p:nvPr/>
            </p:nvSpPr>
            <p:spPr>
              <a:xfrm rot="19800000" flipH="1">
                <a:off x="1811560" y="3675094"/>
                <a:ext cx="102413" cy="343879"/>
              </a:xfrm>
              <a:prstGeom prst="moon">
                <a:avLst>
                  <a:gd name="adj" fmla="val 68666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3" name="月 362">
                <a:extLst>
                  <a:ext uri="{FF2B5EF4-FFF2-40B4-BE49-F238E27FC236}">
                    <a16:creationId xmlns:a16="http://schemas.microsoft.com/office/drawing/2014/main" id="{7A7BB804-E9AB-4F9E-B3FA-08126D788448}"/>
                  </a:ext>
                </a:extLst>
              </p:cNvPr>
              <p:cNvSpPr/>
              <p:nvPr/>
            </p:nvSpPr>
            <p:spPr>
              <a:xfrm rot="1800000">
                <a:off x="1566536" y="3684104"/>
                <a:ext cx="85804" cy="255580"/>
              </a:xfrm>
              <a:prstGeom prst="moon">
                <a:avLst>
                  <a:gd name="adj" fmla="val 68666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4" name="月 363">
                <a:extLst>
                  <a:ext uri="{FF2B5EF4-FFF2-40B4-BE49-F238E27FC236}">
                    <a16:creationId xmlns:a16="http://schemas.microsoft.com/office/drawing/2014/main" id="{BA0E9D60-DE40-47CF-A1FC-0601C37F1767}"/>
                  </a:ext>
                </a:extLst>
              </p:cNvPr>
              <p:cNvSpPr/>
              <p:nvPr/>
            </p:nvSpPr>
            <p:spPr>
              <a:xfrm rot="19800000" flipH="1">
                <a:off x="1763698" y="3684106"/>
                <a:ext cx="85804" cy="255580"/>
              </a:xfrm>
              <a:prstGeom prst="moon">
                <a:avLst>
                  <a:gd name="adj" fmla="val 68666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5" name="月 364">
                <a:extLst>
                  <a:ext uri="{FF2B5EF4-FFF2-40B4-BE49-F238E27FC236}">
                    <a16:creationId xmlns:a16="http://schemas.microsoft.com/office/drawing/2014/main" id="{AF474504-DCA7-4D89-A4E7-FC09E04E38ED}"/>
                  </a:ext>
                </a:extLst>
              </p:cNvPr>
              <p:cNvSpPr/>
              <p:nvPr/>
            </p:nvSpPr>
            <p:spPr>
              <a:xfrm rot="4500000">
                <a:off x="1550624" y="3799395"/>
                <a:ext cx="60416" cy="204442"/>
              </a:xfrm>
              <a:prstGeom prst="moon">
                <a:avLst/>
              </a:prstGeom>
              <a:solidFill>
                <a:srgbClr val="CC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6" name="月 365">
                <a:extLst>
                  <a:ext uri="{FF2B5EF4-FFF2-40B4-BE49-F238E27FC236}">
                    <a16:creationId xmlns:a16="http://schemas.microsoft.com/office/drawing/2014/main" id="{7E3EB01A-9599-46C7-B216-94CCFE0DFF6E}"/>
                  </a:ext>
                </a:extLst>
              </p:cNvPr>
              <p:cNvSpPr/>
              <p:nvPr/>
            </p:nvSpPr>
            <p:spPr>
              <a:xfrm rot="16200000" flipV="1">
                <a:off x="1555452" y="3916447"/>
                <a:ext cx="50760" cy="146552"/>
              </a:xfrm>
              <a:prstGeom prst="moon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7" name="月 366">
                <a:extLst>
                  <a:ext uri="{FF2B5EF4-FFF2-40B4-BE49-F238E27FC236}">
                    <a16:creationId xmlns:a16="http://schemas.microsoft.com/office/drawing/2014/main" id="{5E14AFAD-D1DD-4194-A8F3-1E9D2D3C13C7}"/>
                  </a:ext>
                </a:extLst>
              </p:cNvPr>
              <p:cNvSpPr/>
              <p:nvPr/>
            </p:nvSpPr>
            <p:spPr>
              <a:xfrm rot="6300000">
                <a:off x="1824468" y="3799395"/>
                <a:ext cx="60416" cy="204442"/>
              </a:xfrm>
              <a:prstGeom prst="moon">
                <a:avLst/>
              </a:prstGeom>
              <a:solidFill>
                <a:srgbClr val="CC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8" name="月 367">
                <a:extLst>
                  <a:ext uri="{FF2B5EF4-FFF2-40B4-BE49-F238E27FC236}">
                    <a16:creationId xmlns:a16="http://schemas.microsoft.com/office/drawing/2014/main" id="{2AB512CB-DE4A-4D2B-A555-CAB12BFAD4CE}"/>
                  </a:ext>
                </a:extLst>
              </p:cNvPr>
              <p:cNvSpPr/>
              <p:nvPr/>
            </p:nvSpPr>
            <p:spPr>
              <a:xfrm rot="16200000" flipV="1">
                <a:off x="1829296" y="3916447"/>
                <a:ext cx="50760" cy="146552"/>
              </a:xfrm>
              <a:prstGeom prst="moon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9" name="円/楕円 632">
                <a:extLst>
                  <a:ext uri="{FF2B5EF4-FFF2-40B4-BE49-F238E27FC236}">
                    <a16:creationId xmlns:a16="http://schemas.microsoft.com/office/drawing/2014/main" id="{48DEF7B7-66AF-41B7-859B-55BF27ED0550}"/>
                  </a:ext>
                </a:extLst>
              </p:cNvPr>
              <p:cNvSpPr/>
              <p:nvPr/>
            </p:nvSpPr>
            <p:spPr>
              <a:xfrm>
                <a:off x="1665293" y="4088780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09" name="グループ化 308">
              <a:extLst>
                <a:ext uri="{FF2B5EF4-FFF2-40B4-BE49-F238E27FC236}">
                  <a16:creationId xmlns:a16="http://schemas.microsoft.com/office/drawing/2014/main" id="{341D73A4-9D80-406B-9182-D33A5FDC67ED}"/>
                </a:ext>
              </a:extLst>
            </p:cNvPr>
            <p:cNvGrpSpPr/>
            <p:nvPr/>
          </p:nvGrpSpPr>
          <p:grpSpPr>
            <a:xfrm>
              <a:off x="916866" y="5187729"/>
              <a:ext cx="579329" cy="219703"/>
              <a:chOff x="849631" y="361615"/>
              <a:chExt cx="1113596" cy="441091"/>
            </a:xfrm>
          </p:grpSpPr>
          <p:sp>
            <p:nvSpPr>
              <p:cNvPr id="345" name="月 344">
                <a:extLst>
                  <a:ext uri="{FF2B5EF4-FFF2-40B4-BE49-F238E27FC236}">
                    <a16:creationId xmlns:a16="http://schemas.microsoft.com/office/drawing/2014/main" id="{AA485548-6C0E-431A-88FE-7EBC7E90943F}"/>
                  </a:ext>
                </a:extLst>
              </p:cNvPr>
              <p:cNvSpPr/>
              <p:nvPr/>
            </p:nvSpPr>
            <p:spPr bwMode="auto">
              <a:xfrm rot="7200000">
                <a:off x="1486749" y="229596"/>
                <a:ext cx="240360" cy="622355"/>
              </a:xfrm>
              <a:prstGeom prst="moon">
                <a:avLst>
                  <a:gd name="adj" fmla="val 87500"/>
                </a:avLst>
              </a:prstGeom>
              <a:pattFill prst="smConfetti">
                <a:fgClr>
                  <a:schemeClr val="accent5">
                    <a:lumMod val="90000"/>
                  </a:schemeClr>
                </a:fgClr>
                <a:bgClr>
                  <a:schemeClr val="accent1">
                    <a:lumMod val="9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46" name="月 345">
                <a:extLst>
                  <a:ext uri="{FF2B5EF4-FFF2-40B4-BE49-F238E27FC236}">
                    <a16:creationId xmlns:a16="http://schemas.microsoft.com/office/drawing/2014/main" id="{E15ECAD7-18BD-4886-AF74-FBEE5CAE8CD2}"/>
                  </a:ext>
                </a:extLst>
              </p:cNvPr>
              <p:cNvSpPr/>
              <p:nvPr/>
            </p:nvSpPr>
            <p:spPr bwMode="auto">
              <a:xfrm rot="14400000" flipH="1">
                <a:off x="1087815" y="123431"/>
                <a:ext cx="427913" cy="904282"/>
              </a:xfrm>
              <a:prstGeom prst="moon">
                <a:avLst>
                  <a:gd name="adj" fmla="val 87500"/>
                </a:avLst>
              </a:prstGeom>
              <a:pattFill prst="lgConfetti">
                <a:fgClr>
                  <a:schemeClr val="accent5">
                    <a:lumMod val="90000"/>
                  </a:schemeClr>
                </a:fgClr>
                <a:bgClr>
                  <a:schemeClr val="accent1">
                    <a:lumMod val="9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347" name="グループ化 346">
                <a:extLst>
                  <a:ext uri="{FF2B5EF4-FFF2-40B4-BE49-F238E27FC236}">
                    <a16:creationId xmlns:a16="http://schemas.microsoft.com/office/drawing/2014/main" id="{002021C6-0976-4EE0-A402-3D28C50BFA80}"/>
                  </a:ext>
                </a:extLst>
              </p:cNvPr>
              <p:cNvGrpSpPr/>
              <p:nvPr/>
            </p:nvGrpSpPr>
            <p:grpSpPr>
              <a:xfrm flipH="1">
                <a:off x="918759" y="531164"/>
                <a:ext cx="724435" cy="205850"/>
                <a:chOff x="1057822" y="531164"/>
                <a:chExt cx="724435" cy="205850"/>
              </a:xfrm>
            </p:grpSpPr>
            <p:sp>
              <p:nvSpPr>
                <p:cNvPr id="351" name="楕円 1888">
                  <a:extLst>
                    <a:ext uri="{FF2B5EF4-FFF2-40B4-BE49-F238E27FC236}">
                      <a16:creationId xmlns:a16="http://schemas.microsoft.com/office/drawing/2014/main" id="{CE3CBC80-1454-4FCC-AED6-D42837F0F361}"/>
                    </a:ext>
                  </a:extLst>
                </p:cNvPr>
                <p:cNvSpPr/>
                <p:nvPr/>
              </p:nvSpPr>
              <p:spPr bwMode="auto">
                <a:xfrm rot="1764616">
                  <a:off x="1057822" y="531164"/>
                  <a:ext cx="724435" cy="79785"/>
                </a:xfrm>
                <a:custGeom>
                  <a:avLst/>
                  <a:gdLst>
                    <a:gd name="connsiteX0" fmla="*/ 0 w 608141"/>
                    <a:gd name="connsiteY0" fmla="*/ 22860 h 45719"/>
                    <a:gd name="connsiteX1" fmla="*/ 304071 w 608141"/>
                    <a:gd name="connsiteY1" fmla="*/ 0 h 45719"/>
                    <a:gd name="connsiteX2" fmla="*/ 608142 w 608141"/>
                    <a:gd name="connsiteY2" fmla="*/ 22860 h 45719"/>
                    <a:gd name="connsiteX3" fmla="*/ 304071 w 608141"/>
                    <a:gd name="connsiteY3" fmla="*/ 45720 h 45719"/>
                    <a:gd name="connsiteX4" fmla="*/ 0 w 608141"/>
                    <a:gd name="connsiteY4" fmla="*/ 22860 h 45719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77628 h 100488"/>
                    <a:gd name="connsiteX1" fmla="*/ 304071 w 608142"/>
                    <a:gd name="connsiteY1" fmla="*/ 0 h 100488"/>
                    <a:gd name="connsiteX2" fmla="*/ 608142 w 608142"/>
                    <a:gd name="connsiteY2" fmla="*/ 77628 h 100488"/>
                    <a:gd name="connsiteX3" fmla="*/ 304071 w 608142"/>
                    <a:gd name="connsiteY3" fmla="*/ 100488 h 100488"/>
                    <a:gd name="connsiteX4" fmla="*/ 0 w 608142"/>
                    <a:gd name="connsiteY4" fmla="*/ 77628 h 100488"/>
                    <a:gd name="connsiteX0" fmla="*/ 0 w 608142"/>
                    <a:gd name="connsiteY0" fmla="*/ 77628 h 79785"/>
                    <a:gd name="connsiteX1" fmla="*/ 304071 w 608142"/>
                    <a:gd name="connsiteY1" fmla="*/ 0 h 79785"/>
                    <a:gd name="connsiteX2" fmla="*/ 608142 w 608142"/>
                    <a:gd name="connsiteY2" fmla="*/ 77628 h 79785"/>
                    <a:gd name="connsiteX3" fmla="*/ 308833 w 608142"/>
                    <a:gd name="connsiteY3" fmla="*/ 43338 h 79785"/>
                    <a:gd name="connsiteX4" fmla="*/ 0 w 608142"/>
                    <a:gd name="connsiteY4" fmla="*/ 77628 h 79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8142" h="79785">
                      <a:moveTo>
                        <a:pt x="0" y="77628"/>
                      </a:moveTo>
                      <a:cubicBezTo>
                        <a:pt x="0" y="65003"/>
                        <a:pt x="136137" y="0"/>
                        <a:pt x="304071" y="0"/>
                      </a:cubicBezTo>
                      <a:cubicBezTo>
                        <a:pt x="472005" y="0"/>
                        <a:pt x="608142" y="65003"/>
                        <a:pt x="608142" y="77628"/>
                      </a:cubicBezTo>
                      <a:cubicBezTo>
                        <a:pt x="608142" y="90253"/>
                        <a:pt x="476767" y="43338"/>
                        <a:pt x="308833" y="43338"/>
                      </a:cubicBezTo>
                      <a:cubicBezTo>
                        <a:pt x="140899" y="43338"/>
                        <a:pt x="0" y="90253"/>
                        <a:pt x="0" y="77628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52" name="楕円 1888">
                  <a:extLst>
                    <a:ext uri="{FF2B5EF4-FFF2-40B4-BE49-F238E27FC236}">
                      <a16:creationId xmlns:a16="http://schemas.microsoft.com/office/drawing/2014/main" id="{7DE6B46E-AE43-432B-862C-561B097D9791}"/>
                    </a:ext>
                  </a:extLst>
                </p:cNvPr>
                <p:cNvSpPr/>
                <p:nvPr/>
              </p:nvSpPr>
              <p:spPr bwMode="auto">
                <a:xfrm rot="1764616">
                  <a:off x="1256143" y="683195"/>
                  <a:ext cx="488671" cy="53819"/>
                </a:xfrm>
                <a:custGeom>
                  <a:avLst/>
                  <a:gdLst>
                    <a:gd name="connsiteX0" fmla="*/ 0 w 608141"/>
                    <a:gd name="connsiteY0" fmla="*/ 22860 h 45719"/>
                    <a:gd name="connsiteX1" fmla="*/ 304071 w 608141"/>
                    <a:gd name="connsiteY1" fmla="*/ 0 h 45719"/>
                    <a:gd name="connsiteX2" fmla="*/ 608142 w 608141"/>
                    <a:gd name="connsiteY2" fmla="*/ 22860 h 45719"/>
                    <a:gd name="connsiteX3" fmla="*/ 304071 w 608141"/>
                    <a:gd name="connsiteY3" fmla="*/ 45720 h 45719"/>
                    <a:gd name="connsiteX4" fmla="*/ 0 w 608141"/>
                    <a:gd name="connsiteY4" fmla="*/ 22860 h 45719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77628 h 100488"/>
                    <a:gd name="connsiteX1" fmla="*/ 304071 w 608142"/>
                    <a:gd name="connsiteY1" fmla="*/ 0 h 100488"/>
                    <a:gd name="connsiteX2" fmla="*/ 608142 w 608142"/>
                    <a:gd name="connsiteY2" fmla="*/ 77628 h 100488"/>
                    <a:gd name="connsiteX3" fmla="*/ 304071 w 608142"/>
                    <a:gd name="connsiteY3" fmla="*/ 100488 h 100488"/>
                    <a:gd name="connsiteX4" fmla="*/ 0 w 608142"/>
                    <a:gd name="connsiteY4" fmla="*/ 77628 h 100488"/>
                    <a:gd name="connsiteX0" fmla="*/ 0 w 608142"/>
                    <a:gd name="connsiteY0" fmla="*/ 77628 h 79785"/>
                    <a:gd name="connsiteX1" fmla="*/ 304071 w 608142"/>
                    <a:gd name="connsiteY1" fmla="*/ 0 h 79785"/>
                    <a:gd name="connsiteX2" fmla="*/ 608142 w 608142"/>
                    <a:gd name="connsiteY2" fmla="*/ 77628 h 79785"/>
                    <a:gd name="connsiteX3" fmla="*/ 308833 w 608142"/>
                    <a:gd name="connsiteY3" fmla="*/ 43338 h 79785"/>
                    <a:gd name="connsiteX4" fmla="*/ 0 w 608142"/>
                    <a:gd name="connsiteY4" fmla="*/ 77628 h 79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8142" h="79785">
                      <a:moveTo>
                        <a:pt x="0" y="77628"/>
                      </a:moveTo>
                      <a:cubicBezTo>
                        <a:pt x="0" y="65003"/>
                        <a:pt x="136137" y="0"/>
                        <a:pt x="304071" y="0"/>
                      </a:cubicBezTo>
                      <a:cubicBezTo>
                        <a:pt x="472005" y="0"/>
                        <a:pt x="608142" y="65003"/>
                        <a:pt x="608142" y="77628"/>
                      </a:cubicBezTo>
                      <a:cubicBezTo>
                        <a:pt x="608142" y="90253"/>
                        <a:pt x="476767" y="43338"/>
                        <a:pt x="308833" y="43338"/>
                      </a:cubicBezTo>
                      <a:cubicBezTo>
                        <a:pt x="140899" y="43338"/>
                        <a:pt x="0" y="90253"/>
                        <a:pt x="0" y="77628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48" name="フリーフォーム: 図形 347">
                <a:extLst>
                  <a:ext uri="{FF2B5EF4-FFF2-40B4-BE49-F238E27FC236}">
                    <a16:creationId xmlns:a16="http://schemas.microsoft.com/office/drawing/2014/main" id="{E664581F-8C6F-430B-9DA2-DDF79685544A}"/>
                  </a:ext>
                </a:extLst>
              </p:cNvPr>
              <p:cNvSpPr/>
              <p:nvPr/>
            </p:nvSpPr>
            <p:spPr bwMode="auto">
              <a:xfrm rot="7200000">
                <a:off x="1312034" y="151514"/>
                <a:ext cx="386575" cy="915810"/>
              </a:xfrm>
              <a:custGeom>
                <a:avLst/>
                <a:gdLst>
                  <a:gd name="connsiteX0" fmla="*/ 27621 w 386575"/>
                  <a:gd name="connsiteY0" fmla="*/ 739070 h 915810"/>
                  <a:gd name="connsiteX1" fmla="*/ 10710 w 386575"/>
                  <a:gd name="connsiteY1" fmla="*/ 654971 h 915810"/>
                  <a:gd name="connsiteX2" fmla="*/ 0 w 386575"/>
                  <a:gd name="connsiteY2" fmla="*/ 490965 h 915810"/>
                  <a:gd name="connsiteX3" fmla="*/ 41426 w 386575"/>
                  <a:gd name="connsiteY3" fmla="*/ 174204 h 915810"/>
                  <a:gd name="connsiteX4" fmla="*/ 50125 w 386575"/>
                  <a:gd name="connsiteY4" fmla="*/ 149464 h 915810"/>
                  <a:gd name="connsiteX5" fmla="*/ 62787 w 386575"/>
                  <a:gd name="connsiteY5" fmla="*/ 134117 h 915810"/>
                  <a:gd name="connsiteX6" fmla="*/ 386575 w 386575"/>
                  <a:gd name="connsiteY6" fmla="*/ 0 h 915810"/>
                  <a:gd name="connsiteX7" fmla="*/ 386575 w 386575"/>
                  <a:gd name="connsiteY7" fmla="*/ 915809 h 915810"/>
                  <a:gd name="connsiteX8" fmla="*/ 386575 w 386575"/>
                  <a:gd name="connsiteY8" fmla="*/ 915810 h 915810"/>
                  <a:gd name="connsiteX9" fmla="*/ 62787 w 386575"/>
                  <a:gd name="connsiteY9" fmla="*/ 781692 h 915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86575" h="915810">
                    <a:moveTo>
                      <a:pt x="27621" y="739070"/>
                    </a:moveTo>
                    <a:lnTo>
                      <a:pt x="10710" y="654971"/>
                    </a:lnTo>
                    <a:cubicBezTo>
                      <a:pt x="3688" y="601995"/>
                      <a:pt x="0" y="547145"/>
                      <a:pt x="0" y="490965"/>
                    </a:cubicBezTo>
                    <a:cubicBezTo>
                      <a:pt x="0" y="378605"/>
                      <a:pt x="14751" y="271563"/>
                      <a:pt x="41426" y="174204"/>
                    </a:cubicBezTo>
                    <a:lnTo>
                      <a:pt x="50125" y="149464"/>
                    </a:lnTo>
                    <a:lnTo>
                      <a:pt x="62787" y="134117"/>
                    </a:lnTo>
                    <a:cubicBezTo>
                      <a:pt x="145652" y="51252"/>
                      <a:pt x="260128" y="0"/>
                      <a:pt x="386575" y="0"/>
                    </a:cubicBezTo>
                    <a:cubicBezTo>
                      <a:pt x="310258" y="300500"/>
                      <a:pt x="310258" y="615309"/>
                      <a:pt x="386575" y="915809"/>
                    </a:cubicBezTo>
                    <a:lnTo>
                      <a:pt x="386575" y="915810"/>
                    </a:lnTo>
                    <a:cubicBezTo>
                      <a:pt x="260128" y="915810"/>
                      <a:pt x="145652" y="864557"/>
                      <a:pt x="62787" y="781692"/>
                    </a:cubicBezTo>
                    <a:close/>
                  </a:path>
                </a:pathLst>
              </a:custGeom>
              <a:pattFill prst="lgConfetti">
                <a:fgClr>
                  <a:schemeClr val="accent5">
                    <a:lumMod val="90000"/>
                  </a:schemeClr>
                </a:fgClr>
                <a:bgClr>
                  <a:schemeClr val="accent1">
                    <a:lumMod val="9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49" name="楕円 1888">
                <a:extLst>
                  <a:ext uri="{FF2B5EF4-FFF2-40B4-BE49-F238E27FC236}">
                    <a16:creationId xmlns:a16="http://schemas.microsoft.com/office/drawing/2014/main" id="{BCA6D502-8062-4CB2-A18E-8056B9ACEA5E}"/>
                  </a:ext>
                </a:extLst>
              </p:cNvPr>
              <p:cNvSpPr/>
              <p:nvPr/>
            </p:nvSpPr>
            <p:spPr bwMode="auto">
              <a:xfrm rot="1764616">
                <a:off x="1140372" y="531164"/>
                <a:ext cx="724435" cy="79785"/>
              </a:xfrm>
              <a:custGeom>
                <a:avLst/>
                <a:gdLst>
                  <a:gd name="connsiteX0" fmla="*/ 0 w 608141"/>
                  <a:gd name="connsiteY0" fmla="*/ 22860 h 45719"/>
                  <a:gd name="connsiteX1" fmla="*/ 304071 w 608141"/>
                  <a:gd name="connsiteY1" fmla="*/ 0 h 45719"/>
                  <a:gd name="connsiteX2" fmla="*/ 608142 w 608141"/>
                  <a:gd name="connsiteY2" fmla="*/ 22860 h 45719"/>
                  <a:gd name="connsiteX3" fmla="*/ 304071 w 608141"/>
                  <a:gd name="connsiteY3" fmla="*/ 45720 h 45719"/>
                  <a:gd name="connsiteX4" fmla="*/ 0 w 608141"/>
                  <a:gd name="connsiteY4" fmla="*/ 22860 h 45719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77628 h 100488"/>
                  <a:gd name="connsiteX1" fmla="*/ 304071 w 608142"/>
                  <a:gd name="connsiteY1" fmla="*/ 0 h 100488"/>
                  <a:gd name="connsiteX2" fmla="*/ 608142 w 608142"/>
                  <a:gd name="connsiteY2" fmla="*/ 77628 h 100488"/>
                  <a:gd name="connsiteX3" fmla="*/ 304071 w 608142"/>
                  <a:gd name="connsiteY3" fmla="*/ 100488 h 100488"/>
                  <a:gd name="connsiteX4" fmla="*/ 0 w 608142"/>
                  <a:gd name="connsiteY4" fmla="*/ 77628 h 100488"/>
                  <a:gd name="connsiteX0" fmla="*/ 0 w 608142"/>
                  <a:gd name="connsiteY0" fmla="*/ 77628 h 79785"/>
                  <a:gd name="connsiteX1" fmla="*/ 304071 w 608142"/>
                  <a:gd name="connsiteY1" fmla="*/ 0 h 79785"/>
                  <a:gd name="connsiteX2" fmla="*/ 608142 w 608142"/>
                  <a:gd name="connsiteY2" fmla="*/ 77628 h 79785"/>
                  <a:gd name="connsiteX3" fmla="*/ 308833 w 608142"/>
                  <a:gd name="connsiteY3" fmla="*/ 43338 h 79785"/>
                  <a:gd name="connsiteX4" fmla="*/ 0 w 608142"/>
                  <a:gd name="connsiteY4" fmla="*/ 77628 h 79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8142" h="79785">
                    <a:moveTo>
                      <a:pt x="0" y="77628"/>
                    </a:moveTo>
                    <a:cubicBezTo>
                      <a:pt x="0" y="65003"/>
                      <a:pt x="136137" y="0"/>
                      <a:pt x="304071" y="0"/>
                    </a:cubicBezTo>
                    <a:cubicBezTo>
                      <a:pt x="472005" y="0"/>
                      <a:pt x="608142" y="65003"/>
                      <a:pt x="608142" y="77628"/>
                    </a:cubicBezTo>
                    <a:cubicBezTo>
                      <a:pt x="608142" y="90253"/>
                      <a:pt x="476767" y="43338"/>
                      <a:pt x="308833" y="43338"/>
                    </a:cubicBezTo>
                    <a:cubicBezTo>
                      <a:pt x="140899" y="43338"/>
                      <a:pt x="0" y="90253"/>
                      <a:pt x="0" y="77628"/>
                    </a:cubicBez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50" name="楕円 1888">
                <a:extLst>
                  <a:ext uri="{FF2B5EF4-FFF2-40B4-BE49-F238E27FC236}">
                    <a16:creationId xmlns:a16="http://schemas.microsoft.com/office/drawing/2014/main" id="{0D8A1DFC-B1CB-4DBB-8136-5AABA2F40299}"/>
                  </a:ext>
                </a:extLst>
              </p:cNvPr>
              <p:cNvSpPr/>
              <p:nvPr/>
            </p:nvSpPr>
            <p:spPr bwMode="auto">
              <a:xfrm rot="1764616">
                <a:off x="1338693" y="683195"/>
                <a:ext cx="488671" cy="53819"/>
              </a:xfrm>
              <a:custGeom>
                <a:avLst/>
                <a:gdLst>
                  <a:gd name="connsiteX0" fmla="*/ 0 w 608141"/>
                  <a:gd name="connsiteY0" fmla="*/ 22860 h 45719"/>
                  <a:gd name="connsiteX1" fmla="*/ 304071 w 608141"/>
                  <a:gd name="connsiteY1" fmla="*/ 0 h 45719"/>
                  <a:gd name="connsiteX2" fmla="*/ 608142 w 608141"/>
                  <a:gd name="connsiteY2" fmla="*/ 22860 h 45719"/>
                  <a:gd name="connsiteX3" fmla="*/ 304071 w 608141"/>
                  <a:gd name="connsiteY3" fmla="*/ 45720 h 45719"/>
                  <a:gd name="connsiteX4" fmla="*/ 0 w 608141"/>
                  <a:gd name="connsiteY4" fmla="*/ 22860 h 45719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77628 h 100488"/>
                  <a:gd name="connsiteX1" fmla="*/ 304071 w 608142"/>
                  <a:gd name="connsiteY1" fmla="*/ 0 h 100488"/>
                  <a:gd name="connsiteX2" fmla="*/ 608142 w 608142"/>
                  <a:gd name="connsiteY2" fmla="*/ 77628 h 100488"/>
                  <a:gd name="connsiteX3" fmla="*/ 304071 w 608142"/>
                  <a:gd name="connsiteY3" fmla="*/ 100488 h 100488"/>
                  <a:gd name="connsiteX4" fmla="*/ 0 w 608142"/>
                  <a:gd name="connsiteY4" fmla="*/ 77628 h 100488"/>
                  <a:gd name="connsiteX0" fmla="*/ 0 w 608142"/>
                  <a:gd name="connsiteY0" fmla="*/ 77628 h 79785"/>
                  <a:gd name="connsiteX1" fmla="*/ 304071 w 608142"/>
                  <a:gd name="connsiteY1" fmla="*/ 0 h 79785"/>
                  <a:gd name="connsiteX2" fmla="*/ 608142 w 608142"/>
                  <a:gd name="connsiteY2" fmla="*/ 77628 h 79785"/>
                  <a:gd name="connsiteX3" fmla="*/ 308833 w 608142"/>
                  <a:gd name="connsiteY3" fmla="*/ 43338 h 79785"/>
                  <a:gd name="connsiteX4" fmla="*/ 0 w 608142"/>
                  <a:gd name="connsiteY4" fmla="*/ 77628 h 79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8142" h="79785">
                    <a:moveTo>
                      <a:pt x="0" y="77628"/>
                    </a:moveTo>
                    <a:cubicBezTo>
                      <a:pt x="0" y="65003"/>
                      <a:pt x="136137" y="0"/>
                      <a:pt x="304071" y="0"/>
                    </a:cubicBezTo>
                    <a:cubicBezTo>
                      <a:pt x="472005" y="0"/>
                      <a:pt x="608142" y="65003"/>
                      <a:pt x="608142" y="77628"/>
                    </a:cubicBezTo>
                    <a:cubicBezTo>
                      <a:pt x="608142" y="90253"/>
                      <a:pt x="476767" y="43338"/>
                      <a:pt x="308833" y="43338"/>
                    </a:cubicBezTo>
                    <a:cubicBezTo>
                      <a:pt x="140899" y="43338"/>
                      <a:pt x="0" y="90253"/>
                      <a:pt x="0" y="77628"/>
                    </a:cubicBez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10" name="テキスト ボックス 309">
              <a:extLst>
                <a:ext uri="{FF2B5EF4-FFF2-40B4-BE49-F238E27FC236}">
                  <a16:creationId xmlns:a16="http://schemas.microsoft.com/office/drawing/2014/main" id="{47648681-1A13-41E4-84D6-A8C0FDA53619}"/>
                </a:ext>
              </a:extLst>
            </p:cNvPr>
            <p:cNvSpPr txBox="1"/>
            <p:nvPr/>
          </p:nvSpPr>
          <p:spPr>
            <a:xfrm rot="20178291">
              <a:off x="1519015" y="5078985"/>
              <a:ext cx="560436" cy="235973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FadeLeft">
                <a:avLst>
                  <a:gd name="adj" fmla="val 21298"/>
                </a:avLst>
              </a:prstTxWarp>
              <a:spAutoFit/>
            </a:bodyPr>
            <a:lstStyle/>
            <a:p>
              <a:r>
                <a:rPr kumimoji="1" lang="ja-JP" altLang="en-US" dirty="0"/>
                <a:t>♪♪♪</a:t>
              </a:r>
            </a:p>
          </p:txBody>
        </p:sp>
        <p:grpSp>
          <p:nvGrpSpPr>
            <p:cNvPr id="311" name="グループ化 310">
              <a:extLst>
                <a:ext uri="{FF2B5EF4-FFF2-40B4-BE49-F238E27FC236}">
                  <a16:creationId xmlns:a16="http://schemas.microsoft.com/office/drawing/2014/main" id="{5A367ACE-4A91-4FC5-A8E0-CB34B1AA2BDB}"/>
                </a:ext>
              </a:extLst>
            </p:cNvPr>
            <p:cNvGrpSpPr/>
            <p:nvPr/>
          </p:nvGrpSpPr>
          <p:grpSpPr>
            <a:xfrm>
              <a:off x="1144191" y="5624233"/>
              <a:ext cx="134540" cy="92266"/>
              <a:chOff x="423211" y="4606229"/>
              <a:chExt cx="1565792" cy="738340"/>
            </a:xfrm>
          </p:grpSpPr>
          <p:sp>
            <p:nvSpPr>
              <p:cNvPr id="343" name="楕円 12">
                <a:extLst>
                  <a:ext uri="{FF2B5EF4-FFF2-40B4-BE49-F238E27FC236}">
                    <a16:creationId xmlns:a16="http://schemas.microsoft.com/office/drawing/2014/main" id="{B6DBF635-279D-4026-AD1B-F78783C5FF40}"/>
                  </a:ext>
                </a:extLst>
              </p:cNvPr>
              <p:cNvSpPr/>
              <p:nvPr/>
            </p:nvSpPr>
            <p:spPr bwMode="auto">
              <a:xfrm>
                <a:off x="423211" y="4606229"/>
                <a:ext cx="1565792" cy="738340"/>
              </a:xfrm>
              <a:custGeom>
                <a:avLst/>
                <a:gdLst>
                  <a:gd name="connsiteX0" fmla="*/ 0 w 183970"/>
                  <a:gd name="connsiteY0" fmla="*/ 43375 h 86749"/>
                  <a:gd name="connsiteX1" fmla="*/ 91985 w 183970"/>
                  <a:gd name="connsiteY1" fmla="*/ 0 h 86749"/>
                  <a:gd name="connsiteX2" fmla="*/ 183970 w 183970"/>
                  <a:gd name="connsiteY2" fmla="*/ 43375 h 86749"/>
                  <a:gd name="connsiteX3" fmla="*/ 91985 w 183970"/>
                  <a:gd name="connsiteY3" fmla="*/ 86750 h 86749"/>
                  <a:gd name="connsiteX4" fmla="*/ 0 w 183970"/>
                  <a:gd name="connsiteY4" fmla="*/ 43375 h 86749"/>
                  <a:gd name="connsiteX0" fmla="*/ 0 w 183970"/>
                  <a:gd name="connsiteY0" fmla="*/ 43375 h 86750"/>
                  <a:gd name="connsiteX1" fmla="*/ 91985 w 183970"/>
                  <a:gd name="connsiteY1" fmla="*/ 0 h 86750"/>
                  <a:gd name="connsiteX2" fmla="*/ 183970 w 183970"/>
                  <a:gd name="connsiteY2" fmla="*/ 43375 h 86750"/>
                  <a:gd name="connsiteX3" fmla="*/ 91985 w 183970"/>
                  <a:gd name="connsiteY3" fmla="*/ 86750 h 86750"/>
                  <a:gd name="connsiteX4" fmla="*/ 0 w 183970"/>
                  <a:gd name="connsiteY4" fmla="*/ 43375 h 86750"/>
                  <a:gd name="connsiteX0" fmla="*/ 0 w 183970"/>
                  <a:gd name="connsiteY0" fmla="*/ 43375 h 86750"/>
                  <a:gd name="connsiteX1" fmla="*/ 91985 w 183970"/>
                  <a:gd name="connsiteY1" fmla="*/ 0 h 86750"/>
                  <a:gd name="connsiteX2" fmla="*/ 183970 w 183970"/>
                  <a:gd name="connsiteY2" fmla="*/ 43375 h 86750"/>
                  <a:gd name="connsiteX3" fmla="*/ 91985 w 183970"/>
                  <a:gd name="connsiteY3" fmla="*/ 86750 h 86750"/>
                  <a:gd name="connsiteX4" fmla="*/ 0 w 183970"/>
                  <a:gd name="connsiteY4" fmla="*/ 43375 h 86750"/>
                  <a:gd name="connsiteX0" fmla="*/ 0 w 183970"/>
                  <a:gd name="connsiteY0" fmla="*/ 43375 h 86750"/>
                  <a:gd name="connsiteX1" fmla="*/ 91985 w 183970"/>
                  <a:gd name="connsiteY1" fmla="*/ 0 h 86750"/>
                  <a:gd name="connsiteX2" fmla="*/ 183970 w 183970"/>
                  <a:gd name="connsiteY2" fmla="*/ 43375 h 86750"/>
                  <a:gd name="connsiteX3" fmla="*/ 91985 w 183970"/>
                  <a:gd name="connsiteY3" fmla="*/ 86750 h 86750"/>
                  <a:gd name="connsiteX4" fmla="*/ 0 w 183970"/>
                  <a:gd name="connsiteY4" fmla="*/ 43375 h 86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970" h="86750">
                    <a:moveTo>
                      <a:pt x="0" y="43375"/>
                    </a:moveTo>
                    <a:cubicBezTo>
                      <a:pt x="0" y="19420"/>
                      <a:pt x="41183" y="0"/>
                      <a:pt x="91985" y="0"/>
                    </a:cubicBezTo>
                    <a:cubicBezTo>
                      <a:pt x="142787" y="0"/>
                      <a:pt x="183970" y="19420"/>
                      <a:pt x="183970" y="43375"/>
                    </a:cubicBezTo>
                    <a:cubicBezTo>
                      <a:pt x="183970" y="67330"/>
                      <a:pt x="142787" y="86750"/>
                      <a:pt x="91985" y="86750"/>
                    </a:cubicBezTo>
                    <a:cubicBezTo>
                      <a:pt x="41183" y="86750"/>
                      <a:pt x="0" y="67330"/>
                      <a:pt x="0" y="43375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4" name="フリーフォーム: 図形 343">
                <a:extLst>
                  <a:ext uri="{FF2B5EF4-FFF2-40B4-BE49-F238E27FC236}">
                    <a16:creationId xmlns:a16="http://schemas.microsoft.com/office/drawing/2014/main" id="{B980F9F8-D4F2-403A-81D3-2421D4BB598B}"/>
                  </a:ext>
                </a:extLst>
              </p:cNvPr>
              <p:cNvSpPr/>
              <p:nvPr/>
            </p:nvSpPr>
            <p:spPr bwMode="auto">
              <a:xfrm>
                <a:off x="545463" y="4999086"/>
                <a:ext cx="1321291" cy="345434"/>
              </a:xfrm>
              <a:custGeom>
                <a:avLst/>
                <a:gdLst>
                  <a:gd name="connsiteX0" fmla="*/ 660645 w 1321291"/>
                  <a:gd name="connsiteY0" fmla="*/ 0 h 345434"/>
                  <a:gd name="connsiteX1" fmla="*/ 1309835 w 1321291"/>
                  <a:gd name="connsiteY1" fmla="*/ 162765 h 345434"/>
                  <a:gd name="connsiteX2" fmla="*/ 1321291 w 1321291"/>
                  <a:gd name="connsiteY2" fmla="*/ 172717 h 345434"/>
                  <a:gd name="connsiteX3" fmla="*/ 1309835 w 1321291"/>
                  <a:gd name="connsiteY3" fmla="*/ 182669 h 345434"/>
                  <a:gd name="connsiteX4" fmla="*/ 660645 w 1321291"/>
                  <a:gd name="connsiteY4" fmla="*/ 345434 h 345434"/>
                  <a:gd name="connsiteX5" fmla="*/ 11455 w 1321291"/>
                  <a:gd name="connsiteY5" fmla="*/ 182669 h 345434"/>
                  <a:gd name="connsiteX6" fmla="*/ 0 w 1321291"/>
                  <a:gd name="connsiteY6" fmla="*/ 172717 h 345434"/>
                  <a:gd name="connsiteX7" fmla="*/ 11455 w 1321291"/>
                  <a:gd name="connsiteY7" fmla="*/ 162765 h 345434"/>
                  <a:gd name="connsiteX8" fmla="*/ 660645 w 1321291"/>
                  <a:gd name="connsiteY8" fmla="*/ 0 h 3454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21291" h="345434">
                    <a:moveTo>
                      <a:pt x="660645" y="0"/>
                    </a:moveTo>
                    <a:cubicBezTo>
                      <a:pt x="930884" y="0"/>
                      <a:pt x="1169143" y="64565"/>
                      <a:pt x="1309835" y="162765"/>
                    </a:cubicBezTo>
                    <a:lnTo>
                      <a:pt x="1321291" y="172717"/>
                    </a:lnTo>
                    <a:lnTo>
                      <a:pt x="1309835" y="182669"/>
                    </a:lnTo>
                    <a:cubicBezTo>
                      <a:pt x="1169143" y="280869"/>
                      <a:pt x="930884" y="345434"/>
                      <a:pt x="660645" y="345434"/>
                    </a:cubicBezTo>
                    <a:cubicBezTo>
                      <a:pt x="390406" y="345434"/>
                      <a:pt x="152147" y="280869"/>
                      <a:pt x="11455" y="182669"/>
                    </a:cubicBezTo>
                    <a:lnTo>
                      <a:pt x="0" y="172717"/>
                    </a:lnTo>
                    <a:lnTo>
                      <a:pt x="11455" y="162765"/>
                    </a:lnTo>
                    <a:cubicBezTo>
                      <a:pt x="152147" y="64565"/>
                      <a:pt x="390406" y="0"/>
                      <a:pt x="660645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12" name="楕円 311">
              <a:extLst>
                <a:ext uri="{FF2B5EF4-FFF2-40B4-BE49-F238E27FC236}">
                  <a16:creationId xmlns:a16="http://schemas.microsoft.com/office/drawing/2014/main" id="{BF2CADC1-D893-450E-997C-9B3DFD922012}"/>
                </a:ext>
              </a:extLst>
            </p:cNvPr>
            <p:cNvSpPr/>
            <p:nvPr/>
          </p:nvSpPr>
          <p:spPr bwMode="auto">
            <a:xfrm>
              <a:off x="1046470" y="5559592"/>
              <a:ext cx="73447" cy="58384"/>
            </a:xfrm>
            <a:prstGeom prst="ellipse">
              <a:avLst/>
            </a:prstGeom>
            <a:solidFill>
              <a:srgbClr val="FF66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3" name="楕円 312">
              <a:extLst>
                <a:ext uri="{FF2B5EF4-FFF2-40B4-BE49-F238E27FC236}">
                  <a16:creationId xmlns:a16="http://schemas.microsoft.com/office/drawing/2014/main" id="{64B557DE-3197-418A-AE62-B39081D763AA}"/>
                </a:ext>
              </a:extLst>
            </p:cNvPr>
            <p:cNvSpPr/>
            <p:nvPr/>
          </p:nvSpPr>
          <p:spPr bwMode="auto">
            <a:xfrm>
              <a:off x="1303645" y="5559592"/>
              <a:ext cx="73447" cy="58384"/>
            </a:xfrm>
            <a:prstGeom prst="ellipse">
              <a:avLst/>
            </a:prstGeom>
            <a:solidFill>
              <a:srgbClr val="FF66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14" name="グループ化 313">
              <a:extLst>
                <a:ext uri="{FF2B5EF4-FFF2-40B4-BE49-F238E27FC236}">
                  <a16:creationId xmlns:a16="http://schemas.microsoft.com/office/drawing/2014/main" id="{FCA1CE28-DF9A-40D9-8032-6CC99ACA268F}"/>
                </a:ext>
              </a:extLst>
            </p:cNvPr>
            <p:cNvGrpSpPr/>
            <p:nvPr/>
          </p:nvGrpSpPr>
          <p:grpSpPr>
            <a:xfrm>
              <a:off x="317485" y="5417254"/>
              <a:ext cx="1771639" cy="626500"/>
              <a:chOff x="2188589" y="3553020"/>
              <a:chExt cx="1771639" cy="626500"/>
            </a:xfrm>
          </p:grpSpPr>
          <p:sp>
            <p:nvSpPr>
              <p:cNvPr id="334" name="楕円 2">
                <a:extLst>
                  <a:ext uri="{FF2B5EF4-FFF2-40B4-BE49-F238E27FC236}">
                    <a16:creationId xmlns:a16="http://schemas.microsoft.com/office/drawing/2014/main" id="{8AFD21BE-2B7F-4213-A5BD-3BA39D4BD1D5}"/>
                  </a:ext>
                </a:extLst>
              </p:cNvPr>
              <p:cNvSpPr/>
              <p:nvPr/>
            </p:nvSpPr>
            <p:spPr bwMode="auto">
              <a:xfrm>
                <a:off x="2188589" y="3608206"/>
                <a:ext cx="274568" cy="175656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5" name="楕円 2">
                <a:extLst>
                  <a:ext uri="{FF2B5EF4-FFF2-40B4-BE49-F238E27FC236}">
                    <a16:creationId xmlns:a16="http://schemas.microsoft.com/office/drawing/2014/main" id="{46963202-B67A-4BFE-A9F7-FEEB991ADF9A}"/>
                  </a:ext>
                </a:extLst>
              </p:cNvPr>
              <p:cNvSpPr/>
              <p:nvPr/>
            </p:nvSpPr>
            <p:spPr bwMode="auto">
              <a:xfrm>
                <a:off x="2236163" y="3719830"/>
                <a:ext cx="249416" cy="207232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6" name="楕円 2">
                <a:extLst>
                  <a:ext uri="{FF2B5EF4-FFF2-40B4-BE49-F238E27FC236}">
                    <a16:creationId xmlns:a16="http://schemas.microsoft.com/office/drawing/2014/main" id="{7CCC0A88-9E73-4DC5-A36E-4E88012D39D7}"/>
                  </a:ext>
                </a:extLst>
              </p:cNvPr>
              <p:cNvSpPr/>
              <p:nvPr/>
            </p:nvSpPr>
            <p:spPr bwMode="auto">
              <a:xfrm>
                <a:off x="2345637" y="3835509"/>
                <a:ext cx="314895" cy="203177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7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7" name="楕円 2">
                <a:extLst>
                  <a:ext uri="{FF2B5EF4-FFF2-40B4-BE49-F238E27FC236}">
                    <a16:creationId xmlns:a16="http://schemas.microsoft.com/office/drawing/2014/main" id="{903B2363-3447-4410-B315-AA96833DABFC}"/>
                  </a:ext>
                </a:extLst>
              </p:cNvPr>
              <p:cNvSpPr/>
              <p:nvPr/>
            </p:nvSpPr>
            <p:spPr bwMode="auto">
              <a:xfrm>
                <a:off x="2518836" y="3948483"/>
                <a:ext cx="334992" cy="180406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8" name="楕円 2">
                <a:extLst>
                  <a:ext uri="{FF2B5EF4-FFF2-40B4-BE49-F238E27FC236}">
                    <a16:creationId xmlns:a16="http://schemas.microsoft.com/office/drawing/2014/main" id="{DB1D7710-79D4-4D72-8EA6-BFAA7CD62040}"/>
                  </a:ext>
                </a:extLst>
              </p:cNvPr>
              <p:cNvSpPr/>
              <p:nvPr/>
            </p:nvSpPr>
            <p:spPr bwMode="auto">
              <a:xfrm>
                <a:off x="2753674" y="3998016"/>
                <a:ext cx="468630" cy="181504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9" name="楕円 2">
                <a:extLst>
                  <a:ext uri="{FF2B5EF4-FFF2-40B4-BE49-F238E27FC236}">
                    <a16:creationId xmlns:a16="http://schemas.microsoft.com/office/drawing/2014/main" id="{3F0E2F1F-A52C-47CD-B307-F0A1BD32B869}"/>
                  </a:ext>
                </a:extLst>
              </p:cNvPr>
              <p:cNvSpPr/>
              <p:nvPr/>
            </p:nvSpPr>
            <p:spPr bwMode="auto">
              <a:xfrm>
                <a:off x="3710812" y="3553020"/>
                <a:ext cx="249416" cy="207232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0" name="楕円 2">
                <a:extLst>
                  <a:ext uri="{FF2B5EF4-FFF2-40B4-BE49-F238E27FC236}">
                    <a16:creationId xmlns:a16="http://schemas.microsoft.com/office/drawing/2014/main" id="{856ADC85-AF3B-4F2D-A185-A6B029F6D68C}"/>
                  </a:ext>
                </a:extLst>
              </p:cNvPr>
              <p:cNvSpPr/>
              <p:nvPr/>
            </p:nvSpPr>
            <p:spPr bwMode="auto">
              <a:xfrm>
                <a:off x="3660322" y="3728664"/>
                <a:ext cx="297784" cy="205014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1" name="楕円 2">
                <a:extLst>
                  <a:ext uri="{FF2B5EF4-FFF2-40B4-BE49-F238E27FC236}">
                    <a16:creationId xmlns:a16="http://schemas.microsoft.com/office/drawing/2014/main" id="{497A09F7-C251-4DE3-8977-51A29559BE7D}"/>
                  </a:ext>
                </a:extLst>
              </p:cNvPr>
              <p:cNvSpPr/>
              <p:nvPr/>
            </p:nvSpPr>
            <p:spPr bwMode="auto">
              <a:xfrm>
                <a:off x="3477309" y="3839339"/>
                <a:ext cx="320358" cy="196264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7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2" name="楕円 2">
                <a:extLst>
                  <a:ext uri="{FF2B5EF4-FFF2-40B4-BE49-F238E27FC236}">
                    <a16:creationId xmlns:a16="http://schemas.microsoft.com/office/drawing/2014/main" id="{09C506FD-0CD9-4EF4-BEC2-B56A2B4133EE}"/>
                  </a:ext>
                </a:extLst>
              </p:cNvPr>
              <p:cNvSpPr/>
              <p:nvPr/>
            </p:nvSpPr>
            <p:spPr bwMode="auto">
              <a:xfrm>
                <a:off x="3132645" y="3936581"/>
                <a:ext cx="495716" cy="240077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5" name="グループ化 314">
              <a:extLst>
                <a:ext uri="{FF2B5EF4-FFF2-40B4-BE49-F238E27FC236}">
                  <a16:creationId xmlns:a16="http://schemas.microsoft.com/office/drawing/2014/main" id="{AB953BEE-9A46-4874-B375-D8DD06ED7CF3}"/>
                </a:ext>
              </a:extLst>
            </p:cNvPr>
            <p:cNvGrpSpPr/>
            <p:nvPr/>
          </p:nvGrpSpPr>
          <p:grpSpPr>
            <a:xfrm>
              <a:off x="911835" y="5588338"/>
              <a:ext cx="589390" cy="405809"/>
              <a:chOff x="7527601" y="2362437"/>
              <a:chExt cx="761945" cy="524617"/>
            </a:xfrm>
          </p:grpSpPr>
          <p:grpSp>
            <p:nvGrpSpPr>
              <p:cNvPr id="328" name="グループ化 327">
                <a:extLst>
                  <a:ext uri="{FF2B5EF4-FFF2-40B4-BE49-F238E27FC236}">
                    <a16:creationId xmlns:a16="http://schemas.microsoft.com/office/drawing/2014/main" id="{338A76E7-C235-43B1-A508-22B1C0B6EE14}"/>
                  </a:ext>
                </a:extLst>
              </p:cNvPr>
              <p:cNvGrpSpPr/>
              <p:nvPr/>
            </p:nvGrpSpPr>
            <p:grpSpPr>
              <a:xfrm rot="213713">
                <a:off x="7527601" y="2362437"/>
                <a:ext cx="299770" cy="524617"/>
                <a:chOff x="6528281" y="1072716"/>
                <a:chExt cx="447405" cy="782989"/>
              </a:xfrm>
            </p:grpSpPr>
            <p:sp>
              <p:nvSpPr>
                <p:cNvPr id="332" name="角丸四角形 515">
                  <a:extLst>
                    <a:ext uri="{FF2B5EF4-FFF2-40B4-BE49-F238E27FC236}">
                      <a16:creationId xmlns:a16="http://schemas.microsoft.com/office/drawing/2014/main" id="{C51746FB-E6DD-4DE1-AEEC-4ABFB73014F1}"/>
                    </a:ext>
                  </a:extLst>
                </p:cNvPr>
                <p:cNvSpPr/>
                <p:nvPr/>
              </p:nvSpPr>
              <p:spPr>
                <a:xfrm rot="3126630" flipH="1">
                  <a:off x="6561212" y="1177848"/>
                  <a:ext cx="210375" cy="5694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3" name="フリーフォーム: 図形 332">
                  <a:extLst>
                    <a:ext uri="{FF2B5EF4-FFF2-40B4-BE49-F238E27FC236}">
                      <a16:creationId xmlns:a16="http://schemas.microsoft.com/office/drawing/2014/main" id="{260A6D77-FA57-4ACD-B2BB-19CDA4DED0FC}"/>
                    </a:ext>
                  </a:extLst>
                </p:cNvPr>
                <p:cNvSpPr/>
                <p:nvPr/>
              </p:nvSpPr>
              <p:spPr bwMode="auto">
                <a:xfrm>
                  <a:off x="6528281" y="1072716"/>
                  <a:ext cx="447405" cy="782989"/>
                </a:xfrm>
                <a:custGeom>
                  <a:avLst/>
                  <a:gdLst>
                    <a:gd name="connsiteX0" fmla="*/ 164297 w 413430"/>
                    <a:gd name="connsiteY0" fmla="*/ 743 h 711253"/>
                    <a:gd name="connsiteX1" fmla="*/ 201937 w 413430"/>
                    <a:gd name="connsiteY1" fmla="*/ 24820 h 711253"/>
                    <a:gd name="connsiteX2" fmla="*/ 219940 w 413430"/>
                    <a:gd name="connsiteY2" fmla="*/ 106738 h 711253"/>
                    <a:gd name="connsiteX3" fmla="*/ 289415 w 413430"/>
                    <a:gd name="connsiteY3" fmla="*/ 182836 h 711253"/>
                    <a:gd name="connsiteX4" fmla="*/ 291201 w 413430"/>
                    <a:gd name="connsiteY4" fmla="*/ 185811 h 711253"/>
                    <a:gd name="connsiteX5" fmla="*/ 386726 w 413430"/>
                    <a:gd name="connsiteY5" fmla="*/ 205326 h 711253"/>
                    <a:gd name="connsiteX6" fmla="*/ 408423 w 413430"/>
                    <a:gd name="connsiteY6" fmla="*/ 219986 h 711253"/>
                    <a:gd name="connsiteX7" fmla="*/ 413430 w 413430"/>
                    <a:gd name="connsiteY7" fmla="*/ 232108 h 711253"/>
                    <a:gd name="connsiteX8" fmla="*/ 413398 w 413430"/>
                    <a:gd name="connsiteY8" fmla="*/ 245694 h 711253"/>
                    <a:gd name="connsiteX9" fmla="*/ 398738 w 413430"/>
                    <a:gd name="connsiteY9" fmla="*/ 267390 h 711253"/>
                    <a:gd name="connsiteX10" fmla="*/ 373030 w 413430"/>
                    <a:gd name="connsiteY10" fmla="*/ 272365 h 711253"/>
                    <a:gd name="connsiteX11" fmla="*/ 322593 w 413430"/>
                    <a:gd name="connsiteY11" fmla="*/ 262063 h 711253"/>
                    <a:gd name="connsiteX12" fmla="*/ 290271 w 413430"/>
                    <a:gd name="connsiteY12" fmla="*/ 269980 h 711253"/>
                    <a:gd name="connsiteX13" fmla="*/ 176613 w 413430"/>
                    <a:gd name="connsiteY13" fmla="*/ 640149 h 711253"/>
                    <a:gd name="connsiteX14" fmla="*/ 55649 w 413430"/>
                    <a:gd name="connsiteY14" fmla="*/ 709561 h 711253"/>
                    <a:gd name="connsiteX15" fmla="*/ 7668 w 413430"/>
                    <a:gd name="connsiteY15" fmla="*/ 595740 h 711253"/>
                    <a:gd name="connsiteX16" fmla="*/ 186339 w 413430"/>
                    <a:gd name="connsiteY16" fmla="*/ 252555 h 711253"/>
                    <a:gd name="connsiteX17" fmla="*/ 191681 w 413430"/>
                    <a:gd name="connsiteY17" fmla="*/ 196773 h 711253"/>
                    <a:gd name="connsiteX18" fmla="*/ 164833 w 413430"/>
                    <a:gd name="connsiteY18" fmla="*/ 138805 h 711253"/>
                    <a:gd name="connsiteX19" fmla="*/ 159768 w 413430"/>
                    <a:gd name="connsiteY19" fmla="*/ 127326 h 711253"/>
                    <a:gd name="connsiteX20" fmla="*/ 140221 w 413430"/>
                    <a:gd name="connsiteY20" fmla="*/ 38383 h 711253"/>
                    <a:gd name="connsiteX21" fmla="*/ 164297 w 413430"/>
                    <a:gd name="connsiteY21" fmla="*/ 743 h 711253"/>
                    <a:gd name="connsiteX0" fmla="*/ 156645 w 405778"/>
                    <a:gd name="connsiteY0" fmla="*/ 743 h 667156"/>
                    <a:gd name="connsiteX1" fmla="*/ 194285 w 405778"/>
                    <a:gd name="connsiteY1" fmla="*/ 24820 h 667156"/>
                    <a:gd name="connsiteX2" fmla="*/ 212288 w 405778"/>
                    <a:gd name="connsiteY2" fmla="*/ 106738 h 667156"/>
                    <a:gd name="connsiteX3" fmla="*/ 281763 w 405778"/>
                    <a:gd name="connsiteY3" fmla="*/ 182836 h 667156"/>
                    <a:gd name="connsiteX4" fmla="*/ 283549 w 405778"/>
                    <a:gd name="connsiteY4" fmla="*/ 185811 h 667156"/>
                    <a:gd name="connsiteX5" fmla="*/ 379074 w 405778"/>
                    <a:gd name="connsiteY5" fmla="*/ 205326 h 667156"/>
                    <a:gd name="connsiteX6" fmla="*/ 400771 w 405778"/>
                    <a:gd name="connsiteY6" fmla="*/ 219986 h 667156"/>
                    <a:gd name="connsiteX7" fmla="*/ 405778 w 405778"/>
                    <a:gd name="connsiteY7" fmla="*/ 232108 h 667156"/>
                    <a:gd name="connsiteX8" fmla="*/ 405746 w 405778"/>
                    <a:gd name="connsiteY8" fmla="*/ 245694 h 667156"/>
                    <a:gd name="connsiteX9" fmla="*/ 391086 w 405778"/>
                    <a:gd name="connsiteY9" fmla="*/ 267390 h 667156"/>
                    <a:gd name="connsiteX10" fmla="*/ 365378 w 405778"/>
                    <a:gd name="connsiteY10" fmla="*/ 272365 h 667156"/>
                    <a:gd name="connsiteX11" fmla="*/ 314941 w 405778"/>
                    <a:gd name="connsiteY11" fmla="*/ 262063 h 667156"/>
                    <a:gd name="connsiteX12" fmla="*/ 282619 w 405778"/>
                    <a:gd name="connsiteY12" fmla="*/ 269980 h 667156"/>
                    <a:gd name="connsiteX13" fmla="*/ 168961 w 405778"/>
                    <a:gd name="connsiteY13" fmla="*/ 640149 h 667156"/>
                    <a:gd name="connsiteX14" fmla="*/ 16 w 405778"/>
                    <a:gd name="connsiteY14" fmla="*/ 595740 h 667156"/>
                    <a:gd name="connsiteX15" fmla="*/ 178687 w 405778"/>
                    <a:gd name="connsiteY15" fmla="*/ 252555 h 667156"/>
                    <a:gd name="connsiteX16" fmla="*/ 184029 w 405778"/>
                    <a:gd name="connsiteY16" fmla="*/ 196773 h 667156"/>
                    <a:gd name="connsiteX17" fmla="*/ 157181 w 405778"/>
                    <a:gd name="connsiteY17" fmla="*/ 138805 h 667156"/>
                    <a:gd name="connsiteX18" fmla="*/ 152116 w 405778"/>
                    <a:gd name="connsiteY18" fmla="*/ 127326 h 667156"/>
                    <a:gd name="connsiteX19" fmla="*/ 132569 w 405778"/>
                    <a:gd name="connsiteY19" fmla="*/ 38383 h 667156"/>
                    <a:gd name="connsiteX20" fmla="*/ 156645 w 405778"/>
                    <a:gd name="connsiteY20" fmla="*/ 743 h 667156"/>
                    <a:gd name="connsiteX0" fmla="*/ 130457 w 379590"/>
                    <a:gd name="connsiteY0" fmla="*/ 743 h 658211"/>
                    <a:gd name="connsiteX1" fmla="*/ 168097 w 379590"/>
                    <a:gd name="connsiteY1" fmla="*/ 24820 h 658211"/>
                    <a:gd name="connsiteX2" fmla="*/ 186100 w 379590"/>
                    <a:gd name="connsiteY2" fmla="*/ 106738 h 658211"/>
                    <a:gd name="connsiteX3" fmla="*/ 255575 w 379590"/>
                    <a:gd name="connsiteY3" fmla="*/ 182836 h 658211"/>
                    <a:gd name="connsiteX4" fmla="*/ 257361 w 379590"/>
                    <a:gd name="connsiteY4" fmla="*/ 185811 h 658211"/>
                    <a:gd name="connsiteX5" fmla="*/ 352886 w 379590"/>
                    <a:gd name="connsiteY5" fmla="*/ 205326 h 658211"/>
                    <a:gd name="connsiteX6" fmla="*/ 374583 w 379590"/>
                    <a:gd name="connsiteY6" fmla="*/ 219986 h 658211"/>
                    <a:gd name="connsiteX7" fmla="*/ 379590 w 379590"/>
                    <a:gd name="connsiteY7" fmla="*/ 232108 h 658211"/>
                    <a:gd name="connsiteX8" fmla="*/ 379558 w 379590"/>
                    <a:gd name="connsiteY8" fmla="*/ 245694 h 658211"/>
                    <a:gd name="connsiteX9" fmla="*/ 364898 w 379590"/>
                    <a:gd name="connsiteY9" fmla="*/ 267390 h 658211"/>
                    <a:gd name="connsiteX10" fmla="*/ 339190 w 379590"/>
                    <a:gd name="connsiteY10" fmla="*/ 272365 h 658211"/>
                    <a:gd name="connsiteX11" fmla="*/ 288753 w 379590"/>
                    <a:gd name="connsiteY11" fmla="*/ 262063 h 658211"/>
                    <a:gd name="connsiteX12" fmla="*/ 256431 w 379590"/>
                    <a:gd name="connsiteY12" fmla="*/ 269980 h 658211"/>
                    <a:gd name="connsiteX13" fmla="*/ 142773 w 379590"/>
                    <a:gd name="connsiteY13" fmla="*/ 640149 h 658211"/>
                    <a:gd name="connsiteX14" fmla="*/ 21 w 379590"/>
                    <a:gd name="connsiteY14" fmla="*/ 550496 h 658211"/>
                    <a:gd name="connsiteX15" fmla="*/ 152499 w 379590"/>
                    <a:gd name="connsiteY15" fmla="*/ 252555 h 658211"/>
                    <a:gd name="connsiteX16" fmla="*/ 157841 w 379590"/>
                    <a:gd name="connsiteY16" fmla="*/ 196773 h 658211"/>
                    <a:gd name="connsiteX17" fmla="*/ 130993 w 379590"/>
                    <a:gd name="connsiteY17" fmla="*/ 138805 h 658211"/>
                    <a:gd name="connsiteX18" fmla="*/ 125928 w 379590"/>
                    <a:gd name="connsiteY18" fmla="*/ 127326 h 658211"/>
                    <a:gd name="connsiteX19" fmla="*/ 106381 w 379590"/>
                    <a:gd name="connsiteY19" fmla="*/ 38383 h 658211"/>
                    <a:gd name="connsiteX20" fmla="*/ 130457 w 379590"/>
                    <a:gd name="connsiteY20" fmla="*/ 743 h 658211"/>
                    <a:gd name="connsiteX0" fmla="*/ 130438 w 379571"/>
                    <a:gd name="connsiteY0" fmla="*/ 743 h 623975"/>
                    <a:gd name="connsiteX1" fmla="*/ 168078 w 379571"/>
                    <a:gd name="connsiteY1" fmla="*/ 24820 h 623975"/>
                    <a:gd name="connsiteX2" fmla="*/ 186081 w 379571"/>
                    <a:gd name="connsiteY2" fmla="*/ 106738 h 623975"/>
                    <a:gd name="connsiteX3" fmla="*/ 255556 w 379571"/>
                    <a:gd name="connsiteY3" fmla="*/ 182836 h 623975"/>
                    <a:gd name="connsiteX4" fmla="*/ 257342 w 379571"/>
                    <a:gd name="connsiteY4" fmla="*/ 185811 h 623975"/>
                    <a:gd name="connsiteX5" fmla="*/ 352867 w 379571"/>
                    <a:gd name="connsiteY5" fmla="*/ 205326 h 623975"/>
                    <a:gd name="connsiteX6" fmla="*/ 374564 w 379571"/>
                    <a:gd name="connsiteY6" fmla="*/ 219986 h 623975"/>
                    <a:gd name="connsiteX7" fmla="*/ 379571 w 379571"/>
                    <a:gd name="connsiteY7" fmla="*/ 232108 h 623975"/>
                    <a:gd name="connsiteX8" fmla="*/ 379539 w 379571"/>
                    <a:gd name="connsiteY8" fmla="*/ 245694 h 623975"/>
                    <a:gd name="connsiteX9" fmla="*/ 364879 w 379571"/>
                    <a:gd name="connsiteY9" fmla="*/ 267390 h 623975"/>
                    <a:gd name="connsiteX10" fmla="*/ 339171 w 379571"/>
                    <a:gd name="connsiteY10" fmla="*/ 272365 h 623975"/>
                    <a:gd name="connsiteX11" fmla="*/ 288734 w 379571"/>
                    <a:gd name="connsiteY11" fmla="*/ 262063 h 623975"/>
                    <a:gd name="connsiteX12" fmla="*/ 256412 w 379571"/>
                    <a:gd name="connsiteY12" fmla="*/ 269980 h 623975"/>
                    <a:gd name="connsiteX13" fmla="*/ 154660 w 379571"/>
                    <a:gd name="connsiteY13" fmla="*/ 599668 h 623975"/>
                    <a:gd name="connsiteX14" fmla="*/ 2 w 379571"/>
                    <a:gd name="connsiteY14" fmla="*/ 550496 h 623975"/>
                    <a:gd name="connsiteX15" fmla="*/ 152480 w 379571"/>
                    <a:gd name="connsiteY15" fmla="*/ 252555 h 623975"/>
                    <a:gd name="connsiteX16" fmla="*/ 157822 w 379571"/>
                    <a:gd name="connsiteY16" fmla="*/ 196773 h 623975"/>
                    <a:gd name="connsiteX17" fmla="*/ 130974 w 379571"/>
                    <a:gd name="connsiteY17" fmla="*/ 138805 h 623975"/>
                    <a:gd name="connsiteX18" fmla="*/ 125909 w 379571"/>
                    <a:gd name="connsiteY18" fmla="*/ 127326 h 623975"/>
                    <a:gd name="connsiteX19" fmla="*/ 106362 w 379571"/>
                    <a:gd name="connsiteY19" fmla="*/ 38383 h 623975"/>
                    <a:gd name="connsiteX20" fmla="*/ 130438 w 379571"/>
                    <a:gd name="connsiteY20" fmla="*/ 743 h 623975"/>
                    <a:gd name="connsiteX0" fmla="*/ 130438 w 379571"/>
                    <a:gd name="connsiteY0" fmla="*/ 743 h 642999"/>
                    <a:gd name="connsiteX1" fmla="*/ 168078 w 379571"/>
                    <a:gd name="connsiteY1" fmla="*/ 24820 h 642999"/>
                    <a:gd name="connsiteX2" fmla="*/ 186081 w 379571"/>
                    <a:gd name="connsiteY2" fmla="*/ 106738 h 642999"/>
                    <a:gd name="connsiteX3" fmla="*/ 255556 w 379571"/>
                    <a:gd name="connsiteY3" fmla="*/ 182836 h 642999"/>
                    <a:gd name="connsiteX4" fmla="*/ 257342 w 379571"/>
                    <a:gd name="connsiteY4" fmla="*/ 185811 h 642999"/>
                    <a:gd name="connsiteX5" fmla="*/ 352867 w 379571"/>
                    <a:gd name="connsiteY5" fmla="*/ 205326 h 642999"/>
                    <a:gd name="connsiteX6" fmla="*/ 374564 w 379571"/>
                    <a:gd name="connsiteY6" fmla="*/ 219986 h 642999"/>
                    <a:gd name="connsiteX7" fmla="*/ 379571 w 379571"/>
                    <a:gd name="connsiteY7" fmla="*/ 232108 h 642999"/>
                    <a:gd name="connsiteX8" fmla="*/ 379539 w 379571"/>
                    <a:gd name="connsiteY8" fmla="*/ 245694 h 642999"/>
                    <a:gd name="connsiteX9" fmla="*/ 364879 w 379571"/>
                    <a:gd name="connsiteY9" fmla="*/ 267390 h 642999"/>
                    <a:gd name="connsiteX10" fmla="*/ 339171 w 379571"/>
                    <a:gd name="connsiteY10" fmla="*/ 272365 h 642999"/>
                    <a:gd name="connsiteX11" fmla="*/ 288734 w 379571"/>
                    <a:gd name="connsiteY11" fmla="*/ 262063 h 642999"/>
                    <a:gd name="connsiteX12" fmla="*/ 256412 w 379571"/>
                    <a:gd name="connsiteY12" fmla="*/ 269980 h 642999"/>
                    <a:gd name="connsiteX13" fmla="*/ 154660 w 379571"/>
                    <a:gd name="connsiteY13" fmla="*/ 599668 h 642999"/>
                    <a:gd name="connsiteX14" fmla="*/ 2 w 379571"/>
                    <a:gd name="connsiteY14" fmla="*/ 550496 h 642999"/>
                    <a:gd name="connsiteX15" fmla="*/ 152480 w 379571"/>
                    <a:gd name="connsiteY15" fmla="*/ 252555 h 642999"/>
                    <a:gd name="connsiteX16" fmla="*/ 157822 w 379571"/>
                    <a:gd name="connsiteY16" fmla="*/ 196773 h 642999"/>
                    <a:gd name="connsiteX17" fmla="*/ 130974 w 379571"/>
                    <a:gd name="connsiteY17" fmla="*/ 138805 h 642999"/>
                    <a:gd name="connsiteX18" fmla="*/ 125909 w 379571"/>
                    <a:gd name="connsiteY18" fmla="*/ 127326 h 642999"/>
                    <a:gd name="connsiteX19" fmla="*/ 106362 w 379571"/>
                    <a:gd name="connsiteY19" fmla="*/ 38383 h 642999"/>
                    <a:gd name="connsiteX20" fmla="*/ 130438 w 379571"/>
                    <a:gd name="connsiteY20" fmla="*/ 743 h 642999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58601 w 385305"/>
                    <a:gd name="connsiteY5" fmla="*/ 205326 h 648440"/>
                    <a:gd name="connsiteX6" fmla="*/ 380298 w 385305"/>
                    <a:gd name="connsiteY6" fmla="*/ 219986 h 648440"/>
                    <a:gd name="connsiteX7" fmla="*/ 385305 w 385305"/>
                    <a:gd name="connsiteY7" fmla="*/ 232108 h 648440"/>
                    <a:gd name="connsiteX8" fmla="*/ 385273 w 385305"/>
                    <a:gd name="connsiteY8" fmla="*/ 245694 h 648440"/>
                    <a:gd name="connsiteX9" fmla="*/ 370613 w 385305"/>
                    <a:gd name="connsiteY9" fmla="*/ 267390 h 648440"/>
                    <a:gd name="connsiteX10" fmla="*/ 344905 w 385305"/>
                    <a:gd name="connsiteY10" fmla="*/ 272365 h 648440"/>
                    <a:gd name="connsiteX11" fmla="*/ 294468 w 385305"/>
                    <a:gd name="connsiteY11" fmla="*/ 262063 h 648440"/>
                    <a:gd name="connsiteX12" fmla="*/ 262146 w 385305"/>
                    <a:gd name="connsiteY12" fmla="*/ 269980 h 648440"/>
                    <a:gd name="connsiteX13" fmla="*/ 160394 w 385305"/>
                    <a:gd name="connsiteY13" fmla="*/ 599668 h 648440"/>
                    <a:gd name="connsiteX14" fmla="*/ 5736 w 385305"/>
                    <a:gd name="connsiteY14" fmla="*/ 550496 h 648440"/>
                    <a:gd name="connsiteX15" fmla="*/ 158214 w 385305"/>
                    <a:gd name="connsiteY15" fmla="*/ 252555 h 648440"/>
                    <a:gd name="connsiteX16" fmla="*/ 163556 w 385305"/>
                    <a:gd name="connsiteY16" fmla="*/ 196773 h 648440"/>
                    <a:gd name="connsiteX17" fmla="*/ 136708 w 385305"/>
                    <a:gd name="connsiteY17" fmla="*/ 138805 h 648440"/>
                    <a:gd name="connsiteX18" fmla="*/ 131643 w 385305"/>
                    <a:gd name="connsiteY18" fmla="*/ 127326 h 648440"/>
                    <a:gd name="connsiteX19" fmla="*/ 112096 w 385305"/>
                    <a:gd name="connsiteY19" fmla="*/ 38383 h 648440"/>
                    <a:gd name="connsiteX20" fmla="*/ 136172 w 385305"/>
                    <a:gd name="connsiteY20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46563 w 385305"/>
                    <a:gd name="connsiteY5" fmla="*/ 213925 h 648440"/>
                    <a:gd name="connsiteX6" fmla="*/ 380298 w 385305"/>
                    <a:gd name="connsiteY6" fmla="*/ 219986 h 648440"/>
                    <a:gd name="connsiteX7" fmla="*/ 385305 w 385305"/>
                    <a:gd name="connsiteY7" fmla="*/ 232108 h 648440"/>
                    <a:gd name="connsiteX8" fmla="*/ 385273 w 385305"/>
                    <a:gd name="connsiteY8" fmla="*/ 245694 h 648440"/>
                    <a:gd name="connsiteX9" fmla="*/ 370613 w 385305"/>
                    <a:gd name="connsiteY9" fmla="*/ 267390 h 648440"/>
                    <a:gd name="connsiteX10" fmla="*/ 344905 w 385305"/>
                    <a:gd name="connsiteY10" fmla="*/ 272365 h 648440"/>
                    <a:gd name="connsiteX11" fmla="*/ 294468 w 385305"/>
                    <a:gd name="connsiteY11" fmla="*/ 262063 h 648440"/>
                    <a:gd name="connsiteX12" fmla="*/ 262146 w 385305"/>
                    <a:gd name="connsiteY12" fmla="*/ 269980 h 648440"/>
                    <a:gd name="connsiteX13" fmla="*/ 160394 w 385305"/>
                    <a:gd name="connsiteY13" fmla="*/ 599668 h 648440"/>
                    <a:gd name="connsiteX14" fmla="*/ 5736 w 385305"/>
                    <a:gd name="connsiteY14" fmla="*/ 550496 h 648440"/>
                    <a:gd name="connsiteX15" fmla="*/ 158214 w 385305"/>
                    <a:gd name="connsiteY15" fmla="*/ 252555 h 648440"/>
                    <a:gd name="connsiteX16" fmla="*/ 163556 w 385305"/>
                    <a:gd name="connsiteY16" fmla="*/ 196773 h 648440"/>
                    <a:gd name="connsiteX17" fmla="*/ 136708 w 385305"/>
                    <a:gd name="connsiteY17" fmla="*/ 138805 h 648440"/>
                    <a:gd name="connsiteX18" fmla="*/ 131643 w 385305"/>
                    <a:gd name="connsiteY18" fmla="*/ 127326 h 648440"/>
                    <a:gd name="connsiteX19" fmla="*/ 112096 w 385305"/>
                    <a:gd name="connsiteY19" fmla="*/ 38383 h 648440"/>
                    <a:gd name="connsiteX20" fmla="*/ 136172 w 385305"/>
                    <a:gd name="connsiteY20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80298 w 385305"/>
                    <a:gd name="connsiteY5" fmla="*/ 219986 h 648440"/>
                    <a:gd name="connsiteX6" fmla="*/ 385305 w 385305"/>
                    <a:gd name="connsiteY6" fmla="*/ 232108 h 648440"/>
                    <a:gd name="connsiteX7" fmla="*/ 385273 w 385305"/>
                    <a:gd name="connsiteY7" fmla="*/ 245694 h 648440"/>
                    <a:gd name="connsiteX8" fmla="*/ 370613 w 385305"/>
                    <a:gd name="connsiteY8" fmla="*/ 267390 h 648440"/>
                    <a:gd name="connsiteX9" fmla="*/ 344905 w 385305"/>
                    <a:gd name="connsiteY9" fmla="*/ 272365 h 648440"/>
                    <a:gd name="connsiteX10" fmla="*/ 294468 w 385305"/>
                    <a:gd name="connsiteY10" fmla="*/ 262063 h 648440"/>
                    <a:gd name="connsiteX11" fmla="*/ 262146 w 385305"/>
                    <a:gd name="connsiteY11" fmla="*/ 269980 h 648440"/>
                    <a:gd name="connsiteX12" fmla="*/ 160394 w 385305"/>
                    <a:gd name="connsiteY12" fmla="*/ 599668 h 648440"/>
                    <a:gd name="connsiteX13" fmla="*/ 5736 w 385305"/>
                    <a:gd name="connsiteY13" fmla="*/ 550496 h 648440"/>
                    <a:gd name="connsiteX14" fmla="*/ 158214 w 385305"/>
                    <a:gd name="connsiteY14" fmla="*/ 252555 h 648440"/>
                    <a:gd name="connsiteX15" fmla="*/ 163556 w 385305"/>
                    <a:gd name="connsiteY15" fmla="*/ 196773 h 648440"/>
                    <a:gd name="connsiteX16" fmla="*/ 136708 w 385305"/>
                    <a:gd name="connsiteY16" fmla="*/ 138805 h 648440"/>
                    <a:gd name="connsiteX17" fmla="*/ 131643 w 385305"/>
                    <a:gd name="connsiteY17" fmla="*/ 127326 h 648440"/>
                    <a:gd name="connsiteX18" fmla="*/ 112096 w 385305"/>
                    <a:gd name="connsiteY18" fmla="*/ 38383 h 648440"/>
                    <a:gd name="connsiteX19" fmla="*/ 136172 w 385305"/>
                    <a:gd name="connsiteY19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380298 w 385305"/>
                    <a:gd name="connsiteY4" fmla="*/ 219986 h 648440"/>
                    <a:gd name="connsiteX5" fmla="*/ 385305 w 385305"/>
                    <a:gd name="connsiteY5" fmla="*/ 232108 h 648440"/>
                    <a:gd name="connsiteX6" fmla="*/ 385273 w 385305"/>
                    <a:gd name="connsiteY6" fmla="*/ 245694 h 648440"/>
                    <a:gd name="connsiteX7" fmla="*/ 370613 w 385305"/>
                    <a:gd name="connsiteY7" fmla="*/ 267390 h 648440"/>
                    <a:gd name="connsiteX8" fmla="*/ 344905 w 385305"/>
                    <a:gd name="connsiteY8" fmla="*/ 272365 h 648440"/>
                    <a:gd name="connsiteX9" fmla="*/ 294468 w 385305"/>
                    <a:gd name="connsiteY9" fmla="*/ 262063 h 648440"/>
                    <a:gd name="connsiteX10" fmla="*/ 262146 w 385305"/>
                    <a:gd name="connsiteY10" fmla="*/ 269980 h 648440"/>
                    <a:gd name="connsiteX11" fmla="*/ 160394 w 385305"/>
                    <a:gd name="connsiteY11" fmla="*/ 599668 h 648440"/>
                    <a:gd name="connsiteX12" fmla="*/ 5736 w 385305"/>
                    <a:gd name="connsiteY12" fmla="*/ 550496 h 648440"/>
                    <a:gd name="connsiteX13" fmla="*/ 158214 w 385305"/>
                    <a:gd name="connsiteY13" fmla="*/ 252555 h 648440"/>
                    <a:gd name="connsiteX14" fmla="*/ 163556 w 385305"/>
                    <a:gd name="connsiteY14" fmla="*/ 196773 h 648440"/>
                    <a:gd name="connsiteX15" fmla="*/ 136708 w 385305"/>
                    <a:gd name="connsiteY15" fmla="*/ 138805 h 648440"/>
                    <a:gd name="connsiteX16" fmla="*/ 131643 w 385305"/>
                    <a:gd name="connsiteY16" fmla="*/ 127326 h 648440"/>
                    <a:gd name="connsiteX17" fmla="*/ 112096 w 385305"/>
                    <a:gd name="connsiteY17" fmla="*/ 38383 h 648440"/>
                    <a:gd name="connsiteX18" fmla="*/ 136172 w 385305"/>
                    <a:gd name="connsiteY18" fmla="*/ 743 h 648440"/>
                    <a:gd name="connsiteX0" fmla="*/ 136172 w 390618"/>
                    <a:gd name="connsiteY0" fmla="*/ 743 h 648440"/>
                    <a:gd name="connsiteX1" fmla="*/ 173812 w 390618"/>
                    <a:gd name="connsiteY1" fmla="*/ 24820 h 648440"/>
                    <a:gd name="connsiteX2" fmla="*/ 191815 w 390618"/>
                    <a:gd name="connsiteY2" fmla="*/ 106738 h 648440"/>
                    <a:gd name="connsiteX3" fmla="*/ 263009 w 390618"/>
                    <a:gd name="connsiteY3" fmla="*/ 200033 h 648440"/>
                    <a:gd name="connsiteX4" fmla="*/ 380298 w 390618"/>
                    <a:gd name="connsiteY4" fmla="*/ 219986 h 648440"/>
                    <a:gd name="connsiteX5" fmla="*/ 385305 w 390618"/>
                    <a:gd name="connsiteY5" fmla="*/ 232108 h 648440"/>
                    <a:gd name="connsiteX6" fmla="*/ 385273 w 390618"/>
                    <a:gd name="connsiteY6" fmla="*/ 245694 h 648440"/>
                    <a:gd name="connsiteX7" fmla="*/ 370613 w 390618"/>
                    <a:gd name="connsiteY7" fmla="*/ 267390 h 648440"/>
                    <a:gd name="connsiteX8" fmla="*/ 344905 w 390618"/>
                    <a:gd name="connsiteY8" fmla="*/ 272365 h 648440"/>
                    <a:gd name="connsiteX9" fmla="*/ 294468 w 390618"/>
                    <a:gd name="connsiteY9" fmla="*/ 262063 h 648440"/>
                    <a:gd name="connsiteX10" fmla="*/ 262146 w 390618"/>
                    <a:gd name="connsiteY10" fmla="*/ 269980 h 648440"/>
                    <a:gd name="connsiteX11" fmla="*/ 160394 w 390618"/>
                    <a:gd name="connsiteY11" fmla="*/ 599668 h 648440"/>
                    <a:gd name="connsiteX12" fmla="*/ 5736 w 390618"/>
                    <a:gd name="connsiteY12" fmla="*/ 550496 h 648440"/>
                    <a:gd name="connsiteX13" fmla="*/ 158214 w 390618"/>
                    <a:gd name="connsiteY13" fmla="*/ 252555 h 648440"/>
                    <a:gd name="connsiteX14" fmla="*/ 163556 w 390618"/>
                    <a:gd name="connsiteY14" fmla="*/ 196773 h 648440"/>
                    <a:gd name="connsiteX15" fmla="*/ 136708 w 390618"/>
                    <a:gd name="connsiteY15" fmla="*/ 138805 h 648440"/>
                    <a:gd name="connsiteX16" fmla="*/ 131643 w 390618"/>
                    <a:gd name="connsiteY16" fmla="*/ 127326 h 648440"/>
                    <a:gd name="connsiteX17" fmla="*/ 112096 w 390618"/>
                    <a:gd name="connsiteY17" fmla="*/ 38383 h 648440"/>
                    <a:gd name="connsiteX18" fmla="*/ 136172 w 390618"/>
                    <a:gd name="connsiteY18" fmla="*/ 743 h 648440"/>
                    <a:gd name="connsiteX0" fmla="*/ 136172 w 390618"/>
                    <a:gd name="connsiteY0" fmla="*/ 743 h 648440"/>
                    <a:gd name="connsiteX1" fmla="*/ 173812 w 390618"/>
                    <a:gd name="connsiteY1" fmla="*/ 24820 h 648440"/>
                    <a:gd name="connsiteX2" fmla="*/ 191815 w 390618"/>
                    <a:gd name="connsiteY2" fmla="*/ 106738 h 648440"/>
                    <a:gd name="connsiteX3" fmla="*/ 263009 w 390618"/>
                    <a:gd name="connsiteY3" fmla="*/ 200033 h 648440"/>
                    <a:gd name="connsiteX4" fmla="*/ 380298 w 390618"/>
                    <a:gd name="connsiteY4" fmla="*/ 219986 h 648440"/>
                    <a:gd name="connsiteX5" fmla="*/ 385305 w 390618"/>
                    <a:gd name="connsiteY5" fmla="*/ 232108 h 648440"/>
                    <a:gd name="connsiteX6" fmla="*/ 385273 w 390618"/>
                    <a:gd name="connsiteY6" fmla="*/ 245694 h 648440"/>
                    <a:gd name="connsiteX7" fmla="*/ 370613 w 390618"/>
                    <a:gd name="connsiteY7" fmla="*/ 267390 h 648440"/>
                    <a:gd name="connsiteX8" fmla="*/ 344905 w 390618"/>
                    <a:gd name="connsiteY8" fmla="*/ 272365 h 648440"/>
                    <a:gd name="connsiteX9" fmla="*/ 294468 w 390618"/>
                    <a:gd name="connsiteY9" fmla="*/ 262063 h 648440"/>
                    <a:gd name="connsiteX10" fmla="*/ 262146 w 390618"/>
                    <a:gd name="connsiteY10" fmla="*/ 269980 h 648440"/>
                    <a:gd name="connsiteX11" fmla="*/ 160394 w 390618"/>
                    <a:gd name="connsiteY11" fmla="*/ 599668 h 648440"/>
                    <a:gd name="connsiteX12" fmla="*/ 5736 w 390618"/>
                    <a:gd name="connsiteY12" fmla="*/ 550496 h 648440"/>
                    <a:gd name="connsiteX13" fmla="*/ 158214 w 390618"/>
                    <a:gd name="connsiteY13" fmla="*/ 252555 h 648440"/>
                    <a:gd name="connsiteX14" fmla="*/ 163556 w 390618"/>
                    <a:gd name="connsiteY14" fmla="*/ 196773 h 648440"/>
                    <a:gd name="connsiteX15" fmla="*/ 136708 w 390618"/>
                    <a:gd name="connsiteY15" fmla="*/ 138805 h 648440"/>
                    <a:gd name="connsiteX16" fmla="*/ 131643 w 390618"/>
                    <a:gd name="connsiteY16" fmla="*/ 127326 h 648440"/>
                    <a:gd name="connsiteX17" fmla="*/ 112096 w 390618"/>
                    <a:gd name="connsiteY17" fmla="*/ 38383 h 648440"/>
                    <a:gd name="connsiteX18" fmla="*/ 136172 w 390618"/>
                    <a:gd name="connsiteY18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3009 w 385305"/>
                    <a:gd name="connsiteY3" fmla="*/ 200033 h 648440"/>
                    <a:gd name="connsiteX4" fmla="*/ 385305 w 385305"/>
                    <a:gd name="connsiteY4" fmla="*/ 232108 h 648440"/>
                    <a:gd name="connsiteX5" fmla="*/ 385273 w 385305"/>
                    <a:gd name="connsiteY5" fmla="*/ 245694 h 648440"/>
                    <a:gd name="connsiteX6" fmla="*/ 370613 w 385305"/>
                    <a:gd name="connsiteY6" fmla="*/ 267390 h 648440"/>
                    <a:gd name="connsiteX7" fmla="*/ 344905 w 385305"/>
                    <a:gd name="connsiteY7" fmla="*/ 272365 h 648440"/>
                    <a:gd name="connsiteX8" fmla="*/ 294468 w 385305"/>
                    <a:gd name="connsiteY8" fmla="*/ 262063 h 648440"/>
                    <a:gd name="connsiteX9" fmla="*/ 262146 w 385305"/>
                    <a:gd name="connsiteY9" fmla="*/ 269980 h 648440"/>
                    <a:gd name="connsiteX10" fmla="*/ 160394 w 385305"/>
                    <a:gd name="connsiteY10" fmla="*/ 599668 h 648440"/>
                    <a:gd name="connsiteX11" fmla="*/ 5736 w 385305"/>
                    <a:gd name="connsiteY11" fmla="*/ 550496 h 648440"/>
                    <a:gd name="connsiteX12" fmla="*/ 158214 w 385305"/>
                    <a:gd name="connsiteY12" fmla="*/ 252555 h 648440"/>
                    <a:gd name="connsiteX13" fmla="*/ 163556 w 385305"/>
                    <a:gd name="connsiteY13" fmla="*/ 196773 h 648440"/>
                    <a:gd name="connsiteX14" fmla="*/ 136708 w 385305"/>
                    <a:gd name="connsiteY14" fmla="*/ 138805 h 648440"/>
                    <a:gd name="connsiteX15" fmla="*/ 131643 w 385305"/>
                    <a:gd name="connsiteY15" fmla="*/ 127326 h 648440"/>
                    <a:gd name="connsiteX16" fmla="*/ 112096 w 385305"/>
                    <a:gd name="connsiteY16" fmla="*/ 38383 h 648440"/>
                    <a:gd name="connsiteX17" fmla="*/ 136172 w 385305"/>
                    <a:gd name="connsiteY17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344905 w 385273"/>
                    <a:gd name="connsiteY6" fmla="*/ 272365 h 648440"/>
                    <a:gd name="connsiteX7" fmla="*/ 294468 w 385273"/>
                    <a:gd name="connsiteY7" fmla="*/ 262063 h 648440"/>
                    <a:gd name="connsiteX8" fmla="*/ 262146 w 385273"/>
                    <a:gd name="connsiteY8" fmla="*/ 269980 h 648440"/>
                    <a:gd name="connsiteX9" fmla="*/ 160394 w 385273"/>
                    <a:gd name="connsiteY9" fmla="*/ 599668 h 648440"/>
                    <a:gd name="connsiteX10" fmla="*/ 5736 w 385273"/>
                    <a:gd name="connsiteY10" fmla="*/ 550496 h 648440"/>
                    <a:gd name="connsiteX11" fmla="*/ 158214 w 385273"/>
                    <a:gd name="connsiteY11" fmla="*/ 252555 h 648440"/>
                    <a:gd name="connsiteX12" fmla="*/ 163556 w 385273"/>
                    <a:gd name="connsiteY12" fmla="*/ 196773 h 648440"/>
                    <a:gd name="connsiteX13" fmla="*/ 136708 w 385273"/>
                    <a:gd name="connsiteY13" fmla="*/ 138805 h 648440"/>
                    <a:gd name="connsiteX14" fmla="*/ 131643 w 385273"/>
                    <a:gd name="connsiteY14" fmla="*/ 127326 h 648440"/>
                    <a:gd name="connsiteX15" fmla="*/ 112096 w 385273"/>
                    <a:gd name="connsiteY15" fmla="*/ 38383 h 648440"/>
                    <a:gd name="connsiteX16" fmla="*/ 136172 w 385273"/>
                    <a:gd name="connsiteY16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344905 w 385273"/>
                    <a:gd name="connsiteY6" fmla="*/ 272365 h 648440"/>
                    <a:gd name="connsiteX7" fmla="*/ 294468 w 385273"/>
                    <a:gd name="connsiteY7" fmla="*/ 262063 h 648440"/>
                    <a:gd name="connsiteX8" fmla="*/ 262146 w 385273"/>
                    <a:gd name="connsiteY8" fmla="*/ 269980 h 648440"/>
                    <a:gd name="connsiteX9" fmla="*/ 160394 w 385273"/>
                    <a:gd name="connsiteY9" fmla="*/ 599668 h 648440"/>
                    <a:gd name="connsiteX10" fmla="*/ 5736 w 385273"/>
                    <a:gd name="connsiteY10" fmla="*/ 550496 h 648440"/>
                    <a:gd name="connsiteX11" fmla="*/ 158214 w 385273"/>
                    <a:gd name="connsiteY11" fmla="*/ 252555 h 648440"/>
                    <a:gd name="connsiteX12" fmla="*/ 163556 w 385273"/>
                    <a:gd name="connsiteY12" fmla="*/ 196773 h 648440"/>
                    <a:gd name="connsiteX13" fmla="*/ 136708 w 385273"/>
                    <a:gd name="connsiteY13" fmla="*/ 138805 h 648440"/>
                    <a:gd name="connsiteX14" fmla="*/ 131643 w 385273"/>
                    <a:gd name="connsiteY14" fmla="*/ 127326 h 648440"/>
                    <a:gd name="connsiteX15" fmla="*/ 112096 w 385273"/>
                    <a:gd name="connsiteY15" fmla="*/ 38383 h 648440"/>
                    <a:gd name="connsiteX16" fmla="*/ 136172 w 385273"/>
                    <a:gd name="connsiteY16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294468 w 385273"/>
                    <a:gd name="connsiteY6" fmla="*/ 262063 h 648440"/>
                    <a:gd name="connsiteX7" fmla="*/ 262146 w 385273"/>
                    <a:gd name="connsiteY7" fmla="*/ 269980 h 648440"/>
                    <a:gd name="connsiteX8" fmla="*/ 160394 w 385273"/>
                    <a:gd name="connsiteY8" fmla="*/ 599668 h 648440"/>
                    <a:gd name="connsiteX9" fmla="*/ 5736 w 385273"/>
                    <a:gd name="connsiteY9" fmla="*/ 550496 h 648440"/>
                    <a:gd name="connsiteX10" fmla="*/ 158214 w 385273"/>
                    <a:gd name="connsiteY10" fmla="*/ 252555 h 648440"/>
                    <a:gd name="connsiteX11" fmla="*/ 163556 w 385273"/>
                    <a:gd name="connsiteY11" fmla="*/ 196773 h 648440"/>
                    <a:gd name="connsiteX12" fmla="*/ 136708 w 385273"/>
                    <a:gd name="connsiteY12" fmla="*/ 138805 h 648440"/>
                    <a:gd name="connsiteX13" fmla="*/ 131643 w 385273"/>
                    <a:gd name="connsiteY13" fmla="*/ 127326 h 648440"/>
                    <a:gd name="connsiteX14" fmla="*/ 112096 w 385273"/>
                    <a:gd name="connsiteY14" fmla="*/ 38383 h 648440"/>
                    <a:gd name="connsiteX15" fmla="*/ 136172 w 385273"/>
                    <a:gd name="connsiteY15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294468 w 385273"/>
                    <a:gd name="connsiteY5" fmla="*/ 262063 h 648440"/>
                    <a:gd name="connsiteX6" fmla="*/ 262146 w 385273"/>
                    <a:gd name="connsiteY6" fmla="*/ 269980 h 648440"/>
                    <a:gd name="connsiteX7" fmla="*/ 160394 w 385273"/>
                    <a:gd name="connsiteY7" fmla="*/ 599668 h 648440"/>
                    <a:gd name="connsiteX8" fmla="*/ 5736 w 385273"/>
                    <a:gd name="connsiteY8" fmla="*/ 550496 h 648440"/>
                    <a:gd name="connsiteX9" fmla="*/ 158214 w 385273"/>
                    <a:gd name="connsiteY9" fmla="*/ 252555 h 648440"/>
                    <a:gd name="connsiteX10" fmla="*/ 163556 w 385273"/>
                    <a:gd name="connsiteY10" fmla="*/ 196773 h 648440"/>
                    <a:gd name="connsiteX11" fmla="*/ 136708 w 385273"/>
                    <a:gd name="connsiteY11" fmla="*/ 138805 h 648440"/>
                    <a:gd name="connsiteX12" fmla="*/ 131643 w 385273"/>
                    <a:gd name="connsiteY12" fmla="*/ 127326 h 648440"/>
                    <a:gd name="connsiteX13" fmla="*/ 112096 w 385273"/>
                    <a:gd name="connsiteY13" fmla="*/ 38383 h 648440"/>
                    <a:gd name="connsiteX14" fmla="*/ 136172 w 385273"/>
                    <a:gd name="connsiteY14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262146 w 385273"/>
                    <a:gd name="connsiteY5" fmla="*/ 269980 h 648440"/>
                    <a:gd name="connsiteX6" fmla="*/ 160394 w 385273"/>
                    <a:gd name="connsiteY6" fmla="*/ 599668 h 648440"/>
                    <a:gd name="connsiteX7" fmla="*/ 5736 w 385273"/>
                    <a:gd name="connsiteY7" fmla="*/ 550496 h 648440"/>
                    <a:gd name="connsiteX8" fmla="*/ 158214 w 385273"/>
                    <a:gd name="connsiteY8" fmla="*/ 252555 h 648440"/>
                    <a:gd name="connsiteX9" fmla="*/ 163556 w 385273"/>
                    <a:gd name="connsiteY9" fmla="*/ 196773 h 648440"/>
                    <a:gd name="connsiteX10" fmla="*/ 136708 w 385273"/>
                    <a:gd name="connsiteY10" fmla="*/ 138805 h 648440"/>
                    <a:gd name="connsiteX11" fmla="*/ 131643 w 385273"/>
                    <a:gd name="connsiteY11" fmla="*/ 127326 h 648440"/>
                    <a:gd name="connsiteX12" fmla="*/ 112096 w 385273"/>
                    <a:gd name="connsiteY12" fmla="*/ 38383 h 648440"/>
                    <a:gd name="connsiteX13" fmla="*/ 136172 w 385273"/>
                    <a:gd name="connsiteY13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36708 w 385484"/>
                    <a:gd name="connsiteY10" fmla="*/ 138805 h 648440"/>
                    <a:gd name="connsiteX11" fmla="*/ 131643 w 385484"/>
                    <a:gd name="connsiteY11" fmla="*/ 127326 h 648440"/>
                    <a:gd name="connsiteX12" fmla="*/ 112096 w 385484"/>
                    <a:gd name="connsiteY12" fmla="*/ 38383 h 648440"/>
                    <a:gd name="connsiteX13" fmla="*/ 136172 w 385484"/>
                    <a:gd name="connsiteY13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31643 w 385484"/>
                    <a:gd name="connsiteY10" fmla="*/ 127326 h 648440"/>
                    <a:gd name="connsiteX11" fmla="*/ 112096 w 385484"/>
                    <a:gd name="connsiteY11" fmla="*/ 38383 h 648440"/>
                    <a:gd name="connsiteX12" fmla="*/ 136172 w 385484"/>
                    <a:gd name="connsiteY12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12096 w 385484"/>
                    <a:gd name="connsiteY10" fmla="*/ 38383 h 648440"/>
                    <a:gd name="connsiteX11" fmla="*/ 136172 w 385484"/>
                    <a:gd name="connsiteY11" fmla="*/ 743 h 648440"/>
                    <a:gd name="connsiteX0" fmla="*/ 136172 w 385484"/>
                    <a:gd name="connsiteY0" fmla="*/ 336 h 648033"/>
                    <a:gd name="connsiteX1" fmla="*/ 173812 w 385484"/>
                    <a:gd name="connsiteY1" fmla="*/ 24413 h 648033"/>
                    <a:gd name="connsiteX2" fmla="*/ 191815 w 385484"/>
                    <a:gd name="connsiteY2" fmla="*/ 106331 h 648033"/>
                    <a:gd name="connsiteX3" fmla="*/ 263009 w 385484"/>
                    <a:gd name="connsiteY3" fmla="*/ 199626 h 648033"/>
                    <a:gd name="connsiteX4" fmla="*/ 385273 w 385484"/>
                    <a:gd name="connsiteY4" fmla="*/ 245287 h 648033"/>
                    <a:gd name="connsiteX5" fmla="*/ 262146 w 385484"/>
                    <a:gd name="connsiteY5" fmla="*/ 269573 h 648033"/>
                    <a:gd name="connsiteX6" fmla="*/ 160394 w 385484"/>
                    <a:gd name="connsiteY6" fmla="*/ 599261 h 648033"/>
                    <a:gd name="connsiteX7" fmla="*/ 5736 w 385484"/>
                    <a:gd name="connsiteY7" fmla="*/ 550089 h 648033"/>
                    <a:gd name="connsiteX8" fmla="*/ 158214 w 385484"/>
                    <a:gd name="connsiteY8" fmla="*/ 252148 h 648033"/>
                    <a:gd name="connsiteX9" fmla="*/ 163556 w 385484"/>
                    <a:gd name="connsiteY9" fmla="*/ 196366 h 648033"/>
                    <a:gd name="connsiteX10" fmla="*/ 123274 w 385484"/>
                    <a:gd name="connsiteY10" fmla="*/ 37976 h 648033"/>
                    <a:gd name="connsiteX11" fmla="*/ 136172 w 385484"/>
                    <a:gd name="connsiteY11" fmla="*/ 336 h 64803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459 h 648156"/>
                    <a:gd name="connsiteX1" fmla="*/ 166073 w 385484"/>
                    <a:gd name="connsiteY1" fmla="*/ 28835 h 648156"/>
                    <a:gd name="connsiteX2" fmla="*/ 191815 w 385484"/>
                    <a:gd name="connsiteY2" fmla="*/ 106454 h 648156"/>
                    <a:gd name="connsiteX3" fmla="*/ 263009 w 385484"/>
                    <a:gd name="connsiteY3" fmla="*/ 199749 h 648156"/>
                    <a:gd name="connsiteX4" fmla="*/ 385273 w 385484"/>
                    <a:gd name="connsiteY4" fmla="*/ 245410 h 648156"/>
                    <a:gd name="connsiteX5" fmla="*/ 262146 w 385484"/>
                    <a:gd name="connsiteY5" fmla="*/ 269696 h 648156"/>
                    <a:gd name="connsiteX6" fmla="*/ 160394 w 385484"/>
                    <a:gd name="connsiteY6" fmla="*/ 599384 h 648156"/>
                    <a:gd name="connsiteX7" fmla="*/ 5736 w 385484"/>
                    <a:gd name="connsiteY7" fmla="*/ 550212 h 648156"/>
                    <a:gd name="connsiteX8" fmla="*/ 158214 w 385484"/>
                    <a:gd name="connsiteY8" fmla="*/ 252271 h 648156"/>
                    <a:gd name="connsiteX9" fmla="*/ 163556 w 385484"/>
                    <a:gd name="connsiteY9" fmla="*/ 196489 h 648156"/>
                    <a:gd name="connsiteX10" fmla="*/ 123274 w 385484"/>
                    <a:gd name="connsiteY10" fmla="*/ 38099 h 648156"/>
                    <a:gd name="connsiteX11" fmla="*/ 136172 w 385484"/>
                    <a:gd name="connsiteY11" fmla="*/ 459 h 648156"/>
                    <a:gd name="connsiteX0" fmla="*/ 136172 w 385484"/>
                    <a:gd name="connsiteY0" fmla="*/ 459 h 648156"/>
                    <a:gd name="connsiteX1" fmla="*/ 166073 w 385484"/>
                    <a:gd name="connsiteY1" fmla="*/ 28835 h 648156"/>
                    <a:gd name="connsiteX2" fmla="*/ 191815 w 385484"/>
                    <a:gd name="connsiteY2" fmla="*/ 106454 h 648156"/>
                    <a:gd name="connsiteX3" fmla="*/ 263009 w 385484"/>
                    <a:gd name="connsiteY3" fmla="*/ 199749 h 648156"/>
                    <a:gd name="connsiteX4" fmla="*/ 385273 w 385484"/>
                    <a:gd name="connsiteY4" fmla="*/ 245410 h 648156"/>
                    <a:gd name="connsiteX5" fmla="*/ 262146 w 385484"/>
                    <a:gd name="connsiteY5" fmla="*/ 269696 h 648156"/>
                    <a:gd name="connsiteX6" fmla="*/ 160394 w 385484"/>
                    <a:gd name="connsiteY6" fmla="*/ 599384 h 648156"/>
                    <a:gd name="connsiteX7" fmla="*/ 5736 w 385484"/>
                    <a:gd name="connsiteY7" fmla="*/ 550212 h 648156"/>
                    <a:gd name="connsiteX8" fmla="*/ 158214 w 385484"/>
                    <a:gd name="connsiteY8" fmla="*/ 252271 h 648156"/>
                    <a:gd name="connsiteX9" fmla="*/ 163556 w 385484"/>
                    <a:gd name="connsiteY9" fmla="*/ 196489 h 648156"/>
                    <a:gd name="connsiteX10" fmla="*/ 123274 w 385484"/>
                    <a:gd name="connsiteY10" fmla="*/ 38099 h 648156"/>
                    <a:gd name="connsiteX11" fmla="*/ 136172 w 385484"/>
                    <a:gd name="connsiteY11" fmla="*/ 459 h 648156"/>
                    <a:gd name="connsiteX0" fmla="*/ 136172 w 385493"/>
                    <a:gd name="connsiteY0" fmla="*/ 459 h 648156"/>
                    <a:gd name="connsiteX1" fmla="*/ 166073 w 385493"/>
                    <a:gd name="connsiteY1" fmla="*/ 28835 h 648156"/>
                    <a:gd name="connsiteX2" fmla="*/ 191815 w 385493"/>
                    <a:gd name="connsiteY2" fmla="*/ 106454 h 648156"/>
                    <a:gd name="connsiteX3" fmla="*/ 263009 w 385493"/>
                    <a:gd name="connsiteY3" fmla="*/ 199749 h 648156"/>
                    <a:gd name="connsiteX4" fmla="*/ 385273 w 385493"/>
                    <a:gd name="connsiteY4" fmla="*/ 245410 h 648156"/>
                    <a:gd name="connsiteX5" fmla="*/ 262146 w 385493"/>
                    <a:gd name="connsiteY5" fmla="*/ 269696 h 648156"/>
                    <a:gd name="connsiteX6" fmla="*/ 160394 w 385493"/>
                    <a:gd name="connsiteY6" fmla="*/ 599384 h 648156"/>
                    <a:gd name="connsiteX7" fmla="*/ 5736 w 385493"/>
                    <a:gd name="connsiteY7" fmla="*/ 550212 h 648156"/>
                    <a:gd name="connsiteX8" fmla="*/ 158214 w 385493"/>
                    <a:gd name="connsiteY8" fmla="*/ 252271 h 648156"/>
                    <a:gd name="connsiteX9" fmla="*/ 163556 w 385493"/>
                    <a:gd name="connsiteY9" fmla="*/ 196489 h 648156"/>
                    <a:gd name="connsiteX10" fmla="*/ 123274 w 385493"/>
                    <a:gd name="connsiteY10" fmla="*/ 38099 h 648156"/>
                    <a:gd name="connsiteX11" fmla="*/ 136172 w 385493"/>
                    <a:gd name="connsiteY11" fmla="*/ 459 h 648156"/>
                    <a:gd name="connsiteX0" fmla="*/ 130451 w 379772"/>
                    <a:gd name="connsiteY0" fmla="*/ 459 h 642554"/>
                    <a:gd name="connsiteX1" fmla="*/ 160352 w 379772"/>
                    <a:gd name="connsiteY1" fmla="*/ 28835 h 642554"/>
                    <a:gd name="connsiteX2" fmla="*/ 186094 w 379772"/>
                    <a:gd name="connsiteY2" fmla="*/ 106454 h 642554"/>
                    <a:gd name="connsiteX3" fmla="*/ 257288 w 379772"/>
                    <a:gd name="connsiteY3" fmla="*/ 199749 h 642554"/>
                    <a:gd name="connsiteX4" fmla="*/ 379552 w 379772"/>
                    <a:gd name="connsiteY4" fmla="*/ 245410 h 642554"/>
                    <a:gd name="connsiteX5" fmla="*/ 256425 w 379772"/>
                    <a:gd name="connsiteY5" fmla="*/ 269696 h 642554"/>
                    <a:gd name="connsiteX6" fmla="*/ 154673 w 379772"/>
                    <a:gd name="connsiteY6" fmla="*/ 599384 h 642554"/>
                    <a:gd name="connsiteX7" fmla="*/ 15 w 379772"/>
                    <a:gd name="connsiteY7" fmla="*/ 550212 h 642554"/>
                    <a:gd name="connsiteX8" fmla="*/ 163957 w 379772"/>
                    <a:gd name="connsiteY8" fmla="*/ 256857 h 642554"/>
                    <a:gd name="connsiteX9" fmla="*/ 157835 w 379772"/>
                    <a:gd name="connsiteY9" fmla="*/ 196489 h 642554"/>
                    <a:gd name="connsiteX10" fmla="*/ 117553 w 379772"/>
                    <a:gd name="connsiteY10" fmla="*/ 38099 h 642554"/>
                    <a:gd name="connsiteX11" fmla="*/ 130451 w 379772"/>
                    <a:gd name="connsiteY11" fmla="*/ 459 h 642554"/>
                    <a:gd name="connsiteX0" fmla="*/ 106379 w 355700"/>
                    <a:gd name="connsiteY0" fmla="*/ 459 h 623177"/>
                    <a:gd name="connsiteX1" fmla="*/ 136280 w 355700"/>
                    <a:gd name="connsiteY1" fmla="*/ 28835 h 623177"/>
                    <a:gd name="connsiteX2" fmla="*/ 162022 w 355700"/>
                    <a:gd name="connsiteY2" fmla="*/ 106454 h 623177"/>
                    <a:gd name="connsiteX3" fmla="*/ 233216 w 355700"/>
                    <a:gd name="connsiteY3" fmla="*/ 199749 h 623177"/>
                    <a:gd name="connsiteX4" fmla="*/ 355480 w 355700"/>
                    <a:gd name="connsiteY4" fmla="*/ 245410 h 623177"/>
                    <a:gd name="connsiteX5" fmla="*/ 232353 w 355700"/>
                    <a:gd name="connsiteY5" fmla="*/ 269696 h 623177"/>
                    <a:gd name="connsiteX6" fmla="*/ 130601 w 355700"/>
                    <a:gd name="connsiteY6" fmla="*/ 599384 h 623177"/>
                    <a:gd name="connsiteX7" fmla="*/ 19 w 355700"/>
                    <a:gd name="connsiteY7" fmla="*/ 559384 h 623177"/>
                    <a:gd name="connsiteX8" fmla="*/ 139885 w 355700"/>
                    <a:gd name="connsiteY8" fmla="*/ 256857 h 623177"/>
                    <a:gd name="connsiteX9" fmla="*/ 133763 w 355700"/>
                    <a:gd name="connsiteY9" fmla="*/ 196489 h 623177"/>
                    <a:gd name="connsiteX10" fmla="*/ 93481 w 355700"/>
                    <a:gd name="connsiteY10" fmla="*/ 38099 h 623177"/>
                    <a:gd name="connsiteX11" fmla="*/ 106379 w 355700"/>
                    <a:gd name="connsiteY11" fmla="*/ 459 h 623177"/>
                    <a:gd name="connsiteX0" fmla="*/ 106440 w 355761"/>
                    <a:gd name="connsiteY0" fmla="*/ 459 h 622651"/>
                    <a:gd name="connsiteX1" fmla="*/ 136341 w 355761"/>
                    <a:gd name="connsiteY1" fmla="*/ 28835 h 622651"/>
                    <a:gd name="connsiteX2" fmla="*/ 162083 w 355761"/>
                    <a:gd name="connsiteY2" fmla="*/ 106454 h 622651"/>
                    <a:gd name="connsiteX3" fmla="*/ 233277 w 355761"/>
                    <a:gd name="connsiteY3" fmla="*/ 199749 h 622651"/>
                    <a:gd name="connsiteX4" fmla="*/ 355541 w 355761"/>
                    <a:gd name="connsiteY4" fmla="*/ 245410 h 622651"/>
                    <a:gd name="connsiteX5" fmla="*/ 232414 w 355761"/>
                    <a:gd name="connsiteY5" fmla="*/ 269696 h 622651"/>
                    <a:gd name="connsiteX6" fmla="*/ 130662 w 355761"/>
                    <a:gd name="connsiteY6" fmla="*/ 599384 h 622651"/>
                    <a:gd name="connsiteX7" fmla="*/ 80 w 355761"/>
                    <a:gd name="connsiteY7" fmla="*/ 559384 h 622651"/>
                    <a:gd name="connsiteX8" fmla="*/ 139946 w 355761"/>
                    <a:gd name="connsiteY8" fmla="*/ 256857 h 622651"/>
                    <a:gd name="connsiteX9" fmla="*/ 133824 w 355761"/>
                    <a:gd name="connsiteY9" fmla="*/ 196489 h 622651"/>
                    <a:gd name="connsiteX10" fmla="*/ 93542 w 355761"/>
                    <a:gd name="connsiteY10" fmla="*/ 38099 h 622651"/>
                    <a:gd name="connsiteX11" fmla="*/ 106440 w 355761"/>
                    <a:gd name="connsiteY11" fmla="*/ 459 h 622651"/>
                    <a:gd name="connsiteX0" fmla="*/ 106440 w 355543"/>
                    <a:gd name="connsiteY0" fmla="*/ 459 h 622227"/>
                    <a:gd name="connsiteX1" fmla="*/ 136341 w 355543"/>
                    <a:gd name="connsiteY1" fmla="*/ 28835 h 622227"/>
                    <a:gd name="connsiteX2" fmla="*/ 162083 w 355543"/>
                    <a:gd name="connsiteY2" fmla="*/ 106454 h 622227"/>
                    <a:gd name="connsiteX3" fmla="*/ 233277 w 355543"/>
                    <a:gd name="connsiteY3" fmla="*/ 199749 h 622227"/>
                    <a:gd name="connsiteX4" fmla="*/ 355541 w 355543"/>
                    <a:gd name="connsiteY4" fmla="*/ 245410 h 622227"/>
                    <a:gd name="connsiteX5" fmla="*/ 230121 w 355543"/>
                    <a:gd name="connsiteY5" fmla="*/ 275428 h 622227"/>
                    <a:gd name="connsiteX6" fmla="*/ 130662 w 355543"/>
                    <a:gd name="connsiteY6" fmla="*/ 599384 h 622227"/>
                    <a:gd name="connsiteX7" fmla="*/ 80 w 355543"/>
                    <a:gd name="connsiteY7" fmla="*/ 559384 h 622227"/>
                    <a:gd name="connsiteX8" fmla="*/ 139946 w 355543"/>
                    <a:gd name="connsiteY8" fmla="*/ 256857 h 622227"/>
                    <a:gd name="connsiteX9" fmla="*/ 133824 w 355543"/>
                    <a:gd name="connsiteY9" fmla="*/ 196489 h 622227"/>
                    <a:gd name="connsiteX10" fmla="*/ 93542 w 355543"/>
                    <a:gd name="connsiteY10" fmla="*/ 38099 h 622227"/>
                    <a:gd name="connsiteX11" fmla="*/ 106440 w 355543"/>
                    <a:gd name="connsiteY11" fmla="*/ 459 h 622227"/>
                    <a:gd name="connsiteX0" fmla="*/ 106440 w 355544"/>
                    <a:gd name="connsiteY0" fmla="*/ 459 h 622227"/>
                    <a:gd name="connsiteX1" fmla="*/ 136341 w 355544"/>
                    <a:gd name="connsiteY1" fmla="*/ 28835 h 622227"/>
                    <a:gd name="connsiteX2" fmla="*/ 162083 w 355544"/>
                    <a:gd name="connsiteY2" fmla="*/ 106454 h 622227"/>
                    <a:gd name="connsiteX3" fmla="*/ 233277 w 355544"/>
                    <a:gd name="connsiteY3" fmla="*/ 199749 h 622227"/>
                    <a:gd name="connsiteX4" fmla="*/ 355541 w 355544"/>
                    <a:gd name="connsiteY4" fmla="*/ 245410 h 622227"/>
                    <a:gd name="connsiteX5" fmla="*/ 230121 w 355544"/>
                    <a:gd name="connsiteY5" fmla="*/ 275428 h 622227"/>
                    <a:gd name="connsiteX6" fmla="*/ 130662 w 355544"/>
                    <a:gd name="connsiteY6" fmla="*/ 599384 h 622227"/>
                    <a:gd name="connsiteX7" fmla="*/ 80 w 355544"/>
                    <a:gd name="connsiteY7" fmla="*/ 559384 h 622227"/>
                    <a:gd name="connsiteX8" fmla="*/ 139946 w 355544"/>
                    <a:gd name="connsiteY8" fmla="*/ 256857 h 622227"/>
                    <a:gd name="connsiteX9" fmla="*/ 133824 w 355544"/>
                    <a:gd name="connsiteY9" fmla="*/ 196489 h 622227"/>
                    <a:gd name="connsiteX10" fmla="*/ 93542 w 355544"/>
                    <a:gd name="connsiteY10" fmla="*/ 38099 h 622227"/>
                    <a:gd name="connsiteX11" fmla="*/ 106440 w 355544"/>
                    <a:gd name="connsiteY11" fmla="*/ 459 h 622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55544" h="622227">
                      <a:moveTo>
                        <a:pt x="106440" y="459"/>
                      </a:moveTo>
                      <a:cubicBezTo>
                        <a:pt x="117012" y="-2805"/>
                        <a:pt x="130016" y="11792"/>
                        <a:pt x="136341" y="28835"/>
                      </a:cubicBezTo>
                      <a:cubicBezTo>
                        <a:pt x="142666" y="45878"/>
                        <a:pt x="153502" y="80581"/>
                        <a:pt x="162083" y="106454"/>
                      </a:cubicBezTo>
                      <a:cubicBezTo>
                        <a:pt x="185814" y="137552"/>
                        <a:pt x="204473" y="174010"/>
                        <a:pt x="233277" y="199749"/>
                      </a:cubicBezTo>
                      <a:cubicBezTo>
                        <a:pt x="269820" y="219469"/>
                        <a:pt x="354920" y="221333"/>
                        <a:pt x="355541" y="245410"/>
                      </a:cubicBezTo>
                      <a:cubicBezTo>
                        <a:pt x="356162" y="269487"/>
                        <a:pt x="271163" y="267333"/>
                        <a:pt x="230121" y="275428"/>
                      </a:cubicBezTo>
                      <a:cubicBezTo>
                        <a:pt x="196204" y="385324"/>
                        <a:pt x="169002" y="552058"/>
                        <a:pt x="130662" y="599384"/>
                      </a:cubicBezTo>
                      <a:cubicBezTo>
                        <a:pt x="92322" y="646710"/>
                        <a:pt x="3119" y="614179"/>
                        <a:pt x="80" y="559384"/>
                      </a:cubicBezTo>
                      <a:cubicBezTo>
                        <a:pt x="-2959" y="504589"/>
                        <a:pt x="80389" y="371252"/>
                        <a:pt x="139946" y="256857"/>
                      </a:cubicBezTo>
                      <a:lnTo>
                        <a:pt x="133824" y="196489"/>
                      </a:lnTo>
                      <a:cubicBezTo>
                        <a:pt x="120397" y="143692"/>
                        <a:pt x="99868" y="60301"/>
                        <a:pt x="93542" y="38099"/>
                      </a:cubicBezTo>
                      <a:cubicBezTo>
                        <a:pt x="87216" y="15897"/>
                        <a:pt x="95868" y="3723"/>
                        <a:pt x="106440" y="45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29" name="グループ化 328">
                <a:extLst>
                  <a:ext uri="{FF2B5EF4-FFF2-40B4-BE49-F238E27FC236}">
                    <a16:creationId xmlns:a16="http://schemas.microsoft.com/office/drawing/2014/main" id="{1B966A78-5BD6-4AAC-A9F5-CF9F1DDBF0D4}"/>
                  </a:ext>
                </a:extLst>
              </p:cNvPr>
              <p:cNvGrpSpPr/>
              <p:nvPr/>
            </p:nvGrpSpPr>
            <p:grpSpPr>
              <a:xfrm rot="21386287" flipH="1">
                <a:off x="7989776" y="2362437"/>
                <a:ext cx="299770" cy="524617"/>
                <a:chOff x="6528281" y="1072716"/>
                <a:chExt cx="447405" cy="782989"/>
              </a:xfrm>
            </p:grpSpPr>
            <p:sp>
              <p:nvSpPr>
                <p:cNvPr id="330" name="角丸四角形 515">
                  <a:extLst>
                    <a:ext uri="{FF2B5EF4-FFF2-40B4-BE49-F238E27FC236}">
                      <a16:creationId xmlns:a16="http://schemas.microsoft.com/office/drawing/2014/main" id="{26169E59-D4F6-4253-861C-385F33AFA125}"/>
                    </a:ext>
                  </a:extLst>
                </p:cNvPr>
                <p:cNvSpPr/>
                <p:nvPr/>
              </p:nvSpPr>
              <p:spPr>
                <a:xfrm rot="3126630" flipH="1">
                  <a:off x="6561212" y="1177848"/>
                  <a:ext cx="210375" cy="5694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1" name="フリーフォーム: 図形 330">
                  <a:extLst>
                    <a:ext uri="{FF2B5EF4-FFF2-40B4-BE49-F238E27FC236}">
                      <a16:creationId xmlns:a16="http://schemas.microsoft.com/office/drawing/2014/main" id="{513AADE4-2D83-4518-B0FE-BEA1361270C6}"/>
                    </a:ext>
                  </a:extLst>
                </p:cNvPr>
                <p:cNvSpPr/>
                <p:nvPr/>
              </p:nvSpPr>
              <p:spPr bwMode="auto">
                <a:xfrm>
                  <a:off x="6528281" y="1072716"/>
                  <a:ext cx="447405" cy="782989"/>
                </a:xfrm>
                <a:custGeom>
                  <a:avLst/>
                  <a:gdLst>
                    <a:gd name="connsiteX0" fmla="*/ 164297 w 413430"/>
                    <a:gd name="connsiteY0" fmla="*/ 743 h 711253"/>
                    <a:gd name="connsiteX1" fmla="*/ 201937 w 413430"/>
                    <a:gd name="connsiteY1" fmla="*/ 24820 h 711253"/>
                    <a:gd name="connsiteX2" fmla="*/ 219940 w 413430"/>
                    <a:gd name="connsiteY2" fmla="*/ 106738 h 711253"/>
                    <a:gd name="connsiteX3" fmla="*/ 289415 w 413430"/>
                    <a:gd name="connsiteY3" fmla="*/ 182836 h 711253"/>
                    <a:gd name="connsiteX4" fmla="*/ 291201 w 413430"/>
                    <a:gd name="connsiteY4" fmla="*/ 185811 h 711253"/>
                    <a:gd name="connsiteX5" fmla="*/ 386726 w 413430"/>
                    <a:gd name="connsiteY5" fmla="*/ 205326 h 711253"/>
                    <a:gd name="connsiteX6" fmla="*/ 408423 w 413430"/>
                    <a:gd name="connsiteY6" fmla="*/ 219986 h 711253"/>
                    <a:gd name="connsiteX7" fmla="*/ 413430 w 413430"/>
                    <a:gd name="connsiteY7" fmla="*/ 232108 h 711253"/>
                    <a:gd name="connsiteX8" fmla="*/ 413398 w 413430"/>
                    <a:gd name="connsiteY8" fmla="*/ 245694 h 711253"/>
                    <a:gd name="connsiteX9" fmla="*/ 398738 w 413430"/>
                    <a:gd name="connsiteY9" fmla="*/ 267390 h 711253"/>
                    <a:gd name="connsiteX10" fmla="*/ 373030 w 413430"/>
                    <a:gd name="connsiteY10" fmla="*/ 272365 h 711253"/>
                    <a:gd name="connsiteX11" fmla="*/ 322593 w 413430"/>
                    <a:gd name="connsiteY11" fmla="*/ 262063 h 711253"/>
                    <a:gd name="connsiteX12" fmla="*/ 290271 w 413430"/>
                    <a:gd name="connsiteY12" fmla="*/ 269980 h 711253"/>
                    <a:gd name="connsiteX13" fmla="*/ 176613 w 413430"/>
                    <a:gd name="connsiteY13" fmla="*/ 640149 h 711253"/>
                    <a:gd name="connsiteX14" fmla="*/ 55649 w 413430"/>
                    <a:gd name="connsiteY14" fmla="*/ 709561 h 711253"/>
                    <a:gd name="connsiteX15" fmla="*/ 7668 w 413430"/>
                    <a:gd name="connsiteY15" fmla="*/ 595740 h 711253"/>
                    <a:gd name="connsiteX16" fmla="*/ 186339 w 413430"/>
                    <a:gd name="connsiteY16" fmla="*/ 252555 h 711253"/>
                    <a:gd name="connsiteX17" fmla="*/ 191681 w 413430"/>
                    <a:gd name="connsiteY17" fmla="*/ 196773 h 711253"/>
                    <a:gd name="connsiteX18" fmla="*/ 164833 w 413430"/>
                    <a:gd name="connsiteY18" fmla="*/ 138805 h 711253"/>
                    <a:gd name="connsiteX19" fmla="*/ 159768 w 413430"/>
                    <a:gd name="connsiteY19" fmla="*/ 127326 h 711253"/>
                    <a:gd name="connsiteX20" fmla="*/ 140221 w 413430"/>
                    <a:gd name="connsiteY20" fmla="*/ 38383 h 711253"/>
                    <a:gd name="connsiteX21" fmla="*/ 164297 w 413430"/>
                    <a:gd name="connsiteY21" fmla="*/ 743 h 711253"/>
                    <a:gd name="connsiteX0" fmla="*/ 156645 w 405778"/>
                    <a:gd name="connsiteY0" fmla="*/ 743 h 667156"/>
                    <a:gd name="connsiteX1" fmla="*/ 194285 w 405778"/>
                    <a:gd name="connsiteY1" fmla="*/ 24820 h 667156"/>
                    <a:gd name="connsiteX2" fmla="*/ 212288 w 405778"/>
                    <a:gd name="connsiteY2" fmla="*/ 106738 h 667156"/>
                    <a:gd name="connsiteX3" fmla="*/ 281763 w 405778"/>
                    <a:gd name="connsiteY3" fmla="*/ 182836 h 667156"/>
                    <a:gd name="connsiteX4" fmla="*/ 283549 w 405778"/>
                    <a:gd name="connsiteY4" fmla="*/ 185811 h 667156"/>
                    <a:gd name="connsiteX5" fmla="*/ 379074 w 405778"/>
                    <a:gd name="connsiteY5" fmla="*/ 205326 h 667156"/>
                    <a:gd name="connsiteX6" fmla="*/ 400771 w 405778"/>
                    <a:gd name="connsiteY6" fmla="*/ 219986 h 667156"/>
                    <a:gd name="connsiteX7" fmla="*/ 405778 w 405778"/>
                    <a:gd name="connsiteY7" fmla="*/ 232108 h 667156"/>
                    <a:gd name="connsiteX8" fmla="*/ 405746 w 405778"/>
                    <a:gd name="connsiteY8" fmla="*/ 245694 h 667156"/>
                    <a:gd name="connsiteX9" fmla="*/ 391086 w 405778"/>
                    <a:gd name="connsiteY9" fmla="*/ 267390 h 667156"/>
                    <a:gd name="connsiteX10" fmla="*/ 365378 w 405778"/>
                    <a:gd name="connsiteY10" fmla="*/ 272365 h 667156"/>
                    <a:gd name="connsiteX11" fmla="*/ 314941 w 405778"/>
                    <a:gd name="connsiteY11" fmla="*/ 262063 h 667156"/>
                    <a:gd name="connsiteX12" fmla="*/ 282619 w 405778"/>
                    <a:gd name="connsiteY12" fmla="*/ 269980 h 667156"/>
                    <a:gd name="connsiteX13" fmla="*/ 168961 w 405778"/>
                    <a:gd name="connsiteY13" fmla="*/ 640149 h 667156"/>
                    <a:gd name="connsiteX14" fmla="*/ 16 w 405778"/>
                    <a:gd name="connsiteY14" fmla="*/ 595740 h 667156"/>
                    <a:gd name="connsiteX15" fmla="*/ 178687 w 405778"/>
                    <a:gd name="connsiteY15" fmla="*/ 252555 h 667156"/>
                    <a:gd name="connsiteX16" fmla="*/ 184029 w 405778"/>
                    <a:gd name="connsiteY16" fmla="*/ 196773 h 667156"/>
                    <a:gd name="connsiteX17" fmla="*/ 157181 w 405778"/>
                    <a:gd name="connsiteY17" fmla="*/ 138805 h 667156"/>
                    <a:gd name="connsiteX18" fmla="*/ 152116 w 405778"/>
                    <a:gd name="connsiteY18" fmla="*/ 127326 h 667156"/>
                    <a:gd name="connsiteX19" fmla="*/ 132569 w 405778"/>
                    <a:gd name="connsiteY19" fmla="*/ 38383 h 667156"/>
                    <a:gd name="connsiteX20" fmla="*/ 156645 w 405778"/>
                    <a:gd name="connsiteY20" fmla="*/ 743 h 667156"/>
                    <a:gd name="connsiteX0" fmla="*/ 130457 w 379590"/>
                    <a:gd name="connsiteY0" fmla="*/ 743 h 658211"/>
                    <a:gd name="connsiteX1" fmla="*/ 168097 w 379590"/>
                    <a:gd name="connsiteY1" fmla="*/ 24820 h 658211"/>
                    <a:gd name="connsiteX2" fmla="*/ 186100 w 379590"/>
                    <a:gd name="connsiteY2" fmla="*/ 106738 h 658211"/>
                    <a:gd name="connsiteX3" fmla="*/ 255575 w 379590"/>
                    <a:gd name="connsiteY3" fmla="*/ 182836 h 658211"/>
                    <a:gd name="connsiteX4" fmla="*/ 257361 w 379590"/>
                    <a:gd name="connsiteY4" fmla="*/ 185811 h 658211"/>
                    <a:gd name="connsiteX5" fmla="*/ 352886 w 379590"/>
                    <a:gd name="connsiteY5" fmla="*/ 205326 h 658211"/>
                    <a:gd name="connsiteX6" fmla="*/ 374583 w 379590"/>
                    <a:gd name="connsiteY6" fmla="*/ 219986 h 658211"/>
                    <a:gd name="connsiteX7" fmla="*/ 379590 w 379590"/>
                    <a:gd name="connsiteY7" fmla="*/ 232108 h 658211"/>
                    <a:gd name="connsiteX8" fmla="*/ 379558 w 379590"/>
                    <a:gd name="connsiteY8" fmla="*/ 245694 h 658211"/>
                    <a:gd name="connsiteX9" fmla="*/ 364898 w 379590"/>
                    <a:gd name="connsiteY9" fmla="*/ 267390 h 658211"/>
                    <a:gd name="connsiteX10" fmla="*/ 339190 w 379590"/>
                    <a:gd name="connsiteY10" fmla="*/ 272365 h 658211"/>
                    <a:gd name="connsiteX11" fmla="*/ 288753 w 379590"/>
                    <a:gd name="connsiteY11" fmla="*/ 262063 h 658211"/>
                    <a:gd name="connsiteX12" fmla="*/ 256431 w 379590"/>
                    <a:gd name="connsiteY12" fmla="*/ 269980 h 658211"/>
                    <a:gd name="connsiteX13" fmla="*/ 142773 w 379590"/>
                    <a:gd name="connsiteY13" fmla="*/ 640149 h 658211"/>
                    <a:gd name="connsiteX14" fmla="*/ 21 w 379590"/>
                    <a:gd name="connsiteY14" fmla="*/ 550496 h 658211"/>
                    <a:gd name="connsiteX15" fmla="*/ 152499 w 379590"/>
                    <a:gd name="connsiteY15" fmla="*/ 252555 h 658211"/>
                    <a:gd name="connsiteX16" fmla="*/ 157841 w 379590"/>
                    <a:gd name="connsiteY16" fmla="*/ 196773 h 658211"/>
                    <a:gd name="connsiteX17" fmla="*/ 130993 w 379590"/>
                    <a:gd name="connsiteY17" fmla="*/ 138805 h 658211"/>
                    <a:gd name="connsiteX18" fmla="*/ 125928 w 379590"/>
                    <a:gd name="connsiteY18" fmla="*/ 127326 h 658211"/>
                    <a:gd name="connsiteX19" fmla="*/ 106381 w 379590"/>
                    <a:gd name="connsiteY19" fmla="*/ 38383 h 658211"/>
                    <a:gd name="connsiteX20" fmla="*/ 130457 w 379590"/>
                    <a:gd name="connsiteY20" fmla="*/ 743 h 658211"/>
                    <a:gd name="connsiteX0" fmla="*/ 130438 w 379571"/>
                    <a:gd name="connsiteY0" fmla="*/ 743 h 623975"/>
                    <a:gd name="connsiteX1" fmla="*/ 168078 w 379571"/>
                    <a:gd name="connsiteY1" fmla="*/ 24820 h 623975"/>
                    <a:gd name="connsiteX2" fmla="*/ 186081 w 379571"/>
                    <a:gd name="connsiteY2" fmla="*/ 106738 h 623975"/>
                    <a:gd name="connsiteX3" fmla="*/ 255556 w 379571"/>
                    <a:gd name="connsiteY3" fmla="*/ 182836 h 623975"/>
                    <a:gd name="connsiteX4" fmla="*/ 257342 w 379571"/>
                    <a:gd name="connsiteY4" fmla="*/ 185811 h 623975"/>
                    <a:gd name="connsiteX5" fmla="*/ 352867 w 379571"/>
                    <a:gd name="connsiteY5" fmla="*/ 205326 h 623975"/>
                    <a:gd name="connsiteX6" fmla="*/ 374564 w 379571"/>
                    <a:gd name="connsiteY6" fmla="*/ 219986 h 623975"/>
                    <a:gd name="connsiteX7" fmla="*/ 379571 w 379571"/>
                    <a:gd name="connsiteY7" fmla="*/ 232108 h 623975"/>
                    <a:gd name="connsiteX8" fmla="*/ 379539 w 379571"/>
                    <a:gd name="connsiteY8" fmla="*/ 245694 h 623975"/>
                    <a:gd name="connsiteX9" fmla="*/ 364879 w 379571"/>
                    <a:gd name="connsiteY9" fmla="*/ 267390 h 623975"/>
                    <a:gd name="connsiteX10" fmla="*/ 339171 w 379571"/>
                    <a:gd name="connsiteY10" fmla="*/ 272365 h 623975"/>
                    <a:gd name="connsiteX11" fmla="*/ 288734 w 379571"/>
                    <a:gd name="connsiteY11" fmla="*/ 262063 h 623975"/>
                    <a:gd name="connsiteX12" fmla="*/ 256412 w 379571"/>
                    <a:gd name="connsiteY12" fmla="*/ 269980 h 623975"/>
                    <a:gd name="connsiteX13" fmla="*/ 154660 w 379571"/>
                    <a:gd name="connsiteY13" fmla="*/ 599668 h 623975"/>
                    <a:gd name="connsiteX14" fmla="*/ 2 w 379571"/>
                    <a:gd name="connsiteY14" fmla="*/ 550496 h 623975"/>
                    <a:gd name="connsiteX15" fmla="*/ 152480 w 379571"/>
                    <a:gd name="connsiteY15" fmla="*/ 252555 h 623975"/>
                    <a:gd name="connsiteX16" fmla="*/ 157822 w 379571"/>
                    <a:gd name="connsiteY16" fmla="*/ 196773 h 623975"/>
                    <a:gd name="connsiteX17" fmla="*/ 130974 w 379571"/>
                    <a:gd name="connsiteY17" fmla="*/ 138805 h 623975"/>
                    <a:gd name="connsiteX18" fmla="*/ 125909 w 379571"/>
                    <a:gd name="connsiteY18" fmla="*/ 127326 h 623975"/>
                    <a:gd name="connsiteX19" fmla="*/ 106362 w 379571"/>
                    <a:gd name="connsiteY19" fmla="*/ 38383 h 623975"/>
                    <a:gd name="connsiteX20" fmla="*/ 130438 w 379571"/>
                    <a:gd name="connsiteY20" fmla="*/ 743 h 623975"/>
                    <a:gd name="connsiteX0" fmla="*/ 130438 w 379571"/>
                    <a:gd name="connsiteY0" fmla="*/ 743 h 642999"/>
                    <a:gd name="connsiteX1" fmla="*/ 168078 w 379571"/>
                    <a:gd name="connsiteY1" fmla="*/ 24820 h 642999"/>
                    <a:gd name="connsiteX2" fmla="*/ 186081 w 379571"/>
                    <a:gd name="connsiteY2" fmla="*/ 106738 h 642999"/>
                    <a:gd name="connsiteX3" fmla="*/ 255556 w 379571"/>
                    <a:gd name="connsiteY3" fmla="*/ 182836 h 642999"/>
                    <a:gd name="connsiteX4" fmla="*/ 257342 w 379571"/>
                    <a:gd name="connsiteY4" fmla="*/ 185811 h 642999"/>
                    <a:gd name="connsiteX5" fmla="*/ 352867 w 379571"/>
                    <a:gd name="connsiteY5" fmla="*/ 205326 h 642999"/>
                    <a:gd name="connsiteX6" fmla="*/ 374564 w 379571"/>
                    <a:gd name="connsiteY6" fmla="*/ 219986 h 642999"/>
                    <a:gd name="connsiteX7" fmla="*/ 379571 w 379571"/>
                    <a:gd name="connsiteY7" fmla="*/ 232108 h 642999"/>
                    <a:gd name="connsiteX8" fmla="*/ 379539 w 379571"/>
                    <a:gd name="connsiteY8" fmla="*/ 245694 h 642999"/>
                    <a:gd name="connsiteX9" fmla="*/ 364879 w 379571"/>
                    <a:gd name="connsiteY9" fmla="*/ 267390 h 642999"/>
                    <a:gd name="connsiteX10" fmla="*/ 339171 w 379571"/>
                    <a:gd name="connsiteY10" fmla="*/ 272365 h 642999"/>
                    <a:gd name="connsiteX11" fmla="*/ 288734 w 379571"/>
                    <a:gd name="connsiteY11" fmla="*/ 262063 h 642999"/>
                    <a:gd name="connsiteX12" fmla="*/ 256412 w 379571"/>
                    <a:gd name="connsiteY12" fmla="*/ 269980 h 642999"/>
                    <a:gd name="connsiteX13" fmla="*/ 154660 w 379571"/>
                    <a:gd name="connsiteY13" fmla="*/ 599668 h 642999"/>
                    <a:gd name="connsiteX14" fmla="*/ 2 w 379571"/>
                    <a:gd name="connsiteY14" fmla="*/ 550496 h 642999"/>
                    <a:gd name="connsiteX15" fmla="*/ 152480 w 379571"/>
                    <a:gd name="connsiteY15" fmla="*/ 252555 h 642999"/>
                    <a:gd name="connsiteX16" fmla="*/ 157822 w 379571"/>
                    <a:gd name="connsiteY16" fmla="*/ 196773 h 642999"/>
                    <a:gd name="connsiteX17" fmla="*/ 130974 w 379571"/>
                    <a:gd name="connsiteY17" fmla="*/ 138805 h 642999"/>
                    <a:gd name="connsiteX18" fmla="*/ 125909 w 379571"/>
                    <a:gd name="connsiteY18" fmla="*/ 127326 h 642999"/>
                    <a:gd name="connsiteX19" fmla="*/ 106362 w 379571"/>
                    <a:gd name="connsiteY19" fmla="*/ 38383 h 642999"/>
                    <a:gd name="connsiteX20" fmla="*/ 130438 w 379571"/>
                    <a:gd name="connsiteY20" fmla="*/ 743 h 642999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58601 w 385305"/>
                    <a:gd name="connsiteY5" fmla="*/ 205326 h 648440"/>
                    <a:gd name="connsiteX6" fmla="*/ 380298 w 385305"/>
                    <a:gd name="connsiteY6" fmla="*/ 219986 h 648440"/>
                    <a:gd name="connsiteX7" fmla="*/ 385305 w 385305"/>
                    <a:gd name="connsiteY7" fmla="*/ 232108 h 648440"/>
                    <a:gd name="connsiteX8" fmla="*/ 385273 w 385305"/>
                    <a:gd name="connsiteY8" fmla="*/ 245694 h 648440"/>
                    <a:gd name="connsiteX9" fmla="*/ 370613 w 385305"/>
                    <a:gd name="connsiteY9" fmla="*/ 267390 h 648440"/>
                    <a:gd name="connsiteX10" fmla="*/ 344905 w 385305"/>
                    <a:gd name="connsiteY10" fmla="*/ 272365 h 648440"/>
                    <a:gd name="connsiteX11" fmla="*/ 294468 w 385305"/>
                    <a:gd name="connsiteY11" fmla="*/ 262063 h 648440"/>
                    <a:gd name="connsiteX12" fmla="*/ 262146 w 385305"/>
                    <a:gd name="connsiteY12" fmla="*/ 269980 h 648440"/>
                    <a:gd name="connsiteX13" fmla="*/ 160394 w 385305"/>
                    <a:gd name="connsiteY13" fmla="*/ 599668 h 648440"/>
                    <a:gd name="connsiteX14" fmla="*/ 5736 w 385305"/>
                    <a:gd name="connsiteY14" fmla="*/ 550496 h 648440"/>
                    <a:gd name="connsiteX15" fmla="*/ 158214 w 385305"/>
                    <a:gd name="connsiteY15" fmla="*/ 252555 h 648440"/>
                    <a:gd name="connsiteX16" fmla="*/ 163556 w 385305"/>
                    <a:gd name="connsiteY16" fmla="*/ 196773 h 648440"/>
                    <a:gd name="connsiteX17" fmla="*/ 136708 w 385305"/>
                    <a:gd name="connsiteY17" fmla="*/ 138805 h 648440"/>
                    <a:gd name="connsiteX18" fmla="*/ 131643 w 385305"/>
                    <a:gd name="connsiteY18" fmla="*/ 127326 h 648440"/>
                    <a:gd name="connsiteX19" fmla="*/ 112096 w 385305"/>
                    <a:gd name="connsiteY19" fmla="*/ 38383 h 648440"/>
                    <a:gd name="connsiteX20" fmla="*/ 136172 w 385305"/>
                    <a:gd name="connsiteY20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46563 w 385305"/>
                    <a:gd name="connsiteY5" fmla="*/ 213925 h 648440"/>
                    <a:gd name="connsiteX6" fmla="*/ 380298 w 385305"/>
                    <a:gd name="connsiteY6" fmla="*/ 219986 h 648440"/>
                    <a:gd name="connsiteX7" fmla="*/ 385305 w 385305"/>
                    <a:gd name="connsiteY7" fmla="*/ 232108 h 648440"/>
                    <a:gd name="connsiteX8" fmla="*/ 385273 w 385305"/>
                    <a:gd name="connsiteY8" fmla="*/ 245694 h 648440"/>
                    <a:gd name="connsiteX9" fmla="*/ 370613 w 385305"/>
                    <a:gd name="connsiteY9" fmla="*/ 267390 h 648440"/>
                    <a:gd name="connsiteX10" fmla="*/ 344905 w 385305"/>
                    <a:gd name="connsiteY10" fmla="*/ 272365 h 648440"/>
                    <a:gd name="connsiteX11" fmla="*/ 294468 w 385305"/>
                    <a:gd name="connsiteY11" fmla="*/ 262063 h 648440"/>
                    <a:gd name="connsiteX12" fmla="*/ 262146 w 385305"/>
                    <a:gd name="connsiteY12" fmla="*/ 269980 h 648440"/>
                    <a:gd name="connsiteX13" fmla="*/ 160394 w 385305"/>
                    <a:gd name="connsiteY13" fmla="*/ 599668 h 648440"/>
                    <a:gd name="connsiteX14" fmla="*/ 5736 w 385305"/>
                    <a:gd name="connsiteY14" fmla="*/ 550496 h 648440"/>
                    <a:gd name="connsiteX15" fmla="*/ 158214 w 385305"/>
                    <a:gd name="connsiteY15" fmla="*/ 252555 h 648440"/>
                    <a:gd name="connsiteX16" fmla="*/ 163556 w 385305"/>
                    <a:gd name="connsiteY16" fmla="*/ 196773 h 648440"/>
                    <a:gd name="connsiteX17" fmla="*/ 136708 w 385305"/>
                    <a:gd name="connsiteY17" fmla="*/ 138805 h 648440"/>
                    <a:gd name="connsiteX18" fmla="*/ 131643 w 385305"/>
                    <a:gd name="connsiteY18" fmla="*/ 127326 h 648440"/>
                    <a:gd name="connsiteX19" fmla="*/ 112096 w 385305"/>
                    <a:gd name="connsiteY19" fmla="*/ 38383 h 648440"/>
                    <a:gd name="connsiteX20" fmla="*/ 136172 w 385305"/>
                    <a:gd name="connsiteY20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80298 w 385305"/>
                    <a:gd name="connsiteY5" fmla="*/ 219986 h 648440"/>
                    <a:gd name="connsiteX6" fmla="*/ 385305 w 385305"/>
                    <a:gd name="connsiteY6" fmla="*/ 232108 h 648440"/>
                    <a:gd name="connsiteX7" fmla="*/ 385273 w 385305"/>
                    <a:gd name="connsiteY7" fmla="*/ 245694 h 648440"/>
                    <a:gd name="connsiteX8" fmla="*/ 370613 w 385305"/>
                    <a:gd name="connsiteY8" fmla="*/ 267390 h 648440"/>
                    <a:gd name="connsiteX9" fmla="*/ 344905 w 385305"/>
                    <a:gd name="connsiteY9" fmla="*/ 272365 h 648440"/>
                    <a:gd name="connsiteX10" fmla="*/ 294468 w 385305"/>
                    <a:gd name="connsiteY10" fmla="*/ 262063 h 648440"/>
                    <a:gd name="connsiteX11" fmla="*/ 262146 w 385305"/>
                    <a:gd name="connsiteY11" fmla="*/ 269980 h 648440"/>
                    <a:gd name="connsiteX12" fmla="*/ 160394 w 385305"/>
                    <a:gd name="connsiteY12" fmla="*/ 599668 h 648440"/>
                    <a:gd name="connsiteX13" fmla="*/ 5736 w 385305"/>
                    <a:gd name="connsiteY13" fmla="*/ 550496 h 648440"/>
                    <a:gd name="connsiteX14" fmla="*/ 158214 w 385305"/>
                    <a:gd name="connsiteY14" fmla="*/ 252555 h 648440"/>
                    <a:gd name="connsiteX15" fmla="*/ 163556 w 385305"/>
                    <a:gd name="connsiteY15" fmla="*/ 196773 h 648440"/>
                    <a:gd name="connsiteX16" fmla="*/ 136708 w 385305"/>
                    <a:gd name="connsiteY16" fmla="*/ 138805 h 648440"/>
                    <a:gd name="connsiteX17" fmla="*/ 131643 w 385305"/>
                    <a:gd name="connsiteY17" fmla="*/ 127326 h 648440"/>
                    <a:gd name="connsiteX18" fmla="*/ 112096 w 385305"/>
                    <a:gd name="connsiteY18" fmla="*/ 38383 h 648440"/>
                    <a:gd name="connsiteX19" fmla="*/ 136172 w 385305"/>
                    <a:gd name="connsiteY19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380298 w 385305"/>
                    <a:gd name="connsiteY4" fmla="*/ 219986 h 648440"/>
                    <a:gd name="connsiteX5" fmla="*/ 385305 w 385305"/>
                    <a:gd name="connsiteY5" fmla="*/ 232108 h 648440"/>
                    <a:gd name="connsiteX6" fmla="*/ 385273 w 385305"/>
                    <a:gd name="connsiteY6" fmla="*/ 245694 h 648440"/>
                    <a:gd name="connsiteX7" fmla="*/ 370613 w 385305"/>
                    <a:gd name="connsiteY7" fmla="*/ 267390 h 648440"/>
                    <a:gd name="connsiteX8" fmla="*/ 344905 w 385305"/>
                    <a:gd name="connsiteY8" fmla="*/ 272365 h 648440"/>
                    <a:gd name="connsiteX9" fmla="*/ 294468 w 385305"/>
                    <a:gd name="connsiteY9" fmla="*/ 262063 h 648440"/>
                    <a:gd name="connsiteX10" fmla="*/ 262146 w 385305"/>
                    <a:gd name="connsiteY10" fmla="*/ 269980 h 648440"/>
                    <a:gd name="connsiteX11" fmla="*/ 160394 w 385305"/>
                    <a:gd name="connsiteY11" fmla="*/ 599668 h 648440"/>
                    <a:gd name="connsiteX12" fmla="*/ 5736 w 385305"/>
                    <a:gd name="connsiteY12" fmla="*/ 550496 h 648440"/>
                    <a:gd name="connsiteX13" fmla="*/ 158214 w 385305"/>
                    <a:gd name="connsiteY13" fmla="*/ 252555 h 648440"/>
                    <a:gd name="connsiteX14" fmla="*/ 163556 w 385305"/>
                    <a:gd name="connsiteY14" fmla="*/ 196773 h 648440"/>
                    <a:gd name="connsiteX15" fmla="*/ 136708 w 385305"/>
                    <a:gd name="connsiteY15" fmla="*/ 138805 h 648440"/>
                    <a:gd name="connsiteX16" fmla="*/ 131643 w 385305"/>
                    <a:gd name="connsiteY16" fmla="*/ 127326 h 648440"/>
                    <a:gd name="connsiteX17" fmla="*/ 112096 w 385305"/>
                    <a:gd name="connsiteY17" fmla="*/ 38383 h 648440"/>
                    <a:gd name="connsiteX18" fmla="*/ 136172 w 385305"/>
                    <a:gd name="connsiteY18" fmla="*/ 743 h 648440"/>
                    <a:gd name="connsiteX0" fmla="*/ 136172 w 390618"/>
                    <a:gd name="connsiteY0" fmla="*/ 743 h 648440"/>
                    <a:gd name="connsiteX1" fmla="*/ 173812 w 390618"/>
                    <a:gd name="connsiteY1" fmla="*/ 24820 h 648440"/>
                    <a:gd name="connsiteX2" fmla="*/ 191815 w 390618"/>
                    <a:gd name="connsiteY2" fmla="*/ 106738 h 648440"/>
                    <a:gd name="connsiteX3" fmla="*/ 263009 w 390618"/>
                    <a:gd name="connsiteY3" fmla="*/ 200033 h 648440"/>
                    <a:gd name="connsiteX4" fmla="*/ 380298 w 390618"/>
                    <a:gd name="connsiteY4" fmla="*/ 219986 h 648440"/>
                    <a:gd name="connsiteX5" fmla="*/ 385305 w 390618"/>
                    <a:gd name="connsiteY5" fmla="*/ 232108 h 648440"/>
                    <a:gd name="connsiteX6" fmla="*/ 385273 w 390618"/>
                    <a:gd name="connsiteY6" fmla="*/ 245694 h 648440"/>
                    <a:gd name="connsiteX7" fmla="*/ 370613 w 390618"/>
                    <a:gd name="connsiteY7" fmla="*/ 267390 h 648440"/>
                    <a:gd name="connsiteX8" fmla="*/ 344905 w 390618"/>
                    <a:gd name="connsiteY8" fmla="*/ 272365 h 648440"/>
                    <a:gd name="connsiteX9" fmla="*/ 294468 w 390618"/>
                    <a:gd name="connsiteY9" fmla="*/ 262063 h 648440"/>
                    <a:gd name="connsiteX10" fmla="*/ 262146 w 390618"/>
                    <a:gd name="connsiteY10" fmla="*/ 269980 h 648440"/>
                    <a:gd name="connsiteX11" fmla="*/ 160394 w 390618"/>
                    <a:gd name="connsiteY11" fmla="*/ 599668 h 648440"/>
                    <a:gd name="connsiteX12" fmla="*/ 5736 w 390618"/>
                    <a:gd name="connsiteY12" fmla="*/ 550496 h 648440"/>
                    <a:gd name="connsiteX13" fmla="*/ 158214 w 390618"/>
                    <a:gd name="connsiteY13" fmla="*/ 252555 h 648440"/>
                    <a:gd name="connsiteX14" fmla="*/ 163556 w 390618"/>
                    <a:gd name="connsiteY14" fmla="*/ 196773 h 648440"/>
                    <a:gd name="connsiteX15" fmla="*/ 136708 w 390618"/>
                    <a:gd name="connsiteY15" fmla="*/ 138805 h 648440"/>
                    <a:gd name="connsiteX16" fmla="*/ 131643 w 390618"/>
                    <a:gd name="connsiteY16" fmla="*/ 127326 h 648440"/>
                    <a:gd name="connsiteX17" fmla="*/ 112096 w 390618"/>
                    <a:gd name="connsiteY17" fmla="*/ 38383 h 648440"/>
                    <a:gd name="connsiteX18" fmla="*/ 136172 w 390618"/>
                    <a:gd name="connsiteY18" fmla="*/ 743 h 648440"/>
                    <a:gd name="connsiteX0" fmla="*/ 136172 w 390618"/>
                    <a:gd name="connsiteY0" fmla="*/ 743 h 648440"/>
                    <a:gd name="connsiteX1" fmla="*/ 173812 w 390618"/>
                    <a:gd name="connsiteY1" fmla="*/ 24820 h 648440"/>
                    <a:gd name="connsiteX2" fmla="*/ 191815 w 390618"/>
                    <a:gd name="connsiteY2" fmla="*/ 106738 h 648440"/>
                    <a:gd name="connsiteX3" fmla="*/ 263009 w 390618"/>
                    <a:gd name="connsiteY3" fmla="*/ 200033 h 648440"/>
                    <a:gd name="connsiteX4" fmla="*/ 380298 w 390618"/>
                    <a:gd name="connsiteY4" fmla="*/ 219986 h 648440"/>
                    <a:gd name="connsiteX5" fmla="*/ 385305 w 390618"/>
                    <a:gd name="connsiteY5" fmla="*/ 232108 h 648440"/>
                    <a:gd name="connsiteX6" fmla="*/ 385273 w 390618"/>
                    <a:gd name="connsiteY6" fmla="*/ 245694 h 648440"/>
                    <a:gd name="connsiteX7" fmla="*/ 370613 w 390618"/>
                    <a:gd name="connsiteY7" fmla="*/ 267390 h 648440"/>
                    <a:gd name="connsiteX8" fmla="*/ 344905 w 390618"/>
                    <a:gd name="connsiteY8" fmla="*/ 272365 h 648440"/>
                    <a:gd name="connsiteX9" fmla="*/ 294468 w 390618"/>
                    <a:gd name="connsiteY9" fmla="*/ 262063 h 648440"/>
                    <a:gd name="connsiteX10" fmla="*/ 262146 w 390618"/>
                    <a:gd name="connsiteY10" fmla="*/ 269980 h 648440"/>
                    <a:gd name="connsiteX11" fmla="*/ 160394 w 390618"/>
                    <a:gd name="connsiteY11" fmla="*/ 599668 h 648440"/>
                    <a:gd name="connsiteX12" fmla="*/ 5736 w 390618"/>
                    <a:gd name="connsiteY12" fmla="*/ 550496 h 648440"/>
                    <a:gd name="connsiteX13" fmla="*/ 158214 w 390618"/>
                    <a:gd name="connsiteY13" fmla="*/ 252555 h 648440"/>
                    <a:gd name="connsiteX14" fmla="*/ 163556 w 390618"/>
                    <a:gd name="connsiteY14" fmla="*/ 196773 h 648440"/>
                    <a:gd name="connsiteX15" fmla="*/ 136708 w 390618"/>
                    <a:gd name="connsiteY15" fmla="*/ 138805 h 648440"/>
                    <a:gd name="connsiteX16" fmla="*/ 131643 w 390618"/>
                    <a:gd name="connsiteY16" fmla="*/ 127326 h 648440"/>
                    <a:gd name="connsiteX17" fmla="*/ 112096 w 390618"/>
                    <a:gd name="connsiteY17" fmla="*/ 38383 h 648440"/>
                    <a:gd name="connsiteX18" fmla="*/ 136172 w 390618"/>
                    <a:gd name="connsiteY18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3009 w 385305"/>
                    <a:gd name="connsiteY3" fmla="*/ 200033 h 648440"/>
                    <a:gd name="connsiteX4" fmla="*/ 385305 w 385305"/>
                    <a:gd name="connsiteY4" fmla="*/ 232108 h 648440"/>
                    <a:gd name="connsiteX5" fmla="*/ 385273 w 385305"/>
                    <a:gd name="connsiteY5" fmla="*/ 245694 h 648440"/>
                    <a:gd name="connsiteX6" fmla="*/ 370613 w 385305"/>
                    <a:gd name="connsiteY6" fmla="*/ 267390 h 648440"/>
                    <a:gd name="connsiteX7" fmla="*/ 344905 w 385305"/>
                    <a:gd name="connsiteY7" fmla="*/ 272365 h 648440"/>
                    <a:gd name="connsiteX8" fmla="*/ 294468 w 385305"/>
                    <a:gd name="connsiteY8" fmla="*/ 262063 h 648440"/>
                    <a:gd name="connsiteX9" fmla="*/ 262146 w 385305"/>
                    <a:gd name="connsiteY9" fmla="*/ 269980 h 648440"/>
                    <a:gd name="connsiteX10" fmla="*/ 160394 w 385305"/>
                    <a:gd name="connsiteY10" fmla="*/ 599668 h 648440"/>
                    <a:gd name="connsiteX11" fmla="*/ 5736 w 385305"/>
                    <a:gd name="connsiteY11" fmla="*/ 550496 h 648440"/>
                    <a:gd name="connsiteX12" fmla="*/ 158214 w 385305"/>
                    <a:gd name="connsiteY12" fmla="*/ 252555 h 648440"/>
                    <a:gd name="connsiteX13" fmla="*/ 163556 w 385305"/>
                    <a:gd name="connsiteY13" fmla="*/ 196773 h 648440"/>
                    <a:gd name="connsiteX14" fmla="*/ 136708 w 385305"/>
                    <a:gd name="connsiteY14" fmla="*/ 138805 h 648440"/>
                    <a:gd name="connsiteX15" fmla="*/ 131643 w 385305"/>
                    <a:gd name="connsiteY15" fmla="*/ 127326 h 648440"/>
                    <a:gd name="connsiteX16" fmla="*/ 112096 w 385305"/>
                    <a:gd name="connsiteY16" fmla="*/ 38383 h 648440"/>
                    <a:gd name="connsiteX17" fmla="*/ 136172 w 385305"/>
                    <a:gd name="connsiteY17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344905 w 385273"/>
                    <a:gd name="connsiteY6" fmla="*/ 272365 h 648440"/>
                    <a:gd name="connsiteX7" fmla="*/ 294468 w 385273"/>
                    <a:gd name="connsiteY7" fmla="*/ 262063 h 648440"/>
                    <a:gd name="connsiteX8" fmla="*/ 262146 w 385273"/>
                    <a:gd name="connsiteY8" fmla="*/ 269980 h 648440"/>
                    <a:gd name="connsiteX9" fmla="*/ 160394 w 385273"/>
                    <a:gd name="connsiteY9" fmla="*/ 599668 h 648440"/>
                    <a:gd name="connsiteX10" fmla="*/ 5736 w 385273"/>
                    <a:gd name="connsiteY10" fmla="*/ 550496 h 648440"/>
                    <a:gd name="connsiteX11" fmla="*/ 158214 w 385273"/>
                    <a:gd name="connsiteY11" fmla="*/ 252555 h 648440"/>
                    <a:gd name="connsiteX12" fmla="*/ 163556 w 385273"/>
                    <a:gd name="connsiteY12" fmla="*/ 196773 h 648440"/>
                    <a:gd name="connsiteX13" fmla="*/ 136708 w 385273"/>
                    <a:gd name="connsiteY13" fmla="*/ 138805 h 648440"/>
                    <a:gd name="connsiteX14" fmla="*/ 131643 w 385273"/>
                    <a:gd name="connsiteY14" fmla="*/ 127326 h 648440"/>
                    <a:gd name="connsiteX15" fmla="*/ 112096 w 385273"/>
                    <a:gd name="connsiteY15" fmla="*/ 38383 h 648440"/>
                    <a:gd name="connsiteX16" fmla="*/ 136172 w 385273"/>
                    <a:gd name="connsiteY16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344905 w 385273"/>
                    <a:gd name="connsiteY6" fmla="*/ 272365 h 648440"/>
                    <a:gd name="connsiteX7" fmla="*/ 294468 w 385273"/>
                    <a:gd name="connsiteY7" fmla="*/ 262063 h 648440"/>
                    <a:gd name="connsiteX8" fmla="*/ 262146 w 385273"/>
                    <a:gd name="connsiteY8" fmla="*/ 269980 h 648440"/>
                    <a:gd name="connsiteX9" fmla="*/ 160394 w 385273"/>
                    <a:gd name="connsiteY9" fmla="*/ 599668 h 648440"/>
                    <a:gd name="connsiteX10" fmla="*/ 5736 w 385273"/>
                    <a:gd name="connsiteY10" fmla="*/ 550496 h 648440"/>
                    <a:gd name="connsiteX11" fmla="*/ 158214 w 385273"/>
                    <a:gd name="connsiteY11" fmla="*/ 252555 h 648440"/>
                    <a:gd name="connsiteX12" fmla="*/ 163556 w 385273"/>
                    <a:gd name="connsiteY12" fmla="*/ 196773 h 648440"/>
                    <a:gd name="connsiteX13" fmla="*/ 136708 w 385273"/>
                    <a:gd name="connsiteY13" fmla="*/ 138805 h 648440"/>
                    <a:gd name="connsiteX14" fmla="*/ 131643 w 385273"/>
                    <a:gd name="connsiteY14" fmla="*/ 127326 h 648440"/>
                    <a:gd name="connsiteX15" fmla="*/ 112096 w 385273"/>
                    <a:gd name="connsiteY15" fmla="*/ 38383 h 648440"/>
                    <a:gd name="connsiteX16" fmla="*/ 136172 w 385273"/>
                    <a:gd name="connsiteY16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294468 w 385273"/>
                    <a:gd name="connsiteY6" fmla="*/ 262063 h 648440"/>
                    <a:gd name="connsiteX7" fmla="*/ 262146 w 385273"/>
                    <a:gd name="connsiteY7" fmla="*/ 269980 h 648440"/>
                    <a:gd name="connsiteX8" fmla="*/ 160394 w 385273"/>
                    <a:gd name="connsiteY8" fmla="*/ 599668 h 648440"/>
                    <a:gd name="connsiteX9" fmla="*/ 5736 w 385273"/>
                    <a:gd name="connsiteY9" fmla="*/ 550496 h 648440"/>
                    <a:gd name="connsiteX10" fmla="*/ 158214 w 385273"/>
                    <a:gd name="connsiteY10" fmla="*/ 252555 h 648440"/>
                    <a:gd name="connsiteX11" fmla="*/ 163556 w 385273"/>
                    <a:gd name="connsiteY11" fmla="*/ 196773 h 648440"/>
                    <a:gd name="connsiteX12" fmla="*/ 136708 w 385273"/>
                    <a:gd name="connsiteY12" fmla="*/ 138805 h 648440"/>
                    <a:gd name="connsiteX13" fmla="*/ 131643 w 385273"/>
                    <a:gd name="connsiteY13" fmla="*/ 127326 h 648440"/>
                    <a:gd name="connsiteX14" fmla="*/ 112096 w 385273"/>
                    <a:gd name="connsiteY14" fmla="*/ 38383 h 648440"/>
                    <a:gd name="connsiteX15" fmla="*/ 136172 w 385273"/>
                    <a:gd name="connsiteY15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294468 w 385273"/>
                    <a:gd name="connsiteY5" fmla="*/ 262063 h 648440"/>
                    <a:gd name="connsiteX6" fmla="*/ 262146 w 385273"/>
                    <a:gd name="connsiteY6" fmla="*/ 269980 h 648440"/>
                    <a:gd name="connsiteX7" fmla="*/ 160394 w 385273"/>
                    <a:gd name="connsiteY7" fmla="*/ 599668 h 648440"/>
                    <a:gd name="connsiteX8" fmla="*/ 5736 w 385273"/>
                    <a:gd name="connsiteY8" fmla="*/ 550496 h 648440"/>
                    <a:gd name="connsiteX9" fmla="*/ 158214 w 385273"/>
                    <a:gd name="connsiteY9" fmla="*/ 252555 h 648440"/>
                    <a:gd name="connsiteX10" fmla="*/ 163556 w 385273"/>
                    <a:gd name="connsiteY10" fmla="*/ 196773 h 648440"/>
                    <a:gd name="connsiteX11" fmla="*/ 136708 w 385273"/>
                    <a:gd name="connsiteY11" fmla="*/ 138805 h 648440"/>
                    <a:gd name="connsiteX12" fmla="*/ 131643 w 385273"/>
                    <a:gd name="connsiteY12" fmla="*/ 127326 h 648440"/>
                    <a:gd name="connsiteX13" fmla="*/ 112096 w 385273"/>
                    <a:gd name="connsiteY13" fmla="*/ 38383 h 648440"/>
                    <a:gd name="connsiteX14" fmla="*/ 136172 w 385273"/>
                    <a:gd name="connsiteY14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262146 w 385273"/>
                    <a:gd name="connsiteY5" fmla="*/ 269980 h 648440"/>
                    <a:gd name="connsiteX6" fmla="*/ 160394 w 385273"/>
                    <a:gd name="connsiteY6" fmla="*/ 599668 h 648440"/>
                    <a:gd name="connsiteX7" fmla="*/ 5736 w 385273"/>
                    <a:gd name="connsiteY7" fmla="*/ 550496 h 648440"/>
                    <a:gd name="connsiteX8" fmla="*/ 158214 w 385273"/>
                    <a:gd name="connsiteY8" fmla="*/ 252555 h 648440"/>
                    <a:gd name="connsiteX9" fmla="*/ 163556 w 385273"/>
                    <a:gd name="connsiteY9" fmla="*/ 196773 h 648440"/>
                    <a:gd name="connsiteX10" fmla="*/ 136708 w 385273"/>
                    <a:gd name="connsiteY10" fmla="*/ 138805 h 648440"/>
                    <a:gd name="connsiteX11" fmla="*/ 131643 w 385273"/>
                    <a:gd name="connsiteY11" fmla="*/ 127326 h 648440"/>
                    <a:gd name="connsiteX12" fmla="*/ 112096 w 385273"/>
                    <a:gd name="connsiteY12" fmla="*/ 38383 h 648440"/>
                    <a:gd name="connsiteX13" fmla="*/ 136172 w 385273"/>
                    <a:gd name="connsiteY13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36708 w 385484"/>
                    <a:gd name="connsiteY10" fmla="*/ 138805 h 648440"/>
                    <a:gd name="connsiteX11" fmla="*/ 131643 w 385484"/>
                    <a:gd name="connsiteY11" fmla="*/ 127326 h 648440"/>
                    <a:gd name="connsiteX12" fmla="*/ 112096 w 385484"/>
                    <a:gd name="connsiteY12" fmla="*/ 38383 h 648440"/>
                    <a:gd name="connsiteX13" fmla="*/ 136172 w 385484"/>
                    <a:gd name="connsiteY13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31643 w 385484"/>
                    <a:gd name="connsiteY10" fmla="*/ 127326 h 648440"/>
                    <a:gd name="connsiteX11" fmla="*/ 112096 w 385484"/>
                    <a:gd name="connsiteY11" fmla="*/ 38383 h 648440"/>
                    <a:gd name="connsiteX12" fmla="*/ 136172 w 385484"/>
                    <a:gd name="connsiteY12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12096 w 385484"/>
                    <a:gd name="connsiteY10" fmla="*/ 38383 h 648440"/>
                    <a:gd name="connsiteX11" fmla="*/ 136172 w 385484"/>
                    <a:gd name="connsiteY11" fmla="*/ 743 h 648440"/>
                    <a:gd name="connsiteX0" fmla="*/ 136172 w 385484"/>
                    <a:gd name="connsiteY0" fmla="*/ 336 h 648033"/>
                    <a:gd name="connsiteX1" fmla="*/ 173812 w 385484"/>
                    <a:gd name="connsiteY1" fmla="*/ 24413 h 648033"/>
                    <a:gd name="connsiteX2" fmla="*/ 191815 w 385484"/>
                    <a:gd name="connsiteY2" fmla="*/ 106331 h 648033"/>
                    <a:gd name="connsiteX3" fmla="*/ 263009 w 385484"/>
                    <a:gd name="connsiteY3" fmla="*/ 199626 h 648033"/>
                    <a:gd name="connsiteX4" fmla="*/ 385273 w 385484"/>
                    <a:gd name="connsiteY4" fmla="*/ 245287 h 648033"/>
                    <a:gd name="connsiteX5" fmla="*/ 262146 w 385484"/>
                    <a:gd name="connsiteY5" fmla="*/ 269573 h 648033"/>
                    <a:gd name="connsiteX6" fmla="*/ 160394 w 385484"/>
                    <a:gd name="connsiteY6" fmla="*/ 599261 h 648033"/>
                    <a:gd name="connsiteX7" fmla="*/ 5736 w 385484"/>
                    <a:gd name="connsiteY7" fmla="*/ 550089 h 648033"/>
                    <a:gd name="connsiteX8" fmla="*/ 158214 w 385484"/>
                    <a:gd name="connsiteY8" fmla="*/ 252148 h 648033"/>
                    <a:gd name="connsiteX9" fmla="*/ 163556 w 385484"/>
                    <a:gd name="connsiteY9" fmla="*/ 196366 h 648033"/>
                    <a:gd name="connsiteX10" fmla="*/ 123274 w 385484"/>
                    <a:gd name="connsiteY10" fmla="*/ 37976 h 648033"/>
                    <a:gd name="connsiteX11" fmla="*/ 136172 w 385484"/>
                    <a:gd name="connsiteY11" fmla="*/ 336 h 64803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459 h 648156"/>
                    <a:gd name="connsiteX1" fmla="*/ 166073 w 385484"/>
                    <a:gd name="connsiteY1" fmla="*/ 28835 h 648156"/>
                    <a:gd name="connsiteX2" fmla="*/ 191815 w 385484"/>
                    <a:gd name="connsiteY2" fmla="*/ 106454 h 648156"/>
                    <a:gd name="connsiteX3" fmla="*/ 263009 w 385484"/>
                    <a:gd name="connsiteY3" fmla="*/ 199749 h 648156"/>
                    <a:gd name="connsiteX4" fmla="*/ 385273 w 385484"/>
                    <a:gd name="connsiteY4" fmla="*/ 245410 h 648156"/>
                    <a:gd name="connsiteX5" fmla="*/ 262146 w 385484"/>
                    <a:gd name="connsiteY5" fmla="*/ 269696 h 648156"/>
                    <a:gd name="connsiteX6" fmla="*/ 160394 w 385484"/>
                    <a:gd name="connsiteY6" fmla="*/ 599384 h 648156"/>
                    <a:gd name="connsiteX7" fmla="*/ 5736 w 385484"/>
                    <a:gd name="connsiteY7" fmla="*/ 550212 h 648156"/>
                    <a:gd name="connsiteX8" fmla="*/ 158214 w 385484"/>
                    <a:gd name="connsiteY8" fmla="*/ 252271 h 648156"/>
                    <a:gd name="connsiteX9" fmla="*/ 163556 w 385484"/>
                    <a:gd name="connsiteY9" fmla="*/ 196489 h 648156"/>
                    <a:gd name="connsiteX10" fmla="*/ 123274 w 385484"/>
                    <a:gd name="connsiteY10" fmla="*/ 38099 h 648156"/>
                    <a:gd name="connsiteX11" fmla="*/ 136172 w 385484"/>
                    <a:gd name="connsiteY11" fmla="*/ 459 h 648156"/>
                    <a:gd name="connsiteX0" fmla="*/ 136172 w 385484"/>
                    <a:gd name="connsiteY0" fmla="*/ 459 h 648156"/>
                    <a:gd name="connsiteX1" fmla="*/ 166073 w 385484"/>
                    <a:gd name="connsiteY1" fmla="*/ 28835 h 648156"/>
                    <a:gd name="connsiteX2" fmla="*/ 191815 w 385484"/>
                    <a:gd name="connsiteY2" fmla="*/ 106454 h 648156"/>
                    <a:gd name="connsiteX3" fmla="*/ 263009 w 385484"/>
                    <a:gd name="connsiteY3" fmla="*/ 199749 h 648156"/>
                    <a:gd name="connsiteX4" fmla="*/ 385273 w 385484"/>
                    <a:gd name="connsiteY4" fmla="*/ 245410 h 648156"/>
                    <a:gd name="connsiteX5" fmla="*/ 262146 w 385484"/>
                    <a:gd name="connsiteY5" fmla="*/ 269696 h 648156"/>
                    <a:gd name="connsiteX6" fmla="*/ 160394 w 385484"/>
                    <a:gd name="connsiteY6" fmla="*/ 599384 h 648156"/>
                    <a:gd name="connsiteX7" fmla="*/ 5736 w 385484"/>
                    <a:gd name="connsiteY7" fmla="*/ 550212 h 648156"/>
                    <a:gd name="connsiteX8" fmla="*/ 158214 w 385484"/>
                    <a:gd name="connsiteY8" fmla="*/ 252271 h 648156"/>
                    <a:gd name="connsiteX9" fmla="*/ 163556 w 385484"/>
                    <a:gd name="connsiteY9" fmla="*/ 196489 h 648156"/>
                    <a:gd name="connsiteX10" fmla="*/ 123274 w 385484"/>
                    <a:gd name="connsiteY10" fmla="*/ 38099 h 648156"/>
                    <a:gd name="connsiteX11" fmla="*/ 136172 w 385484"/>
                    <a:gd name="connsiteY11" fmla="*/ 459 h 648156"/>
                    <a:gd name="connsiteX0" fmla="*/ 136172 w 385493"/>
                    <a:gd name="connsiteY0" fmla="*/ 459 h 648156"/>
                    <a:gd name="connsiteX1" fmla="*/ 166073 w 385493"/>
                    <a:gd name="connsiteY1" fmla="*/ 28835 h 648156"/>
                    <a:gd name="connsiteX2" fmla="*/ 191815 w 385493"/>
                    <a:gd name="connsiteY2" fmla="*/ 106454 h 648156"/>
                    <a:gd name="connsiteX3" fmla="*/ 263009 w 385493"/>
                    <a:gd name="connsiteY3" fmla="*/ 199749 h 648156"/>
                    <a:gd name="connsiteX4" fmla="*/ 385273 w 385493"/>
                    <a:gd name="connsiteY4" fmla="*/ 245410 h 648156"/>
                    <a:gd name="connsiteX5" fmla="*/ 262146 w 385493"/>
                    <a:gd name="connsiteY5" fmla="*/ 269696 h 648156"/>
                    <a:gd name="connsiteX6" fmla="*/ 160394 w 385493"/>
                    <a:gd name="connsiteY6" fmla="*/ 599384 h 648156"/>
                    <a:gd name="connsiteX7" fmla="*/ 5736 w 385493"/>
                    <a:gd name="connsiteY7" fmla="*/ 550212 h 648156"/>
                    <a:gd name="connsiteX8" fmla="*/ 158214 w 385493"/>
                    <a:gd name="connsiteY8" fmla="*/ 252271 h 648156"/>
                    <a:gd name="connsiteX9" fmla="*/ 163556 w 385493"/>
                    <a:gd name="connsiteY9" fmla="*/ 196489 h 648156"/>
                    <a:gd name="connsiteX10" fmla="*/ 123274 w 385493"/>
                    <a:gd name="connsiteY10" fmla="*/ 38099 h 648156"/>
                    <a:gd name="connsiteX11" fmla="*/ 136172 w 385493"/>
                    <a:gd name="connsiteY11" fmla="*/ 459 h 648156"/>
                    <a:gd name="connsiteX0" fmla="*/ 130451 w 379772"/>
                    <a:gd name="connsiteY0" fmla="*/ 459 h 642554"/>
                    <a:gd name="connsiteX1" fmla="*/ 160352 w 379772"/>
                    <a:gd name="connsiteY1" fmla="*/ 28835 h 642554"/>
                    <a:gd name="connsiteX2" fmla="*/ 186094 w 379772"/>
                    <a:gd name="connsiteY2" fmla="*/ 106454 h 642554"/>
                    <a:gd name="connsiteX3" fmla="*/ 257288 w 379772"/>
                    <a:gd name="connsiteY3" fmla="*/ 199749 h 642554"/>
                    <a:gd name="connsiteX4" fmla="*/ 379552 w 379772"/>
                    <a:gd name="connsiteY4" fmla="*/ 245410 h 642554"/>
                    <a:gd name="connsiteX5" fmla="*/ 256425 w 379772"/>
                    <a:gd name="connsiteY5" fmla="*/ 269696 h 642554"/>
                    <a:gd name="connsiteX6" fmla="*/ 154673 w 379772"/>
                    <a:gd name="connsiteY6" fmla="*/ 599384 h 642554"/>
                    <a:gd name="connsiteX7" fmla="*/ 15 w 379772"/>
                    <a:gd name="connsiteY7" fmla="*/ 550212 h 642554"/>
                    <a:gd name="connsiteX8" fmla="*/ 163957 w 379772"/>
                    <a:gd name="connsiteY8" fmla="*/ 256857 h 642554"/>
                    <a:gd name="connsiteX9" fmla="*/ 157835 w 379772"/>
                    <a:gd name="connsiteY9" fmla="*/ 196489 h 642554"/>
                    <a:gd name="connsiteX10" fmla="*/ 117553 w 379772"/>
                    <a:gd name="connsiteY10" fmla="*/ 38099 h 642554"/>
                    <a:gd name="connsiteX11" fmla="*/ 130451 w 379772"/>
                    <a:gd name="connsiteY11" fmla="*/ 459 h 642554"/>
                    <a:gd name="connsiteX0" fmla="*/ 106379 w 355700"/>
                    <a:gd name="connsiteY0" fmla="*/ 459 h 623177"/>
                    <a:gd name="connsiteX1" fmla="*/ 136280 w 355700"/>
                    <a:gd name="connsiteY1" fmla="*/ 28835 h 623177"/>
                    <a:gd name="connsiteX2" fmla="*/ 162022 w 355700"/>
                    <a:gd name="connsiteY2" fmla="*/ 106454 h 623177"/>
                    <a:gd name="connsiteX3" fmla="*/ 233216 w 355700"/>
                    <a:gd name="connsiteY3" fmla="*/ 199749 h 623177"/>
                    <a:gd name="connsiteX4" fmla="*/ 355480 w 355700"/>
                    <a:gd name="connsiteY4" fmla="*/ 245410 h 623177"/>
                    <a:gd name="connsiteX5" fmla="*/ 232353 w 355700"/>
                    <a:gd name="connsiteY5" fmla="*/ 269696 h 623177"/>
                    <a:gd name="connsiteX6" fmla="*/ 130601 w 355700"/>
                    <a:gd name="connsiteY6" fmla="*/ 599384 h 623177"/>
                    <a:gd name="connsiteX7" fmla="*/ 19 w 355700"/>
                    <a:gd name="connsiteY7" fmla="*/ 559384 h 623177"/>
                    <a:gd name="connsiteX8" fmla="*/ 139885 w 355700"/>
                    <a:gd name="connsiteY8" fmla="*/ 256857 h 623177"/>
                    <a:gd name="connsiteX9" fmla="*/ 133763 w 355700"/>
                    <a:gd name="connsiteY9" fmla="*/ 196489 h 623177"/>
                    <a:gd name="connsiteX10" fmla="*/ 93481 w 355700"/>
                    <a:gd name="connsiteY10" fmla="*/ 38099 h 623177"/>
                    <a:gd name="connsiteX11" fmla="*/ 106379 w 355700"/>
                    <a:gd name="connsiteY11" fmla="*/ 459 h 623177"/>
                    <a:gd name="connsiteX0" fmla="*/ 106440 w 355761"/>
                    <a:gd name="connsiteY0" fmla="*/ 459 h 622651"/>
                    <a:gd name="connsiteX1" fmla="*/ 136341 w 355761"/>
                    <a:gd name="connsiteY1" fmla="*/ 28835 h 622651"/>
                    <a:gd name="connsiteX2" fmla="*/ 162083 w 355761"/>
                    <a:gd name="connsiteY2" fmla="*/ 106454 h 622651"/>
                    <a:gd name="connsiteX3" fmla="*/ 233277 w 355761"/>
                    <a:gd name="connsiteY3" fmla="*/ 199749 h 622651"/>
                    <a:gd name="connsiteX4" fmla="*/ 355541 w 355761"/>
                    <a:gd name="connsiteY4" fmla="*/ 245410 h 622651"/>
                    <a:gd name="connsiteX5" fmla="*/ 232414 w 355761"/>
                    <a:gd name="connsiteY5" fmla="*/ 269696 h 622651"/>
                    <a:gd name="connsiteX6" fmla="*/ 130662 w 355761"/>
                    <a:gd name="connsiteY6" fmla="*/ 599384 h 622651"/>
                    <a:gd name="connsiteX7" fmla="*/ 80 w 355761"/>
                    <a:gd name="connsiteY7" fmla="*/ 559384 h 622651"/>
                    <a:gd name="connsiteX8" fmla="*/ 139946 w 355761"/>
                    <a:gd name="connsiteY8" fmla="*/ 256857 h 622651"/>
                    <a:gd name="connsiteX9" fmla="*/ 133824 w 355761"/>
                    <a:gd name="connsiteY9" fmla="*/ 196489 h 622651"/>
                    <a:gd name="connsiteX10" fmla="*/ 93542 w 355761"/>
                    <a:gd name="connsiteY10" fmla="*/ 38099 h 622651"/>
                    <a:gd name="connsiteX11" fmla="*/ 106440 w 355761"/>
                    <a:gd name="connsiteY11" fmla="*/ 459 h 622651"/>
                    <a:gd name="connsiteX0" fmla="*/ 106440 w 355543"/>
                    <a:gd name="connsiteY0" fmla="*/ 459 h 622227"/>
                    <a:gd name="connsiteX1" fmla="*/ 136341 w 355543"/>
                    <a:gd name="connsiteY1" fmla="*/ 28835 h 622227"/>
                    <a:gd name="connsiteX2" fmla="*/ 162083 w 355543"/>
                    <a:gd name="connsiteY2" fmla="*/ 106454 h 622227"/>
                    <a:gd name="connsiteX3" fmla="*/ 233277 w 355543"/>
                    <a:gd name="connsiteY3" fmla="*/ 199749 h 622227"/>
                    <a:gd name="connsiteX4" fmla="*/ 355541 w 355543"/>
                    <a:gd name="connsiteY4" fmla="*/ 245410 h 622227"/>
                    <a:gd name="connsiteX5" fmla="*/ 230121 w 355543"/>
                    <a:gd name="connsiteY5" fmla="*/ 275428 h 622227"/>
                    <a:gd name="connsiteX6" fmla="*/ 130662 w 355543"/>
                    <a:gd name="connsiteY6" fmla="*/ 599384 h 622227"/>
                    <a:gd name="connsiteX7" fmla="*/ 80 w 355543"/>
                    <a:gd name="connsiteY7" fmla="*/ 559384 h 622227"/>
                    <a:gd name="connsiteX8" fmla="*/ 139946 w 355543"/>
                    <a:gd name="connsiteY8" fmla="*/ 256857 h 622227"/>
                    <a:gd name="connsiteX9" fmla="*/ 133824 w 355543"/>
                    <a:gd name="connsiteY9" fmla="*/ 196489 h 622227"/>
                    <a:gd name="connsiteX10" fmla="*/ 93542 w 355543"/>
                    <a:gd name="connsiteY10" fmla="*/ 38099 h 622227"/>
                    <a:gd name="connsiteX11" fmla="*/ 106440 w 355543"/>
                    <a:gd name="connsiteY11" fmla="*/ 459 h 622227"/>
                    <a:gd name="connsiteX0" fmla="*/ 106440 w 355544"/>
                    <a:gd name="connsiteY0" fmla="*/ 459 h 622227"/>
                    <a:gd name="connsiteX1" fmla="*/ 136341 w 355544"/>
                    <a:gd name="connsiteY1" fmla="*/ 28835 h 622227"/>
                    <a:gd name="connsiteX2" fmla="*/ 162083 w 355544"/>
                    <a:gd name="connsiteY2" fmla="*/ 106454 h 622227"/>
                    <a:gd name="connsiteX3" fmla="*/ 233277 w 355544"/>
                    <a:gd name="connsiteY3" fmla="*/ 199749 h 622227"/>
                    <a:gd name="connsiteX4" fmla="*/ 355541 w 355544"/>
                    <a:gd name="connsiteY4" fmla="*/ 245410 h 622227"/>
                    <a:gd name="connsiteX5" fmla="*/ 230121 w 355544"/>
                    <a:gd name="connsiteY5" fmla="*/ 275428 h 622227"/>
                    <a:gd name="connsiteX6" fmla="*/ 130662 w 355544"/>
                    <a:gd name="connsiteY6" fmla="*/ 599384 h 622227"/>
                    <a:gd name="connsiteX7" fmla="*/ 80 w 355544"/>
                    <a:gd name="connsiteY7" fmla="*/ 559384 h 622227"/>
                    <a:gd name="connsiteX8" fmla="*/ 139946 w 355544"/>
                    <a:gd name="connsiteY8" fmla="*/ 256857 h 622227"/>
                    <a:gd name="connsiteX9" fmla="*/ 133824 w 355544"/>
                    <a:gd name="connsiteY9" fmla="*/ 196489 h 622227"/>
                    <a:gd name="connsiteX10" fmla="*/ 93542 w 355544"/>
                    <a:gd name="connsiteY10" fmla="*/ 38099 h 622227"/>
                    <a:gd name="connsiteX11" fmla="*/ 106440 w 355544"/>
                    <a:gd name="connsiteY11" fmla="*/ 459 h 622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55544" h="622227">
                      <a:moveTo>
                        <a:pt x="106440" y="459"/>
                      </a:moveTo>
                      <a:cubicBezTo>
                        <a:pt x="117012" y="-2805"/>
                        <a:pt x="130016" y="11792"/>
                        <a:pt x="136341" y="28835"/>
                      </a:cubicBezTo>
                      <a:cubicBezTo>
                        <a:pt x="142666" y="45878"/>
                        <a:pt x="153502" y="80581"/>
                        <a:pt x="162083" y="106454"/>
                      </a:cubicBezTo>
                      <a:cubicBezTo>
                        <a:pt x="185814" y="137552"/>
                        <a:pt x="204473" y="174010"/>
                        <a:pt x="233277" y="199749"/>
                      </a:cubicBezTo>
                      <a:cubicBezTo>
                        <a:pt x="269820" y="219469"/>
                        <a:pt x="354920" y="221333"/>
                        <a:pt x="355541" y="245410"/>
                      </a:cubicBezTo>
                      <a:cubicBezTo>
                        <a:pt x="356162" y="269487"/>
                        <a:pt x="271163" y="267333"/>
                        <a:pt x="230121" y="275428"/>
                      </a:cubicBezTo>
                      <a:cubicBezTo>
                        <a:pt x="196204" y="385324"/>
                        <a:pt x="169002" y="552058"/>
                        <a:pt x="130662" y="599384"/>
                      </a:cubicBezTo>
                      <a:cubicBezTo>
                        <a:pt x="92322" y="646710"/>
                        <a:pt x="3119" y="614179"/>
                        <a:pt x="80" y="559384"/>
                      </a:cubicBezTo>
                      <a:cubicBezTo>
                        <a:pt x="-2959" y="504589"/>
                        <a:pt x="80389" y="371252"/>
                        <a:pt x="139946" y="256857"/>
                      </a:cubicBezTo>
                      <a:lnTo>
                        <a:pt x="133824" y="196489"/>
                      </a:lnTo>
                      <a:cubicBezTo>
                        <a:pt x="120397" y="143692"/>
                        <a:pt x="99868" y="60301"/>
                        <a:pt x="93542" y="38099"/>
                      </a:cubicBezTo>
                      <a:cubicBezTo>
                        <a:pt x="87216" y="15897"/>
                        <a:pt x="95868" y="3723"/>
                        <a:pt x="106440" y="45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316" name="グループ化 315">
              <a:extLst>
                <a:ext uri="{FF2B5EF4-FFF2-40B4-BE49-F238E27FC236}">
                  <a16:creationId xmlns:a16="http://schemas.microsoft.com/office/drawing/2014/main" id="{C3F4D918-C3D6-4782-8ACA-8823A7F0CD4A}"/>
                </a:ext>
              </a:extLst>
            </p:cNvPr>
            <p:cNvGrpSpPr/>
            <p:nvPr/>
          </p:nvGrpSpPr>
          <p:grpSpPr>
            <a:xfrm>
              <a:off x="662423" y="5229200"/>
              <a:ext cx="1108891" cy="463095"/>
              <a:chOff x="662423" y="3416873"/>
              <a:chExt cx="1108891" cy="463095"/>
            </a:xfrm>
          </p:grpSpPr>
          <p:grpSp>
            <p:nvGrpSpPr>
              <p:cNvPr id="317" name="グループ化 316">
                <a:extLst>
                  <a:ext uri="{FF2B5EF4-FFF2-40B4-BE49-F238E27FC236}">
                    <a16:creationId xmlns:a16="http://schemas.microsoft.com/office/drawing/2014/main" id="{FFA72F5F-51BD-42A6-BE4B-07D29F984BA9}"/>
                  </a:ext>
                </a:extLst>
              </p:cNvPr>
              <p:cNvGrpSpPr/>
              <p:nvPr/>
            </p:nvGrpSpPr>
            <p:grpSpPr>
              <a:xfrm>
                <a:off x="15387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326" name="フリーフォーム: 図形 325">
                  <a:extLst>
                    <a:ext uri="{FF2B5EF4-FFF2-40B4-BE49-F238E27FC236}">
                      <a16:creationId xmlns:a16="http://schemas.microsoft.com/office/drawing/2014/main" id="{8425A4D2-1356-4474-B423-ED747F8026DD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7" name="フリーフォーム: 図形 326">
                  <a:extLst>
                    <a:ext uri="{FF2B5EF4-FFF2-40B4-BE49-F238E27FC236}">
                      <a16:creationId xmlns:a16="http://schemas.microsoft.com/office/drawing/2014/main" id="{0AD8B5CE-E8C3-4F68-B3F6-A4D89B121B3B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18" name="グループ化 317">
                <a:extLst>
                  <a:ext uri="{FF2B5EF4-FFF2-40B4-BE49-F238E27FC236}">
                    <a16:creationId xmlns:a16="http://schemas.microsoft.com/office/drawing/2014/main" id="{84F29C15-E0E6-41D0-A5D5-EF031E02BFD6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324" name="フリーフォーム: 図形 323">
                  <a:extLst>
                    <a:ext uri="{FF2B5EF4-FFF2-40B4-BE49-F238E27FC236}">
                      <a16:creationId xmlns:a16="http://schemas.microsoft.com/office/drawing/2014/main" id="{7733F908-352B-4EC6-B696-6F1D493EB077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5" name="フリーフォーム: 図形 324">
                  <a:extLst>
                    <a:ext uri="{FF2B5EF4-FFF2-40B4-BE49-F238E27FC236}">
                      <a16:creationId xmlns:a16="http://schemas.microsoft.com/office/drawing/2014/main" id="{A8D9F811-435C-4673-BC76-5CF9A408DA36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19" name="グループ化 318">
                <a:extLst>
                  <a:ext uri="{FF2B5EF4-FFF2-40B4-BE49-F238E27FC236}">
                    <a16:creationId xmlns:a16="http://schemas.microsoft.com/office/drawing/2014/main" id="{9C830791-FD1A-436A-9658-E77E481FAB75}"/>
                  </a:ext>
                </a:extLst>
              </p:cNvPr>
              <p:cNvGrpSpPr/>
              <p:nvPr/>
            </p:nvGrpSpPr>
            <p:grpSpPr>
              <a:xfrm>
                <a:off x="739261" y="3699285"/>
                <a:ext cx="1032053" cy="180683"/>
                <a:chOff x="1304620" y="3360848"/>
                <a:chExt cx="1528052" cy="267518"/>
              </a:xfrm>
            </p:grpSpPr>
            <p:sp>
              <p:nvSpPr>
                <p:cNvPr id="320" name="フリーフォーム: 図形 319">
                  <a:extLst>
                    <a:ext uri="{FF2B5EF4-FFF2-40B4-BE49-F238E27FC236}">
                      <a16:creationId xmlns:a16="http://schemas.microsoft.com/office/drawing/2014/main" id="{D224F3E4-8D52-43AD-9FC3-E16C48722986}"/>
                    </a:ext>
                  </a:extLst>
                </p:cNvPr>
                <p:cNvSpPr/>
                <p:nvPr/>
              </p:nvSpPr>
              <p:spPr bwMode="auto">
                <a:xfrm>
                  <a:off x="1304620" y="3360852"/>
                  <a:ext cx="140458" cy="26751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1" name="フリーフォーム: 図形 320">
                  <a:extLst>
                    <a:ext uri="{FF2B5EF4-FFF2-40B4-BE49-F238E27FC236}">
                      <a16:creationId xmlns:a16="http://schemas.microsoft.com/office/drawing/2014/main" id="{784CF718-526F-4329-9C1E-55C67CD72A22}"/>
                    </a:ext>
                  </a:extLst>
                </p:cNvPr>
                <p:cNvSpPr/>
                <p:nvPr/>
              </p:nvSpPr>
              <p:spPr bwMode="auto">
                <a:xfrm>
                  <a:off x="1441778" y="3360848"/>
                  <a:ext cx="140458" cy="26751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2" name="フリーフォーム: 図形 321">
                  <a:extLst>
                    <a:ext uri="{FF2B5EF4-FFF2-40B4-BE49-F238E27FC236}">
                      <a16:creationId xmlns:a16="http://schemas.microsoft.com/office/drawing/2014/main" id="{95AD982F-DBA5-4319-BFF8-21532A36459A}"/>
                    </a:ext>
                  </a:extLst>
                </p:cNvPr>
                <p:cNvSpPr/>
                <p:nvPr/>
              </p:nvSpPr>
              <p:spPr bwMode="auto">
                <a:xfrm>
                  <a:off x="2555056" y="3360852"/>
                  <a:ext cx="140458" cy="26751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3" name="フリーフォーム: 図形 322">
                  <a:extLst>
                    <a:ext uri="{FF2B5EF4-FFF2-40B4-BE49-F238E27FC236}">
                      <a16:creationId xmlns:a16="http://schemas.microsoft.com/office/drawing/2014/main" id="{10D857D3-2007-45EB-AB19-0D258373CF41}"/>
                    </a:ext>
                  </a:extLst>
                </p:cNvPr>
                <p:cNvSpPr/>
                <p:nvPr/>
              </p:nvSpPr>
              <p:spPr bwMode="auto">
                <a:xfrm>
                  <a:off x="2692214" y="3360848"/>
                  <a:ext cx="140458" cy="26751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379" name="グループ化 378">
            <a:extLst>
              <a:ext uri="{FF2B5EF4-FFF2-40B4-BE49-F238E27FC236}">
                <a16:creationId xmlns:a16="http://schemas.microsoft.com/office/drawing/2014/main" id="{5573FD78-7FC8-43CF-B9A7-AF92EB24C583}"/>
              </a:ext>
            </a:extLst>
          </p:cNvPr>
          <p:cNvGrpSpPr/>
          <p:nvPr/>
        </p:nvGrpSpPr>
        <p:grpSpPr>
          <a:xfrm>
            <a:off x="7830805" y="4878025"/>
            <a:ext cx="1771639" cy="1180230"/>
            <a:chOff x="7830805" y="4878025"/>
            <a:chExt cx="1771639" cy="1180230"/>
          </a:xfrm>
        </p:grpSpPr>
        <p:sp>
          <p:nvSpPr>
            <p:cNvPr id="380" name="フリーフォーム: 図形 379">
              <a:extLst>
                <a:ext uri="{FF2B5EF4-FFF2-40B4-BE49-F238E27FC236}">
                  <a16:creationId xmlns:a16="http://schemas.microsoft.com/office/drawing/2014/main" id="{2767943F-3EB7-40F7-AD76-8372B1D6BC45}"/>
                </a:ext>
              </a:extLst>
            </p:cNvPr>
            <p:cNvSpPr/>
            <p:nvPr/>
          </p:nvSpPr>
          <p:spPr bwMode="auto">
            <a:xfrm flipH="1">
              <a:off x="8780199" y="4950035"/>
              <a:ext cx="488211" cy="294311"/>
            </a:xfrm>
            <a:custGeom>
              <a:avLst/>
              <a:gdLst>
                <a:gd name="connsiteX0" fmla="*/ 298577 w 601163"/>
                <a:gd name="connsiteY0" fmla="*/ 85 h 315654"/>
                <a:gd name="connsiteX1" fmla="*/ 353517 w 601163"/>
                <a:gd name="connsiteY1" fmla="*/ 41618 h 315654"/>
                <a:gd name="connsiteX2" fmla="*/ 437260 w 601163"/>
                <a:gd name="connsiteY2" fmla="*/ 89350 h 315654"/>
                <a:gd name="connsiteX3" fmla="*/ 441886 w 601163"/>
                <a:gd name="connsiteY3" fmla="*/ 91839 h 315654"/>
                <a:gd name="connsiteX4" fmla="*/ 445567 w 601163"/>
                <a:gd name="connsiteY4" fmla="*/ 92303 h 315654"/>
                <a:gd name="connsiteX5" fmla="*/ 483262 w 601163"/>
                <a:gd name="connsiteY5" fmla="*/ 131660 h 315654"/>
                <a:gd name="connsiteX6" fmla="*/ 567005 w 601163"/>
                <a:gd name="connsiteY6" fmla="*/ 179392 h 315654"/>
                <a:gd name="connsiteX7" fmla="*/ 600974 w 601163"/>
                <a:gd name="connsiteY7" fmla="*/ 219051 h 315654"/>
                <a:gd name="connsiteX8" fmla="*/ 586346 w 601163"/>
                <a:gd name="connsiteY8" fmla="*/ 258839 h 315654"/>
                <a:gd name="connsiteX9" fmla="*/ 597272 w 601163"/>
                <a:gd name="connsiteY9" fmla="*/ 305555 h 315654"/>
                <a:gd name="connsiteX10" fmla="*/ 591060 w 601163"/>
                <a:gd name="connsiteY10" fmla="*/ 315654 h 315654"/>
                <a:gd name="connsiteX11" fmla="*/ 26144 w 601163"/>
                <a:gd name="connsiteY11" fmla="*/ 315654 h 315654"/>
                <a:gd name="connsiteX12" fmla="*/ 25310 w 601163"/>
                <a:gd name="connsiteY12" fmla="*/ 311584 h 315654"/>
                <a:gd name="connsiteX13" fmla="*/ 25194 w 601163"/>
                <a:gd name="connsiteY13" fmla="*/ 311466 h 315654"/>
                <a:gd name="connsiteX14" fmla="*/ 8548 w 601163"/>
                <a:gd name="connsiteY14" fmla="*/ 294599 h 315654"/>
                <a:gd name="connsiteX15" fmla="*/ 410 w 601163"/>
                <a:gd name="connsiteY15" fmla="*/ 270053 h 315654"/>
                <a:gd name="connsiteX16" fmla="*/ 7502 w 601163"/>
                <a:gd name="connsiteY16" fmla="*/ 232766 h 315654"/>
                <a:gd name="connsiteX17" fmla="*/ 6407 w 601163"/>
                <a:gd name="connsiteY17" fmla="*/ 173041 h 315654"/>
                <a:gd name="connsiteX18" fmla="*/ 60338 w 601163"/>
                <a:gd name="connsiteY18" fmla="*/ 133234 h 315654"/>
                <a:gd name="connsiteX19" fmla="*/ 83477 w 601163"/>
                <a:gd name="connsiteY19" fmla="*/ 93881 h 315654"/>
                <a:gd name="connsiteX20" fmla="*/ 113054 w 601163"/>
                <a:gd name="connsiteY20" fmla="*/ 86347 h 315654"/>
                <a:gd name="connsiteX21" fmla="*/ 127491 w 601163"/>
                <a:gd name="connsiteY21" fmla="*/ 94260 h 315654"/>
                <a:gd name="connsiteX22" fmla="*/ 138954 w 601163"/>
                <a:gd name="connsiteY22" fmla="*/ 78646 h 315654"/>
                <a:gd name="connsiteX23" fmla="*/ 170969 w 601163"/>
                <a:gd name="connsiteY23" fmla="*/ 68690 h 315654"/>
                <a:gd name="connsiteX24" fmla="*/ 194109 w 601163"/>
                <a:gd name="connsiteY24" fmla="*/ 29338 h 315654"/>
                <a:gd name="connsiteX25" fmla="*/ 251272 w 601163"/>
                <a:gd name="connsiteY25" fmla="*/ 36926 h 315654"/>
                <a:gd name="connsiteX26" fmla="*/ 298577 w 601163"/>
                <a:gd name="connsiteY26" fmla="*/ 85 h 315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601163" h="315654">
                  <a:moveTo>
                    <a:pt x="298577" y="85"/>
                  </a:moveTo>
                  <a:cubicBezTo>
                    <a:pt x="322227" y="-1342"/>
                    <a:pt x="344151" y="15229"/>
                    <a:pt x="353517" y="41618"/>
                  </a:cubicBezTo>
                  <a:cubicBezTo>
                    <a:pt x="387472" y="26306"/>
                    <a:pt x="425250" y="47835"/>
                    <a:pt x="437260" y="89350"/>
                  </a:cubicBezTo>
                  <a:lnTo>
                    <a:pt x="441886" y="91839"/>
                  </a:lnTo>
                  <a:lnTo>
                    <a:pt x="445567" y="92303"/>
                  </a:lnTo>
                  <a:cubicBezTo>
                    <a:pt x="462149" y="97600"/>
                    <a:pt x="476237" y="111869"/>
                    <a:pt x="483262" y="131660"/>
                  </a:cubicBezTo>
                  <a:cubicBezTo>
                    <a:pt x="517217" y="116349"/>
                    <a:pt x="554995" y="137877"/>
                    <a:pt x="567005" y="179392"/>
                  </a:cubicBezTo>
                  <a:cubicBezTo>
                    <a:pt x="584803" y="180887"/>
                    <a:pt x="599168" y="197655"/>
                    <a:pt x="600974" y="219051"/>
                  </a:cubicBezTo>
                  <a:cubicBezTo>
                    <a:pt x="602285" y="234531"/>
                    <a:pt x="596727" y="249654"/>
                    <a:pt x="586346" y="258839"/>
                  </a:cubicBezTo>
                  <a:cubicBezTo>
                    <a:pt x="597321" y="270388"/>
                    <a:pt x="601614" y="288741"/>
                    <a:pt x="597272" y="305555"/>
                  </a:cubicBezTo>
                  <a:lnTo>
                    <a:pt x="591060" y="315654"/>
                  </a:lnTo>
                  <a:lnTo>
                    <a:pt x="26144" y="315654"/>
                  </a:lnTo>
                  <a:lnTo>
                    <a:pt x="25310" y="311584"/>
                  </a:lnTo>
                  <a:lnTo>
                    <a:pt x="25194" y="311466"/>
                  </a:lnTo>
                  <a:lnTo>
                    <a:pt x="8548" y="294599"/>
                  </a:lnTo>
                  <a:cubicBezTo>
                    <a:pt x="4267" y="287459"/>
                    <a:pt x="1423" y="279058"/>
                    <a:pt x="410" y="270053"/>
                  </a:cubicBezTo>
                  <a:cubicBezTo>
                    <a:pt x="-1064" y="256979"/>
                    <a:pt x="1457" y="243715"/>
                    <a:pt x="7502" y="232766"/>
                  </a:cubicBezTo>
                  <a:cubicBezTo>
                    <a:pt x="-396" y="214070"/>
                    <a:pt x="-797" y="192071"/>
                    <a:pt x="6407" y="173041"/>
                  </a:cubicBezTo>
                  <a:cubicBezTo>
                    <a:pt x="15983" y="147740"/>
                    <a:pt x="37298" y="132008"/>
                    <a:pt x="60338" y="133234"/>
                  </a:cubicBezTo>
                  <a:cubicBezTo>
                    <a:pt x="62975" y="116683"/>
                    <a:pt x="71417" y="102337"/>
                    <a:pt x="83477" y="93881"/>
                  </a:cubicBezTo>
                  <a:cubicBezTo>
                    <a:pt x="92640" y="87456"/>
                    <a:pt x="103012" y="85014"/>
                    <a:pt x="113054" y="86347"/>
                  </a:cubicBezTo>
                  <a:lnTo>
                    <a:pt x="127491" y="94260"/>
                  </a:lnTo>
                  <a:lnTo>
                    <a:pt x="138954" y="78646"/>
                  </a:lnTo>
                  <a:cubicBezTo>
                    <a:pt x="148360" y="71704"/>
                    <a:pt x="159449" y="68077"/>
                    <a:pt x="170969" y="68690"/>
                  </a:cubicBezTo>
                  <a:cubicBezTo>
                    <a:pt x="173607" y="52140"/>
                    <a:pt x="182048" y="37794"/>
                    <a:pt x="194109" y="29338"/>
                  </a:cubicBezTo>
                  <a:cubicBezTo>
                    <a:pt x="212433" y="16488"/>
                    <a:pt x="235599" y="19567"/>
                    <a:pt x="251272" y="36926"/>
                  </a:cubicBezTo>
                  <a:cubicBezTo>
                    <a:pt x="260498" y="15322"/>
                    <a:pt x="278508" y="1296"/>
                    <a:pt x="298577" y="85"/>
                  </a:cubicBezTo>
                  <a:close/>
                </a:path>
              </a:pathLst>
            </a:custGeom>
            <a:pattFill prst="smConfetti">
              <a:fgClr>
                <a:srgbClr val="00B050"/>
              </a:fgClr>
              <a:bgClr>
                <a:srgbClr val="00660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81" name="フリーフォーム: 図形 380">
              <a:extLst>
                <a:ext uri="{FF2B5EF4-FFF2-40B4-BE49-F238E27FC236}">
                  <a16:creationId xmlns:a16="http://schemas.microsoft.com/office/drawing/2014/main" id="{00043AC4-DAD8-4A1C-9A78-4DCE241A8125}"/>
                </a:ext>
              </a:extLst>
            </p:cNvPr>
            <p:cNvSpPr/>
            <p:nvPr/>
          </p:nvSpPr>
          <p:spPr bwMode="auto">
            <a:xfrm flipH="1">
              <a:off x="8978144" y="5063688"/>
              <a:ext cx="428838" cy="315654"/>
            </a:xfrm>
            <a:custGeom>
              <a:avLst/>
              <a:gdLst>
                <a:gd name="connsiteX0" fmla="*/ 298577 w 601163"/>
                <a:gd name="connsiteY0" fmla="*/ 85 h 315654"/>
                <a:gd name="connsiteX1" fmla="*/ 353517 w 601163"/>
                <a:gd name="connsiteY1" fmla="*/ 41618 h 315654"/>
                <a:gd name="connsiteX2" fmla="*/ 437260 w 601163"/>
                <a:gd name="connsiteY2" fmla="*/ 89350 h 315654"/>
                <a:gd name="connsiteX3" fmla="*/ 441886 w 601163"/>
                <a:gd name="connsiteY3" fmla="*/ 91839 h 315654"/>
                <a:gd name="connsiteX4" fmla="*/ 445567 w 601163"/>
                <a:gd name="connsiteY4" fmla="*/ 92303 h 315654"/>
                <a:gd name="connsiteX5" fmla="*/ 483262 w 601163"/>
                <a:gd name="connsiteY5" fmla="*/ 131660 h 315654"/>
                <a:gd name="connsiteX6" fmla="*/ 567005 w 601163"/>
                <a:gd name="connsiteY6" fmla="*/ 179392 h 315654"/>
                <a:gd name="connsiteX7" fmla="*/ 600974 w 601163"/>
                <a:gd name="connsiteY7" fmla="*/ 219051 h 315654"/>
                <a:gd name="connsiteX8" fmla="*/ 586346 w 601163"/>
                <a:gd name="connsiteY8" fmla="*/ 258839 h 315654"/>
                <a:gd name="connsiteX9" fmla="*/ 597272 w 601163"/>
                <a:gd name="connsiteY9" fmla="*/ 305555 h 315654"/>
                <a:gd name="connsiteX10" fmla="*/ 591060 w 601163"/>
                <a:gd name="connsiteY10" fmla="*/ 315654 h 315654"/>
                <a:gd name="connsiteX11" fmla="*/ 26144 w 601163"/>
                <a:gd name="connsiteY11" fmla="*/ 315654 h 315654"/>
                <a:gd name="connsiteX12" fmla="*/ 25310 w 601163"/>
                <a:gd name="connsiteY12" fmla="*/ 311584 h 315654"/>
                <a:gd name="connsiteX13" fmla="*/ 25194 w 601163"/>
                <a:gd name="connsiteY13" fmla="*/ 311466 h 315654"/>
                <a:gd name="connsiteX14" fmla="*/ 8548 w 601163"/>
                <a:gd name="connsiteY14" fmla="*/ 294599 h 315654"/>
                <a:gd name="connsiteX15" fmla="*/ 410 w 601163"/>
                <a:gd name="connsiteY15" fmla="*/ 270053 h 315654"/>
                <a:gd name="connsiteX16" fmla="*/ 7502 w 601163"/>
                <a:gd name="connsiteY16" fmla="*/ 232766 h 315654"/>
                <a:gd name="connsiteX17" fmla="*/ 6407 w 601163"/>
                <a:gd name="connsiteY17" fmla="*/ 173041 h 315654"/>
                <a:gd name="connsiteX18" fmla="*/ 60338 w 601163"/>
                <a:gd name="connsiteY18" fmla="*/ 133234 h 315654"/>
                <a:gd name="connsiteX19" fmla="*/ 83477 w 601163"/>
                <a:gd name="connsiteY19" fmla="*/ 93881 h 315654"/>
                <a:gd name="connsiteX20" fmla="*/ 113054 w 601163"/>
                <a:gd name="connsiteY20" fmla="*/ 86347 h 315654"/>
                <a:gd name="connsiteX21" fmla="*/ 127491 w 601163"/>
                <a:gd name="connsiteY21" fmla="*/ 94260 h 315654"/>
                <a:gd name="connsiteX22" fmla="*/ 138954 w 601163"/>
                <a:gd name="connsiteY22" fmla="*/ 78646 h 315654"/>
                <a:gd name="connsiteX23" fmla="*/ 170969 w 601163"/>
                <a:gd name="connsiteY23" fmla="*/ 68690 h 315654"/>
                <a:gd name="connsiteX24" fmla="*/ 194109 w 601163"/>
                <a:gd name="connsiteY24" fmla="*/ 29338 h 315654"/>
                <a:gd name="connsiteX25" fmla="*/ 251272 w 601163"/>
                <a:gd name="connsiteY25" fmla="*/ 36926 h 315654"/>
                <a:gd name="connsiteX26" fmla="*/ 298577 w 601163"/>
                <a:gd name="connsiteY26" fmla="*/ 85 h 315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601163" h="315654">
                  <a:moveTo>
                    <a:pt x="298577" y="85"/>
                  </a:moveTo>
                  <a:cubicBezTo>
                    <a:pt x="322227" y="-1342"/>
                    <a:pt x="344151" y="15229"/>
                    <a:pt x="353517" y="41618"/>
                  </a:cubicBezTo>
                  <a:cubicBezTo>
                    <a:pt x="387472" y="26306"/>
                    <a:pt x="425250" y="47835"/>
                    <a:pt x="437260" y="89350"/>
                  </a:cubicBezTo>
                  <a:lnTo>
                    <a:pt x="441886" y="91839"/>
                  </a:lnTo>
                  <a:lnTo>
                    <a:pt x="445567" y="92303"/>
                  </a:lnTo>
                  <a:cubicBezTo>
                    <a:pt x="462149" y="97600"/>
                    <a:pt x="476237" y="111869"/>
                    <a:pt x="483262" y="131660"/>
                  </a:cubicBezTo>
                  <a:cubicBezTo>
                    <a:pt x="517217" y="116349"/>
                    <a:pt x="554995" y="137877"/>
                    <a:pt x="567005" y="179392"/>
                  </a:cubicBezTo>
                  <a:cubicBezTo>
                    <a:pt x="584803" y="180887"/>
                    <a:pt x="599168" y="197655"/>
                    <a:pt x="600974" y="219051"/>
                  </a:cubicBezTo>
                  <a:cubicBezTo>
                    <a:pt x="602285" y="234531"/>
                    <a:pt x="596727" y="249654"/>
                    <a:pt x="586346" y="258839"/>
                  </a:cubicBezTo>
                  <a:cubicBezTo>
                    <a:pt x="597321" y="270388"/>
                    <a:pt x="601614" y="288741"/>
                    <a:pt x="597272" y="305555"/>
                  </a:cubicBezTo>
                  <a:lnTo>
                    <a:pt x="591060" y="315654"/>
                  </a:lnTo>
                  <a:lnTo>
                    <a:pt x="26144" y="315654"/>
                  </a:lnTo>
                  <a:lnTo>
                    <a:pt x="25310" y="311584"/>
                  </a:lnTo>
                  <a:lnTo>
                    <a:pt x="25194" y="311466"/>
                  </a:lnTo>
                  <a:lnTo>
                    <a:pt x="8548" y="294599"/>
                  </a:lnTo>
                  <a:cubicBezTo>
                    <a:pt x="4267" y="287459"/>
                    <a:pt x="1423" y="279058"/>
                    <a:pt x="410" y="270053"/>
                  </a:cubicBezTo>
                  <a:cubicBezTo>
                    <a:pt x="-1064" y="256979"/>
                    <a:pt x="1457" y="243715"/>
                    <a:pt x="7502" y="232766"/>
                  </a:cubicBezTo>
                  <a:cubicBezTo>
                    <a:pt x="-396" y="214070"/>
                    <a:pt x="-797" y="192071"/>
                    <a:pt x="6407" y="173041"/>
                  </a:cubicBezTo>
                  <a:cubicBezTo>
                    <a:pt x="15983" y="147740"/>
                    <a:pt x="37298" y="132008"/>
                    <a:pt x="60338" y="133234"/>
                  </a:cubicBezTo>
                  <a:cubicBezTo>
                    <a:pt x="62975" y="116683"/>
                    <a:pt x="71417" y="102337"/>
                    <a:pt x="83477" y="93881"/>
                  </a:cubicBezTo>
                  <a:cubicBezTo>
                    <a:pt x="92640" y="87456"/>
                    <a:pt x="103012" y="85014"/>
                    <a:pt x="113054" y="86347"/>
                  </a:cubicBezTo>
                  <a:lnTo>
                    <a:pt x="127491" y="94260"/>
                  </a:lnTo>
                  <a:lnTo>
                    <a:pt x="138954" y="78646"/>
                  </a:lnTo>
                  <a:cubicBezTo>
                    <a:pt x="148360" y="71704"/>
                    <a:pt x="159449" y="68077"/>
                    <a:pt x="170969" y="68690"/>
                  </a:cubicBezTo>
                  <a:cubicBezTo>
                    <a:pt x="173607" y="52140"/>
                    <a:pt x="182048" y="37794"/>
                    <a:pt x="194109" y="29338"/>
                  </a:cubicBezTo>
                  <a:cubicBezTo>
                    <a:pt x="212433" y="16488"/>
                    <a:pt x="235599" y="19567"/>
                    <a:pt x="251272" y="36926"/>
                  </a:cubicBezTo>
                  <a:cubicBezTo>
                    <a:pt x="260498" y="15322"/>
                    <a:pt x="278508" y="1296"/>
                    <a:pt x="298577" y="85"/>
                  </a:cubicBezTo>
                  <a:close/>
                </a:path>
              </a:pathLst>
            </a:custGeom>
            <a:pattFill prst="smConfetti">
              <a:fgClr>
                <a:srgbClr val="00B050"/>
              </a:fgClr>
              <a:bgClr>
                <a:srgbClr val="92D050"/>
              </a:bgClr>
            </a:patt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82" name="フリーフォーム: 図形 381">
              <a:extLst>
                <a:ext uri="{FF2B5EF4-FFF2-40B4-BE49-F238E27FC236}">
                  <a16:creationId xmlns:a16="http://schemas.microsoft.com/office/drawing/2014/main" id="{D955D10D-4AD5-49AB-A59D-B0B63E049B99}"/>
                </a:ext>
              </a:extLst>
            </p:cNvPr>
            <p:cNvSpPr/>
            <p:nvPr/>
          </p:nvSpPr>
          <p:spPr bwMode="auto">
            <a:xfrm flipH="1">
              <a:off x="8249866" y="4878025"/>
              <a:ext cx="601163" cy="362402"/>
            </a:xfrm>
            <a:custGeom>
              <a:avLst/>
              <a:gdLst>
                <a:gd name="connsiteX0" fmla="*/ 298577 w 601163"/>
                <a:gd name="connsiteY0" fmla="*/ 85 h 315654"/>
                <a:gd name="connsiteX1" fmla="*/ 353517 w 601163"/>
                <a:gd name="connsiteY1" fmla="*/ 41618 h 315654"/>
                <a:gd name="connsiteX2" fmla="*/ 437260 w 601163"/>
                <a:gd name="connsiteY2" fmla="*/ 89350 h 315654"/>
                <a:gd name="connsiteX3" fmla="*/ 441886 w 601163"/>
                <a:gd name="connsiteY3" fmla="*/ 91839 h 315654"/>
                <a:gd name="connsiteX4" fmla="*/ 445567 w 601163"/>
                <a:gd name="connsiteY4" fmla="*/ 92303 h 315654"/>
                <a:gd name="connsiteX5" fmla="*/ 483262 w 601163"/>
                <a:gd name="connsiteY5" fmla="*/ 131660 h 315654"/>
                <a:gd name="connsiteX6" fmla="*/ 567005 w 601163"/>
                <a:gd name="connsiteY6" fmla="*/ 179392 h 315654"/>
                <a:gd name="connsiteX7" fmla="*/ 600974 w 601163"/>
                <a:gd name="connsiteY7" fmla="*/ 219051 h 315654"/>
                <a:gd name="connsiteX8" fmla="*/ 586346 w 601163"/>
                <a:gd name="connsiteY8" fmla="*/ 258839 h 315654"/>
                <a:gd name="connsiteX9" fmla="*/ 597272 w 601163"/>
                <a:gd name="connsiteY9" fmla="*/ 305555 h 315654"/>
                <a:gd name="connsiteX10" fmla="*/ 591060 w 601163"/>
                <a:gd name="connsiteY10" fmla="*/ 315654 h 315654"/>
                <a:gd name="connsiteX11" fmla="*/ 26144 w 601163"/>
                <a:gd name="connsiteY11" fmla="*/ 315654 h 315654"/>
                <a:gd name="connsiteX12" fmla="*/ 25310 w 601163"/>
                <a:gd name="connsiteY12" fmla="*/ 311584 h 315654"/>
                <a:gd name="connsiteX13" fmla="*/ 25194 w 601163"/>
                <a:gd name="connsiteY13" fmla="*/ 311466 h 315654"/>
                <a:gd name="connsiteX14" fmla="*/ 8548 w 601163"/>
                <a:gd name="connsiteY14" fmla="*/ 294599 h 315654"/>
                <a:gd name="connsiteX15" fmla="*/ 410 w 601163"/>
                <a:gd name="connsiteY15" fmla="*/ 270053 h 315654"/>
                <a:gd name="connsiteX16" fmla="*/ 7502 w 601163"/>
                <a:gd name="connsiteY16" fmla="*/ 232766 h 315654"/>
                <a:gd name="connsiteX17" fmla="*/ 6407 w 601163"/>
                <a:gd name="connsiteY17" fmla="*/ 173041 h 315654"/>
                <a:gd name="connsiteX18" fmla="*/ 60338 w 601163"/>
                <a:gd name="connsiteY18" fmla="*/ 133234 h 315654"/>
                <a:gd name="connsiteX19" fmla="*/ 83477 w 601163"/>
                <a:gd name="connsiteY19" fmla="*/ 93881 h 315654"/>
                <a:gd name="connsiteX20" fmla="*/ 113054 w 601163"/>
                <a:gd name="connsiteY20" fmla="*/ 86347 h 315654"/>
                <a:gd name="connsiteX21" fmla="*/ 127491 w 601163"/>
                <a:gd name="connsiteY21" fmla="*/ 94260 h 315654"/>
                <a:gd name="connsiteX22" fmla="*/ 138954 w 601163"/>
                <a:gd name="connsiteY22" fmla="*/ 78646 h 315654"/>
                <a:gd name="connsiteX23" fmla="*/ 170969 w 601163"/>
                <a:gd name="connsiteY23" fmla="*/ 68690 h 315654"/>
                <a:gd name="connsiteX24" fmla="*/ 194109 w 601163"/>
                <a:gd name="connsiteY24" fmla="*/ 29338 h 315654"/>
                <a:gd name="connsiteX25" fmla="*/ 251272 w 601163"/>
                <a:gd name="connsiteY25" fmla="*/ 36926 h 315654"/>
                <a:gd name="connsiteX26" fmla="*/ 298577 w 601163"/>
                <a:gd name="connsiteY26" fmla="*/ 85 h 315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601163" h="315654">
                  <a:moveTo>
                    <a:pt x="298577" y="85"/>
                  </a:moveTo>
                  <a:cubicBezTo>
                    <a:pt x="322227" y="-1342"/>
                    <a:pt x="344151" y="15229"/>
                    <a:pt x="353517" y="41618"/>
                  </a:cubicBezTo>
                  <a:cubicBezTo>
                    <a:pt x="387472" y="26306"/>
                    <a:pt x="425250" y="47835"/>
                    <a:pt x="437260" y="89350"/>
                  </a:cubicBezTo>
                  <a:lnTo>
                    <a:pt x="441886" y="91839"/>
                  </a:lnTo>
                  <a:lnTo>
                    <a:pt x="445567" y="92303"/>
                  </a:lnTo>
                  <a:cubicBezTo>
                    <a:pt x="462149" y="97600"/>
                    <a:pt x="476237" y="111869"/>
                    <a:pt x="483262" y="131660"/>
                  </a:cubicBezTo>
                  <a:cubicBezTo>
                    <a:pt x="517217" y="116349"/>
                    <a:pt x="554995" y="137877"/>
                    <a:pt x="567005" y="179392"/>
                  </a:cubicBezTo>
                  <a:cubicBezTo>
                    <a:pt x="584803" y="180887"/>
                    <a:pt x="599168" y="197655"/>
                    <a:pt x="600974" y="219051"/>
                  </a:cubicBezTo>
                  <a:cubicBezTo>
                    <a:pt x="602285" y="234531"/>
                    <a:pt x="596727" y="249654"/>
                    <a:pt x="586346" y="258839"/>
                  </a:cubicBezTo>
                  <a:cubicBezTo>
                    <a:pt x="597321" y="270388"/>
                    <a:pt x="601614" y="288741"/>
                    <a:pt x="597272" y="305555"/>
                  </a:cubicBezTo>
                  <a:lnTo>
                    <a:pt x="591060" y="315654"/>
                  </a:lnTo>
                  <a:lnTo>
                    <a:pt x="26144" y="315654"/>
                  </a:lnTo>
                  <a:lnTo>
                    <a:pt x="25310" y="311584"/>
                  </a:lnTo>
                  <a:lnTo>
                    <a:pt x="25194" y="311466"/>
                  </a:lnTo>
                  <a:lnTo>
                    <a:pt x="8548" y="294599"/>
                  </a:lnTo>
                  <a:cubicBezTo>
                    <a:pt x="4267" y="287459"/>
                    <a:pt x="1423" y="279058"/>
                    <a:pt x="410" y="270053"/>
                  </a:cubicBezTo>
                  <a:cubicBezTo>
                    <a:pt x="-1064" y="256979"/>
                    <a:pt x="1457" y="243715"/>
                    <a:pt x="7502" y="232766"/>
                  </a:cubicBezTo>
                  <a:cubicBezTo>
                    <a:pt x="-396" y="214070"/>
                    <a:pt x="-797" y="192071"/>
                    <a:pt x="6407" y="173041"/>
                  </a:cubicBezTo>
                  <a:cubicBezTo>
                    <a:pt x="15983" y="147740"/>
                    <a:pt x="37298" y="132008"/>
                    <a:pt x="60338" y="133234"/>
                  </a:cubicBezTo>
                  <a:cubicBezTo>
                    <a:pt x="62975" y="116683"/>
                    <a:pt x="71417" y="102337"/>
                    <a:pt x="83477" y="93881"/>
                  </a:cubicBezTo>
                  <a:cubicBezTo>
                    <a:pt x="92640" y="87456"/>
                    <a:pt x="103012" y="85014"/>
                    <a:pt x="113054" y="86347"/>
                  </a:cubicBezTo>
                  <a:lnTo>
                    <a:pt x="127491" y="94260"/>
                  </a:lnTo>
                  <a:lnTo>
                    <a:pt x="138954" y="78646"/>
                  </a:lnTo>
                  <a:cubicBezTo>
                    <a:pt x="148360" y="71704"/>
                    <a:pt x="159449" y="68077"/>
                    <a:pt x="170969" y="68690"/>
                  </a:cubicBezTo>
                  <a:cubicBezTo>
                    <a:pt x="173607" y="52140"/>
                    <a:pt x="182048" y="37794"/>
                    <a:pt x="194109" y="29338"/>
                  </a:cubicBezTo>
                  <a:cubicBezTo>
                    <a:pt x="212433" y="16488"/>
                    <a:pt x="235599" y="19567"/>
                    <a:pt x="251272" y="36926"/>
                  </a:cubicBezTo>
                  <a:cubicBezTo>
                    <a:pt x="260498" y="15322"/>
                    <a:pt x="278508" y="1296"/>
                    <a:pt x="298577" y="85"/>
                  </a:cubicBezTo>
                  <a:close/>
                </a:path>
              </a:pathLst>
            </a:custGeom>
            <a:pattFill prst="smConfetti">
              <a:fgClr>
                <a:srgbClr val="00B050"/>
              </a:fgClr>
              <a:bgClr>
                <a:srgbClr val="00660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83" name="フリーフォーム: 図形 382">
              <a:extLst>
                <a:ext uri="{FF2B5EF4-FFF2-40B4-BE49-F238E27FC236}">
                  <a16:creationId xmlns:a16="http://schemas.microsoft.com/office/drawing/2014/main" id="{718F448B-0BE9-43FD-B47A-8477F4334040}"/>
                </a:ext>
              </a:extLst>
            </p:cNvPr>
            <p:cNvSpPr/>
            <p:nvPr/>
          </p:nvSpPr>
          <p:spPr bwMode="auto">
            <a:xfrm>
              <a:off x="8040502" y="5020437"/>
              <a:ext cx="428838" cy="315654"/>
            </a:xfrm>
            <a:custGeom>
              <a:avLst/>
              <a:gdLst>
                <a:gd name="connsiteX0" fmla="*/ 298577 w 601163"/>
                <a:gd name="connsiteY0" fmla="*/ 85 h 315654"/>
                <a:gd name="connsiteX1" fmla="*/ 353517 w 601163"/>
                <a:gd name="connsiteY1" fmla="*/ 41618 h 315654"/>
                <a:gd name="connsiteX2" fmla="*/ 437260 w 601163"/>
                <a:gd name="connsiteY2" fmla="*/ 89350 h 315654"/>
                <a:gd name="connsiteX3" fmla="*/ 441886 w 601163"/>
                <a:gd name="connsiteY3" fmla="*/ 91839 h 315654"/>
                <a:gd name="connsiteX4" fmla="*/ 445567 w 601163"/>
                <a:gd name="connsiteY4" fmla="*/ 92303 h 315654"/>
                <a:gd name="connsiteX5" fmla="*/ 483262 w 601163"/>
                <a:gd name="connsiteY5" fmla="*/ 131660 h 315654"/>
                <a:gd name="connsiteX6" fmla="*/ 567005 w 601163"/>
                <a:gd name="connsiteY6" fmla="*/ 179392 h 315654"/>
                <a:gd name="connsiteX7" fmla="*/ 600974 w 601163"/>
                <a:gd name="connsiteY7" fmla="*/ 219051 h 315654"/>
                <a:gd name="connsiteX8" fmla="*/ 586346 w 601163"/>
                <a:gd name="connsiteY8" fmla="*/ 258839 h 315654"/>
                <a:gd name="connsiteX9" fmla="*/ 597272 w 601163"/>
                <a:gd name="connsiteY9" fmla="*/ 305555 h 315654"/>
                <a:gd name="connsiteX10" fmla="*/ 591060 w 601163"/>
                <a:gd name="connsiteY10" fmla="*/ 315654 h 315654"/>
                <a:gd name="connsiteX11" fmla="*/ 26144 w 601163"/>
                <a:gd name="connsiteY11" fmla="*/ 315654 h 315654"/>
                <a:gd name="connsiteX12" fmla="*/ 25310 w 601163"/>
                <a:gd name="connsiteY12" fmla="*/ 311584 h 315654"/>
                <a:gd name="connsiteX13" fmla="*/ 25194 w 601163"/>
                <a:gd name="connsiteY13" fmla="*/ 311466 h 315654"/>
                <a:gd name="connsiteX14" fmla="*/ 8548 w 601163"/>
                <a:gd name="connsiteY14" fmla="*/ 294599 h 315654"/>
                <a:gd name="connsiteX15" fmla="*/ 410 w 601163"/>
                <a:gd name="connsiteY15" fmla="*/ 270053 h 315654"/>
                <a:gd name="connsiteX16" fmla="*/ 7502 w 601163"/>
                <a:gd name="connsiteY16" fmla="*/ 232766 h 315654"/>
                <a:gd name="connsiteX17" fmla="*/ 6407 w 601163"/>
                <a:gd name="connsiteY17" fmla="*/ 173041 h 315654"/>
                <a:gd name="connsiteX18" fmla="*/ 60338 w 601163"/>
                <a:gd name="connsiteY18" fmla="*/ 133234 h 315654"/>
                <a:gd name="connsiteX19" fmla="*/ 83477 w 601163"/>
                <a:gd name="connsiteY19" fmla="*/ 93881 h 315654"/>
                <a:gd name="connsiteX20" fmla="*/ 113054 w 601163"/>
                <a:gd name="connsiteY20" fmla="*/ 86347 h 315654"/>
                <a:gd name="connsiteX21" fmla="*/ 127491 w 601163"/>
                <a:gd name="connsiteY21" fmla="*/ 94260 h 315654"/>
                <a:gd name="connsiteX22" fmla="*/ 138954 w 601163"/>
                <a:gd name="connsiteY22" fmla="*/ 78646 h 315654"/>
                <a:gd name="connsiteX23" fmla="*/ 170969 w 601163"/>
                <a:gd name="connsiteY23" fmla="*/ 68690 h 315654"/>
                <a:gd name="connsiteX24" fmla="*/ 194109 w 601163"/>
                <a:gd name="connsiteY24" fmla="*/ 29338 h 315654"/>
                <a:gd name="connsiteX25" fmla="*/ 251272 w 601163"/>
                <a:gd name="connsiteY25" fmla="*/ 36926 h 315654"/>
                <a:gd name="connsiteX26" fmla="*/ 298577 w 601163"/>
                <a:gd name="connsiteY26" fmla="*/ 85 h 315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601163" h="315654">
                  <a:moveTo>
                    <a:pt x="298577" y="85"/>
                  </a:moveTo>
                  <a:cubicBezTo>
                    <a:pt x="322227" y="-1342"/>
                    <a:pt x="344151" y="15229"/>
                    <a:pt x="353517" y="41618"/>
                  </a:cubicBezTo>
                  <a:cubicBezTo>
                    <a:pt x="387472" y="26306"/>
                    <a:pt x="425250" y="47835"/>
                    <a:pt x="437260" y="89350"/>
                  </a:cubicBezTo>
                  <a:lnTo>
                    <a:pt x="441886" y="91839"/>
                  </a:lnTo>
                  <a:lnTo>
                    <a:pt x="445567" y="92303"/>
                  </a:lnTo>
                  <a:cubicBezTo>
                    <a:pt x="462149" y="97600"/>
                    <a:pt x="476237" y="111869"/>
                    <a:pt x="483262" y="131660"/>
                  </a:cubicBezTo>
                  <a:cubicBezTo>
                    <a:pt x="517217" y="116349"/>
                    <a:pt x="554995" y="137877"/>
                    <a:pt x="567005" y="179392"/>
                  </a:cubicBezTo>
                  <a:cubicBezTo>
                    <a:pt x="584803" y="180887"/>
                    <a:pt x="599168" y="197655"/>
                    <a:pt x="600974" y="219051"/>
                  </a:cubicBezTo>
                  <a:cubicBezTo>
                    <a:pt x="602285" y="234531"/>
                    <a:pt x="596727" y="249654"/>
                    <a:pt x="586346" y="258839"/>
                  </a:cubicBezTo>
                  <a:cubicBezTo>
                    <a:pt x="597321" y="270388"/>
                    <a:pt x="601614" y="288741"/>
                    <a:pt x="597272" y="305555"/>
                  </a:cubicBezTo>
                  <a:lnTo>
                    <a:pt x="591060" y="315654"/>
                  </a:lnTo>
                  <a:lnTo>
                    <a:pt x="26144" y="315654"/>
                  </a:lnTo>
                  <a:lnTo>
                    <a:pt x="25310" y="311584"/>
                  </a:lnTo>
                  <a:lnTo>
                    <a:pt x="25194" y="311466"/>
                  </a:lnTo>
                  <a:lnTo>
                    <a:pt x="8548" y="294599"/>
                  </a:lnTo>
                  <a:cubicBezTo>
                    <a:pt x="4267" y="287459"/>
                    <a:pt x="1423" y="279058"/>
                    <a:pt x="410" y="270053"/>
                  </a:cubicBezTo>
                  <a:cubicBezTo>
                    <a:pt x="-1064" y="256979"/>
                    <a:pt x="1457" y="243715"/>
                    <a:pt x="7502" y="232766"/>
                  </a:cubicBezTo>
                  <a:cubicBezTo>
                    <a:pt x="-396" y="214070"/>
                    <a:pt x="-797" y="192071"/>
                    <a:pt x="6407" y="173041"/>
                  </a:cubicBezTo>
                  <a:cubicBezTo>
                    <a:pt x="15983" y="147740"/>
                    <a:pt x="37298" y="132008"/>
                    <a:pt x="60338" y="133234"/>
                  </a:cubicBezTo>
                  <a:cubicBezTo>
                    <a:pt x="62975" y="116683"/>
                    <a:pt x="71417" y="102337"/>
                    <a:pt x="83477" y="93881"/>
                  </a:cubicBezTo>
                  <a:cubicBezTo>
                    <a:pt x="92640" y="87456"/>
                    <a:pt x="103012" y="85014"/>
                    <a:pt x="113054" y="86347"/>
                  </a:cubicBezTo>
                  <a:lnTo>
                    <a:pt x="127491" y="94260"/>
                  </a:lnTo>
                  <a:lnTo>
                    <a:pt x="138954" y="78646"/>
                  </a:lnTo>
                  <a:cubicBezTo>
                    <a:pt x="148360" y="71704"/>
                    <a:pt x="159449" y="68077"/>
                    <a:pt x="170969" y="68690"/>
                  </a:cubicBezTo>
                  <a:cubicBezTo>
                    <a:pt x="173607" y="52140"/>
                    <a:pt x="182048" y="37794"/>
                    <a:pt x="194109" y="29338"/>
                  </a:cubicBezTo>
                  <a:cubicBezTo>
                    <a:pt x="212433" y="16488"/>
                    <a:pt x="235599" y="19567"/>
                    <a:pt x="251272" y="36926"/>
                  </a:cubicBezTo>
                  <a:cubicBezTo>
                    <a:pt x="260498" y="15322"/>
                    <a:pt x="278508" y="1296"/>
                    <a:pt x="298577" y="85"/>
                  </a:cubicBezTo>
                  <a:close/>
                </a:path>
              </a:pathLst>
            </a:custGeom>
            <a:pattFill prst="smConfetti">
              <a:fgClr>
                <a:srgbClr val="00B050"/>
              </a:fgClr>
              <a:bgClr>
                <a:srgbClr val="92D050"/>
              </a:bgClr>
            </a:patt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84" name="フリーフォーム: 図形 383">
              <a:extLst>
                <a:ext uri="{FF2B5EF4-FFF2-40B4-BE49-F238E27FC236}">
                  <a16:creationId xmlns:a16="http://schemas.microsoft.com/office/drawing/2014/main" id="{96C1B7C7-626E-4DA1-938A-CDB435D9ABC0}"/>
                </a:ext>
              </a:extLst>
            </p:cNvPr>
            <p:cNvSpPr/>
            <p:nvPr/>
          </p:nvSpPr>
          <p:spPr bwMode="auto">
            <a:xfrm>
              <a:off x="8657125" y="5015532"/>
              <a:ext cx="469460" cy="288683"/>
            </a:xfrm>
            <a:custGeom>
              <a:avLst/>
              <a:gdLst>
                <a:gd name="connsiteX0" fmla="*/ 298577 w 601163"/>
                <a:gd name="connsiteY0" fmla="*/ 85 h 315654"/>
                <a:gd name="connsiteX1" fmla="*/ 353517 w 601163"/>
                <a:gd name="connsiteY1" fmla="*/ 41618 h 315654"/>
                <a:gd name="connsiteX2" fmla="*/ 437260 w 601163"/>
                <a:gd name="connsiteY2" fmla="*/ 89350 h 315654"/>
                <a:gd name="connsiteX3" fmla="*/ 441886 w 601163"/>
                <a:gd name="connsiteY3" fmla="*/ 91839 h 315654"/>
                <a:gd name="connsiteX4" fmla="*/ 445567 w 601163"/>
                <a:gd name="connsiteY4" fmla="*/ 92303 h 315654"/>
                <a:gd name="connsiteX5" fmla="*/ 483262 w 601163"/>
                <a:gd name="connsiteY5" fmla="*/ 131660 h 315654"/>
                <a:gd name="connsiteX6" fmla="*/ 567005 w 601163"/>
                <a:gd name="connsiteY6" fmla="*/ 179392 h 315654"/>
                <a:gd name="connsiteX7" fmla="*/ 600974 w 601163"/>
                <a:gd name="connsiteY7" fmla="*/ 219051 h 315654"/>
                <a:gd name="connsiteX8" fmla="*/ 586346 w 601163"/>
                <a:gd name="connsiteY8" fmla="*/ 258839 h 315654"/>
                <a:gd name="connsiteX9" fmla="*/ 597272 w 601163"/>
                <a:gd name="connsiteY9" fmla="*/ 305555 h 315654"/>
                <a:gd name="connsiteX10" fmla="*/ 591060 w 601163"/>
                <a:gd name="connsiteY10" fmla="*/ 315654 h 315654"/>
                <a:gd name="connsiteX11" fmla="*/ 26144 w 601163"/>
                <a:gd name="connsiteY11" fmla="*/ 315654 h 315654"/>
                <a:gd name="connsiteX12" fmla="*/ 25310 w 601163"/>
                <a:gd name="connsiteY12" fmla="*/ 311584 h 315654"/>
                <a:gd name="connsiteX13" fmla="*/ 25194 w 601163"/>
                <a:gd name="connsiteY13" fmla="*/ 311466 h 315654"/>
                <a:gd name="connsiteX14" fmla="*/ 8548 w 601163"/>
                <a:gd name="connsiteY14" fmla="*/ 294599 h 315654"/>
                <a:gd name="connsiteX15" fmla="*/ 410 w 601163"/>
                <a:gd name="connsiteY15" fmla="*/ 270053 h 315654"/>
                <a:gd name="connsiteX16" fmla="*/ 7502 w 601163"/>
                <a:gd name="connsiteY16" fmla="*/ 232766 h 315654"/>
                <a:gd name="connsiteX17" fmla="*/ 6407 w 601163"/>
                <a:gd name="connsiteY17" fmla="*/ 173041 h 315654"/>
                <a:gd name="connsiteX18" fmla="*/ 60338 w 601163"/>
                <a:gd name="connsiteY18" fmla="*/ 133234 h 315654"/>
                <a:gd name="connsiteX19" fmla="*/ 83477 w 601163"/>
                <a:gd name="connsiteY19" fmla="*/ 93881 h 315654"/>
                <a:gd name="connsiteX20" fmla="*/ 113054 w 601163"/>
                <a:gd name="connsiteY20" fmla="*/ 86347 h 315654"/>
                <a:gd name="connsiteX21" fmla="*/ 127491 w 601163"/>
                <a:gd name="connsiteY21" fmla="*/ 94260 h 315654"/>
                <a:gd name="connsiteX22" fmla="*/ 138954 w 601163"/>
                <a:gd name="connsiteY22" fmla="*/ 78646 h 315654"/>
                <a:gd name="connsiteX23" fmla="*/ 170969 w 601163"/>
                <a:gd name="connsiteY23" fmla="*/ 68690 h 315654"/>
                <a:gd name="connsiteX24" fmla="*/ 194109 w 601163"/>
                <a:gd name="connsiteY24" fmla="*/ 29338 h 315654"/>
                <a:gd name="connsiteX25" fmla="*/ 251272 w 601163"/>
                <a:gd name="connsiteY25" fmla="*/ 36926 h 315654"/>
                <a:gd name="connsiteX26" fmla="*/ 298577 w 601163"/>
                <a:gd name="connsiteY26" fmla="*/ 85 h 315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601163" h="315654">
                  <a:moveTo>
                    <a:pt x="298577" y="85"/>
                  </a:moveTo>
                  <a:cubicBezTo>
                    <a:pt x="322227" y="-1342"/>
                    <a:pt x="344151" y="15229"/>
                    <a:pt x="353517" y="41618"/>
                  </a:cubicBezTo>
                  <a:cubicBezTo>
                    <a:pt x="387472" y="26306"/>
                    <a:pt x="425250" y="47835"/>
                    <a:pt x="437260" y="89350"/>
                  </a:cubicBezTo>
                  <a:lnTo>
                    <a:pt x="441886" y="91839"/>
                  </a:lnTo>
                  <a:lnTo>
                    <a:pt x="445567" y="92303"/>
                  </a:lnTo>
                  <a:cubicBezTo>
                    <a:pt x="462149" y="97600"/>
                    <a:pt x="476237" y="111869"/>
                    <a:pt x="483262" y="131660"/>
                  </a:cubicBezTo>
                  <a:cubicBezTo>
                    <a:pt x="517217" y="116349"/>
                    <a:pt x="554995" y="137877"/>
                    <a:pt x="567005" y="179392"/>
                  </a:cubicBezTo>
                  <a:cubicBezTo>
                    <a:pt x="584803" y="180887"/>
                    <a:pt x="599168" y="197655"/>
                    <a:pt x="600974" y="219051"/>
                  </a:cubicBezTo>
                  <a:cubicBezTo>
                    <a:pt x="602285" y="234531"/>
                    <a:pt x="596727" y="249654"/>
                    <a:pt x="586346" y="258839"/>
                  </a:cubicBezTo>
                  <a:cubicBezTo>
                    <a:pt x="597321" y="270388"/>
                    <a:pt x="601614" y="288741"/>
                    <a:pt x="597272" y="305555"/>
                  </a:cubicBezTo>
                  <a:lnTo>
                    <a:pt x="591060" y="315654"/>
                  </a:lnTo>
                  <a:lnTo>
                    <a:pt x="26144" y="315654"/>
                  </a:lnTo>
                  <a:lnTo>
                    <a:pt x="25310" y="311584"/>
                  </a:lnTo>
                  <a:lnTo>
                    <a:pt x="25194" y="311466"/>
                  </a:lnTo>
                  <a:lnTo>
                    <a:pt x="8548" y="294599"/>
                  </a:lnTo>
                  <a:cubicBezTo>
                    <a:pt x="4267" y="287459"/>
                    <a:pt x="1423" y="279058"/>
                    <a:pt x="410" y="270053"/>
                  </a:cubicBezTo>
                  <a:cubicBezTo>
                    <a:pt x="-1064" y="256979"/>
                    <a:pt x="1457" y="243715"/>
                    <a:pt x="7502" y="232766"/>
                  </a:cubicBezTo>
                  <a:cubicBezTo>
                    <a:pt x="-396" y="214070"/>
                    <a:pt x="-797" y="192071"/>
                    <a:pt x="6407" y="173041"/>
                  </a:cubicBezTo>
                  <a:cubicBezTo>
                    <a:pt x="15983" y="147740"/>
                    <a:pt x="37298" y="132008"/>
                    <a:pt x="60338" y="133234"/>
                  </a:cubicBezTo>
                  <a:cubicBezTo>
                    <a:pt x="62975" y="116683"/>
                    <a:pt x="71417" y="102337"/>
                    <a:pt x="83477" y="93881"/>
                  </a:cubicBezTo>
                  <a:cubicBezTo>
                    <a:pt x="92640" y="87456"/>
                    <a:pt x="103012" y="85014"/>
                    <a:pt x="113054" y="86347"/>
                  </a:cubicBezTo>
                  <a:lnTo>
                    <a:pt x="127491" y="94260"/>
                  </a:lnTo>
                  <a:lnTo>
                    <a:pt x="138954" y="78646"/>
                  </a:lnTo>
                  <a:cubicBezTo>
                    <a:pt x="148360" y="71704"/>
                    <a:pt x="159449" y="68077"/>
                    <a:pt x="170969" y="68690"/>
                  </a:cubicBezTo>
                  <a:cubicBezTo>
                    <a:pt x="173607" y="52140"/>
                    <a:pt x="182048" y="37794"/>
                    <a:pt x="194109" y="29338"/>
                  </a:cubicBezTo>
                  <a:cubicBezTo>
                    <a:pt x="212433" y="16488"/>
                    <a:pt x="235599" y="19567"/>
                    <a:pt x="251272" y="36926"/>
                  </a:cubicBezTo>
                  <a:cubicBezTo>
                    <a:pt x="260498" y="15322"/>
                    <a:pt x="278508" y="1296"/>
                    <a:pt x="298577" y="85"/>
                  </a:cubicBezTo>
                  <a:close/>
                </a:path>
              </a:pathLst>
            </a:custGeom>
            <a:pattFill prst="smConfetti">
              <a:fgClr>
                <a:srgbClr val="00CC00"/>
              </a:fgClr>
              <a:bgClr>
                <a:srgbClr val="339933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85" name="楕円 384">
              <a:extLst>
                <a:ext uri="{FF2B5EF4-FFF2-40B4-BE49-F238E27FC236}">
                  <a16:creationId xmlns:a16="http://schemas.microsoft.com/office/drawing/2014/main" id="{C764FB5B-9F6B-4E62-A2FA-D6A94E68BF4B}"/>
                </a:ext>
              </a:extLst>
            </p:cNvPr>
            <p:cNvSpPr/>
            <p:nvPr/>
          </p:nvSpPr>
          <p:spPr bwMode="auto">
            <a:xfrm>
              <a:off x="7959682" y="5296090"/>
              <a:ext cx="1538595" cy="681824"/>
            </a:xfrm>
            <a:prstGeom prst="ellipse">
              <a:avLst/>
            </a:prstGeom>
            <a:solidFill>
              <a:srgbClr val="00B0F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6" name="フリーフォーム: 図形 385">
              <a:extLst>
                <a:ext uri="{FF2B5EF4-FFF2-40B4-BE49-F238E27FC236}">
                  <a16:creationId xmlns:a16="http://schemas.microsoft.com/office/drawing/2014/main" id="{261060CF-ECB1-4F41-9C47-C45ADD876A6F}"/>
                </a:ext>
              </a:extLst>
            </p:cNvPr>
            <p:cNvSpPr/>
            <p:nvPr/>
          </p:nvSpPr>
          <p:spPr bwMode="auto">
            <a:xfrm>
              <a:off x="7830805" y="5431755"/>
              <a:ext cx="1771639" cy="626500"/>
            </a:xfrm>
            <a:custGeom>
              <a:avLst/>
              <a:gdLst>
                <a:gd name="connsiteX0" fmla="*/ 1649949 w 1771639"/>
                <a:gd name="connsiteY0" fmla="*/ 0 h 626500"/>
                <a:gd name="connsiteX1" fmla="*/ 1771639 w 1771639"/>
                <a:gd name="connsiteY1" fmla="*/ 160716 h 626500"/>
                <a:gd name="connsiteX2" fmla="*/ 1695474 w 1771639"/>
                <a:gd name="connsiteY2" fmla="*/ 203577 h 626500"/>
                <a:gd name="connsiteX3" fmla="*/ 1688429 w 1771639"/>
                <a:gd name="connsiteY3" fmla="*/ 204107 h 626500"/>
                <a:gd name="connsiteX4" fmla="*/ 1727709 w 1771639"/>
                <a:gd name="connsiteY4" fmla="*/ 245611 h 626500"/>
                <a:gd name="connsiteX5" fmla="*/ 1769517 w 1771639"/>
                <a:gd name="connsiteY5" fmla="*/ 334640 h 626500"/>
                <a:gd name="connsiteX6" fmla="*/ 1620627 w 1771639"/>
                <a:gd name="connsiteY6" fmla="*/ 380658 h 626500"/>
                <a:gd name="connsiteX7" fmla="*/ 1579154 w 1771639"/>
                <a:gd name="connsiteY7" fmla="*/ 376650 h 626500"/>
                <a:gd name="connsiteX8" fmla="*/ 1597096 w 1771639"/>
                <a:gd name="connsiteY8" fmla="*/ 404482 h 626500"/>
                <a:gd name="connsiteX9" fmla="*/ 1609078 w 1771639"/>
                <a:gd name="connsiteY9" fmla="*/ 438529 h 626500"/>
                <a:gd name="connsiteX10" fmla="*/ 1448901 w 1771639"/>
                <a:gd name="connsiteY10" fmla="*/ 482583 h 626500"/>
                <a:gd name="connsiteX11" fmla="*/ 1379224 w 1771639"/>
                <a:gd name="connsiteY11" fmla="*/ 476592 h 626500"/>
                <a:gd name="connsiteX12" fmla="*/ 1421231 w 1771639"/>
                <a:gd name="connsiteY12" fmla="*/ 528102 h 626500"/>
                <a:gd name="connsiteX13" fmla="*/ 1439772 w 1771639"/>
                <a:gd name="connsiteY13" fmla="*/ 569750 h 626500"/>
                <a:gd name="connsiteX14" fmla="*/ 1191917 w 1771639"/>
                <a:gd name="connsiteY14" fmla="*/ 623638 h 626500"/>
                <a:gd name="connsiteX15" fmla="*/ 1016283 w 1771639"/>
                <a:gd name="connsiteY15" fmla="*/ 611699 h 626500"/>
                <a:gd name="connsiteX16" fmla="*/ 998186 w 1771639"/>
                <a:gd name="connsiteY16" fmla="*/ 606032 h 626500"/>
                <a:gd name="connsiteX17" fmla="*/ 965087 w 1771639"/>
                <a:gd name="connsiteY17" fmla="*/ 614567 h 626500"/>
                <a:gd name="connsiteX18" fmla="*/ 799403 w 1771639"/>
                <a:gd name="connsiteY18" fmla="*/ 626500 h 626500"/>
                <a:gd name="connsiteX19" fmla="*/ 565091 w 1771639"/>
                <a:gd name="connsiteY19" fmla="*/ 585759 h 626500"/>
                <a:gd name="connsiteX20" fmla="*/ 570195 w 1771639"/>
                <a:gd name="connsiteY20" fmla="*/ 571505 h 626500"/>
                <a:gd name="connsiteX21" fmla="*/ 562941 w 1771639"/>
                <a:gd name="connsiteY21" fmla="*/ 572687 h 626500"/>
                <a:gd name="connsiteX22" fmla="*/ 497745 w 1771639"/>
                <a:gd name="connsiteY22" fmla="*/ 575869 h 626500"/>
                <a:gd name="connsiteX23" fmla="*/ 330251 w 1771639"/>
                <a:gd name="connsiteY23" fmla="*/ 535375 h 626500"/>
                <a:gd name="connsiteX24" fmla="*/ 344332 w 1771639"/>
                <a:gd name="connsiteY24" fmla="*/ 500829 h 626500"/>
                <a:gd name="connsiteX25" fmla="*/ 358485 w 1771639"/>
                <a:gd name="connsiteY25" fmla="*/ 483094 h 626500"/>
                <a:gd name="connsiteX26" fmla="*/ 314498 w 1771639"/>
                <a:gd name="connsiteY26" fmla="*/ 485666 h 626500"/>
                <a:gd name="connsiteX27" fmla="*/ 157052 w 1771639"/>
                <a:gd name="connsiteY27" fmla="*/ 440060 h 626500"/>
                <a:gd name="connsiteX28" fmla="*/ 170288 w 1771639"/>
                <a:gd name="connsiteY28" fmla="*/ 401154 h 626500"/>
                <a:gd name="connsiteX29" fmla="*/ 189195 w 1771639"/>
                <a:gd name="connsiteY29" fmla="*/ 372769 h 626500"/>
                <a:gd name="connsiteX30" fmla="*/ 172284 w 1771639"/>
                <a:gd name="connsiteY30" fmla="*/ 374042 h 626500"/>
                <a:gd name="connsiteX31" fmla="*/ 47577 w 1771639"/>
                <a:gd name="connsiteY31" fmla="*/ 327526 h 626500"/>
                <a:gd name="connsiteX32" fmla="*/ 85800 w 1771639"/>
                <a:gd name="connsiteY32" fmla="*/ 234216 h 626500"/>
                <a:gd name="connsiteX33" fmla="*/ 90247 w 1771639"/>
                <a:gd name="connsiteY33" fmla="*/ 229046 h 626500"/>
                <a:gd name="connsiteX34" fmla="*/ 83772 w 1771639"/>
                <a:gd name="connsiteY34" fmla="*/ 228798 h 626500"/>
                <a:gd name="connsiteX35" fmla="*/ 4 w 1771639"/>
                <a:gd name="connsiteY35" fmla="*/ 191414 h 626500"/>
                <a:gd name="connsiteX36" fmla="*/ 140606 w 1771639"/>
                <a:gd name="connsiteY36" fmla="*/ 55186 h 626500"/>
                <a:gd name="connsiteX37" fmla="*/ 274568 w 1771639"/>
                <a:gd name="connsiteY37" fmla="*/ 191414 h 626500"/>
                <a:gd name="connsiteX38" fmla="*/ 263780 w 1771639"/>
                <a:gd name="connsiteY38" fmla="*/ 206761 h 626500"/>
                <a:gd name="connsiteX39" fmla="*/ 244336 w 1771639"/>
                <a:gd name="connsiteY39" fmla="*/ 215044 h 626500"/>
                <a:gd name="connsiteX40" fmla="*/ 261973 w 1771639"/>
                <a:gd name="connsiteY40" fmla="*/ 237535 h 626500"/>
                <a:gd name="connsiteX41" fmla="*/ 286001 w 1771639"/>
                <a:gd name="connsiteY41" fmla="*/ 288082 h 626500"/>
                <a:gd name="connsiteX42" fmla="*/ 286438 w 1771639"/>
                <a:gd name="connsiteY42" fmla="*/ 287871 h 626500"/>
                <a:gd name="connsiteX43" fmla="*/ 318306 w 1771639"/>
                <a:gd name="connsiteY43" fmla="*/ 282489 h 626500"/>
                <a:gd name="connsiteX44" fmla="*/ 427733 w 1771639"/>
                <a:gd name="connsiteY44" fmla="*/ 351830 h 626500"/>
                <a:gd name="connsiteX45" fmla="*/ 459453 w 1771639"/>
                <a:gd name="connsiteY45" fmla="*/ 403651 h 626500"/>
                <a:gd name="connsiteX46" fmla="*/ 467894 w 1771639"/>
                <a:gd name="connsiteY46" fmla="*/ 400242 h 626500"/>
                <a:gd name="connsiteX47" fmla="*/ 501797 w 1771639"/>
                <a:gd name="connsiteY47" fmla="*/ 395463 h 626500"/>
                <a:gd name="connsiteX48" fmla="*/ 618207 w 1771639"/>
                <a:gd name="connsiteY48" fmla="*/ 457032 h 626500"/>
                <a:gd name="connsiteX49" fmla="*/ 648192 w 1771639"/>
                <a:gd name="connsiteY49" fmla="*/ 497918 h 626500"/>
                <a:gd name="connsiteX50" fmla="*/ 713113 w 1771639"/>
                <a:gd name="connsiteY50" fmla="*/ 462736 h 626500"/>
                <a:gd name="connsiteX51" fmla="*/ 805071 w 1771639"/>
                <a:gd name="connsiteY51" fmla="*/ 444996 h 626500"/>
                <a:gd name="connsiteX52" fmla="*/ 967920 w 1771639"/>
                <a:gd name="connsiteY52" fmla="*/ 506940 h 626500"/>
                <a:gd name="connsiteX53" fmla="*/ 974294 w 1771639"/>
                <a:gd name="connsiteY53" fmla="*/ 513190 h 626500"/>
                <a:gd name="connsiteX54" fmla="*/ 1020030 w 1771639"/>
                <a:gd name="connsiteY54" fmla="*/ 461651 h 626500"/>
                <a:gd name="connsiteX55" fmla="*/ 1197912 w 1771639"/>
                <a:gd name="connsiteY55" fmla="*/ 383561 h 626500"/>
                <a:gd name="connsiteX56" fmla="*/ 1293452 w 1771639"/>
                <a:gd name="connsiteY56" fmla="*/ 408468 h 626500"/>
                <a:gd name="connsiteX57" fmla="*/ 1297572 w 1771639"/>
                <a:gd name="connsiteY57" fmla="*/ 411087 h 626500"/>
                <a:gd name="connsiteX58" fmla="*/ 1302189 w 1771639"/>
                <a:gd name="connsiteY58" fmla="*/ 400947 h 626500"/>
                <a:gd name="connsiteX59" fmla="*/ 1452775 w 1771639"/>
                <a:gd name="connsiteY59" fmla="*/ 286319 h 626500"/>
                <a:gd name="connsiteX60" fmla="*/ 1484890 w 1771639"/>
                <a:gd name="connsiteY60" fmla="*/ 291862 h 626500"/>
                <a:gd name="connsiteX61" fmla="*/ 1486080 w 1771639"/>
                <a:gd name="connsiteY61" fmla="*/ 292457 h 626500"/>
                <a:gd name="connsiteX62" fmla="*/ 1517372 w 1771639"/>
                <a:gd name="connsiteY62" fmla="*/ 242329 h 626500"/>
                <a:gd name="connsiteX63" fmla="*/ 1563863 w 1771639"/>
                <a:gd name="connsiteY63" fmla="*/ 197544 h 626500"/>
                <a:gd name="connsiteX64" fmla="*/ 1558564 w 1771639"/>
                <a:gd name="connsiteY64" fmla="*/ 196926 h 626500"/>
                <a:gd name="connsiteX65" fmla="*/ 1522226 w 1771639"/>
                <a:gd name="connsiteY65" fmla="*/ 160716 h 626500"/>
                <a:gd name="connsiteX66" fmla="*/ 1649949 w 1771639"/>
                <a:gd name="connsiteY66" fmla="*/ 0 h 626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1771639" h="626500">
                  <a:moveTo>
                    <a:pt x="1649949" y="0"/>
                  </a:moveTo>
                  <a:cubicBezTo>
                    <a:pt x="1718823" y="0"/>
                    <a:pt x="1771639" y="135026"/>
                    <a:pt x="1771639" y="160716"/>
                  </a:cubicBezTo>
                  <a:cubicBezTo>
                    <a:pt x="1771639" y="179984"/>
                    <a:pt x="1740233" y="196515"/>
                    <a:pt x="1695474" y="203577"/>
                  </a:cubicBezTo>
                  <a:lnTo>
                    <a:pt x="1688429" y="204107"/>
                  </a:lnTo>
                  <a:lnTo>
                    <a:pt x="1727709" y="245611"/>
                  </a:lnTo>
                  <a:cubicBezTo>
                    <a:pt x="1753752" y="282184"/>
                    <a:pt x="1769517" y="321933"/>
                    <a:pt x="1769517" y="334640"/>
                  </a:cubicBezTo>
                  <a:cubicBezTo>
                    <a:pt x="1769517" y="360055"/>
                    <a:pt x="1702857" y="380658"/>
                    <a:pt x="1620627" y="380658"/>
                  </a:cubicBezTo>
                  <a:lnTo>
                    <a:pt x="1579154" y="376650"/>
                  </a:lnTo>
                  <a:lnTo>
                    <a:pt x="1597096" y="404482"/>
                  </a:lnTo>
                  <a:cubicBezTo>
                    <a:pt x="1604838" y="419892"/>
                    <a:pt x="1609078" y="432447"/>
                    <a:pt x="1609078" y="438529"/>
                  </a:cubicBezTo>
                  <a:cubicBezTo>
                    <a:pt x="1609078" y="462859"/>
                    <a:pt x="1537364" y="482583"/>
                    <a:pt x="1448901" y="482583"/>
                  </a:cubicBezTo>
                  <a:lnTo>
                    <a:pt x="1379224" y="476592"/>
                  </a:lnTo>
                  <a:lnTo>
                    <a:pt x="1421231" y="528102"/>
                  </a:lnTo>
                  <a:cubicBezTo>
                    <a:pt x="1433211" y="546952"/>
                    <a:pt x="1439772" y="562309"/>
                    <a:pt x="1439772" y="569750"/>
                  </a:cubicBezTo>
                  <a:cubicBezTo>
                    <a:pt x="1439772" y="599511"/>
                    <a:pt x="1328804" y="623638"/>
                    <a:pt x="1191917" y="623638"/>
                  </a:cubicBezTo>
                  <a:cubicBezTo>
                    <a:pt x="1123474" y="623638"/>
                    <a:pt x="1061261" y="620169"/>
                    <a:pt x="1016283" y="611699"/>
                  </a:cubicBezTo>
                  <a:lnTo>
                    <a:pt x="998186" y="606032"/>
                  </a:lnTo>
                  <a:lnTo>
                    <a:pt x="965087" y="614567"/>
                  </a:lnTo>
                  <a:cubicBezTo>
                    <a:pt x="922685" y="621940"/>
                    <a:pt x="864107" y="626500"/>
                    <a:pt x="799403" y="626500"/>
                  </a:cubicBezTo>
                  <a:cubicBezTo>
                    <a:pt x="669996" y="626500"/>
                    <a:pt x="564146" y="616010"/>
                    <a:pt x="565091" y="585759"/>
                  </a:cubicBezTo>
                  <a:lnTo>
                    <a:pt x="570195" y="571505"/>
                  </a:lnTo>
                  <a:lnTo>
                    <a:pt x="562941" y="572687"/>
                  </a:lnTo>
                  <a:cubicBezTo>
                    <a:pt x="542903" y="574736"/>
                    <a:pt x="520871" y="575869"/>
                    <a:pt x="497745" y="575869"/>
                  </a:cubicBezTo>
                  <a:cubicBezTo>
                    <a:pt x="405241" y="575869"/>
                    <a:pt x="329576" y="565442"/>
                    <a:pt x="330251" y="535375"/>
                  </a:cubicBezTo>
                  <a:cubicBezTo>
                    <a:pt x="330420" y="527858"/>
                    <a:pt x="335445" y="515355"/>
                    <a:pt x="344332" y="500829"/>
                  </a:cubicBezTo>
                  <a:lnTo>
                    <a:pt x="358485" y="483094"/>
                  </a:lnTo>
                  <a:lnTo>
                    <a:pt x="314498" y="485666"/>
                  </a:lnTo>
                  <a:cubicBezTo>
                    <a:pt x="227543" y="485666"/>
                    <a:pt x="156417" y="473923"/>
                    <a:pt x="157052" y="440060"/>
                  </a:cubicBezTo>
                  <a:cubicBezTo>
                    <a:pt x="157211" y="431595"/>
                    <a:pt x="161934" y="417514"/>
                    <a:pt x="170288" y="401154"/>
                  </a:cubicBezTo>
                  <a:lnTo>
                    <a:pt x="189195" y="372769"/>
                  </a:lnTo>
                  <a:lnTo>
                    <a:pt x="172284" y="374042"/>
                  </a:lnTo>
                  <a:cubicBezTo>
                    <a:pt x="103410" y="374042"/>
                    <a:pt x="47075" y="362065"/>
                    <a:pt x="47577" y="327526"/>
                  </a:cubicBezTo>
                  <a:cubicBezTo>
                    <a:pt x="47829" y="310257"/>
                    <a:pt x="62541" y="270078"/>
                    <a:pt x="85800" y="234216"/>
                  </a:cubicBezTo>
                  <a:lnTo>
                    <a:pt x="90247" y="229046"/>
                  </a:lnTo>
                  <a:lnTo>
                    <a:pt x="83772" y="228798"/>
                  </a:lnTo>
                  <a:cubicBezTo>
                    <a:pt x="34369" y="224571"/>
                    <a:pt x="-412" y="213371"/>
                    <a:pt x="4" y="191414"/>
                  </a:cubicBezTo>
                  <a:cubicBezTo>
                    <a:pt x="557" y="162138"/>
                    <a:pt x="64788" y="55186"/>
                    <a:pt x="140606" y="55186"/>
                  </a:cubicBezTo>
                  <a:cubicBezTo>
                    <a:pt x="216425" y="55186"/>
                    <a:pt x="274568" y="169638"/>
                    <a:pt x="274568" y="191414"/>
                  </a:cubicBezTo>
                  <a:cubicBezTo>
                    <a:pt x="274568" y="196858"/>
                    <a:pt x="270727" y="202044"/>
                    <a:pt x="263780" y="206761"/>
                  </a:cubicBezTo>
                  <a:lnTo>
                    <a:pt x="244336" y="215044"/>
                  </a:lnTo>
                  <a:lnTo>
                    <a:pt x="261973" y="237535"/>
                  </a:lnTo>
                  <a:lnTo>
                    <a:pt x="286001" y="288082"/>
                  </a:lnTo>
                  <a:lnTo>
                    <a:pt x="286438" y="287871"/>
                  </a:lnTo>
                  <a:cubicBezTo>
                    <a:pt x="296775" y="284422"/>
                    <a:pt x="307437" y="282489"/>
                    <a:pt x="318306" y="282489"/>
                  </a:cubicBezTo>
                  <a:cubicBezTo>
                    <a:pt x="361783" y="282489"/>
                    <a:pt x="400193" y="315585"/>
                    <a:pt x="427733" y="351830"/>
                  </a:cubicBezTo>
                  <a:lnTo>
                    <a:pt x="459453" y="403651"/>
                  </a:lnTo>
                  <a:lnTo>
                    <a:pt x="467894" y="400242"/>
                  </a:lnTo>
                  <a:cubicBezTo>
                    <a:pt x="478891" y="397180"/>
                    <a:pt x="490234" y="395463"/>
                    <a:pt x="501797" y="395463"/>
                  </a:cubicBezTo>
                  <a:cubicBezTo>
                    <a:pt x="548049" y="395463"/>
                    <a:pt x="588909" y="424850"/>
                    <a:pt x="618207" y="457032"/>
                  </a:cubicBezTo>
                  <a:lnTo>
                    <a:pt x="648192" y="497918"/>
                  </a:lnTo>
                  <a:lnTo>
                    <a:pt x="713113" y="462736"/>
                  </a:lnTo>
                  <a:cubicBezTo>
                    <a:pt x="741603" y="451903"/>
                    <a:pt x="772719" y="444996"/>
                    <a:pt x="805071" y="444996"/>
                  </a:cubicBezTo>
                  <a:cubicBezTo>
                    <a:pt x="869774" y="444996"/>
                    <a:pt x="926935" y="474562"/>
                    <a:pt x="967920" y="506940"/>
                  </a:cubicBezTo>
                  <a:lnTo>
                    <a:pt x="974294" y="513190"/>
                  </a:lnTo>
                  <a:lnTo>
                    <a:pt x="1020030" y="461651"/>
                  </a:lnTo>
                  <a:cubicBezTo>
                    <a:pt x="1066256" y="420105"/>
                    <a:pt x="1129469" y="383561"/>
                    <a:pt x="1197912" y="383561"/>
                  </a:cubicBezTo>
                  <a:cubicBezTo>
                    <a:pt x="1232134" y="383561"/>
                    <a:pt x="1264361" y="393338"/>
                    <a:pt x="1293452" y="408468"/>
                  </a:cubicBezTo>
                  <a:lnTo>
                    <a:pt x="1297572" y="411087"/>
                  </a:lnTo>
                  <a:lnTo>
                    <a:pt x="1302189" y="400947"/>
                  </a:lnTo>
                  <a:cubicBezTo>
                    <a:pt x="1327686" y="353538"/>
                    <a:pt x="1386428" y="286319"/>
                    <a:pt x="1452775" y="286319"/>
                  </a:cubicBezTo>
                  <a:cubicBezTo>
                    <a:pt x="1463833" y="286319"/>
                    <a:pt x="1474569" y="288317"/>
                    <a:pt x="1484890" y="291862"/>
                  </a:cubicBezTo>
                  <a:lnTo>
                    <a:pt x="1486080" y="292457"/>
                  </a:lnTo>
                  <a:lnTo>
                    <a:pt x="1517372" y="242329"/>
                  </a:lnTo>
                  <a:lnTo>
                    <a:pt x="1563863" y="197544"/>
                  </a:lnTo>
                  <a:lnTo>
                    <a:pt x="1558564" y="196926"/>
                  </a:lnTo>
                  <a:cubicBezTo>
                    <a:pt x="1535933" y="189615"/>
                    <a:pt x="1521975" y="177986"/>
                    <a:pt x="1522226" y="160716"/>
                  </a:cubicBezTo>
                  <a:cubicBezTo>
                    <a:pt x="1522729" y="126178"/>
                    <a:pt x="1581076" y="0"/>
                    <a:pt x="1649949" y="0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87" name="フリーフォーム: 図形 386">
              <a:extLst>
                <a:ext uri="{FF2B5EF4-FFF2-40B4-BE49-F238E27FC236}">
                  <a16:creationId xmlns:a16="http://schemas.microsoft.com/office/drawing/2014/main" id="{4CC8C00F-FEEB-4F41-BB05-164EE4BDFDAF}"/>
                </a:ext>
              </a:extLst>
            </p:cNvPr>
            <p:cNvSpPr/>
            <p:nvPr/>
          </p:nvSpPr>
          <p:spPr bwMode="auto">
            <a:xfrm>
              <a:off x="7952134" y="5180338"/>
              <a:ext cx="1537754" cy="356673"/>
            </a:xfrm>
            <a:custGeom>
              <a:avLst/>
              <a:gdLst>
                <a:gd name="connsiteX0" fmla="*/ 753391 w 1537754"/>
                <a:gd name="connsiteY0" fmla="*/ 0 h 356673"/>
                <a:gd name="connsiteX1" fmla="*/ 866504 w 1537754"/>
                <a:gd name="connsiteY1" fmla="*/ 62421 h 356673"/>
                <a:gd name="connsiteX2" fmla="*/ 883755 w 1537754"/>
                <a:gd name="connsiteY2" fmla="*/ 86964 h 356673"/>
                <a:gd name="connsiteX3" fmla="*/ 884974 w 1537754"/>
                <a:gd name="connsiteY3" fmla="*/ 85354 h 356673"/>
                <a:gd name="connsiteX4" fmla="*/ 1004684 w 1537754"/>
                <a:gd name="connsiteY4" fmla="*/ 23766 h 356673"/>
                <a:gd name="connsiteX5" fmla="*/ 1120612 w 1537754"/>
                <a:gd name="connsiteY5" fmla="*/ 88386 h 356673"/>
                <a:gd name="connsiteX6" fmla="*/ 1143132 w 1537754"/>
                <a:gd name="connsiteY6" fmla="*/ 120749 h 356673"/>
                <a:gd name="connsiteX7" fmla="*/ 1164630 w 1537754"/>
                <a:gd name="connsiteY7" fmla="*/ 92888 h 356673"/>
                <a:gd name="connsiteX8" fmla="*/ 1201772 w 1537754"/>
                <a:gd name="connsiteY8" fmla="*/ 75752 h 356673"/>
                <a:gd name="connsiteX9" fmla="*/ 1287043 w 1537754"/>
                <a:gd name="connsiteY9" fmla="*/ 181307 h 356673"/>
                <a:gd name="connsiteX10" fmla="*/ 1289155 w 1537754"/>
                <a:gd name="connsiteY10" fmla="*/ 188676 h 356673"/>
                <a:gd name="connsiteX11" fmla="*/ 1318589 w 1537754"/>
                <a:gd name="connsiteY11" fmla="*/ 163445 h 356673"/>
                <a:gd name="connsiteX12" fmla="*/ 1381451 w 1537754"/>
                <a:gd name="connsiteY12" fmla="*/ 144262 h 356673"/>
                <a:gd name="connsiteX13" fmla="*/ 1537754 w 1537754"/>
                <a:gd name="connsiteY13" fmla="*/ 296472 h 356673"/>
                <a:gd name="connsiteX14" fmla="*/ 1377577 w 1537754"/>
                <a:gd name="connsiteY14" fmla="*/ 340526 h 356673"/>
                <a:gd name="connsiteX15" fmla="*/ 1217400 w 1537754"/>
                <a:gd name="connsiteY15" fmla="*/ 296472 h 356673"/>
                <a:gd name="connsiteX16" fmla="*/ 1230865 w 1537754"/>
                <a:gd name="connsiteY16" fmla="*/ 258889 h 356673"/>
                <a:gd name="connsiteX17" fmla="*/ 1241414 w 1537754"/>
                <a:gd name="connsiteY17" fmla="*/ 243853 h 356673"/>
                <a:gd name="connsiteX18" fmla="*/ 1199483 w 1537754"/>
                <a:gd name="connsiteY18" fmla="*/ 251075 h 356673"/>
                <a:gd name="connsiteX19" fmla="*/ 1104844 w 1537754"/>
                <a:gd name="connsiteY19" fmla="*/ 211721 h 356673"/>
                <a:gd name="connsiteX20" fmla="*/ 1107179 w 1537754"/>
                <a:gd name="connsiteY20" fmla="*/ 201868 h 356673"/>
                <a:gd name="connsiteX21" fmla="*/ 1000650 w 1537754"/>
                <a:gd name="connsiteY21" fmla="*/ 213111 h 356673"/>
                <a:gd name="connsiteX22" fmla="*/ 846675 w 1537754"/>
                <a:gd name="connsiteY22" fmla="*/ 190564 h 356673"/>
                <a:gd name="connsiteX23" fmla="*/ 835943 w 1537754"/>
                <a:gd name="connsiteY23" fmla="*/ 173866 h 356673"/>
                <a:gd name="connsiteX24" fmla="*/ 749455 w 1537754"/>
                <a:gd name="connsiteY24" fmla="*/ 182903 h 356673"/>
                <a:gd name="connsiteX25" fmla="*/ 650466 w 1537754"/>
                <a:gd name="connsiteY25" fmla="*/ 175096 h 356673"/>
                <a:gd name="connsiteX26" fmla="*/ 643081 w 1537754"/>
                <a:gd name="connsiteY26" fmla="*/ 183519 h 356673"/>
                <a:gd name="connsiteX27" fmla="*/ 502830 w 1537754"/>
                <a:gd name="connsiteY27" fmla="*/ 204927 h 356673"/>
                <a:gd name="connsiteX28" fmla="*/ 431823 w 1537754"/>
                <a:gd name="connsiteY28" fmla="*/ 199814 h 356673"/>
                <a:gd name="connsiteX29" fmla="*/ 433855 w 1537754"/>
                <a:gd name="connsiteY29" fmla="*/ 205425 h 356673"/>
                <a:gd name="connsiteX30" fmla="*/ 436405 w 1537754"/>
                <a:gd name="connsiteY30" fmla="*/ 218797 h 356673"/>
                <a:gd name="connsiteX31" fmla="*/ 304110 w 1537754"/>
                <a:gd name="connsiteY31" fmla="*/ 262350 h 356673"/>
                <a:gd name="connsiteX32" fmla="*/ 243777 w 1537754"/>
                <a:gd name="connsiteY32" fmla="*/ 256140 h 356673"/>
                <a:gd name="connsiteX33" fmla="*/ 259959 w 1537754"/>
                <a:gd name="connsiteY33" fmla="*/ 283889 h 356673"/>
                <a:gd name="connsiteX34" fmla="*/ 270060 w 1537754"/>
                <a:gd name="connsiteY34" fmla="*/ 315618 h 356673"/>
                <a:gd name="connsiteX35" fmla="*/ 135032 w 1537754"/>
                <a:gd name="connsiteY35" fmla="*/ 356673 h 356673"/>
                <a:gd name="connsiteX36" fmla="*/ 3 w 1537754"/>
                <a:gd name="connsiteY36" fmla="*/ 315618 h 356673"/>
                <a:gd name="connsiteX37" fmla="*/ 138298 w 1537754"/>
                <a:gd name="connsiteY37" fmla="*/ 173770 h 356673"/>
                <a:gd name="connsiteX38" fmla="*/ 165370 w 1537754"/>
                <a:gd name="connsiteY38" fmla="*/ 178935 h 356673"/>
                <a:gd name="connsiteX39" fmla="*/ 180733 w 1537754"/>
                <a:gd name="connsiteY39" fmla="*/ 187430 h 356673"/>
                <a:gd name="connsiteX40" fmla="*/ 182936 w 1537754"/>
                <a:gd name="connsiteY40" fmla="*/ 181641 h 356673"/>
                <a:gd name="connsiteX41" fmla="*/ 307309 w 1537754"/>
                <a:gd name="connsiteY41" fmla="*/ 68316 h 356673"/>
                <a:gd name="connsiteX42" fmla="*/ 358305 w 1537754"/>
                <a:gd name="connsiteY42" fmla="*/ 88446 h 356673"/>
                <a:gd name="connsiteX43" fmla="*/ 383152 w 1537754"/>
                <a:gd name="connsiteY43" fmla="*/ 116412 h 356673"/>
                <a:gd name="connsiteX44" fmla="*/ 397271 w 1537754"/>
                <a:gd name="connsiteY44" fmla="*/ 99560 h 356673"/>
                <a:gd name="connsiteX45" fmla="*/ 506512 w 1537754"/>
                <a:gd name="connsiteY45" fmla="*/ 48766 h 356673"/>
                <a:gd name="connsiteX46" fmla="*/ 565185 w 1537754"/>
                <a:gd name="connsiteY46" fmla="*/ 64967 h 356673"/>
                <a:gd name="connsiteX47" fmla="*/ 607139 w 1537754"/>
                <a:gd name="connsiteY47" fmla="*/ 97996 h 356673"/>
                <a:gd name="connsiteX48" fmla="*/ 636588 w 1537754"/>
                <a:gd name="connsiteY48" fmla="*/ 59493 h 356673"/>
                <a:gd name="connsiteX49" fmla="*/ 753391 w 1537754"/>
                <a:gd name="connsiteY49" fmla="*/ 0 h 3566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1537754" h="356673">
                  <a:moveTo>
                    <a:pt x="753391" y="0"/>
                  </a:moveTo>
                  <a:cubicBezTo>
                    <a:pt x="798333" y="0"/>
                    <a:pt x="838036" y="29794"/>
                    <a:pt x="866504" y="62421"/>
                  </a:cubicBezTo>
                  <a:lnTo>
                    <a:pt x="883755" y="86964"/>
                  </a:lnTo>
                  <a:lnTo>
                    <a:pt x="884974" y="85354"/>
                  </a:lnTo>
                  <a:cubicBezTo>
                    <a:pt x="916084" y="52588"/>
                    <a:pt x="958624" y="23766"/>
                    <a:pt x="1004684" y="23766"/>
                  </a:cubicBezTo>
                  <a:cubicBezTo>
                    <a:pt x="1050745" y="23766"/>
                    <a:pt x="1091436" y="54609"/>
                    <a:pt x="1120612" y="88386"/>
                  </a:cubicBezTo>
                  <a:lnTo>
                    <a:pt x="1143132" y="120749"/>
                  </a:lnTo>
                  <a:lnTo>
                    <a:pt x="1164630" y="92888"/>
                  </a:lnTo>
                  <a:cubicBezTo>
                    <a:pt x="1176137" y="82424"/>
                    <a:pt x="1188705" y="75752"/>
                    <a:pt x="1201772" y="75752"/>
                  </a:cubicBezTo>
                  <a:cubicBezTo>
                    <a:pt x="1240973" y="75752"/>
                    <a:pt x="1273319" y="140009"/>
                    <a:pt x="1287043" y="181307"/>
                  </a:cubicBezTo>
                  <a:lnTo>
                    <a:pt x="1289155" y="188676"/>
                  </a:lnTo>
                  <a:lnTo>
                    <a:pt x="1318589" y="163445"/>
                  </a:lnTo>
                  <a:cubicBezTo>
                    <a:pt x="1338065" y="151731"/>
                    <a:pt x="1359336" y="144262"/>
                    <a:pt x="1381451" y="144262"/>
                  </a:cubicBezTo>
                  <a:cubicBezTo>
                    <a:pt x="1469915" y="144262"/>
                    <a:pt x="1537754" y="272142"/>
                    <a:pt x="1537754" y="296472"/>
                  </a:cubicBezTo>
                  <a:cubicBezTo>
                    <a:pt x="1537754" y="320802"/>
                    <a:pt x="1466040" y="340526"/>
                    <a:pt x="1377577" y="340526"/>
                  </a:cubicBezTo>
                  <a:cubicBezTo>
                    <a:pt x="1289114" y="340526"/>
                    <a:pt x="1216754" y="329182"/>
                    <a:pt x="1217400" y="296472"/>
                  </a:cubicBezTo>
                  <a:cubicBezTo>
                    <a:pt x="1217562" y="288294"/>
                    <a:pt x="1222367" y="274692"/>
                    <a:pt x="1230865" y="258889"/>
                  </a:cubicBezTo>
                  <a:lnTo>
                    <a:pt x="1241414" y="243853"/>
                  </a:lnTo>
                  <a:lnTo>
                    <a:pt x="1199483" y="251075"/>
                  </a:lnTo>
                  <a:cubicBezTo>
                    <a:pt x="1147215" y="251075"/>
                    <a:pt x="1104462" y="240942"/>
                    <a:pt x="1104844" y="211721"/>
                  </a:cubicBezTo>
                  <a:lnTo>
                    <a:pt x="1107179" y="201868"/>
                  </a:lnTo>
                  <a:lnTo>
                    <a:pt x="1000650" y="213111"/>
                  </a:lnTo>
                  <a:cubicBezTo>
                    <a:pt x="931559" y="213111"/>
                    <a:pt x="871902" y="206955"/>
                    <a:pt x="846675" y="190564"/>
                  </a:cubicBezTo>
                  <a:lnTo>
                    <a:pt x="835943" y="173866"/>
                  </a:lnTo>
                  <a:lnTo>
                    <a:pt x="749455" y="182903"/>
                  </a:lnTo>
                  <a:lnTo>
                    <a:pt x="650466" y="175096"/>
                  </a:lnTo>
                  <a:lnTo>
                    <a:pt x="643081" y="183519"/>
                  </a:lnTo>
                  <a:cubicBezTo>
                    <a:pt x="619974" y="196100"/>
                    <a:pt x="565879" y="204927"/>
                    <a:pt x="502830" y="204927"/>
                  </a:cubicBezTo>
                  <a:lnTo>
                    <a:pt x="431823" y="199814"/>
                  </a:lnTo>
                  <a:lnTo>
                    <a:pt x="433855" y="205425"/>
                  </a:lnTo>
                  <a:cubicBezTo>
                    <a:pt x="435529" y="211184"/>
                    <a:pt x="436405" y="215790"/>
                    <a:pt x="436405" y="218797"/>
                  </a:cubicBezTo>
                  <a:cubicBezTo>
                    <a:pt x="436405" y="242850"/>
                    <a:pt x="377174" y="262350"/>
                    <a:pt x="304110" y="262350"/>
                  </a:cubicBezTo>
                  <a:lnTo>
                    <a:pt x="243777" y="256140"/>
                  </a:lnTo>
                  <a:lnTo>
                    <a:pt x="259959" y="283889"/>
                  </a:lnTo>
                  <a:cubicBezTo>
                    <a:pt x="266486" y="298250"/>
                    <a:pt x="270060" y="309950"/>
                    <a:pt x="270060" y="315618"/>
                  </a:cubicBezTo>
                  <a:cubicBezTo>
                    <a:pt x="270060" y="338292"/>
                    <a:pt x="209606" y="356673"/>
                    <a:pt x="135032" y="356673"/>
                  </a:cubicBezTo>
                  <a:cubicBezTo>
                    <a:pt x="60458" y="356673"/>
                    <a:pt x="-541" y="346102"/>
                    <a:pt x="3" y="315618"/>
                  </a:cubicBezTo>
                  <a:cubicBezTo>
                    <a:pt x="548" y="285134"/>
                    <a:pt x="63724" y="173770"/>
                    <a:pt x="138298" y="173770"/>
                  </a:cubicBezTo>
                  <a:cubicBezTo>
                    <a:pt x="147619" y="173770"/>
                    <a:pt x="156669" y="175632"/>
                    <a:pt x="165370" y="178935"/>
                  </a:cubicBezTo>
                  <a:lnTo>
                    <a:pt x="180733" y="187430"/>
                  </a:lnTo>
                  <a:lnTo>
                    <a:pt x="182936" y="181641"/>
                  </a:lnTo>
                  <a:cubicBezTo>
                    <a:pt x="203994" y="134771"/>
                    <a:pt x="252511" y="68316"/>
                    <a:pt x="307309" y="68316"/>
                  </a:cubicBezTo>
                  <a:cubicBezTo>
                    <a:pt x="325576" y="68316"/>
                    <a:pt x="342777" y="76218"/>
                    <a:pt x="358305" y="88446"/>
                  </a:cubicBezTo>
                  <a:lnTo>
                    <a:pt x="383152" y="116412"/>
                  </a:lnTo>
                  <a:lnTo>
                    <a:pt x="397271" y="99560"/>
                  </a:lnTo>
                  <a:cubicBezTo>
                    <a:pt x="425660" y="72537"/>
                    <a:pt x="464480" y="48766"/>
                    <a:pt x="506512" y="48766"/>
                  </a:cubicBezTo>
                  <a:cubicBezTo>
                    <a:pt x="527528" y="48766"/>
                    <a:pt x="547319" y="55125"/>
                    <a:pt x="565185" y="64967"/>
                  </a:cubicBezTo>
                  <a:lnTo>
                    <a:pt x="607139" y="97996"/>
                  </a:lnTo>
                  <a:lnTo>
                    <a:pt x="636588" y="59493"/>
                  </a:lnTo>
                  <a:cubicBezTo>
                    <a:pt x="666942" y="27841"/>
                    <a:pt x="708449" y="0"/>
                    <a:pt x="753391" y="0"/>
                  </a:cubicBezTo>
                  <a:close/>
                </a:path>
              </a:pathLst>
            </a:custGeom>
            <a:solidFill>
              <a:schemeClr val="tx1">
                <a:alpha val="7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88" name="グループ化 387">
              <a:extLst>
                <a:ext uri="{FF2B5EF4-FFF2-40B4-BE49-F238E27FC236}">
                  <a16:creationId xmlns:a16="http://schemas.microsoft.com/office/drawing/2014/main" id="{693D517E-72BD-48D3-BB07-409A147716C8}"/>
                </a:ext>
              </a:extLst>
            </p:cNvPr>
            <p:cNvGrpSpPr/>
            <p:nvPr/>
          </p:nvGrpSpPr>
          <p:grpSpPr>
            <a:xfrm>
              <a:off x="7952135" y="5154498"/>
              <a:ext cx="1537754" cy="356673"/>
              <a:chOff x="2309919" y="3290264"/>
              <a:chExt cx="1537754" cy="356673"/>
            </a:xfrm>
          </p:grpSpPr>
          <p:sp>
            <p:nvSpPr>
              <p:cNvPr id="453" name="楕円 2">
                <a:extLst>
                  <a:ext uri="{FF2B5EF4-FFF2-40B4-BE49-F238E27FC236}">
                    <a16:creationId xmlns:a16="http://schemas.microsoft.com/office/drawing/2014/main" id="{CCACB95F-60A8-45FF-96FE-428265623F28}"/>
                  </a:ext>
                </a:extLst>
              </p:cNvPr>
              <p:cNvSpPr/>
              <p:nvPr/>
            </p:nvSpPr>
            <p:spPr bwMode="auto">
              <a:xfrm>
                <a:off x="2896620" y="3290264"/>
                <a:ext cx="325503" cy="182903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7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4" name="楕円 2">
                <a:extLst>
                  <a:ext uri="{FF2B5EF4-FFF2-40B4-BE49-F238E27FC236}">
                    <a16:creationId xmlns:a16="http://schemas.microsoft.com/office/drawing/2014/main" id="{7E07FF48-2AD5-48C5-A4B4-2403ACF575B1}"/>
                  </a:ext>
                </a:extLst>
              </p:cNvPr>
              <p:cNvSpPr/>
              <p:nvPr/>
            </p:nvSpPr>
            <p:spPr bwMode="auto">
              <a:xfrm>
                <a:off x="2660533" y="3339030"/>
                <a:ext cx="304429" cy="156161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5" name="楕円 2">
                <a:extLst>
                  <a:ext uri="{FF2B5EF4-FFF2-40B4-BE49-F238E27FC236}">
                    <a16:creationId xmlns:a16="http://schemas.microsoft.com/office/drawing/2014/main" id="{879312CA-1276-4B81-B473-001CADA14860}"/>
                  </a:ext>
                </a:extLst>
              </p:cNvPr>
              <p:cNvSpPr/>
              <p:nvPr/>
            </p:nvSpPr>
            <p:spPr bwMode="auto">
              <a:xfrm>
                <a:off x="3143765" y="3314030"/>
                <a:ext cx="333603" cy="189345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6" name="楕円 2">
                <a:extLst>
                  <a:ext uri="{FF2B5EF4-FFF2-40B4-BE49-F238E27FC236}">
                    <a16:creationId xmlns:a16="http://schemas.microsoft.com/office/drawing/2014/main" id="{9C37BE2D-E4EC-4E39-9127-AF183A549397}"/>
                  </a:ext>
                </a:extLst>
              </p:cNvPr>
              <p:cNvSpPr/>
              <p:nvPr/>
            </p:nvSpPr>
            <p:spPr bwMode="auto">
              <a:xfrm>
                <a:off x="2481730" y="3358580"/>
                <a:ext cx="264594" cy="194034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7" name="楕円 2">
                <a:extLst>
                  <a:ext uri="{FF2B5EF4-FFF2-40B4-BE49-F238E27FC236}">
                    <a16:creationId xmlns:a16="http://schemas.microsoft.com/office/drawing/2014/main" id="{8FD44DD2-E9BC-4280-8E8C-BA1CC017EF77}"/>
                  </a:ext>
                </a:extLst>
              </p:cNvPr>
              <p:cNvSpPr/>
              <p:nvPr/>
            </p:nvSpPr>
            <p:spPr bwMode="auto">
              <a:xfrm>
                <a:off x="2309919" y="3464034"/>
                <a:ext cx="270060" cy="182903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7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8" name="楕円 2">
                <a:extLst>
                  <a:ext uri="{FF2B5EF4-FFF2-40B4-BE49-F238E27FC236}">
                    <a16:creationId xmlns:a16="http://schemas.microsoft.com/office/drawing/2014/main" id="{91C5099F-4F76-4F16-A8C9-A723D9E3B373}"/>
                  </a:ext>
                </a:extLst>
              </p:cNvPr>
              <p:cNvSpPr/>
              <p:nvPr/>
            </p:nvSpPr>
            <p:spPr bwMode="auto">
              <a:xfrm>
                <a:off x="3414760" y="3366016"/>
                <a:ext cx="189281" cy="175323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9" name="楕円 2">
                <a:extLst>
                  <a:ext uri="{FF2B5EF4-FFF2-40B4-BE49-F238E27FC236}">
                    <a16:creationId xmlns:a16="http://schemas.microsoft.com/office/drawing/2014/main" id="{7CFE89B3-0AA9-4772-A0FB-AD9FE50D83EC}"/>
                  </a:ext>
                </a:extLst>
              </p:cNvPr>
              <p:cNvSpPr/>
              <p:nvPr/>
            </p:nvSpPr>
            <p:spPr bwMode="auto">
              <a:xfrm>
                <a:off x="3527315" y="3434526"/>
                <a:ext cx="320358" cy="196264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7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89" name="フリーフォーム 1125">
              <a:extLst>
                <a:ext uri="{FF2B5EF4-FFF2-40B4-BE49-F238E27FC236}">
                  <a16:creationId xmlns:a16="http://schemas.microsoft.com/office/drawing/2014/main" id="{B3C159AB-B5F8-4886-9433-0CC3D46D30E4}"/>
                </a:ext>
              </a:extLst>
            </p:cNvPr>
            <p:cNvSpPr/>
            <p:nvPr/>
          </p:nvSpPr>
          <p:spPr>
            <a:xfrm>
              <a:off x="8451750" y="5275437"/>
              <a:ext cx="500130" cy="552711"/>
            </a:xfrm>
            <a:custGeom>
              <a:avLst/>
              <a:gdLst>
                <a:gd name="connsiteX0" fmla="*/ 388699 w 777399"/>
                <a:gd name="connsiteY0" fmla="*/ 0 h 902898"/>
                <a:gd name="connsiteX1" fmla="*/ 647465 w 777399"/>
                <a:gd name="connsiteY1" fmla="*/ 109540 h 902898"/>
                <a:gd name="connsiteX2" fmla="*/ 647464 w 777399"/>
                <a:gd name="connsiteY2" fmla="*/ 109540 h 902898"/>
                <a:gd name="connsiteX3" fmla="*/ 694357 w 777399"/>
                <a:gd name="connsiteY3" fmla="*/ 579777 h 902898"/>
                <a:gd name="connsiteX4" fmla="*/ 669750 w 777399"/>
                <a:gd name="connsiteY4" fmla="*/ 610564 h 902898"/>
                <a:gd name="connsiteX5" fmla="*/ 676187 w 777399"/>
                <a:gd name="connsiteY5" fmla="*/ 612251 h 902898"/>
                <a:gd name="connsiteX6" fmla="*/ 774010 w 777399"/>
                <a:gd name="connsiteY6" fmla="*/ 609731 h 902898"/>
                <a:gd name="connsiteX7" fmla="*/ 672789 w 777399"/>
                <a:gd name="connsiteY7" fmla="*/ 676818 h 902898"/>
                <a:gd name="connsiteX8" fmla="*/ 614847 w 777399"/>
                <a:gd name="connsiteY8" fmla="*/ 676103 h 902898"/>
                <a:gd name="connsiteX9" fmla="*/ 630982 w 777399"/>
                <a:gd name="connsiteY9" fmla="*/ 688395 h 902898"/>
                <a:gd name="connsiteX10" fmla="*/ 777399 w 777399"/>
                <a:gd name="connsiteY10" fmla="*/ 731780 h 902898"/>
                <a:gd name="connsiteX11" fmla="*/ 656169 w 777399"/>
                <a:gd name="connsiteY11" fmla="*/ 769582 h 902898"/>
                <a:gd name="connsiteX12" fmla="*/ 597307 w 777399"/>
                <a:gd name="connsiteY12" fmla="*/ 754882 h 902898"/>
                <a:gd name="connsiteX13" fmla="*/ 629659 w 777399"/>
                <a:gd name="connsiteY13" fmla="*/ 777146 h 902898"/>
                <a:gd name="connsiteX14" fmla="*/ 727066 w 777399"/>
                <a:gd name="connsiteY14" fmla="*/ 811041 h 902898"/>
                <a:gd name="connsiteX15" fmla="*/ 532253 w 777399"/>
                <a:gd name="connsiteY15" fmla="*/ 804200 h 902898"/>
                <a:gd name="connsiteX16" fmla="*/ 506636 w 777399"/>
                <a:gd name="connsiteY16" fmla="*/ 782369 h 902898"/>
                <a:gd name="connsiteX17" fmla="*/ 388699 w 777399"/>
                <a:gd name="connsiteY17" fmla="*/ 902898 h 902898"/>
                <a:gd name="connsiteX18" fmla="*/ 270763 w 777399"/>
                <a:gd name="connsiteY18" fmla="*/ 782371 h 902898"/>
                <a:gd name="connsiteX19" fmla="*/ 245145 w 777399"/>
                <a:gd name="connsiteY19" fmla="*/ 804202 h 902898"/>
                <a:gd name="connsiteX20" fmla="*/ 50333 w 777399"/>
                <a:gd name="connsiteY20" fmla="*/ 811043 h 902898"/>
                <a:gd name="connsiteX21" fmla="*/ 147740 w 777399"/>
                <a:gd name="connsiteY21" fmla="*/ 777148 h 902898"/>
                <a:gd name="connsiteX22" fmla="*/ 180091 w 777399"/>
                <a:gd name="connsiteY22" fmla="*/ 754884 h 902898"/>
                <a:gd name="connsiteX23" fmla="*/ 121229 w 777399"/>
                <a:gd name="connsiteY23" fmla="*/ 769584 h 902898"/>
                <a:gd name="connsiteX24" fmla="*/ 0 w 777399"/>
                <a:gd name="connsiteY24" fmla="*/ 731782 h 902898"/>
                <a:gd name="connsiteX25" fmla="*/ 146417 w 777399"/>
                <a:gd name="connsiteY25" fmla="*/ 688397 h 902898"/>
                <a:gd name="connsiteX26" fmla="*/ 162551 w 777399"/>
                <a:gd name="connsiteY26" fmla="*/ 676105 h 902898"/>
                <a:gd name="connsiteX27" fmla="*/ 104609 w 777399"/>
                <a:gd name="connsiteY27" fmla="*/ 676820 h 902898"/>
                <a:gd name="connsiteX28" fmla="*/ 3389 w 777399"/>
                <a:gd name="connsiteY28" fmla="*/ 609733 h 902898"/>
                <a:gd name="connsiteX29" fmla="*/ 101212 w 777399"/>
                <a:gd name="connsiteY29" fmla="*/ 612253 h 902898"/>
                <a:gd name="connsiteX30" fmla="*/ 107649 w 777399"/>
                <a:gd name="connsiteY30" fmla="*/ 610565 h 902898"/>
                <a:gd name="connsiteX31" fmla="*/ 83040 w 777399"/>
                <a:gd name="connsiteY31" fmla="*/ 579776 h 902898"/>
                <a:gd name="connsiteX32" fmla="*/ 129933 w 777399"/>
                <a:gd name="connsiteY32" fmla="*/ 109540 h 902898"/>
                <a:gd name="connsiteX33" fmla="*/ 388699 w 777399"/>
                <a:gd name="connsiteY33" fmla="*/ 0 h 902898"/>
                <a:gd name="connsiteX0" fmla="*/ 388699 w 777399"/>
                <a:gd name="connsiteY0" fmla="*/ 0 h 834724"/>
                <a:gd name="connsiteX1" fmla="*/ 647465 w 777399"/>
                <a:gd name="connsiteY1" fmla="*/ 109540 h 834724"/>
                <a:gd name="connsiteX2" fmla="*/ 647464 w 777399"/>
                <a:gd name="connsiteY2" fmla="*/ 109540 h 834724"/>
                <a:gd name="connsiteX3" fmla="*/ 694357 w 777399"/>
                <a:gd name="connsiteY3" fmla="*/ 579777 h 834724"/>
                <a:gd name="connsiteX4" fmla="*/ 669750 w 777399"/>
                <a:gd name="connsiteY4" fmla="*/ 610564 h 834724"/>
                <a:gd name="connsiteX5" fmla="*/ 676187 w 777399"/>
                <a:gd name="connsiteY5" fmla="*/ 612251 h 834724"/>
                <a:gd name="connsiteX6" fmla="*/ 774010 w 777399"/>
                <a:gd name="connsiteY6" fmla="*/ 609731 h 834724"/>
                <a:gd name="connsiteX7" fmla="*/ 672789 w 777399"/>
                <a:gd name="connsiteY7" fmla="*/ 676818 h 834724"/>
                <a:gd name="connsiteX8" fmla="*/ 614847 w 777399"/>
                <a:gd name="connsiteY8" fmla="*/ 676103 h 834724"/>
                <a:gd name="connsiteX9" fmla="*/ 630982 w 777399"/>
                <a:gd name="connsiteY9" fmla="*/ 688395 h 834724"/>
                <a:gd name="connsiteX10" fmla="*/ 777399 w 777399"/>
                <a:gd name="connsiteY10" fmla="*/ 731780 h 834724"/>
                <a:gd name="connsiteX11" fmla="*/ 656169 w 777399"/>
                <a:gd name="connsiteY11" fmla="*/ 769582 h 834724"/>
                <a:gd name="connsiteX12" fmla="*/ 597307 w 777399"/>
                <a:gd name="connsiteY12" fmla="*/ 754882 h 834724"/>
                <a:gd name="connsiteX13" fmla="*/ 629659 w 777399"/>
                <a:gd name="connsiteY13" fmla="*/ 777146 h 834724"/>
                <a:gd name="connsiteX14" fmla="*/ 727066 w 777399"/>
                <a:gd name="connsiteY14" fmla="*/ 811041 h 834724"/>
                <a:gd name="connsiteX15" fmla="*/ 532253 w 777399"/>
                <a:gd name="connsiteY15" fmla="*/ 804200 h 834724"/>
                <a:gd name="connsiteX16" fmla="*/ 506636 w 777399"/>
                <a:gd name="connsiteY16" fmla="*/ 782369 h 834724"/>
                <a:gd name="connsiteX17" fmla="*/ 270763 w 777399"/>
                <a:gd name="connsiteY17" fmla="*/ 782371 h 834724"/>
                <a:gd name="connsiteX18" fmla="*/ 245145 w 777399"/>
                <a:gd name="connsiteY18" fmla="*/ 804202 h 834724"/>
                <a:gd name="connsiteX19" fmla="*/ 50333 w 777399"/>
                <a:gd name="connsiteY19" fmla="*/ 811043 h 834724"/>
                <a:gd name="connsiteX20" fmla="*/ 147740 w 777399"/>
                <a:gd name="connsiteY20" fmla="*/ 777148 h 834724"/>
                <a:gd name="connsiteX21" fmla="*/ 180091 w 777399"/>
                <a:gd name="connsiteY21" fmla="*/ 754884 h 834724"/>
                <a:gd name="connsiteX22" fmla="*/ 121229 w 777399"/>
                <a:gd name="connsiteY22" fmla="*/ 769584 h 834724"/>
                <a:gd name="connsiteX23" fmla="*/ 0 w 777399"/>
                <a:gd name="connsiteY23" fmla="*/ 731782 h 834724"/>
                <a:gd name="connsiteX24" fmla="*/ 146417 w 777399"/>
                <a:gd name="connsiteY24" fmla="*/ 688397 h 834724"/>
                <a:gd name="connsiteX25" fmla="*/ 162551 w 777399"/>
                <a:gd name="connsiteY25" fmla="*/ 676105 h 834724"/>
                <a:gd name="connsiteX26" fmla="*/ 104609 w 777399"/>
                <a:gd name="connsiteY26" fmla="*/ 676820 h 834724"/>
                <a:gd name="connsiteX27" fmla="*/ 3389 w 777399"/>
                <a:gd name="connsiteY27" fmla="*/ 609733 h 834724"/>
                <a:gd name="connsiteX28" fmla="*/ 101212 w 777399"/>
                <a:gd name="connsiteY28" fmla="*/ 612253 h 834724"/>
                <a:gd name="connsiteX29" fmla="*/ 107649 w 777399"/>
                <a:gd name="connsiteY29" fmla="*/ 610565 h 834724"/>
                <a:gd name="connsiteX30" fmla="*/ 83040 w 777399"/>
                <a:gd name="connsiteY30" fmla="*/ 579776 h 834724"/>
                <a:gd name="connsiteX31" fmla="*/ 129933 w 777399"/>
                <a:gd name="connsiteY31" fmla="*/ 109540 h 834724"/>
                <a:gd name="connsiteX32" fmla="*/ 388699 w 777399"/>
                <a:gd name="connsiteY32" fmla="*/ 0 h 834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777399" h="834724">
                  <a:moveTo>
                    <a:pt x="388699" y="0"/>
                  </a:moveTo>
                  <a:cubicBezTo>
                    <a:pt x="482354" y="0"/>
                    <a:pt x="576008" y="36513"/>
                    <a:pt x="647465" y="109540"/>
                  </a:cubicBezTo>
                  <a:lnTo>
                    <a:pt x="647464" y="109540"/>
                  </a:lnTo>
                  <a:cubicBezTo>
                    <a:pt x="772512" y="237336"/>
                    <a:pt x="788143" y="434611"/>
                    <a:pt x="694357" y="579777"/>
                  </a:cubicBezTo>
                  <a:lnTo>
                    <a:pt x="669750" y="610564"/>
                  </a:lnTo>
                  <a:lnTo>
                    <a:pt x="676187" y="612251"/>
                  </a:lnTo>
                  <a:cubicBezTo>
                    <a:pt x="709368" y="617786"/>
                    <a:pt x="742723" y="617071"/>
                    <a:pt x="774010" y="609731"/>
                  </a:cubicBezTo>
                  <a:cubicBezTo>
                    <a:pt x="752783" y="646497"/>
                    <a:pt x="715656" y="669442"/>
                    <a:pt x="672789" y="676818"/>
                  </a:cubicBezTo>
                  <a:lnTo>
                    <a:pt x="614847" y="676103"/>
                  </a:lnTo>
                  <a:lnTo>
                    <a:pt x="630982" y="688395"/>
                  </a:lnTo>
                  <a:cubicBezTo>
                    <a:pt x="675383" y="716234"/>
                    <a:pt x="726756" y="731722"/>
                    <a:pt x="777399" y="731780"/>
                  </a:cubicBezTo>
                  <a:cubicBezTo>
                    <a:pt x="745459" y="760690"/>
                    <a:pt x="701469" y="773020"/>
                    <a:pt x="656169" y="769582"/>
                  </a:cubicBezTo>
                  <a:lnTo>
                    <a:pt x="597307" y="754882"/>
                  </a:lnTo>
                  <a:lnTo>
                    <a:pt x="629659" y="777146"/>
                  </a:lnTo>
                  <a:cubicBezTo>
                    <a:pt x="659834" y="794188"/>
                    <a:pt x="693001" y="805880"/>
                    <a:pt x="727066" y="811041"/>
                  </a:cubicBezTo>
                  <a:cubicBezTo>
                    <a:pt x="671108" y="845963"/>
                    <a:pt x="594094" y="841073"/>
                    <a:pt x="532253" y="804200"/>
                  </a:cubicBezTo>
                  <a:lnTo>
                    <a:pt x="506636" y="782369"/>
                  </a:lnTo>
                  <a:lnTo>
                    <a:pt x="270763" y="782371"/>
                  </a:lnTo>
                  <a:lnTo>
                    <a:pt x="245145" y="804202"/>
                  </a:lnTo>
                  <a:cubicBezTo>
                    <a:pt x="183305" y="841075"/>
                    <a:pt x="106291" y="845965"/>
                    <a:pt x="50333" y="811043"/>
                  </a:cubicBezTo>
                  <a:cubicBezTo>
                    <a:pt x="84398" y="805882"/>
                    <a:pt x="117565" y="794190"/>
                    <a:pt x="147740" y="777148"/>
                  </a:cubicBezTo>
                  <a:lnTo>
                    <a:pt x="180091" y="754884"/>
                  </a:lnTo>
                  <a:lnTo>
                    <a:pt x="121229" y="769584"/>
                  </a:lnTo>
                  <a:cubicBezTo>
                    <a:pt x="75929" y="773022"/>
                    <a:pt x="31940" y="760692"/>
                    <a:pt x="0" y="731782"/>
                  </a:cubicBezTo>
                  <a:cubicBezTo>
                    <a:pt x="50642" y="731724"/>
                    <a:pt x="102015" y="716236"/>
                    <a:pt x="146417" y="688397"/>
                  </a:cubicBezTo>
                  <a:lnTo>
                    <a:pt x="162551" y="676105"/>
                  </a:lnTo>
                  <a:lnTo>
                    <a:pt x="104609" y="676820"/>
                  </a:lnTo>
                  <a:cubicBezTo>
                    <a:pt x="61743" y="669444"/>
                    <a:pt x="24616" y="646499"/>
                    <a:pt x="3389" y="609733"/>
                  </a:cubicBezTo>
                  <a:cubicBezTo>
                    <a:pt x="34676" y="617073"/>
                    <a:pt x="68031" y="617788"/>
                    <a:pt x="101212" y="612253"/>
                  </a:cubicBezTo>
                  <a:lnTo>
                    <a:pt x="107649" y="610565"/>
                  </a:lnTo>
                  <a:lnTo>
                    <a:pt x="83040" y="579776"/>
                  </a:lnTo>
                  <a:cubicBezTo>
                    <a:pt x="-10745" y="434610"/>
                    <a:pt x="4886" y="237336"/>
                    <a:pt x="129933" y="109540"/>
                  </a:cubicBezTo>
                  <a:cubicBezTo>
                    <a:pt x="201389" y="36513"/>
                    <a:pt x="295045" y="0"/>
                    <a:pt x="388699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90" name="フリーフォーム: 図形 389">
              <a:extLst>
                <a:ext uri="{FF2B5EF4-FFF2-40B4-BE49-F238E27FC236}">
                  <a16:creationId xmlns:a16="http://schemas.microsoft.com/office/drawing/2014/main" id="{183AD44D-1990-40E0-8EC3-55AD0C3B7D9E}"/>
                </a:ext>
              </a:extLst>
            </p:cNvPr>
            <p:cNvSpPr/>
            <p:nvPr/>
          </p:nvSpPr>
          <p:spPr bwMode="auto">
            <a:xfrm>
              <a:off x="8507495" y="5720991"/>
              <a:ext cx="388641" cy="199877"/>
            </a:xfrm>
            <a:custGeom>
              <a:avLst/>
              <a:gdLst>
                <a:gd name="connsiteX0" fmla="*/ 198851 w 502422"/>
                <a:gd name="connsiteY0" fmla="*/ 0 h 292552"/>
                <a:gd name="connsiteX1" fmla="*/ 280512 w 502422"/>
                <a:gd name="connsiteY1" fmla="*/ 0 h 292552"/>
                <a:gd name="connsiteX2" fmla="*/ 303218 w 502422"/>
                <a:gd name="connsiteY2" fmla="*/ 90824 h 292552"/>
                <a:gd name="connsiteX3" fmla="*/ 353846 w 502422"/>
                <a:gd name="connsiteY3" fmla="*/ 90824 h 292552"/>
                <a:gd name="connsiteX4" fmla="*/ 502422 w 502422"/>
                <a:gd name="connsiteY4" fmla="*/ 239400 h 292552"/>
                <a:gd name="connsiteX5" fmla="*/ 502422 w 502422"/>
                <a:gd name="connsiteY5" fmla="*/ 292552 h 292552"/>
                <a:gd name="connsiteX6" fmla="*/ 0 w 502422"/>
                <a:gd name="connsiteY6" fmla="*/ 292552 h 292552"/>
                <a:gd name="connsiteX7" fmla="*/ 0 w 502422"/>
                <a:gd name="connsiteY7" fmla="*/ 239400 h 292552"/>
                <a:gd name="connsiteX8" fmla="*/ 148576 w 502422"/>
                <a:gd name="connsiteY8" fmla="*/ 90824 h 292552"/>
                <a:gd name="connsiteX9" fmla="*/ 176145 w 502422"/>
                <a:gd name="connsiteY9" fmla="*/ 90824 h 292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02422" h="292552">
                  <a:moveTo>
                    <a:pt x="198851" y="0"/>
                  </a:moveTo>
                  <a:lnTo>
                    <a:pt x="280512" y="0"/>
                  </a:lnTo>
                  <a:lnTo>
                    <a:pt x="303218" y="90824"/>
                  </a:lnTo>
                  <a:lnTo>
                    <a:pt x="353846" y="90824"/>
                  </a:lnTo>
                  <a:cubicBezTo>
                    <a:pt x="435902" y="90824"/>
                    <a:pt x="502422" y="157344"/>
                    <a:pt x="502422" y="239400"/>
                  </a:cubicBezTo>
                  <a:lnTo>
                    <a:pt x="502422" y="292552"/>
                  </a:lnTo>
                  <a:lnTo>
                    <a:pt x="0" y="292552"/>
                  </a:lnTo>
                  <a:lnTo>
                    <a:pt x="0" y="239400"/>
                  </a:lnTo>
                  <a:cubicBezTo>
                    <a:pt x="0" y="157344"/>
                    <a:pt x="66520" y="90824"/>
                    <a:pt x="148576" y="90824"/>
                  </a:cubicBezTo>
                  <a:lnTo>
                    <a:pt x="176145" y="90824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91" name="円/楕円 238">
              <a:extLst>
                <a:ext uri="{FF2B5EF4-FFF2-40B4-BE49-F238E27FC236}">
                  <a16:creationId xmlns:a16="http://schemas.microsoft.com/office/drawing/2014/main" id="{69E1E64D-29B6-4126-B4A8-0DD5B65DD0F0}"/>
                </a:ext>
              </a:extLst>
            </p:cNvPr>
            <p:cNvSpPr/>
            <p:nvPr/>
          </p:nvSpPr>
          <p:spPr>
            <a:xfrm>
              <a:off x="8515556" y="5427556"/>
              <a:ext cx="372521" cy="326493"/>
            </a:xfrm>
            <a:custGeom>
              <a:avLst/>
              <a:gdLst>
                <a:gd name="connsiteX0" fmla="*/ 0 w 579044"/>
                <a:gd name="connsiteY0" fmla="*/ 318294 h 636588"/>
                <a:gd name="connsiteX1" fmla="*/ 289522 w 579044"/>
                <a:gd name="connsiteY1" fmla="*/ 0 h 636588"/>
                <a:gd name="connsiteX2" fmla="*/ 579044 w 579044"/>
                <a:gd name="connsiteY2" fmla="*/ 318294 h 636588"/>
                <a:gd name="connsiteX3" fmla="*/ 289522 w 579044"/>
                <a:gd name="connsiteY3" fmla="*/ 636588 h 636588"/>
                <a:gd name="connsiteX4" fmla="*/ 0 w 579044"/>
                <a:gd name="connsiteY4" fmla="*/ 318294 h 636588"/>
                <a:gd name="connsiteX0" fmla="*/ 0 w 579044"/>
                <a:gd name="connsiteY0" fmla="*/ 318294 h 636588"/>
                <a:gd name="connsiteX1" fmla="*/ 289522 w 579044"/>
                <a:gd name="connsiteY1" fmla="*/ 0 h 636588"/>
                <a:gd name="connsiteX2" fmla="*/ 579044 w 579044"/>
                <a:gd name="connsiteY2" fmla="*/ 318294 h 636588"/>
                <a:gd name="connsiteX3" fmla="*/ 289522 w 579044"/>
                <a:gd name="connsiteY3" fmla="*/ 636588 h 636588"/>
                <a:gd name="connsiteX4" fmla="*/ 0 w 579044"/>
                <a:gd name="connsiteY4" fmla="*/ 318294 h 636588"/>
                <a:gd name="connsiteX0" fmla="*/ 0 w 579044"/>
                <a:gd name="connsiteY0" fmla="*/ 318294 h 636588"/>
                <a:gd name="connsiteX1" fmla="*/ 289522 w 579044"/>
                <a:gd name="connsiteY1" fmla="*/ 0 h 636588"/>
                <a:gd name="connsiteX2" fmla="*/ 579044 w 579044"/>
                <a:gd name="connsiteY2" fmla="*/ 318294 h 636588"/>
                <a:gd name="connsiteX3" fmla="*/ 289522 w 579044"/>
                <a:gd name="connsiteY3" fmla="*/ 636588 h 636588"/>
                <a:gd name="connsiteX4" fmla="*/ 0 w 579044"/>
                <a:gd name="connsiteY4" fmla="*/ 318294 h 636588"/>
                <a:gd name="connsiteX0" fmla="*/ 289522 w 579044"/>
                <a:gd name="connsiteY0" fmla="*/ 0 h 636588"/>
                <a:gd name="connsiteX1" fmla="*/ 579044 w 579044"/>
                <a:gd name="connsiteY1" fmla="*/ 318294 h 636588"/>
                <a:gd name="connsiteX2" fmla="*/ 289522 w 579044"/>
                <a:gd name="connsiteY2" fmla="*/ 636588 h 636588"/>
                <a:gd name="connsiteX3" fmla="*/ 0 w 579044"/>
                <a:gd name="connsiteY3" fmla="*/ 318294 h 636588"/>
                <a:gd name="connsiteX4" fmla="*/ 380962 w 579044"/>
                <a:gd name="connsiteY4" fmla="*/ 91440 h 636588"/>
                <a:gd name="connsiteX0" fmla="*/ 289522 w 579044"/>
                <a:gd name="connsiteY0" fmla="*/ 0 h 636588"/>
                <a:gd name="connsiteX1" fmla="*/ 579044 w 579044"/>
                <a:gd name="connsiteY1" fmla="*/ 318294 h 636588"/>
                <a:gd name="connsiteX2" fmla="*/ 289522 w 579044"/>
                <a:gd name="connsiteY2" fmla="*/ 636588 h 636588"/>
                <a:gd name="connsiteX3" fmla="*/ 0 w 579044"/>
                <a:gd name="connsiteY3" fmla="*/ 318294 h 636588"/>
                <a:gd name="connsiteX4" fmla="*/ 342862 w 579044"/>
                <a:gd name="connsiteY4" fmla="*/ 170815 h 636588"/>
                <a:gd name="connsiteX0" fmla="*/ 349847 w 579044"/>
                <a:gd name="connsiteY0" fmla="*/ 39186 h 507499"/>
                <a:gd name="connsiteX1" fmla="*/ 579044 w 579044"/>
                <a:gd name="connsiteY1" fmla="*/ 189205 h 507499"/>
                <a:gd name="connsiteX2" fmla="*/ 289522 w 579044"/>
                <a:gd name="connsiteY2" fmla="*/ 507499 h 507499"/>
                <a:gd name="connsiteX3" fmla="*/ 0 w 579044"/>
                <a:gd name="connsiteY3" fmla="*/ 189205 h 507499"/>
                <a:gd name="connsiteX4" fmla="*/ 342862 w 579044"/>
                <a:gd name="connsiteY4" fmla="*/ 41726 h 507499"/>
                <a:gd name="connsiteX0" fmla="*/ 349847 w 579044"/>
                <a:gd name="connsiteY0" fmla="*/ 39186 h 507499"/>
                <a:gd name="connsiteX1" fmla="*/ 579044 w 579044"/>
                <a:gd name="connsiteY1" fmla="*/ 189205 h 507499"/>
                <a:gd name="connsiteX2" fmla="*/ 289522 w 579044"/>
                <a:gd name="connsiteY2" fmla="*/ 507499 h 507499"/>
                <a:gd name="connsiteX3" fmla="*/ 0 w 579044"/>
                <a:gd name="connsiteY3" fmla="*/ 189205 h 507499"/>
                <a:gd name="connsiteX4" fmla="*/ 342862 w 579044"/>
                <a:gd name="connsiteY4" fmla="*/ 41726 h 507499"/>
                <a:gd name="connsiteX0" fmla="*/ 349847 w 579044"/>
                <a:gd name="connsiteY0" fmla="*/ 39186 h 507499"/>
                <a:gd name="connsiteX1" fmla="*/ 579044 w 579044"/>
                <a:gd name="connsiteY1" fmla="*/ 189205 h 507499"/>
                <a:gd name="connsiteX2" fmla="*/ 289522 w 579044"/>
                <a:gd name="connsiteY2" fmla="*/ 507499 h 507499"/>
                <a:gd name="connsiteX3" fmla="*/ 0 w 579044"/>
                <a:gd name="connsiteY3" fmla="*/ 189205 h 507499"/>
                <a:gd name="connsiteX4" fmla="*/ 342862 w 579044"/>
                <a:gd name="connsiteY4" fmla="*/ 41726 h 507499"/>
                <a:gd name="connsiteX5" fmla="*/ 349847 w 579044"/>
                <a:gd name="connsiteY5" fmla="*/ 39186 h 507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79044" h="507499">
                  <a:moveTo>
                    <a:pt x="349847" y="39186"/>
                  </a:moveTo>
                  <a:cubicBezTo>
                    <a:pt x="497046" y="-33839"/>
                    <a:pt x="579044" y="13416"/>
                    <a:pt x="579044" y="189205"/>
                  </a:cubicBezTo>
                  <a:cubicBezTo>
                    <a:pt x="579044" y="364994"/>
                    <a:pt x="449421" y="507499"/>
                    <a:pt x="289522" y="507499"/>
                  </a:cubicBezTo>
                  <a:cubicBezTo>
                    <a:pt x="129623" y="507499"/>
                    <a:pt x="0" y="364994"/>
                    <a:pt x="0" y="189205"/>
                  </a:cubicBezTo>
                  <a:cubicBezTo>
                    <a:pt x="0" y="13416"/>
                    <a:pt x="91523" y="-49714"/>
                    <a:pt x="342862" y="41726"/>
                  </a:cubicBezTo>
                  <a:lnTo>
                    <a:pt x="349847" y="39186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92" name="月 391">
              <a:extLst>
                <a:ext uri="{FF2B5EF4-FFF2-40B4-BE49-F238E27FC236}">
                  <a16:creationId xmlns:a16="http://schemas.microsoft.com/office/drawing/2014/main" id="{C305DCE8-EBD3-436D-B2FD-128907F410A0}"/>
                </a:ext>
              </a:extLst>
            </p:cNvPr>
            <p:cNvSpPr/>
            <p:nvPr/>
          </p:nvSpPr>
          <p:spPr>
            <a:xfrm rot="16200000">
              <a:off x="8693647" y="5545231"/>
              <a:ext cx="16339" cy="48519"/>
            </a:xfrm>
            <a:prstGeom prst="moon">
              <a:avLst>
                <a:gd name="adj" fmla="val 87500"/>
              </a:avLst>
            </a:pr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93" name="グループ化 392">
              <a:extLst>
                <a:ext uri="{FF2B5EF4-FFF2-40B4-BE49-F238E27FC236}">
                  <a16:creationId xmlns:a16="http://schemas.microsoft.com/office/drawing/2014/main" id="{7B5E810E-3DA4-4562-9956-194DC7395288}"/>
                </a:ext>
              </a:extLst>
            </p:cNvPr>
            <p:cNvGrpSpPr/>
            <p:nvPr/>
          </p:nvGrpSpPr>
          <p:grpSpPr>
            <a:xfrm>
              <a:off x="8537681" y="5331673"/>
              <a:ext cx="163519" cy="117455"/>
              <a:chOff x="8185150" y="3036368"/>
              <a:chExt cx="293635" cy="222935"/>
            </a:xfrm>
          </p:grpSpPr>
          <p:sp>
            <p:nvSpPr>
              <p:cNvPr id="447" name="月 446">
                <a:extLst>
                  <a:ext uri="{FF2B5EF4-FFF2-40B4-BE49-F238E27FC236}">
                    <a16:creationId xmlns:a16="http://schemas.microsoft.com/office/drawing/2014/main" id="{5FD06FAD-7E51-4BC6-856A-4C4AE50143F4}"/>
                  </a:ext>
                </a:extLst>
              </p:cNvPr>
              <p:cNvSpPr/>
              <p:nvPr/>
            </p:nvSpPr>
            <p:spPr>
              <a:xfrm>
                <a:off x="8235950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48" name="月 447">
                <a:extLst>
                  <a:ext uri="{FF2B5EF4-FFF2-40B4-BE49-F238E27FC236}">
                    <a16:creationId xmlns:a16="http://schemas.microsoft.com/office/drawing/2014/main" id="{D71DA04C-0B7E-413D-9390-9FB784646E40}"/>
                  </a:ext>
                </a:extLst>
              </p:cNvPr>
              <p:cNvSpPr/>
              <p:nvPr/>
            </p:nvSpPr>
            <p:spPr>
              <a:xfrm>
                <a:off x="8185150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49" name="月 448">
                <a:extLst>
                  <a:ext uri="{FF2B5EF4-FFF2-40B4-BE49-F238E27FC236}">
                    <a16:creationId xmlns:a16="http://schemas.microsoft.com/office/drawing/2014/main" id="{0F99E801-24F9-4829-987E-01D422D8D8A4}"/>
                  </a:ext>
                </a:extLst>
              </p:cNvPr>
              <p:cNvSpPr/>
              <p:nvPr/>
            </p:nvSpPr>
            <p:spPr>
              <a:xfrm>
                <a:off x="8331200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50" name="月 449">
                <a:extLst>
                  <a:ext uri="{FF2B5EF4-FFF2-40B4-BE49-F238E27FC236}">
                    <a16:creationId xmlns:a16="http://schemas.microsoft.com/office/drawing/2014/main" id="{A3728584-E800-4227-97E1-877D90BD396C}"/>
                  </a:ext>
                </a:extLst>
              </p:cNvPr>
              <p:cNvSpPr/>
              <p:nvPr/>
            </p:nvSpPr>
            <p:spPr>
              <a:xfrm>
                <a:off x="8280400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51" name="月 450">
                <a:extLst>
                  <a:ext uri="{FF2B5EF4-FFF2-40B4-BE49-F238E27FC236}">
                    <a16:creationId xmlns:a16="http://schemas.microsoft.com/office/drawing/2014/main" id="{5EB3337F-966F-4AC3-B41F-2731E8541398}"/>
                  </a:ext>
                </a:extLst>
              </p:cNvPr>
              <p:cNvSpPr/>
              <p:nvPr/>
            </p:nvSpPr>
            <p:spPr>
              <a:xfrm>
                <a:off x="8429625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52" name="月 451">
                <a:extLst>
                  <a:ext uri="{FF2B5EF4-FFF2-40B4-BE49-F238E27FC236}">
                    <a16:creationId xmlns:a16="http://schemas.microsoft.com/office/drawing/2014/main" id="{85F7E863-1654-464F-A1E1-C561A3FEB02D}"/>
                  </a:ext>
                </a:extLst>
              </p:cNvPr>
              <p:cNvSpPr/>
              <p:nvPr/>
            </p:nvSpPr>
            <p:spPr>
              <a:xfrm>
                <a:off x="8378825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394" name="グループ化 393">
              <a:extLst>
                <a:ext uri="{FF2B5EF4-FFF2-40B4-BE49-F238E27FC236}">
                  <a16:creationId xmlns:a16="http://schemas.microsoft.com/office/drawing/2014/main" id="{92B3A26E-AD80-4A7F-88B9-0A82651C5BDA}"/>
                </a:ext>
              </a:extLst>
            </p:cNvPr>
            <p:cNvGrpSpPr/>
            <p:nvPr/>
          </p:nvGrpSpPr>
          <p:grpSpPr>
            <a:xfrm>
              <a:off x="8703878" y="5331671"/>
              <a:ext cx="163519" cy="117455"/>
              <a:chOff x="8185150" y="3036368"/>
              <a:chExt cx="293635" cy="222935"/>
            </a:xfrm>
          </p:grpSpPr>
          <p:sp>
            <p:nvSpPr>
              <p:cNvPr id="441" name="月 440">
                <a:extLst>
                  <a:ext uri="{FF2B5EF4-FFF2-40B4-BE49-F238E27FC236}">
                    <a16:creationId xmlns:a16="http://schemas.microsoft.com/office/drawing/2014/main" id="{3572483D-9DB4-45B6-810D-08162DC615E8}"/>
                  </a:ext>
                </a:extLst>
              </p:cNvPr>
              <p:cNvSpPr/>
              <p:nvPr/>
            </p:nvSpPr>
            <p:spPr>
              <a:xfrm>
                <a:off x="8235950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42" name="月 441">
                <a:extLst>
                  <a:ext uri="{FF2B5EF4-FFF2-40B4-BE49-F238E27FC236}">
                    <a16:creationId xmlns:a16="http://schemas.microsoft.com/office/drawing/2014/main" id="{49482950-B14F-40BE-BFB2-97630F5C983A}"/>
                  </a:ext>
                </a:extLst>
              </p:cNvPr>
              <p:cNvSpPr/>
              <p:nvPr/>
            </p:nvSpPr>
            <p:spPr>
              <a:xfrm>
                <a:off x="8185150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43" name="月 442">
                <a:extLst>
                  <a:ext uri="{FF2B5EF4-FFF2-40B4-BE49-F238E27FC236}">
                    <a16:creationId xmlns:a16="http://schemas.microsoft.com/office/drawing/2014/main" id="{14629608-5C3E-41A7-9AF7-6519B7101F8C}"/>
                  </a:ext>
                </a:extLst>
              </p:cNvPr>
              <p:cNvSpPr/>
              <p:nvPr/>
            </p:nvSpPr>
            <p:spPr>
              <a:xfrm>
                <a:off x="8331200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44" name="月 443">
                <a:extLst>
                  <a:ext uri="{FF2B5EF4-FFF2-40B4-BE49-F238E27FC236}">
                    <a16:creationId xmlns:a16="http://schemas.microsoft.com/office/drawing/2014/main" id="{DD0C6F5A-1FE0-461E-A55B-F96EB7C799F1}"/>
                  </a:ext>
                </a:extLst>
              </p:cNvPr>
              <p:cNvSpPr/>
              <p:nvPr/>
            </p:nvSpPr>
            <p:spPr>
              <a:xfrm>
                <a:off x="8280400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45" name="月 444">
                <a:extLst>
                  <a:ext uri="{FF2B5EF4-FFF2-40B4-BE49-F238E27FC236}">
                    <a16:creationId xmlns:a16="http://schemas.microsoft.com/office/drawing/2014/main" id="{6FD00EBA-68DA-4911-88DA-01A97B2D96EB}"/>
                  </a:ext>
                </a:extLst>
              </p:cNvPr>
              <p:cNvSpPr/>
              <p:nvPr/>
            </p:nvSpPr>
            <p:spPr>
              <a:xfrm>
                <a:off x="8429625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46" name="月 445">
                <a:extLst>
                  <a:ext uri="{FF2B5EF4-FFF2-40B4-BE49-F238E27FC236}">
                    <a16:creationId xmlns:a16="http://schemas.microsoft.com/office/drawing/2014/main" id="{4DBE3BDE-1FBC-4DA4-802A-C5A10FAF168D}"/>
                  </a:ext>
                </a:extLst>
              </p:cNvPr>
              <p:cNvSpPr/>
              <p:nvPr/>
            </p:nvSpPr>
            <p:spPr>
              <a:xfrm>
                <a:off x="8378825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395" name="グループ化 394">
              <a:extLst>
                <a:ext uri="{FF2B5EF4-FFF2-40B4-BE49-F238E27FC236}">
                  <a16:creationId xmlns:a16="http://schemas.microsoft.com/office/drawing/2014/main" id="{8A065C68-8575-48FD-AB33-BE94F6078742}"/>
                </a:ext>
              </a:extLst>
            </p:cNvPr>
            <p:cNvGrpSpPr/>
            <p:nvPr/>
          </p:nvGrpSpPr>
          <p:grpSpPr>
            <a:xfrm>
              <a:off x="8382167" y="5217050"/>
              <a:ext cx="639298" cy="211622"/>
              <a:chOff x="849631" y="361615"/>
              <a:chExt cx="1113596" cy="441091"/>
            </a:xfrm>
          </p:grpSpPr>
          <p:sp>
            <p:nvSpPr>
              <p:cNvPr id="433" name="月 432">
                <a:extLst>
                  <a:ext uri="{FF2B5EF4-FFF2-40B4-BE49-F238E27FC236}">
                    <a16:creationId xmlns:a16="http://schemas.microsoft.com/office/drawing/2014/main" id="{354E235C-1E12-4396-A36D-AEC47BF1C8D9}"/>
                  </a:ext>
                </a:extLst>
              </p:cNvPr>
              <p:cNvSpPr/>
              <p:nvPr/>
            </p:nvSpPr>
            <p:spPr bwMode="auto">
              <a:xfrm rot="7200000">
                <a:off x="1486749" y="229596"/>
                <a:ext cx="240360" cy="622355"/>
              </a:xfrm>
              <a:prstGeom prst="moon">
                <a:avLst>
                  <a:gd name="adj" fmla="val 87500"/>
                </a:avLst>
              </a:prstGeom>
              <a:pattFill prst="smConfetti">
                <a:fgClr>
                  <a:schemeClr val="accent5">
                    <a:lumMod val="90000"/>
                  </a:schemeClr>
                </a:fgClr>
                <a:bgClr>
                  <a:schemeClr val="accent1">
                    <a:lumMod val="9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34" name="月 433">
                <a:extLst>
                  <a:ext uri="{FF2B5EF4-FFF2-40B4-BE49-F238E27FC236}">
                    <a16:creationId xmlns:a16="http://schemas.microsoft.com/office/drawing/2014/main" id="{CE672BE7-E8E9-4831-954E-7959F4D72128}"/>
                  </a:ext>
                </a:extLst>
              </p:cNvPr>
              <p:cNvSpPr/>
              <p:nvPr/>
            </p:nvSpPr>
            <p:spPr bwMode="auto">
              <a:xfrm rot="14400000" flipH="1">
                <a:off x="1087815" y="123431"/>
                <a:ext cx="427913" cy="904282"/>
              </a:xfrm>
              <a:prstGeom prst="moon">
                <a:avLst>
                  <a:gd name="adj" fmla="val 87500"/>
                </a:avLst>
              </a:prstGeom>
              <a:pattFill prst="lgConfetti">
                <a:fgClr>
                  <a:schemeClr val="accent5">
                    <a:lumMod val="90000"/>
                  </a:schemeClr>
                </a:fgClr>
                <a:bgClr>
                  <a:schemeClr val="accent1">
                    <a:lumMod val="9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435" name="グループ化 434">
                <a:extLst>
                  <a:ext uri="{FF2B5EF4-FFF2-40B4-BE49-F238E27FC236}">
                    <a16:creationId xmlns:a16="http://schemas.microsoft.com/office/drawing/2014/main" id="{10007A71-2EC8-466D-8618-61AFBFC545B9}"/>
                  </a:ext>
                </a:extLst>
              </p:cNvPr>
              <p:cNvGrpSpPr/>
              <p:nvPr/>
            </p:nvGrpSpPr>
            <p:grpSpPr>
              <a:xfrm flipH="1">
                <a:off x="918759" y="531164"/>
                <a:ext cx="724435" cy="205850"/>
                <a:chOff x="1057822" y="531164"/>
                <a:chExt cx="724435" cy="205850"/>
              </a:xfrm>
            </p:grpSpPr>
            <p:sp>
              <p:nvSpPr>
                <p:cNvPr id="439" name="楕円 1888">
                  <a:extLst>
                    <a:ext uri="{FF2B5EF4-FFF2-40B4-BE49-F238E27FC236}">
                      <a16:creationId xmlns:a16="http://schemas.microsoft.com/office/drawing/2014/main" id="{0169B6D7-AB10-4A8B-9CE7-F2D6C0F61766}"/>
                    </a:ext>
                  </a:extLst>
                </p:cNvPr>
                <p:cNvSpPr/>
                <p:nvPr/>
              </p:nvSpPr>
              <p:spPr bwMode="auto">
                <a:xfrm rot="1764616">
                  <a:off x="1057822" y="531164"/>
                  <a:ext cx="724435" cy="79785"/>
                </a:xfrm>
                <a:custGeom>
                  <a:avLst/>
                  <a:gdLst>
                    <a:gd name="connsiteX0" fmla="*/ 0 w 608141"/>
                    <a:gd name="connsiteY0" fmla="*/ 22860 h 45719"/>
                    <a:gd name="connsiteX1" fmla="*/ 304071 w 608141"/>
                    <a:gd name="connsiteY1" fmla="*/ 0 h 45719"/>
                    <a:gd name="connsiteX2" fmla="*/ 608142 w 608141"/>
                    <a:gd name="connsiteY2" fmla="*/ 22860 h 45719"/>
                    <a:gd name="connsiteX3" fmla="*/ 304071 w 608141"/>
                    <a:gd name="connsiteY3" fmla="*/ 45720 h 45719"/>
                    <a:gd name="connsiteX4" fmla="*/ 0 w 608141"/>
                    <a:gd name="connsiteY4" fmla="*/ 22860 h 45719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77628 h 100488"/>
                    <a:gd name="connsiteX1" fmla="*/ 304071 w 608142"/>
                    <a:gd name="connsiteY1" fmla="*/ 0 h 100488"/>
                    <a:gd name="connsiteX2" fmla="*/ 608142 w 608142"/>
                    <a:gd name="connsiteY2" fmla="*/ 77628 h 100488"/>
                    <a:gd name="connsiteX3" fmla="*/ 304071 w 608142"/>
                    <a:gd name="connsiteY3" fmla="*/ 100488 h 100488"/>
                    <a:gd name="connsiteX4" fmla="*/ 0 w 608142"/>
                    <a:gd name="connsiteY4" fmla="*/ 77628 h 100488"/>
                    <a:gd name="connsiteX0" fmla="*/ 0 w 608142"/>
                    <a:gd name="connsiteY0" fmla="*/ 77628 h 79785"/>
                    <a:gd name="connsiteX1" fmla="*/ 304071 w 608142"/>
                    <a:gd name="connsiteY1" fmla="*/ 0 h 79785"/>
                    <a:gd name="connsiteX2" fmla="*/ 608142 w 608142"/>
                    <a:gd name="connsiteY2" fmla="*/ 77628 h 79785"/>
                    <a:gd name="connsiteX3" fmla="*/ 308833 w 608142"/>
                    <a:gd name="connsiteY3" fmla="*/ 43338 h 79785"/>
                    <a:gd name="connsiteX4" fmla="*/ 0 w 608142"/>
                    <a:gd name="connsiteY4" fmla="*/ 77628 h 79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8142" h="79785">
                      <a:moveTo>
                        <a:pt x="0" y="77628"/>
                      </a:moveTo>
                      <a:cubicBezTo>
                        <a:pt x="0" y="65003"/>
                        <a:pt x="136137" y="0"/>
                        <a:pt x="304071" y="0"/>
                      </a:cubicBezTo>
                      <a:cubicBezTo>
                        <a:pt x="472005" y="0"/>
                        <a:pt x="608142" y="65003"/>
                        <a:pt x="608142" y="77628"/>
                      </a:cubicBezTo>
                      <a:cubicBezTo>
                        <a:pt x="608142" y="90253"/>
                        <a:pt x="476767" y="43338"/>
                        <a:pt x="308833" y="43338"/>
                      </a:cubicBezTo>
                      <a:cubicBezTo>
                        <a:pt x="140899" y="43338"/>
                        <a:pt x="0" y="90253"/>
                        <a:pt x="0" y="77628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40" name="楕円 1888">
                  <a:extLst>
                    <a:ext uri="{FF2B5EF4-FFF2-40B4-BE49-F238E27FC236}">
                      <a16:creationId xmlns:a16="http://schemas.microsoft.com/office/drawing/2014/main" id="{891CBEFB-AD64-4878-80EA-BD4B88EE4872}"/>
                    </a:ext>
                  </a:extLst>
                </p:cNvPr>
                <p:cNvSpPr/>
                <p:nvPr/>
              </p:nvSpPr>
              <p:spPr bwMode="auto">
                <a:xfrm rot="1764616">
                  <a:off x="1256143" y="683195"/>
                  <a:ext cx="488671" cy="53819"/>
                </a:xfrm>
                <a:custGeom>
                  <a:avLst/>
                  <a:gdLst>
                    <a:gd name="connsiteX0" fmla="*/ 0 w 608141"/>
                    <a:gd name="connsiteY0" fmla="*/ 22860 h 45719"/>
                    <a:gd name="connsiteX1" fmla="*/ 304071 w 608141"/>
                    <a:gd name="connsiteY1" fmla="*/ 0 h 45719"/>
                    <a:gd name="connsiteX2" fmla="*/ 608142 w 608141"/>
                    <a:gd name="connsiteY2" fmla="*/ 22860 h 45719"/>
                    <a:gd name="connsiteX3" fmla="*/ 304071 w 608141"/>
                    <a:gd name="connsiteY3" fmla="*/ 45720 h 45719"/>
                    <a:gd name="connsiteX4" fmla="*/ 0 w 608141"/>
                    <a:gd name="connsiteY4" fmla="*/ 22860 h 45719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77628 h 100488"/>
                    <a:gd name="connsiteX1" fmla="*/ 304071 w 608142"/>
                    <a:gd name="connsiteY1" fmla="*/ 0 h 100488"/>
                    <a:gd name="connsiteX2" fmla="*/ 608142 w 608142"/>
                    <a:gd name="connsiteY2" fmla="*/ 77628 h 100488"/>
                    <a:gd name="connsiteX3" fmla="*/ 304071 w 608142"/>
                    <a:gd name="connsiteY3" fmla="*/ 100488 h 100488"/>
                    <a:gd name="connsiteX4" fmla="*/ 0 w 608142"/>
                    <a:gd name="connsiteY4" fmla="*/ 77628 h 100488"/>
                    <a:gd name="connsiteX0" fmla="*/ 0 w 608142"/>
                    <a:gd name="connsiteY0" fmla="*/ 77628 h 79785"/>
                    <a:gd name="connsiteX1" fmla="*/ 304071 w 608142"/>
                    <a:gd name="connsiteY1" fmla="*/ 0 h 79785"/>
                    <a:gd name="connsiteX2" fmla="*/ 608142 w 608142"/>
                    <a:gd name="connsiteY2" fmla="*/ 77628 h 79785"/>
                    <a:gd name="connsiteX3" fmla="*/ 308833 w 608142"/>
                    <a:gd name="connsiteY3" fmla="*/ 43338 h 79785"/>
                    <a:gd name="connsiteX4" fmla="*/ 0 w 608142"/>
                    <a:gd name="connsiteY4" fmla="*/ 77628 h 79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8142" h="79785">
                      <a:moveTo>
                        <a:pt x="0" y="77628"/>
                      </a:moveTo>
                      <a:cubicBezTo>
                        <a:pt x="0" y="65003"/>
                        <a:pt x="136137" y="0"/>
                        <a:pt x="304071" y="0"/>
                      </a:cubicBezTo>
                      <a:cubicBezTo>
                        <a:pt x="472005" y="0"/>
                        <a:pt x="608142" y="65003"/>
                        <a:pt x="608142" y="77628"/>
                      </a:cubicBezTo>
                      <a:cubicBezTo>
                        <a:pt x="608142" y="90253"/>
                        <a:pt x="476767" y="43338"/>
                        <a:pt x="308833" y="43338"/>
                      </a:cubicBezTo>
                      <a:cubicBezTo>
                        <a:pt x="140899" y="43338"/>
                        <a:pt x="0" y="90253"/>
                        <a:pt x="0" y="77628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36" name="フリーフォーム: 図形 435">
                <a:extLst>
                  <a:ext uri="{FF2B5EF4-FFF2-40B4-BE49-F238E27FC236}">
                    <a16:creationId xmlns:a16="http://schemas.microsoft.com/office/drawing/2014/main" id="{DFE8C2B2-6666-425D-A1AE-A3D3B861A15B}"/>
                  </a:ext>
                </a:extLst>
              </p:cNvPr>
              <p:cNvSpPr/>
              <p:nvPr/>
            </p:nvSpPr>
            <p:spPr bwMode="auto">
              <a:xfrm rot="7200000">
                <a:off x="1312034" y="151514"/>
                <a:ext cx="386575" cy="915810"/>
              </a:xfrm>
              <a:custGeom>
                <a:avLst/>
                <a:gdLst>
                  <a:gd name="connsiteX0" fmla="*/ 27621 w 386575"/>
                  <a:gd name="connsiteY0" fmla="*/ 739070 h 915810"/>
                  <a:gd name="connsiteX1" fmla="*/ 10710 w 386575"/>
                  <a:gd name="connsiteY1" fmla="*/ 654971 h 915810"/>
                  <a:gd name="connsiteX2" fmla="*/ 0 w 386575"/>
                  <a:gd name="connsiteY2" fmla="*/ 490965 h 915810"/>
                  <a:gd name="connsiteX3" fmla="*/ 41426 w 386575"/>
                  <a:gd name="connsiteY3" fmla="*/ 174204 h 915810"/>
                  <a:gd name="connsiteX4" fmla="*/ 50125 w 386575"/>
                  <a:gd name="connsiteY4" fmla="*/ 149464 h 915810"/>
                  <a:gd name="connsiteX5" fmla="*/ 62787 w 386575"/>
                  <a:gd name="connsiteY5" fmla="*/ 134117 h 915810"/>
                  <a:gd name="connsiteX6" fmla="*/ 386575 w 386575"/>
                  <a:gd name="connsiteY6" fmla="*/ 0 h 915810"/>
                  <a:gd name="connsiteX7" fmla="*/ 386575 w 386575"/>
                  <a:gd name="connsiteY7" fmla="*/ 915809 h 915810"/>
                  <a:gd name="connsiteX8" fmla="*/ 386575 w 386575"/>
                  <a:gd name="connsiteY8" fmla="*/ 915810 h 915810"/>
                  <a:gd name="connsiteX9" fmla="*/ 62787 w 386575"/>
                  <a:gd name="connsiteY9" fmla="*/ 781692 h 915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86575" h="915810">
                    <a:moveTo>
                      <a:pt x="27621" y="739070"/>
                    </a:moveTo>
                    <a:lnTo>
                      <a:pt x="10710" y="654971"/>
                    </a:lnTo>
                    <a:cubicBezTo>
                      <a:pt x="3688" y="601995"/>
                      <a:pt x="0" y="547145"/>
                      <a:pt x="0" y="490965"/>
                    </a:cubicBezTo>
                    <a:cubicBezTo>
                      <a:pt x="0" y="378605"/>
                      <a:pt x="14751" y="271563"/>
                      <a:pt x="41426" y="174204"/>
                    </a:cubicBezTo>
                    <a:lnTo>
                      <a:pt x="50125" y="149464"/>
                    </a:lnTo>
                    <a:lnTo>
                      <a:pt x="62787" y="134117"/>
                    </a:lnTo>
                    <a:cubicBezTo>
                      <a:pt x="145652" y="51252"/>
                      <a:pt x="260128" y="0"/>
                      <a:pt x="386575" y="0"/>
                    </a:cubicBezTo>
                    <a:cubicBezTo>
                      <a:pt x="310258" y="300500"/>
                      <a:pt x="310258" y="615309"/>
                      <a:pt x="386575" y="915809"/>
                    </a:cubicBezTo>
                    <a:lnTo>
                      <a:pt x="386575" y="915810"/>
                    </a:lnTo>
                    <a:cubicBezTo>
                      <a:pt x="260128" y="915810"/>
                      <a:pt x="145652" y="864557"/>
                      <a:pt x="62787" y="781692"/>
                    </a:cubicBezTo>
                    <a:close/>
                  </a:path>
                </a:pathLst>
              </a:custGeom>
              <a:pattFill prst="lgConfetti">
                <a:fgClr>
                  <a:schemeClr val="accent5">
                    <a:lumMod val="90000"/>
                  </a:schemeClr>
                </a:fgClr>
                <a:bgClr>
                  <a:schemeClr val="accent1">
                    <a:lumMod val="9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37" name="楕円 1888">
                <a:extLst>
                  <a:ext uri="{FF2B5EF4-FFF2-40B4-BE49-F238E27FC236}">
                    <a16:creationId xmlns:a16="http://schemas.microsoft.com/office/drawing/2014/main" id="{7165BD5B-6719-4F39-9481-A2E3A9AAF7F0}"/>
                  </a:ext>
                </a:extLst>
              </p:cNvPr>
              <p:cNvSpPr/>
              <p:nvPr/>
            </p:nvSpPr>
            <p:spPr bwMode="auto">
              <a:xfrm rot="1764616">
                <a:off x="1140372" y="531164"/>
                <a:ext cx="724435" cy="79785"/>
              </a:xfrm>
              <a:custGeom>
                <a:avLst/>
                <a:gdLst>
                  <a:gd name="connsiteX0" fmla="*/ 0 w 608141"/>
                  <a:gd name="connsiteY0" fmla="*/ 22860 h 45719"/>
                  <a:gd name="connsiteX1" fmla="*/ 304071 w 608141"/>
                  <a:gd name="connsiteY1" fmla="*/ 0 h 45719"/>
                  <a:gd name="connsiteX2" fmla="*/ 608142 w 608141"/>
                  <a:gd name="connsiteY2" fmla="*/ 22860 h 45719"/>
                  <a:gd name="connsiteX3" fmla="*/ 304071 w 608141"/>
                  <a:gd name="connsiteY3" fmla="*/ 45720 h 45719"/>
                  <a:gd name="connsiteX4" fmla="*/ 0 w 608141"/>
                  <a:gd name="connsiteY4" fmla="*/ 22860 h 45719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77628 h 100488"/>
                  <a:gd name="connsiteX1" fmla="*/ 304071 w 608142"/>
                  <a:gd name="connsiteY1" fmla="*/ 0 h 100488"/>
                  <a:gd name="connsiteX2" fmla="*/ 608142 w 608142"/>
                  <a:gd name="connsiteY2" fmla="*/ 77628 h 100488"/>
                  <a:gd name="connsiteX3" fmla="*/ 304071 w 608142"/>
                  <a:gd name="connsiteY3" fmla="*/ 100488 h 100488"/>
                  <a:gd name="connsiteX4" fmla="*/ 0 w 608142"/>
                  <a:gd name="connsiteY4" fmla="*/ 77628 h 100488"/>
                  <a:gd name="connsiteX0" fmla="*/ 0 w 608142"/>
                  <a:gd name="connsiteY0" fmla="*/ 77628 h 79785"/>
                  <a:gd name="connsiteX1" fmla="*/ 304071 w 608142"/>
                  <a:gd name="connsiteY1" fmla="*/ 0 h 79785"/>
                  <a:gd name="connsiteX2" fmla="*/ 608142 w 608142"/>
                  <a:gd name="connsiteY2" fmla="*/ 77628 h 79785"/>
                  <a:gd name="connsiteX3" fmla="*/ 308833 w 608142"/>
                  <a:gd name="connsiteY3" fmla="*/ 43338 h 79785"/>
                  <a:gd name="connsiteX4" fmla="*/ 0 w 608142"/>
                  <a:gd name="connsiteY4" fmla="*/ 77628 h 79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8142" h="79785">
                    <a:moveTo>
                      <a:pt x="0" y="77628"/>
                    </a:moveTo>
                    <a:cubicBezTo>
                      <a:pt x="0" y="65003"/>
                      <a:pt x="136137" y="0"/>
                      <a:pt x="304071" y="0"/>
                    </a:cubicBezTo>
                    <a:cubicBezTo>
                      <a:pt x="472005" y="0"/>
                      <a:pt x="608142" y="65003"/>
                      <a:pt x="608142" y="77628"/>
                    </a:cubicBezTo>
                    <a:cubicBezTo>
                      <a:pt x="608142" y="90253"/>
                      <a:pt x="476767" y="43338"/>
                      <a:pt x="308833" y="43338"/>
                    </a:cubicBezTo>
                    <a:cubicBezTo>
                      <a:pt x="140899" y="43338"/>
                      <a:pt x="0" y="90253"/>
                      <a:pt x="0" y="77628"/>
                    </a:cubicBez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38" name="楕円 1888">
                <a:extLst>
                  <a:ext uri="{FF2B5EF4-FFF2-40B4-BE49-F238E27FC236}">
                    <a16:creationId xmlns:a16="http://schemas.microsoft.com/office/drawing/2014/main" id="{E5DEA470-4B15-4E44-86AF-2337D60D7D5F}"/>
                  </a:ext>
                </a:extLst>
              </p:cNvPr>
              <p:cNvSpPr/>
              <p:nvPr/>
            </p:nvSpPr>
            <p:spPr bwMode="auto">
              <a:xfrm rot="1764616">
                <a:off x="1338693" y="683195"/>
                <a:ext cx="488671" cy="53819"/>
              </a:xfrm>
              <a:custGeom>
                <a:avLst/>
                <a:gdLst>
                  <a:gd name="connsiteX0" fmla="*/ 0 w 608141"/>
                  <a:gd name="connsiteY0" fmla="*/ 22860 h 45719"/>
                  <a:gd name="connsiteX1" fmla="*/ 304071 w 608141"/>
                  <a:gd name="connsiteY1" fmla="*/ 0 h 45719"/>
                  <a:gd name="connsiteX2" fmla="*/ 608142 w 608141"/>
                  <a:gd name="connsiteY2" fmla="*/ 22860 h 45719"/>
                  <a:gd name="connsiteX3" fmla="*/ 304071 w 608141"/>
                  <a:gd name="connsiteY3" fmla="*/ 45720 h 45719"/>
                  <a:gd name="connsiteX4" fmla="*/ 0 w 608141"/>
                  <a:gd name="connsiteY4" fmla="*/ 22860 h 45719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77628 h 100488"/>
                  <a:gd name="connsiteX1" fmla="*/ 304071 w 608142"/>
                  <a:gd name="connsiteY1" fmla="*/ 0 h 100488"/>
                  <a:gd name="connsiteX2" fmla="*/ 608142 w 608142"/>
                  <a:gd name="connsiteY2" fmla="*/ 77628 h 100488"/>
                  <a:gd name="connsiteX3" fmla="*/ 304071 w 608142"/>
                  <a:gd name="connsiteY3" fmla="*/ 100488 h 100488"/>
                  <a:gd name="connsiteX4" fmla="*/ 0 w 608142"/>
                  <a:gd name="connsiteY4" fmla="*/ 77628 h 100488"/>
                  <a:gd name="connsiteX0" fmla="*/ 0 w 608142"/>
                  <a:gd name="connsiteY0" fmla="*/ 77628 h 79785"/>
                  <a:gd name="connsiteX1" fmla="*/ 304071 w 608142"/>
                  <a:gd name="connsiteY1" fmla="*/ 0 h 79785"/>
                  <a:gd name="connsiteX2" fmla="*/ 608142 w 608142"/>
                  <a:gd name="connsiteY2" fmla="*/ 77628 h 79785"/>
                  <a:gd name="connsiteX3" fmla="*/ 308833 w 608142"/>
                  <a:gd name="connsiteY3" fmla="*/ 43338 h 79785"/>
                  <a:gd name="connsiteX4" fmla="*/ 0 w 608142"/>
                  <a:gd name="connsiteY4" fmla="*/ 77628 h 79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8142" h="79785">
                    <a:moveTo>
                      <a:pt x="0" y="77628"/>
                    </a:moveTo>
                    <a:cubicBezTo>
                      <a:pt x="0" y="65003"/>
                      <a:pt x="136137" y="0"/>
                      <a:pt x="304071" y="0"/>
                    </a:cubicBezTo>
                    <a:cubicBezTo>
                      <a:pt x="472005" y="0"/>
                      <a:pt x="608142" y="65003"/>
                      <a:pt x="608142" y="77628"/>
                    </a:cubicBezTo>
                    <a:cubicBezTo>
                      <a:pt x="608142" y="90253"/>
                      <a:pt x="476767" y="43338"/>
                      <a:pt x="308833" y="43338"/>
                    </a:cubicBezTo>
                    <a:cubicBezTo>
                      <a:pt x="140899" y="43338"/>
                      <a:pt x="0" y="90253"/>
                      <a:pt x="0" y="77628"/>
                    </a:cubicBez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96" name="月 395">
              <a:extLst>
                <a:ext uri="{FF2B5EF4-FFF2-40B4-BE49-F238E27FC236}">
                  <a16:creationId xmlns:a16="http://schemas.microsoft.com/office/drawing/2014/main" id="{96374E0E-7A17-40F9-B530-DD41EA76DDBF}"/>
                </a:ext>
              </a:extLst>
            </p:cNvPr>
            <p:cNvSpPr/>
            <p:nvPr/>
          </p:nvSpPr>
          <p:spPr>
            <a:xfrm rot="16200000">
              <a:off x="8592355" y="5439555"/>
              <a:ext cx="29413" cy="117578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97" name="月 396">
              <a:extLst>
                <a:ext uri="{FF2B5EF4-FFF2-40B4-BE49-F238E27FC236}">
                  <a16:creationId xmlns:a16="http://schemas.microsoft.com/office/drawing/2014/main" id="{79B94714-290D-46A4-A7AA-4F303A758BC0}"/>
                </a:ext>
              </a:extLst>
            </p:cNvPr>
            <p:cNvSpPr/>
            <p:nvPr/>
          </p:nvSpPr>
          <p:spPr>
            <a:xfrm rot="16200000">
              <a:off x="8779243" y="5439553"/>
              <a:ext cx="29413" cy="117578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98" name="テキスト ボックス 397">
              <a:extLst>
                <a:ext uri="{FF2B5EF4-FFF2-40B4-BE49-F238E27FC236}">
                  <a16:creationId xmlns:a16="http://schemas.microsoft.com/office/drawing/2014/main" id="{DFFD63B5-F3C8-40D9-BB10-A4220E319368}"/>
                </a:ext>
              </a:extLst>
            </p:cNvPr>
            <p:cNvSpPr txBox="1"/>
            <p:nvPr/>
          </p:nvSpPr>
          <p:spPr>
            <a:xfrm rot="20178291">
              <a:off x="8998521" y="5078985"/>
              <a:ext cx="560436" cy="235973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FadeLeft">
                <a:avLst>
                  <a:gd name="adj" fmla="val 21298"/>
                </a:avLst>
              </a:prstTxWarp>
              <a:spAutoFit/>
            </a:bodyPr>
            <a:lstStyle/>
            <a:p>
              <a:r>
                <a:rPr kumimoji="1" lang="ja-JP" altLang="en-US" dirty="0"/>
                <a:t>♪♪♪</a:t>
              </a:r>
            </a:p>
          </p:txBody>
        </p:sp>
        <p:grpSp>
          <p:nvGrpSpPr>
            <p:cNvPr id="399" name="グループ化 398">
              <a:extLst>
                <a:ext uri="{FF2B5EF4-FFF2-40B4-BE49-F238E27FC236}">
                  <a16:creationId xmlns:a16="http://schemas.microsoft.com/office/drawing/2014/main" id="{4C5B3D92-7276-49A2-96CA-A5BCC380C743}"/>
                </a:ext>
              </a:extLst>
            </p:cNvPr>
            <p:cNvGrpSpPr/>
            <p:nvPr/>
          </p:nvGrpSpPr>
          <p:grpSpPr>
            <a:xfrm>
              <a:off x="8625939" y="5633758"/>
              <a:ext cx="141824" cy="64160"/>
              <a:chOff x="423211" y="4606229"/>
              <a:chExt cx="1565792" cy="738340"/>
            </a:xfrm>
          </p:grpSpPr>
          <p:sp>
            <p:nvSpPr>
              <p:cNvPr id="431" name="楕円 12">
                <a:extLst>
                  <a:ext uri="{FF2B5EF4-FFF2-40B4-BE49-F238E27FC236}">
                    <a16:creationId xmlns:a16="http://schemas.microsoft.com/office/drawing/2014/main" id="{69FF98F9-064C-4C7B-8F2B-DD390F9593EF}"/>
                  </a:ext>
                </a:extLst>
              </p:cNvPr>
              <p:cNvSpPr/>
              <p:nvPr/>
            </p:nvSpPr>
            <p:spPr bwMode="auto">
              <a:xfrm>
                <a:off x="423211" y="4606229"/>
                <a:ext cx="1565792" cy="738340"/>
              </a:xfrm>
              <a:custGeom>
                <a:avLst/>
                <a:gdLst>
                  <a:gd name="connsiteX0" fmla="*/ 0 w 183970"/>
                  <a:gd name="connsiteY0" fmla="*/ 43375 h 86749"/>
                  <a:gd name="connsiteX1" fmla="*/ 91985 w 183970"/>
                  <a:gd name="connsiteY1" fmla="*/ 0 h 86749"/>
                  <a:gd name="connsiteX2" fmla="*/ 183970 w 183970"/>
                  <a:gd name="connsiteY2" fmla="*/ 43375 h 86749"/>
                  <a:gd name="connsiteX3" fmla="*/ 91985 w 183970"/>
                  <a:gd name="connsiteY3" fmla="*/ 86750 h 86749"/>
                  <a:gd name="connsiteX4" fmla="*/ 0 w 183970"/>
                  <a:gd name="connsiteY4" fmla="*/ 43375 h 86749"/>
                  <a:gd name="connsiteX0" fmla="*/ 0 w 183970"/>
                  <a:gd name="connsiteY0" fmla="*/ 43375 h 86750"/>
                  <a:gd name="connsiteX1" fmla="*/ 91985 w 183970"/>
                  <a:gd name="connsiteY1" fmla="*/ 0 h 86750"/>
                  <a:gd name="connsiteX2" fmla="*/ 183970 w 183970"/>
                  <a:gd name="connsiteY2" fmla="*/ 43375 h 86750"/>
                  <a:gd name="connsiteX3" fmla="*/ 91985 w 183970"/>
                  <a:gd name="connsiteY3" fmla="*/ 86750 h 86750"/>
                  <a:gd name="connsiteX4" fmla="*/ 0 w 183970"/>
                  <a:gd name="connsiteY4" fmla="*/ 43375 h 86750"/>
                  <a:gd name="connsiteX0" fmla="*/ 0 w 183970"/>
                  <a:gd name="connsiteY0" fmla="*/ 43375 h 86750"/>
                  <a:gd name="connsiteX1" fmla="*/ 91985 w 183970"/>
                  <a:gd name="connsiteY1" fmla="*/ 0 h 86750"/>
                  <a:gd name="connsiteX2" fmla="*/ 183970 w 183970"/>
                  <a:gd name="connsiteY2" fmla="*/ 43375 h 86750"/>
                  <a:gd name="connsiteX3" fmla="*/ 91985 w 183970"/>
                  <a:gd name="connsiteY3" fmla="*/ 86750 h 86750"/>
                  <a:gd name="connsiteX4" fmla="*/ 0 w 183970"/>
                  <a:gd name="connsiteY4" fmla="*/ 43375 h 86750"/>
                  <a:gd name="connsiteX0" fmla="*/ 0 w 183970"/>
                  <a:gd name="connsiteY0" fmla="*/ 43375 h 86750"/>
                  <a:gd name="connsiteX1" fmla="*/ 91985 w 183970"/>
                  <a:gd name="connsiteY1" fmla="*/ 0 h 86750"/>
                  <a:gd name="connsiteX2" fmla="*/ 183970 w 183970"/>
                  <a:gd name="connsiteY2" fmla="*/ 43375 h 86750"/>
                  <a:gd name="connsiteX3" fmla="*/ 91985 w 183970"/>
                  <a:gd name="connsiteY3" fmla="*/ 86750 h 86750"/>
                  <a:gd name="connsiteX4" fmla="*/ 0 w 183970"/>
                  <a:gd name="connsiteY4" fmla="*/ 43375 h 86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970" h="86750">
                    <a:moveTo>
                      <a:pt x="0" y="43375"/>
                    </a:moveTo>
                    <a:cubicBezTo>
                      <a:pt x="0" y="19420"/>
                      <a:pt x="41183" y="0"/>
                      <a:pt x="91985" y="0"/>
                    </a:cubicBezTo>
                    <a:cubicBezTo>
                      <a:pt x="142787" y="0"/>
                      <a:pt x="183970" y="19420"/>
                      <a:pt x="183970" y="43375"/>
                    </a:cubicBezTo>
                    <a:cubicBezTo>
                      <a:pt x="183970" y="67330"/>
                      <a:pt x="142787" y="86750"/>
                      <a:pt x="91985" y="86750"/>
                    </a:cubicBezTo>
                    <a:cubicBezTo>
                      <a:pt x="41183" y="86750"/>
                      <a:pt x="0" y="67330"/>
                      <a:pt x="0" y="43375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2" name="フリーフォーム: 図形 431">
                <a:extLst>
                  <a:ext uri="{FF2B5EF4-FFF2-40B4-BE49-F238E27FC236}">
                    <a16:creationId xmlns:a16="http://schemas.microsoft.com/office/drawing/2014/main" id="{D84BC712-9363-479A-94A0-EAA34DDDDC7A}"/>
                  </a:ext>
                </a:extLst>
              </p:cNvPr>
              <p:cNvSpPr/>
              <p:nvPr/>
            </p:nvSpPr>
            <p:spPr bwMode="auto">
              <a:xfrm>
                <a:off x="545463" y="4999086"/>
                <a:ext cx="1321291" cy="345434"/>
              </a:xfrm>
              <a:custGeom>
                <a:avLst/>
                <a:gdLst>
                  <a:gd name="connsiteX0" fmla="*/ 660645 w 1321291"/>
                  <a:gd name="connsiteY0" fmla="*/ 0 h 345434"/>
                  <a:gd name="connsiteX1" fmla="*/ 1309835 w 1321291"/>
                  <a:gd name="connsiteY1" fmla="*/ 162765 h 345434"/>
                  <a:gd name="connsiteX2" fmla="*/ 1321291 w 1321291"/>
                  <a:gd name="connsiteY2" fmla="*/ 172717 h 345434"/>
                  <a:gd name="connsiteX3" fmla="*/ 1309835 w 1321291"/>
                  <a:gd name="connsiteY3" fmla="*/ 182669 h 345434"/>
                  <a:gd name="connsiteX4" fmla="*/ 660645 w 1321291"/>
                  <a:gd name="connsiteY4" fmla="*/ 345434 h 345434"/>
                  <a:gd name="connsiteX5" fmla="*/ 11455 w 1321291"/>
                  <a:gd name="connsiteY5" fmla="*/ 182669 h 345434"/>
                  <a:gd name="connsiteX6" fmla="*/ 0 w 1321291"/>
                  <a:gd name="connsiteY6" fmla="*/ 172717 h 345434"/>
                  <a:gd name="connsiteX7" fmla="*/ 11455 w 1321291"/>
                  <a:gd name="connsiteY7" fmla="*/ 162765 h 345434"/>
                  <a:gd name="connsiteX8" fmla="*/ 660645 w 1321291"/>
                  <a:gd name="connsiteY8" fmla="*/ 0 h 3454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21291" h="345434">
                    <a:moveTo>
                      <a:pt x="660645" y="0"/>
                    </a:moveTo>
                    <a:cubicBezTo>
                      <a:pt x="930884" y="0"/>
                      <a:pt x="1169143" y="64565"/>
                      <a:pt x="1309835" y="162765"/>
                    </a:cubicBezTo>
                    <a:lnTo>
                      <a:pt x="1321291" y="172717"/>
                    </a:lnTo>
                    <a:lnTo>
                      <a:pt x="1309835" y="182669"/>
                    </a:lnTo>
                    <a:cubicBezTo>
                      <a:pt x="1169143" y="280869"/>
                      <a:pt x="930884" y="345434"/>
                      <a:pt x="660645" y="345434"/>
                    </a:cubicBezTo>
                    <a:cubicBezTo>
                      <a:pt x="390406" y="345434"/>
                      <a:pt x="152147" y="280869"/>
                      <a:pt x="11455" y="182669"/>
                    </a:cubicBezTo>
                    <a:lnTo>
                      <a:pt x="0" y="172717"/>
                    </a:lnTo>
                    <a:lnTo>
                      <a:pt x="11455" y="162765"/>
                    </a:lnTo>
                    <a:cubicBezTo>
                      <a:pt x="152147" y="64565"/>
                      <a:pt x="390406" y="0"/>
                      <a:pt x="660645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00" name="楕円 399">
              <a:extLst>
                <a:ext uri="{FF2B5EF4-FFF2-40B4-BE49-F238E27FC236}">
                  <a16:creationId xmlns:a16="http://schemas.microsoft.com/office/drawing/2014/main" id="{54317B20-3165-494F-A53B-37DFD81CCFDA}"/>
                </a:ext>
              </a:extLst>
            </p:cNvPr>
            <p:cNvSpPr/>
            <p:nvPr/>
          </p:nvSpPr>
          <p:spPr bwMode="auto">
            <a:xfrm>
              <a:off x="8537681" y="5549309"/>
              <a:ext cx="73447" cy="58384"/>
            </a:xfrm>
            <a:prstGeom prst="ellipse">
              <a:avLst/>
            </a:prstGeom>
            <a:solidFill>
              <a:srgbClr val="FF66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1" name="楕円 400">
              <a:extLst>
                <a:ext uri="{FF2B5EF4-FFF2-40B4-BE49-F238E27FC236}">
                  <a16:creationId xmlns:a16="http://schemas.microsoft.com/office/drawing/2014/main" id="{3DF98529-CB6A-48D8-A41D-417F35AD724E}"/>
                </a:ext>
              </a:extLst>
            </p:cNvPr>
            <p:cNvSpPr/>
            <p:nvPr/>
          </p:nvSpPr>
          <p:spPr bwMode="auto">
            <a:xfrm>
              <a:off x="8794856" y="5549309"/>
              <a:ext cx="73447" cy="58384"/>
            </a:xfrm>
            <a:prstGeom prst="ellipse">
              <a:avLst/>
            </a:prstGeom>
            <a:solidFill>
              <a:srgbClr val="FF66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02" name="グループ化 401">
              <a:extLst>
                <a:ext uri="{FF2B5EF4-FFF2-40B4-BE49-F238E27FC236}">
                  <a16:creationId xmlns:a16="http://schemas.microsoft.com/office/drawing/2014/main" id="{6A916309-4D79-4D09-8CE3-CAFC74DBD4CC}"/>
                </a:ext>
              </a:extLst>
            </p:cNvPr>
            <p:cNvGrpSpPr/>
            <p:nvPr/>
          </p:nvGrpSpPr>
          <p:grpSpPr>
            <a:xfrm>
              <a:off x="7830805" y="5417254"/>
              <a:ext cx="1771639" cy="626500"/>
              <a:chOff x="2188589" y="3553020"/>
              <a:chExt cx="1771639" cy="626500"/>
            </a:xfrm>
          </p:grpSpPr>
          <p:sp>
            <p:nvSpPr>
              <p:cNvPr id="422" name="楕円 2">
                <a:extLst>
                  <a:ext uri="{FF2B5EF4-FFF2-40B4-BE49-F238E27FC236}">
                    <a16:creationId xmlns:a16="http://schemas.microsoft.com/office/drawing/2014/main" id="{3DEC2A65-A892-401E-A153-0D1FFA68F5B6}"/>
                  </a:ext>
                </a:extLst>
              </p:cNvPr>
              <p:cNvSpPr/>
              <p:nvPr/>
            </p:nvSpPr>
            <p:spPr bwMode="auto">
              <a:xfrm>
                <a:off x="2188589" y="3608206"/>
                <a:ext cx="274568" cy="175656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3" name="楕円 2">
                <a:extLst>
                  <a:ext uri="{FF2B5EF4-FFF2-40B4-BE49-F238E27FC236}">
                    <a16:creationId xmlns:a16="http://schemas.microsoft.com/office/drawing/2014/main" id="{5E8853D1-DB4C-4C3E-89F3-C060341FAB9D}"/>
                  </a:ext>
                </a:extLst>
              </p:cNvPr>
              <p:cNvSpPr/>
              <p:nvPr/>
            </p:nvSpPr>
            <p:spPr bwMode="auto">
              <a:xfrm>
                <a:off x="2236163" y="3719830"/>
                <a:ext cx="249416" cy="207232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4" name="楕円 2">
                <a:extLst>
                  <a:ext uri="{FF2B5EF4-FFF2-40B4-BE49-F238E27FC236}">
                    <a16:creationId xmlns:a16="http://schemas.microsoft.com/office/drawing/2014/main" id="{9244F2B6-8842-4EC8-84FC-0917F0347A8E}"/>
                  </a:ext>
                </a:extLst>
              </p:cNvPr>
              <p:cNvSpPr/>
              <p:nvPr/>
            </p:nvSpPr>
            <p:spPr bwMode="auto">
              <a:xfrm>
                <a:off x="2345637" y="3835509"/>
                <a:ext cx="314895" cy="203177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7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5" name="楕円 2">
                <a:extLst>
                  <a:ext uri="{FF2B5EF4-FFF2-40B4-BE49-F238E27FC236}">
                    <a16:creationId xmlns:a16="http://schemas.microsoft.com/office/drawing/2014/main" id="{47317E2F-33F8-48B1-804D-8A29E29F7AE2}"/>
                  </a:ext>
                </a:extLst>
              </p:cNvPr>
              <p:cNvSpPr/>
              <p:nvPr/>
            </p:nvSpPr>
            <p:spPr bwMode="auto">
              <a:xfrm>
                <a:off x="2518836" y="3948483"/>
                <a:ext cx="334992" cy="180406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6" name="楕円 2">
                <a:extLst>
                  <a:ext uri="{FF2B5EF4-FFF2-40B4-BE49-F238E27FC236}">
                    <a16:creationId xmlns:a16="http://schemas.microsoft.com/office/drawing/2014/main" id="{136B2F60-D81A-4C38-B1B5-AE741193DCD1}"/>
                  </a:ext>
                </a:extLst>
              </p:cNvPr>
              <p:cNvSpPr/>
              <p:nvPr/>
            </p:nvSpPr>
            <p:spPr bwMode="auto">
              <a:xfrm>
                <a:off x="2753674" y="3998016"/>
                <a:ext cx="468630" cy="181504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7" name="楕円 2">
                <a:extLst>
                  <a:ext uri="{FF2B5EF4-FFF2-40B4-BE49-F238E27FC236}">
                    <a16:creationId xmlns:a16="http://schemas.microsoft.com/office/drawing/2014/main" id="{96CEDF14-F11B-4838-91FD-7CCEB2221E08}"/>
                  </a:ext>
                </a:extLst>
              </p:cNvPr>
              <p:cNvSpPr/>
              <p:nvPr/>
            </p:nvSpPr>
            <p:spPr bwMode="auto">
              <a:xfrm>
                <a:off x="3710812" y="3553020"/>
                <a:ext cx="249416" cy="207232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8" name="楕円 2">
                <a:extLst>
                  <a:ext uri="{FF2B5EF4-FFF2-40B4-BE49-F238E27FC236}">
                    <a16:creationId xmlns:a16="http://schemas.microsoft.com/office/drawing/2014/main" id="{2F316FD4-F5AC-4E37-9453-2CB047101612}"/>
                  </a:ext>
                </a:extLst>
              </p:cNvPr>
              <p:cNvSpPr/>
              <p:nvPr/>
            </p:nvSpPr>
            <p:spPr bwMode="auto">
              <a:xfrm>
                <a:off x="3660322" y="3728664"/>
                <a:ext cx="297784" cy="205014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9" name="楕円 2">
                <a:extLst>
                  <a:ext uri="{FF2B5EF4-FFF2-40B4-BE49-F238E27FC236}">
                    <a16:creationId xmlns:a16="http://schemas.microsoft.com/office/drawing/2014/main" id="{4439A48A-9205-45B6-AB73-47A75F6CB3BD}"/>
                  </a:ext>
                </a:extLst>
              </p:cNvPr>
              <p:cNvSpPr/>
              <p:nvPr/>
            </p:nvSpPr>
            <p:spPr bwMode="auto">
              <a:xfrm>
                <a:off x="3477309" y="3839339"/>
                <a:ext cx="320358" cy="196264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7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0" name="楕円 2">
                <a:extLst>
                  <a:ext uri="{FF2B5EF4-FFF2-40B4-BE49-F238E27FC236}">
                    <a16:creationId xmlns:a16="http://schemas.microsoft.com/office/drawing/2014/main" id="{B3FCE348-692C-44E6-ABF9-FF8414FEEDCF}"/>
                  </a:ext>
                </a:extLst>
              </p:cNvPr>
              <p:cNvSpPr/>
              <p:nvPr/>
            </p:nvSpPr>
            <p:spPr bwMode="auto">
              <a:xfrm>
                <a:off x="3132645" y="3936581"/>
                <a:ext cx="495716" cy="240077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3" name="グループ化 402">
              <a:extLst>
                <a:ext uri="{FF2B5EF4-FFF2-40B4-BE49-F238E27FC236}">
                  <a16:creationId xmlns:a16="http://schemas.microsoft.com/office/drawing/2014/main" id="{D19810BA-6C10-4DB9-A34F-97103A8962C7}"/>
                </a:ext>
              </a:extLst>
            </p:cNvPr>
            <p:cNvGrpSpPr/>
            <p:nvPr/>
          </p:nvGrpSpPr>
          <p:grpSpPr>
            <a:xfrm>
              <a:off x="8407121" y="5588336"/>
              <a:ext cx="589391" cy="405809"/>
              <a:chOff x="7527601" y="2362437"/>
              <a:chExt cx="761945" cy="524617"/>
            </a:xfrm>
          </p:grpSpPr>
          <p:grpSp>
            <p:nvGrpSpPr>
              <p:cNvPr id="416" name="グループ化 415">
                <a:extLst>
                  <a:ext uri="{FF2B5EF4-FFF2-40B4-BE49-F238E27FC236}">
                    <a16:creationId xmlns:a16="http://schemas.microsoft.com/office/drawing/2014/main" id="{597E4759-DA6D-4EFD-9E33-A0DA3EE80F60}"/>
                  </a:ext>
                </a:extLst>
              </p:cNvPr>
              <p:cNvGrpSpPr/>
              <p:nvPr/>
            </p:nvGrpSpPr>
            <p:grpSpPr>
              <a:xfrm rot="213713">
                <a:off x="7527601" y="2362437"/>
                <a:ext cx="299770" cy="524617"/>
                <a:chOff x="6528281" y="1072716"/>
                <a:chExt cx="447405" cy="782989"/>
              </a:xfrm>
            </p:grpSpPr>
            <p:sp>
              <p:nvSpPr>
                <p:cNvPr id="420" name="角丸四角形 515">
                  <a:extLst>
                    <a:ext uri="{FF2B5EF4-FFF2-40B4-BE49-F238E27FC236}">
                      <a16:creationId xmlns:a16="http://schemas.microsoft.com/office/drawing/2014/main" id="{5A3A7179-3543-4FFD-B230-F422B55229D8}"/>
                    </a:ext>
                  </a:extLst>
                </p:cNvPr>
                <p:cNvSpPr/>
                <p:nvPr/>
              </p:nvSpPr>
              <p:spPr>
                <a:xfrm rot="3126630" flipH="1">
                  <a:off x="6561212" y="1177848"/>
                  <a:ext cx="210375" cy="5694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1" name="フリーフォーム: 図形 420">
                  <a:extLst>
                    <a:ext uri="{FF2B5EF4-FFF2-40B4-BE49-F238E27FC236}">
                      <a16:creationId xmlns:a16="http://schemas.microsoft.com/office/drawing/2014/main" id="{EB5282CD-D0E5-4A79-93F0-74FD52E00B5A}"/>
                    </a:ext>
                  </a:extLst>
                </p:cNvPr>
                <p:cNvSpPr/>
                <p:nvPr/>
              </p:nvSpPr>
              <p:spPr bwMode="auto">
                <a:xfrm>
                  <a:off x="6528281" y="1072716"/>
                  <a:ext cx="447405" cy="782989"/>
                </a:xfrm>
                <a:custGeom>
                  <a:avLst/>
                  <a:gdLst>
                    <a:gd name="connsiteX0" fmla="*/ 164297 w 413430"/>
                    <a:gd name="connsiteY0" fmla="*/ 743 h 711253"/>
                    <a:gd name="connsiteX1" fmla="*/ 201937 w 413430"/>
                    <a:gd name="connsiteY1" fmla="*/ 24820 h 711253"/>
                    <a:gd name="connsiteX2" fmla="*/ 219940 w 413430"/>
                    <a:gd name="connsiteY2" fmla="*/ 106738 h 711253"/>
                    <a:gd name="connsiteX3" fmla="*/ 289415 w 413430"/>
                    <a:gd name="connsiteY3" fmla="*/ 182836 h 711253"/>
                    <a:gd name="connsiteX4" fmla="*/ 291201 w 413430"/>
                    <a:gd name="connsiteY4" fmla="*/ 185811 h 711253"/>
                    <a:gd name="connsiteX5" fmla="*/ 386726 w 413430"/>
                    <a:gd name="connsiteY5" fmla="*/ 205326 h 711253"/>
                    <a:gd name="connsiteX6" fmla="*/ 408423 w 413430"/>
                    <a:gd name="connsiteY6" fmla="*/ 219986 h 711253"/>
                    <a:gd name="connsiteX7" fmla="*/ 413430 w 413430"/>
                    <a:gd name="connsiteY7" fmla="*/ 232108 h 711253"/>
                    <a:gd name="connsiteX8" fmla="*/ 413398 w 413430"/>
                    <a:gd name="connsiteY8" fmla="*/ 245694 h 711253"/>
                    <a:gd name="connsiteX9" fmla="*/ 398738 w 413430"/>
                    <a:gd name="connsiteY9" fmla="*/ 267390 h 711253"/>
                    <a:gd name="connsiteX10" fmla="*/ 373030 w 413430"/>
                    <a:gd name="connsiteY10" fmla="*/ 272365 h 711253"/>
                    <a:gd name="connsiteX11" fmla="*/ 322593 w 413430"/>
                    <a:gd name="connsiteY11" fmla="*/ 262063 h 711253"/>
                    <a:gd name="connsiteX12" fmla="*/ 290271 w 413430"/>
                    <a:gd name="connsiteY12" fmla="*/ 269980 h 711253"/>
                    <a:gd name="connsiteX13" fmla="*/ 176613 w 413430"/>
                    <a:gd name="connsiteY13" fmla="*/ 640149 h 711253"/>
                    <a:gd name="connsiteX14" fmla="*/ 55649 w 413430"/>
                    <a:gd name="connsiteY14" fmla="*/ 709561 h 711253"/>
                    <a:gd name="connsiteX15" fmla="*/ 7668 w 413430"/>
                    <a:gd name="connsiteY15" fmla="*/ 595740 h 711253"/>
                    <a:gd name="connsiteX16" fmla="*/ 186339 w 413430"/>
                    <a:gd name="connsiteY16" fmla="*/ 252555 h 711253"/>
                    <a:gd name="connsiteX17" fmla="*/ 191681 w 413430"/>
                    <a:gd name="connsiteY17" fmla="*/ 196773 h 711253"/>
                    <a:gd name="connsiteX18" fmla="*/ 164833 w 413430"/>
                    <a:gd name="connsiteY18" fmla="*/ 138805 h 711253"/>
                    <a:gd name="connsiteX19" fmla="*/ 159768 w 413430"/>
                    <a:gd name="connsiteY19" fmla="*/ 127326 h 711253"/>
                    <a:gd name="connsiteX20" fmla="*/ 140221 w 413430"/>
                    <a:gd name="connsiteY20" fmla="*/ 38383 h 711253"/>
                    <a:gd name="connsiteX21" fmla="*/ 164297 w 413430"/>
                    <a:gd name="connsiteY21" fmla="*/ 743 h 711253"/>
                    <a:gd name="connsiteX0" fmla="*/ 156645 w 405778"/>
                    <a:gd name="connsiteY0" fmla="*/ 743 h 667156"/>
                    <a:gd name="connsiteX1" fmla="*/ 194285 w 405778"/>
                    <a:gd name="connsiteY1" fmla="*/ 24820 h 667156"/>
                    <a:gd name="connsiteX2" fmla="*/ 212288 w 405778"/>
                    <a:gd name="connsiteY2" fmla="*/ 106738 h 667156"/>
                    <a:gd name="connsiteX3" fmla="*/ 281763 w 405778"/>
                    <a:gd name="connsiteY3" fmla="*/ 182836 h 667156"/>
                    <a:gd name="connsiteX4" fmla="*/ 283549 w 405778"/>
                    <a:gd name="connsiteY4" fmla="*/ 185811 h 667156"/>
                    <a:gd name="connsiteX5" fmla="*/ 379074 w 405778"/>
                    <a:gd name="connsiteY5" fmla="*/ 205326 h 667156"/>
                    <a:gd name="connsiteX6" fmla="*/ 400771 w 405778"/>
                    <a:gd name="connsiteY6" fmla="*/ 219986 h 667156"/>
                    <a:gd name="connsiteX7" fmla="*/ 405778 w 405778"/>
                    <a:gd name="connsiteY7" fmla="*/ 232108 h 667156"/>
                    <a:gd name="connsiteX8" fmla="*/ 405746 w 405778"/>
                    <a:gd name="connsiteY8" fmla="*/ 245694 h 667156"/>
                    <a:gd name="connsiteX9" fmla="*/ 391086 w 405778"/>
                    <a:gd name="connsiteY9" fmla="*/ 267390 h 667156"/>
                    <a:gd name="connsiteX10" fmla="*/ 365378 w 405778"/>
                    <a:gd name="connsiteY10" fmla="*/ 272365 h 667156"/>
                    <a:gd name="connsiteX11" fmla="*/ 314941 w 405778"/>
                    <a:gd name="connsiteY11" fmla="*/ 262063 h 667156"/>
                    <a:gd name="connsiteX12" fmla="*/ 282619 w 405778"/>
                    <a:gd name="connsiteY12" fmla="*/ 269980 h 667156"/>
                    <a:gd name="connsiteX13" fmla="*/ 168961 w 405778"/>
                    <a:gd name="connsiteY13" fmla="*/ 640149 h 667156"/>
                    <a:gd name="connsiteX14" fmla="*/ 16 w 405778"/>
                    <a:gd name="connsiteY14" fmla="*/ 595740 h 667156"/>
                    <a:gd name="connsiteX15" fmla="*/ 178687 w 405778"/>
                    <a:gd name="connsiteY15" fmla="*/ 252555 h 667156"/>
                    <a:gd name="connsiteX16" fmla="*/ 184029 w 405778"/>
                    <a:gd name="connsiteY16" fmla="*/ 196773 h 667156"/>
                    <a:gd name="connsiteX17" fmla="*/ 157181 w 405778"/>
                    <a:gd name="connsiteY17" fmla="*/ 138805 h 667156"/>
                    <a:gd name="connsiteX18" fmla="*/ 152116 w 405778"/>
                    <a:gd name="connsiteY18" fmla="*/ 127326 h 667156"/>
                    <a:gd name="connsiteX19" fmla="*/ 132569 w 405778"/>
                    <a:gd name="connsiteY19" fmla="*/ 38383 h 667156"/>
                    <a:gd name="connsiteX20" fmla="*/ 156645 w 405778"/>
                    <a:gd name="connsiteY20" fmla="*/ 743 h 667156"/>
                    <a:gd name="connsiteX0" fmla="*/ 130457 w 379590"/>
                    <a:gd name="connsiteY0" fmla="*/ 743 h 658211"/>
                    <a:gd name="connsiteX1" fmla="*/ 168097 w 379590"/>
                    <a:gd name="connsiteY1" fmla="*/ 24820 h 658211"/>
                    <a:gd name="connsiteX2" fmla="*/ 186100 w 379590"/>
                    <a:gd name="connsiteY2" fmla="*/ 106738 h 658211"/>
                    <a:gd name="connsiteX3" fmla="*/ 255575 w 379590"/>
                    <a:gd name="connsiteY3" fmla="*/ 182836 h 658211"/>
                    <a:gd name="connsiteX4" fmla="*/ 257361 w 379590"/>
                    <a:gd name="connsiteY4" fmla="*/ 185811 h 658211"/>
                    <a:gd name="connsiteX5" fmla="*/ 352886 w 379590"/>
                    <a:gd name="connsiteY5" fmla="*/ 205326 h 658211"/>
                    <a:gd name="connsiteX6" fmla="*/ 374583 w 379590"/>
                    <a:gd name="connsiteY6" fmla="*/ 219986 h 658211"/>
                    <a:gd name="connsiteX7" fmla="*/ 379590 w 379590"/>
                    <a:gd name="connsiteY7" fmla="*/ 232108 h 658211"/>
                    <a:gd name="connsiteX8" fmla="*/ 379558 w 379590"/>
                    <a:gd name="connsiteY8" fmla="*/ 245694 h 658211"/>
                    <a:gd name="connsiteX9" fmla="*/ 364898 w 379590"/>
                    <a:gd name="connsiteY9" fmla="*/ 267390 h 658211"/>
                    <a:gd name="connsiteX10" fmla="*/ 339190 w 379590"/>
                    <a:gd name="connsiteY10" fmla="*/ 272365 h 658211"/>
                    <a:gd name="connsiteX11" fmla="*/ 288753 w 379590"/>
                    <a:gd name="connsiteY11" fmla="*/ 262063 h 658211"/>
                    <a:gd name="connsiteX12" fmla="*/ 256431 w 379590"/>
                    <a:gd name="connsiteY12" fmla="*/ 269980 h 658211"/>
                    <a:gd name="connsiteX13" fmla="*/ 142773 w 379590"/>
                    <a:gd name="connsiteY13" fmla="*/ 640149 h 658211"/>
                    <a:gd name="connsiteX14" fmla="*/ 21 w 379590"/>
                    <a:gd name="connsiteY14" fmla="*/ 550496 h 658211"/>
                    <a:gd name="connsiteX15" fmla="*/ 152499 w 379590"/>
                    <a:gd name="connsiteY15" fmla="*/ 252555 h 658211"/>
                    <a:gd name="connsiteX16" fmla="*/ 157841 w 379590"/>
                    <a:gd name="connsiteY16" fmla="*/ 196773 h 658211"/>
                    <a:gd name="connsiteX17" fmla="*/ 130993 w 379590"/>
                    <a:gd name="connsiteY17" fmla="*/ 138805 h 658211"/>
                    <a:gd name="connsiteX18" fmla="*/ 125928 w 379590"/>
                    <a:gd name="connsiteY18" fmla="*/ 127326 h 658211"/>
                    <a:gd name="connsiteX19" fmla="*/ 106381 w 379590"/>
                    <a:gd name="connsiteY19" fmla="*/ 38383 h 658211"/>
                    <a:gd name="connsiteX20" fmla="*/ 130457 w 379590"/>
                    <a:gd name="connsiteY20" fmla="*/ 743 h 658211"/>
                    <a:gd name="connsiteX0" fmla="*/ 130438 w 379571"/>
                    <a:gd name="connsiteY0" fmla="*/ 743 h 623975"/>
                    <a:gd name="connsiteX1" fmla="*/ 168078 w 379571"/>
                    <a:gd name="connsiteY1" fmla="*/ 24820 h 623975"/>
                    <a:gd name="connsiteX2" fmla="*/ 186081 w 379571"/>
                    <a:gd name="connsiteY2" fmla="*/ 106738 h 623975"/>
                    <a:gd name="connsiteX3" fmla="*/ 255556 w 379571"/>
                    <a:gd name="connsiteY3" fmla="*/ 182836 h 623975"/>
                    <a:gd name="connsiteX4" fmla="*/ 257342 w 379571"/>
                    <a:gd name="connsiteY4" fmla="*/ 185811 h 623975"/>
                    <a:gd name="connsiteX5" fmla="*/ 352867 w 379571"/>
                    <a:gd name="connsiteY5" fmla="*/ 205326 h 623975"/>
                    <a:gd name="connsiteX6" fmla="*/ 374564 w 379571"/>
                    <a:gd name="connsiteY6" fmla="*/ 219986 h 623975"/>
                    <a:gd name="connsiteX7" fmla="*/ 379571 w 379571"/>
                    <a:gd name="connsiteY7" fmla="*/ 232108 h 623975"/>
                    <a:gd name="connsiteX8" fmla="*/ 379539 w 379571"/>
                    <a:gd name="connsiteY8" fmla="*/ 245694 h 623975"/>
                    <a:gd name="connsiteX9" fmla="*/ 364879 w 379571"/>
                    <a:gd name="connsiteY9" fmla="*/ 267390 h 623975"/>
                    <a:gd name="connsiteX10" fmla="*/ 339171 w 379571"/>
                    <a:gd name="connsiteY10" fmla="*/ 272365 h 623975"/>
                    <a:gd name="connsiteX11" fmla="*/ 288734 w 379571"/>
                    <a:gd name="connsiteY11" fmla="*/ 262063 h 623975"/>
                    <a:gd name="connsiteX12" fmla="*/ 256412 w 379571"/>
                    <a:gd name="connsiteY12" fmla="*/ 269980 h 623975"/>
                    <a:gd name="connsiteX13" fmla="*/ 154660 w 379571"/>
                    <a:gd name="connsiteY13" fmla="*/ 599668 h 623975"/>
                    <a:gd name="connsiteX14" fmla="*/ 2 w 379571"/>
                    <a:gd name="connsiteY14" fmla="*/ 550496 h 623975"/>
                    <a:gd name="connsiteX15" fmla="*/ 152480 w 379571"/>
                    <a:gd name="connsiteY15" fmla="*/ 252555 h 623975"/>
                    <a:gd name="connsiteX16" fmla="*/ 157822 w 379571"/>
                    <a:gd name="connsiteY16" fmla="*/ 196773 h 623975"/>
                    <a:gd name="connsiteX17" fmla="*/ 130974 w 379571"/>
                    <a:gd name="connsiteY17" fmla="*/ 138805 h 623975"/>
                    <a:gd name="connsiteX18" fmla="*/ 125909 w 379571"/>
                    <a:gd name="connsiteY18" fmla="*/ 127326 h 623975"/>
                    <a:gd name="connsiteX19" fmla="*/ 106362 w 379571"/>
                    <a:gd name="connsiteY19" fmla="*/ 38383 h 623975"/>
                    <a:gd name="connsiteX20" fmla="*/ 130438 w 379571"/>
                    <a:gd name="connsiteY20" fmla="*/ 743 h 623975"/>
                    <a:gd name="connsiteX0" fmla="*/ 130438 w 379571"/>
                    <a:gd name="connsiteY0" fmla="*/ 743 h 642999"/>
                    <a:gd name="connsiteX1" fmla="*/ 168078 w 379571"/>
                    <a:gd name="connsiteY1" fmla="*/ 24820 h 642999"/>
                    <a:gd name="connsiteX2" fmla="*/ 186081 w 379571"/>
                    <a:gd name="connsiteY2" fmla="*/ 106738 h 642999"/>
                    <a:gd name="connsiteX3" fmla="*/ 255556 w 379571"/>
                    <a:gd name="connsiteY3" fmla="*/ 182836 h 642999"/>
                    <a:gd name="connsiteX4" fmla="*/ 257342 w 379571"/>
                    <a:gd name="connsiteY4" fmla="*/ 185811 h 642999"/>
                    <a:gd name="connsiteX5" fmla="*/ 352867 w 379571"/>
                    <a:gd name="connsiteY5" fmla="*/ 205326 h 642999"/>
                    <a:gd name="connsiteX6" fmla="*/ 374564 w 379571"/>
                    <a:gd name="connsiteY6" fmla="*/ 219986 h 642999"/>
                    <a:gd name="connsiteX7" fmla="*/ 379571 w 379571"/>
                    <a:gd name="connsiteY7" fmla="*/ 232108 h 642999"/>
                    <a:gd name="connsiteX8" fmla="*/ 379539 w 379571"/>
                    <a:gd name="connsiteY8" fmla="*/ 245694 h 642999"/>
                    <a:gd name="connsiteX9" fmla="*/ 364879 w 379571"/>
                    <a:gd name="connsiteY9" fmla="*/ 267390 h 642999"/>
                    <a:gd name="connsiteX10" fmla="*/ 339171 w 379571"/>
                    <a:gd name="connsiteY10" fmla="*/ 272365 h 642999"/>
                    <a:gd name="connsiteX11" fmla="*/ 288734 w 379571"/>
                    <a:gd name="connsiteY11" fmla="*/ 262063 h 642999"/>
                    <a:gd name="connsiteX12" fmla="*/ 256412 w 379571"/>
                    <a:gd name="connsiteY12" fmla="*/ 269980 h 642999"/>
                    <a:gd name="connsiteX13" fmla="*/ 154660 w 379571"/>
                    <a:gd name="connsiteY13" fmla="*/ 599668 h 642999"/>
                    <a:gd name="connsiteX14" fmla="*/ 2 w 379571"/>
                    <a:gd name="connsiteY14" fmla="*/ 550496 h 642999"/>
                    <a:gd name="connsiteX15" fmla="*/ 152480 w 379571"/>
                    <a:gd name="connsiteY15" fmla="*/ 252555 h 642999"/>
                    <a:gd name="connsiteX16" fmla="*/ 157822 w 379571"/>
                    <a:gd name="connsiteY16" fmla="*/ 196773 h 642999"/>
                    <a:gd name="connsiteX17" fmla="*/ 130974 w 379571"/>
                    <a:gd name="connsiteY17" fmla="*/ 138805 h 642999"/>
                    <a:gd name="connsiteX18" fmla="*/ 125909 w 379571"/>
                    <a:gd name="connsiteY18" fmla="*/ 127326 h 642999"/>
                    <a:gd name="connsiteX19" fmla="*/ 106362 w 379571"/>
                    <a:gd name="connsiteY19" fmla="*/ 38383 h 642999"/>
                    <a:gd name="connsiteX20" fmla="*/ 130438 w 379571"/>
                    <a:gd name="connsiteY20" fmla="*/ 743 h 642999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58601 w 385305"/>
                    <a:gd name="connsiteY5" fmla="*/ 205326 h 648440"/>
                    <a:gd name="connsiteX6" fmla="*/ 380298 w 385305"/>
                    <a:gd name="connsiteY6" fmla="*/ 219986 h 648440"/>
                    <a:gd name="connsiteX7" fmla="*/ 385305 w 385305"/>
                    <a:gd name="connsiteY7" fmla="*/ 232108 h 648440"/>
                    <a:gd name="connsiteX8" fmla="*/ 385273 w 385305"/>
                    <a:gd name="connsiteY8" fmla="*/ 245694 h 648440"/>
                    <a:gd name="connsiteX9" fmla="*/ 370613 w 385305"/>
                    <a:gd name="connsiteY9" fmla="*/ 267390 h 648440"/>
                    <a:gd name="connsiteX10" fmla="*/ 344905 w 385305"/>
                    <a:gd name="connsiteY10" fmla="*/ 272365 h 648440"/>
                    <a:gd name="connsiteX11" fmla="*/ 294468 w 385305"/>
                    <a:gd name="connsiteY11" fmla="*/ 262063 h 648440"/>
                    <a:gd name="connsiteX12" fmla="*/ 262146 w 385305"/>
                    <a:gd name="connsiteY12" fmla="*/ 269980 h 648440"/>
                    <a:gd name="connsiteX13" fmla="*/ 160394 w 385305"/>
                    <a:gd name="connsiteY13" fmla="*/ 599668 h 648440"/>
                    <a:gd name="connsiteX14" fmla="*/ 5736 w 385305"/>
                    <a:gd name="connsiteY14" fmla="*/ 550496 h 648440"/>
                    <a:gd name="connsiteX15" fmla="*/ 158214 w 385305"/>
                    <a:gd name="connsiteY15" fmla="*/ 252555 h 648440"/>
                    <a:gd name="connsiteX16" fmla="*/ 163556 w 385305"/>
                    <a:gd name="connsiteY16" fmla="*/ 196773 h 648440"/>
                    <a:gd name="connsiteX17" fmla="*/ 136708 w 385305"/>
                    <a:gd name="connsiteY17" fmla="*/ 138805 h 648440"/>
                    <a:gd name="connsiteX18" fmla="*/ 131643 w 385305"/>
                    <a:gd name="connsiteY18" fmla="*/ 127326 h 648440"/>
                    <a:gd name="connsiteX19" fmla="*/ 112096 w 385305"/>
                    <a:gd name="connsiteY19" fmla="*/ 38383 h 648440"/>
                    <a:gd name="connsiteX20" fmla="*/ 136172 w 385305"/>
                    <a:gd name="connsiteY20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46563 w 385305"/>
                    <a:gd name="connsiteY5" fmla="*/ 213925 h 648440"/>
                    <a:gd name="connsiteX6" fmla="*/ 380298 w 385305"/>
                    <a:gd name="connsiteY6" fmla="*/ 219986 h 648440"/>
                    <a:gd name="connsiteX7" fmla="*/ 385305 w 385305"/>
                    <a:gd name="connsiteY7" fmla="*/ 232108 h 648440"/>
                    <a:gd name="connsiteX8" fmla="*/ 385273 w 385305"/>
                    <a:gd name="connsiteY8" fmla="*/ 245694 h 648440"/>
                    <a:gd name="connsiteX9" fmla="*/ 370613 w 385305"/>
                    <a:gd name="connsiteY9" fmla="*/ 267390 h 648440"/>
                    <a:gd name="connsiteX10" fmla="*/ 344905 w 385305"/>
                    <a:gd name="connsiteY10" fmla="*/ 272365 h 648440"/>
                    <a:gd name="connsiteX11" fmla="*/ 294468 w 385305"/>
                    <a:gd name="connsiteY11" fmla="*/ 262063 h 648440"/>
                    <a:gd name="connsiteX12" fmla="*/ 262146 w 385305"/>
                    <a:gd name="connsiteY12" fmla="*/ 269980 h 648440"/>
                    <a:gd name="connsiteX13" fmla="*/ 160394 w 385305"/>
                    <a:gd name="connsiteY13" fmla="*/ 599668 h 648440"/>
                    <a:gd name="connsiteX14" fmla="*/ 5736 w 385305"/>
                    <a:gd name="connsiteY14" fmla="*/ 550496 h 648440"/>
                    <a:gd name="connsiteX15" fmla="*/ 158214 w 385305"/>
                    <a:gd name="connsiteY15" fmla="*/ 252555 h 648440"/>
                    <a:gd name="connsiteX16" fmla="*/ 163556 w 385305"/>
                    <a:gd name="connsiteY16" fmla="*/ 196773 h 648440"/>
                    <a:gd name="connsiteX17" fmla="*/ 136708 w 385305"/>
                    <a:gd name="connsiteY17" fmla="*/ 138805 h 648440"/>
                    <a:gd name="connsiteX18" fmla="*/ 131643 w 385305"/>
                    <a:gd name="connsiteY18" fmla="*/ 127326 h 648440"/>
                    <a:gd name="connsiteX19" fmla="*/ 112096 w 385305"/>
                    <a:gd name="connsiteY19" fmla="*/ 38383 h 648440"/>
                    <a:gd name="connsiteX20" fmla="*/ 136172 w 385305"/>
                    <a:gd name="connsiteY20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80298 w 385305"/>
                    <a:gd name="connsiteY5" fmla="*/ 219986 h 648440"/>
                    <a:gd name="connsiteX6" fmla="*/ 385305 w 385305"/>
                    <a:gd name="connsiteY6" fmla="*/ 232108 h 648440"/>
                    <a:gd name="connsiteX7" fmla="*/ 385273 w 385305"/>
                    <a:gd name="connsiteY7" fmla="*/ 245694 h 648440"/>
                    <a:gd name="connsiteX8" fmla="*/ 370613 w 385305"/>
                    <a:gd name="connsiteY8" fmla="*/ 267390 h 648440"/>
                    <a:gd name="connsiteX9" fmla="*/ 344905 w 385305"/>
                    <a:gd name="connsiteY9" fmla="*/ 272365 h 648440"/>
                    <a:gd name="connsiteX10" fmla="*/ 294468 w 385305"/>
                    <a:gd name="connsiteY10" fmla="*/ 262063 h 648440"/>
                    <a:gd name="connsiteX11" fmla="*/ 262146 w 385305"/>
                    <a:gd name="connsiteY11" fmla="*/ 269980 h 648440"/>
                    <a:gd name="connsiteX12" fmla="*/ 160394 w 385305"/>
                    <a:gd name="connsiteY12" fmla="*/ 599668 h 648440"/>
                    <a:gd name="connsiteX13" fmla="*/ 5736 w 385305"/>
                    <a:gd name="connsiteY13" fmla="*/ 550496 h 648440"/>
                    <a:gd name="connsiteX14" fmla="*/ 158214 w 385305"/>
                    <a:gd name="connsiteY14" fmla="*/ 252555 h 648440"/>
                    <a:gd name="connsiteX15" fmla="*/ 163556 w 385305"/>
                    <a:gd name="connsiteY15" fmla="*/ 196773 h 648440"/>
                    <a:gd name="connsiteX16" fmla="*/ 136708 w 385305"/>
                    <a:gd name="connsiteY16" fmla="*/ 138805 h 648440"/>
                    <a:gd name="connsiteX17" fmla="*/ 131643 w 385305"/>
                    <a:gd name="connsiteY17" fmla="*/ 127326 h 648440"/>
                    <a:gd name="connsiteX18" fmla="*/ 112096 w 385305"/>
                    <a:gd name="connsiteY18" fmla="*/ 38383 h 648440"/>
                    <a:gd name="connsiteX19" fmla="*/ 136172 w 385305"/>
                    <a:gd name="connsiteY19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380298 w 385305"/>
                    <a:gd name="connsiteY4" fmla="*/ 219986 h 648440"/>
                    <a:gd name="connsiteX5" fmla="*/ 385305 w 385305"/>
                    <a:gd name="connsiteY5" fmla="*/ 232108 h 648440"/>
                    <a:gd name="connsiteX6" fmla="*/ 385273 w 385305"/>
                    <a:gd name="connsiteY6" fmla="*/ 245694 h 648440"/>
                    <a:gd name="connsiteX7" fmla="*/ 370613 w 385305"/>
                    <a:gd name="connsiteY7" fmla="*/ 267390 h 648440"/>
                    <a:gd name="connsiteX8" fmla="*/ 344905 w 385305"/>
                    <a:gd name="connsiteY8" fmla="*/ 272365 h 648440"/>
                    <a:gd name="connsiteX9" fmla="*/ 294468 w 385305"/>
                    <a:gd name="connsiteY9" fmla="*/ 262063 h 648440"/>
                    <a:gd name="connsiteX10" fmla="*/ 262146 w 385305"/>
                    <a:gd name="connsiteY10" fmla="*/ 269980 h 648440"/>
                    <a:gd name="connsiteX11" fmla="*/ 160394 w 385305"/>
                    <a:gd name="connsiteY11" fmla="*/ 599668 h 648440"/>
                    <a:gd name="connsiteX12" fmla="*/ 5736 w 385305"/>
                    <a:gd name="connsiteY12" fmla="*/ 550496 h 648440"/>
                    <a:gd name="connsiteX13" fmla="*/ 158214 w 385305"/>
                    <a:gd name="connsiteY13" fmla="*/ 252555 h 648440"/>
                    <a:gd name="connsiteX14" fmla="*/ 163556 w 385305"/>
                    <a:gd name="connsiteY14" fmla="*/ 196773 h 648440"/>
                    <a:gd name="connsiteX15" fmla="*/ 136708 w 385305"/>
                    <a:gd name="connsiteY15" fmla="*/ 138805 h 648440"/>
                    <a:gd name="connsiteX16" fmla="*/ 131643 w 385305"/>
                    <a:gd name="connsiteY16" fmla="*/ 127326 h 648440"/>
                    <a:gd name="connsiteX17" fmla="*/ 112096 w 385305"/>
                    <a:gd name="connsiteY17" fmla="*/ 38383 h 648440"/>
                    <a:gd name="connsiteX18" fmla="*/ 136172 w 385305"/>
                    <a:gd name="connsiteY18" fmla="*/ 743 h 648440"/>
                    <a:gd name="connsiteX0" fmla="*/ 136172 w 390618"/>
                    <a:gd name="connsiteY0" fmla="*/ 743 h 648440"/>
                    <a:gd name="connsiteX1" fmla="*/ 173812 w 390618"/>
                    <a:gd name="connsiteY1" fmla="*/ 24820 h 648440"/>
                    <a:gd name="connsiteX2" fmla="*/ 191815 w 390618"/>
                    <a:gd name="connsiteY2" fmla="*/ 106738 h 648440"/>
                    <a:gd name="connsiteX3" fmla="*/ 263009 w 390618"/>
                    <a:gd name="connsiteY3" fmla="*/ 200033 h 648440"/>
                    <a:gd name="connsiteX4" fmla="*/ 380298 w 390618"/>
                    <a:gd name="connsiteY4" fmla="*/ 219986 h 648440"/>
                    <a:gd name="connsiteX5" fmla="*/ 385305 w 390618"/>
                    <a:gd name="connsiteY5" fmla="*/ 232108 h 648440"/>
                    <a:gd name="connsiteX6" fmla="*/ 385273 w 390618"/>
                    <a:gd name="connsiteY6" fmla="*/ 245694 h 648440"/>
                    <a:gd name="connsiteX7" fmla="*/ 370613 w 390618"/>
                    <a:gd name="connsiteY7" fmla="*/ 267390 h 648440"/>
                    <a:gd name="connsiteX8" fmla="*/ 344905 w 390618"/>
                    <a:gd name="connsiteY8" fmla="*/ 272365 h 648440"/>
                    <a:gd name="connsiteX9" fmla="*/ 294468 w 390618"/>
                    <a:gd name="connsiteY9" fmla="*/ 262063 h 648440"/>
                    <a:gd name="connsiteX10" fmla="*/ 262146 w 390618"/>
                    <a:gd name="connsiteY10" fmla="*/ 269980 h 648440"/>
                    <a:gd name="connsiteX11" fmla="*/ 160394 w 390618"/>
                    <a:gd name="connsiteY11" fmla="*/ 599668 h 648440"/>
                    <a:gd name="connsiteX12" fmla="*/ 5736 w 390618"/>
                    <a:gd name="connsiteY12" fmla="*/ 550496 h 648440"/>
                    <a:gd name="connsiteX13" fmla="*/ 158214 w 390618"/>
                    <a:gd name="connsiteY13" fmla="*/ 252555 h 648440"/>
                    <a:gd name="connsiteX14" fmla="*/ 163556 w 390618"/>
                    <a:gd name="connsiteY14" fmla="*/ 196773 h 648440"/>
                    <a:gd name="connsiteX15" fmla="*/ 136708 w 390618"/>
                    <a:gd name="connsiteY15" fmla="*/ 138805 h 648440"/>
                    <a:gd name="connsiteX16" fmla="*/ 131643 w 390618"/>
                    <a:gd name="connsiteY16" fmla="*/ 127326 h 648440"/>
                    <a:gd name="connsiteX17" fmla="*/ 112096 w 390618"/>
                    <a:gd name="connsiteY17" fmla="*/ 38383 h 648440"/>
                    <a:gd name="connsiteX18" fmla="*/ 136172 w 390618"/>
                    <a:gd name="connsiteY18" fmla="*/ 743 h 648440"/>
                    <a:gd name="connsiteX0" fmla="*/ 136172 w 390618"/>
                    <a:gd name="connsiteY0" fmla="*/ 743 h 648440"/>
                    <a:gd name="connsiteX1" fmla="*/ 173812 w 390618"/>
                    <a:gd name="connsiteY1" fmla="*/ 24820 h 648440"/>
                    <a:gd name="connsiteX2" fmla="*/ 191815 w 390618"/>
                    <a:gd name="connsiteY2" fmla="*/ 106738 h 648440"/>
                    <a:gd name="connsiteX3" fmla="*/ 263009 w 390618"/>
                    <a:gd name="connsiteY3" fmla="*/ 200033 h 648440"/>
                    <a:gd name="connsiteX4" fmla="*/ 380298 w 390618"/>
                    <a:gd name="connsiteY4" fmla="*/ 219986 h 648440"/>
                    <a:gd name="connsiteX5" fmla="*/ 385305 w 390618"/>
                    <a:gd name="connsiteY5" fmla="*/ 232108 h 648440"/>
                    <a:gd name="connsiteX6" fmla="*/ 385273 w 390618"/>
                    <a:gd name="connsiteY6" fmla="*/ 245694 h 648440"/>
                    <a:gd name="connsiteX7" fmla="*/ 370613 w 390618"/>
                    <a:gd name="connsiteY7" fmla="*/ 267390 h 648440"/>
                    <a:gd name="connsiteX8" fmla="*/ 344905 w 390618"/>
                    <a:gd name="connsiteY8" fmla="*/ 272365 h 648440"/>
                    <a:gd name="connsiteX9" fmla="*/ 294468 w 390618"/>
                    <a:gd name="connsiteY9" fmla="*/ 262063 h 648440"/>
                    <a:gd name="connsiteX10" fmla="*/ 262146 w 390618"/>
                    <a:gd name="connsiteY10" fmla="*/ 269980 h 648440"/>
                    <a:gd name="connsiteX11" fmla="*/ 160394 w 390618"/>
                    <a:gd name="connsiteY11" fmla="*/ 599668 h 648440"/>
                    <a:gd name="connsiteX12" fmla="*/ 5736 w 390618"/>
                    <a:gd name="connsiteY12" fmla="*/ 550496 h 648440"/>
                    <a:gd name="connsiteX13" fmla="*/ 158214 w 390618"/>
                    <a:gd name="connsiteY13" fmla="*/ 252555 h 648440"/>
                    <a:gd name="connsiteX14" fmla="*/ 163556 w 390618"/>
                    <a:gd name="connsiteY14" fmla="*/ 196773 h 648440"/>
                    <a:gd name="connsiteX15" fmla="*/ 136708 w 390618"/>
                    <a:gd name="connsiteY15" fmla="*/ 138805 h 648440"/>
                    <a:gd name="connsiteX16" fmla="*/ 131643 w 390618"/>
                    <a:gd name="connsiteY16" fmla="*/ 127326 h 648440"/>
                    <a:gd name="connsiteX17" fmla="*/ 112096 w 390618"/>
                    <a:gd name="connsiteY17" fmla="*/ 38383 h 648440"/>
                    <a:gd name="connsiteX18" fmla="*/ 136172 w 390618"/>
                    <a:gd name="connsiteY18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3009 w 385305"/>
                    <a:gd name="connsiteY3" fmla="*/ 200033 h 648440"/>
                    <a:gd name="connsiteX4" fmla="*/ 385305 w 385305"/>
                    <a:gd name="connsiteY4" fmla="*/ 232108 h 648440"/>
                    <a:gd name="connsiteX5" fmla="*/ 385273 w 385305"/>
                    <a:gd name="connsiteY5" fmla="*/ 245694 h 648440"/>
                    <a:gd name="connsiteX6" fmla="*/ 370613 w 385305"/>
                    <a:gd name="connsiteY6" fmla="*/ 267390 h 648440"/>
                    <a:gd name="connsiteX7" fmla="*/ 344905 w 385305"/>
                    <a:gd name="connsiteY7" fmla="*/ 272365 h 648440"/>
                    <a:gd name="connsiteX8" fmla="*/ 294468 w 385305"/>
                    <a:gd name="connsiteY8" fmla="*/ 262063 h 648440"/>
                    <a:gd name="connsiteX9" fmla="*/ 262146 w 385305"/>
                    <a:gd name="connsiteY9" fmla="*/ 269980 h 648440"/>
                    <a:gd name="connsiteX10" fmla="*/ 160394 w 385305"/>
                    <a:gd name="connsiteY10" fmla="*/ 599668 h 648440"/>
                    <a:gd name="connsiteX11" fmla="*/ 5736 w 385305"/>
                    <a:gd name="connsiteY11" fmla="*/ 550496 h 648440"/>
                    <a:gd name="connsiteX12" fmla="*/ 158214 w 385305"/>
                    <a:gd name="connsiteY12" fmla="*/ 252555 h 648440"/>
                    <a:gd name="connsiteX13" fmla="*/ 163556 w 385305"/>
                    <a:gd name="connsiteY13" fmla="*/ 196773 h 648440"/>
                    <a:gd name="connsiteX14" fmla="*/ 136708 w 385305"/>
                    <a:gd name="connsiteY14" fmla="*/ 138805 h 648440"/>
                    <a:gd name="connsiteX15" fmla="*/ 131643 w 385305"/>
                    <a:gd name="connsiteY15" fmla="*/ 127326 h 648440"/>
                    <a:gd name="connsiteX16" fmla="*/ 112096 w 385305"/>
                    <a:gd name="connsiteY16" fmla="*/ 38383 h 648440"/>
                    <a:gd name="connsiteX17" fmla="*/ 136172 w 385305"/>
                    <a:gd name="connsiteY17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344905 w 385273"/>
                    <a:gd name="connsiteY6" fmla="*/ 272365 h 648440"/>
                    <a:gd name="connsiteX7" fmla="*/ 294468 w 385273"/>
                    <a:gd name="connsiteY7" fmla="*/ 262063 h 648440"/>
                    <a:gd name="connsiteX8" fmla="*/ 262146 w 385273"/>
                    <a:gd name="connsiteY8" fmla="*/ 269980 h 648440"/>
                    <a:gd name="connsiteX9" fmla="*/ 160394 w 385273"/>
                    <a:gd name="connsiteY9" fmla="*/ 599668 h 648440"/>
                    <a:gd name="connsiteX10" fmla="*/ 5736 w 385273"/>
                    <a:gd name="connsiteY10" fmla="*/ 550496 h 648440"/>
                    <a:gd name="connsiteX11" fmla="*/ 158214 w 385273"/>
                    <a:gd name="connsiteY11" fmla="*/ 252555 h 648440"/>
                    <a:gd name="connsiteX12" fmla="*/ 163556 w 385273"/>
                    <a:gd name="connsiteY12" fmla="*/ 196773 h 648440"/>
                    <a:gd name="connsiteX13" fmla="*/ 136708 w 385273"/>
                    <a:gd name="connsiteY13" fmla="*/ 138805 h 648440"/>
                    <a:gd name="connsiteX14" fmla="*/ 131643 w 385273"/>
                    <a:gd name="connsiteY14" fmla="*/ 127326 h 648440"/>
                    <a:gd name="connsiteX15" fmla="*/ 112096 w 385273"/>
                    <a:gd name="connsiteY15" fmla="*/ 38383 h 648440"/>
                    <a:gd name="connsiteX16" fmla="*/ 136172 w 385273"/>
                    <a:gd name="connsiteY16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344905 w 385273"/>
                    <a:gd name="connsiteY6" fmla="*/ 272365 h 648440"/>
                    <a:gd name="connsiteX7" fmla="*/ 294468 w 385273"/>
                    <a:gd name="connsiteY7" fmla="*/ 262063 h 648440"/>
                    <a:gd name="connsiteX8" fmla="*/ 262146 w 385273"/>
                    <a:gd name="connsiteY8" fmla="*/ 269980 h 648440"/>
                    <a:gd name="connsiteX9" fmla="*/ 160394 w 385273"/>
                    <a:gd name="connsiteY9" fmla="*/ 599668 h 648440"/>
                    <a:gd name="connsiteX10" fmla="*/ 5736 w 385273"/>
                    <a:gd name="connsiteY10" fmla="*/ 550496 h 648440"/>
                    <a:gd name="connsiteX11" fmla="*/ 158214 w 385273"/>
                    <a:gd name="connsiteY11" fmla="*/ 252555 h 648440"/>
                    <a:gd name="connsiteX12" fmla="*/ 163556 w 385273"/>
                    <a:gd name="connsiteY12" fmla="*/ 196773 h 648440"/>
                    <a:gd name="connsiteX13" fmla="*/ 136708 w 385273"/>
                    <a:gd name="connsiteY13" fmla="*/ 138805 h 648440"/>
                    <a:gd name="connsiteX14" fmla="*/ 131643 w 385273"/>
                    <a:gd name="connsiteY14" fmla="*/ 127326 h 648440"/>
                    <a:gd name="connsiteX15" fmla="*/ 112096 w 385273"/>
                    <a:gd name="connsiteY15" fmla="*/ 38383 h 648440"/>
                    <a:gd name="connsiteX16" fmla="*/ 136172 w 385273"/>
                    <a:gd name="connsiteY16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294468 w 385273"/>
                    <a:gd name="connsiteY6" fmla="*/ 262063 h 648440"/>
                    <a:gd name="connsiteX7" fmla="*/ 262146 w 385273"/>
                    <a:gd name="connsiteY7" fmla="*/ 269980 h 648440"/>
                    <a:gd name="connsiteX8" fmla="*/ 160394 w 385273"/>
                    <a:gd name="connsiteY8" fmla="*/ 599668 h 648440"/>
                    <a:gd name="connsiteX9" fmla="*/ 5736 w 385273"/>
                    <a:gd name="connsiteY9" fmla="*/ 550496 h 648440"/>
                    <a:gd name="connsiteX10" fmla="*/ 158214 w 385273"/>
                    <a:gd name="connsiteY10" fmla="*/ 252555 h 648440"/>
                    <a:gd name="connsiteX11" fmla="*/ 163556 w 385273"/>
                    <a:gd name="connsiteY11" fmla="*/ 196773 h 648440"/>
                    <a:gd name="connsiteX12" fmla="*/ 136708 w 385273"/>
                    <a:gd name="connsiteY12" fmla="*/ 138805 h 648440"/>
                    <a:gd name="connsiteX13" fmla="*/ 131643 w 385273"/>
                    <a:gd name="connsiteY13" fmla="*/ 127326 h 648440"/>
                    <a:gd name="connsiteX14" fmla="*/ 112096 w 385273"/>
                    <a:gd name="connsiteY14" fmla="*/ 38383 h 648440"/>
                    <a:gd name="connsiteX15" fmla="*/ 136172 w 385273"/>
                    <a:gd name="connsiteY15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294468 w 385273"/>
                    <a:gd name="connsiteY5" fmla="*/ 262063 h 648440"/>
                    <a:gd name="connsiteX6" fmla="*/ 262146 w 385273"/>
                    <a:gd name="connsiteY6" fmla="*/ 269980 h 648440"/>
                    <a:gd name="connsiteX7" fmla="*/ 160394 w 385273"/>
                    <a:gd name="connsiteY7" fmla="*/ 599668 h 648440"/>
                    <a:gd name="connsiteX8" fmla="*/ 5736 w 385273"/>
                    <a:gd name="connsiteY8" fmla="*/ 550496 h 648440"/>
                    <a:gd name="connsiteX9" fmla="*/ 158214 w 385273"/>
                    <a:gd name="connsiteY9" fmla="*/ 252555 h 648440"/>
                    <a:gd name="connsiteX10" fmla="*/ 163556 w 385273"/>
                    <a:gd name="connsiteY10" fmla="*/ 196773 h 648440"/>
                    <a:gd name="connsiteX11" fmla="*/ 136708 w 385273"/>
                    <a:gd name="connsiteY11" fmla="*/ 138805 h 648440"/>
                    <a:gd name="connsiteX12" fmla="*/ 131643 w 385273"/>
                    <a:gd name="connsiteY12" fmla="*/ 127326 h 648440"/>
                    <a:gd name="connsiteX13" fmla="*/ 112096 w 385273"/>
                    <a:gd name="connsiteY13" fmla="*/ 38383 h 648440"/>
                    <a:gd name="connsiteX14" fmla="*/ 136172 w 385273"/>
                    <a:gd name="connsiteY14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262146 w 385273"/>
                    <a:gd name="connsiteY5" fmla="*/ 269980 h 648440"/>
                    <a:gd name="connsiteX6" fmla="*/ 160394 w 385273"/>
                    <a:gd name="connsiteY6" fmla="*/ 599668 h 648440"/>
                    <a:gd name="connsiteX7" fmla="*/ 5736 w 385273"/>
                    <a:gd name="connsiteY7" fmla="*/ 550496 h 648440"/>
                    <a:gd name="connsiteX8" fmla="*/ 158214 w 385273"/>
                    <a:gd name="connsiteY8" fmla="*/ 252555 h 648440"/>
                    <a:gd name="connsiteX9" fmla="*/ 163556 w 385273"/>
                    <a:gd name="connsiteY9" fmla="*/ 196773 h 648440"/>
                    <a:gd name="connsiteX10" fmla="*/ 136708 w 385273"/>
                    <a:gd name="connsiteY10" fmla="*/ 138805 h 648440"/>
                    <a:gd name="connsiteX11" fmla="*/ 131643 w 385273"/>
                    <a:gd name="connsiteY11" fmla="*/ 127326 h 648440"/>
                    <a:gd name="connsiteX12" fmla="*/ 112096 w 385273"/>
                    <a:gd name="connsiteY12" fmla="*/ 38383 h 648440"/>
                    <a:gd name="connsiteX13" fmla="*/ 136172 w 385273"/>
                    <a:gd name="connsiteY13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36708 w 385484"/>
                    <a:gd name="connsiteY10" fmla="*/ 138805 h 648440"/>
                    <a:gd name="connsiteX11" fmla="*/ 131643 w 385484"/>
                    <a:gd name="connsiteY11" fmla="*/ 127326 h 648440"/>
                    <a:gd name="connsiteX12" fmla="*/ 112096 w 385484"/>
                    <a:gd name="connsiteY12" fmla="*/ 38383 h 648440"/>
                    <a:gd name="connsiteX13" fmla="*/ 136172 w 385484"/>
                    <a:gd name="connsiteY13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31643 w 385484"/>
                    <a:gd name="connsiteY10" fmla="*/ 127326 h 648440"/>
                    <a:gd name="connsiteX11" fmla="*/ 112096 w 385484"/>
                    <a:gd name="connsiteY11" fmla="*/ 38383 h 648440"/>
                    <a:gd name="connsiteX12" fmla="*/ 136172 w 385484"/>
                    <a:gd name="connsiteY12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12096 w 385484"/>
                    <a:gd name="connsiteY10" fmla="*/ 38383 h 648440"/>
                    <a:gd name="connsiteX11" fmla="*/ 136172 w 385484"/>
                    <a:gd name="connsiteY11" fmla="*/ 743 h 648440"/>
                    <a:gd name="connsiteX0" fmla="*/ 136172 w 385484"/>
                    <a:gd name="connsiteY0" fmla="*/ 336 h 648033"/>
                    <a:gd name="connsiteX1" fmla="*/ 173812 w 385484"/>
                    <a:gd name="connsiteY1" fmla="*/ 24413 h 648033"/>
                    <a:gd name="connsiteX2" fmla="*/ 191815 w 385484"/>
                    <a:gd name="connsiteY2" fmla="*/ 106331 h 648033"/>
                    <a:gd name="connsiteX3" fmla="*/ 263009 w 385484"/>
                    <a:gd name="connsiteY3" fmla="*/ 199626 h 648033"/>
                    <a:gd name="connsiteX4" fmla="*/ 385273 w 385484"/>
                    <a:gd name="connsiteY4" fmla="*/ 245287 h 648033"/>
                    <a:gd name="connsiteX5" fmla="*/ 262146 w 385484"/>
                    <a:gd name="connsiteY5" fmla="*/ 269573 h 648033"/>
                    <a:gd name="connsiteX6" fmla="*/ 160394 w 385484"/>
                    <a:gd name="connsiteY6" fmla="*/ 599261 h 648033"/>
                    <a:gd name="connsiteX7" fmla="*/ 5736 w 385484"/>
                    <a:gd name="connsiteY7" fmla="*/ 550089 h 648033"/>
                    <a:gd name="connsiteX8" fmla="*/ 158214 w 385484"/>
                    <a:gd name="connsiteY8" fmla="*/ 252148 h 648033"/>
                    <a:gd name="connsiteX9" fmla="*/ 163556 w 385484"/>
                    <a:gd name="connsiteY9" fmla="*/ 196366 h 648033"/>
                    <a:gd name="connsiteX10" fmla="*/ 123274 w 385484"/>
                    <a:gd name="connsiteY10" fmla="*/ 37976 h 648033"/>
                    <a:gd name="connsiteX11" fmla="*/ 136172 w 385484"/>
                    <a:gd name="connsiteY11" fmla="*/ 336 h 64803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459 h 648156"/>
                    <a:gd name="connsiteX1" fmla="*/ 166073 w 385484"/>
                    <a:gd name="connsiteY1" fmla="*/ 28835 h 648156"/>
                    <a:gd name="connsiteX2" fmla="*/ 191815 w 385484"/>
                    <a:gd name="connsiteY2" fmla="*/ 106454 h 648156"/>
                    <a:gd name="connsiteX3" fmla="*/ 263009 w 385484"/>
                    <a:gd name="connsiteY3" fmla="*/ 199749 h 648156"/>
                    <a:gd name="connsiteX4" fmla="*/ 385273 w 385484"/>
                    <a:gd name="connsiteY4" fmla="*/ 245410 h 648156"/>
                    <a:gd name="connsiteX5" fmla="*/ 262146 w 385484"/>
                    <a:gd name="connsiteY5" fmla="*/ 269696 h 648156"/>
                    <a:gd name="connsiteX6" fmla="*/ 160394 w 385484"/>
                    <a:gd name="connsiteY6" fmla="*/ 599384 h 648156"/>
                    <a:gd name="connsiteX7" fmla="*/ 5736 w 385484"/>
                    <a:gd name="connsiteY7" fmla="*/ 550212 h 648156"/>
                    <a:gd name="connsiteX8" fmla="*/ 158214 w 385484"/>
                    <a:gd name="connsiteY8" fmla="*/ 252271 h 648156"/>
                    <a:gd name="connsiteX9" fmla="*/ 163556 w 385484"/>
                    <a:gd name="connsiteY9" fmla="*/ 196489 h 648156"/>
                    <a:gd name="connsiteX10" fmla="*/ 123274 w 385484"/>
                    <a:gd name="connsiteY10" fmla="*/ 38099 h 648156"/>
                    <a:gd name="connsiteX11" fmla="*/ 136172 w 385484"/>
                    <a:gd name="connsiteY11" fmla="*/ 459 h 648156"/>
                    <a:gd name="connsiteX0" fmla="*/ 136172 w 385484"/>
                    <a:gd name="connsiteY0" fmla="*/ 459 h 648156"/>
                    <a:gd name="connsiteX1" fmla="*/ 166073 w 385484"/>
                    <a:gd name="connsiteY1" fmla="*/ 28835 h 648156"/>
                    <a:gd name="connsiteX2" fmla="*/ 191815 w 385484"/>
                    <a:gd name="connsiteY2" fmla="*/ 106454 h 648156"/>
                    <a:gd name="connsiteX3" fmla="*/ 263009 w 385484"/>
                    <a:gd name="connsiteY3" fmla="*/ 199749 h 648156"/>
                    <a:gd name="connsiteX4" fmla="*/ 385273 w 385484"/>
                    <a:gd name="connsiteY4" fmla="*/ 245410 h 648156"/>
                    <a:gd name="connsiteX5" fmla="*/ 262146 w 385484"/>
                    <a:gd name="connsiteY5" fmla="*/ 269696 h 648156"/>
                    <a:gd name="connsiteX6" fmla="*/ 160394 w 385484"/>
                    <a:gd name="connsiteY6" fmla="*/ 599384 h 648156"/>
                    <a:gd name="connsiteX7" fmla="*/ 5736 w 385484"/>
                    <a:gd name="connsiteY7" fmla="*/ 550212 h 648156"/>
                    <a:gd name="connsiteX8" fmla="*/ 158214 w 385484"/>
                    <a:gd name="connsiteY8" fmla="*/ 252271 h 648156"/>
                    <a:gd name="connsiteX9" fmla="*/ 163556 w 385484"/>
                    <a:gd name="connsiteY9" fmla="*/ 196489 h 648156"/>
                    <a:gd name="connsiteX10" fmla="*/ 123274 w 385484"/>
                    <a:gd name="connsiteY10" fmla="*/ 38099 h 648156"/>
                    <a:gd name="connsiteX11" fmla="*/ 136172 w 385484"/>
                    <a:gd name="connsiteY11" fmla="*/ 459 h 648156"/>
                    <a:gd name="connsiteX0" fmla="*/ 136172 w 385493"/>
                    <a:gd name="connsiteY0" fmla="*/ 459 h 648156"/>
                    <a:gd name="connsiteX1" fmla="*/ 166073 w 385493"/>
                    <a:gd name="connsiteY1" fmla="*/ 28835 h 648156"/>
                    <a:gd name="connsiteX2" fmla="*/ 191815 w 385493"/>
                    <a:gd name="connsiteY2" fmla="*/ 106454 h 648156"/>
                    <a:gd name="connsiteX3" fmla="*/ 263009 w 385493"/>
                    <a:gd name="connsiteY3" fmla="*/ 199749 h 648156"/>
                    <a:gd name="connsiteX4" fmla="*/ 385273 w 385493"/>
                    <a:gd name="connsiteY4" fmla="*/ 245410 h 648156"/>
                    <a:gd name="connsiteX5" fmla="*/ 262146 w 385493"/>
                    <a:gd name="connsiteY5" fmla="*/ 269696 h 648156"/>
                    <a:gd name="connsiteX6" fmla="*/ 160394 w 385493"/>
                    <a:gd name="connsiteY6" fmla="*/ 599384 h 648156"/>
                    <a:gd name="connsiteX7" fmla="*/ 5736 w 385493"/>
                    <a:gd name="connsiteY7" fmla="*/ 550212 h 648156"/>
                    <a:gd name="connsiteX8" fmla="*/ 158214 w 385493"/>
                    <a:gd name="connsiteY8" fmla="*/ 252271 h 648156"/>
                    <a:gd name="connsiteX9" fmla="*/ 163556 w 385493"/>
                    <a:gd name="connsiteY9" fmla="*/ 196489 h 648156"/>
                    <a:gd name="connsiteX10" fmla="*/ 123274 w 385493"/>
                    <a:gd name="connsiteY10" fmla="*/ 38099 h 648156"/>
                    <a:gd name="connsiteX11" fmla="*/ 136172 w 385493"/>
                    <a:gd name="connsiteY11" fmla="*/ 459 h 648156"/>
                    <a:gd name="connsiteX0" fmla="*/ 130451 w 379772"/>
                    <a:gd name="connsiteY0" fmla="*/ 459 h 642554"/>
                    <a:gd name="connsiteX1" fmla="*/ 160352 w 379772"/>
                    <a:gd name="connsiteY1" fmla="*/ 28835 h 642554"/>
                    <a:gd name="connsiteX2" fmla="*/ 186094 w 379772"/>
                    <a:gd name="connsiteY2" fmla="*/ 106454 h 642554"/>
                    <a:gd name="connsiteX3" fmla="*/ 257288 w 379772"/>
                    <a:gd name="connsiteY3" fmla="*/ 199749 h 642554"/>
                    <a:gd name="connsiteX4" fmla="*/ 379552 w 379772"/>
                    <a:gd name="connsiteY4" fmla="*/ 245410 h 642554"/>
                    <a:gd name="connsiteX5" fmla="*/ 256425 w 379772"/>
                    <a:gd name="connsiteY5" fmla="*/ 269696 h 642554"/>
                    <a:gd name="connsiteX6" fmla="*/ 154673 w 379772"/>
                    <a:gd name="connsiteY6" fmla="*/ 599384 h 642554"/>
                    <a:gd name="connsiteX7" fmla="*/ 15 w 379772"/>
                    <a:gd name="connsiteY7" fmla="*/ 550212 h 642554"/>
                    <a:gd name="connsiteX8" fmla="*/ 163957 w 379772"/>
                    <a:gd name="connsiteY8" fmla="*/ 256857 h 642554"/>
                    <a:gd name="connsiteX9" fmla="*/ 157835 w 379772"/>
                    <a:gd name="connsiteY9" fmla="*/ 196489 h 642554"/>
                    <a:gd name="connsiteX10" fmla="*/ 117553 w 379772"/>
                    <a:gd name="connsiteY10" fmla="*/ 38099 h 642554"/>
                    <a:gd name="connsiteX11" fmla="*/ 130451 w 379772"/>
                    <a:gd name="connsiteY11" fmla="*/ 459 h 642554"/>
                    <a:gd name="connsiteX0" fmla="*/ 106379 w 355700"/>
                    <a:gd name="connsiteY0" fmla="*/ 459 h 623177"/>
                    <a:gd name="connsiteX1" fmla="*/ 136280 w 355700"/>
                    <a:gd name="connsiteY1" fmla="*/ 28835 h 623177"/>
                    <a:gd name="connsiteX2" fmla="*/ 162022 w 355700"/>
                    <a:gd name="connsiteY2" fmla="*/ 106454 h 623177"/>
                    <a:gd name="connsiteX3" fmla="*/ 233216 w 355700"/>
                    <a:gd name="connsiteY3" fmla="*/ 199749 h 623177"/>
                    <a:gd name="connsiteX4" fmla="*/ 355480 w 355700"/>
                    <a:gd name="connsiteY4" fmla="*/ 245410 h 623177"/>
                    <a:gd name="connsiteX5" fmla="*/ 232353 w 355700"/>
                    <a:gd name="connsiteY5" fmla="*/ 269696 h 623177"/>
                    <a:gd name="connsiteX6" fmla="*/ 130601 w 355700"/>
                    <a:gd name="connsiteY6" fmla="*/ 599384 h 623177"/>
                    <a:gd name="connsiteX7" fmla="*/ 19 w 355700"/>
                    <a:gd name="connsiteY7" fmla="*/ 559384 h 623177"/>
                    <a:gd name="connsiteX8" fmla="*/ 139885 w 355700"/>
                    <a:gd name="connsiteY8" fmla="*/ 256857 h 623177"/>
                    <a:gd name="connsiteX9" fmla="*/ 133763 w 355700"/>
                    <a:gd name="connsiteY9" fmla="*/ 196489 h 623177"/>
                    <a:gd name="connsiteX10" fmla="*/ 93481 w 355700"/>
                    <a:gd name="connsiteY10" fmla="*/ 38099 h 623177"/>
                    <a:gd name="connsiteX11" fmla="*/ 106379 w 355700"/>
                    <a:gd name="connsiteY11" fmla="*/ 459 h 623177"/>
                    <a:gd name="connsiteX0" fmla="*/ 106440 w 355761"/>
                    <a:gd name="connsiteY0" fmla="*/ 459 h 622651"/>
                    <a:gd name="connsiteX1" fmla="*/ 136341 w 355761"/>
                    <a:gd name="connsiteY1" fmla="*/ 28835 h 622651"/>
                    <a:gd name="connsiteX2" fmla="*/ 162083 w 355761"/>
                    <a:gd name="connsiteY2" fmla="*/ 106454 h 622651"/>
                    <a:gd name="connsiteX3" fmla="*/ 233277 w 355761"/>
                    <a:gd name="connsiteY3" fmla="*/ 199749 h 622651"/>
                    <a:gd name="connsiteX4" fmla="*/ 355541 w 355761"/>
                    <a:gd name="connsiteY4" fmla="*/ 245410 h 622651"/>
                    <a:gd name="connsiteX5" fmla="*/ 232414 w 355761"/>
                    <a:gd name="connsiteY5" fmla="*/ 269696 h 622651"/>
                    <a:gd name="connsiteX6" fmla="*/ 130662 w 355761"/>
                    <a:gd name="connsiteY6" fmla="*/ 599384 h 622651"/>
                    <a:gd name="connsiteX7" fmla="*/ 80 w 355761"/>
                    <a:gd name="connsiteY7" fmla="*/ 559384 h 622651"/>
                    <a:gd name="connsiteX8" fmla="*/ 139946 w 355761"/>
                    <a:gd name="connsiteY8" fmla="*/ 256857 h 622651"/>
                    <a:gd name="connsiteX9" fmla="*/ 133824 w 355761"/>
                    <a:gd name="connsiteY9" fmla="*/ 196489 h 622651"/>
                    <a:gd name="connsiteX10" fmla="*/ 93542 w 355761"/>
                    <a:gd name="connsiteY10" fmla="*/ 38099 h 622651"/>
                    <a:gd name="connsiteX11" fmla="*/ 106440 w 355761"/>
                    <a:gd name="connsiteY11" fmla="*/ 459 h 622651"/>
                    <a:gd name="connsiteX0" fmla="*/ 106440 w 355543"/>
                    <a:gd name="connsiteY0" fmla="*/ 459 h 622227"/>
                    <a:gd name="connsiteX1" fmla="*/ 136341 w 355543"/>
                    <a:gd name="connsiteY1" fmla="*/ 28835 h 622227"/>
                    <a:gd name="connsiteX2" fmla="*/ 162083 w 355543"/>
                    <a:gd name="connsiteY2" fmla="*/ 106454 h 622227"/>
                    <a:gd name="connsiteX3" fmla="*/ 233277 w 355543"/>
                    <a:gd name="connsiteY3" fmla="*/ 199749 h 622227"/>
                    <a:gd name="connsiteX4" fmla="*/ 355541 w 355543"/>
                    <a:gd name="connsiteY4" fmla="*/ 245410 h 622227"/>
                    <a:gd name="connsiteX5" fmla="*/ 230121 w 355543"/>
                    <a:gd name="connsiteY5" fmla="*/ 275428 h 622227"/>
                    <a:gd name="connsiteX6" fmla="*/ 130662 w 355543"/>
                    <a:gd name="connsiteY6" fmla="*/ 599384 h 622227"/>
                    <a:gd name="connsiteX7" fmla="*/ 80 w 355543"/>
                    <a:gd name="connsiteY7" fmla="*/ 559384 h 622227"/>
                    <a:gd name="connsiteX8" fmla="*/ 139946 w 355543"/>
                    <a:gd name="connsiteY8" fmla="*/ 256857 h 622227"/>
                    <a:gd name="connsiteX9" fmla="*/ 133824 w 355543"/>
                    <a:gd name="connsiteY9" fmla="*/ 196489 h 622227"/>
                    <a:gd name="connsiteX10" fmla="*/ 93542 w 355543"/>
                    <a:gd name="connsiteY10" fmla="*/ 38099 h 622227"/>
                    <a:gd name="connsiteX11" fmla="*/ 106440 w 355543"/>
                    <a:gd name="connsiteY11" fmla="*/ 459 h 622227"/>
                    <a:gd name="connsiteX0" fmla="*/ 106440 w 355544"/>
                    <a:gd name="connsiteY0" fmla="*/ 459 h 622227"/>
                    <a:gd name="connsiteX1" fmla="*/ 136341 w 355544"/>
                    <a:gd name="connsiteY1" fmla="*/ 28835 h 622227"/>
                    <a:gd name="connsiteX2" fmla="*/ 162083 w 355544"/>
                    <a:gd name="connsiteY2" fmla="*/ 106454 h 622227"/>
                    <a:gd name="connsiteX3" fmla="*/ 233277 w 355544"/>
                    <a:gd name="connsiteY3" fmla="*/ 199749 h 622227"/>
                    <a:gd name="connsiteX4" fmla="*/ 355541 w 355544"/>
                    <a:gd name="connsiteY4" fmla="*/ 245410 h 622227"/>
                    <a:gd name="connsiteX5" fmla="*/ 230121 w 355544"/>
                    <a:gd name="connsiteY5" fmla="*/ 275428 h 622227"/>
                    <a:gd name="connsiteX6" fmla="*/ 130662 w 355544"/>
                    <a:gd name="connsiteY6" fmla="*/ 599384 h 622227"/>
                    <a:gd name="connsiteX7" fmla="*/ 80 w 355544"/>
                    <a:gd name="connsiteY7" fmla="*/ 559384 h 622227"/>
                    <a:gd name="connsiteX8" fmla="*/ 139946 w 355544"/>
                    <a:gd name="connsiteY8" fmla="*/ 256857 h 622227"/>
                    <a:gd name="connsiteX9" fmla="*/ 133824 w 355544"/>
                    <a:gd name="connsiteY9" fmla="*/ 196489 h 622227"/>
                    <a:gd name="connsiteX10" fmla="*/ 93542 w 355544"/>
                    <a:gd name="connsiteY10" fmla="*/ 38099 h 622227"/>
                    <a:gd name="connsiteX11" fmla="*/ 106440 w 355544"/>
                    <a:gd name="connsiteY11" fmla="*/ 459 h 622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55544" h="622227">
                      <a:moveTo>
                        <a:pt x="106440" y="459"/>
                      </a:moveTo>
                      <a:cubicBezTo>
                        <a:pt x="117012" y="-2805"/>
                        <a:pt x="130016" y="11792"/>
                        <a:pt x="136341" y="28835"/>
                      </a:cubicBezTo>
                      <a:cubicBezTo>
                        <a:pt x="142666" y="45878"/>
                        <a:pt x="153502" y="80581"/>
                        <a:pt x="162083" y="106454"/>
                      </a:cubicBezTo>
                      <a:cubicBezTo>
                        <a:pt x="185814" y="137552"/>
                        <a:pt x="204473" y="174010"/>
                        <a:pt x="233277" y="199749"/>
                      </a:cubicBezTo>
                      <a:cubicBezTo>
                        <a:pt x="269820" y="219469"/>
                        <a:pt x="354920" y="221333"/>
                        <a:pt x="355541" y="245410"/>
                      </a:cubicBezTo>
                      <a:cubicBezTo>
                        <a:pt x="356162" y="269487"/>
                        <a:pt x="271163" y="267333"/>
                        <a:pt x="230121" y="275428"/>
                      </a:cubicBezTo>
                      <a:cubicBezTo>
                        <a:pt x="196204" y="385324"/>
                        <a:pt x="169002" y="552058"/>
                        <a:pt x="130662" y="599384"/>
                      </a:cubicBezTo>
                      <a:cubicBezTo>
                        <a:pt x="92322" y="646710"/>
                        <a:pt x="3119" y="614179"/>
                        <a:pt x="80" y="559384"/>
                      </a:cubicBezTo>
                      <a:cubicBezTo>
                        <a:pt x="-2959" y="504589"/>
                        <a:pt x="80389" y="371252"/>
                        <a:pt x="139946" y="256857"/>
                      </a:cubicBezTo>
                      <a:lnTo>
                        <a:pt x="133824" y="196489"/>
                      </a:lnTo>
                      <a:cubicBezTo>
                        <a:pt x="120397" y="143692"/>
                        <a:pt x="99868" y="60301"/>
                        <a:pt x="93542" y="38099"/>
                      </a:cubicBezTo>
                      <a:cubicBezTo>
                        <a:pt x="87216" y="15897"/>
                        <a:pt x="95868" y="3723"/>
                        <a:pt x="106440" y="45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17" name="グループ化 416">
                <a:extLst>
                  <a:ext uri="{FF2B5EF4-FFF2-40B4-BE49-F238E27FC236}">
                    <a16:creationId xmlns:a16="http://schemas.microsoft.com/office/drawing/2014/main" id="{A38F82B8-C3D0-4D52-9CBE-04C57023C79A}"/>
                  </a:ext>
                </a:extLst>
              </p:cNvPr>
              <p:cNvGrpSpPr/>
              <p:nvPr/>
            </p:nvGrpSpPr>
            <p:grpSpPr>
              <a:xfrm rot="21386287" flipH="1">
                <a:off x="7989776" y="2362437"/>
                <a:ext cx="299770" cy="524617"/>
                <a:chOff x="6528281" y="1072716"/>
                <a:chExt cx="447405" cy="782989"/>
              </a:xfrm>
            </p:grpSpPr>
            <p:sp>
              <p:nvSpPr>
                <p:cNvPr id="418" name="角丸四角形 515">
                  <a:extLst>
                    <a:ext uri="{FF2B5EF4-FFF2-40B4-BE49-F238E27FC236}">
                      <a16:creationId xmlns:a16="http://schemas.microsoft.com/office/drawing/2014/main" id="{5EE2CB84-70A6-4910-8738-58CAAFB91D8B}"/>
                    </a:ext>
                  </a:extLst>
                </p:cNvPr>
                <p:cNvSpPr/>
                <p:nvPr/>
              </p:nvSpPr>
              <p:spPr>
                <a:xfrm rot="3126630" flipH="1">
                  <a:off x="6561212" y="1177848"/>
                  <a:ext cx="210375" cy="5694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9" name="フリーフォーム: 図形 418">
                  <a:extLst>
                    <a:ext uri="{FF2B5EF4-FFF2-40B4-BE49-F238E27FC236}">
                      <a16:creationId xmlns:a16="http://schemas.microsoft.com/office/drawing/2014/main" id="{8F57EFEE-539B-477B-AE7A-30C35A637CD5}"/>
                    </a:ext>
                  </a:extLst>
                </p:cNvPr>
                <p:cNvSpPr/>
                <p:nvPr/>
              </p:nvSpPr>
              <p:spPr bwMode="auto">
                <a:xfrm>
                  <a:off x="6528281" y="1072716"/>
                  <a:ext cx="447405" cy="782989"/>
                </a:xfrm>
                <a:custGeom>
                  <a:avLst/>
                  <a:gdLst>
                    <a:gd name="connsiteX0" fmla="*/ 164297 w 413430"/>
                    <a:gd name="connsiteY0" fmla="*/ 743 h 711253"/>
                    <a:gd name="connsiteX1" fmla="*/ 201937 w 413430"/>
                    <a:gd name="connsiteY1" fmla="*/ 24820 h 711253"/>
                    <a:gd name="connsiteX2" fmla="*/ 219940 w 413430"/>
                    <a:gd name="connsiteY2" fmla="*/ 106738 h 711253"/>
                    <a:gd name="connsiteX3" fmla="*/ 289415 w 413430"/>
                    <a:gd name="connsiteY3" fmla="*/ 182836 h 711253"/>
                    <a:gd name="connsiteX4" fmla="*/ 291201 w 413430"/>
                    <a:gd name="connsiteY4" fmla="*/ 185811 h 711253"/>
                    <a:gd name="connsiteX5" fmla="*/ 386726 w 413430"/>
                    <a:gd name="connsiteY5" fmla="*/ 205326 h 711253"/>
                    <a:gd name="connsiteX6" fmla="*/ 408423 w 413430"/>
                    <a:gd name="connsiteY6" fmla="*/ 219986 h 711253"/>
                    <a:gd name="connsiteX7" fmla="*/ 413430 w 413430"/>
                    <a:gd name="connsiteY7" fmla="*/ 232108 h 711253"/>
                    <a:gd name="connsiteX8" fmla="*/ 413398 w 413430"/>
                    <a:gd name="connsiteY8" fmla="*/ 245694 h 711253"/>
                    <a:gd name="connsiteX9" fmla="*/ 398738 w 413430"/>
                    <a:gd name="connsiteY9" fmla="*/ 267390 h 711253"/>
                    <a:gd name="connsiteX10" fmla="*/ 373030 w 413430"/>
                    <a:gd name="connsiteY10" fmla="*/ 272365 h 711253"/>
                    <a:gd name="connsiteX11" fmla="*/ 322593 w 413430"/>
                    <a:gd name="connsiteY11" fmla="*/ 262063 h 711253"/>
                    <a:gd name="connsiteX12" fmla="*/ 290271 w 413430"/>
                    <a:gd name="connsiteY12" fmla="*/ 269980 h 711253"/>
                    <a:gd name="connsiteX13" fmla="*/ 176613 w 413430"/>
                    <a:gd name="connsiteY13" fmla="*/ 640149 h 711253"/>
                    <a:gd name="connsiteX14" fmla="*/ 55649 w 413430"/>
                    <a:gd name="connsiteY14" fmla="*/ 709561 h 711253"/>
                    <a:gd name="connsiteX15" fmla="*/ 7668 w 413430"/>
                    <a:gd name="connsiteY15" fmla="*/ 595740 h 711253"/>
                    <a:gd name="connsiteX16" fmla="*/ 186339 w 413430"/>
                    <a:gd name="connsiteY16" fmla="*/ 252555 h 711253"/>
                    <a:gd name="connsiteX17" fmla="*/ 191681 w 413430"/>
                    <a:gd name="connsiteY17" fmla="*/ 196773 h 711253"/>
                    <a:gd name="connsiteX18" fmla="*/ 164833 w 413430"/>
                    <a:gd name="connsiteY18" fmla="*/ 138805 h 711253"/>
                    <a:gd name="connsiteX19" fmla="*/ 159768 w 413430"/>
                    <a:gd name="connsiteY19" fmla="*/ 127326 h 711253"/>
                    <a:gd name="connsiteX20" fmla="*/ 140221 w 413430"/>
                    <a:gd name="connsiteY20" fmla="*/ 38383 h 711253"/>
                    <a:gd name="connsiteX21" fmla="*/ 164297 w 413430"/>
                    <a:gd name="connsiteY21" fmla="*/ 743 h 711253"/>
                    <a:gd name="connsiteX0" fmla="*/ 156645 w 405778"/>
                    <a:gd name="connsiteY0" fmla="*/ 743 h 667156"/>
                    <a:gd name="connsiteX1" fmla="*/ 194285 w 405778"/>
                    <a:gd name="connsiteY1" fmla="*/ 24820 h 667156"/>
                    <a:gd name="connsiteX2" fmla="*/ 212288 w 405778"/>
                    <a:gd name="connsiteY2" fmla="*/ 106738 h 667156"/>
                    <a:gd name="connsiteX3" fmla="*/ 281763 w 405778"/>
                    <a:gd name="connsiteY3" fmla="*/ 182836 h 667156"/>
                    <a:gd name="connsiteX4" fmla="*/ 283549 w 405778"/>
                    <a:gd name="connsiteY4" fmla="*/ 185811 h 667156"/>
                    <a:gd name="connsiteX5" fmla="*/ 379074 w 405778"/>
                    <a:gd name="connsiteY5" fmla="*/ 205326 h 667156"/>
                    <a:gd name="connsiteX6" fmla="*/ 400771 w 405778"/>
                    <a:gd name="connsiteY6" fmla="*/ 219986 h 667156"/>
                    <a:gd name="connsiteX7" fmla="*/ 405778 w 405778"/>
                    <a:gd name="connsiteY7" fmla="*/ 232108 h 667156"/>
                    <a:gd name="connsiteX8" fmla="*/ 405746 w 405778"/>
                    <a:gd name="connsiteY8" fmla="*/ 245694 h 667156"/>
                    <a:gd name="connsiteX9" fmla="*/ 391086 w 405778"/>
                    <a:gd name="connsiteY9" fmla="*/ 267390 h 667156"/>
                    <a:gd name="connsiteX10" fmla="*/ 365378 w 405778"/>
                    <a:gd name="connsiteY10" fmla="*/ 272365 h 667156"/>
                    <a:gd name="connsiteX11" fmla="*/ 314941 w 405778"/>
                    <a:gd name="connsiteY11" fmla="*/ 262063 h 667156"/>
                    <a:gd name="connsiteX12" fmla="*/ 282619 w 405778"/>
                    <a:gd name="connsiteY12" fmla="*/ 269980 h 667156"/>
                    <a:gd name="connsiteX13" fmla="*/ 168961 w 405778"/>
                    <a:gd name="connsiteY13" fmla="*/ 640149 h 667156"/>
                    <a:gd name="connsiteX14" fmla="*/ 16 w 405778"/>
                    <a:gd name="connsiteY14" fmla="*/ 595740 h 667156"/>
                    <a:gd name="connsiteX15" fmla="*/ 178687 w 405778"/>
                    <a:gd name="connsiteY15" fmla="*/ 252555 h 667156"/>
                    <a:gd name="connsiteX16" fmla="*/ 184029 w 405778"/>
                    <a:gd name="connsiteY16" fmla="*/ 196773 h 667156"/>
                    <a:gd name="connsiteX17" fmla="*/ 157181 w 405778"/>
                    <a:gd name="connsiteY17" fmla="*/ 138805 h 667156"/>
                    <a:gd name="connsiteX18" fmla="*/ 152116 w 405778"/>
                    <a:gd name="connsiteY18" fmla="*/ 127326 h 667156"/>
                    <a:gd name="connsiteX19" fmla="*/ 132569 w 405778"/>
                    <a:gd name="connsiteY19" fmla="*/ 38383 h 667156"/>
                    <a:gd name="connsiteX20" fmla="*/ 156645 w 405778"/>
                    <a:gd name="connsiteY20" fmla="*/ 743 h 667156"/>
                    <a:gd name="connsiteX0" fmla="*/ 130457 w 379590"/>
                    <a:gd name="connsiteY0" fmla="*/ 743 h 658211"/>
                    <a:gd name="connsiteX1" fmla="*/ 168097 w 379590"/>
                    <a:gd name="connsiteY1" fmla="*/ 24820 h 658211"/>
                    <a:gd name="connsiteX2" fmla="*/ 186100 w 379590"/>
                    <a:gd name="connsiteY2" fmla="*/ 106738 h 658211"/>
                    <a:gd name="connsiteX3" fmla="*/ 255575 w 379590"/>
                    <a:gd name="connsiteY3" fmla="*/ 182836 h 658211"/>
                    <a:gd name="connsiteX4" fmla="*/ 257361 w 379590"/>
                    <a:gd name="connsiteY4" fmla="*/ 185811 h 658211"/>
                    <a:gd name="connsiteX5" fmla="*/ 352886 w 379590"/>
                    <a:gd name="connsiteY5" fmla="*/ 205326 h 658211"/>
                    <a:gd name="connsiteX6" fmla="*/ 374583 w 379590"/>
                    <a:gd name="connsiteY6" fmla="*/ 219986 h 658211"/>
                    <a:gd name="connsiteX7" fmla="*/ 379590 w 379590"/>
                    <a:gd name="connsiteY7" fmla="*/ 232108 h 658211"/>
                    <a:gd name="connsiteX8" fmla="*/ 379558 w 379590"/>
                    <a:gd name="connsiteY8" fmla="*/ 245694 h 658211"/>
                    <a:gd name="connsiteX9" fmla="*/ 364898 w 379590"/>
                    <a:gd name="connsiteY9" fmla="*/ 267390 h 658211"/>
                    <a:gd name="connsiteX10" fmla="*/ 339190 w 379590"/>
                    <a:gd name="connsiteY10" fmla="*/ 272365 h 658211"/>
                    <a:gd name="connsiteX11" fmla="*/ 288753 w 379590"/>
                    <a:gd name="connsiteY11" fmla="*/ 262063 h 658211"/>
                    <a:gd name="connsiteX12" fmla="*/ 256431 w 379590"/>
                    <a:gd name="connsiteY12" fmla="*/ 269980 h 658211"/>
                    <a:gd name="connsiteX13" fmla="*/ 142773 w 379590"/>
                    <a:gd name="connsiteY13" fmla="*/ 640149 h 658211"/>
                    <a:gd name="connsiteX14" fmla="*/ 21 w 379590"/>
                    <a:gd name="connsiteY14" fmla="*/ 550496 h 658211"/>
                    <a:gd name="connsiteX15" fmla="*/ 152499 w 379590"/>
                    <a:gd name="connsiteY15" fmla="*/ 252555 h 658211"/>
                    <a:gd name="connsiteX16" fmla="*/ 157841 w 379590"/>
                    <a:gd name="connsiteY16" fmla="*/ 196773 h 658211"/>
                    <a:gd name="connsiteX17" fmla="*/ 130993 w 379590"/>
                    <a:gd name="connsiteY17" fmla="*/ 138805 h 658211"/>
                    <a:gd name="connsiteX18" fmla="*/ 125928 w 379590"/>
                    <a:gd name="connsiteY18" fmla="*/ 127326 h 658211"/>
                    <a:gd name="connsiteX19" fmla="*/ 106381 w 379590"/>
                    <a:gd name="connsiteY19" fmla="*/ 38383 h 658211"/>
                    <a:gd name="connsiteX20" fmla="*/ 130457 w 379590"/>
                    <a:gd name="connsiteY20" fmla="*/ 743 h 658211"/>
                    <a:gd name="connsiteX0" fmla="*/ 130438 w 379571"/>
                    <a:gd name="connsiteY0" fmla="*/ 743 h 623975"/>
                    <a:gd name="connsiteX1" fmla="*/ 168078 w 379571"/>
                    <a:gd name="connsiteY1" fmla="*/ 24820 h 623975"/>
                    <a:gd name="connsiteX2" fmla="*/ 186081 w 379571"/>
                    <a:gd name="connsiteY2" fmla="*/ 106738 h 623975"/>
                    <a:gd name="connsiteX3" fmla="*/ 255556 w 379571"/>
                    <a:gd name="connsiteY3" fmla="*/ 182836 h 623975"/>
                    <a:gd name="connsiteX4" fmla="*/ 257342 w 379571"/>
                    <a:gd name="connsiteY4" fmla="*/ 185811 h 623975"/>
                    <a:gd name="connsiteX5" fmla="*/ 352867 w 379571"/>
                    <a:gd name="connsiteY5" fmla="*/ 205326 h 623975"/>
                    <a:gd name="connsiteX6" fmla="*/ 374564 w 379571"/>
                    <a:gd name="connsiteY6" fmla="*/ 219986 h 623975"/>
                    <a:gd name="connsiteX7" fmla="*/ 379571 w 379571"/>
                    <a:gd name="connsiteY7" fmla="*/ 232108 h 623975"/>
                    <a:gd name="connsiteX8" fmla="*/ 379539 w 379571"/>
                    <a:gd name="connsiteY8" fmla="*/ 245694 h 623975"/>
                    <a:gd name="connsiteX9" fmla="*/ 364879 w 379571"/>
                    <a:gd name="connsiteY9" fmla="*/ 267390 h 623975"/>
                    <a:gd name="connsiteX10" fmla="*/ 339171 w 379571"/>
                    <a:gd name="connsiteY10" fmla="*/ 272365 h 623975"/>
                    <a:gd name="connsiteX11" fmla="*/ 288734 w 379571"/>
                    <a:gd name="connsiteY11" fmla="*/ 262063 h 623975"/>
                    <a:gd name="connsiteX12" fmla="*/ 256412 w 379571"/>
                    <a:gd name="connsiteY12" fmla="*/ 269980 h 623975"/>
                    <a:gd name="connsiteX13" fmla="*/ 154660 w 379571"/>
                    <a:gd name="connsiteY13" fmla="*/ 599668 h 623975"/>
                    <a:gd name="connsiteX14" fmla="*/ 2 w 379571"/>
                    <a:gd name="connsiteY14" fmla="*/ 550496 h 623975"/>
                    <a:gd name="connsiteX15" fmla="*/ 152480 w 379571"/>
                    <a:gd name="connsiteY15" fmla="*/ 252555 h 623975"/>
                    <a:gd name="connsiteX16" fmla="*/ 157822 w 379571"/>
                    <a:gd name="connsiteY16" fmla="*/ 196773 h 623975"/>
                    <a:gd name="connsiteX17" fmla="*/ 130974 w 379571"/>
                    <a:gd name="connsiteY17" fmla="*/ 138805 h 623975"/>
                    <a:gd name="connsiteX18" fmla="*/ 125909 w 379571"/>
                    <a:gd name="connsiteY18" fmla="*/ 127326 h 623975"/>
                    <a:gd name="connsiteX19" fmla="*/ 106362 w 379571"/>
                    <a:gd name="connsiteY19" fmla="*/ 38383 h 623975"/>
                    <a:gd name="connsiteX20" fmla="*/ 130438 w 379571"/>
                    <a:gd name="connsiteY20" fmla="*/ 743 h 623975"/>
                    <a:gd name="connsiteX0" fmla="*/ 130438 w 379571"/>
                    <a:gd name="connsiteY0" fmla="*/ 743 h 642999"/>
                    <a:gd name="connsiteX1" fmla="*/ 168078 w 379571"/>
                    <a:gd name="connsiteY1" fmla="*/ 24820 h 642999"/>
                    <a:gd name="connsiteX2" fmla="*/ 186081 w 379571"/>
                    <a:gd name="connsiteY2" fmla="*/ 106738 h 642999"/>
                    <a:gd name="connsiteX3" fmla="*/ 255556 w 379571"/>
                    <a:gd name="connsiteY3" fmla="*/ 182836 h 642999"/>
                    <a:gd name="connsiteX4" fmla="*/ 257342 w 379571"/>
                    <a:gd name="connsiteY4" fmla="*/ 185811 h 642999"/>
                    <a:gd name="connsiteX5" fmla="*/ 352867 w 379571"/>
                    <a:gd name="connsiteY5" fmla="*/ 205326 h 642999"/>
                    <a:gd name="connsiteX6" fmla="*/ 374564 w 379571"/>
                    <a:gd name="connsiteY6" fmla="*/ 219986 h 642999"/>
                    <a:gd name="connsiteX7" fmla="*/ 379571 w 379571"/>
                    <a:gd name="connsiteY7" fmla="*/ 232108 h 642999"/>
                    <a:gd name="connsiteX8" fmla="*/ 379539 w 379571"/>
                    <a:gd name="connsiteY8" fmla="*/ 245694 h 642999"/>
                    <a:gd name="connsiteX9" fmla="*/ 364879 w 379571"/>
                    <a:gd name="connsiteY9" fmla="*/ 267390 h 642999"/>
                    <a:gd name="connsiteX10" fmla="*/ 339171 w 379571"/>
                    <a:gd name="connsiteY10" fmla="*/ 272365 h 642999"/>
                    <a:gd name="connsiteX11" fmla="*/ 288734 w 379571"/>
                    <a:gd name="connsiteY11" fmla="*/ 262063 h 642999"/>
                    <a:gd name="connsiteX12" fmla="*/ 256412 w 379571"/>
                    <a:gd name="connsiteY12" fmla="*/ 269980 h 642999"/>
                    <a:gd name="connsiteX13" fmla="*/ 154660 w 379571"/>
                    <a:gd name="connsiteY13" fmla="*/ 599668 h 642999"/>
                    <a:gd name="connsiteX14" fmla="*/ 2 w 379571"/>
                    <a:gd name="connsiteY14" fmla="*/ 550496 h 642999"/>
                    <a:gd name="connsiteX15" fmla="*/ 152480 w 379571"/>
                    <a:gd name="connsiteY15" fmla="*/ 252555 h 642999"/>
                    <a:gd name="connsiteX16" fmla="*/ 157822 w 379571"/>
                    <a:gd name="connsiteY16" fmla="*/ 196773 h 642999"/>
                    <a:gd name="connsiteX17" fmla="*/ 130974 w 379571"/>
                    <a:gd name="connsiteY17" fmla="*/ 138805 h 642999"/>
                    <a:gd name="connsiteX18" fmla="*/ 125909 w 379571"/>
                    <a:gd name="connsiteY18" fmla="*/ 127326 h 642999"/>
                    <a:gd name="connsiteX19" fmla="*/ 106362 w 379571"/>
                    <a:gd name="connsiteY19" fmla="*/ 38383 h 642999"/>
                    <a:gd name="connsiteX20" fmla="*/ 130438 w 379571"/>
                    <a:gd name="connsiteY20" fmla="*/ 743 h 642999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58601 w 385305"/>
                    <a:gd name="connsiteY5" fmla="*/ 205326 h 648440"/>
                    <a:gd name="connsiteX6" fmla="*/ 380298 w 385305"/>
                    <a:gd name="connsiteY6" fmla="*/ 219986 h 648440"/>
                    <a:gd name="connsiteX7" fmla="*/ 385305 w 385305"/>
                    <a:gd name="connsiteY7" fmla="*/ 232108 h 648440"/>
                    <a:gd name="connsiteX8" fmla="*/ 385273 w 385305"/>
                    <a:gd name="connsiteY8" fmla="*/ 245694 h 648440"/>
                    <a:gd name="connsiteX9" fmla="*/ 370613 w 385305"/>
                    <a:gd name="connsiteY9" fmla="*/ 267390 h 648440"/>
                    <a:gd name="connsiteX10" fmla="*/ 344905 w 385305"/>
                    <a:gd name="connsiteY10" fmla="*/ 272365 h 648440"/>
                    <a:gd name="connsiteX11" fmla="*/ 294468 w 385305"/>
                    <a:gd name="connsiteY11" fmla="*/ 262063 h 648440"/>
                    <a:gd name="connsiteX12" fmla="*/ 262146 w 385305"/>
                    <a:gd name="connsiteY12" fmla="*/ 269980 h 648440"/>
                    <a:gd name="connsiteX13" fmla="*/ 160394 w 385305"/>
                    <a:gd name="connsiteY13" fmla="*/ 599668 h 648440"/>
                    <a:gd name="connsiteX14" fmla="*/ 5736 w 385305"/>
                    <a:gd name="connsiteY14" fmla="*/ 550496 h 648440"/>
                    <a:gd name="connsiteX15" fmla="*/ 158214 w 385305"/>
                    <a:gd name="connsiteY15" fmla="*/ 252555 h 648440"/>
                    <a:gd name="connsiteX16" fmla="*/ 163556 w 385305"/>
                    <a:gd name="connsiteY16" fmla="*/ 196773 h 648440"/>
                    <a:gd name="connsiteX17" fmla="*/ 136708 w 385305"/>
                    <a:gd name="connsiteY17" fmla="*/ 138805 h 648440"/>
                    <a:gd name="connsiteX18" fmla="*/ 131643 w 385305"/>
                    <a:gd name="connsiteY18" fmla="*/ 127326 h 648440"/>
                    <a:gd name="connsiteX19" fmla="*/ 112096 w 385305"/>
                    <a:gd name="connsiteY19" fmla="*/ 38383 h 648440"/>
                    <a:gd name="connsiteX20" fmla="*/ 136172 w 385305"/>
                    <a:gd name="connsiteY20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46563 w 385305"/>
                    <a:gd name="connsiteY5" fmla="*/ 213925 h 648440"/>
                    <a:gd name="connsiteX6" fmla="*/ 380298 w 385305"/>
                    <a:gd name="connsiteY6" fmla="*/ 219986 h 648440"/>
                    <a:gd name="connsiteX7" fmla="*/ 385305 w 385305"/>
                    <a:gd name="connsiteY7" fmla="*/ 232108 h 648440"/>
                    <a:gd name="connsiteX8" fmla="*/ 385273 w 385305"/>
                    <a:gd name="connsiteY8" fmla="*/ 245694 h 648440"/>
                    <a:gd name="connsiteX9" fmla="*/ 370613 w 385305"/>
                    <a:gd name="connsiteY9" fmla="*/ 267390 h 648440"/>
                    <a:gd name="connsiteX10" fmla="*/ 344905 w 385305"/>
                    <a:gd name="connsiteY10" fmla="*/ 272365 h 648440"/>
                    <a:gd name="connsiteX11" fmla="*/ 294468 w 385305"/>
                    <a:gd name="connsiteY11" fmla="*/ 262063 h 648440"/>
                    <a:gd name="connsiteX12" fmla="*/ 262146 w 385305"/>
                    <a:gd name="connsiteY12" fmla="*/ 269980 h 648440"/>
                    <a:gd name="connsiteX13" fmla="*/ 160394 w 385305"/>
                    <a:gd name="connsiteY13" fmla="*/ 599668 h 648440"/>
                    <a:gd name="connsiteX14" fmla="*/ 5736 w 385305"/>
                    <a:gd name="connsiteY14" fmla="*/ 550496 h 648440"/>
                    <a:gd name="connsiteX15" fmla="*/ 158214 w 385305"/>
                    <a:gd name="connsiteY15" fmla="*/ 252555 h 648440"/>
                    <a:gd name="connsiteX16" fmla="*/ 163556 w 385305"/>
                    <a:gd name="connsiteY16" fmla="*/ 196773 h 648440"/>
                    <a:gd name="connsiteX17" fmla="*/ 136708 w 385305"/>
                    <a:gd name="connsiteY17" fmla="*/ 138805 h 648440"/>
                    <a:gd name="connsiteX18" fmla="*/ 131643 w 385305"/>
                    <a:gd name="connsiteY18" fmla="*/ 127326 h 648440"/>
                    <a:gd name="connsiteX19" fmla="*/ 112096 w 385305"/>
                    <a:gd name="connsiteY19" fmla="*/ 38383 h 648440"/>
                    <a:gd name="connsiteX20" fmla="*/ 136172 w 385305"/>
                    <a:gd name="connsiteY20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80298 w 385305"/>
                    <a:gd name="connsiteY5" fmla="*/ 219986 h 648440"/>
                    <a:gd name="connsiteX6" fmla="*/ 385305 w 385305"/>
                    <a:gd name="connsiteY6" fmla="*/ 232108 h 648440"/>
                    <a:gd name="connsiteX7" fmla="*/ 385273 w 385305"/>
                    <a:gd name="connsiteY7" fmla="*/ 245694 h 648440"/>
                    <a:gd name="connsiteX8" fmla="*/ 370613 w 385305"/>
                    <a:gd name="connsiteY8" fmla="*/ 267390 h 648440"/>
                    <a:gd name="connsiteX9" fmla="*/ 344905 w 385305"/>
                    <a:gd name="connsiteY9" fmla="*/ 272365 h 648440"/>
                    <a:gd name="connsiteX10" fmla="*/ 294468 w 385305"/>
                    <a:gd name="connsiteY10" fmla="*/ 262063 h 648440"/>
                    <a:gd name="connsiteX11" fmla="*/ 262146 w 385305"/>
                    <a:gd name="connsiteY11" fmla="*/ 269980 h 648440"/>
                    <a:gd name="connsiteX12" fmla="*/ 160394 w 385305"/>
                    <a:gd name="connsiteY12" fmla="*/ 599668 h 648440"/>
                    <a:gd name="connsiteX13" fmla="*/ 5736 w 385305"/>
                    <a:gd name="connsiteY13" fmla="*/ 550496 h 648440"/>
                    <a:gd name="connsiteX14" fmla="*/ 158214 w 385305"/>
                    <a:gd name="connsiteY14" fmla="*/ 252555 h 648440"/>
                    <a:gd name="connsiteX15" fmla="*/ 163556 w 385305"/>
                    <a:gd name="connsiteY15" fmla="*/ 196773 h 648440"/>
                    <a:gd name="connsiteX16" fmla="*/ 136708 w 385305"/>
                    <a:gd name="connsiteY16" fmla="*/ 138805 h 648440"/>
                    <a:gd name="connsiteX17" fmla="*/ 131643 w 385305"/>
                    <a:gd name="connsiteY17" fmla="*/ 127326 h 648440"/>
                    <a:gd name="connsiteX18" fmla="*/ 112096 w 385305"/>
                    <a:gd name="connsiteY18" fmla="*/ 38383 h 648440"/>
                    <a:gd name="connsiteX19" fmla="*/ 136172 w 385305"/>
                    <a:gd name="connsiteY19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380298 w 385305"/>
                    <a:gd name="connsiteY4" fmla="*/ 219986 h 648440"/>
                    <a:gd name="connsiteX5" fmla="*/ 385305 w 385305"/>
                    <a:gd name="connsiteY5" fmla="*/ 232108 h 648440"/>
                    <a:gd name="connsiteX6" fmla="*/ 385273 w 385305"/>
                    <a:gd name="connsiteY6" fmla="*/ 245694 h 648440"/>
                    <a:gd name="connsiteX7" fmla="*/ 370613 w 385305"/>
                    <a:gd name="connsiteY7" fmla="*/ 267390 h 648440"/>
                    <a:gd name="connsiteX8" fmla="*/ 344905 w 385305"/>
                    <a:gd name="connsiteY8" fmla="*/ 272365 h 648440"/>
                    <a:gd name="connsiteX9" fmla="*/ 294468 w 385305"/>
                    <a:gd name="connsiteY9" fmla="*/ 262063 h 648440"/>
                    <a:gd name="connsiteX10" fmla="*/ 262146 w 385305"/>
                    <a:gd name="connsiteY10" fmla="*/ 269980 h 648440"/>
                    <a:gd name="connsiteX11" fmla="*/ 160394 w 385305"/>
                    <a:gd name="connsiteY11" fmla="*/ 599668 h 648440"/>
                    <a:gd name="connsiteX12" fmla="*/ 5736 w 385305"/>
                    <a:gd name="connsiteY12" fmla="*/ 550496 h 648440"/>
                    <a:gd name="connsiteX13" fmla="*/ 158214 w 385305"/>
                    <a:gd name="connsiteY13" fmla="*/ 252555 h 648440"/>
                    <a:gd name="connsiteX14" fmla="*/ 163556 w 385305"/>
                    <a:gd name="connsiteY14" fmla="*/ 196773 h 648440"/>
                    <a:gd name="connsiteX15" fmla="*/ 136708 w 385305"/>
                    <a:gd name="connsiteY15" fmla="*/ 138805 h 648440"/>
                    <a:gd name="connsiteX16" fmla="*/ 131643 w 385305"/>
                    <a:gd name="connsiteY16" fmla="*/ 127326 h 648440"/>
                    <a:gd name="connsiteX17" fmla="*/ 112096 w 385305"/>
                    <a:gd name="connsiteY17" fmla="*/ 38383 h 648440"/>
                    <a:gd name="connsiteX18" fmla="*/ 136172 w 385305"/>
                    <a:gd name="connsiteY18" fmla="*/ 743 h 648440"/>
                    <a:gd name="connsiteX0" fmla="*/ 136172 w 390618"/>
                    <a:gd name="connsiteY0" fmla="*/ 743 h 648440"/>
                    <a:gd name="connsiteX1" fmla="*/ 173812 w 390618"/>
                    <a:gd name="connsiteY1" fmla="*/ 24820 h 648440"/>
                    <a:gd name="connsiteX2" fmla="*/ 191815 w 390618"/>
                    <a:gd name="connsiteY2" fmla="*/ 106738 h 648440"/>
                    <a:gd name="connsiteX3" fmla="*/ 263009 w 390618"/>
                    <a:gd name="connsiteY3" fmla="*/ 200033 h 648440"/>
                    <a:gd name="connsiteX4" fmla="*/ 380298 w 390618"/>
                    <a:gd name="connsiteY4" fmla="*/ 219986 h 648440"/>
                    <a:gd name="connsiteX5" fmla="*/ 385305 w 390618"/>
                    <a:gd name="connsiteY5" fmla="*/ 232108 h 648440"/>
                    <a:gd name="connsiteX6" fmla="*/ 385273 w 390618"/>
                    <a:gd name="connsiteY6" fmla="*/ 245694 h 648440"/>
                    <a:gd name="connsiteX7" fmla="*/ 370613 w 390618"/>
                    <a:gd name="connsiteY7" fmla="*/ 267390 h 648440"/>
                    <a:gd name="connsiteX8" fmla="*/ 344905 w 390618"/>
                    <a:gd name="connsiteY8" fmla="*/ 272365 h 648440"/>
                    <a:gd name="connsiteX9" fmla="*/ 294468 w 390618"/>
                    <a:gd name="connsiteY9" fmla="*/ 262063 h 648440"/>
                    <a:gd name="connsiteX10" fmla="*/ 262146 w 390618"/>
                    <a:gd name="connsiteY10" fmla="*/ 269980 h 648440"/>
                    <a:gd name="connsiteX11" fmla="*/ 160394 w 390618"/>
                    <a:gd name="connsiteY11" fmla="*/ 599668 h 648440"/>
                    <a:gd name="connsiteX12" fmla="*/ 5736 w 390618"/>
                    <a:gd name="connsiteY12" fmla="*/ 550496 h 648440"/>
                    <a:gd name="connsiteX13" fmla="*/ 158214 w 390618"/>
                    <a:gd name="connsiteY13" fmla="*/ 252555 h 648440"/>
                    <a:gd name="connsiteX14" fmla="*/ 163556 w 390618"/>
                    <a:gd name="connsiteY14" fmla="*/ 196773 h 648440"/>
                    <a:gd name="connsiteX15" fmla="*/ 136708 w 390618"/>
                    <a:gd name="connsiteY15" fmla="*/ 138805 h 648440"/>
                    <a:gd name="connsiteX16" fmla="*/ 131643 w 390618"/>
                    <a:gd name="connsiteY16" fmla="*/ 127326 h 648440"/>
                    <a:gd name="connsiteX17" fmla="*/ 112096 w 390618"/>
                    <a:gd name="connsiteY17" fmla="*/ 38383 h 648440"/>
                    <a:gd name="connsiteX18" fmla="*/ 136172 w 390618"/>
                    <a:gd name="connsiteY18" fmla="*/ 743 h 648440"/>
                    <a:gd name="connsiteX0" fmla="*/ 136172 w 390618"/>
                    <a:gd name="connsiteY0" fmla="*/ 743 h 648440"/>
                    <a:gd name="connsiteX1" fmla="*/ 173812 w 390618"/>
                    <a:gd name="connsiteY1" fmla="*/ 24820 h 648440"/>
                    <a:gd name="connsiteX2" fmla="*/ 191815 w 390618"/>
                    <a:gd name="connsiteY2" fmla="*/ 106738 h 648440"/>
                    <a:gd name="connsiteX3" fmla="*/ 263009 w 390618"/>
                    <a:gd name="connsiteY3" fmla="*/ 200033 h 648440"/>
                    <a:gd name="connsiteX4" fmla="*/ 380298 w 390618"/>
                    <a:gd name="connsiteY4" fmla="*/ 219986 h 648440"/>
                    <a:gd name="connsiteX5" fmla="*/ 385305 w 390618"/>
                    <a:gd name="connsiteY5" fmla="*/ 232108 h 648440"/>
                    <a:gd name="connsiteX6" fmla="*/ 385273 w 390618"/>
                    <a:gd name="connsiteY6" fmla="*/ 245694 h 648440"/>
                    <a:gd name="connsiteX7" fmla="*/ 370613 w 390618"/>
                    <a:gd name="connsiteY7" fmla="*/ 267390 h 648440"/>
                    <a:gd name="connsiteX8" fmla="*/ 344905 w 390618"/>
                    <a:gd name="connsiteY8" fmla="*/ 272365 h 648440"/>
                    <a:gd name="connsiteX9" fmla="*/ 294468 w 390618"/>
                    <a:gd name="connsiteY9" fmla="*/ 262063 h 648440"/>
                    <a:gd name="connsiteX10" fmla="*/ 262146 w 390618"/>
                    <a:gd name="connsiteY10" fmla="*/ 269980 h 648440"/>
                    <a:gd name="connsiteX11" fmla="*/ 160394 w 390618"/>
                    <a:gd name="connsiteY11" fmla="*/ 599668 h 648440"/>
                    <a:gd name="connsiteX12" fmla="*/ 5736 w 390618"/>
                    <a:gd name="connsiteY12" fmla="*/ 550496 h 648440"/>
                    <a:gd name="connsiteX13" fmla="*/ 158214 w 390618"/>
                    <a:gd name="connsiteY13" fmla="*/ 252555 h 648440"/>
                    <a:gd name="connsiteX14" fmla="*/ 163556 w 390618"/>
                    <a:gd name="connsiteY14" fmla="*/ 196773 h 648440"/>
                    <a:gd name="connsiteX15" fmla="*/ 136708 w 390618"/>
                    <a:gd name="connsiteY15" fmla="*/ 138805 h 648440"/>
                    <a:gd name="connsiteX16" fmla="*/ 131643 w 390618"/>
                    <a:gd name="connsiteY16" fmla="*/ 127326 h 648440"/>
                    <a:gd name="connsiteX17" fmla="*/ 112096 w 390618"/>
                    <a:gd name="connsiteY17" fmla="*/ 38383 h 648440"/>
                    <a:gd name="connsiteX18" fmla="*/ 136172 w 390618"/>
                    <a:gd name="connsiteY18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3009 w 385305"/>
                    <a:gd name="connsiteY3" fmla="*/ 200033 h 648440"/>
                    <a:gd name="connsiteX4" fmla="*/ 385305 w 385305"/>
                    <a:gd name="connsiteY4" fmla="*/ 232108 h 648440"/>
                    <a:gd name="connsiteX5" fmla="*/ 385273 w 385305"/>
                    <a:gd name="connsiteY5" fmla="*/ 245694 h 648440"/>
                    <a:gd name="connsiteX6" fmla="*/ 370613 w 385305"/>
                    <a:gd name="connsiteY6" fmla="*/ 267390 h 648440"/>
                    <a:gd name="connsiteX7" fmla="*/ 344905 w 385305"/>
                    <a:gd name="connsiteY7" fmla="*/ 272365 h 648440"/>
                    <a:gd name="connsiteX8" fmla="*/ 294468 w 385305"/>
                    <a:gd name="connsiteY8" fmla="*/ 262063 h 648440"/>
                    <a:gd name="connsiteX9" fmla="*/ 262146 w 385305"/>
                    <a:gd name="connsiteY9" fmla="*/ 269980 h 648440"/>
                    <a:gd name="connsiteX10" fmla="*/ 160394 w 385305"/>
                    <a:gd name="connsiteY10" fmla="*/ 599668 h 648440"/>
                    <a:gd name="connsiteX11" fmla="*/ 5736 w 385305"/>
                    <a:gd name="connsiteY11" fmla="*/ 550496 h 648440"/>
                    <a:gd name="connsiteX12" fmla="*/ 158214 w 385305"/>
                    <a:gd name="connsiteY12" fmla="*/ 252555 h 648440"/>
                    <a:gd name="connsiteX13" fmla="*/ 163556 w 385305"/>
                    <a:gd name="connsiteY13" fmla="*/ 196773 h 648440"/>
                    <a:gd name="connsiteX14" fmla="*/ 136708 w 385305"/>
                    <a:gd name="connsiteY14" fmla="*/ 138805 h 648440"/>
                    <a:gd name="connsiteX15" fmla="*/ 131643 w 385305"/>
                    <a:gd name="connsiteY15" fmla="*/ 127326 h 648440"/>
                    <a:gd name="connsiteX16" fmla="*/ 112096 w 385305"/>
                    <a:gd name="connsiteY16" fmla="*/ 38383 h 648440"/>
                    <a:gd name="connsiteX17" fmla="*/ 136172 w 385305"/>
                    <a:gd name="connsiteY17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344905 w 385273"/>
                    <a:gd name="connsiteY6" fmla="*/ 272365 h 648440"/>
                    <a:gd name="connsiteX7" fmla="*/ 294468 w 385273"/>
                    <a:gd name="connsiteY7" fmla="*/ 262063 h 648440"/>
                    <a:gd name="connsiteX8" fmla="*/ 262146 w 385273"/>
                    <a:gd name="connsiteY8" fmla="*/ 269980 h 648440"/>
                    <a:gd name="connsiteX9" fmla="*/ 160394 w 385273"/>
                    <a:gd name="connsiteY9" fmla="*/ 599668 h 648440"/>
                    <a:gd name="connsiteX10" fmla="*/ 5736 w 385273"/>
                    <a:gd name="connsiteY10" fmla="*/ 550496 h 648440"/>
                    <a:gd name="connsiteX11" fmla="*/ 158214 w 385273"/>
                    <a:gd name="connsiteY11" fmla="*/ 252555 h 648440"/>
                    <a:gd name="connsiteX12" fmla="*/ 163556 w 385273"/>
                    <a:gd name="connsiteY12" fmla="*/ 196773 h 648440"/>
                    <a:gd name="connsiteX13" fmla="*/ 136708 w 385273"/>
                    <a:gd name="connsiteY13" fmla="*/ 138805 h 648440"/>
                    <a:gd name="connsiteX14" fmla="*/ 131643 w 385273"/>
                    <a:gd name="connsiteY14" fmla="*/ 127326 h 648440"/>
                    <a:gd name="connsiteX15" fmla="*/ 112096 w 385273"/>
                    <a:gd name="connsiteY15" fmla="*/ 38383 h 648440"/>
                    <a:gd name="connsiteX16" fmla="*/ 136172 w 385273"/>
                    <a:gd name="connsiteY16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344905 w 385273"/>
                    <a:gd name="connsiteY6" fmla="*/ 272365 h 648440"/>
                    <a:gd name="connsiteX7" fmla="*/ 294468 w 385273"/>
                    <a:gd name="connsiteY7" fmla="*/ 262063 h 648440"/>
                    <a:gd name="connsiteX8" fmla="*/ 262146 w 385273"/>
                    <a:gd name="connsiteY8" fmla="*/ 269980 h 648440"/>
                    <a:gd name="connsiteX9" fmla="*/ 160394 w 385273"/>
                    <a:gd name="connsiteY9" fmla="*/ 599668 h 648440"/>
                    <a:gd name="connsiteX10" fmla="*/ 5736 w 385273"/>
                    <a:gd name="connsiteY10" fmla="*/ 550496 h 648440"/>
                    <a:gd name="connsiteX11" fmla="*/ 158214 w 385273"/>
                    <a:gd name="connsiteY11" fmla="*/ 252555 h 648440"/>
                    <a:gd name="connsiteX12" fmla="*/ 163556 w 385273"/>
                    <a:gd name="connsiteY12" fmla="*/ 196773 h 648440"/>
                    <a:gd name="connsiteX13" fmla="*/ 136708 w 385273"/>
                    <a:gd name="connsiteY13" fmla="*/ 138805 h 648440"/>
                    <a:gd name="connsiteX14" fmla="*/ 131643 w 385273"/>
                    <a:gd name="connsiteY14" fmla="*/ 127326 h 648440"/>
                    <a:gd name="connsiteX15" fmla="*/ 112096 w 385273"/>
                    <a:gd name="connsiteY15" fmla="*/ 38383 h 648440"/>
                    <a:gd name="connsiteX16" fmla="*/ 136172 w 385273"/>
                    <a:gd name="connsiteY16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294468 w 385273"/>
                    <a:gd name="connsiteY6" fmla="*/ 262063 h 648440"/>
                    <a:gd name="connsiteX7" fmla="*/ 262146 w 385273"/>
                    <a:gd name="connsiteY7" fmla="*/ 269980 h 648440"/>
                    <a:gd name="connsiteX8" fmla="*/ 160394 w 385273"/>
                    <a:gd name="connsiteY8" fmla="*/ 599668 h 648440"/>
                    <a:gd name="connsiteX9" fmla="*/ 5736 w 385273"/>
                    <a:gd name="connsiteY9" fmla="*/ 550496 h 648440"/>
                    <a:gd name="connsiteX10" fmla="*/ 158214 w 385273"/>
                    <a:gd name="connsiteY10" fmla="*/ 252555 h 648440"/>
                    <a:gd name="connsiteX11" fmla="*/ 163556 w 385273"/>
                    <a:gd name="connsiteY11" fmla="*/ 196773 h 648440"/>
                    <a:gd name="connsiteX12" fmla="*/ 136708 w 385273"/>
                    <a:gd name="connsiteY12" fmla="*/ 138805 h 648440"/>
                    <a:gd name="connsiteX13" fmla="*/ 131643 w 385273"/>
                    <a:gd name="connsiteY13" fmla="*/ 127326 h 648440"/>
                    <a:gd name="connsiteX14" fmla="*/ 112096 w 385273"/>
                    <a:gd name="connsiteY14" fmla="*/ 38383 h 648440"/>
                    <a:gd name="connsiteX15" fmla="*/ 136172 w 385273"/>
                    <a:gd name="connsiteY15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294468 w 385273"/>
                    <a:gd name="connsiteY5" fmla="*/ 262063 h 648440"/>
                    <a:gd name="connsiteX6" fmla="*/ 262146 w 385273"/>
                    <a:gd name="connsiteY6" fmla="*/ 269980 h 648440"/>
                    <a:gd name="connsiteX7" fmla="*/ 160394 w 385273"/>
                    <a:gd name="connsiteY7" fmla="*/ 599668 h 648440"/>
                    <a:gd name="connsiteX8" fmla="*/ 5736 w 385273"/>
                    <a:gd name="connsiteY8" fmla="*/ 550496 h 648440"/>
                    <a:gd name="connsiteX9" fmla="*/ 158214 w 385273"/>
                    <a:gd name="connsiteY9" fmla="*/ 252555 h 648440"/>
                    <a:gd name="connsiteX10" fmla="*/ 163556 w 385273"/>
                    <a:gd name="connsiteY10" fmla="*/ 196773 h 648440"/>
                    <a:gd name="connsiteX11" fmla="*/ 136708 w 385273"/>
                    <a:gd name="connsiteY11" fmla="*/ 138805 h 648440"/>
                    <a:gd name="connsiteX12" fmla="*/ 131643 w 385273"/>
                    <a:gd name="connsiteY12" fmla="*/ 127326 h 648440"/>
                    <a:gd name="connsiteX13" fmla="*/ 112096 w 385273"/>
                    <a:gd name="connsiteY13" fmla="*/ 38383 h 648440"/>
                    <a:gd name="connsiteX14" fmla="*/ 136172 w 385273"/>
                    <a:gd name="connsiteY14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262146 w 385273"/>
                    <a:gd name="connsiteY5" fmla="*/ 269980 h 648440"/>
                    <a:gd name="connsiteX6" fmla="*/ 160394 w 385273"/>
                    <a:gd name="connsiteY6" fmla="*/ 599668 h 648440"/>
                    <a:gd name="connsiteX7" fmla="*/ 5736 w 385273"/>
                    <a:gd name="connsiteY7" fmla="*/ 550496 h 648440"/>
                    <a:gd name="connsiteX8" fmla="*/ 158214 w 385273"/>
                    <a:gd name="connsiteY8" fmla="*/ 252555 h 648440"/>
                    <a:gd name="connsiteX9" fmla="*/ 163556 w 385273"/>
                    <a:gd name="connsiteY9" fmla="*/ 196773 h 648440"/>
                    <a:gd name="connsiteX10" fmla="*/ 136708 w 385273"/>
                    <a:gd name="connsiteY10" fmla="*/ 138805 h 648440"/>
                    <a:gd name="connsiteX11" fmla="*/ 131643 w 385273"/>
                    <a:gd name="connsiteY11" fmla="*/ 127326 h 648440"/>
                    <a:gd name="connsiteX12" fmla="*/ 112096 w 385273"/>
                    <a:gd name="connsiteY12" fmla="*/ 38383 h 648440"/>
                    <a:gd name="connsiteX13" fmla="*/ 136172 w 385273"/>
                    <a:gd name="connsiteY13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36708 w 385484"/>
                    <a:gd name="connsiteY10" fmla="*/ 138805 h 648440"/>
                    <a:gd name="connsiteX11" fmla="*/ 131643 w 385484"/>
                    <a:gd name="connsiteY11" fmla="*/ 127326 h 648440"/>
                    <a:gd name="connsiteX12" fmla="*/ 112096 w 385484"/>
                    <a:gd name="connsiteY12" fmla="*/ 38383 h 648440"/>
                    <a:gd name="connsiteX13" fmla="*/ 136172 w 385484"/>
                    <a:gd name="connsiteY13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31643 w 385484"/>
                    <a:gd name="connsiteY10" fmla="*/ 127326 h 648440"/>
                    <a:gd name="connsiteX11" fmla="*/ 112096 w 385484"/>
                    <a:gd name="connsiteY11" fmla="*/ 38383 h 648440"/>
                    <a:gd name="connsiteX12" fmla="*/ 136172 w 385484"/>
                    <a:gd name="connsiteY12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12096 w 385484"/>
                    <a:gd name="connsiteY10" fmla="*/ 38383 h 648440"/>
                    <a:gd name="connsiteX11" fmla="*/ 136172 w 385484"/>
                    <a:gd name="connsiteY11" fmla="*/ 743 h 648440"/>
                    <a:gd name="connsiteX0" fmla="*/ 136172 w 385484"/>
                    <a:gd name="connsiteY0" fmla="*/ 336 h 648033"/>
                    <a:gd name="connsiteX1" fmla="*/ 173812 w 385484"/>
                    <a:gd name="connsiteY1" fmla="*/ 24413 h 648033"/>
                    <a:gd name="connsiteX2" fmla="*/ 191815 w 385484"/>
                    <a:gd name="connsiteY2" fmla="*/ 106331 h 648033"/>
                    <a:gd name="connsiteX3" fmla="*/ 263009 w 385484"/>
                    <a:gd name="connsiteY3" fmla="*/ 199626 h 648033"/>
                    <a:gd name="connsiteX4" fmla="*/ 385273 w 385484"/>
                    <a:gd name="connsiteY4" fmla="*/ 245287 h 648033"/>
                    <a:gd name="connsiteX5" fmla="*/ 262146 w 385484"/>
                    <a:gd name="connsiteY5" fmla="*/ 269573 h 648033"/>
                    <a:gd name="connsiteX6" fmla="*/ 160394 w 385484"/>
                    <a:gd name="connsiteY6" fmla="*/ 599261 h 648033"/>
                    <a:gd name="connsiteX7" fmla="*/ 5736 w 385484"/>
                    <a:gd name="connsiteY7" fmla="*/ 550089 h 648033"/>
                    <a:gd name="connsiteX8" fmla="*/ 158214 w 385484"/>
                    <a:gd name="connsiteY8" fmla="*/ 252148 h 648033"/>
                    <a:gd name="connsiteX9" fmla="*/ 163556 w 385484"/>
                    <a:gd name="connsiteY9" fmla="*/ 196366 h 648033"/>
                    <a:gd name="connsiteX10" fmla="*/ 123274 w 385484"/>
                    <a:gd name="connsiteY10" fmla="*/ 37976 h 648033"/>
                    <a:gd name="connsiteX11" fmla="*/ 136172 w 385484"/>
                    <a:gd name="connsiteY11" fmla="*/ 336 h 64803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459 h 648156"/>
                    <a:gd name="connsiteX1" fmla="*/ 166073 w 385484"/>
                    <a:gd name="connsiteY1" fmla="*/ 28835 h 648156"/>
                    <a:gd name="connsiteX2" fmla="*/ 191815 w 385484"/>
                    <a:gd name="connsiteY2" fmla="*/ 106454 h 648156"/>
                    <a:gd name="connsiteX3" fmla="*/ 263009 w 385484"/>
                    <a:gd name="connsiteY3" fmla="*/ 199749 h 648156"/>
                    <a:gd name="connsiteX4" fmla="*/ 385273 w 385484"/>
                    <a:gd name="connsiteY4" fmla="*/ 245410 h 648156"/>
                    <a:gd name="connsiteX5" fmla="*/ 262146 w 385484"/>
                    <a:gd name="connsiteY5" fmla="*/ 269696 h 648156"/>
                    <a:gd name="connsiteX6" fmla="*/ 160394 w 385484"/>
                    <a:gd name="connsiteY6" fmla="*/ 599384 h 648156"/>
                    <a:gd name="connsiteX7" fmla="*/ 5736 w 385484"/>
                    <a:gd name="connsiteY7" fmla="*/ 550212 h 648156"/>
                    <a:gd name="connsiteX8" fmla="*/ 158214 w 385484"/>
                    <a:gd name="connsiteY8" fmla="*/ 252271 h 648156"/>
                    <a:gd name="connsiteX9" fmla="*/ 163556 w 385484"/>
                    <a:gd name="connsiteY9" fmla="*/ 196489 h 648156"/>
                    <a:gd name="connsiteX10" fmla="*/ 123274 w 385484"/>
                    <a:gd name="connsiteY10" fmla="*/ 38099 h 648156"/>
                    <a:gd name="connsiteX11" fmla="*/ 136172 w 385484"/>
                    <a:gd name="connsiteY11" fmla="*/ 459 h 648156"/>
                    <a:gd name="connsiteX0" fmla="*/ 136172 w 385484"/>
                    <a:gd name="connsiteY0" fmla="*/ 459 h 648156"/>
                    <a:gd name="connsiteX1" fmla="*/ 166073 w 385484"/>
                    <a:gd name="connsiteY1" fmla="*/ 28835 h 648156"/>
                    <a:gd name="connsiteX2" fmla="*/ 191815 w 385484"/>
                    <a:gd name="connsiteY2" fmla="*/ 106454 h 648156"/>
                    <a:gd name="connsiteX3" fmla="*/ 263009 w 385484"/>
                    <a:gd name="connsiteY3" fmla="*/ 199749 h 648156"/>
                    <a:gd name="connsiteX4" fmla="*/ 385273 w 385484"/>
                    <a:gd name="connsiteY4" fmla="*/ 245410 h 648156"/>
                    <a:gd name="connsiteX5" fmla="*/ 262146 w 385484"/>
                    <a:gd name="connsiteY5" fmla="*/ 269696 h 648156"/>
                    <a:gd name="connsiteX6" fmla="*/ 160394 w 385484"/>
                    <a:gd name="connsiteY6" fmla="*/ 599384 h 648156"/>
                    <a:gd name="connsiteX7" fmla="*/ 5736 w 385484"/>
                    <a:gd name="connsiteY7" fmla="*/ 550212 h 648156"/>
                    <a:gd name="connsiteX8" fmla="*/ 158214 w 385484"/>
                    <a:gd name="connsiteY8" fmla="*/ 252271 h 648156"/>
                    <a:gd name="connsiteX9" fmla="*/ 163556 w 385484"/>
                    <a:gd name="connsiteY9" fmla="*/ 196489 h 648156"/>
                    <a:gd name="connsiteX10" fmla="*/ 123274 w 385484"/>
                    <a:gd name="connsiteY10" fmla="*/ 38099 h 648156"/>
                    <a:gd name="connsiteX11" fmla="*/ 136172 w 385484"/>
                    <a:gd name="connsiteY11" fmla="*/ 459 h 648156"/>
                    <a:gd name="connsiteX0" fmla="*/ 136172 w 385493"/>
                    <a:gd name="connsiteY0" fmla="*/ 459 h 648156"/>
                    <a:gd name="connsiteX1" fmla="*/ 166073 w 385493"/>
                    <a:gd name="connsiteY1" fmla="*/ 28835 h 648156"/>
                    <a:gd name="connsiteX2" fmla="*/ 191815 w 385493"/>
                    <a:gd name="connsiteY2" fmla="*/ 106454 h 648156"/>
                    <a:gd name="connsiteX3" fmla="*/ 263009 w 385493"/>
                    <a:gd name="connsiteY3" fmla="*/ 199749 h 648156"/>
                    <a:gd name="connsiteX4" fmla="*/ 385273 w 385493"/>
                    <a:gd name="connsiteY4" fmla="*/ 245410 h 648156"/>
                    <a:gd name="connsiteX5" fmla="*/ 262146 w 385493"/>
                    <a:gd name="connsiteY5" fmla="*/ 269696 h 648156"/>
                    <a:gd name="connsiteX6" fmla="*/ 160394 w 385493"/>
                    <a:gd name="connsiteY6" fmla="*/ 599384 h 648156"/>
                    <a:gd name="connsiteX7" fmla="*/ 5736 w 385493"/>
                    <a:gd name="connsiteY7" fmla="*/ 550212 h 648156"/>
                    <a:gd name="connsiteX8" fmla="*/ 158214 w 385493"/>
                    <a:gd name="connsiteY8" fmla="*/ 252271 h 648156"/>
                    <a:gd name="connsiteX9" fmla="*/ 163556 w 385493"/>
                    <a:gd name="connsiteY9" fmla="*/ 196489 h 648156"/>
                    <a:gd name="connsiteX10" fmla="*/ 123274 w 385493"/>
                    <a:gd name="connsiteY10" fmla="*/ 38099 h 648156"/>
                    <a:gd name="connsiteX11" fmla="*/ 136172 w 385493"/>
                    <a:gd name="connsiteY11" fmla="*/ 459 h 648156"/>
                    <a:gd name="connsiteX0" fmla="*/ 130451 w 379772"/>
                    <a:gd name="connsiteY0" fmla="*/ 459 h 642554"/>
                    <a:gd name="connsiteX1" fmla="*/ 160352 w 379772"/>
                    <a:gd name="connsiteY1" fmla="*/ 28835 h 642554"/>
                    <a:gd name="connsiteX2" fmla="*/ 186094 w 379772"/>
                    <a:gd name="connsiteY2" fmla="*/ 106454 h 642554"/>
                    <a:gd name="connsiteX3" fmla="*/ 257288 w 379772"/>
                    <a:gd name="connsiteY3" fmla="*/ 199749 h 642554"/>
                    <a:gd name="connsiteX4" fmla="*/ 379552 w 379772"/>
                    <a:gd name="connsiteY4" fmla="*/ 245410 h 642554"/>
                    <a:gd name="connsiteX5" fmla="*/ 256425 w 379772"/>
                    <a:gd name="connsiteY5" fmla="*/ 269696 h 642554"/>
                    <a:gd name="connsiteX6" fmla="*/ 154673 w 379772"/>
                    <a:gd name="connsiteY6" fmla="*/ 599384 h 642554"/>
                    <a:gd name="connsiteX7" fmla="*/ 15 w 379772"/>
                    <a:gd name="connsiteY7" fmla="*/ 550212 h 642554"/>
                    <a:gd name="connsiteX8" fmla="*/ 163957 w 379772"/>
                    <a:gd name="connsiteY8" fmla="*/ 256857 h 642554"/>
                    <a:gd name="connsiteX9" fmla="*/ 157835 w 379772"/>
                    <a:gd name="connsiteY9" fmla="*/ 196489 h 642554"/>
                    <a:gd name="connsiteX10" fmla="*/ 117553 w 379772"/>
                    <a:gd name="connsiteY10" fmla="*/ 38099 h 642554"/>
                    <a:gd name="connsiteX11" fmla="*/ 130451 w 379772"/>
                    <a:gd name="connsiteY11" fmla="*/ 459 h 642554"/>
                    <a:gd name="connsiteX0" fmla="*/ 106379 w 355700"/>
                    <a:gd name="connsiteY0" fmla="*/ 459 h 623177"/>
                    <a:gd name="connsiteX1" fmla="*/ 136280 w 355700"/>
                    <a:gd name="connsiteY1" fmla="*/ 28835 h 623177"/>
                    <a:gd name="connsiteX2" fmla="*/ 162022 w 355700"/>
                    <a:gd name="connsiteY2" fmla="*/ 106454 h 623177"/>
                    <a:gd name="connsiteX3" fmla="*/ 233216 w 355700"/>
                    <a:gd name="connsiteY3" fmla="*/ 199749 h 623177"/>
                    <a:gd name="connsiteX4" fmla="*/ 355480 w 355700"/>
                    <a:gd name="connsiteY4" fmla="*/ 245410 h 623177"/>
                    <a:gd name="connsiteX5" fmla="*/ 232353 w 355700"/>
                    <a:gd name="connsiteY5" fmla="*/ 269696 h 623177"/>
                    <a:gd name="connsiteX6" fmla="*/ 130601 w 355700"/>
                    <a:gd name="connsiteY6" fmla="*/ 599384 h 623177"/>
                    <a:gd name="connsiteX7" fmla="*/ 19 w 355700"/>
                    <a:gd name="connsiteY7" fmla="*/ 559384 h 623177"/>
                    <a:gd name="connsiteX8" fmla="*/ 139885 w 355700"/>
                    <a:gd name="connsiteY8" fmla="*/ 256857 h 623177"/>
                    <a:gd name="connsiteX9" fmla="*/ 133763 w 355700"/>
                    <a:gd name="connsiteY9" fmla="*/ 196489 h 623177"/>
                    <a:gd name="connsiteX10" fmla="*/ 93481 w 355700"/>
                    <a:gd name="connsiteY10" fmla="*/ 38099 h 623177"/>
                    <a:gd name="connsiteX11" fmla="*/ 106379 w 355700"/>
                    <a:gd name="connsiteY11" fmla="*/ 459 h 623177"/>
                    <a:gd name="connsiteX0" fmla="*/ 106440 w 355761"/>
                    <a:gd name="connsiteY0" fmla="*/ 459 h 622651"/>
                    <a:gd name="connsiteX1" fmla="*/ 136341 w 355761"/>
                    <a:gd name="connsiteY1" fmla="*/ 28835 h 622651"/>
                    <a:gd name="connsiteX2" fmla="*/ 162083 w 355761"/>
                    <a:gd name="connsiteY2" fmla="*/ 106454 h 622651"/>
                    <a:gd name="connsiteX3" fmla="*/ 233277 w 355761"/>
                    <a:gd name="connsiteY3" fmla="*/ 199749 h 622651"/>
                    <a:gd name="connsiteX4" fmla="*/ 355541 w 355761"/>
                    <a:gd name="connsiteY4" fmla="*/ 245410 h 622651"/>
                    <a:gd name="connsiteX5" fmla="*/ 232414 w 355761"/>
                    <a:gd name="connsiteY5" fmla="*/ 269696 h 622651"/>
                    <a:gd name="connsiteX6" fmla="*/ 130662 w 355761"/>
                    <a:gd name="connsiteY6" fmla="*/ 599384 h 622651"/>
                    <a:gd name="connsiteX7" fmla="*/ 80 w 355761"/>
                    <a:gd name="connsiteY7" fmla="*/ 559384 h 622651"/>
                    <a:gd name="connsiteX8" fmla="*/ 139946 w 355761"/>
                    <a:gd name="connsiteY8" fmla="*/ 256857 h 622651"/>
                    <a:gd name="connsiteX9" fmla="*/ 133824 w 355761"/>
                    <a:gd name="connsiteY9" fmla="*/ 196489 h 622651"/>
                    <a:gd name="connsiteX10" fmla="*/ 93542 w 355761"/>
                    <a:gd name="connsiteY10" fmla="*/ 38099 h 622651"/>
                    <a:gd name="connsiteX11" fmla="*/ 106440 w 355761"/>
                    <a:gd name="connsiteY11" fmla="*/ 459 h 622651"/>
                    <a:gd name="connsiteX0" fmla="*/ 106440 w 355543"/>
                    <a:gd name="connsiteY0" fmla="*/ 459 h 622227"/>
                    <a:gd name="connsiteX1" fmla="*/ 136341 w 355543"/>
                    <a:gd name="connsiteY1" fmla="*/ 28835 h 622227"/>
                    <a:gd name="connsiteX2" fmla="*/ 162083 w 355543"/>
                    <a:gd name="connsiteY2" fmla="*/ 106454 h 622227"/>
                    <a:gd name="connsiteX3" fmla="*/ 233277 w 355543"/>
                    <a:gd name="connsiteY3" fmla="*/ 199749 h 622227"/>
                    <a:gd name="connsiteX4" fmla="*/ 355541 w 355543"/>
                    <a:gd name="connsiteY4" fmla="*/ 245410 h 622227"/>
                    <a:gd name="connsiteX5" fmla="*/ 230121 w 355543"/>
                    <a:gd name="connsiteY5" fmla="*/ 275428 h 622227"/>
                    <a:gd name="connsiteX6" fmla="*/ 130662 w 355543"/>
                    <a:gd name="connsiteY6" fmla="*/ 599384 h 622227"/>
                    <a:gd name="connsiteX7" fmla="*/ 80 w 355543"/>
                    <a:gd name="connsiteY7" fmla="*/ 559384 h 622227"/>
                    <a:gd name="connsiteX8" fmla="*/ 139946 w 355543"/>
                    <a:gd name="connsiteY8" fmla="*/ 256857 h 622227"/>
                    <a:gd name="connsiteX9" fmla="*/ 133824 w 355543"/>
                    <a:gd name="connsiteY9" fmla="*/ 196489 h 622227"/>
                    <a:gd name="connsiteX10" fmla="*/ 93542 w 355543"/>
                    <a:gd name="connsiteY10" fmla="*/ 38099 h 622227"/>
                    <a:gd name="connsiteX11" fmla="*/ 106440 w 355543"/>
                    <a:gd name="connsiteY11" fmla="*/ 459 h 622227"/>
                    <a:gd name="connsiteX0" fmla="*/ 106440 w 355544"/>
                    <a:gd name="connsiteY0" fmla="*/ 459 h 622227"/>
                    <a:gd name="connsiteX1" fmla="*/ 136341 w 355544"/>
                    <a:gd name="connsiteY1" fmla="*/ 28835 h 622227"/>
                    <a:gd name="connsiteX2" fmla="*/ 162083 w 355544"/>
                    <a:gd name="connsiteY2" fmla="*/ 106454 h 622227"/>
                    <a:gd name="connsiteX3" fmla="*/ 233277 w 355544"/>
                    <a:gd name="connsiteY3" fmla="*/ 199749 h 622227"/>
                    <a:gd name="connsiteX4" fmla="*/ 355541 w 355544"/>
                    <a:gd name="connsiteY4" fmla="*/ 245410 h 622227"/>
                    <a:gd name="connsiteX5" fmla="*/ 230121 w 355544"/>
                    <a:gd name="connsiteY5" fmla="*/ 275428 h 622227"/>
                    <a:gd name="connsiteX6" fmla="*/ 130662 w 355544"/>
                    <a:gd name="connsiteY6" fmla="*/ 599384 h 622227"/>
                    <a:gd name="connsiteX7" fmla="*/ 80 w 355544"/>
                    <a:gd name="connsiteY7" fmla="*/ 559384 h 622227"/>
                    <a:gd name="connsiteX8" fmla="*/ 139946 w 355544"/>
                    <a:gd name="connsiteY8" fmla="*/ 256857 h 622227"/>
                    <a:gd name="connsiteX9" fmla="*/ 133824 w 355544"/>
                    <a:gd name="connsiteY9" fmla="*/ 196489 h 622227"/>
                    <a:gd name="connsiteX10" fmla="*/ 93542 w 355544"/>
                    <a:gd name="connsiteY10" fmla="*/ 38099 h 622227"/>
                    <a:gd name="connsiteX11" fmla="*/ 106440 w 355544"/>
                    <a:gd name="connsiteY11" fmla="*/ 459 h 622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55544" h="622227">
                      <a:moveTo>
                        <a:pt x="106440" y="459"/>
                      </a:moveTo>
                      <a:cubicBezTo>
                        <a:pt x="117012" y="-2805"/>
                        <a:pt x="130016" y="11792"/>
                        <a:pt x="136341" y="28835"/>
                      </a:cubicBezTo>
                      <a:cubicBezTo>
                        <a:pt x="142666" y="45878"/>
                        <a:pt x="153502" y="80581"/>
                        <a:pt x="162083" y="106454"/>
                      </a:cubicBezTo>
                      <a:cubicBezTo>
                        <a:pt x="185814" y="137552"/>
                        <a:pt x="204473" y="174010"/>
                        <a:pt x="233277" y="199749"/>
                      </a:cubicBezTo>
                      <a:cubicBezTo>
                        <a:pt x="269820" y="219469"/>
                        <a:pt x="354920" y="221333"/>
                        <a:pt x="355541" y="245410"/>
                      </a:cubicBezTo>
                      <a:cubicBezTo>
                        <a:pt x="356162" y="269487"/>
                        <a:pt x="271163" y="267333"/>
                        <a:pt x="230121" y="275428"/>
                      </a:cubicBezTo>
                      <a:cubicBezTo>
                        <a:pt x="196204" y="385324"/>
                        <a:pt x="169002" y="552058"/>
                        <a:pt x="130662" y="599384"/>
                      </a:cubicBezTo>
                      <a:cubicBezTo>
                        <a:pt x="92322" y="646710"/>
                        <a:pt x="3119" y="614179"/>
                        <a:pt x="80" y="559384"/>
                      </a:cubicBezTo>
                      <a:cubicBezTo>
                        <a:pt x="-2959" y="504589"/>
                        <a:pt x="80389" y="371252"/>
                        <a:pt x="139946" y="256857"/>
                      </a:cubicBezTo>
                      <a:lnTo>
                        <a:pt x="133824" y="196489"/>
                      </a:lnTo>
                      <a:cubicBezTo>
                        <a:pt x="120397" y="143692"/>
                        <a:pt x="99868" y="60301"/>
                        <a:pt x="93542" y="38099"/>
                      </a:cubicBezTo>
                      <a:cubicBezTo>
                        <a:pt x="87216" y="15897"/>
                        <a:pt x="95868" y="3723"/>
                        <a:pt x="106440" y="45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404" name="グループ化 403">
              <a:extLst>
                <a:ext uri="{FF2B5EF4-FFF2-40B4-BE49-F238E27FC236}">
                  <a16:creationId xmlns:a16="http://schemas.microsoft.com/office/drawing/2014/main" id="{97420083-4AD2-4326-8B66-24882BB14395}"/>
                </a:ext>
              </a:extLst>
            </p:cNvPr>
            <p:cNvGrpSpPr/>
            <p:nvPr/>
          </p:nvGrpSpPr>
          <p:grpSpPr>
            <a:xfrm>
              <a:off x="8152883" y="5229200"/>
              <a:ext cx="1108891" cy="463095"/>
              <a:chOff x="662423" y="3416873"/>
              <a:chExt cx="1108891" cy="463095"/>
            </a:xfrm>
          </p:grpSpPr>
          <p:grpSp>
            <p:nvGrpSpPr>
              <p:cNvPr id="405" name="グループ化 404">
                <a:extLst>
                  <a:ext uri="{FF2B5EF4-FFF2-40B4-BE49-F238E27FC236}">
                    <a16:creationId xmlns:a16="http://schemas.microsoft.com/office/drawing/2014/main" id="{CCC319C0-1FDF-4D1A-8393-4CA16BA576A3}"/>
                  </a:ext>
                </a:extLst>
              </p:cNvPr>
              <p:cNvGrpSpPr/>
              <p:nvPr/>
            </p:nvGrpSpPr>
            <p:grpSpPr>
              <a:xfrm>
                <a:off x="15387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414" name="フリーフォーム: 図形 413">
                  <a:extLst>
                    <a:ext uri="{FF2B5EF4-FFF2-40B4-BE49-F238E27FC236}">
                      <a16:creationId xmlns:a16="http://schemas.microsoft.com/office/drawing/2014/main" id="{451BA677-7271-474C-AEE1-892CF60C567B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5" name="フリーフォーム: 図形 414">
                  <a:extLst>
                    <a:ext uri="{FF2B5EF4-FFF2-40B4-BE49-F238E27FC236}">
                      <a16:creationId xmlns:a16="http://schemas.microsoft.com/office/drawing/2014/main" id="{332A1A33-0C56-465C-919F-43F1C84C8FF9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06" name="グループ化 405">
                <a:extLst>
                  <a:ext uri="{FF2B5EF4-FFF2-40B4-BE49-F238E27FC236}">
                    <a16:creationId xmlns:a16="http://schemas.microsoft.com/office/drawing/2014/main" id="{2F205DA2-6619-4C3C-AE9B-A3ADA3625809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412" name="フリーフォーム: 図形 411">
                  <a:extLst>
                    <a:ext uri="{FF2B5EF4-FFF2-40B4-BE49-F238E27FC236}">
                      <a16:creationId xmlns:a16="http://schemas.microsoft.com/office/drawing/2014/main" id="{9C84B079-4866-4CAF-B4B9-AA1B730A2B29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3" name="フリーフォーム: 図形 412">
                  <a:extLst>
                    <a:ext uri="{FF2B5EF4-FFF2-40B4-BE49-F238E27FC236}">
                      <a16:creationId xmlns:a16="http://schemas.microsoft.com/office/drawing/2014/main" id="{D0B75919-7510-4C3A-AF3B-3ACDC9AF820E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07" name="グループ化 406">
                <a:extLst>
                  <a:ext uri="{FF2B5EF4-FFF2-40B4-BE49-F238E27FC236}">
                    <a16:creationId xmlns:a16="http://schemas.microsoft.com/office/drawing/2014/main" id="{465F5DE2-2DEC-4ACF-AFE6-E92123F8513B}"/>
                  </a:ext>
                </a:extLst>
              </p:cNvPr>
              <p:cNvGrpSpPr/>
              <p:nvPr/>
            </p:nvGrpSpPr>
            <p:grpSpPr>
              <a:xfrm>
                <a:off x="739261" y="3699285"/>
                <a:ext cx="1032053" cy="180683"/>
                <a:chOff x="1304620" y="3360848"/>
                <a:chExt cx="1528052" cy="267518"/>
              </a:xfrm>
            </p:grpSpPr>
            <p:sp>
              <p:nvSpPr>
                <p:cNvPr id="408" name="フリーフォーム: 図形 407">
                  <a:extLst>
                    <a:ext uri="{FF2B5EF4-FFF2-40B4-BE49-F238E27FC236}">
                      <a16:creationId xmlns:a16="http://schemas.microsoft.com/office/drawing/2014/main" id="{05B02816-8749-487D-9C96-76E888035F26}"/>
                    </a:ext>
                  </a:extLst>
                </p:cNvPr>
                <p:cNvSpPr/>
                <p:nvPr/>
              </p:nvSpPr>
              <p:spPr bwMode="auto">
                <a:xfrm>
                  <a:off x="1304620" y="3360852"/>
                  <a:ext cx="140458" cy="26751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9" name="フリーフォーム: 図形 408">
                  <a:extLst>
                    <a:ext uri="{FF2B5EF4-FFF2-40B4-BE49-F238E27FC236}">
                      <a16:creationId xmlns:a16="http://schemas.microsoft.com/office/drawing/2014/main" id="{10BC0629-2E66-4963-91B6-EDE609A6EA58}"/>
                    </a:ext>
                  </a:extLst>
                </p:cNvPr>
                <p:cNvSpPr/>
                <p:nvPr/>
              </p:nvSpPr>
              <p:spPr bwMode="auto">
                <a:xfrm>
                  <a:off x="1441778" y="3360848"/>
                  <a:ext cx="140458" cy="26751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0" name="フリーフォーム: 図形 409">
                  <a:extLst>
                    <a:ext uri="{FF2B5EF4-FFF2-40B4-BE49-F238E27FC236}">
                      <a16:creationId xmlns:a16="http://schemas.microsoft.com/office/drawing/2014/main" id="{1DFC293A-8953-4DE4-80B1-5A6FFC36A560}"/>
                    </a:ext>
                  </a:extLst>
                </p:cNvPr>
                <p:cNvSpPr/>
                <p:nvPr/>
              </p:nvSpPr>
              <p:spPr bwMode="auto">
                <a:xfrm>
                  <a:off x="2555056" y="3360852"/>
                  <a:ext cx="140458" cy="26751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1" name="フリーフォーム: 図形 410">
                  <a:extLst>
                    <a:ext uri="{FF2B5EF4-FFF2-40B4-BE49-F238E27FC236}">
                      <a16:creationId xmlns:a16="http://schemas.microsoft.com/office/drawing/2014/main" id="{F01A2930-E278-4B74-9F52-953B383C71BC}"/>
                    </a:ext>
                  </a:extLst>
                </p:cNvPr>
                <p:cNvSpPr/>
                <p:nvPr/>
              </p:nvSpPr>
              <p:spPr bwMode="auto">
                <a:xfrm>
                  <a:off x="2692214" y="3360848"/>
                  <a:ext cx="140458" cy="26751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460" name="グループ化 459">
            <a:extLst>
              <a:ext uri="{FF2B5EF4-FFF2-40B4-BE49-F238E27FC236}">
                <a16:creationId xmlns:a16="http://schemas.microsoft.com/office/drawing/2014/main" id="{08F8C412-4138-42CA-9781-E799F35A67AD}"/>
              </a:ext>
            </a:extLst>
          </p:cNvPr>
          <p:cNvGrpSpPr/>
          <p:nvPr/>
        </p:nvGrpSpPr>
        <p:grpSpPr>
          <a:xfrm>
            <a:off x="5956285" y="4878025"/>
            <a:ext cx="1771639" cy="1180230"/>
            <a:chOff x="5956285" y="4878025"/>
            <a:chExt cx="1771639" cy="1180230"/>
          </a:xfrm>
        </p:grpSpPr>
        <p:sp>
          <p:nvSpPr>
            <p:cNvPr id="461" name="フリーフォーム: 図形 460">
              <a:extLst>
                <a:ext uri="{FF2B5EF4-FFF2-40B4-BE49-F238E27FC236}">
                  <a16:creationId xmlns:a16="http://schemas.microsoft.com/office/drawing/2014/main" id="{EDE9463C-F57B-4792-8CE2-3DC03F709F19}"/>
                </a:ext>
              </a:extLst>
            </p:cNvPr>
            <p:cNvSpPr/>
            <p:nvPr/>
          </p:nvSpPr>
          <p:spPr bwMode="auto">
            <a:xfrm flipH="1">
              <a:off x="6905679" y="4950035"/>
              <a:ext cx="488211" cy="294311"/>
            </a:xfrm>
            <a:custGeom>
              <a:avLst/>
              <a:gdLst>
                <a:gd name="connsiteX0" fmla="*/ 298577 w 601163"/>
                <a:gd name="connsiteY0" fmla="*/ 85 h 315654"/>
                <a:gd name="connsiteX1" fmla="*/ 353517 w 601163"/>
                <a:gd name="connsiteY1" fmla="*/ 41618 h 315654"/>
                <a:gd name="connsiteX2" fmla="*/ 437260 w 601163"/>
                <a:gd name="connsiteY2" fmla="*/ 89350 h 315654"/>
                <a:gd name="connsiteX3" fmla="*/ 441886 w 601163"/>
                <a:gd name="connsiteY3" fmla="*/ 91839 h 315654"/>
                <a:gd name="connsiteX4" fmla="*/ 445567 w 601163"/>
                <a:gd name="connsiteY4" fmla="*/ 92303 h 315654"/>
                <a:gd name="connsiteX5" fmla="*/ 483262 w 601163"/>
                <a:gd name="connsiteY5" fmla="*/ 131660 h 315654"/>
                <a:gd name="connsiteX6" fmla="*/ 567005 w 601163"/>
                <a:gd name="connsiteY6" fmla="*/ 179392 h 315654"/>
                <a:gd name="connsiteX7" fmla="*/ 600974 w 601163"/>
                <a:gd name="connsiteY7" fmla="*/ 219051 h 315654"/>
                <a:gd name="connsiteX8" fmla="*/ 586346 w 601163"/>
                <a:gd name="connsiteY8" fmla="*/ 258839 h 315654"/>
                <a:gd name="connsiteX9" fmla="*/ 597272 w 601163"/>
                <a:gd name="connsiteY9" fmla="*/ 305555 h 315654"/>
                <a:gd name="connsiteX10" fmla="*/ 591060 w 601163"/>
                <a:gd name="connsiteY10" fmla="*/ 315654 h 315654"/>
                <a:gd name="connsiteX11" fmla="*/ 26144 w 601163"/>
                <a:gd name="connsiteY11" fmla="*/ 315654 h 315654"/>
                <a:gd name="connsiteX12" fmla="*/ 25310 w 601163"/>
                <a:gd name="connsiteY12" fmla="*/ 311584 h 315654"/>
                <a:gd name="connsiteX13" fmla="*/ 25194 w 601163"/>
                <a:gd name="connsiteY13" fmla="*/ 311466 h 315654"/>
                <a:gd name="connsiteX14" fmla="*/ 8548 w 601163"/>
                <a:gd name="connsiteY14" fmla="*/ 294599 h 315654"/>
                <a:gd name="connsiteX15" fmla="*/ 410 w 601163"/>
                <a:gd name="connsiteY15" fmla="*/ 270053 h 315654"/>
                <a:gd name="connsiteX16" fmla="*/ 7502 w 601163"/>
                <a:gd name="connsiteY16" fmla="*/ 232766 h 315654"/>
                <a:gd name="connsiteX17" fmla="*/ 6407 w 601163"/>
                <a:gd name="connsiteY17" fmla="*/ 173041 h 315654"/>
                <a:gd name="connsiteX18" fmla="*/ 60338 w 601163"/>
                <a:gd name="connsiteY18" fmla="*/ 133234 h 315654"/>
                <a:gd name="connsiteX19" fmla="*/ 83477 w 601163"/>
                <a:gd name="connsiteY19" fmla="*/ 93881 h 315654"/>
                <a:gd name="connsiteX20" fmla="*/ 113054 w 601163"/>
                <a:gd name="connsiteY20" fmla="*/ 86347 h 315654"/>
                <a:gd name="connsiteX21" fmla="*/ 127491 w 601163"/>
                <a:gd name="connsiteY21" fmla="*/ 94260 h 315654"/>
                <a:gd name="connsiteX22" fmla="*/ 138954 w 601163"/>
                <a:gd name="connsiteY22" fmla="*/ 78646 h 315654"/>
                <a:gd name="connsiteX23" fmla="*/ 170969 w 601163"/>
                <a:gd name="connsiteY23" fmla="*/ 68690 h 315654"/>
                <a:gd name="connsiteX24" fmla="*/ 194109 w 601163"/>
                <a:gd name="connsiteY24" fmla="*/ 29338 h 315654"/>
                <a:gd name="connsiteX25" fmla="*/ 251272 w 601163"/>
                <a:gd name="connsiteY25" fmla="*/ 36926 h 315654"/>
                <a:gd name="connsiteX26" fmla="*/ 298577 w 601163"/>
                <a:gd name="connsiteY26" fmla="*/ 85 h 315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601163" h="315654">
                  <a:moveTo>
                    <a:pt x="298577" y="85"/>
                  </a:moveTo>
                  <a:cubicBezTo>
                    <a:pt x="322227" y="-1342"/>
                    <a:pt x="344151" y="15229"/>
                    <a:pt x="353517" y="41618"/>
                  </a:cubicBezTo>
                  <a:cubicBezTo>
                    <a:pt x="387472" y="26306"/>
                    <a:pt x="425250" y="47835"/>
                    <a:pt x="437260" y="89350"/>
                  </a:cubicBezTo>
                  <a:lnTo>
                    <a:pt x="441886" y="91839"/>
                  </a:lnTo>
                  <a:lnTo>
                    <a:pt x="445567" y="92303"/>
                  </a:lnTo>
                  <a:cubicBezTo>
                    <a:pt x="462149" y="97600"/>
                    <a:pt x="476237" y="111869"/>
                    <a:pt x="483262" y="131660"/>
                  </a:cubicBezTo>
                  <a:cubicBezTo>
                    <a:pt x="517217" y="116349"/>
                    <a:pt x="554995" y="137877"/>
                    <a:pt x="567005" y="179392"/>
                  </a:cubicBezTo>
                  <a:cubicBezTo>
                    <a:pt x="584803" y="180887"/>
                    <a:pt x="599168" y="197655"/>
                    <a:pt x="600974" y="219051"/>
                  </a:cubicBezTo>
                  <a:cubicBezTo>
                    <a:pt x="602285" y="234531"/>
                    <a:pt x="596727" y="249654"/>
                    <a:pt x="586346" y="258839"/>
                  </a:cubicBezTo>
                  <a:cubicBezTo>
                    <a:pt x="597321" y="270388"/>
                    <a:pt x="601614" y="288741"/>
                    <a:pt x="597272" y="305555"/>
                  </a:cubicBezTo>
                  <a:lnTo>
                    <a:pt x="591060" y="315654"/>
                  </a:lnTo>
                  <a:lnTo>
                    <a:pt x="26144" y="315654"/>
                  </a:lnTo>
                  <a:lnTo>
                    <a:pt x="25310" y="311584"/>
                  </a:lnTo>
                  <a:lnTo>
                    <a:pt x="25194" y="311466"/>
                  </a:lnTo>
                  <a:lnTo>
                    <a:pt x="8548" y="294599"/>
                  </a:lnTo>
                  <a:cubicBezTo>
                    <a:pt x="4267" y="287459"/>
                    <a:pt x="1423" y="279058"/>
                    <a:pt x="410" y="270053"/>
                  </a:cubicBezTo>
                  <a:cubicBezTo>
                    <a:pt x="-1064" y="256979"/>
                    <a:pt x="1457" y="243715"/>
                    <a:pt x="7502" y="232766"/>
                  </a:cubicBezTo>
                  <a:cubicBezTo>
                    <a:pt x="-396" y="214070"/>
                    <a:pt x="-797" y="192071"/>
                    <a:pt x="6407" y="173041"/>
                  </a:cubicBezTo>
                  <a:cubicBezTo>
                    <a:pt x="15983" y="147740"/>
                    <a:pt x="37298" y="132008"/>
                    <a:pt x="60338" y="133234"/>
                  </a:cubicBezTo>
                  <a:cubicBezTo>
                    <a:pt x="62975" y="116683"/>
                    <a:pt x="71417" y="102337"/>
                    <a:pt x="83477" y="93881"/>
                  </a:cubicBezTo>
                  <a:cubicBezTo>
                    <a:pt x="92640" y="87456"/>
                    <a:pt x="103012" y="85014"/>
                    <a:pt x="113054" y="86347"/>
                  </a:cubicBezTo>
                  <a:lnTo>
                    <a:pt x="127491" y="94260"/>
                  </a:lnTo>
                  <a:lnTo>
                    <a:pt x="138954" y="78646"/>
                  </a:lnTo>
                  <a:cubicBezTo>
                    <a:pt x="148360" y="71704"/>
                    <a:pt x="159449" y="68077"/>
                    <a:pt x="170969" y="68690"/>
                  </a:cubicBezTo>
                  <a:cubicBezTo>
                    <a:pt x="173607" y="52140"/>
                    <a:pt x="182048" y="37794"/>
                    <a:pt x="194109" y="29338"/>
                  </a:cubicBezTo>
                  <a:cubicBezTo>
                    <a:pt x="212433" y="16488"/>
                    <a:pt x="235599" y="19567"/>
                    <a:pt x="251272" y="36926"/>
                  </a:cubicBezTo>
                  <a:cubicBezTo>
                    <a:pt x="260498" y="15322"/>
                    <a:pt x="278508" y="1296"/>
                    <a:pt x="298577" y="85"/>
                  </a:cubicBezTo>
                  <a:close/>
                </a:path>
              </a:pathLst>
            </a:custGeom>
            <a:pattFill prst="smConfetti">
              <a:fgClr>
                <a:srgbClr val="00B050"/>
              </a:fgClr>
              <a:bgClr>
                <a:srgbClr val="00660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62" name="フリーフォーム: 図形 461">
              <a:extLst>
                <a:ext uri="{FF2B5EF4-FFF2-40B4-BE49-F238E27FC236}">
                  <a16:creationId xmlns:a16="http://schemas.microsoft.com/office/drawing/2014/main" id="{67DEB9B5-AD9F-49DC-A8BC-2BA391C7074A}"/>
                </a:ext>
              </a:extLst>
            </p:cNvPr>
            <p:cNvSpPr/>
            <p:nvPr/>
          </p:nvSpPr>
          <p:spPr bwMode="auto">
            <a:xfrm flipH="1">
              <a:off x="7103624" y="5063688"/>
              <a:ext cx="428838" cy="315654"/>
            </a:xfrm>
            <a:custGeom>
              <a:avLst/>
              <a:gdLst>
                <a:gd name="connsiteX0" fmla="*/ 298577 w 601163"/>
                <a:gd name="connsiteY0" fmla="*/ 85 h 315654"/>
                <a:gd name="connsiteX1" fmla="*/ 353517 w 601163"/>
                <a:gd name="connsiteY1" fmla="*/ 41618 h 315654"/>
                <a:gd name="connsiteX2" fmla="*/ 437260 w 601163"/>
                <a:gd name="connsiteY2" fmla="*/ 89350 h 315654"/>
                <a:gd name="connsiteX3" fmla="*/ 441886 w 601163"/>
                <a:gd name="connsiteY3" fmla="*/ 91839 h 315654"/>
                <a:gd name="connsiteX4" fmla="*/ 445567 w 601163"/>
                <a:gd name="connsiteY4" fmla="*/ 92303 h 315654"/>
                <a:gd name="connsiteX5" fmla="*/ 483262 w 601163"/>
                <a:gd name="connsiteY5" fmla="*/ 131660 h 315654"/>
                <a:gd name="connsiteX6" fmla="*/ 567005 w 601163"/>
                <a:gd name="connsiteY6" fmla="*/ 179392 h 315654"/>
                <a:gd name="connsiteX7" fmla="*/ 600974 w 601163"/>
                <a:gd name="connsiteY7" fmla="*/ 219051 h 315654"/>
                <a:gd name="connsiteX8" fmla="*/ 586346 w 601163"/>
                <a:gd name="connsiteY8" fmla="*/ 258839 h 315654"/>
                <a:gd name="connsiteX9" fmla="*/ 597272 w 601163"/>
                <a:gd name="connsiteY9" fmla="*/ 305555 h 315654"/>
                <a:gd name="connsiteX10" fmla="*/ 591060 w 601163"/>
                <a:gd name="connsiteY10" fmla="*/ 315654 h 315654"/>
                <a:gd name="connsiteX11" fmla="*/ 26144 w 601163"/>
                <a:gd name="connsiteY11" fmla="*/ 315654 h 315654"/>
                <a:gd name="connsiteX12" fmla="*/ 25310 w 601163"/>
                <a:gd name="connsiteY12" fmla="*/ 311584 h 315654"/>
                <a:gd name="connsiteX13" fmla="*/ 25194 w 601163"/>
                <a:gd name="connsiteY13" fmla="*/ 311466 h 315654"/>
                <a:gd name="connsiteX14" fmla="*/ 8548 w 601163"/>
                <a:gd name="connsiteY14" fmla="*/ 294599 h 315654"/>
                <a:gd name="connsiteX15" fmla="*/ 410 w 601163"/>
                <a:gd name="connsiteY15" fmla="*/ 270053 h 315654"/>
                <a:gd name="connsiteX16" fmla="*/ 7502 w 601163"/>
                <a:gd name="connsiteY16" fmla="*/ 232766 h 315654"/>
                <a:gd name="connsiteX17" fmla="*/ 6407 w 601163"/>
                <a:gd name="connsiteY17" fmla="*/ 173041 h 315654"/>
                <a:gd name="connsiteX18" fmla="*/ 60338 w 601163"/>
                <a:gd name="connsiteY18" fmla="*/ 133234 h 315654"/>
                <a:gd name="connsiteX19" fmla="*/ 83477 w 601163"/>
                <a:gd name="connsiteY19" fmla="*/ 93881 h 315654"/>
                <a:gd name="connsiteX20" fmla="*/ 113054 w 601163"/>
                <a:gd name="connsiteY20" fmla="*/ 86347 h 315654"/>
                <a:gd name="connsiteX21" fmla="*/ 127491 w 601163"/>
                <a:gd name="connsiteY21" fmla="*/ 94260 h 315654"/>
                <a:gd name="connsiteX22" fmla="*/ 138954 w 601163"/>
                <a:gd name="connsiteY22" fmla="*/ 78646 h 315654"/>
                <a:gd name="connsiteX23" fmla="*/ 170969 w 601163"/>
                <a:gd name="connsiteY23" fmla="*/ 68690 h 315654"/>
                <a:gd name="connsiteX24" fmla="*/ 194109 w 601163"/>
                <a:gd name="connsiteY24" fmla="*/ 29338 h 315654"/>
                <a:gd name="connsiteX25" fmla="*/ 251272 w 601163"/>
                <a:gd name="connsiteY25" fmla="*/ 36926 h 315654"/>
                <a:gd name="connsiteX26" fmla="*/ 298577 w 601163"/>
                <a:gd name="connsiteY26" fmla="*/ 85 h 315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601163" h="315654">
                  <a:moveTo>
                    <a:pt x="298577" y="85"/>
                  </a:moveTo>
                  <a:cubicBezTo>
                    <a:pt x="322227" y="-1342"/>
                    <a:pt x="344151" y="15229"/>
                    <a:pt x="353517" y="41618"/>
                  </a:cubicBezTo>
                  <a:cubicBezTo>
                    <a:pt x="387472" y="26306"/>
                    <a:pt x="425250" y="47835"/>
                    <a:pt x="437260" y="89350"/>
                  </a:cubicBezTo>
                  <a:lnTo>
                    <a:pt x="441886" y="91839"/>
                  </a:lnTo>
                  <a:lnTo>
                    <a:pt x="445567" y="92303"/>
                  </a:lnTo>
                  <a:cubicBezTo>
                    <a:pt x="462149" y="97600"/>
                    <a:pt x="476237" y="111869"/>
                    <a:pt x="483262" y="131660"/>
                  </a:cubicBezTo>
                  <a:cubicBezTo>
                    <a:pt x="517217" y="116349"/>
                    <a:pt x="554995" y="137877"/>
                    <a:pt x="567005" y="179392"/>
                  </a:cubicBezTo>
                  <a:cubicBezTo>
                    <a:pt x="584803" y="180887"/>
                    <a:pt x="599168" y="197655"/>
                    <a:pt x="600974" y="219051"/>
                  </a:cubicBezTo>
                  <a:cubicBezTo>
                    <a:pt x="602285" y="234531"/>
                    <a:pt x="596727" y="249654"/>
                    <a:pt x="586346" y="258839"/>
                  </a:cubicBezTo>
                  <a:cubicBezTo>
                    <a:pt x="597321" y="270388"/>
                    <a:pt x="601614" y="288741"/>
                    <a:pt x="597272" y="305555"/>
                  </a:cubicBezTo>
                  <a:lnTo>
                    <a:pt x="591060" y="315654"/>
                  </a:lnTo>
                  <a:lnTo>
                    <a:pt x="26144" y="315654"/>
                  </a:lnTo>
                  <a:lnTo>
                    <a:pt x="25310" y="311584"/>
                  </a:lnTo>
                  <a:lnTo>
                    <a:pt x="25194" y="311466"/>
                  </a:lnTo>
                  <a:lnTo>
                    <a:pt x="8548" y="294599"/>
                  </a:lnTo>
                  <a:cubicBezTo>
                    <a:pt x="4267" y="287459"/>
                    <a:pt x="1423" y="279058"/>
                    <a:pt x="410" y="270053"/>
                  </a:cubicBezTo>
                  <a:cubicBezTo>
                    <a:pt x="-1064" y="256979"/>
                    <a:pt x="1457" y="243715"/>
                    <a:pt x="7502" y="232766"/>
                  </a:cubicBezTo>
                  <a:cubicBezTo>
                    <a:pt x="-396" y="214070"/>
                    <a:pt x="-797" y="192071"/>
                    <a:pt x="6407" y="173041"/>
                  </a:cubicBezTo>
                  <a:cubicBezTo>
                    <a:pt x="15983" y="147740"/>
                    <a:pt x="37298" y="132008"/>
                    <a:pt x="60338" y="133234"/>
                  </a:cubicBezTo>
                  <a:cubicBezTo>
                    <a:pt x="62975" y="116683"/>
                    <a:pt x="71417" y="102337"/>
                    <a:pt x="83477" y="93881"/>
                  </a:cubicBezTo>
                  <a:cubicBezTo>
                    <a:pt x="92640" y="87456"/>
                    <a:pt x="103012" y="85014"/>
                    <a:pt x="113054" y="86347"/>
                  </a:cubicBezTo>
                  <a:lnTo>
                    <a:pt x="127491" y="94260"/>
                  </a:lnTo>
                  <a:lnTo>
                    <a:pt x="138954" y="78646"/>
                  </a:lnTo>
                  <a:cubicBezTo>
                    <a:pt x="148360" y="71704"/>
                    <a:pt x="159449" y="68077"/>
                    <a:pt x="170969" y="68690"/>
                  </a:cubicBezTo>
                  <a:cubicBezTo>
                    <a:pt x="173607" y="52140"/>
                    <a:pt x="182048" y="37794"/>
                    <a:pt x="194109" y="29338"/>
                  </a:cubicBezTo>
                  <a:cubicBezTo>
                    <a:pt x="212433" y="16488"/>
                    <a:pt x="235599" y="19567"/>
                    <a:pt x="251272" y="36926"/>
                  </a:cubicBezTo>
                  <a:cubicBezTo>
                    <a:pt x="260498" y="15322"/>
                    <a:pt x="278508" y="1296"/>
                    <a:pt x="298577" y="85"/>
                  </a:cubicBezTo>
                  <a:close/>
                </a:path>
              </a:pathLst>
            </a:custGeom>
            <a:pattFill prst="smConfetti">
              <a:fgClr>
                <a:srgbClr val="00B050"/>
              </a:fgClr>
              <a:bgClr>
                <a:srgbClr val="92D050"/>
              </a:bgClr>
            </a:patt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63" name="フリーフォーム: 図形 462">
              <a:extLst>
                <a:ext uri="{FF2B5EF4-FFF2-40B4-BE49-F238E27FC236}">
                  <a16:creationId xmlns:a16="http://schemas.microsoft.com/office/drawing/2014/main" id="{8F29197E-D4DF-48F6-A9E9-C5D509B1550B}"/>
                </a:ext>
              </a:extLst>
            </p:cNvPr>
            <p:cNvSpPr/>
            <p:nvPr/>
          </p:nvSpPr>
          <p:spPr bwMode="auto">
            <a:xfrm flipH="1">
              <a:off x="6375346" y="4878025"/>
              <a:ext cx="601163" cy="362402"/>
            </a:xfrm>
            <a:custGeom>
              <a:avLst/>
              <a:gdLst>
                <a:gd name="connsiteX0" fmla="*/ 298577 w 601163"/>
                <a:gd name="connsiteY0" fmla="*/ 85 h 315654"/>
                <a:gd name="connsiteX1" fmla="*/ 353517 w 601163"/>
                <a:gd name="connsiteY1" fmla="*/ 41618 h 315654"/>
                <a:gd name="connsiteX2" fmla="*/ 437260 w 601163"/>
                <a:gd name="connsiteY2" fmla="*/ 89350 h 315654"/>
                <a:gd name="connsiteX3" fmla="*/ 441886 w 601163"/>
                <a:gd name="connsiteY3" fmla="*/ 91839 h 315654"/>
                <a:gd name="connsiteX4" fmla="*/ 445567 w 601163"/>
                <a:gd name="connsiteY4" fmla="*/ 92303 h 315654"/>
                <a:gd name="connsiteX5" fmla="*/ 483262 w 601163"/>
                <a:gd name="connsiteY5" fmla="*/ 131660 h 315654"/>
                <a:gd name="connsiteX6" fmla="*/ 567005 w 601163"/>
                <a:gd name="connsiteY6" fmla="*/ 179392 h 315654"/>
                <a:gd name="connsiteX7" fmla="*/ 600974 w 601163"/>
                <a:gd name="connsiteY7" fmla="*/ 219051 h 315654"/>
                <a:gd name="connsiteX8" fmla="*/ 586346 w 601163"/>
                <a:gd name="connsiteY8" fmla="*/ 258839 h 315654"/>
                <a:gd name="connsiteX9" fmla="*/ 597272 w 601163"/>
                <a:gd name="connsiteY9" fmla="*/ 305555 h 315654"/>
                <a:gd name="connsiteX10" fmla="*/ 591060 w 601163"/>
                <a:gd name="connsiteY10" fmla="*/ 315654 h 315654"/>
                <a:gd name="connsiteX11" fmla="*/ 26144 w 601163"/>
                <a:gd name="connsiteY11" fmla="*/ 315654 h 315654"/>
                <a:gd name="connsiteX12" fmla="*/ 25310 w 601163"/>
                <a:gd name="connsiteY12" fmla="*/ 311584 h 315654"/>
                <a:gd name="connsiteX13" fmla="*/ 25194 w 601163"/>
                <a:gd name="connsiteY13" fmla="*/ 311466 h 315654"/>
                <a:gd name="connsiteX14" fmla="*/ 8548 w 601163"/>
                <a:gd name="connsiteY14" fmla="*/ 294599 h 315654"/>
                <a:gd name="connsiteX15" fmla="*/ 410 w 601163"/>
                <a:gd name="connsiteY15" fmla="*/ 270053 h 315654"/>
                <a:gd name="connsiteX16" fmla="*/ 7502 w 601163"/>
                <a:gd name="connsiteY16" fmla="*/ 232766 h 315654"/>
                <a:gd name="connsiteX17" fmla="*/ 6407 w 601163"/>
                <a:gd name="connsiteY17" fmla="*/ 173041 h 315654"/>
                <a:gd name="connsiteX18" fmla="*/ 60338 w 601163"/>
                <a:gd name="connsiteY18" fmla="*/ 133234 h 315654"/>
                <a:gd name="connsiteX19" fmla="*/ 83477 w 601163"/>
                <a:gd name="connsiteY19" fmla="*/ 93881 h 315654"/>
                <a:gd name="connsiteX20" fmla="*/ 113054 w 601163"/>
                <a:gd name="connsiteY20" fmla="*/ 86347 h 315654"/>
                <a:gd name="connsiteX21" fmla="*/ 127491 w 601163"/>
                <a:gd name="connsiteY21" fmla="*/ 94260 h 315654"/>
                <a:gd name="connsiteX22" fmla="*/ 138954 w 601163"/>
                <a:gd name="connsiteY22" fmla="*/ 78646 h 315654"/>
                <a:gd name="connsiteX23" fmla="*/ 170969 w 601163"/>
                <a:gd name="connsiteY23" fmla="*/ 68690 h 315654"/>
                <a:gd name="connsiteX24" fmla="*/ 194109 w 601163"/>
                <a:gd name="connsiteY24" fmla="*/ 29338 h 315654"/>
                <a:gd name="connsiteX25" fmla="*/ 251272 w 601163"/>
                <a:gd name="connsiteY25" fmla="*/ 36926 h 315654"/>
                <a:gd name="connsiteX26" fmla="*/ 298577 w 601163"/>
                <a:gd name="connsiteY26" fmla="*/ 85 h 315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601163" h="315654">
                  <a:moveTo>
                    <a:pt x="298577" y="85"/>
                  </a:moveTo>
                  <a:cubicBezTo>
                    <a:pt x="322227" y="-1342"/>
                    <a:pt x="344151" y="15229"/>
                    <a:pt x="353517" y="41618"/>
                  </a:cubicBezTo>
                  <a:cubicBezTo>
                    <a:pt x="387472" y="26306"/>
                    <a:pt x="425250" y="47835"/>
                    <a:pt x="437260" y="89350"/>
                  </a:cubicBezTo>
                  <a:lnTo>
                    <a:pt x="441886" y="91839"/>
                  </a:lnTo>
                  <a:lnTo>
                    <a:pt x="445567" y="92303"/>
                  </a:lnTo>
                  <a:cubicBezTo>
                    <a:pt x="462149" y="97600"/>
                    <a:pt x="476237" y="111869"/>
                    <a:pt x="483262" y="131660"/>
                  </a:cubicBezTo>
                  <a:cubicBezTo>
                    <a:pt x="517217" y="116349"/>
                    <a:pt x="554995" y="137877"/>
                    <a:pt x="567005" y="179392"/>
                  </a:cubicBezTo>
                  <a:cubicBezTo>
                    <a:pt x="584803" y="180887"/>
                    <a:pt x="599168" y="197655"/>
                    <a:pt x="600974" y="219051"/>
                  </a:cubicBezTo>
                  <a:cubicBezTo>
                    <a:pt x="602285" y="234531"/>
                    <a:pt x="596727" y="249654"/>
                    <a:pt x="586346" y="258839"/>
                  </a:cubicBezTo>
                  <a:cubicBezTo>
                    <a:pt x="597321" y="270388"/>
                    <a:pt x="601614" y="288741"/>
                    <a:pt x="597272" y="305555"/>
                  </a:cubicBezTo>
                  <a:lnTo>
                    <a:pt x="591060" y="315654"/>
                  </a:lnTo>
                  <a:lnTo>
                    <a:pt x="26144" y="315654"/>
                  </a:lnTo>
                  <a:lnTo>
                    <a:pt x="25310" y="311584"/>
                  </a:lnTo>
                  <a:lnTo>
                    <a:pt x="25194" y="311466"/>
                  </a:lnTo>
                  <a:lnTo>
                    <a:pt x="8548" y="294599"/>
                  </a:lnTo>
                  <a:cubicBezTo>
                    <a:pt x="4267" y="287459"/>
                    <a:pt x="1423" y="279058"/>
                    <a:pt x="410" y="270053"/>
                  </a:cubicBezTo>
                  <a:cubicBezTo>
                    <a:pt x="-1064" y="256979"/>
                    <a:pt x="1457" y="243715"/>
                    <a:pt x="7502" y="232766"/>
                  </a:cubicBezTo>
                  <a:cubicBezTo>
                    <a:pt x="-396" y="214070"/>
                    <a:pt x="-797" y="192071"/>
                    <a:pt x="6407" y="173041"/>
                  </a:cubicBezTo>
                  <a:cubicBezTo>
                    <a:pt x="15983" y="147740"/>
                    <a:pt x="37298" y="132008"/>
                    <a:pt x="60338" y="133234"/>
                  </a:cubicBezTo>
                  <a:cubicBezTo>
                    <a:pt x="62975" y="116683"/>
                    <a:pt x="71417" y="102337"/>
                    <a:pt x="83477" y="93881"/>
                  </a:cubicBezTo>
                  <a:cubicBezTo>
                    <a:pt x="92640" y="87456"/>
                    <a:pt x="103012" y="85014"/>
                    <a:pt x="113054" y="86347"/>
                  </a:cubicBezTo>
                  <a:lnTo>
                    <a:pt x="127491" y="94260"/>
                  </a:lnTo>
                  <a:lnTo>
                    <a:pt x="138954" y="78646"/>
                  </a:lnTo>
                  <a:cubicBezTo>
                    <a:pt x="148360" y="71704"/>
                    <a:pt x="159449" y="68077"/>
                    <a:pt x="170969" y="68690"/>
                  </a:cubicBezTo>
                  <a:cubicBezTo>
                    <a:pt x="173607" y="52140"/>
                    <a:pt x="182048" y="37794"/>
                    <a:pt x="194109" y="29338"/>
                  </a:cubicBezTo>
                  <a:cubicBezTo>
                    <a:pt x="212433" y="16488"/>
                    <a:pt x="235599" y="19567"/>
                    <a:pt x="251272" y="36926"/>
                  </a:cubicBezTo>
                  <a:cubicBezTo>
                    <a:pt x="260498" y="15322"/>
                    <a:pt x="278508" y="1296"/>
                    <a:pt x="298577" y="85"/>
                  </a:cubicBezTo>
                  <a:close/>
                </a:path>
              </a:pathLst>
            </a:custGeom>
            <a:pattFill prst="smConfetti">
              <a:fgClr>
                <a:srgbClr val="00B050"/>
              </a:fgClr>
              <a:bgClr>
                <a:srgbClr val="00660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64" name="フリーフォーム: 図形 463">
              <a:extLst>
                <a:ext uri="{FF2B5EF4-FFF2-40B4-BE49-F238E27FC236}">
                  <a16:creationId xmlns:a16="http://schemas.microsoft.com/office/drawing/2014/main" id="{F4CE56EF-1369-4BBC-B235-F840A94BD4D4}"/>
                </a:ext>
              </a:extLst>
            </p:cNvPr>
            <p:cNvSpPr/>
            <p:nvPr/>
          </p:nvSpPr>
          <p:spPr bwMode="auto">
            <a:xfrm>
              <a:off x="6165982" y="5020437"/>
              <a:ext cx="428838" cy="315654"/>
            </a:xfrm>
            <a:custGeom>
              <a:avLst/>
              <a:gdLst>
                <a:gd name="connsiteX0" fmla="*/ 298577 w 601163"/>
                <a:gd name="connsiteY0" fmla="*/ 85 h 315654"/>
                <a:gd name="connsiteX1" fmla="*/ 353517 w 601163"/>
                <a:gd name="connsiteY1" fmla="*/ 41618 h 315654"/>
                <a:gd name="connsiteX2" fmla="*/ 437260 w 601163"/>
                <a:gd name="connsiteY2" fmla="*/ 89350 h 315654"/>
                <a:gd name="connsiteX3" fmla="*/ 441886 w 601163"/>
                <a:gd name="connsiteY3" fmla="*/ 91839 h 315654"/>
                <a:gd name="connsiteX4" fmla="*/ 445567 w 601163"/>
                <a:gd name="connsiteY4" fmla="*/ 92303 h 315654"/>
                <a:gd name="connsiteX5" fmla="*/ 483262 w 601163"/>
                <a:gd name="connsiteY5" fmla="*/ 131660 h 315654"/>
                <a:gd name="connsiteX6" fmla="*/ 567005 w 601163"/>
                <a:gd name="connsiteY6" fmla="*/ 179392 h 315654"/>
                <a:gd name="connsiteX7" fmla="*/ 600974 w 601163"/>
                <a:gd name="connsiteY7" fmla="*/ 219051 h 315654"/>
                <a:gd name="connsiteX8" fmla="*/ 586346 w 601163"/>
                <a:gd name="connsiteY8" fmla="*/ 258839 h 315654"/>
                <a:gd name="connsiteX9" fmla="*/ 597272 w 601163"/>
                <a:gd name="connsiteY9" fmla="*/ 305555 h 315654"/>
                <a:gd name="connsiteX10" fmla="*/ 591060 w 601163"/>
                <a:gd name="connsiteY10" fmla="*/ 315654 h 315654"/>
                <a:gd name="connsiteX11" fmla="*/ 26144 w 601163"/>
                <a:gd name="connsiteY11" fmla="*/ 315654 h 315654"/>
                <a:gd name="connsiteX12" fmla="*/ 25310 w 601163"/>
                <a:gd name="connsiteY12" fmla="*/ 311584 h 315654"/>
                <a:gd name="connsiteX13" fmla="*/ 25194 w 601163"/>
                <a:gd name="connsiteY13" fmla="*/ 311466 h 315654"/>
                <a:gd name="connsiteX14" fmla="*/ 8548 w 601163"/>
                <a:gd name="connsiteY14" fmla="*/ 294599 h 315654"/>
                <a:gd name="connsiteX15" fmla="*/ 410 w 601163"/>
                <a:gd name="connsiteY15" fmla="*/ 270053 h 315654"/>
                <a:gd name="connsiteX16" fmla="*/ 7502 w 601163"/>
                <a:gd name="connsiteY16" fmla="*/ 232766 h 315654"/>
                <a:gd name="connsiteX17" fmla="*/ 6407 w 601163"/>
                <a:gd name="connsiteY17" fmla="*/ 173041 h 315654"/>
                <a:gd name="connsiteX18" fmla="*/ 60338 w 601163"/>
                <a:gd name="connsiteY18" fmla="*/ 133234 h 315654"/>
                <a:gd name="connsiteX19" fmla="*/ 83477 w 601163"/>
                <a:gd name="connsiteY19" fmla="*/ 93881 h 315654"/>
                <a:gd name="connsiteX20" fmla="*/ 113054 w 601163"/>
                <a:gd name="connsiteY20" fmla="*/ 86347 h 315654"/>
                <a:gd name="connsiteX21" fmla="*/ 127491 w 601163"/>
                <a:gd name="connsiteY21" fmla="*/ 94260 h 315654"/>
                <a:gd name="connsiteX22" fmla="*/ 138954 w 601163"/>
                <a:gd name="connsiteY22" fmla="*/ 78646 h 315654"/>
                <a:gd name="connsiteX23" fmla="*/ 170969 w 601163"/>
                <a:gd name="connsiteY23" fmla="*/ 68690 h 315654"/>
                <a:gd name="connsiteX24" fmla="*/ 194109 w 601163"/>
                <a:gd name="connsiteY24" fmla="*/ 29338 h 315654"/>
                <a:gd name="connsiteX25" fmla="*/ 251272 w 601163"/>
                <a:gd name="connsiteY25" fmla="*/ 36926 h 315654"/>
                <a:gd name="connsiteX26" fmla="*/ 298577 w 601163"/>
                <a:gd name="connsiteY26" fmla="*/ 85 h 315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601163" h="315654">
                  <a:moveTo>
                    <a:pt x="298577" y="85"/>
                  </a:moveTo>
                  <a:cubicBezTo>
                    <a:pt x="322227" y="-1342"/>
                    <a:pt x="344151" y="15229"/>
                    <a:pt x="353517" y="41618"/>
                  </a:cubicBezTo>
                  <a:cubicBezTo>
                    <a:pt x="387472" y="26306"/>
                    <a:pt x="425250" y="47835"/>
                    <a:pt x="437260" y="89350"/>
                  </a:cubicBezTo>
                  <a:lnTo>
                    <a:pt x="441886" y="91839"/>
                  </a:lnTo>
                  <a:lnTo>
                    <a:pt x="445567" y="92303"/>
                  </a:lnTo>
                  <a:cubicBezTo>
                    <a:pt x="462149" y="97600"/>
                    <a:pt x="476237" y="111869"/>
                    <a:pt x="483262" y="131660"/>
                  </a:cubicBezTo>
                  <a:cubicBezTo>
                    <a:pt x="517217" y="116349"/>
                    <a:pt x="554995" y="137877"/>
                    <a:pt x="567005" y="179392"/>
                  </a:cubicBezTo>
                  <a:cubicBezTo>
                    <a:pt x="584803" y="180887"/>
                    <a:pt x="599168" y="197655"/>
                    <a:pt x="600974" y="219051"/>
                  </a:cubicBezTo>
                  <a:cubicBezTo>
                    <a:pt x="602285" y="234531"/>
                    <a:pt x="596727" y="249654"/>
                    <a:pt x="586346" y="258839"/>
                  </a:cubicBezTo>
                  <a:cubicBezTo>
                    <a:pt x="597321" y="270388"/>
                    <a:pt x="601614" y="288741"/>
                    <a:pt x="597272" y="305555"/>
                  </a:cubicBezTo>
                  <a:lnTo>
                    <a:pt x="591060" y="315654"/>
                  </a:lnTo>
                  <a:lnTo>
                    <a:pt x="26144" y="315654"/>
                  </a:lnTo>
                  <a:lnTo>
                    <a:pt x="25310" y="311584"/>
                  </a:lnTo>
                  <a:lnTo>
                    <a:pt x="25194" y="311466"/>
                  </a:lnTo>
                  <a:lnTo>
                    <a:pt x="8548" y="294599"/>
                  </a:lnTo>
                  <a:cubicBezTo>
                    <a:pt x="4267" y="287459"/>
                    <a:pt x="1423" y="279058"/>
                    <a:pt x="410" y="270053"/>
                  </a:cubicBezTo>
                  <a:cubicBezTo>
                    <a:pt x="-1064" y="256979"/>
                    <a:pt x="1457" y="243715"/>
                    <a:pt x="7502" y="232766"/>
                  </a:cubicBezTo>
                  <a:cubicBezTo>
                    <a:pt x="-396" y="214070"/>
                    <a:pt x="-797" y="192071"/>
                    <a:pt x="6407" y="173041"/>
                  </a:cubicBezTo>
                  <a:cubicBezTo>
                    <a:pt x="15983" y="147740"/>
                    <a:pt x="37298" y="132008"/>
                    <a:pt x="60338" y="133234"/>
                  </a:cubicBezTo>
                  <a:cubicBezTo>
                    <a:pt x="62975" y="116683"/>
                    <a:pt x="71417" y="102337"/>
                    <a:pt x="83477" y="93881"/>
                  </a:cubicBezTo>
                  <a:cubicBezTo>
                    <a:pt x="92640" y="87456"/>
                    <a:pt x="103012" y="85014"/>
                    <a:pt x="113054" y="86347"/>
                  </a:cubicBezTo>
                  <a:lnTo>
                    <a:pt x="127491" y="94260"/>
                  </a:lnTo>
                  <a:lnTo>
                    <a:pt x="138954" y="78646"/>
                  </a:lnTo>
                  <a:cubicBezTo>
                    <a:pt x="148360" y="71704"/>
                    <a:pt x="159449" y="68077"/>
                    <a:pt x="170969" y="68690"/>
                  </a:cubicBezTo>
                  <a:cubicBezTo>
                    <a:pt x="173607" y="52140"/>
                    <a:pt x="182048" y="37794"/>
                    <a:pt x="194109" y="29338"/>
                  </a:cubicBezTo>
                  <a:cubicBezTo>
                    <a:pt x="212433" y="16488"/>
                    <a:pt x="235599" y="19567"/>
                    <a:pt x="251272" y="36926"/>
                  </a:cubicBezTo>
                  <a:cubicBezTo>
                    <a:pt x="260498" y="15322"/>
                    <a:pt x="278508" y="1296"/>
                    <a:pt x="298577" y="85"/>
                  </a:cubicBezTo>
                  <a:close/>
                </a:path>
              </a:pathLst>
            </a:custGeom>
            <a:pattFill prst="smConfetti">
              <a:fgClr>
                <a:srgbClr val="00B050"/>
              </a:fgClr>
              <a:bgClr>
                <a:srgbClr val="92D050"/>
              </a:bgClr>
            </a:patt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65" name="フリーフォーム: 図形 464">
              <a:extLst>
                <a:ext uri="{FF2B5EF4-FFF2-40B4-BE49-F238E27FC236}">
                  <a16:creationId xmlns:a16="http://schemas.microsoft.com/office/drawing/2014/main" id="{B2655582-277C-4F86-A23E-B92FB1BBBDEB}"/>
                </a:ext>
              </a:extLst>
            </p:cNvPr>
            <p:cNvSpPr/>
            <p:nvPr/>
          </p:nvSpPr>
          <p:spPr bwMode="auto">
            <a:xfrm>
              <a:off x="6782605" y="5015532"/>
              <a:ext cx="469460" cy="288683"/>
            </a:xfrm>
            <a:custGeom>
              <a:avLst/>
              <a:gdLst>
                <a:gd name="connsiteX0" fmla="*/ 298577 w 601163"/>
                <a:gd name="connsiteY0" fmla="*/ 85 h 315654"/>
                <a:gd name="connsiteX1" fmla="*/ 353517 w 601163"/>
                <a:gd name="connsiteY1" fmla="*/ 41618 h 315654"/>
                <a:gd name="connsiteX2" fmla="*/ 437260 w 601163"/>
                <a:gd name="connsiteY2" fmla="*/ 89350 h 315654"/>
                <a:gd name="connsiteX3" fmla="*/ 441886 w 601163"/>
                <a:gd name="connsiteY3" fmla="*/ 91839 h 315654"/>
                <a:gd name="connsiteX4" fmla="*/ 445567 w 601163"/>
                <a:gd name="connsiteY4" fmla="*/ 92303 h 315654"/>
                <a:gd name="connsiteX5" fmla="*/ 483262 w 601163"/>
                <a:gd name="connsiteY5" fmla="*/ 131660 h 315654"/>
                <a:gd name="connsiteX6" fmla="*/ 567005 w 601163"/>
                <a:gd name="connsiteY6" fmla="*/ 179392 h 315654"/>
                <a:gd name="connsiteX7" fmla="*/ 600974 w 601163"/>
                <a:gd name="connsiteY7" fmla="*/ 219051 h 315654"/>
                <a:gd name="connsiteX8" fmla="*/ 586346 w 601163"/>
                <a:gd name="connsiteY8" fmla="*/ 258839 h 315654"/>
                <a:gd name="connsiteX9" fmla="*/ 597272 w 601163"/>
                <a:gd name="connsiteY9" fmla="*/ 305555 h 315654"/>
                <a:gd name="connsiteX10" fmla="*/ 591060 w 601163"/>
                <a:gd name="connsiteY10" fmla="*/ 315654 h 315654"/>
                <a:gd name="connsiteX11" fmla="*/ 26144 w 601163"/>
                <a:gd name="connsiteY11" fmla="*/ 315654 h 315654"/>
                <a:gd name="connsiteX12" fmla="*/ 25310 w 601163"/>
                <a:gd name="connsiteY12" fmla="*/ 311584 h 315654"/>
                <a:gd name="connsiteX13" fmla="*/ 25194 w 601163"/>
                <a:gd name="connsiteY13" fmla="*/ 311466 h 315654"/>
                <a:gd name="connsiteX14" fmla="*/ 8548 w 601163"/>
                <a:gd name="connsiteY14" fmla="*/ 294599 h 315654"/>
                <a:gd name="connsiteX15" fmla="*/ 410 w 601163"/>
                <a:gd name="connsiteY15" fmla="*/ 270053 h 315654"/>
                <a:gd name="connsiteX16" fmla="*/ 7502 w 601163"/>
                <a:gd name="connsiteY16" fmla="*/ 232766 h 315654"/>
                <a:gd name="connsiteX17" fmla="*/ 6407 w 601163"/>
                <a:gd name="connsiteY17" fmla="*/ 173041 h 315654"/>
                <a:gd name="connsiteX18" fmla="*/ 60338 w 601163"/>
                <a:gd name="connsiteY18" fmla="*/ 133234 h 315654"/>
                <a:gd name="connsiteX19" fmla="*/ 83477 w 601163"/>
                <a:gd name="connsiteY19" fmla="*/ 93881 h 315654"/>
                <a:gd name="connsiteX20" fmla="*/ 113054 w 601163"/>
                <a:gd name="connsiteY20" fmla="*/ 86347 h 315654"/>
                <a:gd name="connsiteX21" fmla="*/ 127491 w 601163"/>
                <a:gd name="connsiteY21" fmla="*/ 94260 h 315654"/>
                <a:gd name="connsiteX22" fmla="*/ 138954 w 601163"/>
                <a:gd name="connsiteY22" fmla="*/ 78646 h 315654"/>
                <a:gd name="connsiteX23" fmla="*/ 170969 w 601163"/>
                <a:gd name="connsiteY23" fmla="*/ 68690 h 315654"/>
                <a:gd name="connsiteX24" fmla="*/ 194109 w 601163"/>
                <a:gd name="connsiteY24" fmla="*/ 29338 h 315654"/>
                <a:gd name="connsiteX25" fmla="*/ 251272 w 601163"/>
                <a:gd name="connsiteY25" fmla="*/ 36926 h 315654"/>
                <a:gd name="connsiteX26" fmla="*/ 298577 w 601163"/>
                <a:gd name="connsiteY26" fmla="*/ 85 h 315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601163" h="315654">
                  <a:moveTo>
                    <a:pt x="298577" y="85"/>
                  </a:moveTo>
                  <a:cubicBezTo>
                    <a:pt x="322227" y="-1342"/>
                    <a:pt x="344151" y="15229"/>
                    <a:pt x="353517" y="41618"/>
                  </a:cubicBezTo>
                  <a:cubicBezTo>
                    <a:pt x="387472" y="26306"/>
                    <a:pt x="425250" y="47835"/>
                    <a:pt x="437260" y="89350"/>
                  </a:cubicBezTo>
                  <a:lnTo>
                    <a:pt x="441886" y="91839"/>
                  </a:lnTo>
                  <a:lnTo>
                    <a:pt x="445567" y="92303"/>
                  </a:lnTo>
                  <a:cubicBezTo>
                    <a:pt x="462149" y="97600"/>
                    <a:pt x="476237" y="111869"/>
                    <a:pt x="483262" y="131660"/>
                  </a:cubicBezTo>
                  <a:cubicBezTo>
                    <a:pt x="517217" y="116349"/>
                    <a:pt x="554995" y="137877"/>
                    <a:pt x="567005" y="179392"/>
                  </a:cubicBezTo>
                  <a:cubicBezTo>
                    <a:pt x="584803" y="180887"/>
                    <a:pt x="599168" y="197655"/>
                    <a:pt x="600974" y="219051"/>
                  </a:cubicBezTo>
                  <a:cubicBezTo>
                    <a:pt x="602285" y="234531"/>
                    <a:pt x="596727" y="249654"/>
                    <a:pt x="586346" y="258839"/>
                  </a:cubicBezTo>
                  <a:cubicBezTo>
                    <a:pt x="597321" y="270388"/>
                    <a:pt x="601614" y="288741"/>
                    <a:pt x="597272" y="305555"/>
                  </a:cubicBezTo>
                  <a:lnTo>
                    <a:pt x="591060" y="315654"/>
                  </a:lnTo>
                  <a:lnTo>
                    <a:pt x="26144" y="315654"/>
                  </a:lnTo>
                  <a:lnTo>
                    <a:pt x="25310" y="311584"/>
                  </a:lnTo>
                  <a:lnTo>
                    <a:pt x="25194" y="311466"/>
                  </a:lnTo>
                  <a:lnTo>
                    <a:pt x="8548" y="294599"/>
                  </a:lnTo>
                  <a:cubicBezTo>
                    <a:pt x="4267" y="287459"/>
                    <a:pt x="1423" y="279058"/>
                    <a:pt x="410" y="270053"/>
                  </a:cubicBezTo>
                  <a:cubicBezTo>
                    <a:pt x="-1064" y="256979"/>
                    <a:pt x="1457" y="243715"/>
                    <a:pt x="7502" y="232766"/>
                  </a:cubicBezTo>
                  <a:cubicBezTo>
                    <a:pt x="-396" y="214070"/>
                    <a:pt x="-797" y="192071"/>
                    <a:pt x="6407" y="173041"/>
                  </a:cubicBezTo>
                  <a:cubicBezTo>
                    <a:pt x="15983" y="147740"/>
                    <a:pt x="37298" y="132008"/>
                    <a:pt x="60338" y="133234"/>
                  </a:cubicBezTo>
                  <a:cubicBezTo>
                    <a:pt x="62975" y="116683"/>
                    <a:pt x="71417" y="102337"/>
                    <a:pt x="83477" y="93881"/>
                  </a:cubicBezTo>
                  <a:cubicBezTo>
                    <a:pt x="92640" y="87456"/>
                    <a:pt x="103012" y="85014"/>
                    <a:pt x="113054" y="86347"/>
                  </a:cubicBezTo>
                  <a:lnTo>
                    <a:pt x="127491" y="94260"/>
                  </a:lnTo>
                  <a:lnTo>
                    <a:pt x="138954" y="78646"/>
                  </a:lnTo>
                  <a:cubicBezTo>
                    <a:pt x="148360" y="71704"/>
                    <a:pt x="159449" y="68077"/>
                    <a:pt x="170969" y="68690"/>
                  </a:cubicBezTo>
                  <a:cubicBezTo>
                    <a:pt x="173607" y="52140"/>
                    <a:pt x="182048" y="37794"/>
                    <a:pt x="194109" y="29338"/>
                  </a:cubicBezTo>
                  <a:cubicBezTo>
                    <a:pt x="212433" y="16488"/>
                    <a:pt x="235599" y="19567"/>
                    <a:pt x="251272" y="36926"/>
                  </a:cubicBezTo>
                  <a:cubicBezTo>
                    <a:pt x="260498" y="15322"/>
                    <a:pt x="278508" y="1296"/>
                    <a:pt x="298577" y="85"/>
                  </a:cubicBezTo>
                  <a:close/>
                </a:path>
              </a:pathLst>
            </a:custGeom>
            <a:pattFill prst="smConfetti">
              <a:fgClr>
                <a:srgbClr val="00CC00"/>
              </a:fgClr>
              <a:bgClr>
                <a:srgbClr val="339933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66" name="楕円 465">
              <a:extLst>
                <a:ext uri="{FF2B5EF4-FFF2-40B4-BE49-F238E27FC236}">
                  <a16:creationId xmlns:a16="http://schemas.microsoft.com/office/drawing/2014/main" id="{C614A353-B469-4A39-ABC9-0D672E1BFB67}"/>
                </a:ext>
              </a:extLst>
            </p:cNvPr>
            <p:cNvSpPr/>
            <p:nvPr/>
          </p:nvSpPr>
          <p:spPr bwMode="auto">
            <a:xfrm>
              <a:off x="6085162" y="5296090"/>
              <a:ext cx="1538595" cy="681824"/>
            </a:xfrm>
            <a:prstGeom prst="ellipse">
              <a:avLst/>
            </a:prstGeom>
            <a:solidFill>
              <a:srgbClr val="00B0F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7" name="フリーフォーム: 図形 466">
              <a:extLst>
                <a:ext uri="{FF2B5EF4-FFF2-40B4-BE49-F238E27FC236}">
                  <a16:creationId xmlns:a16="http://schemas.microsoft.com/office/drawing/2014/main" id="{27A59EA3-53D8-48F2-8C23-2077D60A686F}"/>
                </a:ext>
              </a:extLst>
            </p:cNvPr>
            <p:cNvSpPr/>
            <p:nvPr/>
          </p:nvSpPr>
          <p:spPr bwMode="auto">
            <a:xfrm>
              <a:off x="5956285" y="5431755"/>
              <a:ext cx="1771639" cy="626500"/>
            </a:xfrm>
            <a:custGeom>
              <a:avLst/>
              <a:gdLst>
                <a:gd name="connsiteX0" fmla="*/ 1649949 w 1771639"/>
                <a:gd name="connsiteY0" fmla="*/ 0 h 626500"/>
                <a:gd name="connsiteX1" fmla="*/ 1771639 w 1771639"/>
                <a:gd name="connsiteY1" fmla="*/ 160716 h 626500"/>
                <a:gd name="connsiteX2" fmla="*/ 1695474 w 1771639"/>
                <a:gd name="connsiteY2" fmla="*/ 203577 h 626500"/>
                <a:gd name="connsiteX3" fmla="*/ 1688429 w 1771639"/>
                <a:gd name="connsiteY3" fmla="*/ 204107 h 626500"/>
                <a:gd name="connsiteX4" fmla="*/ 1727709 w 1771639"/>
                <a:gd name="connsiteY4" fmla="*/ 245611 h 626500"/>
                <a:gd name="connsiteX5" fmla="*/ 1769517 w 1771639"/>
                <a:gd name="connsiteY5" fmla="*/ 334640 h 626500"/>
                <a:gd name="connsiteX6" fmla="*/ 1620627 w 1771639"/>
                <a:gd name="connsiteY6" fmla="*/ 380658 h 626500"/>
                <a:gd name="connsiteX7" fmla="*/ 1579154 w 1771639"/>
                <a:gd name="connsiteY7" fmla="*/ 376650 h 626500"/>
                <a:gd name="connsiteX8" fmla="*/ 1597096 w 1771639"/>
                <a:gd name="connsiteY8" fmla="*/ 404482 h 626500"/>
                <a:gd name="connsiteX9" fmla="*/ 1609078 w 1771639"/>
                <a:gd name="connsiteY9" fmla="*/ 438529 h 626500"/>
                <a:gd name="connsiteX10" fmla="*/ 1448901 w 1771639"/>
                <a:gd name="connsiteY10" fmla="*/ 482583 h 626500"/>
                <a:gd name="connsiteX11" fmla="*/ 1379224 w 1771639"/>
                <a:gd name="connsiteY11" fmla="*/ 476592 h 626500"/>
                <a:gd name="connsiteX12" fmla="*/ 1421231 w 1771639"/>
                <a:gd name="connsiteY12" fmla="*/ 528102 h 626500"/>
                <a:gd name="connsiteX13" fmla="*/ 1439772 w 1771639"/>
                <a:gd name="connsiteY13" fmla="*/ 569750 h 626500"/>
                <a:gd name="connsiteX14" fmla="*/ 1191917 w 1771639"/>
                <a:gd name="connsiteY14" fmla="*/ 623638 h 626500"/>
                <a:gd name="connsiteX15" fmla="*/ 1016283 w 1771639"/>
                <a:gd name="connsiteY15" fmla="*/ 611699 h 626500"/>
                <a:gd name="connsiteX16" fmla="*/ 998186 w 1771639"/>
                <a:gd name="connsiteY16" fmla="*/ 606032 h 626500"/>
                <a:gd name="connsiteX17" fmla="*/ 965087 w 1771639"/>
                <a:gd name="connsiteY17" fmla="*/ 614567 h 626500"/>
                <a:gd name="connsiteX18" fmla="*/ 799403 w 1771639"/>
                <a:gd name="connsiteY18" fmla="*/ 626500 h 626500"/>
                <a:gd name="connsiteX19" fmla="*/ 565091 w 1771639"/>
                <a:gd name="connsiteY19" fmla="*/ 585759 h 626500"/>
                <a:gd name="connsiteX20" fmla="*/ 570195 w 1771639"/>
                <a:gd name="connsiteY20" fmla="*/ 571505 h 626500"/>
                <a:gd name="connsiteX21" fmla="*/ 562941 w 1771639"/>
                <a:gd name="connsiteY21" fmla="*/ 572687 h 626500"/>
                <a:gd name="connsiteX22" fmla="*/ 497745 w 1771639"/>
                <a:gd name="connsiteY22" fmla="*/ 575869 h 626500"/>
                <a:gd name="connsiteX23" fmla="*/ 330251 w 1771639"/>
                <a:gd name="connsiteY23" fmla="*/ 535375 h 626500"/>
                <a:gd name="connsiteX24" fmla="*/ 344332 w 1771639"/>
                <a:gd name="connsiteY24" fmla="*/ 500829 h 626500"/>
                <a:gd name="connsiteX25" fmla="*/ 358485 w 1771639"/>
                <a:gd name="connsiteY25" fmla="*/ 483094 h 626500"/>
                <a:gd name="connsiteX26" fmla="*/ 314498 w 1771639"/>
                <a:gd name="connsiteY26" fmla="*/ 485666 h 626500"/>
                <a:gd name="connsiteX27" fmla="*/ 157052 w 1771639"/>
                <a:gd name="connsiteY27" fmla="*/ 440060 h 626500"/>
                <a:gd name="connsiteX28" fmla="*/ 170288 w 1771639"/>
                <a:gd name="connsiteY28" fmla="*/ 401154 h 626500"/>
                <a:gd name="connsiteX29" fmla="*/ 189195 w 1771639"/>
                <a:gd name="connsiteY29" fmla="*/ 372769 h 626500"/>
                <a:gd name="connsiteX30" fmla="*/ 172284 w 1771639"/>
                <a:gd name="connsiteY30" fmla="*/ 374042 h 626500"/>
                <a:gd name="connsiteX31" fmla="*/ 47577 w 1771639"/>
                <a:gd name="connsiteY31" fmla="*/ 327526 h 626500"/>
                <a:gd name="connsiteX32" fmla="*/ 85800 w 1771639"/>
                <a:gd name="connsiteY32" fmla="*/ 234216 h 626500"/>
                <a:gd name="connsiteX33" fmla="*/ 90247 w 1771639"/>
                <a:gd name="connsiteY33" fmla="*/ 229046 h 626500"/>
                <a:gd name="connsiteX34" fmla="*/ 83772 w 1771639"/>
                <a:gd name="connsiteY34" fmla="*/ 228798 h 626500"/>
                <a:gd name="connsiteX35" fmla="*/ 4 w 1771639"/>
                <a:gd name="connsiteY35" fmla="*/ 191414 h 626500"/>
                <a:gd name="connsiteX36" fmla="*/ 140606 w 1771639"/>
                <a:gd name="connsiteY36" fmla="*/ 55186 h 626500"/>
                <a:gd name="connsiteX37" fmla="*/ 274568 w 1771639"/>
                <a:gd name="connsiteY37" fmla="*/ 191414 h 626500"/>
                <a:gd name="connsiteX38" fmla="*/ 263780 w 1771639"/>
                <a:gd name="connsiteY38" fmla="*/ 206761 h 626500"/>
                <a:gd name="connsiteX39" fmla="*/ 244336 w 1771639"/>
                <a:gd name="connsiteY39" fmla="*/ 215044 h 626500"/>
                <a:gd name="connsiteX40" fmla="*/ 261973 w 1771639"/>
                <a:gd name="connsiteY40" fmla="*/ 237535 h 626500"/>
                <a:gd name="connsiteX41" fmla="*/ 286001 w 1771639"/>
                <a:gd name="connsiteY41" fmla="*/ 288082 h 626500"/>
                <a:gd name="connsiteX42" fmla="*/ 286438 w 1771639"/>
                <a:gd name="connsiteY42" fmla="*/ 287871 h 626500"/>
                <a:gd name="connsiteX43" fmla="*/ 318306 w 1771639"/>
                <a:gd name="connsiteY43" fmla="*/ 282489 h 626500"/>
                <a:gd name="connsiteX44" fmla="*/ 427733 w 1771639"/>
                <a:gd name="connsiteY44" fmla="*/ 351830 h 626500"/>
                <a:gd name="connsiteX45" fmla="*/ 459453 w 1771639"/>
                <a:gd name="connsiteY45" fmla="*/ 403651 h 626500"/>
                <a:gd name="connsiteX46" fmla="*/ 467894 w 1771639"/>
                <a:gd name="connsiteY46" fmla="*/ 400242 h 626500"/>
                <a:gd name="connsiteX47" fmla="*/ 501797 w 1771639"/>
                <a:gd name="connsiteY47" fmla="*/ 395463 h 626500"/>
                <a:gd name="connsiteX48" fmla="*/ 618207 w 1771639"/>
                <a:gd name="connsiteY48" fmla="*/ 457032 h 626500"/>
                <a:gd name="connsiteX49" fmla="*/ 648192 w 1771639"/>
                <a:gd name="connsiteY49" fmla="*/ 497918 h 626500"/>
                <a:gd name="connsiteX50" fmla="*/ 713113 w 1771639"/>
                <a:gd name="connsiteY50" fmla="*/ 462736 h 626500"/>
                <a:gd name="connsiteX51" fmla="*/ 805071 w 1771639"/>
                <a:gd name="connsiteY51" fmla="*/ 444996 h 626500"/>
                <a:gd name="connsiteX52" fmla="*/ 967920 w 1771639"/>
                <a:gd name="connsiteY52" fmla="*/ 506940 h 626500"/>
                <a:gd name="connsiteX53" fmla="*/ 974294 w 1771639"/>
                <a:gd name="connsiteY53" fmla="*/ 513190 h 626500"/>
                <a:gd name="connsiteX54" fmla="*/ 1020030 w 1771639"/>
                <a:gd name="connsiteY54" fmla="*/ 461651 h 626500"/>
                <a:gd name="connsiteX55" fmla="*/ 1197912 w 1771639"/>
                <a:gd name="connsiteY55" fmla="*/ 383561 h 626500"/>
                <a:gd name="connsiteX56" fmla="*/ 1293452 w 1771639"/>
                <a:gd name="connsiteY56" fmla="*/ 408468 h 626500"/>
                <a:gd name="connsiteX57" fmla="*/ 1297572 w 1771639"/>
                <a:gd name="connsiteY57" fmla="*/ 411087 h 626500"/>
                <a:gd name="connsiteX58" fmla="*/ 1302189 w 1771639"/>
                <a:gd name="connsiteY58" fmla="*/ 400947 h 626500"/>
                <a:gd name="connsiteX59" fmla="*/ 1452775 w 1771639"/>
                <a:gd name="connsiteY59" fmla="*/ 286319 h 626500"/>
                <a:gd name="connsiteX60" fmla="*/ 1484890 w 1771639"/>
                <a:gd name="connsiteY60" fmla="*/ 291862 h 626500"/>
                <a:gd name="connsiteX61" fmla="*/ 1486080 w 1771639"/>
                <a:gd name="connsiteY61" fmla="*/ 292457 h 626500"/>
                <a:gd name="connsiteX62" fmla="*/ 1517372 w 1771639"/>
                <a:gd name="connsiteY62" fmla="*/ 242329 h 626500"/>
                <a:gd name="connsiteX63" fmla="*/ 1563863 w 1771639"/>
                <a:gd name="connsiteY63" fmla="*/ 197544 h 626500"/>
                <a:gd name="connsiteX64" fmla="*/ 1558564 w 1771639"/>
                <a:gd name="connsiteY64" fmla="*/ 196926 h 626500"/>
                <a:gd name="connsiteX65" fmla="*/ 1522226 w 1771639"/>
                <a:gd name="connsiteY65" fmla="*/ 160716 h 626500"/>
                <a:gd name="connsiteX66" fmla="*/ 1649949 w 1771639"/>
                <a:gd name="connsiteY66" fmla="*/ 0 h 626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1771639" h="626500">
                  <a:moveTo>
                    <a:pt x="1649949" y="0"/>
                  </a:moveTo>
                  <a:cubicBezTo>
                    <a:pt x="1718823" y="0"/>
                    <a:pt x="1771639" y="135026"/>
                    <a:pt x="1771639" y="160716"/>
                  </a:cubicBezTo>
                  <a:cubicBezTo>
                    <a:pt x="1771639" y="179984"/>
                    <a:pt x="1740233" y="196515"/>
                    <a:pt x="1695474" y="203577"/>
                  </a:cubicBezTo>
                  <a:lnTo>
                    <a:pt x="1688429" y="204107"/>
                  </a:lnTo>
                  <a:lnTo>
                    <a:pt x="1727709" y="245611"/>
                  </a:lnTo>
                  <a:cubicBezTo>
                    <a:pt x="1753752" y="282184"/>
                    <a:pt x="1769517" y="321933"/>
                    <a:pt x="1769517" y="334640"/>
                  </a:cubicBezTo>
                  <a:cubicBezTo>
                    <a:pt x="1769517" y="360055"/>
                    <a:pt x="1702857" y="380658"/>
                    <a:pt x="1620627" y="380658"/>
                  </a:cubicBezTo>
                  <a:lnTo>
                    <a:pt x="1579154" y="376650"/>
                  </a:lnTo>
                  <a:lnTo>
                    <a:pt x="1597096" y="404482"/>
                  </a:lnTo>
                  <a:cubicBezTo>
                    <a:pt x="1604838" y="419892"/>
                    <a:pt x="1609078" y="432447"/>
                    <a:pt x="1609078" y="438529"/>
                  </a:cubicBezTo>
                  <a:cubicBezTo>
                    <a:pt x="1609078" y="462859"/>
                    <a:pt x="1537364" y="482583"/>
                    <a:pt x="1448901" y="482583"/>
                  </a:cubicBezTo>
                  <a:lnTo>
                    <a:pt x="1379224" y="476592"/>
                  </a:lnTo>
                  <a:lnTo>
                    <a:pt x="1421231" y="528102"/>
                  </a:lnTo>
                  <a:cubicBezTo>
                    <a:pt x="1433211" y="546952"/>
                    <a:pt x="1439772" y="562309"/>
                    <a:pt x="1439772" y="569750"/>
                  </a:cubicBezTo>
                  <a:cubicBezTo>
                    <a:pt x="1439772" y="599511"/>
                    <a:pt x="1328804" y="623638"/>
                    <a:pt x="1191917" y="623638"/>
                  </a:cubicBezTo>
                  <a:cubicBezTo>
                    <a:pt x="1123474" y="623638"/>
                    <a:pt x="1061261" y="620169"/>
                    <a:pt x="1016283" y="611699"/>
                  </a:cubicBezTo>
                  <a:lnTo>
                    <a:pt x="998186" y="606032"/>
                  </a:lnTo>
                  <a:lnTo>
                    <a:pt x="965087" y="614567"/>
                  </a:lnTo>
                  <a:cubicBezTo>
                    <a:pt x="922685" y="621940"/>
                    <a:pt x="864107" y="626500"/>
                    <a:pt x="799403" y="626500"/>
                  </a:cubicBezTo>
                  <a:cubicBezTo>
                    <a:pt x="669996" y="626500"/>
                    <a:pt x="564146" y="616010"/>
                    <a:pt x="565091" y="585759"/>
                  </a:cubicBezTo>
                  <a:lnTo>
                    <a:pt x="570195" y="571505"/>
                  </a:lnTo>
                  <a:lnTo>
                    <a:pt x="562941" y="572687"/>
                  </a:lnTo>
                  <a:cubicBezTo>
                    <a:pt x="542903" y="574736"/>
                    <a:pt x="520871" y="575869"/>
                    <a:pt x="497745" y="575869"/>
                  </a:cubicBezTo>
                  <a:cubicBezTo>
                    <a:pt x="405241" y="575869"/>
                    <a:pt x="329576" y="565442"/>
                    <a:pt x="330251" y="535375"/>
                  </a:cubicBezTo>
                  <a:cubicBezTo>
                    <a:pt x="330420" y="527858"/>
                    <a:pt x="335445" y="515355"/>
                    <a:pt x="344332" y="500829"/>
                  </a:cubicBezTo>
                  <a:lnTo>
                    <a:pt x="358485" y="483094"/>
                  </a:lnTo>
                  <a:lnTo>
                    <a:pt x="314498" y="485666"/>
                  </a:lnTo>
                  <a:cubicBezTo>
                    <a:pt x="227543" y="485666"/>
                    <a:pt x="156417" y="473923"/>
                    <a:pt x="157052" y="440060"/>
                  </a:cubicBezTo>
                  <a:cubicBezTo>
                    <a:pt x="157211" y="431595"/>
                    <a:pt x="161934" y="417514"/>
                    <a:pt x="170288" y="401154"/>
                  </a:cubicBezTo>
                  <a:lnTo>
                    <a:pt x="189195" y="372769"/>
                  </a:lnTo>
                  <a:lnTo>
                    <a:pt x="172284" y="374042"/>
                  </a:lnTo>
                  <a:cubicBezTo>
                    <a:pt x="103410" y="374042"/>
                    <a:pt x="47075" y="362065"/>
                    <a:pt x="47577" y="327526"/>
                  </a:cubicBezTo>
                  <a:cubicBezTo>
                    <a:pt x="47829" y="310257"/>
                    <a:pt x="62541" y="270078"/>
                    <a:pt x="85800" y="234216"/>
                  </a:cubicBezTo>
                  <a:lnTo>
                    <a:pt x="90247" y="229046"/>
                  </a:lnTo>
                  <a:lnTo>
                    <a:pt x="83772" y="228798"/>
                  </a:lnTo>
                  <a:cubicBezTo>
                    <a:pt x="34369" y="224571"/>
                    <a:pt x="-412" y="213371"/>
                    <a:pt x="4" y="191414"/>
                  </a:cubicBezTo>
                  <a:cubicBezTo>
                    <a:pt x="557" y="162138"/>
                    <a:pt x="64788" y="55186"/>
                    <a:pt x="140606" y="55186"/>
                  </a:cubicBezTo>
                  <a:cubicBezTo>
                    <a:pt x="216425" y="55186"/>
                    <a:pt x="274568" y="169638"/>
                    <a:pt x="274568" y="191414"/>
                  </a:cubicBezTo>
                  <a:cubicBezTo>
                    <a:pt x="274568" y="196858"/>
                    <a:pt x="270727" y="202044"/>
                    <a:pt x="263780" y="206761"/>
                  </a:cubicBezTo>
                  <a:lnTo>
                    <a:pt x="244336" y="215044"/>
                  </a:lnTo>
                  <a:lnTo>
                    <a:pt x="261973" y="237535"/>
                  </a:lnTo>
                  <a:lnTo>
                    <a:pt x="286001" y="288082"/>
                  </a:lnTo>
                  <a:lnTo>
                    <a:pt x="286438" y="287871"/>
                  </a:lnTo>
                  <a:cubicBezTo>
                    <a:pt x="296775" y="284422"/>
                    <a:pt x="307437" y="282489"/>
                    <a:pt x="318306" y="282489"/>
                  </a:cubicBezTo>
                  <a:cubicBezTo>
                    <a:pt x="361783" y="282489"/>
                    <a:pt x="400193" y="315585"/>
                    <a:pt x="427733" y="351830"/>
                  </a:cubicBezTo>
                  <a:lnTo>
                    <a:pt x="459453" y="403651"/>
                  </a:lnTo>
                  <a:lnTo>
                    <a:pt x="467894" y="400242"/>
                  </a:lnTo>
                  <a:cubicBezTo>
                    <a:pt x="478891" y="397180"/>
                    <a:pt x="490234" y="395463"/>
                    <a:pt x="501797" y="395463"/>
                  </a:cubicBezTo>
                  <a:cubicBezTo>
                    <a:pt x="548049" y="395463"/>
                    <a:pt x="588909" y="424850"/>
                    <a:pt x="618207" y="457032"/>
                  </a:cubicBezTo>
                  <a:lnTo>
                    <a:pt x="648192" y="497918"/>
                  </a:lnTo>
                  <a:lnTo>
                    <a:pt x="713113" y="462736"/>
                  </a:lnTo>
                  <a:cubicBezTo>
                    <a:pt x="741603" y="451903"/>
                    <a:pt x="772719" y="444996"/>
                    <a:pt x="805071" y="444996"/>
                  </a:cubicBezTo>
                  <a:cubicBezTo>
                    <a:pt x="869774" y="444996"/>
                    <a:pt x="926935" y="474562"/>
                    <a:pt x="967920" y="506940"/>
                  </a:cubicBezTo>
                  <a:lnTo>
                    <a:pt x="974294" y="513190"/>
                  </a:lnTo>
                  <a:lnTo>
                    <a:pt x="1020030" y="461651"/>
                  </a:lnTo>
                  <a:cubicBezTo>
                    <a:pt x="1066256" y="420105"/>
                    <a:pt x="1129469" y="383561"/>
                    <a:pt x="1197912" y="383561"/>
                  </a:cubicBezTo>
                  <a:cubicBezTo>
                    <a:pt x="1232134" y="383561"/>
                    <a:pt x="1264361" y="393338"/>
                    <a:pt x="1293452" y="408468"/>
                  </a:cubicBezTo>
                  <a:lnTo>
                    <a:pt x="1297572" y="411087"/>
                  </a:lnTo>
                  <a:lnTo>
                    <a:pt x="1302189" y="400947"/>
                  </a:lnTo>
                  <a:cubicBezTo>
                    <a:pt x="1327686" y="353538"/>
                    <a:pt x="1386428" y="286319"/>
                    <a:pt x="1452775" y="286319"/>
                  </a:cubicBezTo>
                  <a:cubicBezTo>
                    <a:pt x="1463833" y="286319"/>
                    <a:pt x="1474569" y="288317"/>
                    <a:pt x="1484890" y="291862"/>
                  </a:cubicBezTo>
                  <a:lnTo>
                    <a:pt x="1486080" y="292457"/>
                  </a:lnTo>
                  <a:lnTo>
                    <a:pt x="1517372" y="242329"/>
                  </a:lnTo>
                  <a:lnTo>
                    <a:pt x="1563863" y="197544"/>
                  </a:lnTo>
                  <a:lnTo>
                    <a:pt x="1558564" y="196926"/>
                  </a:lnTo>
                  <a:cubicBezTo>
                    <a:pt x="1535933" y="189615"/>
                    <a:pt x="1521975" y="177986"/>
                    <a:pt x="1522226" y="160716"/>
                  </a:cubicBezTo>
                  <a:cubicBezTo>
                    <a:pt x="1522729" y="126178"/>
                    <a:pt x="1581076" y="0"/>
                    <a:pt x="1649949" y="0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68" name="フリーフォーム: 図形 467">
              <a:extLst>
                <a:ext uri="{FF2B5EF4-FFF2-40B4-BE49-F238E27FC236}">
                  <a16:creationId xmlns:a16="http://schemas.microsoft.com/office/drawing/2014/main" id="{7BDAA273-5947-4F1D-AE28-ECB687B2823D}"/>
                </a:ext>
              </a:extLst>
            </p:cNvPr>
            <p:cNvSpPr/>
            <p:nvPr/>
          </p:nvSpPr>
          <p:spPr bwMode="auto">
            <a:xfrm>
              <a:off x="6077614" y="5180338"/>
              <a:ext cx="1537754" cy="356673"/>
            </a:xfrm>
            <a:custGeom>
              <a:avLst/>
              <a:gdLst>
                <a:gd name="connsiteX0" fmla="*/ 753391 w 1537754"/>
                <a:gd name="connsiteY0" fmla="*/ 0 h 356673"/>
                <a:gd name="connsiteX1" fmla="*/ 866504 w 1537754"/>
                <a:gd name="connsiteY1" fmla="*/ 62421 h 356673"/>
                <a:gd name="connsiteX2" fmla="*/ 883755 w 1537754"/>
                <a:gd name="connsiteY2" fmla="*/ 86964 h 356673"/>
                <a:gd name="connsiteX3" fmla="*/ 884974 w 1537754"/>
                <a:gd name="connsiteY3" fmla="*/ 85354 h 356673"/>
                <a:gd name="connsiteX4" fmla="*/ 1004684 w 1537754"/>
                <a:gd name="connsiteY4" fmla="*/ 23766 h 356673"/>
                <a:gd name="connsiteX5" fmla="*/ 1120612 w 1537754"/>
                <a:gd name="connsiteY5" fmla="*/ 88386 h 356673"/>
                <a:gd name="connsiteX6" fmla="*/ 1143132 w 1537754"/>
                <a:gd name="connsiteY6" fmla="*/ 120749 h 356673"/>
                <a:gd name="connsiteX7" fmla="*/ 1164630 w 1537754"/>
                <a:gd name="connsiteY7" fmla="*/ 92888 h 356673"/>
                <a:gd name="connsiteX8" fmla="*/ 1201772 w 1537754"/>
                <a:gd name="connsiteY8" fmla="*/ 75752 h 356673"/>
                <a:gd name="connsiteX9" fmla="*/ 1287043 w 1537754"/>
                <a:gd name="connsiteY9" fmla="*/ 181307 h 356673"/>
                <a:gd name="connsiteX10" fmla="*/ 1289155 w 1537754"/>
                <a:gd name="connsiteY10" fmla="*/ 188676 h 356673"/>
                <a:gd name="connsiteX11" fmla="*/ 1318589 w 1537754"/>
                <a:gd name="connsiteY11" fmla="*/ 163445 h 356673"/>
                <a:gd name="connsiteX12" fmla="*/ 1381451 w 1537754"/>
                <a:gd name="connsiteY12" fmla="*/ 144262 h 356673"/>
                <a:gd name="connsiteX13" fmla="*/ 1537754 w 1537754"/>
                <a:gd name="connsiteY13" fmla="*/ 296472 h 356673"/>
                <a:gd name="connsiteX14" fmla="*/ 1377577 w 1537754"/>
                <a:gd name="connsiteY14" fmla="*/ 340526 h 356673"/>
                <a:gd name="connsiteX15" fmla="*/ 1217400 w 1537754"/>
                <a:gd name="connsiteY15" fmla="*/ 296472 h 356673"/>
                <a:gd name="connsiteX16" fmla="*/ 1230865 w 1537754"/>
                <a:gd name="connsiteY16" fmla="*/ 258889 h 356673"/>
                <a:gd name="connsiteX17" fmla="*/ 1241414 w 1537754"/>
                <a:gd name="connsiteY17" fmla="*/ 243853 h 356673"/>
                <a:gd name="connsiteX18" fmla="*/ 1199483 w 1537754"/>
                <a:gd name="connsiteY18" fmla="*/ 251075 h 356673"/>
                <a:gd name="connsiteX19" fmla="*/ 1104844 w 1537754"/>
                <a:gd name="connsiteY19" fmla="*/ 211721 h 356673"/>
                <a:gd name="connsiteX20" fmla="*/ 1107179 w 1537754"/>
                <a:gd name="connsiteY20" fmla="*/ 201868 h 356673"/>
                <a:gd name="connsiteX21" fmla="*/ 1000650 w 1537754"/>
                <a:gd name="connsiteY21" fmla="*/ 213111 h 356673"/>
                <a:gd name="connsiteX22" fmla="*/ 846675 w 1537754"/>
                <a:gd name="connsiteY22" fmla="*/ 190564 h 356673"/>
                <a:gd name="connsiteX23" fmla="*/ 835943 w 1537754"/>
                <a:gd name="connsiteY23" fmla="*/ 173866 h 356673"/>
                <a:gd name="connsiteX24" fmla="*/ 749455 w 1537754"/>
                <a:gd name="connsiteY24" fmla="*/ 182903 h 356673"/>
                <a:gd name="connsiteX25" fmla="*/ 650466 w 1537754"/>
                <a:gd name="connsiteY25" fmla="*/ 175096 h 356673"/>
                <a:gd name="connsiteX26" fmla="*/ 643081 w 1537754"/>
                <a:gd name="connsiteY26" fmla="*/ 183519 h 356673"/>
                <a:gd name="connsiteX27" fmla="*/ 502830 w 1537754"/>
                <a:gd name="connsiteY27" fmla="*/ 204927 h 356673"/>
                <a:gd name="connsiteX28" fmla="*/ 431823 w 1537754"/>
                <a:gd name="connsiteY28" fmla="*/ 199814 h 356673"/>
                <a:gd name="connsiteX29" fmla="*/ 433855 w 1537754"/>
                <a:gd name="connsiteY29" fmla="*/ 205425 h 356673"/>
                <a:gd name="connsiteX30" fmla="*/ 436405 w 1537754"/>
                <a:gd name="connsiteY30" fmla="*/ 218797 h 356673"/>
                <a:gd name="connsiteX31" fmla="*/ 304110 w 1537754"/>
                <a:gd name="connsiteY31" fmla="*/ 262350 h 356673"/>
                <a:gd name="connsiteX32" fmla="*/ 243777 w 1537754"/>
                <a:gd name="connsiteY32" fmla="*/ 256140 h 356673"/>
                <a:gd name="connsiteX33" fmla="*/ 259959 w 1537754"/>
                <a:gd name="connsiteY33" fmla="*/ 283889 h 356673"/>
                <a:gd name="connsiteX34" fmla="*/ 270060 w 1537754"/>
                <a:gd name="connsiteY34" fmla="*/ 315618 h 356673"/>
                <a:gd name="connsiteX35" fmla="*/ 135032 w 1537754"/>
                <a:gd name="connsiteY35" fmla="*/ 356673 h 356673"/>
                <a:gd name="connsiteX36" fmla="*/ 3 w 1537754"/>
                <a:gd name="connsiteY36" fmla="*/ 315618 h 356673"/>
                <a:gd name="connsiteX37" fmla="*/ 138298 w 1537754"/>
                <a:gd name="connsiteY37" fmla="*/ 173770 h 356673"/>
                <a:gd name="connsiteX38" fmla="*/ 165370 w 1537754"/>
                <a:gd name="connsiteY38" fmla="*/ 178935 h 356673"/>
                <a:gd name="connsiteX39" fmla="*/ 180733 w 1537754"/>
                <a:gd name="connsiteY39" fmla="*/ 187430 h 356673"/>
                <a:gd name="connsiteX40" fmla="*/ 182936 w 1537754"/>
                <a:gd name="connsiteY40" fmla="*/ 181641 h 356673"/>
                <a:gd name="connsiteX41" fmla="*/ 307309 w 1537754"/>
                <a:gd name="connsiteY41" fmla="*/ 68316 h 356673"/>
                <a:gd name="connsiteX42" fmla="*/ 358305 w 1537754"/>
                <a:gd name="connsiteY42" fmla="*/ 88446 h 356673"/>
                <a:gd name="connsiteX43" fmla="*/ 383152 w 1537754"/>
                <a:gd name="connsiteY43" fmla="*/ 116412 h 356673"/>
                <a:gd name="connsiteX44" fmla="*/ 397271 w 1537754"/>
                <a:gd name="connsiteY44" fmla="*/ 99560 h 356673"/>
                <a:gd name="connsiteX45" fmla="*/ 506512 w 1537754"/>
                <a:gd name="connsiteY45" fmla="*/ 48766 h 356673"/>
                <a:gd name="connsiteX46" fmla="*/ 565185 w 1537754"/>
                <a:gd name="connsiteY46" fmla="*/ 64967 h 356673"/>
                <a:gd name="connsiteX47" fmla="*/ 607139 w 1537754"/>
                <a:gd name="connsiteY47" fmla="*/ 97996 h 356673"/>
                <a:gd name="connsiteX48" fmla="*/ 636588 w 1537754"/>
                <a:gd name="connsiteY48" fmla="*/ 59493 h 356673"/>
                <a:gd name="connsiteX49" fmla="*/ 753391 w 1537754"/>
                <a:gd name="connsiteY49" fmla="*/ 0 h 3566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1537754" h="356673">
                  <a:moveTo>
                    <a:pt x="753391" y="0"/>
                  </a:moveTo>
                  <a:cubicBezTo>
                    <a:pt x="798333" y="0"/>
                    <a:pt x="838036" y="29794"/>
                    <a:pt x="866504" y="62421"/>
                  </a:cubicBezTo>
                  <a:lnTo>
                    <a:pt x="883755" y="86964"/>
                  </a:lnTo>
                  <a:lnTo>
                    <a:pt x="884974" y="85354"/>
                  </a:lnTo>
                  <a:cubicBezTo>
                    <a:pt x="916084" y="52588"/>
                    <a:pt x="958624" y="23766"/>
                    <a:pt x="1004684" y="23766"/>
                  </a:cubicBezTo>
                  <a:cubicBezTo>
                    <a:pt x="1050745" y="23766"/>
                    <a:pt x="1091436" y="54609"/>
                    <a:pt x="1120612" y="88386"/>
                  </a:cubicBezTo>
                  <a:lnTo>
                    <a:pt x="1143132" y="120749"/>
                  </a:lnTo>
                  <a:lnTo>
                    <a:pt x="1164630" y="92888"/>
                  </a:lnTo>
                  <a:cubicBezTo>
                    <a:pt x="1176137" y="82424"/>
                    <a:pt x="1188705" y="75752"/>
                    <a:pt x="1201772" y="75752"/>
                  </a:cubicBezTo>
                  <a:cubicBezTo>
                    <a:pt x="1240973" y="75752"/>
                    <a:pt x="1273319" y="140009"/>
                    <a:pt x="1287043" y="181307"/>
                  </a:cubicBezTo>
                  <a:lnTo>
                    <a:pt x="1289155" y="188676"/>
                  </a:lnTo>
                  <a:lnTo>
                    <a:pt x="1318589" y="163445"/>
                  </a:lnTo>
                  <a:cubicBezTo>
                    <a:pt x="1338065" y="151731"/>
                    <a:pt x="1359336" y="144262"/>
                    <a:pt x="1381451" y="144262"/>
                  </a:cubicBezTo>
                  <a:cubicBezTo>
                    <a:pt x="1469915" y="144262"/>
                    <a:pt x="1537754" y="272142"/>
                    <a:pt x="1537754" y="296472"/>
                  </a:cubicBezTo>
                  <a:cubicBezTo>
                    <a:pt x="1537754" y="320802"/>
                    <a:pt x="1466040" y="340526"/>
                    <a:pt x="1377577" y="340526"/>
                  </a:cubicBezTo>
                  <a:cubicBezTo>
                    <a:pt x="1289114" y="340526"/>
                    <a:pt x="1216754" y="329182"/>
                    <a:pt x="1217400" y="296472"/>
                  </a:cubicBezTo>
                  <a:cubicBezTo>
                    <a:pt x="1217562" y="288294"/>
                    <a:pt x="1222367" y="274692"/>
                    <a:pt x="1230865" y="258889"/>
                  </a:cubicBezTo>
                  <a:lnTo>
                    <a:pt x="1241414" y="243853"/>
                  </a:lnTo>
                  <a:lnTo>
                    <a:pt x="1199483" y="251075"/>
                  </a:lnTo>
                  <a:cubicBezTo>
                    <a:pt x="1147215" y="251075"/>
                    <a:pt x="1104462" y="240942"/>
                    <a:pt x="1104844" y="211721"/>
                  </a:cubicBezTo>
                  <a:lnTo>
                    <a:pt x="1107179" y="201868"/>
                  </a:lnTo>
                  <a:lnTo>
                    <a:pt x="1000650" y="213111"/>
                  </a:lnTo>
                  <a:cubicBezTo>
                    <a:pt x="931559" y="213111"/>
                    <a:pt x="871902" y="206955"/>
                    <a:pt x="846675" y="190564"/>
                  </a:cubicBezTo>
                  <a:lnTo>
                    <a:pt x="835943" y="173866"/>
                  </a:lnTo>
                  <a:lnTo>
                    <a:pt x="749455" y="182903"/>
                  </a:lnTo>
                  <a:lnTo>
                    <a:pt x="650466" y="175096"/>
                  </a:lnTo>
                  <a:lnTo>
                    <a:pt x="643081" y="183519"/>
                  </a:lnTo>
                  <a:cubicBezTo>
                    <a:pt x="619974" y="196100"/>
                    <a:pt x="565879" y="204927"/>
                    <a:pt x="502830" y="204927"/>
                  </a:cubicBezTo>
                  <a:lnTo>
                    <a:pt x="431823" y="199814"/>
                  </a:lnTo>
                  <a:lnTo>
                    <a:pt x="433855" y="205425"/>
                  </a:lnTo>
                  <a:cubicBezTo>
                    <a:pt x="435529" y="211184"/>
                    <a:pt x="436405" y="215790"/>
                    <a:pt x="436405" y="218797"/>
                  </a:cubicBezTo>
                  <a:cubicBezTo>
                    <a:pt x="436405" y="242850"/>
                    <a:pt x="377174" y="262350"/>
                    <a:pt x="304110" y="262350"/>
                  </a:cubicBezTo>
                  <a:lnTo>
                    <a:pt x="243777" y="256140"/>
                  </a:lnTo>
                  <a:lnTo>
                    <a:pt x="259959" y="283889"/>
                  </a:lnTo>
                  <a:cubicBezTo>
                    <a:pt x="266486" y="298250"/>
                    <a:pt x="270060" y="309950"/>
                    <a:pt x="270060" y="315618"/>
                  </a:cubicBezTo>
                  <a:cubicBezTo>
                    <a:pt x="270060" y="338292"/>
                    <a:pt x="209606" y="356673"/>
                    <a:pt x="135032" y="356673"/>
                  </a:cubicBezTo>
                  <a:cubicBezTo>
                    <a:pt x="60458" y="356673"/>
                    <a:pt x="-541" y="346102"/>
                    <a:pt x="3" y="315618"/>
                  </a:cubicBezTo>
                  <a:cubicBezTo>
                    <a:pt x="548" y="285134"/>
                    <a:pt x="63724" y="173770"/>
                    <a:pt x="138298" y="173770"/>
                  </a:cubicBezTo>
                  <a:cubicBezTo>
                    <a:pt x="147619" y="173770"/>
                    <a:pt x="156669" y="175632"/>
                    <a:pt x="165370" y="178935"/>
                  </a:cubicBezTo>
                  <a:lnTo>
                    <a:pt x="180733" y="187430"/>
                  </a:lnTo>
                  <a:lnTo>
                    <a:pt x="182936" y="181641"/>
                  </a:lnTo>
                  <a:cubicBezTo>
                    <a:pt x="203994" y="134771"/>
                    <a:pt x="252511" y="68316"/>
                    <a:pt x="307309" y="68316"/>
                  </a:cubicBezTo>
                  <a:cubicBezTo>
                    <a:pt x="325576" y="68316"/>
                    <a:pt x="342777" y="76218"/>
                    <a:pt x="358305" y="88446"/>
                  </a:cubicBezTo>
                  <a:lnTo>
                    <a:pt x="383152" y="116412"/>
                  </a:lnTo>
                  <a:lnTo>
                    <a:pt x="397271" y="99560"/>
                  </a:lnTo>
                  <a:cubicBezTo>
                    <a:pt x="425660" y="72537"/>
                    <a:pt x="464480" y="48766"/>
                    <a:pt x="506512" y="48766"/>
                  </a:cubicBezTo>
                  <a:cubicBezTo>
                    <a:pt x="527528" y="48766"/>
                    <a:pt x="547319" y="55125"/>
                    <a:pt x="565185" y="64967"/>
                  </a:cubicBezTo>
                  <a:lnTo>
                    <a:pt x="607139" y="97996"/>
                  </a:lnTo>
                  <a:lnTo>
                    <a:pt x="636588" y="59493"/>
                  </a:lnTo>
                  <a:cubicBezTo>
                    <a:pt x="666942" y="27841"/>
                    <a:pt x="708449" y="0"/>
                    <a:pt x="753391" y="0"/>
                  </a:cubicBezTo>
                  <a:close/>
                </a:path>
              </a:pathLst>
            </a:custGeom>
            <a:solidFill>
              <a:schemeClr val="tx1">
                <a:alpha val="7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469" name="グループ化 468">
              <a:extLst>
                <a:ext uri="{FF2B5EF4-FFF2-40B4-BE49-F238E27FC236}">
                  <a16:creationId xmlns:a16="http://schemas.microsoft.com/office/drawing/2014/main" id="{65483BBB-2AA9-49BC-A373-E2F12BC9EF49}"/>
                </a:ext>
              </a:extLst>
            </p:cNvPr>
            <p:cNvGrpSpPr/>
            <p:nvPr/>
          </p:nvGrpSpPr>
          <p:grpSpPr>
            <a:xfrm>
              <a:off x="6077615" y="5154498"/>
              <a:ext cx="1537754" cy="356673"/>
              <a:chOff x="2309919" y="3290264"/>
              <a:chExt cx="1537754" cy="356673"/>
            </a:xfrm>
          </p:grpSpPr>
          <p:sp>
            <p:nvSpPr>
              <p:cNvPr id="540" name="楕円 2">
                <a:extLst>
                  <a:ext uri="{FF2B5EF4-FFF2-40B4-BE49-F238E27FC236}">
                    <a16:creationId xmlns:a16="http://schemas.microsoft.com/office/drawing/2014/main" id="{360A9D0D-8CA0-4774-8753-275BB215FB42}"/>
                  </a:ext>
                </a:extLst>
              </p:cNvPr>
              <p:cNvSpPr/>
              <p:nvPr/>
            </p:nvSpPr>
            <p:spPr bwMode="auto">
              <a:xfrm>
                <a:off x="2896620" y="3290264"/>
                <a:ext cx="325503" cy="182903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7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1" name="楕円 2">
                <a:extLst>
                  <a:ext uri="{FF2B5EF4-FFF2-40B4-BE49-F238E27FC236}">
                    <a16:creationId xmlns:a16="http://schemas.microsoft.com/office/drawing/2014/main" id="{8DCF3B0C-456D-45C9-B878-3ADDB7C602F3}"/>
                  </a:ext>
                </a:extLst>
              </p:cNvPr>
              <p:cNvSpPr/>
              <p:nvPr/>
            </p:nvSpPr>
            <p:spPr bwMode="auto">
              <a:xfrm>
                <a:off x="2660533" y="3339030"/>
                <a:ext cx="304429" cy="156161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2" name="楕円 2">
                <a:extLst>
                  <a:ext uri="{FF2B5EF4-FFF2-40B4-BE49-F238E27FC236}">
                    <a16:creationId xmlns:a16="http://schemas.microsoft.com/office/drawing/2014/main" id="{72C260C8-3ED9-444E-96CF-8EC8D8FF4A79}"/>
                  </a:ext>
                </a:extLst>
              </p:cNvPr>
              <p:cNvSpPr/>
              <p:nvPr/>
            </p:nvSpPr>
            <p:spPr bwMode="auto">
              <a:xfrm>
                <a:off x="3143765" y="3314030"/>
                <a:ext cx="333603" cy="189345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3" name="楕円 2">
                <a:extLst>
                  <a:ext uri="{FF2B5EF4-FFF2-40B4-BE49-F238E27FC236}">
                    <a16:creationId xmlns:a16="http://schemas.microsoft.com/office/drawing/2014/main" id="{1D33FB38-E50A-4B23-811E-1A39040E8878}"/>
                  </a:ext>
                </a:extLst>
              </p:cNvPr>
              <p:cNvSpPr/>
              <p:nvPr/>
            </p:nvSpPr>
            <p:spPr bwMode="auto">
              <a:xfrm>
                <a:off x="2481730" y="3358580"/>
                <a:ext cx="264594" cy="194034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4" name="楕円 2">
                <a:extLst>
                  <a:ext uri="{FF2B5EF4-FFF2-40B4-BE49-F238E27FC236}">
                    <a16:creationId xmlns:a16="http://schemas.microsoft.com/office/drawing/2014/main" id="{851085D7-E71A-4172-8DBB-2B1FA96342C5}"/>
                  </a:ext>
                </a:extLst>
              </p:cNvPr>
              <p:cNvSpPr/>
              <p:nvPr/>
            </p:nvSpPr>
            <p:spPr bwMode="auto">
              <a:xfrm>
                <a:off x="2309919" y="3464034"/>
                <a:ext cx="270060" cy="182903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7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5" name="楕円 2">
                <a:extLst>
                  <a:ext uri="{FF2B5EF4-FFF2-40B4-BE49-F238E27FC236}">
                    <a16:creationId xmlns:a16="http://schemas.microsoft.com/office/drawing/2014/main" id="{8B90C4E2-A1FA-47DF-9F56-2FB51AAB25A9}"/>
                  </a:ext>
                </a:extLst>
              </p:cNvPr>
              <p:cNvSpPr/>
              <p:nvPr/>
            </p:nvSpPr>
            <p:spPr bwMode="auto">
              <a:xfrm>
                <a:off x="3414760" y="3366016"/>
                <a:ext cx="189281" cy="175323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6" name="楕円 2">
                <a:extLst>
                  <a:ext uri="{FF2B5EF4-FFF2-40B4-BE49-F238E27FC236}">
                    <a16:creationId xmlns:a16="http://schemas.microsoft.com/office/drawing/2014/main" id="{82049C2D-D08C-4A61-828E-4802ECDBA946}"/>
                  </a:ext>
                </a:extLst>
              </p:cNvPr>
              <p:cNvSpPr/>
              <p:nvPr/>
            </p:nvSpPr>
            <p:spPr bwMode="auto">
              <a:xfrm>
                <a:off x="3527315" y="3434526"/>
                <a:ext cx="320358" cy="196264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7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70" name="グループ化 469">
              <a:extLst>
                <a:ext uri="{FF2B5EF4-FFF2-40B4-BE49-F238E27FC236}">
                  <a16:creationId xmlns:a16="http://schemas.microsoft.com/office/drawing/2014/main" id="{625F4C83-DAF9-4022-88C1-36538975229D}"/>
                </a:ext>
              </a:extLst>
            </p:cNvPr>
            <p:cNvGrpSpPr/>
            <p:nvPr/>
          </p:nvGrpSpPr>
          <p:grpSpPr>
            <a:xfrm>
              <a:off x="6634037" y="5371901"/>
              <a:ext cx="411601" cy="490371"/>
              <a:chOff x="4289700" y="3775963"/>
              <a:chExt cx="639790" cy="762229"/>
            </a:xfrm>
          </p:grpSpPr>
          <p:sp>
            <p:nvSpPr>
              <p:cNvPr id="526" name="円/楕円 1086">
                <a:extLst>
                  <a:ext uri="{FF2B5EF4-FFF2-40B4-BE49-F238E27FC236}">
                    <a16:creationId xmlns:a16="http://schemas.microsoft.com/office/drawing/2014/main" id="{6710E66D-3138-4A19-AD15-5C7A97D39BB1}"/>
                  </a:ext>
                </a:extLst>
              </p:cNvPr>
              <p:cNvSpPr/>
              <p:nvPr/>
            </p:nvSpPr>
            <p:spPr>
              <a:xfrm>
                <a:off x="4306781" y="3775963"/>
                <a:ext cx="596330" cy="628719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527" name="グループ化 526">
                <a:extLst>
                  <a:ext uri="{FF2B5EF4-FFF2-40B4-BE49-F238E27FC236}">
                    <a16:creationId xmlns:a16="http://schemas.microsoft.com/office/drawing/2014/main" id="{16C58C6F-707A-4638-970F-DEFB30A3112B}"/>
                  </a:ext>
                </a:extLst>
              </p:cNvPr>
              <p:cNvGrpSpPr/>
              <p:nvPr/>
            </p:nvGrpSpPr>
            <p:grpSpPr>
              <a:xfrm>
                <a:off x="4289700" y="3965763"/>
                <a:ext cx="639790" cy="572429"/>
                <a:chOff x="4289700" y="3965763"/>
                <a:chExt cx="639790" cy="572429"/>
              </a:xfrm>
            </p:grpSpPr>
            <p:sp>
              <p:nvSpPr>
                <p:cNvPr id="528" name="月 527">
                  <a:extLst>
                    <a:ext uri="{FF2B5EF4-FFF2-40B4-BE49-F238E27FC236}">
                      <a16:creationId xmlns:a16="http://schemas.microsoft.com/office/drawing/2014/main" id="{A1C09093-831A-4DB7-8048-9F7FEA10F00D}"/>
                    </a:ext>
                  </a:extLst>
                </p:cNvPr>
                <p:cNvSpPr/>
                <p:nvPr/>
              </p:nvSpPr>
              <p:spPr>
                <a:xfrm rot="900000" flipH="1">
                  <a:off x="4289700" y="3965763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29" name="月 528">
                  <a:extLst>
                    <a:ext uri="{FF2B5EF4-FFF2-40B4-BE49-F238E27FC236}">
                      <a16:creationId xmlns:a16="http://schemas.microsoft.com/office/drawing/2014/main" id="{A1A07D71-6B5B-472B-9DAB-D864DDCB0AF7}"/>
                    </a:ext>
                  </a:extLst>
                </p:cNvPr>
                <p:cNvSpPr/>
                <p:nvPr/>
              </p:nvSpPr>
              <p:spPr>
                <a:xfrm rot="709480" flipH="1">
                  <a:off x="4326596" y="3975649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30" name="月 529">
                  <a:extLst>
                    <a:ext uri="{FF2B5EF4-FFF2-40B4-BE49-F238E27FC236}">
                      <a16:creationId xmlns:a16="http://schemas.microsoft.com/office/drawing/2014/main" id="{72515444-C065-494B-8830-0009B155EBA1}"/>
                    </a:ext>
                  </a:extLst>
                </p:cNvPr>
                <p:cNvSpPr/>
                <p:nvPr/>
              </p:nvSpPr>
              <p:spPr>
                <a:xfrm rot="462998" flipH="1">
                  <a:off x="4361006" y="3984868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31" name="月 530">
                  <a:extLst>
                    <a:ext uri="{FF2B5EF4-FFF2-40B4-BE49-F238E27FC236}">
                      <a16:creationId xmlns:a16="http://schemas.microsoft.com/office/drawing/2014/main" id="{C1C9F49E-3F44-4227-B666-1E4DE1C37345}"/>
                    </a:ext>
                  </a:extLst>
                </p:cNvPr>
                <p:cNvSpPr/>
                <p:nvPr/>
              </p:nvSpPr>
              <p:spPr>
                <a:xfrm rot="500641" flipH="1">
                  <a:off x="4400798" y="4011408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32" name="月 531">
                  <a:extLst>
                    <a:ext uri="{FF2B5EF4-FFF2-40B4-BE49-F238E27FC236}">
                      <a16:creationId xmlns:a16="http://schemas.microsoft.com/office/drawing/2014/main" id="{23E21ABC-8F1A-4552-BD7A-DB9DBE6E96B0}"/>
                    </a:ext>
                  </a:extLst>
                </p:cNvPr>
                <p:cNvSpPr/>
                <p:nvPr/>
              </p:nvSpPr>
              <p:spPr>
                <a:xfrm rot="310121" flipH="1">
                  <a:off x="4438591" y="4016952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33" name="月 532">
                  <a:extLst>
                    <a:ext uri="{FF2B5EF4-FFF2-40B4-BE49-F238E27FC236}">
                      <a16:creationId xmlns:a16="http://schemas.microsoft.com/office/drawing/2014/main" id="{E9AC7336-8E4B-474D-93E8-32DF8E9ECEC0}"/>
                    </a:ext>
                  </a:extLst>
                </p:cNvPr>
                <p:cNvSpPr/>
                <p:nvPr/>
              </p:nvSpPr>
              <p:spPr>
                <a:xfrm rot="63639" flipH="1">
                  <a:off x="4473838" y="4022120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34" name="月 533">
                  <a:extLst>
                    <a:ext uri="{FF2B5EF4-FFF2-40B4-BE49-F238E27FC236}">
                      <a16:creationId xmlns:a16="http://schemas.microsoft.com/office/drawing/2014/main" id="{064E2026-9B5E-41FE-8E16-FBD2EA11B6B0}"/>
                    </a:ext>
                  </a:extLst>
                </p:cNvPr>
                <p:cNvSpPr/>
                <p:nvPr/>
              </p:nvSpPr>
              <p:spPr>
                <a:xfrm rot="20700000">
                  <a:off x="4795279" y="3965763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35" name="月 534">
                  <a:extLst>
                    <a:ext uri="{FF2B5EF4-FFF2-40B4-BE49-F238E27FC236}">
                      <a16:creationId xmlns:a16="http://schemas.microsoft.com/office/drawing/2014/main" id="{B5F357B1-BC59-414C-A724-618F0419FEF7}"/>
                    </a:ext>
                  </a:extLst>
                </p:cNvPr>
                <p:cNvSpPr/>
                <p:nvPr/>
              </p:nvSpPr>
              <p:spPr>
                <a:xfrm rot="20890520">
                  <a:off x="4758383" y="3975649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36" name="月 535">
                  <a:extLst>
                    <a:ext uri="{FF2B5EF4-FFF2-40B4-BE49-F238E27FC236}">
                      <a16:creationId xmlns:a16="http://schemas.microsoft.com/office/drawing/2014/main" id="{1FDB3A6C-AA74-44DB-99E6-BF2976680B64}"/>
                    </a:ext>
                  </a:extLst>
                </p:cNvPr>
                <p:cNvSpPr/>
                <p:nvPr/>
              </p:nvSpPr>
              <p:spPr>
                <a:xfrm rot="21137002">
                  <a:off x="4723973" y="3984868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37" name="月 536">
                  <a:extLst>
                    <a:ext uri="{FF2B5EF4-FFF2-40B4-BE49-F238E27FC236}">
                      <a16:creationId xmlns:a16="http://schemas.microsoft.com/office/drawing/2014/main" id="{F60A2D75-E16D-404F-B18B-95BD9D4C9D03}"/>
                    </a:ext>
                  </a:extLst>
                </p:cNvPr>
                <p:cNvSpPr/>
                <p:nvPr/>
              </p:nvSpPr>
              <p:spPr>
                <a:xfrm rot="21099359">
                  <a:off x="4684181" y="4011408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38" name="月 537">
                  <a:extLst>
                    <a:ext uri="{FF2B5EF4-FFF2-40B4-BE49-F238E27FC236}">
                      <a16:creationId xmlns:a16="http://schemas.microsoft.com/office/drawing/2014/main" id="{B4467925-97FD-4092-A291-DF721F67691B}"/>
                    </a:ext>
                  </a:extLst>
                </p:cNvPr>
                <p:cNvSpPr/>
                <p:nvPr/>
              </p:nvSpPr>
              <p:spPr>
                <a:xfrm rot="21289879">
                  <a:off x="4646388" y="4016952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39" name="月 538">
                  <a:extLst>
                    <a:ext uri="{FF2B5EF4-FFF2-40B4-BE49-F238E27FC236}">
                      <a16:creationId xmlns:a16="http://schemas.microsoft.com/office/drawing/2014/main" id="{9E5448C0-450B-4E16-A132-BA031BF38CA7}"/>
                    </a:ext>
                  </a:extLst>
                </p:cNvPr>
                <p:cNvSpPr/>
                <p:nvPr/>
              </p:nvSpPr>
              <p:spPr>
                <a:xfrm rot="21536361">
                  <a:off x="4611141" y="4022120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471" name="フリーフォーム: 図形 470">
              <a:extLst>
                <a:ext uri="{FF2B5EF4-FFF2-40B4-BE49-F238E27FC236}">
                  <a16:creationId xmlns:a16="http://schemas.microsoft.com/office/drawing/2014/main" id="{F62EF4F5-2EAF-47E6-8EE7-A48B56EE2295}"/>
                </a:ext>
              </a:extLst>
            </p:cNvPr>
            <p:cNvSpPr/>
            <p:nvPr/>
          </p:nvSpPr>
          <p:spPr bwMode="auto">
            <a:xfrm>
              <a:off x="6645517" y="5720991"/>
              <a:ext cx="388641" cy="199877"/>
            </a:xfrm>
            <a:custGeom>
              <a:avLst/>
              <a:gdLst>
                <a:gd name="connsiteX0" fmla="*/ 198851 w 502422"/>
                <a:gd name="connsiteY0" fmla="*/ 0 h 292552"/>
                <a:gd name="connsiteX1" fmla="*/ 280512 w 502422"/>
                <a:gd name="connsiteY1" fmla="*/ 0 h 292552"/>
                <a:gd name="connsiteX2" fmla="*/ 303218 w 502422"/>
                <a:gd name="connsiteY2" fmla="*/ 90824 h 292552"/>
                <a:gd name="connsiteX3" fmla="*/ 353846 w 502422"/>
                <a:gd name="connsiteY3" fmla="*/ 90824 h 292552"/>
                <a:gd name="connsiteX4" fmla="*/ 502422 w 502422"/>
                <a:gd name="connsiteY4" fmla="*/ 239400 h 292552"/>
                <a:gd name="connsiteX5" fmla="*/ 502422 w 502422"/>
                <a:gd name="connsiteY5" fmla="*/ 292552 h 292552"/>
                <a:gd name="connsiteX6" fmla="*/ 0 w 502422"/>
                <a:gd name="connsiteY6" fmla="*/ 292552 h 292552"/>
                <a:gd name="connsiteX7" fmla="*/ 0 w 502422"/>
                <a:gd name="connsiteY7" fmla="*/ 239400 h 292552"/>
                <a:gd name="connsiteX8" fmla="*/ 148576 w 502422"/>
                <a:gd name="connsiteY8" fmla="*/ 90824 h 292552"/>
                <a:gd name="connsiteX9" fmla="*/ 176145 w 502422"/>
                <a:gd name="connsiteY9" fmla="*/ 90824 h 292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02422" h="292552">
                  <a:moveTo>
                    <a:pt x="198851" y="0"/>
                  </a:moveTo>
                  <a:lnTo>
                    <a:pt x="280512" y="0"/>
                  </a:lnTo>
                  <a:lnTo>
                    <a:pt x="303218" y="90824"/>
                  </a:lnTo>
                  <a:lnTo>
                    <a:pt x="353846" y="90824"/>
                  </a:lnTo>
                  <a:cubicBezTo>
                    <a:pt x="435902" y="90824"/>
                    <a:pt x="502422" y="157344"/>
                    <a:pt x="502422" y="239400"/>
                  </a:cubicBezTo>
                  <a:lnTo>
                    <a:pt x="502422" y="292552"/>
                  </a:lnTo>
                  <a:lnTo>
                    <a:pt x="0" y="292552"/>
                  </a:lnTo>
                  <a:lnTo>
                    <a:pt x="0" y="239400"/>
                  </a:lnTo>
                  <a:cubicBezTo>
                    <a:pt x="0" y="157344"/>
                    <a:pt x="66520" y="90824"/>
                    <a:pt x="148576" y="90824"/>
                  </a:cubicBezTo>
                  <a:lnTo>
                    <a:pt x="176145" y="90824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72" name="円/楕円 1089">
              <a:extLst>
                <a:ext uri="{FF2B5EF4-FFF2-40B4-BE49-F238E27FC236}">
                  <a16:creationId xmlns:a16="http://schemas.microsoft.com/office/drawing/2014/main" id="{50ADB560-40D5-487A-970E-B917CB0B3D2F}"/>
                </a:ext>
              </a:extLst>
            </p:cNvPr>
            <p:cNvSpPr/>
            <p:nvPr/>
          </p:nvSpPr>
          <p:spPr>
            <a:xfrm>
              <a:off x="6627663" y="5283470"/>
              <a:ext cx="424349" cy="422533"/>
            </a:xfrm>
            <a:prstGeom prst="ellipse">
              <a:avLst/>
            </a:prstGeom>
            <a:solidFill>
              <a:srgbClr val="6633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473" name="グループ化 472">
              <a:extLst>
                <a:ext uri="{FF2B5EF4-FFF2-40B4-BE49-F238E27FC236}">
                  <a16:creationId xmlns:a16="http://schemas.microsoft.com/office/drawing/2014/main" id="{8A2F77DE-C9AD-4C24-A4E9-C8A6430CCBFC}"/>
                </a:ext>
              </a:extLst>
            </p:cNvPr>
            <p:cNvGrpSpPr/>
            <p:nvPr/>
          </p:nvGrpSpPr>
          <p:grpSpPr>
            <a:xfrm>
              <a:off x="6608364" y="5334679"/>
              <a:ext cx="462947" cy="419371"/>
              <a:chOff x="4246099" y="3718105"/>
              <a:chExt cx="719603" cy="651868"/>
            </a:xfrm>
          </p:grpSpPr>
          <p:sp>
            <p:nvSpPr>
              <p:cNvPr id="518" name="円/楕円 689">
                <a:extLst>
                  <a:ext uri="{FF2B5EF4-FFF2-40B4-BE49-F238E27FC236}">
                    <a16:creationId xmlns:a16="http://schemas.microsoft.com/office/drawing/2014/main" id="{C87F4720-24DE-47A2-8DA9-9DD5C3F30B0C}"/>
                  </a:ext>
                </a:extLst>
              </p:cNvPr>
              <p:cNvSpPr/>
              <p:nvPr/>
            </p:nvSpPr>
            <p:spPr>
              <a:xfrm rot="20700000">
                <a:off x="4246099" y="3971672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19" name="円/楕円 690">
                <a:extLst>
                  <a:ext uri="{FF2B5EF4-FFF2-40B4-BE49-F238E27FC236}">
                    <a16:creationId xmlns:a16="http://schemas.microsoft.com/office/drawing/2014/main" id="{51789CAA-9EC4-4B82-ABAE-677CB433931B}"/>
                  </a:ext>
                </a:extLst>
              </p:cNvPr>
              <p:cNvSpPr/>
              <p:nvPr/>
            </p:nvSpPr>
            <p:spPr>
              <a:xfrm rot="900000" flipH="1">
                <a:off x="4790767" y="3971673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20" name="円/楕円 691">
                <a:extLst>
                  <a:ext uri="{FF2B5EF4-FFF2-40B4-BE49-F238E27FC236}">
                    <a16:creationId xmlns:a16="http://schemas.microsoft.com/office/drawing/2014/main" id="{89E964C7-42E3-4299-8815-647BF525943A}"/>
                  </a:ext>
                </a:extLst>
              </p:cNvPr>
              <p:cNvSpPr/>
              <p:nvPr/>
            </p:nvSpPr>
            <p:spPr>
              <a:xfrm>
                <a:off x="4316378" y="3718105"/>
                <a:ext cx="579044" cy="651868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21" name="円/楕円 632">
                <a:extLst>
                  <a:ext uri="{FF2B5EF4-FFF2-40B4-BE49-F238E27FC236}">
                    <a16:creationId xmlns:a16="http://schemas.microsoft.com/office/drawing/2014/main" id="{DBE57462-0AF2-473D-84E8-7E114C7065BA}"/>
                  </a:ext>
                </a:extLst>
              </p:cNvPr>
              <p:cNvSpPr/>
              <p:nvPr/>
            </p:nvSpPr>
            <p:spPr>
              <a:xfrm>
                <a:off x="4560303" y="4085766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22" name="フリーフォーム 1111">
                <a:extLst>
                  <a:ext uri="{FF2B5EF4-FFF2-40B4-BE49-F238E27FC236}">
                    <a16:creationId xmlns:a16="http://schemas.microsoft.com/office/drawing/2014/main" id="{22B91534-3076-4B6C-B7C4-F165160899E7}"/>
                  </a:ext>
                </a:extLst>
              </p:cNvPr>
              <p:cNvSpPr/>
              <p:nvPr/>
            </p:nvSpPr>
            <p:spPr>
              <a:xfrm flipV="1">
                <a:off x="4365794" y="3945211"/>
                <a:ext cx="177229" cy="86580"/>
              </a:xfrm>
              <a:custGeom>
                <a:avLst/>
                <a:gdLst>
                  <a:gd name="connsiteX0" fmla="*/ 57760 w 304206"/>
                  <a:gd name="connsiteY0" fmla="*/ 0 h 178653"/>
                  <a:gd name="connsiteX1" fmla="*/ 100474 w 304206"/>
                  <a:gd name="connsiteY1" fmla="*/ 28774 h 178653"/>
                  <a:gd name="connsiteX2" fmla="*/ 103539 w 304206"/>
                  <a:gd name="connsiteY2" fmla="*/ 26543 h 178653"/>
                  <a:gd name="connsiteX3" fmla="*/ 152103 w 304206"/>
                  <a:gd name="connsiteY3" fmla="*/ 15422 h 178653"/>
                  <a:gd name="connsiteX4" fmla="*/ 302586 w 304206"/>
                  <a:gd name="connsiteY4" fmla="*/ 166496 h 178653"/>
                  <a:gd name="connsiteX5" fmla="*/ 304206 w 304206"/>
                  <a:gd name="connsiteY5" fmla="*/ 178653 h 178653"/>
                  <a:gd name="connsiteX6" fmla="*/ 287175 w 304206"/>
                  <a:gd name="connsiteY6" fmla="*/ 145942 h 178653"/>
                  <a:gd name="connsiteX7" fmla="*/ 152103 w 304206"/>
                  <a:gd name="connsiteY7" fmla="*/ 73492 h 178653"/>
                  <a:gd name="connsiteX8" fmla="*/ 17033 w 304206"/>
                  <a:gd name="connsiteY8" fmla="*/ 145942 h 178653"/>
                  <a:gd name="connsiteX9" fmla="*/ 0 w 304206"/>
                  <a:gd name="connsiteY9" fmla="*/ 178653 h 178653"/>
                  <a:gd name="connsiteX10" fmla="*/ 1621 w 304206"/>
                  <a:gd name="connsiteY10" fmla="*/ 166496 h 178653"/>
                  <a:gd name="connsiteX11" fmla="*/ 24842 w 304206"/>
                  <a:gd name="connsiteY11" fmla="*/ 108529 h 178653"/>
                  <a:gd name="connsiteX12" fmla="*/ 8216 w 304206"/>
                  <a:gd name="connsiteY12" fmla="*/ 56904 h 178653"/>
                  <a:gd name="connsiteX13" fmla="*/ 49785 w 304206"/>
                  <a:gd name="connsiteY13" fmla="*/ 72815 h 178653"/>
                  <a:gd name="connsiteX14" fmla="*/ 60792 w 304206"/>
                  <a:gd name="connsiteY14" fmla="*/ 57667 h 178653"/>
                  <a:gd name="connsiteX15" fmla="*/ 61711 w 304206"/>
                  <a:gd name="connsiteY15" fmla="*/ 56998 h 178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4206" h="178653">
                    <a:moveTo>
                      <a:pt x="57760" y="0"/>
                    </a:moveTo>
                    <a:lnTo>
                      <a:pt x="100474" y="28774"/>
                    </a:lnTo>
                    <a:lnTo>
                      <a:pt x="103539" y="26543"/>
                    </a:lnTo>
                    <a:cubicBezTo>
                      <a:pt x="118880" y="19316"/>
                      <a:pt x="135192" y="15422"/>
                      <a:pt x="152103" y="15422"/>
                    </a:cubicBezTo>
                    <a:cubicBezTo>
                      <a:pt x="219752" y="15422"/>
                      <a:pt x="277794" y="77717"/>
                      <a:pt x="302586" y="166496"/>
                    </a:cubicBezTo>
                    <a:lnTo>
                      <a:pt x="304206" y="178653"/>
                    </a:lnTo>
                    <a:lnTo>
                      <a:pt x="287175" y="145942"/>
                    </a:lnTo>
                    <a:cubicBezTo>
                      <a:pt x="252607" y="101179"/>
                      <a:pt x="204853" y="73492"/>
                      <a:pt x="152103" y="73492"/>
                    </a:cubicBezTo>
                    <a:cubicBezTo>
                      <a:pt x="99355" y="73492"/>
                      <a:pt x="51599" y="101179"/>
                      <a:pt x="17033" y="145942"/>
                    </a:cubicBezTo>
                    <a:lnTo>
                      <a:pt x="0" y="178653"/>
                    </a:lnTo>
                    <a:lnTo>
                      <a:pt x="1621" y="166496"/>
                    </a:lnTo>
                    <a:lnTo>
                      <a:pt x="24842" y="108529"/>
                    </a:lnTo>
                    <a:lnTo>
                      <a:pt x="8216" y="56904"/>
                    </a:lnTo>
                    <a:lnTo>
                      <a:pt x="49785" y="72815"/>
                    </a:lnTo>
                    <a:lnTo>
                      <a:pt x="60792" y="57667"/>
                    </a:lnTo>
                    <a:lnTo>
                      <a:pt x="61711" y="5699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23" name="フリーフォーム 1117">
                <a:extLst>
                  <a:ext uri="{FF2B5EF4-FFF2-40B4-BE49-F238E27FC236}">
                    <a16:creationId xmlns:a16="http://schemas.microsoft.com/office/drawing/2014/main" id="{CEA58CF6-ECAA-4480-A39C-767AA0656F14}"/>
                  </a:ext>
                </a:extLst>
              </p:cNvPr>
              <p:cNvSpPr/>
              <p:nvPr/>
            </p:nvSpPr>
            <p:spPr>
              <a:xfrm flipH="1" flipV="1">
                <a:off x="4660482" y="3945210"/>
                <a:ext cx="177226" cy="86583"/>
              </a:xfrm>
              <a:custGeom>
                <a:avLst/>
                <a:gdLst>
                  <a:gd name="connsiteX0" fmla="*/ 57760 w 304206"/>
                  <a:gd name="connsiteY0" fmla="*/ 0 h 178653"/>
                  <a:gd name="connsiteX1" fmla="*/ 100474 w 304206"/>
                  <a:gd name="connsiteY1" fmla="*/ 28774 h 178653"/>
                  <a:gd name="connsiteX2" fmla="*/ 103539 w 304206"/>
                  <a:gd name="connsiteY2" fmla="*/ 26543 h 178653"/>
                  <a:gd name="connsiteX3" fmla="*/ 152103 w 304206"/>
                  <a:gd name="connsiteY3" fmla="*/ 15422 h 178653"/>
                  <a:gd name="connsiteX4" fmla="*/ 302586 w 304206"/>
                  <a:gd name="connsiteY4" fmla="*/ 166496 h 178653"/>
                  <a:gd name="connsiteX5" fmla="*/ 304206 w 304206"/>
                  <a:gd name="connsiteY5" fmla="*/ 178653 h 178653"/>
                  <a:gd name="connsiteX6" fmla="*/ 287175 w 304206"/>
                  <a:gd name="connsiteY6" fmla="*/ 145942 h 178653"/>
                  <a:gd name="connsiteX7" fmla="*/ 152103 w 304206"/>
                  <a:gd name="connsiteY7" fmla="*/ 73492 h 178653"/>
                  <a:gd name="connsiteX8" fmla="*/ 17033 w 304206"/>
                  <a:gd name="connsiteY8" fmla="*/ 145942 h 178653"/>
                  <a:gd name="connsiteX9" fmla="*/ 0 w 304206"/>
                  <a:gd name="connsiteY9" fmla="*/ 178653 h 178653"/>
                  <a:gd name="connsiteX10" fmla="*/ 1621 w 304206"/>
                  <a:gd name="connsiteY10" fmla="*/ 166496 h 178653"/>
                  <a:gd name="connsiteX11" fmla="*/ 24842 w 304206"/>
                  <a:gd name="connsiteY11" fmla="*/ 108529 h 178653"/>
                  <a:gd name="connsiteX12" fmla="*/ 8216 w 304206"/>
                  <a:gd name="connsiteY12" fmla="*/ 56904 h 178653"/>
                  <a:gd name="connsiteX13" fmla="*/ 49785 w 304206"/>
                  <a:gd name="connsiteY13" fmla="*/ 72815 h 178653"/>
                  <a:gd name="connsiteX14" fmla="*/ 60792 w 304206"/>
                  <a:gd name="connsiteY14" fmla="*/ 57667 h 178653"/>
                  <a:gd name="connsiteX15" fmla="*/ 61711 w 304206"/>
                  <a:gd name="connsiteY15" fmla="*/ 56998 h 178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4206" h="178653">
                    <a:moveTo>
                      <a:pt x="57760" y="0"/>
                    </a:moveTo>
                    <a:lnTo>
                      <a:pt x="100474" y="28774"/>
                    </a:lnTo>
                    <a:lnTo>
                      <a:pt x="103539" y="26543"/>
                    </a:lnTo>
                    <a:cubicBezTo>
                      <a:pt x="118880" y="19316"/>
                      <a:pt x="135192" y="15422"/>
                      <a:pt x="152103" y="15422"/>
                    </a:cubicBezTo>
                    <a:cubicBezTo>
                      <a:pt x="219752" y="15422"/>
                      <a:pt x="277794" y="77717"/>
                      <a:pt x="302586" y="166496"/>
                    </a:cubicBezTo>
                    <a:lnTo>
                      <a:pt x="304206" y="178653"/>
                    </a:lnTo>
                    <a:lnTo>
                      <a:pt x="287175" y="145942"/>
                    </a:lnTo>
                    <a:cubicBezTo>
                      <a:pt x="252607" y="101179"/>
                      <a:pt x="204853" y="73492"/>
                      <a:pt x="152103" y="73492"/>
                    </a:cubicBezTo>
                    <a:cubicBezTo>
                      <a:pt x="99355" y="73492"/>
                      <a:pt x="51599" y="101179"/>
                      <a:pt x="17033" y="145942"/>
                    </a:cubicBezTo>
                    <a:lnTo>
                      <a:pt x="0" y="178653"/>
                    </a:lnTo>
                    <a:lnTo>
                      <a:pt x="1621" y="166496"/>
                    </a:lnTo>
                    <a:lnTo>
                      <a:pt x="24842" y="108529"/>
                    </a:lnTo>
                    <a:lnTo>
                      <a:pt x="8216" y="56904"/>
                    </a:lnTo>
                    <a:lnTo>
                      <a:pt x="49785" y="72815"/>
                    </a:lnTo>
                    <a:lnTo>
                      <a:pt x="60792" y="57667"/>
                    </a:lnTo>
                    <a:lnTo>
                      <a:pt x="61711" y="5699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24" name="月 316">
                <a:extLst>
                  <a:ext uri="{FF2B5EF4-FFF2-40B4-BE49-F238E27FC236}">
                    <a16:creationId xmlns:a16="http://schemas.microsoft.com/office/drawing/2014/main" id="{CF896B7F-542F-447B-8F32-06691F4BBAC8}"/>
                  </a:ext>
                </a:extLst>
              </p:cNvPr>
              <p:cNvSpPr/>
              <p:nvPr/>
            </p:nvSpPr>
            <p:spPr>
              <a:xfrm rot="5031242">
                <a:off x="4424474" y="3798369"/>
                <a:ext cx="45719" cy="177147"/>
              </a:xfrm>
              <a:custGeom>
                <a:avLst/>
                <a:gdLst>
                  <a:gd name="connsiteX0" fmla="*/ 45719 w 45719"/>
                  <a:gd name="connsiteY0" fmla="*/ 182762 h 182762"/>
                  <a:gd name="connsiteX1" fmla="*/ 0 w 45719"/>
                  <a:gd name="connsiteY1" fmla="*/ 91381 h 182762"/>
                  <a:gd name="connsiteX2" fmla="*/ 45719 w 45719"/>
                  <a:gd name="connsiteY2" fmla="*/ 0 h 182762"/>
                  <a:gd name="connsiteX3" fmla="*/ 13270 w 45719"/>
                  <a:gd name="connsiteY3" fmla="*/ 91381 h 182762"/>
                  <a:gd name="connsiteX4" fmla="*/ 45719 w 45719"/>
                  <a:gd name="connsiteY4" fmla="*/ 182762 h 182762"/>
                  <a:gd name="connsiteX0" fmla="*/ 45719 w 46081"/>
                  <a:gd name="connsiteY0" fmla="*/ 182762 h 187468"/>
                  <a:gd name="connsiteX1" fmla="*/ 0 w 46081"/>
                  <a:gd name="connsiteY1" fmla="*/ 91381 h 187468"/>
                  <a:gd name="connsiteX2" fmla="*/ 45719 w 46081"/>
                  <a:gd name="connsiteY2" fmla="*/ 0 h 187468"/>
                  <a:gd name="connsiteX3" fmla="*/ 13270 w 46081"/>
                  <a:gd name="connsiteY3" fmla="*/ 91381 h 187468"/>
                  <a:gd name="connsiteX4" fmla="*/ 45719 w 46081"/>
                  <a:gd name="connsiteY4" fmla="*/ 182762 h 187468"/>
                  <a:gd name="connsiteX0" fmla="*/ 45719 w 46362"/>
                  <a:gd name="connsiteY0" fmla="*/ 182762 h 183687"/>
                  <a:gd name="connsiteX1" fmla="*/ 0 w 46362"/>
                  <a:gd name="connsiteY1" fmla="*/ 91381 h 183687"/>
                  <a:gd name="connsiteX2" fmla="*/ 45719 w 46362"/>
                  <a:gd name="connsiteY2" fmla="*/ 0 h 183687"/>
                  <a:gd name="connsiteX3" fmla="*/ 13270 w 46362"/>
                  <a:gd name="connsiteY3" fmla="*/ 91381 h 183687"/>
                  <a:gd name="connsiteX4" fmla="*/ 45719 w 46362"/>
                  <a:gd name="connsiteY4" fmla="*/ 182762 h 183687"/>
                  <a:gd name="connsiteX0" fmla="*/ 45719 w 46391"/>
                  <a:gd name="connsiteY0" fmla="*/ 183470 h 184395"/>
                  <a:gd name="connsiteX1" fmla="*/ 0 w 46391"/>
                  <a:gd name="connsiteY1" fmla="*/ 92089 h 184395"/>
                  <a:gd name="connsiteX2" fmla="*/ 45719 w 46391"/>
                  <a:gd name="connsiteY2" fmla="*/ 708 h 184395"/>
                  <a:gd name="connsiteX3" fmla="*/ 13270 w 46391"/>
                  <a:gd name="connsiteY3" fmla="*/ 92089 h 184395"/>
                  <a:gd name="connsiteX4" fmla="*/ 45719 w 46391"/>
                  <a:gd name="connsiteY4" fmla="*/ 183470 h 184395"/>
                  <a:gd name="connsiteX0" fmla="*/ 45719 w 46441"/>
                  <a:gd name="connsiteY0" fmla="*/ 183470 h 184395"/>
                  <a:gd name="connsiteX1" fmla="*/ 0 w 46441"/>
                  <a:gd name="connsiteY1" fmla="*/ 92089 h 184395"/>
                  <a:gd name="connsiteX2" fmla="*/ 45719 w 46441"/>
                  <a:gd name="connsiteY2" fmla="*/ 708 h 184395"/>
                  <a:gd name="connsiteX3" fmla="*/ 13270 w 46441"/>
                  <a:gd name="connsiteY3" fmla="*/ 92089 h 184395"/>
                  <a:gd name="connsiteX4" fmla="*/ 45719 w 46441"/>
                  <a:gd name="connsiteY4" fmla="*/ 183470 h 184395"/>
                  <a:gd name="connsiteX0" fmla="*/ 45719 w 46441"/>
                  <a:gd name="connsiteY0" fmla="*/ 184037 h 185644"/>
                  <a:gd name="connsiteX1" fmla="*/ 0 w 46441"/>
                  <a:gd name="connsiteY1" fmla="*/ 92656 h 185644"/>
                  <a:gd name="connsiteX2" fmla="*/ 45719 w 46441"/>
                  <a:gd name="connsiteY2" fmla="*/ 1275 h 185644"/>
                  <a:gd name="connsiteX3" fmla="*/ 13270 w 46441"/>
                  <a:gd name="connsiteY3" fmla="*/ 92656 h 185644"/>
                  <a:gd name="connsiteX4" fmla="*/ 45719 w 46441"/>
                  <a:gd name="connsiteY4" fmla="*/ 184037 h 185644"/>
                  <a:gd name="connsiteX0" fmla="*/ 45719 w 46399"/>
                  <a:gd name="connsiteY0" fmla="*/ 184037 h 185644"/>
                  <a:gd name="connsiteX1" fmla="*/ 0 w 46399"/>
                  <a:gd name="connsiteY1" fmla="*/ 92656 h 185644"/>
                  <a:gd name="connsiteX2" fmla="*/ 45719 w 46399"/>
                  <a:gd name="connsiteY2" fmla="*/ 1275 h 185644"/>
                  <a:gd name="connsiteX3" fmla="*/ 13270 w 46399"/>
                  <a:gd name="connsiteY3" fmla="*/ 92656 h 185644"/>
                  <a:gd name="connsiteX4" fmla="*/ 45719 w 46399"/>
                  <a:gd name="connsiteY4" fmla="*/ 184037 h 185644"/>
                  <a:gd name="connsiteX0" fmla="*/ 45719 w 46399"/>
                  <a:gd name="connsiteY0" fmla="*/ 184037 h 184841"/>
                  <a:gd name="connsiteX1" fmla="*/ 0 w 46399"/>
                  <a:gd name="connsiteY1" fmla="*/ 92656 h 184841"/>
                  <a:gd name="connsiteX2" fmla="*/ 45719 w 46399"/>
                  <a:gd name="connsiteY2" fmla="*/ 1275 h 184841"/>
                  <a:gd name="connsiteX3" fmla="*/ 13270 w 46399"/>
                  <a:gd name="connsiteY3" fmla="*/ 92656 h 184841"/>
                  <a:gd name="connsiteX4" fmla="*/ 45719 w 46399"/>
                  <a:gd name="connsiteY4" fmla="*/ 184037 h 184841"/>
                  <a:gd name="connsiteX0" fmla="*/ 45719 w 46053"/>
                  <a:gd name="connsiteY0" fmla="*/ 183466 h 184270"/>
                  <a:gd name="connsiteX1" fmla="*/ 0 w 46053"/>
                  <a:gd name="connsiteY1" fmla="*/ 92085 h 184270"/>
                  <a:gd name="connsiteX2" fmla="*/ 45719 w 46053"/>
                  <a:gd name="connsiteY2" fmla="*/ 704 h 184270"/>
                  <a:gd name="connsiteX3" fmla="*/ 13270 w 46053"/>
                  <a:gd name="connsiteY3" fmla="*/ 92085 h 184270"/>
                  <a:gd name="connsiteX4" fmla="*/ 45719 w 46053"/>
                  <a:gd name="connsiteY4" fmla="*/ 183466 h 184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053" h="184270">
                    <a:moveTo>
                      <a:pt x="45719" y="183466"/>
                    </a:moveTo>
                    <a:cubicBezTo>
                      <a:pt x="41497" y="188789"/>
                      <a:pt x="0" y="168747"/>
                      <a:pt x="0" y="92085"/>
                    </a:cubicBezTo>
                    <a:cubicBezTo>
                      <a:pt x="0" y="15423"/>
                      <a:pt x="41772" y="-4190"/>
                      <a:pt x="45719" y="704"/>
                    </a:cubicBezTo>
                    <a:cubicBezTo>
                      <a:pt x="49666" y="5598"/>
                      <a:pt x="13756" y="23769"/>
                      <a:pt x="13270" y="92085"/>
                    </a:cubicBezTo>
                    <a:cubicBezTo>
                      <a:pt x="12784" y="160401"/>
                      <a:pt x="49941" y="178143"/>
                      <a:pt x="45719" y="183466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25" name="月 316">
                <a:extLst>
                  <a:ext uri="{FF2B5EF4-FFF2-40B4-BE49-F238E27FC236}">
                    <a16:creationId xmlns:a16="http://schemas.microsoft.com/office/drawing/2014/main" id="{753E33E8-A2A0-4879-BF85-A3C66110D69D}"/>
                  </a:ext>
                </a:extLst>
              </p:cNvPr>
              <p:cNvSpPr/>
              <p:nvPr/>
            </p:nvSpPr>
            <p:spPr>
              <a:xfrm rot="5902826">
                <a:off x="4731655" y="3798369"/>
                <a:ext cx="45719" cy="177147"/>
              </a:xfrm>
              <a:custGeom>
                <a:avLst/>
                <a:gdLst>
                  <a:gd name="connsiteX0" fmla="*/ 45719 w 45719"/>
                  <a:gd name="connsiteY0" fmla="*/ 182762 h 182762"/>
                  <a:gd name="connsiteX1" fmla="*/ 0 w 45719"/>
                  <a:gd name="connsiteY1" fmla="*/ 91381 h 182762"/>
                  <a:gd name="connsiteX2" fmla="*/ 45719 w 45719"/>
                  <a:gd name="connsiteY2" fmla="*/ 0 h 182762"/>
                  <a:gd name="connsiteX3" fmla="*/ 13270 w 45719"/>
                  <a:gd name="connsiteY3" fmla="*/ 91381 h 182762"/>
                  <a:gd name="connsiteX4" fmla="*/ 45719 w 45719"/>
                  <a:gd name="connsiteY4" fmla="*/ 182762 h 182762"/>
                  <a:gd name="connsiteX0" fmla="*/ 45719 w 46081"/>
                  <a:gd name="connsiteY0" fmla="*/ 182762 h 187468"/>
                  <a:gd name="connsiteX1" fmla="*/ 0 w 46081"/>
                  <a:gd name="connsiteY1" fmla="*/ 91381 h 187468"/>
                  <a:gd name="connsiteX2" fmla="*/ 45719 w 46081"/>
                  <a:gd name="connsiteY2" fmla="*/ 0 h 187468"/>
                  <a:gd name="connsiteX3" fmla="*/ 13270 w 46081"/>
                  <a:gd name="connsiteY3" fmla="*/ 91381 h 187468"/>
                  <a:gd name="connsiteX4" fmla="*/ 45719 w 46081"/>
                  <a:gd name="connsiteY4" fmla="*/ 182762 h 187468"/>
                  <a:gd name="connsiteX0" fmla="*/ 45719 w 46362"/>
                  <a:gd name="connsiteY0" fmla="*/ 182762 h 183687"/>
                  <a:gd name="connsiteX1" fmla="*/ 0 w 46362"/>
                  <a:gd name="connsiteY1" fmla="*/ 91381 h 183687"/>
                  <a:gd name="connsiteX2" fmla="*/ 45719 w 46362"/>
                  <a:gd name="connsiteY2" fmla="*/ 0 h 183687"/>
                  <a:gd name="connsiteX3" fmla="*/ 13270 w 46362"/>
                  <a:gd name="connsiteY3" fmla="*/ 91381 h 183687"/>
                  <a:gd name="connsiteX4" fmla="*/ 45719 w 46362"/>
                  <a:gd name="connsiteY4" fmla="*/ 182762 h 183687"/>
                  <a:gd name="connsiteX0" fmla="*/ 45719 w 46391"/>
                  <a:gd name="connsiteY0" fmla="*/ 183470 h 184395"/>
                  <a:gd name="connsiteX1" fmla="*/ 0 w 46391"/>
                  <a:gd name="connsiteY1" fmla="*/ 92089 h 184395"/>
                  <a:gd name="connsiteX2" fmla="*/ 45719 w 46391"/>
                  <a:gd name="connsiteY2" fmla="*/ 708 h 184395"/>
                  <a:gd name="connsiteX3" fmla="*/ 13270 w 46391"/>
                  <a:gd name="connsiteY3" fmla="*/ 92089 h 184395"/>
                  <a:gd name="connsiteX4" fmla="*/ 45719 w 46391"/>
                  <a:gd name="connsiteY4" fmla="*/ 183470 h 184395"/>
                  <a:gd name="connsiteX0" fmla="*/ 45719 w 46441"/>
                  <a:gd name="connsiteY0" fmla="*/ 183470 h 184395"/>
                  <a:gd name="connsiteX1" fmla="*/ 0 w 46441"/>
                  <a:gd name="connsiteY1" fmla="*/ 92089 h 184395"/>
                  <a:gd name="connsiteX2" fmla="*/ 45719 w 46441"/>
                  <a:gd name="connsiteY2" fmla="*/ 708 h 184395"/>
                  <a:gd name="connsiteX3" fmla="*/ 13270 w 46441"/>
                  <a:gd name="connsiteY3" fmla="*/ 92089 h 184395"/>
                  <a:gd name="connsiteX4" fmla="*/ 45719 w 46441"/>
                  <a:gd name="connsiteY4" fmla="*/ 183470 h 184395"/>
                  <a:gd name="connsiteX0" fmla="*/ 45719 w 46441"/>
                  <a:gd name="connsiteY0" fmla="*/ 184037 h 185644"/>
                  <a:gd name="connsiteX1" fmla="*/ 0 w 46441"/>
                  <a:gd name="connsiteY1" fmla="*/ 92656 h 185644"/>
                  <a:gd name="connsiteX2" fmla="*/ 45719 w 46441"/>
                  <a:gd name="connsiteY2" fmla="*/ 1275 h 185644"/>
                  <a:gd name="connsiteX3" fmla="*/ 13270 w 46441"/>
                  <a:gd name="connsiteY3" fmla="*/ 92656 h 185644"/>
                  <a:gd name="connsiteX4" fmla="*/ 45719 w 46441"/>
                  <a:gd name="connsiteY4" fmla="*/ 184037 h 185644"/>
                  <a:gd name="connsiteX0" fmla="*/ 45719 w 46399"/>
                  <a:gd name="connsiteY0" fmla="*/ 184037 h 185644"/>
                  <a:gd name="connsiteX1" fmla="*/ 0 w 46399"/>
                  <a:gd name="connsiteY1" fmla="*/ 92656 h 185644"/>
                  <a:gd name="connsiteX2" fmla="*/ 45719 w 46399"/>
                  <a:gd name="connsiteY2" fmla="*/ 1275 h 185644"/>
                  <a:gd name="connsiteX3" fmla="*/ 13270 w 46399"/>
                  <a:gd name="connsiteY3" fmla="*/ 92656 h 185644"/>
                  <a:gd name="connsiteX4" fmla="*/ 45719 w 46399"/>
                  <a:gd name="connsiteY4" fmla="*/ 184037 h 185644"/>
                  <a:gd name="connsiteX0" fmla="*/ 45719 w 46399"/>
                  <a:gd name="connsiteY0" fmla="*/ 184037 h 184841"/>
                  <a:gd name="connsiteX1" fmla="*/ 0 w 46399"/>
                  <a:gd name="connsiteY1" fmla="*/ 92656 h 184841"/>
                  <a:gd name="connsiteX2" fmla="*/ 45719 w 46399"/>
                  <a:gd name="connsiteY2" fmla="*/ 1275 h 184841"/>
                  <a:gd name="connsiteX3" fmla="*/ 13270 w 46399"/>
                  <a:gd name="connsiteY3" fmla="*/ 92656 h 184841"/>
                  <a:gd name="connsiteX4" fmla="*/ 45719 w 46399"/>
                  <a:gd name="connsiteY4" fmla="*/ 184037 h 184841"/>
                  <a:gd name="connsiteX0" fmla="*/ 45719 w 46053"/>
                  <a:gd name="connsiteY0" fmla="*/ 183466 h 184270"/>
                  <a:gd name="connsiteX1" fmla="*/ 0 w 46053"/>
                  <a:gd name="connsiteY1" fmla="*/ 92085 h 184270"/>
                  <a:gd name="connsiteX2" fmla="*/ 45719 w 46053"/>
                  <a:gd name="connsiteY2" fmla="*/ 704 h 184270"/>
                  <a:gd name="connsiteX3" fmla="*/ 13270 w 46053"/>
                  <a:gd name="connsiteY3" fmla="*/ 92085 h 184270"/>
                  <a:gd name="connsiteX4" fmla="*/ 45719 w 46053"/>
                  <a:gd name="connsiteY4" fmla="*/ 183466 h 184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053" h="184270">
                    <a:moveTo>
                      <a:pt x="45719" y="183466"/>
                    </a:moveTo>
                    <a:cubicBezTo>
                      <a:pt x="41497" y="188789"/>
                      <a:pt x="0" y="168747"/>
                      <a:pt x="0" y="92085"/>
                    </a:cubicBezTo>
                    <a:cubicBezTo>
                      <a:pt x="0" y="15423"/>
                      <a:pt x="41772" y="-4190"/>
                      <a:pt x="45719" y="704"/>
                    </a:cubicBezTo>
                    <a:cubicBezTo>
                      <a:pt x="49666" y="5598"/>
                      <a:pt x="13756" y="23769"/>
                      <a:pt x="13270" y="92085"/>
                    </a:cubicBezTo>
                    <a:cubicBezTo>
                      <a:pt x="12784" y="160401"/>
                      <a:pt x="49941" y="178143"/>
                      <a:pt x="45719" y="183466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74" name="グループ化 473">
              <a:extLst>
                <a:ext uri="{FF2B5EF4-FFF2-40B4-BE49-F238E27FC236}">
                  <a16:creationId xmlns:a16="http://schemas.microsoft.com/office/drawing/2014/main" id="{441A538B-2536-4194-8ED8-17B18EB49D68}"/>
                </a:ext>
              </a:extLst>
            </p:cNvPr>
            <p:cNvGrpSpPr/>
            <p:nvPr/>
          </p:nvGrpSpPr>
          <p:grpSpPr>
            <a:xfrm>
              <a:off x="6529839" y="5203264"/>
              <a:ext cx="619997" cy="211622"/>
              <a:chOff x="849631" y="361615"/>
              <a:chExt cx="1113596" cy="441091"/>
            </a:xfrm>
          </p:grpSpPr>
          <p:sp>
            <p:nvSpPr>
              <p:cNvPr id="510" name="月 509">
                <a:extLst>
                  <a:ext uri="{FF2B5EF4-FFF2-40B4-BE49-F238E27FC236}">
                    <a16:creationId xmlns:a16="http://schemas.microsoft.com/office/drawing/2014/main" id="{0BD18001-B7F9-4CED-B1D7-5A0B4657633C}"/>
                  </a:ext>
                </a:extLst>
              </p:cNvPr>
              <p:cNvSpPr/>
              <p:nvPr/>
            </p:nvSpPr>
            <p:spPr bwMode="auto">
              <a:xfrm rot="7200000">
                <a:off x="1486749" y="229596"/>
                <a:ext cx="240360" cy="622355"/>
              </a:xfrm>
              <a:prstGeom prst="moon">
                <a:avLst>
                  <a:gd name="adj" fmla="val 87500"/>
                </a:avLst>
              </a:prstGeom>
              <a:pattFill prst="smConfetti">
                <a:fgClr>
                  <a:schemeClr val="accent5">
                    <a:lumMod val="90000"/>
                  </a:schemeClr>
                </a:fgClr>
                <a:bgClr>
                  <a:schemeClr val="accent1">
                    <a:lumMod val="9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511" name="月 510">
                <a:extLst>
                  <a:ext uri="{FF2B5EF4-FFF2-40B4-BE49-F238E27FC236}">
                    <a16:creationId xmlns:a16="http://schemas.microsoft.com/office/drawing/2014/main" id="{0E3D4B58-DC3E-4F53-922D-C4116FB2308C}"/>
                  </a:ext>
                </a:extLst>
              </p:cNvPr>
              <p:cNvSpPr/>
              <p:nvPr/>
            </p:nvSpPr>
            <p:spPr bwMode="auto">
              <a:xfrm rot="14400000" flipH="1">
                <a:off x="1087815" y="123431"/>
                <a:ext cx="427913" cy="904282"/>
              </a:xfrm>
              <a:prstGeom prst="moon">
                <a:avLst>
                  <a:gd name="adj" fmla="val 87500"/>
                </a:avLst>
              </a:prstGeom>
              <a:pattFill prst="lgConfetti">
                <a:fgClr>
                  <a:schemeClr val="accent5">
                    <a:lumMod val="90000"/>
                  </a:schemeClr>
                </a:fgClr>
                <a:bgClr>
                  <a:schemeClr val="accent1">
                    <a:lumMod val="9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512" name="グループ化 511">
                <a:extLst>
                  <a:ext uri="{FF2B5EF4-FFF2-40B4-BE49-F238E27FC236}">
                    <a16:creationId xmlns:a16="http://schemas.microsoft.com/office/drawing/2014/main" id="{B22CE555-7B01-4B80-978B-6CFE6427CF65}"/>
                  </a:ext>
                </a:extLst>
              </p:cNvPr>
              <p:cNvGrpSpPr/>
              <p:nvPr/>
            </p:nvGrpSpPr>
            <p:grpSpPr>
              <a:xfrm flipH="1">
                <a:off x="918759" y="531164"/>
                <a:ext cx="724435" cy="205850"/>
                <a:chOff x="1057822" y="531164"/>
                <a:chExt cx="724435" cy="205850"/>
              </a:xfrm>
            </p:grpSpPr>
            <p:sp>
              <p:nvSpPr>
                <p:cNvPr id="516" name="楕円 1888">
                  <a:extLst>
                    <a:ext uri="{FF2B5EF4-FFF2-40B4-BE49-F238E27FC236}">
                      <a16:creationId xmlns:a16="http://schemas.microsoft.com/office/drawing/2014/main" id="{8ACDA36F-198D-4F90-AFEC-16D1526031BD}"/>
                    </a:ext>
                  </a:extLst>
                </p:cNvPr>
                <p:cNvSpPr/>
                <p:nvPr/>
              </p:nvSpPr>
              <p:spPr bwMode="auto">
                <a:xfrm rot="1764616">
                  <a:off x="1057822" y="531164"/>
                  <a:ext cx="724435" cy="79785"/>
                </a:xfrm>
                <a:custGeom>
                  <a:avLst/>
                  <a:gdLst>
                    <a:gd name="connsiteX0" fmla="*/ 0 w 608141"/>
                    <a:gd name="connsiteY0" fmla="*/ 22860 h 45719"/>
                    <a:gd name="connsiteX1" fmla="*/ 304071 w 608141"/>
                    <a:gd name="connsiteY1" fmla="*/ 0 h 45719"/>
                    <a:gd name="connsiteX2" fmla="*/ 608142 w 608141"/>
                    <a:gd name="connsiteY2" fmla="*/ 22860 h 45719"/>
                    <a:gd name="connsiteX3" fmla="*/ 304071 w 608141"/>
                    <a:gd name="connsiteY3" fmla="*/ 45720 h 45719"/>
                    <a:gd name="connsiteX4" fmla="*/ 0 w 608141"/>
                    <a:gd name="connsiteY4" fmla="*/ 22860 h 45719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77628 h 100488"/>
                    <a:gd name="connsiteX1" fmla="*/ 304071 w 608142"/>
                    <a:gd name="connsiteY1" fmla="*/ 0 h 100488"/>
                    <a:gd name="connsiteX2" fmla="*/ 608142 w 608142"/>
                    <a:gd name="connsiteY2" fmla="*/ 77628 h 100488"/>
                    <a:gd name="connsiteX3" fmla="*/ 304071 w 608142"/>
                    <a:gd name="connsiteY3" fmla="*/ 100488 h 100488"/>
                    <a:gd name="connsiteX4" fmla="*/ 0 w 608142"/>
                    <a:gd name="connsiteY4" fmla="*/ 77628 h 100488"/>
                    <a:gd name="connsiteX0" fmla="*/ 0 w 608142"/>
                    <a:gd name="connsiteY0" fmla="*/ 77628 h 79785"/>
                    <a:gd name="connsiteX1" fmla="*/ 304071 w 608142"/>
                    <a:gd name="connsiteY1" fmla="*/ 0 h 79785"/>
                    <a:gd name="connsiteX2" fmla="*/ 608142 w 608142"/>
                    <a:gd name="connsiteY2" fmla="*/ 77628 h 79785"/>
                    <a:gd name="connsiteX3" fmla="*/ 308833 w 608142"/>
                    <a:gd name="connsiteY3" fmla="*/ 43338 h 79785"/>
                    <a:gd name="connsiteX4" fmla="*/ 0 w 608142"/>
                    <a:gd name="connsiteY4" fmla="*/ 77628 h 79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8142" h="79785">
                      <a:moveTo>
                        <a:pt x="0" y="77628"/>
                      </a:moveTo>
                      <a:cubicBezTo>
                        <a:pt x="0" y="65003"/>
                        <a:pt x="136137" y="0"/>
                        <a:pt x="304071" y="0"/>
                      </a:cubicBezTo>
                      <a:cubicBezTo>
                        <a:pt x="472005" y="0"/>
                        <a:pt x="608142" y="65003"/>
                        <a:pt x="608142" y="77628"/>
                      </a:cubicBezTo>
                      <a:cubicBezTo>
                        <a:pt x="608142" y="90253"/>
                        <a:pt x="476767" y="43338"/>
                        <a:pt x="308833" y="43338"/>
                      </a:cubicBezTo>
                      <a:cubicBezTo>
                        <a:pt x="140899" y="43338"/>
                        <a:pt x="0" y="90253"/>
                        <a:pt x="0" y="77628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17" name="楕円 1888">
                  <a:extLst>
                    <a:ext uri="{FF2B5EF4-FFF2-40B4-BE49-F238E27FC236}">
                      <a16:creationId xmlns:a16="http://schemas.microsoft.com/office/drawing/2014/main" id="{C3693E3E-DCD3-4064-9C17-EF0BE408B5B3}"/>
                    </a:ext>
                  </a:extLst>
                </p:cNvPr>
                <p:cNvSpPr/>
                <p:nvPr/>
              </p:nvSpPr>
              <p:spPr bwMode="auto">
                <a:xfrm rot="1764616">
                  <a:off x="1256143" y="683195"/>
                  <a:ext cx="488671" cy="53819"/>
                </a:xfrm>
                <a:custGeom>
                  <a:avLst/>
                  <a:gdLst>
                    <a:gd name="connsiteX0" fmla="*/ 0 w 608141"/>
                    <a:gd name="connsiteY0" fmla="*/ 22860 h 45719"/>
                    <a:gd name="connsiteX1" fmla="*/ 304071 w 608141"/>
                    <a:gd name="connsiteY1" fmla="*/ 0 h 45719"/>
                    <a:gd name="connsiteX2" fmla="*/ 608142 w 608141"/>
                    <a:gd name="connsiteY2" fmla="*/ 22860 h 45719"/>
                    <a:gd name="connsiteX3" fmla="*/ 304071 w 608141"/>
                    <a:gd name="connsiteY3" fmla="*/ 45720 h 45719"/>
                    <a:gd name="connsiteX4" fmla="*/ 0 w 608141"/>
                    <a:gd name="connsiteY4" fmla="*/ 22860 h 45719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77628 h 100488"/>
                    <a:gd name="connsiteX1" fmla="*/ 304071 w 608142"/>
                    <a:gd name="connsiteY1" fmla="*/ 0 h 100488"/>
                    <a:gd name="connsiteX2" fmla="*/ 608142 w 608142"/>
                    <a:gd name="connsiteY2" fmla="*/ 77628 h 100488"/>
                    <a:gd name="connsiteX3" fmla="*/ 304071 w 608142"/>
                    <a:gd name="connsiteY3" fmla="*/ 100488 h 100488"/>
                    <a:gd name="connsiteX4" fmla="*/ 0 w 608142"/>
                    <a:gd name="connsiteY4" fmla="*/ 77628 h 100488"/>
                    <a:gd name="connsiteX0" fmla="*/ 0 w 608142"/>
                    <a:gd name="connsiteY0" fmla="*/ 77628 h 79785"/>
                    <a:gd name="connsiteX1" fmla="*/ 304071 w 608142"/>
                    <a:gd name="connsiteY1" fmla="*/ 0 h 79785"/>
                    <a:gd name="connsiteX2" fmla="*/ 608142 w 608142"/>
                    <a:gd name="connsiteY2" fmla="*/ 77628 h 79785"/>
                    <a:gd name="connsiteX3" fmla="*/ 308833 w 608142"/>
                    <a:gd name="connsiteY3" fmla="*/ 43338 h 79785"/>
                    <a:gd name="connsiteX4" fmla="*/ 0 w 608142"/>
                    <a:gd name="connsiteY4" fmla="*/ 77628 h 79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8142" h="79785">
                      <a:moveTo>
                        <a:pt x="0" y="77628"/>
                      </a:moveTo>
                      <a:cubicBezTo>
                        <a:pt x="0" y="65003"/>
                        <a:pt x="136137" y="0"/>
                        <a:pt x="304071" y="0"/>
                      </a:cubicBezTo>
                      <a:cubicBezTo>
                        <a:pt x="472005" y="0"/>
                        <a:pt x="608142" y="65003"/>
                        <a:pt x="608142" y="77628"/>
                      </a:cubicBezTo>
                      <a:cubicBezTo>
                        <a:pt x="608142" y="90253"/>
                        <a:pt x="476767" y="43338"/>
                        <a:pt x="308833" y="43338"/>
                      </a:cubicBezTo>
                      <a:cubicBezTo>
                        <a:pt x="140899" y="43338"/>
                        <a:pt x="0" y="90253"/>
                        <a:pt x="0" y="77628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13" name="フリーフォーム: 図形 512">
                <a:extLst>
                  <a:ext uri="{FF2B5EF4-FFF2-40B4-BE49-F238E27FC236}">
                    <a16:creationId xmlns:a16="http://schemas.microsoft.com/office/drawing/2014/main" id="{675324B4-CAA3-461C-AC9A-D0CEB1D1318F}"/>
                  </a:ext>
                </a:extLst>
              </p:cNvPr>
              <p:cNvSpPr/>
              <p:nvPr/>
            </p:nvSpPr>
            <p:spPr bwMode="auto">
              <a:xfrm rot="7200000">
                <a:off x="1312034" y="151514"/>
                <a:ext cx="386575" cy="915810"/>
              </a:xfrm>
              <a:custGeom>
                <a:avLst/>
                <a:gdLst>
                  <a:gd name="connsiteX0" fmla="*/ 27621 w 386575"/>
                  <a:gd name="connsiteY0" fmla="*/ 739070 h 915810"/>
                  <a:gd name="connsiteX1" fmla="*/ 10710 w 386575"/>
                  <a:gd name="connsiteY1" fmla="*/ 654971 h 915810"/>
                  <a:gd name="connsiteX2" fmla="*/ 0 w 386575"/>
                  <a:gd name="connsiteY2" fmla="*/ 490965 h 915810"/>
                  <a:gd name="connsiteX3" fmla="*/ 41426 w 386575"/>
                  <a:gd name="connsiteY3" fmla="*/ 174204 h 915810"/>
                  <a:gd name="connsiteX4" fmla="*/ 50125 w 386575"/>
                  <a:gd name="connsiteY4" fmla="*/ 149464 h 915810"/>
                  <a:gd name="connsiteX5" fmla="*/ 62787 w 386575"/>
                  <a:gd name="connsiteY5" fmla="*/ 134117 h 915810"/>
                  <a:gd name="connsiteX6" fmla="*/ 386575 w 386575"/>
                  <a:gd name="connsiteY6" fmla="*/ 0 h 915810"/>
                  <a:gd name="connsiteX7" fmla="*/ 386575 w 386575"/>
                  <a:gd name="connsiteY7" fmla="*/ 915809 h 915810"/>
                  <a:gd name="connsiteX8" fmla="*/ 386575 w 386575"/>
                  <a:gd name="connsiteY8" fmla="*/ 915810 h 915810"/>
                  <a:gd name="connsiteX9" fmla="*/ 62787 w 386575"/>
                  <a:gd name="connsiteY9" fmla="*/ 781692 h 915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86575" h="915810">
                    <a:moveTo>
                      <a:pt x="27621" y="739070"/>
                    </a:moveTo>
                    <a:lnTo>
                      <a:pt x="10710" y="654971"/>
                    </a:lnTo>
                    <a:cubicBezTo>
                      <a:pt x="3688" y="601995"/>
                      <a:pt x="0" y="547145"/>
                      <a:pt x="0" y="490965"/>
                    </a:cubicBezTo>
                    <a:cubicBezTo>
                      <a:pt x="0" y="378605"/>
                      <a:pt x="14751" y="271563"/>
                      <a:pt x="41426" y="174204"/>
                    </a:cubicBezTo>
                    <a:lnTo>
                      <a:pt x="50125" y="149464"/>
                    </a:lnTo>
                    <a:lnTo>
                      <a:pt x="62787" y="134117"/>
                    </a:lnTo>
                    <a:cubicBezTo>
                      <a:pt x="145652" y="51252"/>
                      <a:pt x="260128" y="0"/>
                      <a:pt x="386575" y="0"/>
                    </a:cubicBezTo>
                    <a:cubicBezTo>
                      <a:pt x="310258" y="300500"/>
                      <a:pt x="310258" y="615309"/>
                      <a:pt x="386575" y="915809"/>
                    </a:cubicBezTo>
                    <a:lnTo>
                      <a:pt x="386575" y="915810"/>
                    </a:lnTo>
                    <a:cubicBezTo>
                      <a:pt x="260128" y="915810"/>
                      <a:pt x="145652" y="864557"/>
                      <a:pt x="62787" y="781692"/>
                    </a:cubicBezTo>
                    <a:close/>
                  </a:path>
                </a:pathLst>
              </a:custGeom>
              <a:pattFill prst="lgConfetti">
                <a:fgClr>
                  <a:schemeClr val="accent5">
                    <a:lumMod val="90000"/>
                  </a:schemeClr>
                </a:fgClr>
                <a:bgClr>
                  <a:schemeClr val="accent1">
                    <a:lumMod val="9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514" name="楕円 1888">
                <a:extLst>
                  <a:ext uri="{FF2B5EF4-FFF2-40B4-BE49-F238E27FC236}">
                    <a16:creationId xmlns:a16="http://schemas.microsoft.com/office/drawing/2014/main" id="{2843DB50-69EF-4182-899F-99FE242A2A9F}"/>
                  </a:ext>
                </a:extLst>
              </p:cNvPr>
              <p:cNvSpPr/>
              <p:nvPr/>
            </p:nvSpPr>
            <p:spPr bwMode="auto">
              <a:xfrm rot="1764616">
                <a:off x="1140372" y="531164"/>
                <a:ext cx="724435" cy="79785"/>
              </a:xfrm>
              <a:custGeom>
                <a:avLst/>
                <a:gdLst>
                  <a:gd name="connsiteX0" fmla="*/ 0 w 608141"/>
                  <a:gd name="connsiteY0" fmla="*/ 22860 h 45719"/>
                  <a:gd name="connsiteX1" fmla="*/ 304071 w 608141"/>
                  <a:gd name="connsiteY1" fmla="*/ 0 h 45719"/>
                  <a:gd name="connsiteX2" fmla="*/ 608142 w 608141"/>
                  <a:gd name="connsiteY2" fmla="*/ 22860 h 45719"/>
                  <a:gd name="connsiteX3" fmla="*/ 304071 w 608141"/>
                  <a:gd name="connsiteY3" fmla="*/ 45720 h 45719"/>
                  <a:gd name="connsiteX4" fmla="*/ 0 w 608141"/>
                  <a:gd name="connsiteY4" fmla="*/ 22860 h 45719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77628 h 100488"/>
                  <a:gd name="connsiteX1" fmla="*/ 304071 w 608142"/>
                  <a:gd name="connsiteY1" fmla="*/ 0 h 100488"/>
                  <a:gd name="connsiteX2" fmla="*/ 608142 w 608142"/>
                  <a:gd name="connsiteY2" fmla="*/ 77628 h 100488"/>
                  <a:gd name="connsiteX3" fmla="*/ 304071 w 608142"/>
                  <a:gd name="connsiteY3" fmla="*/ 100488 h 100488"/>
                  <a:gd name="connsiteX4" fmla="*/ 0 w 608142"/>
                  <a:gd name="connsiteY4" fmla="*/ 77628 h 100488"/>
                  <a:gd name="connsiteX0" fmla="*/ 0 w 608142"/>
                  <a:gd name="connsiteY0" fmla="*/ 77628 h 79785"/>
                  <a:gd name="connsiteX1" fmla="*/ 304071 w 608142"/>
                  <a:gd name="connsiteY1" fmla="*/ 0 h 79785"/>
                  <a:gd name="connsiteX2" fmla="*/ 608142 w 608142"/>
                  <a:gd name="connsiteY2" fmla="*/ 77628 h 79785"/>
                  <a:gd name="connsiteX3" fmla="*/ 308833 w 608142"/>
                  <a:gd name="connsiteY3" fmla="*/ 43338 h 79785"/>
                  <a:gd name="connsiteX4" fmla="*/ 0 w 608142"/>
                  <a:gd name="connsiteY4" fmla="*/ 77628 h 79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8142" h="79785">
                    <a:moveTo>
                      <a:pt x="0" y="77628"/>
                    </a:moveTo>
                    <a:cubicBezTo>
                      <a:pt x="0" y="65003"/>
                      <a:pt x="136137" y="0"/>
                      <a:pt x="304071" y="0"/>
                    </a:cubicBezTo>
                    <a:cubicBezTo>
                      <a:pt x="472005" y="0"/>
                      <a:pt x="608142" y="65003"/>
                      <a:pt x="608142" y="77628"/>
                    </a:cubicBezTo>
                    <a:cubicBezTo>
                      <a:pt x="608142" y="90253"/>
                      <a:pt x="476767" y="43338"/>
                      <a:pt x="308833" y="43338"/>
                    </a:cubicBezTo>
                    <a:cubicBezTo>
                      <a:pt x="140899" y="43338"/>
                      <a:pt x="0" y="90253"/>
                      <a:pt x="0" y="77628"/>
                    </a:cubicBez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15" name="楕円 1888">
                <a:extLst>
                  <a:ext uri="{FF2B5EF4-FFF2-40B4-BE49-F238E27FC236}">
                    <a16:creationId xmlns:a16="http://schemas.microsoft.com/office/drawing/2014/main" id="{8057C922-C9B6-488F-B7B0-97F7502FAC90}"/>
                  </a:ext>
                </a:extLst>
              </p:cNvPr>
              <p:cNvSpPr/>
              <p:nvPr/>
            </p:nvSpPr>
            <p:spPr bwMode="auto">
              <a:xfrm rot="1764616">
                <a:off x="1338693" y="683195"/>
                <a:ext cx="488671" cy="53819"/>
              </a:xfrm>
              <a:custGeom>
                <a:avLst/>
                <a:gdLst>
                  <a:gd name="connsiteX0" fmla="*/ 0 w 608141"/>
                  <a:gd name="connsiteY0" fmla="*/ 22860 h 45719"/>
                  <a:gd name="connsiteX1" fmla="*/ 304071 w 608141"/>
                  <a:gd name="connsiteY1" fmla="*/ 0 h 45719"/>
                  <a:gd name="connsiteX2" fmla="*/ 608142 w 608141"/>
                  <a:gd name="connsiteY2" fmla="*/ 22860 h 45719"/>
                  <a:gd name="connsiteX3" fmla="*/ 304071 w 608141"/>
                  <a:gd name="connsiteY3" fmla="*/ 45720 h 45719"/>
                  <a:gd name="connsiteX4" fmla="*/ 0 w 608141"/>
                  <a:gd name="connsiteY4" fmla="*/ 22860 h 45719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77628 h 100488"/>
                  <a:gd name="connsiteX1" fmla="*/ 304071 w 608142"/>
                  <a:gd name="connsiteY1" fmla="*/ 0 h 100488"/>
                  <a:gd name="connsiteX2" fmla="*/ 608142 w 608142"/>
                  <a:gd name="connsiteY2" fmla="*/ 77628 h 100488"/>
                  <a:gd name="connsiteX3" fmla="*/ 304071 w 608142"/>
                  <a:gd name="connsiteY3" fmla="*/ 100488 h 100488"/>
                  <a:gd name="connsiteX4" fmla="*/ 0 w 608142"/>
                  <a:gd name="connsiteY4" fmla="*/ 77628 h 100488"/>
                  <a:gd name="connsiteX0" fmla="*/ 0 w 608142"/>
                  <a:gd name="connsiteY0" fmla="*/ 77628 h 79785"/>
                  <a:gd name="connsiteX1" fmla="*/ 304071 w 608142"/>
                  <a:gd name="connsiteY1" fmla="*/ 0 h 79785"/>
                  <a:gd name="connsiteX2" fmla="*/ 608142 w 608142"/>
                  <a:gd name="connsiteY2" fmla="*/ 77628 h 79785"/>
                  <a:gd name="connsiteX3" fmla="*/ 308833 w 608142"/>
                  <a:gd name="connsiteY3" fmla="*/ 43338 h 79785"/>
                  <a:gd name="connsiteX4" fmla="*/ 0 w 608142"/>
                  <a:gd name="connsiteY4" fmla="*/ 77628 h 79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8142" h="79785">
                    <a:moveTo>
                      <a:pt x="0" y="77628"/>
                    </a:moveTo>
                    <a:cubicBezTo>
                      <a:pt x="0" y="65003"/>
                      <a:pt x="136137" y="0"/>
                      <a:pt x="304071" y="0"/>
                    </a:cubicBezTo>
                    <a:cubicBezTo>
                      <a:pt x="472005" y="0"/>
                      <a:pt x="608142" y="65003"/>
                      <a:pt x="608142" y="77628"/>
                    </a:cubicBezTo>
                    <a:cubicBezTo>
                      <a:pt x="608142" y="90253"/>
                      <a:pt x="476767" y="43338"/>
                      <a:pt x="308833" y="43338"/>
                    </a:cubicBezTo>
                    <a:cubicBezTo>
                      <a:pt x="140899" y="43338"/>
                      <a:pt x="0" y="90253"/>
                      <a:pt x="0" y="77628"/>
                    </a:cubicBez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75" name="テキスト ボックス 474">
              <a:extLst>
                <a:ext uri="{FF2B5EF4-FFF2-40B4-BE49-F238E27FC236}">
                  <a16:creationId xmlns:a16="http://schemas.microsoft.com/office/drawing/2014/main" id="{92624B2C-4437-467B-AC78-823EAE971518}"/>
                </a:ext>
              </a:extLst>
            </p:cNvPr>
            <p:cNvSpPr txBox="1"/>
            <p:nvPr/>
          </p:nvSpPr>
          <p:spPr>
            <a:xfrm rot="20178291">
              <a:off x="7141146" y="5078985"/>
              <a:ext cx="560436" cy="235973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FadeLeft">
                <a:avLst>
                  <a:gd name="adj" fmla="val 21298"/>
                </a:avLst>
              </a:prstTxWarp>
              <a:spAutoFit/>
            </a:bodyPr>
            <a:lstStyle/>
            <a:p>
              <a:r>
                <a:rPr kumimoji="1" lang="ja-JP" altLang="en-US" dirty="0"/>
                <a:t>♪♪♪</a:t>
              </a:r>
            </a:p>
          </p:txBody>
        </p:sp>
        <p:grpSp>
          <p:nvGrpSpPr>
            <p:cNvPr id="476" name="グループ化 475">
              <a:extLst>
                <a:ext uri="{FF2B5EF4-FFF2-40B4-BE49-F238E27FC236}">
                  <a16:creationId xmlns:a16="http://schemas.microsoft.com/office/drawing/2014/main" id="{076A640C-F19C-4716-ABE7-CE5D3BDCBAE2}"/>
                </a:ext>
              </a:extLst>
            </p:cNvPr>
            <p:cNvGrpSpPr/>
            <p:nvPr/>
          </p:nvGrpSpPr>
          <p:grpSpPr>
            <a:xfrm>
              <a:off x="6797139" y="5614574"/>
              <a:ext cx="84674" cy="102528"/>
              <a:chOff x="423211" y="4606229"/>
              <a:chExt cx="1565792" cy="738340"/>
            </a:xfrm>
          </p:grpSpPr>
          <p:sp>
            <p:nvSpPr>
              <p:cNvPr id="508" name="楕円 12">
                <a:extLst>
                  <a:ext uri="{FF2B5EF4-FFF2-40B4-BE49-F238E27FC236}">
                    <a16:creationId xmlns:a16="http://schemas.microsoft.com/office/drawing/2014/main" id="{173C8D4E-61F5-40FA-A334-00AE71B26141}"/>
                  </a:ext>
                </a:extLst>
              </p:cNvPr>
              <p:cNvSpPr/>
              <p:nvPr/>
            </p:nvSpPr>
            <p:spPr bwMode="auto">
              <a:xfrm>
                <a:off x="423211" y="4606229"/>
                <a:ext cx="1565792" cy="738340"/>
              </a:xfrm>
              <a:custGeom>
                <a:avLst/>
                <a:gdLst>
                  <a:gd name="connsiteX0" fmla="*/ 0 w 183970"/>
                  <a:gd name="connsiteY0" fmla="*/ 43375 h 86749"/>
                  <a:gd name="connsiteX1" fmla="*/ 91985 w 183970"/>
                  <a:gd name="connsiteY1" fmla="*/ 0 h 86749"/>
                  <a:gd name="connsiteX2" fmla="*/ 183970 w 183970"/>
                  <a:gd name="connsiteY2" fmla="*/ 43375 h 86749"/>
                  <a:gd name="connsiteX3" fmla="*/ 91985 w 183970"/>
                  <a:gd name="connsiteY3" fmla="*/ 86750 h 86749"/>
                  <a:gd name="connsiteX4" fmla="*/ 0 w 183970"/>
                  <a:gd name="connsiteY4" fmla="*/ 43375 h 86749"/>
                  <a:gd name="connsiteX0" fmla="*/ 0 w 183970"/>
                  <a:gd name="connsiteY0" fmla="*/ 43375 h 86750"/>
                  <a:gd name="connsiteX1" fmla="*/ 91985 w 183970"/>
                  <a:gd name="connsiteY1" fmla="*/ 0 h 86750"/>
                  <a:gd name="connsiteX2" fmla="*/ 183970 w 183970"/>
                  <a:gd name="connsiteY2" fmla="*/ 43375 h 86750"/>
                  <a:gd name="connsiteX3" fmla="*/ 91985 w 183970"/>
                  <a:gd name="connsiteY3" fmla="*/ 86750 h 86750"/>
                  <a:gd name="connsiteX4" fmla="*/ 0 w 183970"/>
                  <a:gd name="connsiteY4" fmla="*/ 43375 h 86750"/>
                  <a:gd name="connsiteX0" fmla="*/ 0 w 183970"/>
                  <a:gd name="connsiteY0" fmla="*/ 43375 h 86750"/>
                  <a:gd name="connsiteX1" fmla="*/ 91985 w 183970"/>
                  <a:gd name="connsiteY1" fmla="*/ 0 h 86750"/>
                  <a:gd name="connsiteX2" fmla="*/ 183970 w 183970"/>
                  <a:gd name="connsiteY2" fmla="*/ 43375 h 86750"/>
                  <a:gd name="connsiteX3" fmla="*/ 91985 w 183970"/>
                  <a:gd name="connsiteY3" fmla="*/ 86750 h 86750"/>
                  <a:gd name="connsiteX4" fmla="*/ 0 w 183970"/>
                  <a:gd name="connsiteY4" fmla="*/ 43375 h 86750"/>
                  <a:gd name="connsiteX0" fmla="*/ 0 w 183970"/>
                  <a:gd name="connsiteY0" fmla="*/ 43375 h 86750"/>
                  <a:gd name="connsiteX1" fmla="*/ 91985 w 183970"/>
                  <a:gd name="connsiteY1" fmla="*/ 0 h 86750"/>
                  <a:gd name="connsiteX2" fmla="*/ 183970 w 183970"/>
                  <a:gd name="connsiteY2" fmla="*/ 43375 h 86750"/>
                  <a:gd name="connsiteX3" fmla="*/ 91985 w 183970"/>
                  <a:gd name="connsiteY3" fmla="*/ 86750 h 86750"/>
                  <a:gd name="connsiteX4" fmla="*/ 0 w 183970"/>
                  <a:gd name="connsiteY4" fmla="*/ 43375 h 86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970" h="86750">
                    <a:moveTo>
                      <a:pt x="0" y="43375"/>
                    </a:moveTo>
                    <a:cubicBezTo>
                      <a:pt x="0" y="19420"/>
                      <a:pt x="41183" y="0"/>
                      <a:pt x="91985" y="0"/>
                    </a:cubicBezTo>
                    <a:cubicBezTo>
                      <a:pt x="142787" y="0"/>
                      <a:pt x="183970" y="19420"/>
                      <a:pt x="183970" y="43375"/>
                    </a:cubicBezTo>
                    <a:cubicBezTo>
                      <a:pt x="183970" y="67330"/>
                      <a:pt x="142787" y="86750"/>
                      <a:pt x="91985" y="86750"/>
                    </a:cubicBezTo>
                    <a:cubicBezTo>
                      <a:pt x="41183" y="86750"/>
                      <a:pt x="0" y="67330"/>
                      <a:pt x="0" y="43375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9" name="フリーフォーム: 図形 508">
                <a:extLst>
                  <a:ext uri="{FF2B5EF4-FFF2-40B4-BE49-F238E27FC236}">
                    <a16:creationId xmlns:a16="http://schemas.microsoft.com/office/drawing/2014/main" id="{B3E1D211-E699-4791-942B-0779079FB2E1}"/>
                  </a:ext>
                </a:extLst>
              </p:cNvPr>
              <p:cNvSpPr/>
              <p:nvPr/>
            </p:nvSpPr>
            <p:spPr bwMode="auto">
              <a:xfrm>
                <a:off x="545463" y="4999086"/>
                <a:ext cx="1321291" cy="345434"/>
              </a:xfrm>
              <a:custGeom>
                <a:avLst/>
                <a:gdLst>
                  <a:gd name="connsiteX0" fmla="*/ 660645 w 1321291"/>
                  <a:gd name="connsiteY0" fmla="*/ 0 h 345434"/>
                  <a:gd name="connsiteX1" fmla="*/ 1309835 w 1321291"/>
                  <a:gd name="connsiteY1" fmla="*/ 162765 h 345434"/>
                  <a:gd name="connsiteX2" fmla="*/ 1321291 w 1321291"/>
                  <a:gd name="connsiteY2" fmla="*/ 172717 h 345434"/>
                  <a:gd name="connsiteX3" fmla="*/ 1309835 w 1321291"/>
                  <a:gd name="connsiteY3" fmla="*/ 182669 h 345434"/>
                  <a:gd name="connsiteX4" fmla="*/ 660645 w 1321291"/>
                  <a:gd name="connsiteY4" fmla="*/ 345434 h 345434"/>
                  <a:gd name="connsiteX5" fmla="*/ 11455 w 1321291"/>
                  <a:gd name="connsiteY5" fmla="*/ 182669 h 345434"/>
                  <a:gd name="connsiteX6" fmla="*/ 0 w 1321291"/>
                  <a:gd name="connsiteY6" fmla="*/ 172717 h 345434"/>
                  <a:gd name="connsiteX7" fmla="*/ 11455 w 1321291"/>
                  <a:gd name="connsiteY7" fmla="*/ 162765 h 345434"/>
                  <a:gd name="connsiteX8" fmla="*/ 660645 w 1321291"/>
                  <a:gd name="connsiteY8" fmla="*/ 0 h 3454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21291" h="345434">
                    <a:moveTo>
                      <a:pt x="660645" y="0"/>
                    </a:moveTo>
                    <a:cubicBezTo>
                      <a:pt x="930884" y="0"/>
                      <a:pt x="1169143" y="64565"/>
                      <a:pt x="1309835" y="162765"/>
                    </a:cubicBezTo>
                    <a:lnTo>
                      <a:pt x="1321291" y="172717"/>
                    </a:lnTo>
                    <a:lnTo>
                      <a:pt x="1309835" y="182669"/>
                    </a:lnTo>
                    <a:cubicBezTo>
                      <a:pt x="1169143" y="280869"/>
                      <a:pt x="930884" y="345434"/>
                      <a:pt x="660645" y="345434"/>
                    </a:cubicBezTo>
                    <a:cubicBezTo>
                      <a:pt x="390406" y="345434"/>
                      <a:pt x="152147" y="280869"/>
                      <a:pt x="11455" y="182669"/>
                    </a:cubicBezTo>
                    <a:lnTo>
                      <a:pt x="0" y="172717"/>
                    </a:lnTo>
                    <a:lnTo>
                      <a:pt x="11455" y="162765"/>
                    </a:lnTo>
                    <a:cubicBezTo>
                      <a:pt x="152147" y="64565"/>
                      <a:pt x="390406" y="0"/>
                      <a:pt x="660645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77" name="楕円 476">
              <a:extLst>
                <a:ext uri="{FF2B5EF4-FFF2-40B4-BE49-F238E27FC236}">
                  <a16:creationId xmlns:a16="http://schemas.microsoft.com/office/drawing/2014/main" id="{FD58ECD3-D947-4795-8A63-57746634A920}"/>
                </a:ext>
              </a:extLst>
            </p:cNvPr>
            <p:cNvSpPr/>
            <p:nvPr/>
          </p:nvSpPr>
          <p:spPr bwMode="auto">
            <a:xfrm>
              <a:off x="6677925" y="5549309"/>
              <a:ext cx="73447" cy="58384"/>
            </a:xfrm>
            <a:prstGeom prst="ellipse">
              <a:avLst/>
            </a:prstGeom>
            <a:solidFill>
              <a:srgbClr val="FF66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8" name="楕円 477">
              <a:extLst>
                <a:ext uri="{FF2B5EF4-FFF2-40B4-BE49-F238E27FC236}">
                  <a16:creationId xmlns:a16="http://schemas.microsoft.com/office/drawing/2014/main" id="{99FE955D-8FDF-4BAE-9375-34CC0FE8943D}"/>
                </a:ext>
              </a:extLst>
            </p:cNvPr>
            <p:cNvSpPr/>
            <p:nvPr/>
          </p:nvSpPr>
          <p:spPr bwMode="auto">
            <a:xfrm>
              <a:off x="6935100" y="5549309"/>
              <a:ext cx="73447" cy="58384"/>
            </a:xfrm>
            <a:prstGeom prst="ellipse">
              <a:avLst/>
            </a:prstGeom>
            <a:solidFill>
              <a:srgbClr val="FF66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79" name="グループ化 478">
              <a:extLst>
                <a:ext uri="{FF2B5EF4-FFF2-40B4-BE49-F238E27FC236}">
                  <a16:creationId xmlns:a16="http://schemas.microsoft.com/office/drawing/2014/main" id="{143CFFA3-E55E-481A-AC5D-9B3B99BADAB2}"/>
                </a:ext>
              </a:extLst>
            </p:cNvPr>
            <p:cNvGrpSpPr/>
            <p:nvPr/>
          </p:nvGrpSpPr>
          <p:grpSpPr>
            <a:xfrm>
              <a:off x="5956285" y="5417254"/>
              <a:ext cx="1771639" cy="626500"/>
              <a:chOff x="2188589" y="3553020"/>
              <a:chExt cx="1771639" cy="626500"/>
            </a:xfrm>
          </p:grpSpPr>
          <p:sp>
            <p:nvSpPr>
              <p:cNvPr id="499" name="楕円 2">
                <a:extLst>
                  <a:ext uri="{FF2B5EF4-FFF2-40B4-BE49-F238E27FC236}">
                    <a16:creationId xmlns:a16="http://schemas.microsoft.com/office/drawing/2014/main" id="{684AE97A-6BC5-41F4-8EA9-43644091AD05}"/>
                  </a:ext>
                </a:extLst>
              </p:cNvPr>
              <p:cNvSpPr/>
              <p:nvPr/>
            </p:nvSpPr>
            <p:spPr bwMode="auto">
              <a:xfrm>
                <a:off x="2188589" y="3608206"/>
                <a:ext cx="274568" cy="175656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0" name="楕円 2">
                <a:extLst>
                  <a:ext uri="{FF2B5EF4-FFF2-40B4-BE49-F238E27FC236}">
                    <a16:creationId xmlns:a16="http://schemas.microsoft.com/office/drawing/2014/main" id="{A79D21E2-D1F2-4CAE-9C76-AB84F39283DD}"/>
                  </a:ext>
                </a:extLst>
              </p:cNvPr>
              <p:cNvSpPr/>
              <p:nvPr/>
            </p:nvSpPr>
            <p:spPr bwMode="auto">
              <a:xfrm>
                <a:off x="2236163" y="3719830"/>
                <a:ext cx="249416" cy="207232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1" name="楕円 2">
                <a:extLst>
                  <a:ext uri="{FF2B5EF4-FFF2-40B4-BE49-F238E27FC236}">
                    <a16:creationId xmlns:a16="http://schemas.microsoft.com/office/drawing/2014/main" id="{29EE4008-1326-4CBA-9FE0-DA7D2944B2B1}"/>
                  </a:ext>
                </a:extLst>
              </p:cNvPr>
              <p:cNvSpPr/>
              <p:nvPr/>
            </p:nvSpPr>
            <p:spPr bwMode="auto">
              <a:xfrm>
                <a:off x="2345637" y="3835509"/>
                <a:ext cx="314895" cy="203177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7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2" name="楕円 2">
                <a:extLst>
                  <a:ext uri="{FF2B5EF4-FFF2-40B4-BE49-F238E27FC236}">
                    <a16:creationId xmlns:a16="http://schemas.microsoft.com/office/drawing/2014/main" id="{140C2CB7-A0F8-4F94-9E4A-0E1B3A62B718}"/>
                  </a:ext>
                </a:extLst>
              </p:cNvPr>
              <p:cNvSpPr/>
              <p:nvPr/>
            </p:nvSpPr>
            <p:spPr bwMode="auto">
              <a:xfrm>
                <a:off x="2518836" y="3948483"/>
                <a:ext cx="334992" cy="180406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3" name="楕円 2">
                <a:extLst>
                  <a:ext uri="{FF2B5EF4-FFF2-40B4-BE49-F238E27FC236}">
                    <a16:creationId xmlns:a16="http://schemas.microsoft.com/office/drawing/2014/main" id="{9061D7AE-54CA-4D2C-A484-F2F4CDD54D32}"/>
                  </a:ext>
                </a:extLst>
              </p:cNvPr>
              <p:cNvSpPr/>
              <p:nvPr/>
            </p:nvSpPr>
            <p:spPr bwMode="auto">
              <a:xfrm>
                <a:off x="2753674" y="3998016"/>
                <a:ext cx="468630" cy="181504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4" name="楕円 2">
                <a:extLst>
                  <a:ext uri="{FF2B5EF4-FFF2-40B4-BE49-F238E27FC236}">
                    <a16:creationId xmlns:a16="http://schemas.microsoft.com/office/drawing/2014/main" id="{AF1483C7-3F20-4EBC-8036-8A58BA1A28C0}"/>
                  </a:ext>
                </a:extLst>
              </p:cNvPr>
              <p:cNvSpPr/>
              <p:nvPr/>
            </p:nvSpPr>
            <p:spPr bwMode="auto">
              <a:xfrm>
                <a:off x="3710812" y="3553020"/>
                <a:ext cx="249416" cy="207232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5" name="楕円 2">
                <a:extLst>
                  <a:ext uri="{FF2B5EF4-FFF2-40B4-BE49-F238E27FC236}">
                    <a16:creationId xmlns:a16="http://schemas.microsoft.com/office/drawing/2014/main" id="{94AB777E-3A1D-404C-82FF-4AC681734935}"/>
                  </a:ext>
                </a:extLst>
              </p:cNvPr>
              <p:cNvSpPr/>
              <p:nvPr/>
            </p:nvSpPr>
            <p:spPr bwMode="auto">
              <a:xfrm>
                <a:off x="3660322" y="3728664"/>
                <a:ext cx="297784" cy="205014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6" name="楕円 2">
                <a:extLst>
                  <a:ext uri="{FF2B5EF4-FFF2-40B4-BE49-F238E27FC236}">
                    <a16:creationId xmlns:a16="http://schemas.microsoft.com/office/drawing/2014/main" id="{7DA91D63-19B5-46CB-977D-DF00D09F9921}"/>
                  </a:ext>
                </a:extLst>
              </p:cNvPr>
              <p:cNvSpPr/>
              <p:nvPr/>
            </p:nvSpPr>
            <p:spPr bwMode="auto">
              <a:xfrm>
                <a:off x="3477309" y="3839339"/>
                <a:ext cx="320358" cy="196264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7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7" name="楕円 2">
                <a:extLst>
                  <a:ext uri="{FF2B5EF4-FFF2-40B4-BE49-F238E27FC236}">
                    <a16:creationId xmlns:a16="http://schemas.microsoft.com/office/drawing/2014/main" id="{CCF49D38-9815-4555-A9A8-CED376711AF4}"/>
                  </a:ext>
                </a:extLst>
              </p:cNvPr>
              <p:cNvSpPr/>
              <p:nvPr/>
            </p:nvSpPr>
            <p:spPr bwMode="auto">
              <a:xfrm>
                <a:off x="3132645" y="3936581"/>
                <a:ext cx="495716" cy="240077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80" name="グループ化 479">
              <a:extLst>
                <a:ext uri="{FF2B5EF4-FFF2-40B4-BE49-F238E27FC236}">
                  <a16:creationId xmlns:a16="http://schemas.microsoft.com/office/drawing/2014/main" id="{BCE489BE-13FD-468D-B54E-59266324E321}"/>
                </a:ext>
              </a:extLst>
            </p:cNvPr>
            <p:cNvGrpSpPr/>
            <p:nvPr/>
          </p:nvGrpSpPr>
          <p:grpSpPr>
            <a:xfrm>
              <a:off x="6545143" y="5588337"/>
              <a:ext cx="589391" cy="405809"/>
              <a:chOff x="7527601" y="2362437"/>
              <a:chExt cx="761945" cy="524617"/>
            </a:xfrm>
          </p:grpSpPr>
          <p:grpSp>
            <p:nvGrpSpPr>
              <p:cNvPr id="493" name="グループ化 492">
                <a:extLst>
                  <a:ext uri="{FF2B5EF4-FFF2-40B4-BE49-F238E27FC236}">
                    <a16:creationId xmlns:a16="http://schemas.microsoft.com/office/drawing/2014/main" id="{0A9C948F-5538-4067-90E4-0C1F44256904}"/>
                  </a:ext>
                </a:extLst>
              </p:cNvPr>
              <p:cNvGrpSpPr/>
              <p:nvPr/>
            </p:nvGrpSpPr>
            <p:grpSpPr>
              <a:xfrm rot="213713">
                <a:off x="7527601" y="2362437"/>
                <a:ext cx="299770" cy="524617"/>
                <a:chOff x="6528281" y="1072716"/>
                <a:chExt cx="447405" cy="782989"/>
              </a:xfrm>
            </p:grpSpPr>
            <p:sp>
              <p:nvSpPr>
                <p:cNvPr id="497" name="角丸四角形 515">
                  <a:extLst>
                    <a:ext uri="{FF2B5EF4-FFF2-40B4-BE49-F238E27FC236}">
                      <a16:creationId xmlns:a16="http://schemas.microsoft.com/office/drawing/2014/main" id="{C070794A-7799-4D86-B61C-E1D96E7A52A9}"/>
                    </a:ext>
                  </a:extLst>
                </p:cNvPr>
                <p:cNvSpPr/>
                <p:nvPr/>
              </p:nvSpPr>
              <p:spPr>
                <a:xfrm rot="3126630" flipH="1">
                  <a:off x="6561212" y="1177848"/>
                  <a:ext cx="210375" cy="5694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8" name="フリーフォーム: 図形 497">
                  <a:extLst>
                    <a:ext uri="{FF2B5EF4-FFF2-40B4-BE49-F238E27FC236}">
                      <a16:creationId xmlns:a16="http://schemas.microsoft.com/office/drawing/2014/main" id="{7B4A8B80-82AF-4444-B917-89A5343C1C80}"/>
                    </a:ext>
                  </a:extLst>
                </p:cNvPr>
                <p:cNvSpPr/>
                <p:nvPr/>
              </p:nvSpPr>
              <p:spPr bwMode="auto">
                <a:xfrm>
                  <a:off x="6528281" y="1072716"/>
                  <a:ext cx="447405" cy="782989"/>
                </a:xfrm>
                <a:custGeom>
                  <a:avLst/>
                  <a:gdLst>
                    <a:gd name="connsiteX0" fmla="*/ 164297 w 413430"/>
                    <a:gd name="connsiteY0" fmla="*/ 743 h 711253"/>
                    <a:gd name="connsiteX1" fmla="*/ 201937 w 413430"/>
                    <a:gd name="connsiteY1" fmla="*/ 24820 h 711253"/>
                    <a:gd name="connsiteX2" fmla="*/ 219940 w 413430"/>
                    <a:gd name="connsiteY2" fmla="*/ 106738 h 711253"/>
                    <a:gd name="connsiteX3" fmla="*/ 289415 w 413430"/>
                    <a:gd name="connsiteY3" fmla="*/ 182836 h 711253"/>
                    <a:gd name="connsiteX4" fmla="*/ 291201 w 413430"/>
                    <a:gd name="connsiteY4" fmla="*/ 185811 h 711253"/>
                    <a:gd name="connsiteX5" fmla="*/ 386726 w 413430"/>
                    <a:gd name="connsiteY5" fmla="*/ 205326 h 711253"/>
                    <a:gd name="connsiteX6" fmla="*/ 408423 w 413430"/>
                    <a:gd name="connsiteY6" fmla="*/ 219986 h 711253"/>
                    <a:gd name="connsiteX7" fmla="*/ 413430 w 413430"/>
                    <a:gd name="connsiteY7" fmla="*/ 232108 h 711253"/>
                    <a:gd name="connsiteX8" fmla="*/ 413398 w 413430"/>
                    <a:gd name="connsiteY8" fmla="*/ 245694 h 711253"/>
                    <a:gd name="connsiteX9" fmla="*/ 398738 w 413430"/>
                    <a:gd name="connsiteY9" fmla="*/ 267390 h 711253"/>
                    <a:gd name="connsiteX10" fmla="*/ 373030 w 413430"/>
                    <a:gd name="connsiteY10" fmla="*/ 272365 h 711253"/>
                    <a:gd name="connsiteX11" fmla="*/ 322593 w 413430"/>
                    <a:gd name="connsiteY11" fmla="*/ 262063 h 711253"/>
                    <a:gd name="connsiteX12" fmla="*/ 290271 w 413430"/>
                    <a:gd name="connsiteY12" fmla="*/ 269980 h 711253"/>
                    <a:gd name="connsiteX13" fmla="*/ 176613 w 413430"/>
                    <a:gd name="connsiteY13" fmla="*/ 640149 h 711253"/>
                    <a:gd name="connsiteX14" fmla="*/ 55649 w 413430"/>
                    <a:gd name="connsiteY14" fmla="*/ 709561 h 711253"/>
                    <a:gd name="connsiteX15" fmla="*/ 7668 w 413430"/>
                    <a:gd name="connsiteY15" fmla="*/ 595740 h 711253"/>
                    <a:gd name="connsiteX16" fmla="*/ 186339 w 413430"/>
                    <a:gd name="connsiteY16" fmla="*/ 252555 h 711253"/>
                    <a:gd name="connsiteX17" fmla="*/ 191681 w 413430"/>
                    <a:gd name="connsiteY17" fmla="*/ 196773 h 711253"/>
                    <a:gd name="connsiteX18" fmla="*/ 164833 w 413430"/>
                    <a:gd name="connsiteY18" fmla="*/ 138805 h 711253"/>
                    <a:gd name="connsiteX19" fmla="*/ 159768 w 413430"/>
                    <a:gd name="connsiteY19" fmla="*/ 127326 h 711253"/>
                    <a:gd name="connsiteX20" fmla="*/ 140221 w 413430"/>
                    <a:gd name="connsiteY20" fmla="*/ 38383 h 711253"/>
                    <a:gd name="connsiteX21" fmla="*/ 164297 w 413430"/>
                    <a:gd name="connsiteY21" fmla="*/ 743 h 711253"/>
                    <a:gd name="connsiteX0" fmla="*/ 156645 w 405778"/>
                    <a:gd name="connsiteY0" fmla="*/ 743 h 667156"/>
                    <a:gd name="connsiteX1" fmla="*/ 194285 w 405778"/>
                    <a:gd name="connsiteY1" fmla="*/ 24820 h 667156"/>
                    <a:gd name="connsiteX2" fmla="*/ 212288 w 405778"/>
                    <a:gd name="connsiteY2" fmla="*/ 106738 h 667156"/>
                    <a:gd name="connsiteX3" fmla="*/ 281763 w 405778"/>
                    <a:gd name="connsiteY3" fmla="*/ 182836 h 667156"/>
                    <a:gd name="connsiteX4" fmla="*/ 283549 w 405778"/>
                    <a:gd name="connsiteY4" fmla="*/ 185811 h 667156"/>
                    <a:gd name="connsiteX5" fmla="*/ 379074 w 405778"/>
                    <a:gd name="connsiteY5" fmla="*/ 205326 h 667156"/>
                    <a:gd name="connsiteX6" fmla="*/ 400771 w 405778"/>
                    <a:gd name="connsiteY6" fmla="*/ 219986 h 667156"/>
                    <a:gd name="connsiteX7" fmla="*/ 405778 w 405778"/>
                    <a:gd name="connsiteY7" fmla="*/ 232108 h 667156"/>
                    <a:gd name="connsiteX8" fmla="*/ 405746 w 405778"/>
                    <a:gd name="connsiteY8" fmla="*/ 245694 h 667156"/>
                    <a:gd name="connsiteX9" fmla="*/ 391086 w 405778"/>
                    <a:gd name="connsiteY9" fmla="*/ 267390 h 667156"/>
                    <a:gd name="connsiteX10" fmla="*/ 365378 w 405778"/>
                    <a:gd name="connsiteY10" fmla="*/ 272365 h 667156"/>
                    <a:gd name="connsiteX11" fmla="*/ 314941 w 405778"/>
                    <a:gd name="connsiteY11" fmla="*/ 262063 h 667156"/>
                    <a:gd name="connsiteX12" fmla="*/ 282619 w 405778"/>
                    <a:gd name="connsiteY12" fmla="*/ 269980 h 667156"/>
                    <a:gd name="connsiteX13" fmla="*/ 168961 w 405778"/>
                    <a:gd name="connsiteY13" fmla="*/ 640149 h 667156"/>
                    <a:gd name="connsiteX14" fmla="*/ 16 w 405778"/>
                    <a:gd name="connsiteY14" fmla="*/ 595740 h 667156"/>
                    <a:gd name="connsiteX15" fmla="*/ 178687 w 405778"/>
                    <a:gd name="connsiteY15" fmla="*/ 252555 h 667156"/>
                    <a:gd name="connsiteX16" fmla="*/ 184029 w 405778"/>
                    <a:gd name="connsiteY16" fmla="*/ 196773 h 667156"/>
                    <a:gd name="connsiteX17" fmla="*/ 157181 w 405778"/>
                    <a:gd name="connsiteY17" fmla="*/ 138805 h 667156"/>
                    <a:gd name="connsiteX18" fmla="*/ 152116 w 405778"/>
                    <a:gd name="connsiteY18" fmla="*/ 127326 h 667156"/>
                    <a:gd name="connsiteX19" fmla="*/ 132569 w 405778"/>
                    <a:gd name="connsiteY19" fmla="*/ 38383 h 667156"/>
                    <a:gd name="connsiteX20" fmla="*/ 156645 w 405778"/>
                    <a:gd name="connsiteY20" fmla="*/ 743 h 667156"/>
                    <a:gd name="connsiteX0" fmla="*/ 130457 w 379590"/>
                    <a:gd name="connsiteY0" fmla="*/ 743 h 658211"/>
                    <a:gd name="connsiteX1" fmla="*/ 168097 w 379590"/>
                    <a:gd name="connsiteY1" fmla="*/ 24820 h 658211"/>
                    <a:gd name="connsiteX2" fmla="*/ 186100 w 379590"/>
                    <a:gd name="connsiteY2" fmla="*/ 106738 h 658211"/>
                    <a:gd name="connsiteX3" fmla="*/ 255575 w 379590"/>
                    <a:gd name="connsiteY3" fmla="*/ 182836 h 658211"/>
                    <a:gd name="connsiteX4" fmla="*/ 257361 w 379590"/>
                    <a:gd name="connsiteY4" fmla="*/ 185811 h 658211"/>
                    <a:gd name="connsiteX5" fmla="*/ 352886 w 379590"/>
                    <a:gd name="connsiteY5" fmla="*/ 205326 h 658211"/>
                    <a:gd name="connsiteX6" fmla="*/ 374583 w 379590"/>
                    <a:gd name="connsiteY6" fmla="*/ 219986 h 658211"/>
                    <a:gd name="connsiteX7" fmla="*/ 379590 w 379590"/>
                    <a:gd name="connsiteY7" fmla="*/ 232108 h 658211"/>
                    <a:gd name="connsiteX8" fmla="*/ 379558 w 379590"/>
                    <a:gd name="connsiteY8" fmla="*/ 245694 h 658211"/>
                    <a:gd name="connsiteX9" fmla="*/ 364898 w 379590"/>
                    <a:gd name="connsiteY9" fmla="*/ 267390 h 658211"/>
                    <a:gd name="connsiteX10" fmla="*/ 339190 w 379590"/>
                    <a:gd name="connsiteY10" fmla="*/ 272365 h 658211"/>
                    <a:gd name="connsiteX11" fmla="*/ 288753 w 379590"/>
                    <a:gd name="connsiteY11" fmla="*/ 262063 h 658211"/>
                    <a:gd name="connsiteX12" fmla="*/ 256431 w 379590"/>
                    <a:gd name="connsiteY12" fmla="*/ 269980 h 658211"/>
                    <a:gd name="connsiteX13" fmla="*/ 142773 w 379590"/>
                    <a:gd name="connsiteY13" fmla="*/ 640149 h 658211"/>
                    <a:gd name="connsiteX14" fmla="*/ 21 w 379590"/>
                    <a:gd name="connsiteY14" fmla="*/ 550496 h 658211"/>
                    <a:gd name="connsiteX15" fmla="*/ 152499 w 379590"/>
                    <a:gd name="connsiteY15" fmla="*/ 252555 h 658211"/>
                    <a:gd name="connsiteX16" fmla="*/ 157841 w 379590"/>
                    <a:gd name="connsiteY16" fmla="*/ 196773 h 658211"/>
                    <a:gd name="connsiteX17" fmla="*/ 130993 w 379590"/>
                    <a:gd name="connsiteY17" fmla="*/ 138805 h 658211"/>
                    <a:gd name="connsiteX18" fmla="*/ 125928 w 379590"/>
                    <a:gd name="connsiteY18" fmla="*/ 127326 h 658211"/>
                    <a:gd name="connsiteX19" fmla="*/ 106381 w 379590"/>
                    <a:gd name="connsiteY19" fmla="*/ 38383 h 658211"/>
                    <a:gd name="connsiteX20" fmla="*/ 130457 w 379590"/>
                    <a:gd name="connsiteY20" fmla="*/ 743 h 658211"/>
                    <a:gd name="connsiteX0" fmla="*/ 130438 w 379571"/>
                    <a:gd name="connsiteY0" fmla="*/ 743 h 623975"/>
                    <a:gd name="connsiteX1" fmla="*/ 168078 w 379571"/>
                    <a:gd name="connsiteY1" fmla="*/ 24820 h 623975"/>
                    <a:gd name="connsiteX2" fmla="*/ 186081 w 379571"/>
                    <a:gd name="connsiteY2" fmla="*/ 106738 h 623975"/>
                    <a:gd name="connsiteX3" fmla="*/ 255556 w 379571"/>
                    <a:gd name="connsiteY3" fmla="*/ 182836 h 623975"/>
                    <a:gd name="connsiteX4" fmla="*/ 257342 w 379571"/>
                    <a:gd name="connsiteY4" fmla="*/ 185811 h 623975"/>
                    <a:gd name="connsiteX5" fmla="*/ 352867 w 379571"/>
                    <a:gd name="connsiteY5" fmla="*/ 205326 h 623975"/>
                    <a:gd name="connsiteX6" fmla="*/ 374564 w 379571"/>
                    <a:gd name="connsiteY6" fmla="*/ 219986 h 623975"/>
                    <a:gd name="connsiteX7" fmla="*/ 379571 w 379571"/>
                    <a:gd name="connsiteY7" fmla="*/ 232108 h 623975"/>
                    <a:gd name="connsiteX8" fmla="*/ 379539 w 379571"/>
                    <a:gd name="connsiteY8" fmla="*/ 245694 h 623975"/>
                    <a:gd name="connsiteX9" fmla="*/ 364879 w 379571"/>
                    <a:gd name="connsiteY9" fmla="*/ 267390 h 623975"/>
                    <a:gd name="connsiteX10" fmla="*/ 339171 w 379571"/>
                    <a:gd name="connsiteY10" fmla="*/ 272365 h 623975"/>
                    <a:gd name="connsiteX11" fmla="*/ 288734 w 379571"/>
                    <a:gd name="connsiteY11" fmla="*/ 262063 h 623975"/>
                    <a:gd name="connsiteX12" fmla="*/ 256412 w 379571"/>
                    <a:gd name="connsiteY12" fmla="*/ 269980 h 623975"/>
                    <a:gd name="connsiteX13" fmla="*/ 154660 w 379571"/>
                    <a:gd name="connsiteY13" fmla="*/ 599668 h 623975"/>
                    <a:gd name="connsiteX14" fmla="*/ 2 w 379571"/>
                    <a:gd name="connsiteY14" fmla="*/ 550496 h 623975"/>
                    <a:gd name="connsiteX15" fmla="*/ 152480 w 379571"/>
                    <a:gd name="connsiteY15" fmla="*/ 252555 h 623975"/>
                    <a:gd name="connsiteX16" fmla="*/ 157822 w 379571"/>
                    <a:gd name="connsiteY16" fmla="*/ 196773 h 623975"/>
                    <a:gd name="connsiteX17" fmla="*/ 130974 w 379571"/>
                    <a:gd name="connsiteY17" fmla="*/ 138805 h 623975"/>
                    <a:gd name="connsiteX18" fmla="*/ 125909 w 379571"/>
                    <a:gd name="connsiteY18" fmla="*/ 127326 h 623975"/>
                    <a:gd name="connsiteX19" fmla="*/ 106362 w 379571"/>
                    <a:gd name="connsiteY19" fmla="*/ 38383 h 623975"/>
                    <a:gd name="connsiteX20" fmla="*/ 130438 w 379571"/>
                    <a:gd name="connsiteY20" fmla="*/ 743 h 623975"/>
                    <a:gd name="connsiteX0" fmla="*/ 130438 w 379571"/>
                    <a:gd name="connsiteY0" fmla="*/ 743 h 642999"/>
                    <a:gd name="connsiteX1" fmla="*/ 168078 w 379571"/>
                    <a:gd name="connsiteY1" fmla="*/ 24820 h 642999"/>
                    <a:gd name="connsiteX2" fmla="*/ 186081 w 379571"/>
                    <a:gd name="connsiteY2" fmla="*/ 106738 h 642999"/>
                    <a:gd name="connsiteX3" fmla="*/ 255556 w 379571"/>
                    <a:gd name="connsiteY3" fmla="*/ 182836 h 642999"/>
                    <a:gd name="connsiteX4" fmla="*/ 257342 w 379571"/>
                    <a:gd name="connsiteY4" fmla="*/ 185811 h 642999"/>
                    <a:gd name="connsiteX5" fmla="*/ 352867 w 379571"/>
                    <a:gd name="connsiteY5" fmla="*/ 205326 h 642999"/>
                    <a:gd name="connsiteX6" fmla="*/ 374564 w 379571"/>
                    <a:gd name="connsiteY6" fmla="*/ 219986 h 642999"/>
                    <a:gd name="connsiteX7" fmla="*/ 379571 w 379571"/>
                    <a:gd name="connsiteY7" fmla="*/ 232108 h 642999"/>
                    <a:gd name="connsiteX8" fmla="*/ 379539 w 379571"/>
                    <a:gd name="connsiteY8" fmla="*/ 245694 h 642999"/>
                    <a:gd name="connsiteX9" fmla="*/ 364879 w 379571"/>
                    <a:gd name="connsiteY9" fmla="*/ 267390 h 642999"/>
                    <a:gd name="connsiteX10" fmla="*/ 339171 w 379571"/>
                    <a:gd name="connsiteY10" fmla="*/ 272365 h 642999"/>
                    <a:gd name="connsiteX11" fmla="*/ 288734 w 379571"/>
                    <a:gd name="connsiteY11" fmla="*/ 262063 h 642999"/>
                    <a:gd name="connsiteX12" fmla="*/ 256412 w 379571"/>
                    <a:gd name="connsiteY12" fmla="*/ 269980 h 642999"/>
                    <a:gd name="connsiteX13" fmla="*/ 154660 w 379571"/>
                    <a:gd name="connsiteY13" fmla="*/ 599668 h 642999"/>
                    <a:gd name="connsiteX14" fmla="*/ 2 w 379571"/>
                    <a:gd name="connsiteY14" fmla="*/ 550496 h 642999"/>
                    <a:gd name="connsiteX15" fmla="*/ 152480 w 379571"/>
                    <a:gd name="connsiteY15" fmla="*/ 252555 h 642999"/>
                    <a:gd name="connsiteX16" fmla="*/ 157822 w 379571"/>
                    <a:gd name="connsiteY16" fmla="*/ 196773 h 642999"/>
                    <a:gd name="connsiteX17" fmla="*/ 130974 w 379571"/>
                    <a:gd name="connsiteY17" fmla="*/ 138805 h 642999"/>
                    <a:gd name="connsiteX18" fmla="*/ 125909 w 379571"/>
                    <a:gd name="connsiteY18" fmla="*/ 127326 h 642999"/>
                    <a:gd name="connsiteX19" fmla="*/ 106362 w 379571"/>
                    <a:gd name="connsiteY19" fmla="*/ 38383 h 642999"/>
                    <a:gd name="connsiteX20" fmla="*/ 130438 w 379571"/>
                    <a:gd name="connsiteY20" fmla="*/ 743 h 642999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58601 w 385305"/>
                    <a:gd name="connsiteY5" fmla="*/ 205326 h 648440"/>
                    <a:gd name="connsiteX6" fmla="*/ 380298 w 385305"/>
                    <a:gd name="connsiteY6" fmla="*/ 219986 h 648440"/>
                    <a:gd name="connsiteX7" fmla="*/ 385305 w 385305"/>
                    <a:gd name="connsiteY7" fmla="*/ 232108 h 648440"/>
                    <a:gd name="connsiteX8" fmla="*/ 385273 w 385305"/>
                    <a:gd name="connsiteY8" fmla="*/ 245694 h 648440"/>
                    <a:gd name="connsiteX9" fmla="*/ 370613 w 385305"/>
                    <a:gd name="connsiteY9" fmla="*/ 267390 h 648440"/>
                    <a:gd name="connsiteX10" fmla="*/ 344905 w 385305"/>
                    <a:gd name="connsiteY10" fmla="*/ 272365 h 648440"/>
                    <a:gd name="connsiteX11" fmla="*/ 294468 w 385305"/>
                    <a:gd name="connsiteY11" fmla="*/ 262063 h 648440"/>
                    <a:gd name="connsiteX12" fmla="*/ 262146 w 385305"/>
                    <a:gd name="connsiteY12" fmla="*/ 269980 h 648440"/>
                    <a:gd name="connsiteX13" fmla="*/ 160394 w 385305"/>
                    <a:gd name="connsiteY13" fmla="*/ 599668 h 648440"/>
                    <a:gd name="connsiteX14" fmla="*/ 5736 w 385305"/>
                    <a:gd name="connsiteY14" fmla="*/ 550496 h 648440"/>
                    <a:gd name="connsiteX15" fmla="*/ 158214 w 385305"/>
                    <a:gd name="connsiteY15" fmla="*/ 252555 h 648440"/>
                    <a:gd name="connsiteX16" fmla="*/ 163556 w 385305"/>
                    <a:gd name="connsiteY16" fmla="*/ 196773 h 648440"/>
                    <a:gd name="connsiteX17" fmla="*/ 136708 w 385305"/>
                    <a:gd name="connsiteY17" fmla="*/ 138805 h 648440"/>
                    <a:gd name="connsiteX18" fmla="*/ 131643 w 385305"/>
                    <a:gd name="connsiteY18" fmla="*/ 127326 h 648440"/>
                    <a:gd name="connsiteX19" fmla="*/ 112096 w 385305"/>
                    <a:gd name="connsiteY19" fmla="*/ 38383 h 648440"/>
                    <a:gd name="connsiteX20" fmla="*/ 136172 w 385305"/>
                    <a:gd name="connsiteY20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46563 w 385305"/>
                    <a:gd name="connsiteY5" fmla="*/ 213925 h 648440"/>
                    <a:gd name="connsiteX6" fmla="*/ 380298 w 385305"/>
                    <a:gd name="connsiteY6" fmla="*/ 219986 h 648440"/>
                    <a:gd name="connsiteX7" fmla="*/ 385305 w 385305"/>
                    <a:gd name="connsiteY7" fmla="*/ 232108 h 648440"/>
                    <a:gd name="connsiteX8" fmla="*/ 385273 w 385305"/>
                    <a:gd name="connsiteY8" fmla="*/ 245694 h 648440"/>
                    <a:gd name="connsiteX9" fmla="*/ 370613 w 385305"/>
                    <a:gd name="connsiteY9" fmla="*/ 267390 h 648440"/>
                    <a:gd name="connsiteX10" fmla="*/ 344905 w 385305"/>
                    <a:gd name="connsiteY10" fmla="*/ 272365 h 648440"/>
                    <a:gd name="connsiteX11" fmla="*/ 294468 w 385305"/>
                    <a:gd name="connsiteY11" fmla="*/ 262063 h 648440"/>
                    <a:gd name="connsiteX12" fmla="*/ 262146 w 385305"/>
                    <a:gd name="connsiteY12" fmla="*/ 269980 h 648440"/>
                    <a:gd name="connsiteX13" fmla="*/ 160394 w 385305"/>
                    <a:gd name="connsiteY13" fmla="*/ 599668 h 648440"/>
                    <a:gd name="connsiteX14" fmla="*/ 5736 w 385305"/>
                    <a:gd name="connsiteY14" fmla="*/ 550496 h 648440"/>
                    <a:gd name="connsiteX15" fmla="*/ 158214 w 385305"/>
                    <a:gd name="connsiteY15" fmla="*/ 252555 h 648440"/>
                    <a:gd name="connsiteX16" fmla="*/ 163556 w 385305"/>
                    <a:gd name="connsiteY16" fmla="*/ 196773 h 648440"/>
                    <a:gd name="connsiteX17" fmla="*/ 136708 w 385305"/>
                    <a:gd name="connsiteY17" fmla="*/ 138805 h 648440"/>
                    <a:gd name="connsiteX18" fmla="*/ 131643 w 385305"/>
                    <a:gd name="connsiteY18" fmla="*/ 127326 h 648440"/>
                    <a:gd name="connsiteX19" fmla="*/ 112096 w 385305"/>
                    <a:gd name="connsiteY19" fmla="*/ 38383 h 648440"/>
                    <a:gd name="connsiteX20" fmla="*/ 136172 w 385305"/>
                    <a:gd name="connsiteY20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80298 w 385305"/>
                    <a:gd name="connsiteY5" fmla="*/ 219986 h 648440"/>
                    <a:gd name="connsiteX6" fmla="*/ 385305 w 385305"/>
                    <a:gd name="connsiteY6" fmla="*/ 232108 h 648440"/>
                    <a:gd name="connsiteX7" fmla="*/ 385273 w 385305"/>
                    <a:gd name="connsiteY7" fmla="*/ 245694 h 648440"/>
                    <a:gd name="connsiteX8" fmla="*/ 370613 w 385305"/>
                    <a:gd name="connsiteY8" fmla="*/ 267390 h 648440"/>
                    <a:gd name="connsiteX9" fmla="*/ 344905 w 385305"/>
                    <a:gd name="connsiteY9" fmla="*/ 272365 h 648440"/>
                    <a:gd name="connsiteX10" fmla="*/ 294468 w 385305"/>
                    <a:gd name="connsiteY10" fmla="*/ 262063 h 648440"/>
                    <a:gd name="connsiteX11" fmla="*/ 262146 w 385305"/>
                    <a:gd name="connsiteY11" fmla="*/ 269980 h 648440"/>
                    <a:gd name="connsiteX12" fmla="*/ 160394 w 385305"/>
                    <a:gd name="connsiteY12" fmla="*/ 599668 h 648440"/>
                    <a:gd name="connsiteX13" fmla="*/ 5736 w 385305"/>
                    <a:gd name="connsiteY13" fmla="*/ 550496 h 648440"/>
                    <a:gd name="connsiteX14" fmla="*/ 158214 w 385305"/>
                    <a:gd name="connsiteY14" fmla="*/ 252555 h 648440"/>
                    <a:gd name="connsiteX15" fmla="*/ 163556 w 385305"/>
                    <a:gd name="connsiteY15" fmla="*/ 196773 h 648440"/>
                    <a:gd name="connsiteX16" fmla="*/ 136708 w 385305"/>
                    <a:gd name="connsiteY16" fmla="*/ 138805 h 648440"/>
                    <a:gd name="connsiteX17" fmla="*/ 131643 w 385305"/>
                    <a:gd name="connsiteY17" fmla="*/ 127326 h 648440"/>
                    <a:gd name="connsiteX18" fmla="*/ 112096 w 385305"/>
                    <a:gd name="connsiteY18" fmla="*/ 38383 h 648440"/>
                    <a:gd name="connsiteX19" fmla="*/ 136172 w 385305"/>
                    <a:gd name="connsiteY19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380298 w 385305"/>
                    <a:gd name="connsiteY4" fmla="*/ 219986 h 648440"/>
                    <a:gd name="connsiteX5" fmla="*/ 385305 w 385305"/>
                    <a:gd name="connsiteY5" fmla="*/ 232108 h 648440"/>
                    <a:gd name="connsiteX6" fmla="*/ 385273 w 385305"/>
                    <a:gd name="connsiteY6" fmla="*/ 245694 h 648440"/>
                    <a:gd name="connsiteX7" fmla="*/ 370613 w 385305"/>
                    <a:gd name="connsiteY7" fmla="*/ 267390 h 648440"/>
                    <a:gd name="connsiteX8" fmla="*/ 344905 w 385305"/>
                    <a:gd name="connsiteY8" fmla="*/ 272365 h 648440"/>
                    <a:gd name="connsiteX9" fmla="*/ 294468 w 385305"/>
                    <a:gd name="connsiteY9" fmla="*/ 262063 h 648440"/>
                    <a:gd name="connsiteX10" fmla="*/ 262146 w 385305"/>
                    <a:gd name="connsiteY10" fmla="*/ 269980 h 648440"/>
                    <a:gd name="connsiteX11" fmla="*/ 160394 w 385305"/>
                    <a:gd name="connsiteY11" fmla="*/ 599668 h 648440"/>
                    <a:gd name="connsiteX12" fmla="*/ 5736 w 385305"/>
                    <a:gd name="connsiteY12" fmla="*/ 550496 h 648440"/>
                    <a:gd name="connsiteX13" fmla="*/ 158214 w 385305"/>
                    <a:gd name="connsiteY13" fmla="*/ 252555 h 648440"/>
                    <a:gd name="connsiteX14" fmla="*/ 163556 w 385305"/>
                    <a:gd name="connsiteY14" fmla="*/ 196773 h 648440"/>
                    <a:gd name="connsiteX15" fmla="*/ 136708 w 385305"/>
                    <a:gd name="connsiteY15" fmla="*/ 138805 h 648440"/>
                    <a:gd name="connsiteX16" fmla="*/ 131643 w 385305"/>
                    <a:gd name="connsiteY16" fmla="*/ 127326 h 648440"/>
                    <a:gd name="connsiteX17" fmla="*/ 112096 w 385305"/>
                    <a:gd name="connsiteY17" fmla="*/ 38383 h 648440"/>
                    <a:gd name="connsiteX18" fmla="*/ 136172 w 385305"/>
                    <a:gd name="connsiteY18" fmla="*/ 743 h 648440"/>
                    <a:gd name="connsiteX0" fmla="*/ 136172 w 390618"/>
                    <a:gd name="connsiteY0" fmla="*/ 743 h 648440"/>
                    <a:gd name="connsiteX1" fmla="*/ 173812 w 390618"/>
                    <a:gd name="connsiteY1" fmla="*/ 24820 h 648440"/>
                    <a:gd name="connsiteX2" fmla="*/ 191815 w 390618"/>
                    <a:gd name="connsiteY2" fmla="*/ 106738 h 648440"/>
                    <a:gd name="connsiteX3" fmla="*/ 263009 w 390618"/>
                    <a:gd name="connsiteY3" fmla="*/ 200033 h 648440"/>
                    <a:gd name="connsiteX4" fmla="*/ 380298 w 390618"/>
                    <a:gd name="connsiteY4" fmla="*/ 219986 h 648440"/>
                    <a:gd name="connsiteX5" fmla="*/ 385305 w 390618"/>
                    <a:gd name="connsiteY5" fmla="*/ 232108 h 648440"/>
                    <a:gd name="connsiteX6" fmla="*/ 385273 w 390618"/>
                    <a:gd name="connsiteY6" fmla="*/ 245694 h 648440"/>
                    <a:gd name="connsiteX7" fmla="*/ 370613 w 390618"/>
                    <a:gd name="connsiteY7" fmla="*/ 267390 h 648440"/>
                    <a:gd name="connsiteX8" fmla="*/ 344905 w 390618"/>
                    <a:gd name="connsiteY8" fmla="*/ 272365 h 648440"/>
                    <a:gd name="connsiteX9" fmla="*/ 294468 w 390618"/>
                    <a:gd name="connsiteY9" fmla="*/ 262063 h 648440"/>
                    <a:gd name="connsiteX10" fmla="*/ 262146 w 390618"/>
                    <a:gd name="connsiteY10" fmla="*/ 269980 h 648440"/>
                    <a:gd name="connsiteX11" fmla="*/ 160394 w 390618"/>
                    <a:gd name="connsiteY11" fmla="*/ 599668 h 648440"/>
                    <a:gd name="connsiteX12" fmla="*/ 5736 w 390618"/>
                    <a:gd name="connsiteY12" fmla="*/ 550496 h 648440"/>
                    <a:gd name="connsiteX13" fmla="*/ 158214 w 390618"/>
                    <a:gd name="connsiteY13" fmla="*/ 252555 h 648440"/>
                    <a:gd name="connsiteX14" fmla="*/ 163556 w 390618"/>
                    <a:gd name="connsiteY14" fmla="*/ 196773 h 648440"/>
                    <a:gd name="connsiteX15" fmla="*/ 136708 w 390618"/>
                    <a:gd name="connsiteY15" fmla="*/ 138805 h 648440"/>
                    <a:gd name="connsiteX16" fmla="*/ 131643 w 390618"/>
                    <a:gd name="connsiteY16" fmla="*/ 127326 h 648440"/>
                    <a:gd name="connsiteX17" fmla="*/ 112096 w 390618"/>
                    <a:gd name="connsiteY17" fmla="*/ 38383 h 648440"/>
                    <a:gd name="connsiteX18" fmla="*/ 136172 w 390618"/>
                    <a:gd name="connsiteY18" fmla="*/ 743 h 648440"/>
                    <a:gd name="connsiteX0" fmla="*/ 136172 w 390618"/>
                    <a:gd name="connsiteY0" fmla="*/ 743 h 648440"/>
                    <a:gd name="connsiteX1" fmla="*/ 173812 w 390618"/>
                    <a:gd name="connsiteY1" fmla="*/ 24820 h 648440"/>
                    <a:gd name="connsiteX2" fmla="*/ 191815 w 390618"/>
                    <a:gd name="connsiteY2" fmla="*/ 106738 h 648440"/>
                    <a:gd name="connsiteX3" fmla="*/ 263009 w 390618"/>
                    <a:gd name="connsiteY3" fmla="*/ 200033 h 648440"/>
                    <a:gd name="connsiteX4" fmla="*/ 380298 w 390618"/>
                    <a:gd name="connsiteY4" fmla="*/ 219986 h 648440"/>
                    <a:gd name="connsiteX5" fmla="*/ 385305 w 390618"/>
                    <a:gd name="connsiteY5" fmla="*/ 232108 h 648440"/>
                    <a:gd name="connsiteX6" fmla="*/ 385273 w 390618"/>
                    <a:gd name="connsiteY6" fmla="*/ 245694 h 648440"/>
                    <a:gd name="connsiteX7" fmla="*/ 370613 w 390618"/>
                    <a:gd name="connsiteY7" fmla="*/ 267390 h 648440"/>
                    <a:gd name="connsiteX8" fmla="*/ 344905 w 390618"/>
                    <a:gd name="connsiteY8" fmla="*/ 272365 h 648440"/>
                    <a:gd name="connsiteX9" fmla="*/ 294468 w 390618"/>
                    <a:gd name="connsiteY9" fmla="*/ 262063 h 648440"/>
                    <a:gd name="connsiteX10" fmla="*/ 262146 w 390618"/>
                    <a:gd name="connsiteY10" fmla="*/ 269980 h 648440"/>
                    <a:gd name="connsiteX11" fmla="*/ 160394 w 390618"/>
                    <a:gd name="connsiteY11" fmla="*/ 599668 h 648440"/>
                    <a:gd name="connsiteX12" fmla="*/ 5736 w 390618"/>
                    <a:gd name="connsiteY12" fmla="*/ 550496 h 648440"/>
                    <a:gd name="connsiteX13" fmla="*/ 158214 w 390618"/>
                    <a:gd name="connsiteY13" fmla="*/ 252555 h 648440"/>
                    <a:gd name="connsiteX14" fmla="*/ 163556 w 390618"/>
                    <a:gd name="connsiteY14" fmla="*/ 196773 h 648440"/>
                    <a:gd name="connsiteX15" fmla="*/ 136708 w 390618"/>
                    <a:gd name="connsiteY15" fmla="*/ 138805 h 648440"/>
                    <a:gd name="connsiteX16" fmla="*/ 131643 w 390618"/>
                    <a:gd name="connsiteY16" fmla="*/ 127326 h 648440"/>
                    <a:gd name="connsiteX17" fmla="*/ 112096 w 390618"/>
                    <a:gd name="connsiteY17" fmla="*/ 38383 h 648440"/>
                    <a:gd name="connsiteX18" fmla="*/ 136172 w 390618"/>
                    <a:gd name="connsiteY18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3009 w 385305"/>
                    <a:gd name="connsiteY3" fmla="*/ 200033 h 648440"/>
                    <a:gd name="connsiteX4" fmla="*/ 385305 w 385305"/>
                    <a:gd name="connsiteY4" fmla="*/ 232108 h 648440"/>
                    <a:gd name="connsiteX5" fmla="*/ 385273 w 385305"/>
                    <a:gd name="connsiteY5" fmla="*/ 245694 h 648440"/>
                    <a:gd name="connsiteX6" fmla="*/ 370613 w 385305"/>
                    <a:gd name="connsiteY6" fmla="*/ 267390 h 648440"/>
                    <a:gd name="connsiteX7" fmla="*/ 344905 w 385305"/>
                    <a:gd name="connsiteY7" fmla="*/ 272365 h 648440"/>
                    <a:gd name="connsiteX8" fmla="*/ 294468 w 385305"/>
                    <a:gd name="connsiteY8" fmla="*/ 262063 h 648440"/>
                    <a:gd name="connsiteX9" fmla="*/ 262146 w 385305"/>
                    <a:gd name="connsiteY9" fmla="*/ 269980 h 648440"/>
                    <a:gd name="connsiteX10" fmla="*/ 160394 w 385305"/>
                    <a:gd name="connsiteY10" fmla="*/ 599668 h 648440"/>
                    <a:gd name="connsiteX11" fmla="*/ 5736 w 385305"/>
                    <a:gd name="connsiteY11" fmla="*/ 550496 h 648440"/>
                    <a:gd name="connsiteX12" fmla="*/ 158214 w 385305"/>
                    <a:gd name="connsiteY12" fmla="*/ 252555 h 648440"/>
                    <a:gd name="connsiteX13" fmla="*/ 163556 w 385305"/>
                    <a:gd name="connsiteY13" fmla="*/ 196773 h 648440"/>
                    <a:gd name="connsiteX14" fmla="*/ 136708 w 385305"/>
                    <a:gd name="connsiteY14" fmla="*/ 138805 h 648440"/>
                    <a:gd name="connsiteX15" fmla="*/ 131643 w 385305"/>
                    <a:gd name="connsiteY15" fmla="*/ 127326 h 648440"/>
                    <a:gd name="connsiteX16" fmla="*/ 112096 w 385305"/>
                    <a:gd name="connsiteY16" fmla="*/ 38383 h 648440"/>
                    <a:gd name="connsiteX17" fmla="*/ 136172 w 385305"/>
                    <a:gd name="connsiteY17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344905 w 385273"/>
                    <a:gd name="connsiteY6" fmla="*/ 272365 h 648440"/>
                    <a:gd name="connsiteX7" fmla="*/ 294468 w 385273"/>
                    <a:gd name="connsiteY7" fmla="*/ 262063 h 648440"/>
                    <a:gd name="connsiteX8" fmla="*/ 262146 w 385273"/>
                    <a:gd name="connsiteY8" fmla="*/ 269980 h 648440"/>
                    <a:gd name="connsiteX9" fmla="*/ 160394 w 385273"/>
                    <a:gd name="connsiteY9" fmla="*/ 599668 h 648440"/>
                    <a:gd name="connsiteX10" fmla="*/ 5736 w 385273"/>
                    <a:gd name="connsiteY10" fmla="*/ 550496 h 648440"/>
                    <a:gd name="connsiteX11" fmla="*/ 158214 w 385273"/>
                    <a:gd name="connsiteY11" fmla="*/ 252555 h 648440"/>
                    <a:gd name="connsiteX12" fmla="*/ 163556 w 385273"/>
                    <a:gd name="connsiteY12" fmla="*/ 196773 h 648440"/>
                    <a:gd name="connsiteX13" fmla="*/ 136708 w 385273"/>
                    <a:gd name="connsiteY13" fmla="*/ 138805 h 648440"/>
                    <a:gd name="connsiteX14" fmla="*/ 131643 w 385273"/>
                    <a:gd name="connsiteY14" fmla="*/ 127326 h 648440"/>
                    <a:gd name="connsiteX15" fmla="*/ 112096 w 385273"/>
                    <a:gd name="connsiteY15" fmla="*/ 38383 h 648440"/>
                    <a:gd name="connsiteX16" fmla="*/ 136172 w 385273"/>
                    <a:gd name="connsiteY16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344905 w 385273"/>
                    <a:gd name="connsiteY6" fmla="*/ 272365 h 648440"/>
                    <a:gd name="connsiteX7" fmla="*/ 294468 w 385273"/>
                    <a:gd name="connsiteY7" fmla="*/ 262063 h 648440"/>
                    <a:gd name="connsiteX8" fmla="*/ 262146 w 385273"/>
                    <a:gd name="connsiteY8" fmla="*/ 269980 h 648440"/>
                    <a:gd name="connsiteX9" fmla="*/ 160394 w 385273"/>
                    <a:gd name="connsiteY9" fmla="*/ 599668 h 648440"/>
                    <a:gd name="connsiteX10" fmla="*/ 5736 w 385273"/>
                    <a:gd name="connsiteY10" fmla="*/ 550496 h 648440"/>
                    <a:gd name="connsiteX11" fmla="*/ 158214 w 385273"/>
                    <a:gd name="connsiteY11" fmla="*/ 252555 h 648440"/>
                    <a:gd name="connsiteX12" fmla="*/ 163556 w 385273"/>
                    <a:gd name="connsiteY12" fmla="*/ 196773 h 648440"/>
                    <a:gd name="connsiteX13" fmla="*/ 136708 w 385273"/>
                    <a:gd name="connsiteY13" fmla="*/ 138805 h 648440"/>
                    <a:gd name="connsiteX14" fmla="*/ 131643 w 385273"/>
                    <a:gd name="connsiteY14" fmla="*/ 127326 h 648440"/>
                    <a:gd name="connsiteX15" fmla="*/ 112096 w 385273"/>
                    <a:gd name="connsiteY15" fmla="*/ 38383 h 648440"/>
                    <a:gd name="connsiteX16" fmla="*/ 136172 w 385273"/>
                    <a:gd name="connsiteY16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294468 w 385273"/>
                    <a:gd name="connsiteY6" fmla="*/ 262063 h 648440"/>
                    <a:gd name="connsiteX7" fmla="*/ 262146 w 385273"/>
                    <a:gd name="connsiteY7" fmla="*/ 269980 h 648440"/>
                    <a:gd name="connsiteX8" fmla="*/ 160394 w 385273"/>
                    <a:gd name="connsiteY8" fmla="*/ 599668 h 648440"/>
                    <a:gd name="connsiteX9" fmla="*/ 5736 w 385273"/>
                    <a:gd name="connsiteY9" fmla="*/ 550496 h 648440"/>
                    <a:gd name="connsiteX10" fmla="*/ 158214 w 385273"/>
                    <a:gd name="connsiteY10" fmla="*/ 252555 h 648440"/>
                    <a:gd name="connsiteX11" fmla="*/ 163556 w 385273"/>
                    <a:gd name="connsiteY11" fmla="*/ 196773 h 648440"/>
                    <a:gd name="connsiteX12" fmla="*/ 136708 w 385273"/>
                    <a:gd name="connsiteY12" fmla="*/ 138805 h 648440"/>
                    <a:gd name="connsiteX13" fmla="*/ 131643 w 385273"/>
                    <a:gd name="connsiteY13" fmla="*/ 127326 h 648440"/>
                    <a:gd name="connsiteX14" fmla="*/ 112096 w 385273"/>
                    <a:gd name="connsiteY14" fmla="*/ 38383 h 648440"/>
                    <a:gd name="connsiteX15" fmla="*/ 136172 w 385273"/>
                    <a:gd name="connsiteY15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294468 w 385273"/>
                    <a:gd name="connsiteY5" fmla="*/ 262063 h 648440"/>
                    <a:gd name="connsiteX6" fmla="*/ 262146 w 385273"/>
                    <a:gd name="connsiteY6" fmla="*/ 269980 h 648440"/>
                    <a:gd name="connsiteX7" fmla="*/ 160394 w 385273"/>
                    <a:gd name="connsiteY7" fmla="*/ 599668 h 648440"/>
                    <a:gd name="connsiteX8" fmla="*/ 5736 w 385273"/>
                    <a:gd name="connsiteY8" fmla="*/ 550496 h 648440"/>
                    <a:gd name="connsiteX9" fmla="*/ 158214 w 385273"/>
                    <a:gd name="connsiteY9" fmla="*/ 252555 h 648440"/>
                    <a:gd name="connsiteX10" fmla="*/ 163556 w 385273"/>
                    <a:gd name="connsiteY10" fmla="*/ 196773 h 648440"/>
                    <a:gd name="connsiteX11" fmla="*/ 136708 w 385273"/>
                    <a:gd name="connsiteY11" fmla="*/ 138805 h 648440"/>
                    <a:gd name="connsiteX12" fmla="*/ 131643 w 385273"/>
                    <a:gd name="connsiteY12" fmla="*/ 127326 h 648440"/>
                    <a:gd name="connsiteX13" fmla="*/ 112096 w 385273"/>
                    <a:gd name="connsiteY13" fmla="*/ 38383 h 648440"/>
                    <a:gd name="connsiteX14" fmla="*/ 136172 w 385273"/>
                    <a:gd name="connsiteY14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262146 w 385273"/>
                    <a:gd name="connsiteY5" fmla="*/ 269980 h 648440"/>
                    <a:gd name="connsiteX6" fmla="*/ 160394 w 385273"/>
                    <a:gd name="connsiteY6" fmla="*/ 599668 h 648440"/>
                    <a:gd name="connsiteX7" fmla="*/ 5736 w 385273"/>
                    <a:gd name="connsiteY7" fmla="*/ 550496 h 648440"/>
                    <a:gd name="connsiteX8" fmla="*/ 158214 w 385273"/>
                    <a:gd name="connsiteY8" fmla="*/ 252555 h 648440"/>
                    <a:gd name="connsiteX9" fmla="*/ 163556 w 385273"/>
                    <a:gd name="connsiteY9" fmla="*/ 196773 h 648440"/>
                    <a:gd name="connsiteX10" fmla="*/ 136708 w 385273"/>
                    <a:gd name="connsiteY10" fmla="*/ 138805 h 648440"/>
                    <a:gd name="connsiteX11" fmla="*/ 131643 w 385273"/>
                    <a:gd name="connsiteY11" fmla="*/ 127326 h 648440"/>
                    <a:gd name="connsiteX12" fmla="*/ 112096 w 385273"/>
                    <a:gd name="connsiteY12" fmla="*/ 38383 h 648440"/>
                    <a:gd name="connsiteX13" fmla="*/ 136172 w 385273"/>
                    <a:gd name="connsiteY13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36708 w 385484"/>
                    <a:gd name="connsiteY10" fmla="*/ 138805 h 648440"/>
                    <a:gd name="connsiteX11" fmla="*/ 131643 w 385484"/>
                    <a:gd name="connsiteY11" fmla="*/ 127326 h 648440"/>
                    <a:gd name="connsiteX12" fmla="*/ 112096 w 385484"/>
                    <a:gd name="connsiteY12" fmla="*/ 38383 h 648440"/>
                    <a:gd name="connsiteX13" fmla="*/ 136172 w 385484"/>
                    <a:gd name="connsiteY13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31643 w 385484"/>
                    <a:gd name="connsiteY10" fmla="*/ 127326 h 648440"/>
                    <a:gd name="connsiteX11" fmla="*/ 112096 w 385484"/>
                    <a:gd name="connsiteY11" fmla="*/ 38383 h 648440"/>
                    <a:gd name="connsiteX12" fmla="*/ 136172 w 385484"/>
                    <a:gd name="connsiteY12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12096 w 385484"/>
                    <a:gd name="connsiteY10" fmla="*/ 38383 h 648440"/>
                    <a:gd name="connsiteX11" fmla="*/ 136172 w 385484"/>
                    <a:gd name="connsiteY11" fmla="*/ 743 h 648440"/>
                    <a:gd name="connsiteX0" fmla="*/ 136172 w 385484"/>
                    <a:gd name="connsiteY0" fmla="*/ 336 h 648033"/>
                    <a:gd name="connsiteX1" fmla="*/ 173812 w 385484"/>
                    <a:gd name="connsiteY1" fmla="*/ 24413 h 648033"/>
                    <a:gd name="connsiteX2" fmla="*/ 191815 w 385484"/>
                    <a:gd name="connsiteY2" fmla="*/ 106331 h 648033"/>
                    <a:gd name="connsiteX3" fmla="*/ 263009 w 385484"/>
                    <a:gd name="connsiteY3" fmla="*/ 199626 h 648033"/>
                    <a:gd name="connsiteX4" fmla="*/ 385273 w 385484"/>
                    <a:gd name="connsiteY4" fmla="*/ 245287 h 648033"/>
                    <a:gd name="connsiteX5" fmla="*/ 262146 w 385484"/>
                    <a:gd name="connsiteY5" fmla="*/ 269573 h 648033"/>
                    <a:gd name="connsiteX6" fmla="*/ 160394 w 385484"/>
                    <a:gd name="connsiteY6" fmla="*/ 599261 h 648033"/>
                    <a:gd name="connsiteX7" fmla="*/ 5736 w 385484"/>
                    <a:gd name="connsiteY7" fmla="*/ 550089 h 648033"/>
                    <a:gd name="connsiteX8" fmla="*/ 158214 w 385484"/>
                    <a:gd name="connsiteY8" fmla="*/ 252148 h 648033"/>
                    <a:gd name="connsiteX9" fmla="*/ 163556 w 385484"/>
                    <a:gd name="connsiteY9" fmla="*/ 196366 h 648033"/>
                    <a:gd name="connsiteX10" fmla="*/ 123274 w 385484"/>
                    <a:gd name="connsiteY10" fmla="*/ 37976 h 648033"/>
                    <a:gd name="connsiteX11" fmla="*/ 136172 w 385484"/>
                    <a:gd name="connsiteY11" fmla="*/ 336 h 64803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459 h 648156"/>
                    <a:gd name="connsiteX1" fmla="*/ 166073 w 385484"/>
                    <a:gd name="connsiteY1" fmla="*/ 28835 h 648156"/>
                    <a:gd name="connsiteX2" fmla="*/ 191815 w 385484"/>
                    <a:gd name="connsiteY2" fmla="*/ 106454 h 648156"/>
                    <a:gd name="connsiteX3" fmla="*/ 263009 w 385484"/>
                    <a:gd name="connsiteY3" fmla="*/ 199749 h 648156"/>
                    <a:gd name="connsiteX4" fmla="*/ 385273 w 385484"/>
                    <a:gd name="connsiteY4" fmla="*/ 245410 h 648156"/>
                    <a:gd name="connsiteX5" fmla="*/ 262146 w 385484"/>
                    <a:gd name="connsiteY5" fmla="*/ 269696 h 648156"/>
                    <a:gd name="connsiteX6" fmla="*/ 160394 w 385484"/>
                    <a:gd name="connsiteY6" fmla="*/ 599384 h 648156"/>
                    <a:gd name="connsiteX7" fmla="*/ 5736 w 385484"/>
                    <a:gd name="connsiteY7" fmla="*/ 550212 h 648156"/>
                    <a:gd name="connsiteX8" fmla="*/ 158214 w 385484"/>
                    <a:gd name="connsiteY8" fmla="*/ 252271 h 648156"/>
                    <a:gd name="connsiteX9" fmla="*/ 163556 w 385484"/>
                    <a:gd name="connsiteY9" fmla="*/ 196489 h 648156"/>
                    <a:gd name="connsiteX10" fmla="*/ 123274 w 385484"/>
                    <a:gd name="connsiteY10" fmla="*/ 38099 h 648156"/>
                    <a:gd name="connsiteX11" fmla="*/ 136172 w 385484"/>
                    <a:gd name="connsiteY11" fmla="*/ 459 h 648156"/>
                    <a:gd name="connsiteX0" fmla="*/ 136172 w 385484"/>
                    <a:gd name="connsiteY0" fmla="*/ 459 h 648156"/>
                    <a:gd name="connsiteX1" fmla="*/ 166073 w 385484"/>
                    <a:gd name="connsiteY1" fmla="*/ 28835 h 648156"/>
                    <a:gd name="connsiteX2" fmla="*/ 191815 w 385484"/>
                    <a:gd name="connsiteY2" fmla="*/ 106454 h 648156"/>
                    <a:gd name="connsiteX3" fmla="*/ 263009 w 385484"/>
                    <a:gd name="connsiteY3" fmla="*/ 199749 h 648156"/>
                    <a:gd name="connsiteX4" fmla="*/ 385273 w 385484"/>
                    <a:gd name="connsiteY4" fmla="*/ 245410 h 648156"/>
                    <a:gd name="connsiteX5" fmla="*/ 262146 w 385484"/>
                    <a:gd name="connsiteY5" fmla="*/ 269696 h 648156"/>
                    <a:gd name="connsiteX6" fmla="*/ 160394 w 385484"/>
                    <a:gd name="connsiteY6" fmla="*/ 599384 h 648156"/>
                    <a:gd name="connsiteX7" fmla="*/ 5736 w 385484"/>
                    <a:gd name="connsiteY7" fmla="*/ 550212 h 648156"/>
                    <a:gd name="connsiteX8" fmla="*/ 158214 w 385484"/>
                    <a:gd name="connsiteY8" fmla="*/ 252271 h 648156"/>
                    <a:gd name="connsiteX9" fmla="*/ 163556 w 385484"/>
                    <a:gd name="connsiteY9" fmla="*/ 196489 h 648156"/>
                    <a:gd name="connsiteX10" fmla="*/ 123274 w 385484"/>
                    <a:gd name="connsiteY10" fmla="*/ 38099 h 648156"/>
                    <a:gd name="connsiteX11" fmla="*/ 136172 w 385484"/>
                    <a:gd name="connsiteY11" fmla="*/ 459 h 648156"/>
                    <a:gd name="connsiteX0" fmla="*/ 136172 w 385493"/>
                    <a:gd name="connsiteY0" fmla="*/ 459 h 648156"/>
                    <a:gd name="connsiteX1" fmla="*/ 166073 w 385493"/>
                    <a:gd name="connsiteY1" fmla="*/ 28835 h 648156"/>
                    <a:gd name="connsiteX2" fmla="*/ 191815 w 385493"/>
                    <a:gd name="connsiteY2" fmla="*/ 106454 h 648156"/>
                    <a:gd name="connsiteX3" fmla="*/ 263009 w 385493"/>
                    <a:gd name="connsiteY3" fmla="*/ 199749 h 648156"/>
                    <a:gd name="connsiteX4" fmla="*/ 385273 w 385493"/>
                    <a:gd name="connsiteY4" fmla="*/ 245410 h 648156"/>
                    <a:gd name="connsiteX5" fmla="*/ 262146 w 385493"/>
                    <a:gd name="connsiteY5" fmla="*/ 269696 h 648156"/>
                    <a:gd name="connsiteX6" fmla="*/ 160394 w 385493"/>
                    <a:gd name="connsiteY6" fmla="*/ 599384 h 648156"/>
                    <a:gd name="connsiteX7" fmla="*/ 5736 w 385493"/>
                    <a:gd name="connsiteY7" fmla="*/ 550212 h 648156"/>
                    <a:gd name="connsiteX8" fmla="*/ 158214 w 385493"/>
                    <a:gd name="connsiteY8" fmla="*/ 252271 h 648156"/>
                    <a:gd name="connsiteX9" fmla="*/ 163556 w 385493"/>
                    <a:gd name="connsiteY9" fmla="*/ 196489 h 648156"/>
                    <a:gd name="connsiteX10" fmla="*/ 123274 w 385493"/>
                    <a:gd name="connsiteY10" fmla="*/ 38099 h 648156"/>
                    <a:gd name="connsiteX11" fmla="*/ 136172 w 385493"/>
                    <a:gd name="connsiteY11" fmla="*/ 459 h 648156"/>
                    <a:gd name="connsiteX0" fmla="*/ 130451 w 379772"/>
                    <a:gd name="connsiteY0" fmla="*/ 459 h 642554"/>
                    <a:gd name="connsiteX1" fmla="*/ 160352 w 379772"/>
                    <a:gd name="connsiteY1" fmla="*/ 28835 h 642554"/>
                    <a:gd name="connsiteX2" fmla="*/ 186094 w 379772"/>
                    <a:gd name="connsiteY2" fmla="*/ 106454 h 642554"/>
                    <a:gd name="connsiteX3" fmla="*/ 257288 w 379772"/>
                    <a:gd name="connsiteY3" fmla="*/ 199749 h 642554"/>
                    <a:gd name="connsiteX4" fmla="*/ 379552 w 379772"/>
                    <a:gd name="connsiteY4" fmla="*/ 245410 h 642554"/>
                    <a:gd name="connsiteX5" fmla="*/ 256425 w 379772"/>
                    <a:gd name="connsiteY5" fmla="*/ 269696 h 642554"/>
                    <a:gd name="connsiteX6" fmla="*/ 154673 w 379772"/>
                    <a:gd name="connsiteY6" fmla="*/ 599384 h 642554"/>
                    <a:gd name="connsiteX7" fmla="*/ 15 w 379772"/>
                    <a:gd name="connsiteY7" fmla="*/ 550212 h 642554"/>
                    <a:gd name="connsiteX8" fmla="*/ 163957 w 379772"/>
                    <a:gd name="connsiteY8" fmla="*/ 256857 h 642554"/>
                    <a:gd name="connsiteX9" fmla="*/ 157835 w 379772"/>
                    <a:gd name="connsiteY9" fmla="*/ 196489 h 642554"/>
                    <a:gd name="connsiteX10" fmla="*/ 117553 w 379772"/>
                    <a:gd name="connsiteY10" fmla="*/ 38099 h 642554"/>
                    <a:gd name="connsiteX11" fmla="*/ 130451 w 379772"/>
                    <a:gd name="connsiteY11" fmla="*/ 459 h 642554"/>
                    <a:gd name="connsiteX0" fmla="*/ 106379 w 355700"/>
                    <a:gd name="connsiteY0" fmla="*/ 459 h 623177"/>
                    <a:gd name="connsiteX1" fmla="*/ 136280 w 355700"/>
                    <a:gd name="connsiteY1" fmla="*/ 28835 h 623177"/>
                    <a:gd name="connsiteX2" fmla="*/ 162022 w 355700"/>
                    <a:gd name="connsiteY2" fmla="*/ 106454 h 623177"/>
                    <a:gd name="connsiteX3" fmla="*/ 233216 w 355700"/>
                    <a:gd name="connsiteY3" fmla="*/ 199749 h 623177"/>
                    <a:gd name="connsiteX4" fmla="*/ 355480 w 355700"/>
                    <a:gd name="connsiteY4" fmla="*/ 245410 h 623177"/>
                    <a:gd name="connsiteX5" fmla="*/ 232353 w 355700"/>
                    <a:gd name="connsiteY5" fmla="*/ 269696 h 623177"/>
                    <a:gd name="connsiteX6" fmla="*/ 130601 w 355700"/>
                    <a:gd name="connsiteY6" fmla="*/ 599384 h 623177"/>
                    <a:gd name="connsiteX7" fmla="*/ 19 w 355700"/>
                    <a:gd name="connsiteY7" fmla="*/ 559384 h 623177"/>
                    <a:gd name="connsiteX8" fmla="*/ 139885 w 355700"/>
                    <a:gd name="connsiteY8" fmla="*/ 256857 h 623177"/>
                    <a:gd name="connsiteX9" fmla="*/ 133763 w 355700"/>
                    <a:gd name="connsiteY9" fmla="*/ 196489 h 623177"/>
                    <a:gd name="connsiteX10" fmla="*/ 93481 w 355700"/>
                    <a:gd name="connsiteY10" fmla="*/ 38099 h 623177"/>
                    <a:gd name="connsiteX11" fmla="*/ 106379 w 355700"/>
                    <a:gd name="connsiteY11" fmla="*/ 459 h 623177"/>
                    <a:gd name="connsiteX0" fmla="*/ 106440 w 355761"/>
                    <a:gd name="connsiteY0" fmla="*/ 459 h 622651"/>
                    <a:gd name="connsiteX1" fmla="*/ 136341 w 355761"/>
                    <a:gd name="connsiteY1" fmla="*/ 28835 h 622651"/>
                    <a:gd name="connsiteX2" fmla="*/ 162083 w 355761"/>
                    <a:gd name="connsiteY2" fmla="*/ 106454 h 622651"/>
                    <a:gd name="connsiteX3" fmla="*/ 233277 w 355761"/>
                    <a:gd name="connsiteY3" fmla="*/ 199749 h 622651"/>
                    <a:gd name="connsiteX4" fmla="*/ 355541 w 355761"/>
                    <a:gd name="connsiteY4" fmla="*/ 245410 h 622651"/>
                    <a:gd name="connsiteX5" fmla="*/ 232414 w 355761"/>
                    <a:gd name="connsiteY5" fmla="*/ 269696 h 622651"/>
                    <a:gd name="connsiteX6" fmla="*/ 130662 w 355761"/>
                    <a:gd name="connsiteY6" fmla="*/ 599384 h 622651"/>
                    <a:gd name="connsiteX7" fmla="*/ 80 w 355761"/>
                    <a:gd name="connsiteY7" fmla="*/ 559384 h 622651"/>
                    <a:gd name="connsiteX8" fmla="*/ 139946 w 355761"/>
                    <a:gd name="connsiteY8" fmla="*/ 256857 h 622651"/>
                    <a:gd name="connsiteX9" fmla="*/ 133824 w 355761"/>
                    <a:gd name="connsiteY9" fmla="*/ 196489 h 622651"/>
                    <a:gd name="connsiteX10" fmla="*/ 93542 w 355761"/>
                    <a:gd name="connsiteY10" fmla="*/ 38099 h 622651"/>
                    <a:gd name="connsiteX11" fmla="*/ 106440 w 355761"/>
                    <a:gd name="connsiteY11" fmla="*/ 459 h 622651"/>
                    <a:gd name="connsiteX0" fmla="*/ 106440 w 355543"/>
                    <a:gd name="connsiteY0" fmla="*/ 459 h 622227"/>
                    <a:gd name="connsiteX1" fmla="*/ 136341 w 355543"/>
                    <a:gd name="connsiteY1" fmla="*/ 28835 h 622227"/>
                    <a:gd name="connsiteX2" fmla="*/ 162083 w 355543"/>
                    <a:gd name="connsiteY2" fmla="*/ 106454 h 622227"/>
                    <a:gd name="connsiteX3" fmla="*/ 233277 w 355543"/>
                    <a:gd name="connsiteY3" fmla="*/ 199749 h 622227"/>
                    <a:gd name="connsiteX4" fmla="*/ 355541 w 355543"/>
                    <a:gd name="connsiteY4" fmla="*/ 245410 h 622227"/>
                    <a:gd name="connsiteX5" fmla="*/ 230121 w 355543"/>
                    <a:gd name="connsiteY5" fmla="*/ 275428 h 622227"/>
                    <a:gd name="connsiteX6" fmla="*/ 130662 w 355543"/>
                    <a:gd name="connsiteY6" fmla="*/ 599384 h 622227"/>
                    <a:gd name="connsiteX7" fmla="*/ 80 w 355543"/>
                    <a:gd name="connsiteY7" fmla="*/ 559384 h 622227"/>
                    <a:gd name="connsiteX8" fmla="*/ 139946 w 355543"/>
                    <a:gd name="connsiteY8" fmla="*/ 256857 h 622227"/>
                    <a:gd name="connsiteX9" fmla="*/ 133824 w 355543"/>
                    <a:gd name="connsiteY9" fmla="*/ 196489 h 622227"/>
                    <a:gd name="connsiteX10" fmla="*/ 93542 w 355543"/>
                    <a:gd name="connsiteY10" fmla="*/ 38099 h 622227"/>
                    <a:gd name="connsiteX11" fmla="*/ 106440 w 355543"/>
                    <a:gd name="connsiteY11" fmla="*/ 459 h 622227"/>
                    <a:gd name="connsiteX0" fmla="*/ 106440 w 355544"/>
                    <a:gd name="connsiteY0" fmla="*/ 459 h 622227"/>
                    <a:gd name="connsiteX1" fmla="*/ 136341 w 355544"/>
                    <a:gd name="connsiteY1" fmla="*/ 28835 h 622227"/>
                    <a:gd name="connsiteX2" fmla="*/ 162083 w 355544"/>
                    <a:gd name="connsiteY2" fmla="*/ 106454 h 622227"/>
                    <a:gd name="connsiteX3" fmla="*/ 233277 w 355544"/>
                    <a:gd name="connsiteY3" fmla="*/ 199749 h 622227"/>
                    <a:gd name="connsiteX4" fmla="*/ 355541 w 355544"/>
                    <a:gd name="connsiteY4" fmla="*/ 245410 h 622227"/>
                    <a:gd name="connsiteX5" fmla="*/ 230121 w 355544"/>
                    <a:gd name="connsiteY5" fmla="*/ 275428 h 622227"/>
                    <a:gd name="connsiteX6" fmla="*/ 130662 w 355544"/>
                    <a:gd name="connsiteY6" fmla="*/ 599384 h 622227"/>
                    <a:gd name="connsiteX7" fmla="*/ 80 w 355544"/>
                    <a:gd name="connsiteY7" fmla="*/ 559384 h 622227"/>
                    <a:gd name="connsiteX8" fmla="*/ 139946 w 355544"/>
                    <a:gd name="connsiteY8" fmla="*/ 256857 h 622227"/>
                    <a:gd name="connsiteX9" fmla="*/ 133824 w 355544"/>
                    <a:gd name="connsiteY9" fmla="*/ 196489 h 622227"/>
                    <a:gd name="connsiteX10" fmla="*/ 93542 w 355544"/>
                    <a:gd name="connsiteY10" fmla="*/ 38099 h 622227"/>
                    <a:gd name="connsiteX11" fmla="*/ 106440 w 355544"/>
                    <a:gd name="connsiteY11" fmla="*/ 459 h 622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55544" h="622227">
                      <a:moveTo>
                        <a:pt x="106440" y="459"/>
                      </a:moveTo>
                      <a:cubicBezTo>
                        <a:pt x="117012" y="-2805"/>
                        <a:pt x="130016" y="11792"/>
                        <a:pt x="136341" y="28835"/>
                      </a:cubicBezTo>
                      <a:cubicBezTo>
                        <a:pt x="142666" y="45878"/>
                        <a:pt x="153502" y="80581"/>
                        <a:pt x="162083" y="106454"/>
                      </a:cubicBezTo>
                      <a:cubicBezTo>
                        <a:pt x="185814" y="137552"/>
                        <a:pt x="204473" y="174010"/>
                        <a:pt x="233277" y="199749"/>
                      </a:cubicBezTo>
                      <a:cubicBezTo>
                        <a:pt x="269820" y="219469"/>
                        <a:pt x="354920" y="221333"/>
                        <a:pt x="355541" y="245410"/>
                      </a:cubicBezTo>
                      <a:cubicBezTo>
                        <a:pt x="356162" y="269487"/>
                        <a:pt x="271163" y="267333"/>
                        <a:pt x="230121" y="275428"/>
                      </a:cubicBezTo>
                      <a:cubicBezTo>
                        <a:pt x="196204" y="385324"/>
                        <a:pt x="169002" y="552058"/>
                        <a:pt x="130662" y="599384"/>
                      </a:cubicBezTo>
                      <a:cubicBezTo>
                        <a:pt x="92322" y="646710"/>
                        <a:pt x="3119" y="614179"/>
                        <a:pt x="80" y="559384"/>
                      </a:cubicBezTo>
                      <a:cubicBezTo>
                        <a:pt x="-2959" y="504589"/>
                        <a:pt x="80389" y="371252"/>
                        <a:pt x="139946" y="256857"/>
                      </a:cubicBezTo>
                      <a:lnTo>
                        <a:pt x="133824" y="196489"/>
                      </a:lnTo>
                      <a:cubicBezTo>
                        <a:pt x="120397" y="143692"/>
                        <a:pt x="99868" y="60301"/>
                        <a:pt x="93542" y="38099"/>
                      </a:cubicBezTo>
                      <a:cubicBezTo>
                        <a:pt x="87216" y="15897"/>
                        <a:pt x="95868" y="3723"/>
                        <a:pt x="106440" y="45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94" name="グループ化 493">
                <a:extLst>
                  <a:ext uri="{FF2B5EF4-FFF2-40B4-BE49-F238E27FC236}">
                    <a16:creationId xmlns:a16="http://schemas.microsoft.com/office/drawing/2014/main" id="{9CC68902-1CFB-4CDB-9211-E2CE05620A86}"/>
                  </a:ext>
                </a:extLst>
              </p:cNvPr>
              <p:cNvGrpSpPr/>
              <p:nvPr/>
            </p:nvGrpSpPr>
            <p:grpSpPr>
              <a:xfrm rot="21386287" flipH="1">
                <a:off x="7989776" y="2362437"/>
                <a:ext cx="299770" cy="524617"/>
                <a:chOff x="6528281" y="1072716"/>
                <a:chExt cx="447405" cy="782989"/>
              </a:xfrm>
            </p:grpSpPr>
            <p:sp>
              <p:nvSpPr>
                <p:cNvPr id="495" name="角丸四角形 515">
                  <a:extLst>
                    <a:ext uri="{FF2B5EF4-FFF2-40B4-BE49-F238E27FC236}">
                      <a16:creationId xmlns:a16="http://schemas.microsoft.com/office/drawing/2014/main" id="{650F23B0-1E66-4772-BDE1-CE89647AC51C}"/>
                    </a:ext>
                  </a:extLst>
                </p:cNvPr>
                <p:cNvSpPr/>
                <p:nvPr/>
              </p:nvSpPr>
              <p:spPr>
                <a:xfrm rot="3126630" flipH="1">
                  <a:off x="6561212" y="1177848"/>
                  <a:ext cx="210375" cy="5694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6" name="フリーフォーム: 図形 495">
                  <a:extLst>
                    <a:ext uri="{FF2B5EF4-FFF2-40B4-BE49-F238E27FC236}">
                      <a16:creationId xmlns:a16="http://schemas.microsoft.com/office/drawing/2014/main" id="{EA3CAD11-4601-4474-8E8F-343ADF5670BC}"/>
                    </a:ext>
                  </a:extLst>
                </p:cNvPr>
                <p:cNvSpPr/>
                <p:nvPr/>
              </p:nvSpPr>
              <p:spPr bwMode="auto">
                <a:xfrm>
                  <a:off x="6528281" y="1072716"/>
                  <a:ext cx="447405" cy="782989"/>
                </a:xfrm>
                <a:custGeom>
                  <a:avLst/>
                  <a:gdLst>
                    <a:gd name="connsiteX0" fmla="*/ 164297 w 413430"/>
                    <a:gd name="connsiteY0" fmla="*/ 743 h 711253"/>
                    <a:gd name="connsiteX1" fmla="*/ 201937 w 413430"/>
                    <a:gd name="connsiteY1" fmla="*/ 24820 h 711253"/>
                    <a:gd name="connsiteX2" fmla="*/ 219940 w 413430"/>
                    <a:gd name="connsiteY2" fmla="*/ 106738 h 711253"/>
                    <a:gd name="connsiteX3" fmla="*/ 289415 w 413430"/>
                    <a:gd name="connsiteY3" fmla="*/ 182836 h 711253"/>
                    <a:gd name="connsiteX4" fmla="*/ 291201 w 413430"/>
                    <a:gd name="connsiteY4" fmla="*/ 185811 h 711253"/>
                    <a:gd name="connsiteX5" fmla="*/ 386726 w 413430"/>
                    <a:gd name="connsiteY5" fmla="*/ 205326 h 711253"/>
                    <a:gd name="connsiteX6" fmla="*/ 408423 w 413430"/>
                    <a:gd name="connsiteY6" fmla="*/ 219986 h 711253"/>
                    <a:gd name="connsiteX7" fmla="*/ 413430 w 413430"/>
                    <a:gd name="connsiteY7" fmla="*/ 232108 h 711253"/>
                    <a:gd name="connsiteX8" fmla="*/ 413398 w 413430"/>
                    <a:gd name="connsiteY8" fmla="*/ 245694 h 711253"/>
                    <a:gd name="connsiteX9" fmla="*/ 398738 w 413430"/>
                    <a:gd name="connsiteY9" fmla="*/ 267390 h 711253"/>
                    <a:gd name="connsiteX10" fmla="*/ 373030 w 413430"/>
                    <a:gd name="connsiteY10" fmla="*/ 272365 h 711253"/>
                    <a:gd name="connsiteX11" fmla="*/ 322593 w 413430"/>
                    <a:gd name="connsiteY11" fmla="*/ 262063 h 711253"/>
                    <a:gd name="connsiteX12" fmla="*/ 290271 w 413430"/>
                    <a:gd name="connsiteY12" fmla="*/ 269980 h 711253"/>
                    <a:gd name="connsiteX13" fmla="*/ 176613 w 413430"/>
                    <a:gd name="connsiteY13" fmla="*/ 640149 h 711253"/>
                    <a:gd name="connsiteX14" fmla="*/ 55649 w 413430"/>
                    <a:gd name="connsiteY14" fmla="*/ 709561 h 711253"/>
                    <a:gd name="connsiteX15" fmla="*/ 7668 w 413430"/>
                    <a:gd name="connsiteY15" fmla="*/ 595740 h 711253"/>
                    <a:gd name="connsiteX16" fmla="*/ 186339 w 413430"/>
                    <a:gd name="connsiteY16" fmla="*/ 252555 h 711253"/>
                    <a:gd name="connsiteX17" fmla="*/ 191681 w 413430"/>
                    <a:gd name="connsiteY17" fmla="*/ 196773 h 711253"/>
                    <a:gd name="connsiteX18" fmla="*/ 164833 w 413430"/>
                    <a:gd name="connsiteY18" fmla="*/ 138805 h 711253"/>
                    <a:gd name="connsiteX19" fmla="*/ 159768 w 413430"/>
                    <a:gd name="connsiteY19" fmla="*/ 127326 h 711253"/>
                    <a:gd name="connsiteX20" fmla="*/ 140221 w 413430"/>
                    <a:gd name="connsiteY20" fmla="*/ 38383 h 711253"/>
                    <a:gd name="connsiteX21" fmla="*/ 164297 w 413430"/>
                    <a:gd name="connsiteY21" fmla="*/ 743 h 711253"/>
                    <a:gd name="connsiteX0" fmla="*/ 156645 w 405778"/>
                    <a:gd name="connsiteY0" fmla="*/ 743 h 667156"/>
                    <a:gd name="connsiteX1" fmla="*/ 194285 w 405778"/>
                    <a:gd name="connsiteY1" fmla="*/ 24820 h 667156"/>
                    <a:gd name="connsiteX2" fmla="*/ 212288 w 405778"/>
                    <a:gd name="connsiteY2" fmla="*/ 106738 h 667156"/>
                    <a:gd name="connsiteX3" fmla="*/ 281763 w 405778"/>
                    <a:gd name="connsiteY3" fmla="*/ 182836 h 667156"/>
                    <a:gd name="connsiteX4" fmla="*/ 283549 w 405778"/>
                    <a:gd name="connsiteY4" fmla="*/ 185811 h 667156"/>
                    <a:gd name="connsiteX5" fmla="*/ 379074 w 405778"/>
                    <a:gd name="connsiteY5" fmla="*/ 205326 h 667156"/>
                    <a:gd name="connsiteX6" fmla="*/ 400771 w 405778"/>
                    <a:gd name="connsiteY6" fmla="*/ 219986 h 667156"/>
                    <a:gd name="connsiteX7" fmla="*/ 405778 w 405778"/>
                    <a:gd name="connsiteY7" fmla="*/ 232108 h 667156"/>
                    <a:gd name="connsiteX8" fmla="*/ 405746 w 405778"/>
                    <a:gd name="connsiteY8" fmla="*/ 245694 h 667156"/>
                    <a:gd name="connsiteX9" fmla="*/ 391086 w 405778"/>
                    <a:gd name="connsiteY9" fmla="*/ 267390 h 667156"/>
                    <a:gd name="connsiteX10" fmla="*/ 365378 w 405778"/>
                    <a:gd name="connsiteY10" fmla="*/ 272365 h 667156"/>
                    <a:gd name="connsiteX11" fmla="*/ 314941 w 405778"/>
                    <a:gd name="connsiteY11" fmla="*/ 262063 h 667156"/>
                    <a:gd name="connsiteX12" fmla="*/ 282619 w 405778"/>
                    <a:gd name="connsiteY12" fmla="*/ 269980 h 667156"/>
                    <a:gd name="connsiteX13" fmla="*/ 168961 w 405778"/>
                    <a:gd name="connsiteY13" fmla="*/ 640149 h 667156"/>
                    <a:gd name="connsiteX14" fmla="*/ 16 w 405778"/>
                    <a:gd name="connsiteY14" fmla="*/ 595740 h 667156"/>
                    <a:gd name="connsiteX15" fmla="*/ 178687 w 405778"/>
                    <a:gd name="connsiteY15" fmla="*/ 252555 h 667156"/>
                    <a:gd name="connsiteX16" fmla="*/ 184029 w 405778"/>
                    <a:gd name="connsiteY16" fmla="*/ 196773 h 667156"/>
                    <a:gd name="connsiteX17" fmla="*/ 157181 w 405778"/>
                    <a:gd name="connsiteY17" fmla="*/ 138805 h 667156"/>
                    <a:gd name="connsiteX18" fmla="*/ 152116 w 405778"/>
                    <a:gd name="connsiteY18" fmla="*/ 127326 h 667156"/>
                    <a:gd name="connsiteX19" fmla="*/ 132569 w 405778"/>
                    <a:gd name="connsiteY19" fmla="*/ 38383 h 667156"/>
                    <a:gd name="connsiteX20" fmla="*/ 156645 w 405778"/>
                    <a:gd name="connsiteY20" fmla="*/ 743 h 667156"/>
                    <a:gd name="connsiteX0" fmla="*/ 130457 w 379590"/>
                    <a:gd name="connsiteY0" fmla="*/ 743 h 658211"/>
                    <a:gd name="connsiteX1" fmla="*/ 168097 w 379590"/>
                    <a:gd name="connsiteY1" fmla="*/ 24820 h 658211"/>
                    <a:gd name="connsiteX2" fmla="*/ 186100 w 379590"/>
                    <a:gd name="connsiteY2" fmla="*/ 106738 h 658211"/>
                    <a:gd name="connsiteX3" fmla="*/ 255575 w 379590"/>
                    <a:gd name="connsiteY3" fmla="*/ 182836 h 658211"/>
                    <a:gd name="connsiteX4" fmla="*/ 257361 w 379590"/>
                    <a:gd name="connsiteY4" fmla="*/ 185811 h 658211"/>
                    <a:gd name="connsiteX5" fmla="*/ 352886 w 379590"/>
                    <a:gd name="connsiteY5" fmla="*/ 205326 h 658211"/>
                    <a:gd name="connsiteX6" fmla="*/ 374583 w 379590"/>
                    <a:gd name="connsiteY6" fmla="*/ 219986 h 658211"/>
                    <a:gd name="connsiteX7" fmla="*/ 379590 w 379590"/>
                    <a:gd name="connsiteY7" fmla="*/ 232108 h 658211"/>
                    <a:gd name="connsiteX8" fmla="*/ 379558 w 379590"/>
                    <a:gd name="connsiteY8" fmla="*/ 245694 h 658211"/>
                    <a:gd name="connsiteX9" fmla="*/ 364898 w 379590"/>
                    <a:gd name="connsiteY9" fmla="*/ 267390 h 658211"/>
                    <a:gd name="connsiteX10" fmla="*/ 339190 w 379590"/>
                    <a:gd name="connsiteY10" fmla="*/ 272365 h 658211"/>
                    <a:gd name="connsiteX11" fmla="*/ 288753 w 379590"/>
                    <a:gd name="connsiteY11" fmla="*/ 262063 h 658211"/>
                    <a:gd name="connsiteX12" fmla="*/ 256431 w 379590"/>
                    <a:gd name="connsiteY12" fmla="*/ 269980 h 658211"/>
                    <a:gd name="connsiteX13" fmla="*/ 142773 w 379590"/>
                    <a:gd name="connsiteY13" fmla="*/ 640149 h 658211"/>
                    <a:gd name="connsiteX14" fmla="*/ 21 w 379590"/>
                    <a:gd name="connsiteY14" fmla="*/ 550496 h 658211"/>
                    <a:gd name="connsiteX15" fmla="*/ 152499 w 379590"/>
                    <a:gd name="connsiteY15" fmla="*/ 252555 h 658211"/>
                    <a:gd name="connsiteX16" fmla="*/ 157841 w 379590"/>
                    <a:gd name="connsiteY16" fmla="*/ 196773 h 658211"/>
                    <a:gd name="connsiteX17" fmla="*/ 130993 w 379590"/>
                    <a:gd name="connsiteY17" fmla="*/ 138805 h 658211"/>
                    <a:gd name="connsiteX18" fmla="*/ 125928 w 379590"/>
                    <a:gd name="connsiteY18" fmla="*/ 127326 h 658211"/>
                    <a:gd name="connsiteX19" fmla="*/ 106381 w 379590"/>
                    <a:gd name="connsiteY19" fmla="*/ 38383 h 658211"/>
                    <a:gd name="connsiteX20" fmla="*/ 130457 w 379590"/>
                    <a:gd name="connsiteY20" fmla="*/ 743 h 658211"/>
                    <a:gd name="connsiteX0" fmla="*/ 130438 w 379571"/>
                    <a:gd name="connsiteY0" fmla="*/ 743 h 623975"/>
                    <a:gd name="connsiteX1" fmla="*/ 168078 w 379571"/>
                    <a:gd name="connsiteY1" fmla="*/ 24820 h 623975"/>
                    <a:gd name="connsiteX2" fmla="*/ 186081 w 379571"/>
                    <a:gd name="connsiteY2" fmla="*/ 106738 h 623975"/>
                    <a:gd name="connsiteX3" fmla="*/ 255556 w 379571"/>
                    <a:gd name="connsiteY3" fmla="*/ 182836 h 623975"/>
                    <a:gd name="connsiteX4" fmla="*/ 257342 w 379571"/>
                    <a:gd name="connsiteY4" fmla="*/ 185811 h 623975"/>
                    <a:gd name="connsiteX5" fmla="*/ 352867 w 379571"/>
                    <a:gd name="connsiteY5" fmla="*/ 205326 h 623975"/>
                    <a:gd name="connsiteX6" fmla="*/ 374564 w 379571"/>
                    <a:gd name="connsiteY6" fmla="*/ 219986 h 623975"/>
                    <a:gd name="connsiteX7" fmla="*/ 379571 w 379571"/>
                    <a:gd name="connsiteY7" fmla="*/ 232108 h 623975"/>
                    <a:gd name="connsiteX8" fmla="*/ 379539 w 379571"/>
                    <a:gd name="connsiteY8" fmla="*/ 245694 h 623975"/>
                    <a:gd name="connsiteX9" fmla="*/ 364879 w 379571"/>
                    <a:gd name="connsiteY9" fmla="*/ 267390 h 623975"/>
                    <a:gd name="connsiteX10" fmla="*/ 339171 w 379571"/>
                    <a:gd name="connsiteY10" fmla="*/ 272365 h 623975"/>
                    <a:gd name="connsiteX11" fmla="*/ 288734 w 379571"/>
                    <a:gd name="connsiteY11" fmla="*/ 262063 h 623975"/>
                    <a:gd name="connsiteX12" fmla="*/ 256412 w 379571"/>
                    <a:gd name="connsiteY12" fmla="*/ 269980 h 623975"/>
                    <a:gd name="connsiteX13" fmla="*/ 154660 w 379571"/>
                    <a:gd name="connsiteY13" fmla="*/ 599668 h 623975"/>
                    <a:gd name="connsiteX14" fmla="*/ 2 w 379571"/>
                    <a:gd name="connsiteY14" fmla="*/ 550496 h 623975"/>
                    <a:gd name="connsiteX15" fmla="*/ 152480 w 379571"/>
                    <a:gd name="connsiteY15" fmla="*/ 252555 h 623975"/>
                    <a:gd name="connsiteX16" fmla="*/ 157822 w 379571"/>
                    <a:gd name="connsiteY16" fmla="*/ 196773 h 623975"/>
                    <a:gd name="connsiteX17" fmla="*/ 130974 w 379571"/>
                    <a:gd name="connsiteY17" fmla="*/ 138805 h 623975"/>
                    <a:gd name="connsiteX18" fmla="*/ 125909 w 379571"/>
                    <a:gd name="connsiteY18" fmla="*/ 127326 h 623975"/>
                    <a:gd name="connsiteX19" fmla="*/ 106362 w 379571"/>
                    <a:gd name="connsiteY19" fmla="*/ 38383 h 623975"/>
                    <a:gd name="connsiteX20" fmla="*/ 130438 w 379571"/>
                    <a:gd name="connsiteY20" fmla="*/ 743 h 623975"/>
                    <a:gd name="connsiteX0" fmla="*/ 130438 w 379571"/>
                    <a:gd name="connsiteY0" fmla="*/ 743 h 642999"/>
                    <a:gd name="connsiteX1" fmla="*/ 168078 w 379571"/>
                    <a:gd name="connsiteY1" fmla="*/ 24820 h 642999"/>
                    <a:gd name="connsiteX2" fmla="*/ 186081 w 379571"/>
                    <a:gd name="connsiteY2" fmla="*/ 106738 h 642999"/>
                    <a:gd name="connsiteX3" fmla="*/ 255556 w 379571"/>
                    <a:gd name="connsiteY3" fmla="*/ 182836 h 642999"/>
                    <a:gd name="connsiteX4" fmla="*/ 257342 w 379571"/>
                    <a:gd name="connsiteY4" fmla="*/ 185811 h 642999"/>
                    <a:gd name="connsiteX5" fmla="*/ 352867 w 379571"/>
                    <a:gd name="connsiteY5" fmla="*/ 205326 h 642999"/>
                    <a:gd name="connsiteX6" fmla="*/ 374564 w 379571"/>
                    <a:gd name="connsiteY6" fmla="*/ 219986 h 642999"/>
                    <a:gd name="connsiteX7" fmla="*/ 379571 w 379571"/>
                    <a:gd name="connsiteY7" fmla="*/ 232108 h 642999"/>
                    <a:gd name="connsiteX8" fmla="*/ 379539 w 379571"/>
                    <a:gd name="connsiteY8" fmla="*/ 245694 h 642999"/>
                    <a:gd name="connsiteX9" fmla="*/ 364879 w 379571"/>
                    <a:gd name="connsiteY9" fmla="*/ 267390 h 642999"/>
                    <a:gd name="connsiteX10" fmla="*/ 339171 w 379571"/>
                    <a:gd name="connsiteY10" fmla="*/ 272365 h 642999"/>
                    <a:gd name="connsiteX11" fmla="*/ 288734 w 379571"/>
                    <a:gd name="connsiteY11" fmla="*/ 262063 h 642999"/>
                    <a:gd name="connsiteX12" fmla="*/ 256412 w 379571"/>
                    <a:gd name="connsiteY12" fmla="*/ 269980 h 642999"/>
                    <a:gd name="connsiteX13" fmla="*/ 154660 w 379571"/>
                    <a:gd name="connsiteY13" fmla="*/ 599668 h 642999"/>
                    <a:gd name="connsiteX14" fmla="*/ 2 w 379571"/>
                    <a:gd name="connsiteY14" fmla="*/ 550496 h 642999"/>
                    <a:gd name="connsiteX15" fmla="*/ 152480 w 379571"/>
                    <a:gd name="connsiteY15" fmla="*/ 252555 h 642999"/>
                    <a:gd name="connsiteX16" fmla="*/ 157822 w 379571"/>
                    <a:gd name="connsiteY16" fmla="*/ 196773 h 642999"/>
                    <a:gd name="connsiteX17" fmla="*/ 130974 w 379571"/>
                    <a:gd name="connsiteY17" fmla="*/ 138805 h 642999"/>
                    <a:gd name="connsiteX18" fmla="*/ 125909 w 379571"/>
                    <a:gd name="connsiteY18" fmla="*/ 127326 h 642999"/>
                    <a:gd name="connsiteX19" fmla="*/ 106362 w 379571"/>
                    <a:gd name="connsiteY19" fmla="*/ 38383 h 642999"/>
                    <a:gd name="connsiteX20" fmla="*/ 130438 w 379571"/>
                    <a:gd name="connsiteY20" fmla="*/ 743 h 642999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58601 w 385305"/>
                    <a:gd name="connsiteY5" fmla="*/ 205326 h 648440"/>
                    <a:gd name="connsiteX6" fmla="*/ 380298 w 385305"/>
                    <a:gd name="connsiteY6" fmla="*/ 219986 h 648440"/>
                    <a:gd name="connsiteX7" fmla="*/ 385305 w 385305"/>
                    <a:gd name="connsiteY7" fmla="*/ 232108 h 648440"/>
                    <a:gd name="connsiteX8" fmla="*/ 385273 w 385305"/>
                    <a:gd name="connsiteY8" fmla="*/ 245694 h 648440"/>
                    <a:gd name="connsiteX9" fmla="*/ 370613 w 385305"/>
                    <a:gd name="connsiteY9" fmla="*/ 267390 h 648440"/>
                    <a:gd name="connsiteX10" fmla="*/ 344905 w 385305"/>
                    <a:gd name="connsiteY10" fmla="*/ 272365 h 648440"/>
                    <a:gd name="connsiteX11" fmla="*/ 294468 w 385305"/>
                    <a:gd name="connsiteY11" fmla="*/ 262063 h 648440"/>
                    <a:gd name="connsiteX12" fmla="*/ 262146 w 385305"/>
                    <a:gd name="connsiteY12" fmla="*/ 269980 h 648440"/>
                    <a:gd name="connsiteX13" fmla="*/ 160394 w 385305"/>
                    <a:gd name="connsiteY13" fmla="*/ 599668 h 648440"/>
                    <a:gd name="connsiteX14" fmla="*/ 5736 w 385305"/>
                    <a:gd name="connsiteY14" fmla="*/ 550496 h 648440"/>
                    <a:gd name="connsiteX15" fmla="*/ 158214 w 385305"/>
                    <a:gd name="connsiteY15" fmla="*/ 252555 h 648440"/>
                    <a:gd name="connsiteX16" fmla="*/ 163556 w 385305"/>
                    <a:gd name="connsiteY16" fmla="*/ 196773 h 648440"/>
                    <a:gd name="connsiteX17" fmla="*/ 136708 w 385305"/>
                    <a:gd name="connsiteY17" fmla="*/ 138805 h 648440"/>
                    <a:gd name="connsiteX18" fmla="*/ 131643 w 385305"/>
                    <a:gd name="connsiteY18" fmla="*/ 127326 h 648440"/>
                    <a:gd name="connsiteX19" fmla="*/ 112096 w 385305"/>
                    <a:gd name="connsiteY19" fmla="*/ 38383 h 648440"/>
                    <a:gd name="connsiteX20" fmla="*/ 136172 w 385305"/>
                    <a:gd name="connsiteY20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46563 w 385305"/>
                    <a:gd name="connsiteY5" fmla="*/ 213925 h 648440"/>
                    <a:gd name="connsiteX6" fmla="*/ 380298 w 385305"/>
                    <a:gd name="connsiteY6" fmla="*/ 219986 h 648440"/>
                    <a:gd name="connsiteX7" fmla="*/ 385305 w 385305"/>
                    <a:gd name="connsiteY7" fmla="*/ 232108 h 648440"/>
                    <a:gd name="connsiteX8" fmla="*/ 385273 w 385305"/>
                    <a:gd name="connsiteY8" fmla="*/ 245694 h 648440"/>
                    <a:gd name="connsiteX9" fmla="*/ 370613 w 385305"/>
                    <a:gd name="connsiteY9" fmla="*/ 267390 h 648440"/>
                    <a:gd name="connsiteX10" fmla="*/ 344905 w 385305"/>
                    <a:gd name="connsiteY10" fmla="*/ 272365 h 648440"/>
                    <a:gd name="connsiteX11" fmla="*/ 294468 w 385305"/>
                    <a:gd name="connsiteY11" fmla="*/ 262063 h 648440"/>
                    <a:gd name="connsiteX12" fmla="*/ 262146 w 385305"/>
                    <a:gd name="connsiteY12" fmla="*/ 269980 h 648440"/>
                    <a:gd name="connsiteX13" fmla="*/ 160394 w 385305"/>
                    <a:gd name="connsiteY13" fmla="*/ 599668 h 648440"/>
                    <a:gd name="connsiteX14" fmla="*/ 5736 w 385305"/>
                    <a:gd name="connsiteY14" fmla="*/ 550496 h 648440"/>
                    <a:gd name="connsiteX15" fmla="*/ 158214 w 385305"/>
                    <a:gd name="connsiteY15" fmla="*/ 252555 h 648440"/>
                    <a:gd name="connsiteX16" fmla="*/ 163556 w 385305"/>
                    <a:gd name="connsiteY16" fmla="*/ 196773 h 648440"/>
                    <a:gd name="connsiteX17" fmla="*/ 136708 w 385305"/>
                    <a:gd name="connsiteY17" fmla="*/ 138805 h 648440"/>
                    <a:gd name="connsiteX18" fmla="*/ 131643 w 385305"/>
                    <a:gd name="connsiteY18" fmla="*/ 127326 h 648440"/>
                    <a:gd name="connsiteX19" fmla="*/ 112096 w 385305"/>
                    <a:gd name="connsiteY19" fmla="*/ 38383 h 648440"/>
                    <a:gd name="connsiteX20" fmla="*/ 136172 w 385305"/>
                    <a:gd name="connsiteY20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80298 w 385305"/>
                    <a:gd name="connsiteY5" fmla="*/ 219986 h 648440"/>
                    <a:gd name="connsiteX6" fmla="*/ 385305 w 385305"/>
                    <a:gd name="connsiteY6" fmla="*/ 232108 h 648440"/>
                    <a:gd name="connsiteX7" fmla="*/ 385273 w 385305"/>
                    <a:gd name="connsiteY7" fmla="*/ 245694 h 648440"/>
                    <a:gd name="connsiteX8" fmla="*/ 370613 w 385305"/>
                    <a:gd name="connsiteY8" fmla="*/ 267390 h 648440"/>
                    <a:gd name="connsiteX9" fmla="*/ 344905 w 385305"/>
                    <a:gd name="connsiteY9" fmla="*/ 272365 h 648440"/>
                    <a:gd name="connsiteX10" fmla="*/ 294468 w 385305"/>
                    <a:gd name="connsiteY10" fmla="*/ 262063 h 648440"/>
                    <a:gd name="connsiteX11" fmla="*/ 262146 w 385305"/>
                    <a:gd name="connsiteY11" fmla="*/ 269980 h 648440"/>
                    <a:gd name="connsiteX12" fmla="*/ 160394 w 385305"/>
                    <a:gd name="connsiteY12" fmla="*/ 599668 h 648440"/>
                    <a:gd name="connsiteX13" fmla="*/ 5736 w 385305"/>
                    <a:gd name="connsiteY13" fmla="*/ 550496 h 648440"/>
                    <a:gd name="connsiteX14" fmla="*/ 158214 w 385305"/>
                    <a:gd name="connsiteY14" fmla="*/ 252555 h 648440"/>
                    <a:gd name="connsiteX15" fmla="*/ 163556 w 385305"/>
                    <a:gd name="connsiteY15" fmla="*/ 196773 h 648440"/>
                    <a:gd name="connsiteX16" fmla="*/ 136708 w 385305"/>
                    <a:gd name="connsiteY16" fmla="*/ 138805 h 648440"/>
                    <a:gd name="connsiteX17" fmla="*/ 131643 w 385305"/>
                    <a:gd name="connsiteY17" fmla="*/ 127326 h 648440"/>
                    <a:gd name="connsiteX18" fmla="*/ 112096 w 385305"/>
                    <a:gd name="connsiteY18" fmla="*/ 38383 h 648440"/>
                    <a:gd name="connsiteX19" fmla="*/ 136172 w 385305"/>
                    <a:gd name="connsiteY19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380298 w 385305"/>
                    <a:gd name="connsiteY4" fmla="*/ 219986 h 648440"/>
                    <a:gd name="connsiteX5" fmla="*/ 385305 w 385305"/>
                    <a:gd name="connsiteY5" fmla="*/ 232108 h 648440"/>
                    <a:gd name="connsiteX6" fmla="*/ 385273 w 385305"/>
                    <a:gd name="connsiteY6" fmla="*/ 245694 h 648440"/>
                    <a:gd name="connsiteX7" fmla="*/ 370613 w 385305"/>
                    <a:gd name="connsiteY7" fmla="*/ 267390 h 648440"/>
                    <a:gd name="connsiteX8" fmla="*/ 344905 w 385305"/>
                    <a:gd name="connsiteY8" fmla="*/ 272365 h 648440"/>
                    <a:gd name="connsiteX9" fmla="*/ 294468 w 385305"/>
                    <a:gd name="connsiteY9" fmla="*/ 262063 h 648440"/>
                    <a:gd name="connsiteX10" fmla="*/ 262146 w 385305"/>
                    <a:gd name="connsiteY10" fmla="*/ 269980 h 648440"/>
                    <a:gd name="connsiteX11" fmla="*/ 160394 w 385305"/>
                    <a:gd name="connsiteY11" fmla="*/ 599668 h 648440"/>
                    <a:gd name="connsiteX12" fmla="*/ 5736 w 385305"/>
                    <a:gd name="connsiteY12" fmla="*/ 550496 h 648440"/>
                    <a:gd name="connsiteX13" fmla="*/ 158214 w 385305"/>
                    <a:gd name="connsiteY13" fmla="*/ 252555 h 648440"/>
                    <a:gd name="connsiteX14" fmla="*/ 163556 w 385305"/>
                    <a:gd name="connsiteY14" fmla="*/ 196773 h 648440"/>
                    <a:gd name="connsiteX15" fmla="*/ 136708 w 385305"/>
                    <a:gd name="connsiteY15" fmla="*/ 138805 h 648440"/>
                    <a:gd name="connsiteX16" fmla="*/ 131643 w 385305"/>
                    <a:gd name="connsiteY16" fmla="*/ 127326 h 648440"/>
                    <a:gd name="connsiteX17" fmla="*/ 112096 w 385305"/>
                    <a:gd name="connsiteY17" fmla="*/ 38383 h 648440"/>
                    <a:gd name="connsiteX18" fmla="*/ 136172 w 385305"/>
                    <a:gd name="connsiteY18" fmla="*/ 743 h 648440"/>
                    <a:gd name="connsiteX0" fmla="*/ 136172 w 390618"/>
                    <a:gd name="connsiteY0" fmla="*/ 743 h 648440"/>
                    <a:gd name="connsiteX1" fmla="*/ 173812 w 390618"/>
                    <a:gd name="connsiteY1" fmla="*/ 24820 h 648440"/>
                    <a:gd name="connsiteX2" fmla="*/ 191815 w 390618"/>
                    <a:gd name="connsiteY2" fmla="*/ 106738 h 648440"/>
                    <a:gd name="connsiteX3" fmla="*/ 263009 w 390618"/>
                    <a:gd name="connsiteY3" fmla="*/ 200033 h 648440"/>
                    <a:gd name="connsiteX4" fmla="*/ 380298 w 390618"/>
                    <a:gd name="connsiteY4" fmla="*/ 219986 h 648440"/>
                    <a:gd name="connsiteX5" fmla="*/ 385305 w 390618"/>
                    <a:gd name="connsiteY5" fmla="*/ 232108 h 648440"/>
                    <a:gd name="connsiteX6" fmla="*/ 385273 w 390618"/>
                    <a:gd name="connsiteY6" fmla="*/ 245694 h 648440"/>
                    <a:gd name="connsiteX7" fmla="*/ 370613 w 390618"/>
                    <a:gd name="connsiteY7" fmla="*/ 267390 h 648440"/>
                    <a:gd name="connsiteX8" fmla="*/ 344905 w 390618"/>
                    <a:gd name="connsiteY8" fmla="*/ 272365 h 648440"/>
                    <a:gd name="connsiteX9" fmla="*/ 294468 w 390618"/>
                    <a:gd name="connsiteY9" fmla="*/ 262063 h 648440"/>
                    <a:gd name="connsiteX10" fmla="*/ 262146 w 390618"/>
                    <a:gd name="connsiteY10" fmla="*/ 269980 h 648440"/>
                    <a:gd name="connsiteX11" fmla="*/ 160394 w 390618"/>
                    <a:gd name="connsiteY11" fmla="*/ 599668 h 648440"/>
                    <a:gd name="connsiteX12" fmla="*/ 5736 w 390618"/>
                    <a:gd name="connsiteY12" fmla="*/ 550496 h 648440"/>
                    <a:gd name="connsiteX13" fmla="*/ 158214 w 390618"/>
                    <a:gd name="connsiteY13" fmla="*/ 252555 h 648440"/>
                    <a:gd name="connsiteX14" fmla="*/ 163556 w 390618"/>
                    <a:gd name="connsiteY14" fmla="*/ 196773 h 648440"/>
                    <a:gd name="connsiteX15" fmla="*/ 136708 w 390618"/>
                    <a:gd name="connsiteY15" fmla="*/ 138805 h 648440"/>
                    <a:gd name="connsiteX16" fmla="*/ 131643 w 390618"/>
                    <a:gd name="connsiteY16" fmla="*/ 127326 h 648440"/>
                    <a:gd name="connsiteX17" fmla="*/ 112096 w 390618"/>
                    <a:gd name="connsiteY17" fmla="*/ 38383 h 648440"/>
                    <a:gd name="connsiteX18" fmla="*/ 136172 w 390618"/>
                    <a:gd name="connsiteY18" fmla="*/ 743 h 648440"/>
                    <a:gd name="connsiteX0" fmla="*/ 136172 w 390618"/>
                    <a:gd name="connsiteY0" fmla="*/ 743 h 648440"/>
                    <a:gd name="connsiteX1" fmla="*/ 173812 w 390618"/>
                    <a:gd name="connsiteY1" fmla="*/ 24820 h 648440"/>
                    <a:gd name="connsiteX2" fmla="*/ 191815 w 390618"/>
                    <a:gd name="connsiteY2" fmla="*/ 106738 h 648440"/>
                    <a:gd name="connsiteX3" fmla="*/ 263009 w 390618"/>
                    <a:gd name="connsiteY3" fmla="*/ 200033 h 648440"/>
                    <a:gd name="connsiteX4" fmla="*/ 380298 w 390618"/>
                    <a:gd name="connsiteY4" fmla="*/ 219986 h 648440"/>
                    <a:gd name="connsiteX5" fmla="*/ 385305 w 390618"/>
                    <a:gd name="connsiteY5" fmla="*/ 232108 h 648440"/>
                    <a:gd name="connsiteX6" fmla="*/ 385273 w 390618"/>
                    <a:gd name="connsiteY6" fmla="*/ 245694 h 648440"/>
                    <a:gd name="connsiteX7" fmla="*/ 370613 w 390618"/>
                    <a:gd name="connsiteY7" fmla="*/ 267390 h 648440"/>
                    <a:gd name="connsiteX8" fmla="*/ 344905 w 390618"/>
                    <a:gd name="connsiteY8" fmla="*/ 272365 h 648440"/>
                    <a:gd name="connsiteX9" fmla="*/ 294468 w 390618"/>
                    <a:gd name="connsiteY9" fmla="*/ 262063 h 648440"/>
                    <a:gd name="connsiteX10" fmla="*/ 262146 w 390618"/>
                    <a:gd name="connsiteY10" fmla="*/ 269980 h 648440"/>
                    <a:gd name="connsiteX11" fmla="*/ 160394 w 390618"/>
                    <a:gd name="connsiteY11" fmla="*/ 599668 h 648440"/>
                    <a:gd name="connsiteX12" fmla="*/ 5736 w 390618"/>
                    <a:gd name="connsiteY12" fmla="*/ 550496 h 648440"/>
                    <a:gd name="connsiteX13" fmla="*/ 158214 w 390618"/>
                    <a:gd name="connsiteY13" fmla="*/ 252555 h 648440"/>
                    <a:gd name="connsiteX14" fmla="*/ 163556 w 390618"/>
                    <a:gd name="connsiteY14" fmla="*/ 196773 h 648440"/>
                    <a:gd name="connsiteX15" fmla="*/ 136708 w 390618"/>
                    <a:gd name="connsiteY15" fmla="*/ 138805 h 648440"/>
                    <a:gd name="connsiteX16" fmla="*/ 131643 w 390618"/>
                    <a:gd name="connsiteY16" fmla="*/ 127326 h 648440"/>
                    <a:gd name="connsiteX17" fmla="*/ 112096 w 390618"/>
                    <a:gd name="connsiteY17" fmla="*/ 38383 h 648440"/>
                    <a:gd name="connsiteX18" fmla="*/ 136172 w 390618"/>
                    <a:gd name="connsiteY18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3009 w 385305"/>
                    <a:gd name="connsiteY3" fmla="*/ 200033 h 648440"/>
                    <a:gd name="connsiteX4" fmla="*/ 385305 w 385305"/>
                    <a:gd name="connsiteY4" fmla="*/ 232108 h 648440"/>
                    <a:gd name="connsiteX5" fmla="*/ 385273 w 385305"/>
                    <a:gd name="connsiteY5" fmla="*/ 245694 h 648440"/>
                    <a:gd name="connsiteX6" fmla="*/ 370613 w 385305"/>
                    <a:gd name="connsiteY6" fmla="*/ 267390 h 648440"/>
                    <a:gd name="connsiteX7" fmla="*/ 344905 w 385305"/>
                    <a:gd name="connsiteY7" fmla="*/ 272365 h 648440"/>
                    <a:gd name="connsiteX8" fmla="*/ 294468 w 385305"/>
                    <a:gd name="connsiteY8" fmla="*/ 262063 h 648440"/>
                    <a:gd name="connsiteX9" fmla="*/ 262146 w 385305"/>
                    <a:gd name="connsiteY9" fmla="*/ 269980 h 648440"/>
                    <a:gd name="connsiteX10" fmla="*/ 160394 w 385305"/>
                    <a:gd name="connsiteY10" fmla="*/ 599668 h 648440"/>
                    <a:gd name="connsiteX11" fmla="*/ 5736 w 385305"/>
                    <a:gd name="connsiteY11" fmla="*/ 550496 h 648440"/>
                    <a:gd name="connsiteX12" fmla="*/ 158214 w 385305"/>
                    <a:gd name="connsiteY12" fmla="*/ 252555 h 648440"/>
                    <a:gd name="connsiteX13" fmla="*/ 163556 w 385305"/>
                    <a:gd name="connsiteY13" fmla="*/ 196773 h 648440"/>
                    <a:gd name="connsiteX14" fmla="*/ 136708 w 385305"/>
                    <a:gd name="connsiteY14" fmla="*/ 138805 h 648440"/>
                    <a:gd name="connsiteX15" fmla="*/ 131643 w 385305"/>
                    <a:gd name="connsiteY15" fmla="*/ 127326 h 648440"/>
                    <a:gd name="connsiteX16" fmla="*/ 112096 w 385305"/>
                    <a:gd name="connsiteY16" fmla="*/ 38383 h 648440"/>
                    <a:gd name="connsiteX17" fmla="*/ 136172 w 385305"/>
                    <a:gd name="connsiteY17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344905 w 385273"/>
                    <a:gd name="connsiteY6" fmla="*/ 272365 h 648440"/>
                    <a:gd name="connsiteX7" fmla="*/ 294468 w 385273"/>
                    <a:gd name="connsiteY7" fmla="*/ 262063 h 648440"/>
                    <a:gd name="connsiteX8" fmla="*/ 262146 w 385273"/>
                    <a:gd name="connsiteY8" fmla="*/ 269980 h 648440"/>
                    <a:gd name="connsiteX9" fmla="*/ 160394 w 385273"/>
                    <a:gd name="connsiteY9" fmla="*/ 599668 h 648440"/>
                    <a:gd name="connsiteX10" fmla="*/ 5736 w 385273"/>
                    <a:gd name="connsiteY10" fmla="*/ 550496 h 648440"/>
                    <a:gd name="connsiteX11" fmla="*/ 158214 w 385273"/>
                    <a:gd name="connsiteY11" fmla="*/ 252555 h 648440"/>
                    <a:gd name="connsiteX12" fmla="*/ 163556 w 385273"/>
                    <a:gd name="connsiteY12" fmla="*/ 196773 h 648440"/>
                    <a:gd name="connsiteX13" fmla="*/ 136708 w 385273"/>
                    <a:gd name="connsiteY13" fmla="*/ 138805 h 648440"/>
                    <a:gd name="connsiteX14" fmla="*/ 131643 w 385273"/>
                    <a:gd name="connsiteY14" fmla="*/ 127326 h 648440"/>
                    <a:gd name="connsiteX15" fmla="*/ 112096 w 385273"/>
                    <a:gd name="connsiteY15" fmla="*/ 38383 h 648440"/>
                    <a:gd name="connsiteX16" fmla="*/ 136172 w 385273"/>
                    <a:gd name="connsiteY16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344905 w 385273"/>
                    <a:gd name="connsiteY6" fmla="*/ 272365 h 648440"/>
                    <a:gd name="connsiteX7" fmla="*/ 294468 w 385273"/>
                    <a:gd name="connsiteY7" fmla="*/ 262063 h 648440"/>
                    <a:gd name="connsiteX8" fmla="*/ 262146 w 385273"/>
                    <a:gd name="connsiteY8" fmla="*/ 269980 h 648440"/>
                    <a:gd name="connsiteX9" fmla="*/ 160394 w 385273"/>
                    <a:gd name="connsiteY9" fmla="*/ 599668 h 648440"/>
                    <a:gd name="connsiteX10" fmla="*/ 5736 w 385273"/>
                    <a:gd name="connsiteY10" fmla="*/ 550496 h 648440"/>
                    <a:gd name="connsiteX11" fmla="*/ 158214 w 385273"/>
                    <a:gd name="connsiteY11" fmla="*/ 252555 h 648440"/>
                    <a:gd name="connsiteX12" fmla="*/ 163556 w 385273"/>
                    <a:gd name="connsiteY12" fmla="*/ 196773 h 648440"/>
                    <a:gd name="connsiteX13" fmla="*/ 136708 w 385273"/>
                    <a:gd name="connsiteY13" fmla="*/ 138805 h 648440"/>
                    <a:gd name="connsiteX14" fmla="*/ 131643 w 385273"/>
                    <a:gd name="connsiteY14" fmla="*/ 127326 h 648440"/>
                    <a:gd name="connsiteX15" fmla="*/ 112096 w 385273"/>
                    <a:gd name="connsiteY15" fmla="*/ 38383 h 648440"/>
                    <a:gd name="connsiteX16" fmla="*/ 136172 w 385273"/>
                    <a:gd name="connsiteY16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294468 w 385273"/>
                    <a:gd name="connsiteY6" fmla="*/ 262063 h 648440"/>
                    <a:gd name="connsiteX7" fmla="*/ 262146 w 385273"/>
                    <a:gd name="connsiteY7" fmla="*/ 269980 h 648440"/>
                    <a:gd name="connsiteX8" fmla="*/ 160394 w 385273"/>
                    <a:gd name="connsiteY8" fmla="*/ 599668 h 648440"/>
                    <a:gd name="connsiteX9" fmla="*/ 5736 w 385273"/>
                    <a:gd name="connsiteY9" fmla="*/ 550496 h 648440"/>
                    <a:gd name="connsiteX10" fmla="*/ 158214 w 385273"/>
                    <a:gd name="connsiteY10" fmla="*/ 252555 h 648440"/>
                    <a:gd name="connsiteX11" fmla="*/ 163556 w 385273"/>
                    <a:gd name="connsiteY11" fmla="*/ 196773 h 648440"/>
                    <a:gd name="connsiteX12" fmla="*/ 136708 w 385273"/>
                    <a:gd name="connsiteY12" fmla="*/ 138805 h 648440"/>
                    <a:gd name="connsiteX13" fmla="*/ 131643 w 385273"/>
                    <a:gd name="connsiteY13" fmla="*/ 127326 h 648440"/>
                    <a:gd name="connsiteX14" fmla="*/ 112096 w 385273"/>
                    <a:gd name="connsiteY14" fmla="*/ 38383 h 648440"/>
                    <a:gd name="connsiteX15" fmla="*/ 136172 w 385273"/>
                    <a:gd name="connsiteY15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294468 w 385273"/>
                    <a:gd name="connsiteY5" fmla="*/ 262063 h 648440"/>
                    <a:gd name="connsiteX6" fmla="*/ 262146 w 385273"/>
                    <a:gd name="connsiteY6" fmla="*/ 269980 h 648440"/>
                    <a:gd name="connsiteX7" fmla="*/ 160394 w 385273"/>
                    <a:gd name="connsiteY7" fmla="*/ 599668 h 648440"/>
                    <a:gd name="connsiteX8" fmla="*/ 5736 w 385273"/>
                    <a:gd name="connsiteY8" fmla="*/ 550496 h 648440"/>
                    <a:gd name="connsiteX9" fmla="*/ 158214 w 385273"/>
                    <a:gd name="connsiteY9" fmla="*/ 252555 h 648440"/>
                    <a:gd name="connsiteX10" fmla="*/ 163556 w 385273"/>
                    <a:gd name="connsiteY10" fmla="*/ 196773 h 648440"/>
                    <a:gd name="connsiteX11" fmla="*/ 136708 w 385273"/>
                    <a:gd name="connsiteY11" fmla="*/ 138805 h 648440"/>
                    <a:gd name="connsiteX12" fmla="*/ 131643 w 385273"/>
                    <a:gd name="connsiteY12" fmla="*/ 127326 h 648440"/>
                    <a:gd name="connsiteX13" fmla="*/ 112096 w 385273"/>
                    <a:gd name="connsiteY13" fmla="*/ 38383 h 648440"/>
                    <a:gd name="connsiteX14" fmla="*/ 136172 w 385273"/>
                    <a:gd name="connsiteY14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262146 w 385273"/>
                    <a:gd name="connsiteY5" fmla="*/ 269980 h 648440"/>
                    <a:gd name="connsiteX6" fmla="*/ 160394 w 385273"/>
                    <a:gd name="connsiteY6" fmla="*/ 599668 h 648440"/>
                    <a:gd name="connsiteX7" fmla="*/ 5736 w 385273"/>
                    <a:gd name="connsiteY7" fmla="*/ 550496 h 648440"/>
                    <a:gd name="connsiteX8" fmla="*/ 158214 w 385273"/>
                    <a:gd name="connsiteY8" fmla="*/ 252555 h 648440"/>
                    <a:gd name="connsiteX9" fmla="*/ 163556 w 385273"/>
                    <a:gd name="connsiteY9" fmla="*/ 196773 h 648440"/>
                    <a:gd name="connsiteX10" fmla="*/ 136708 w 385273"/>
                    <a:gd name="connsiteY10" fmla="*/ 138805 h 648440"/>
                    <a:gd name="connsiteX11" fmla="*/ 131643 w 385273"/>
                    <a:gd name="connsiteY11" fmla="*/ 127326 h 648440"/>
                    <a:gd name="connsiteX12" fmla="*/ 112096 w 385273"/>
                    <a:gd name="connsiteY12" fmla="*/ 38383 h 648440"/>
                    <a:gd name="connsiteX13" fmla="*/ 136172 w 385273"/>
                    <a:gd name="connsiteY13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36708 w 385484"/>
                    <a:gd name="connsiteY10" fmla="*/ 138805 h 648440"/>
                    <a:gd name="connsiteX11" fmla="*/ 131643 w 385484"/>
                    <a:gd name="connsiteY11" fmla="*/ 127326 h 648440"/>
                    <a:gd name="connsiteX12" fmla="*/ 112096 w 385484"/>
                    <a:gd name="connsiteY12" fmla="*/ 38383 h 648440"/>
                    <a:gd name="connsiteX13" fmla="*/ 136172 w 385484"/>
                    <a:gd name="connsiteY13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31643 w 385484"/>
                    <a:gd name="connsiteY10" fmla="*/ 127326 h 648440"/>
                    <a:gd name="connsiteX11" fmla="*/ 112096 w 385484"/>
                    <a:gd name="connsiteY11" fmla="*/ 38383 h 648440"/>
                    <a:gd name="connsiteX12" fmla="*/ 136172 w 385484"/>
                    <a:gd name="connsiteY12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12096 w 385484"/>
                    <a:gd name="connsiteY10" fmla="*/ 38383 h 648440"/>
                    <a:gd name="connsiteX11" fmla="*/ 136172 w 385484"/>
                    <a:gd name="connsiteY11" fmla="*/ 743 h 648440"/>
                    <a:gd name="connsiteX0" fmla="*/ 136172 w 385484"/>
                    <a:gd name="connsiteY0" fmla="*/ 336 h 648033"/>
                    <a:gd name="connsiteX1" fmla="*/ 173812 w 385484"/>
                    <a:gd name="connsiteY1" fmla="*/ 24413 h 648033"/>
                    <a:gd name="connsiteX2" fmla="*/ 191815 w 385484"/>
                    <a:gd name="connsiteY2" fmla="*/ 106331 h 648033"/>
                    <a:gd name="connsiteX3" fmla="*/ 263009 w 385484"/>
                    <a:gd name="connsiteY3" fmla="*/ 199626 h 648033"/>
                    <a:gd name="connsiteX4" fmla="*/ 385273 w 385484"/>
                    <a:gd name="connsiteY4" fmla="*/ 245287 h 648033"/>
                    <a:gd name="connsiteX5" fmla="*/ 262146 w 385484"/>
                    <a:gd name="connsiteY5" fmla="*/ 269573 h 648033"/>
                    <a:gd name="connsiteX6" fmla="*/ 160394 w 385484"/>
                    <a:gd name="connsiteY6" fmla="*/ 599261 h 648033"/>
                    <a:gd name="connsiteX7" fmla="*/ 5736 w 385484"/>
                    <a:gd name="connsiteY7" fmla="*/ 550089 h 648033"/>
                    <a:gd name="connsiteX8" fmla="*/ 158214 w 385484"/>
                    <a:gd name="connsiteY8" fmla="*/ 252148 h 648033"/>
                    <a:gd name="connsiteX9" fmla="*/ 163556 w 385484"/>
                    <a:gd name="connsiteY9" fmla="*/ 196366 h 648033"/>
                    <a:gd name="connsiteX10" fmla="*/ 123274 w 385484"/>
                    <a:gd name="connsiteY10" fmla="*/ 37976 h 648033"/>
                    <a:gd name="connsiteX11" fmla="*/ 136172 w 385484"/>
                    <a:gd name="connsiteY11" fmla="*/ 336 h 64803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459 h 648156"/>
                    <a:gd name="connsiteX1" fmla="*/ 166073 w 385484"/>
                    <a:gd name="connsiteY1" fmla="*/ 28835 h 648156"/>
                    <a:gd name="connsiteX2" fmla="*/ 191815 w 385484"/>
                    <a:gd name="connsiteY2" fmla="*/ 106454 h 648156"/>
                    <a:gd name="connsiteX3" fmla="*/ 263009 w 385484"/>
                    <a:gd name="connsiteY3" fmla="*/ 199749 h 648156"/>
                    <a:gd name="connsiteX4" fmla="*/ 385273 w 385484"/>
                    <a:gd name="connsiteY4" fmla="*/ 245410 h 648156"/>
                    <a:gd name="connsiteX5" fmla="*/ 262146 w 385484"/>
                    <a:gd name="connsiteY5" fmla="*/ 269696 h 648156"/>
                    <a:gd name="connsiteX6" fmla="*/ 160394 w 385484"/>
                    <a:gd name="connsiteY6" fmla="*/ 599384 h 648156"/>
                    <a:gd name="connsiteX7" fmla="*/ 5736 w 385484"/>
                    <a:gd name="connsiteY7" fmla="*/ 550212 h 648156"/>
                    <a:gd name="connsiteX8" fmla="*/ 158214 w 385484"/>
                    <a:gd name="connsiteY8" fmla="*/ 252271 h 648156"/>
                    <a:gd name="connsiteX9" fmla="*/ 163556 w 385484"/>
                    <a:gd name="connsiteY9" fmla="*/ 196489 h 648156"/>
                    <a:gd name="connsiteX10" fmla="*/ 123274 w 385484"/>
                    <a:gd name="connsiteY10" fmla="*/ 38099 h 648156"/>
                    <a:gd name="connsiteX11" fmla="*/ 136172 w 385484"/>
                    <a:gd name="connsiteY11" fmla="*/ 459 h 648156"/>
                    <a:gd name="connsiteX0" fmla="*/ 136172 w 385484"/>
                    <a:gd name="connsiteY0" fmla="*/ 459 h 648156"/>
                    <a:gd name="connsiteX1" fmla="*/ 166073 w 385484"/>
                    <a:gd name="connsiteY1" fmla="*/ 28835 h 648156"/>
                    <a:gd name="connsiteX2" fmla="*/ 191815 w 385484"/>
                    <a:gd name="connsiteY2" fmla="*/ 106454 h 648156"/>
                    <a:gd name="connsiteX3" fmla="*/ 263009 w 385484"/>
                    <a:gd name="connsiteY3" fmla="*/ 199749 h 648156"/>
                    <a:gd name="connsiteX4" fmla="*/ 385273 w 385484"/>
                    <a:gd name="connsiteY4" fmla="*/ 245410 h 648156"/>
                    <a:gd name="connsiteX5" fmla="*/ 262146 w 385484"/>
                    <a:gd name="connsiteY5" fmla="*/ 269696 h 648156"/>
                    <a:gd name="connsiteX6" fmla="*/ 160394 w 385484"/>
                    <a:gd name="connsiteY6" fmla="*/ 599384 h 648156"/>
                    <a:gd name="connsiteX7" fmla="*/ 5736 w 385484"/>
                    <a:gd name="connsiteY7" fmla="*/ 550212 h 648156"/>
                    <a:gd name="connsiteX8" fmla="*/ 158214 w 385484"/>
                    <a:gd name="connsiteY8" fmla="*/ 252271 h 648156"/>
                    <a:gd name="connsiteX9" fmla="*/ 163556 w 385484"/>
                    <a:gd name="connsiteY9" fmla="*/ 196489 h 648156"/>
                    <a:gd name="connsiteX10" fmla="*/ 123274 w 385484"/>
                    <a:gd name="connsiteY10" fmla="*/ 38099 h 648156"/>
                    <a:gd name="connsiteX11" fmla="*/ 136172 w 385484"/>
                    <a:gd name="connsiteY11" fmla="*/ 459 h 648156"/>
                    <a:gd name="connsiteX0" fmla="*/ 136172 w 385493"/>
                    <a:gd name="connsiteY0" fmla="*/ 459 h 648156"/>
                    <a:gd name="connsiteX1" fmla="*/ 166073 w 385493"/>
                    <a:gd name="connsiteY1" fmla="*/ 28835 h 648156"/>
                    <a:gd name="connsiteX2" fmla="*/ 191815 w 385493"/>
                    <a:gd name="connsiteY2" fmla="*/ 106454 h 648156"/>
                    <a:gd name="connsiteX3" fmla="*/ 263009 w 385493"/>
                    <a:gd name="connsiteY3" fmla="*/ 199749 h 648156"/>
                    <a:gd name="connsiteX4" fmla="*/ 385273 w 385493"/>
                    <a:gd name="connsiteY4" fmla="*/ 245410 h 648156"/>
                    <a:gd name="connsiteX5" fmla="*/ 262146 w 385493"/>
                    <a:gd name="connsiteY5" fmla="*/ 269696 h 648156"/>
                    <a:gd name="connsiteX6" fmla="*/ 160394 w 385493"/>
                    <a:gd name="connsiteY6" fmla="*/ 599384 h 648156"/>
                    <a:gd name="connsiteX7" fmla="*/ 5736 w 385493"/>
                    <a:gd name="connsiteY7" fmla="*/ 550212 h 648156"/>
                    <a:gd name="connsiteX8" fmla="*/ 158214 w 385493"/>
                    <a:gd name="connsiteY8" fmla="*/ 252271 h 648156"/>
                    <a:gd name="connsiteX9" fmla="*/ 163556 w 385493"/>
                    <a:gd name="connsiteY9" fmla="*/ 196489 h 648156"/>
                    <a:gd name="connsiteX10" fmla="*/ 123274 w 385493"/>
                    <a:gd name="connsiteY10" fmla="*/ 38099 h 648156"/>
                    <a:gd name="connsiteX11" fmla="*/ 136172 w 385493"/>
                    <a:gd name="connsiteY11" fmla="*/ 459 h 648156"/>
                    <a:gd name="connsiteX0" fmla="*/ 130451 w 379772"/>
                    <a:gd name="connsiteY0" fmla="*/ 459 h 642554"/>
                    <a:gd name="connsiteX1" fmla="*/ 160352 w 379772"/>
                    <a:gd name="connsiteY1" fmla="*/ 28835 h 642554"/>
                    <a:gd name="connsiteX2" fmla="*/ 186094 w 379772"/>
                    <a:gd name="connsiteY2" fmla="*/ 106454 h 642554"/>
                    <a:gd name="connsiteX3" fmla="*/ 257288 w 379772"/>
                    <a:gd name="connsiteY3" fmla="*/ 199749 h 642554"/>
                    <a:gd name="connsiteX4" fmla="*/ 379552 w 379772"/>
                    <a:gd name="connsiteY4" fmla="*/ 245410 h 642554"/>
                    <a:gd name="connsiteX5" fmla="*/ 256425 w 379772"/>
                    <a:gd name="connsiteY5" fmla="*/ 269696 h 642554"/>
                    <a:gd name="connsiteX6" fmla="*/ 154673 w 379772"/>
                    <a:gd name="connsiteY6" fmla="*/ 599384 h 642554"/>
                    <a:gd name="connsiteX7" fmla="*/ 15 w 379772"/>
                    <a:gd name="connsiteY7" fmla="*/ 550212 h 642554"/>
                    <a:gd name="connsiteX8" fmla="*/ 163957 w 379772"/>
                    <a:gd name="connsiteY8" fmla="*/ 256857 h 642554"/>
                    <a:gd name="connsiteX9" fmla="*/ 157835 w 379772"/>
                    <a:gd name="connsiteY9" fmla="*/ 196489 h 642554"/>
                    <a:gd name="connsiteX10" fmla="*/ 117553 w 379772"/>
                    <a:gd name="connsiteY10" fmla="*/ 38099 h 642554"/>
                    <a:gd name="connsiteX11" fmla="*/ 130451 w 379772"/>
                    <a:gd name="connsiteY11" fmla="*/ 459 h 642554"/>
                    <a:gd name="connsiteX0" fmla="*/ 106379 w 355700"/>
                    <a:gd name="connsiteY0" fmla="*/ 459 h 623177"/>
                    <a:gd name="connsiteX1" fmla="*/ 136280 w 355700"/>
                    <a:gd name="connsiteY1" fmla="*/ 28835 h 623177"/>
                    <a:gd name="connsiteX2" fmla="*/ 162022 w 355700"/>
                    <a:gd name="connsiteY2" fmla="*/ 106454 h 623177"/>
                    <a:gd name="connsiteX3" fmla="*/ 233216 w 355700"/>
                    <a:gd name="connsiteY3" fmla="*/ 199749 h 623177"/>
                    <a:gd name="connsiteX4" fmla="*/ 355480 w 355700"/>
                    <a:gd name="connsiteY4" fmla="*/ 245410 h 623177"/>
                    <a:gd name="connsiteX5" fmla="*/ 232353 w 355700"/>
                    <a:gd name="connsiteY5" fmla="*/ 269696 h 623177"/>
                    <a:gd name="connsiteX6" fmla="*/ 130601 w 355700"/>
                    <a:gd name="connsiteY6" fmla="*/ 599384 h 623177"/>
                    <a:gd name="connsiteX7" fmla="*/ 19 w 355700"/>
                    <a:gd name="connsiteY7" fmla="*/ 559384 h 623177"/>
                    <a:gd name="connsiteX8" fmla="*/ 139885 w 355700"/>
                    <a:gd name="connsiteY8" fmla="*/ 256857 h 623177"/>
                    <a:gd name="connsiteX9" fmla="*/ 133763 w 355700"/>
                    <a:gd name="connsiteY9" fmla="*/ 196489 h 623177"/>
                    <a:gd name="connsiteX10" fmla="*/ 93481 w 355700"/>
                    <a:gd name="connsiteY10" fmla="*/ 38099 h 623177"/>
                    <a:gd name="connsiteX11" fmla="*/ 106379 w 355700"/>
                    <a:gd name="connsiteY11" fmla="*/ 459 h 623177"/>
                    <a:gd name="connsiteX0" fmla="*/ 106440 w 355761"/>
                    <a:gd name="connsiteY0" fmla="*/ 459 h 622651"/>
                    <a:gd name="connsiteX1" fmla="*/ 136341 w 355761"/>
                    <a:gd name="connsiteY1" fmla="*/ 28835 h 622651"/>
                    <a:gd name="connsiteX2" fmla="*/ 162083 w 355761"/>
                    <a:gd name="connsiteY2" fmla="*/ 106454 h 622651"/>
                    <a:gd name="connsiteX3" fmla="*/ 233277 w 355761"/>
                    <a:gd name="connsiteY3" fmla="*/ 199749 h 622651"/>
                    <a:gd name="connsiteX4" fmla="*/ 355541 w 355761"/>
                    <a:gd name="connsiteY4" fmla="*/ 245410 h 622651"/>
                    <a:gd name="connsiteX5" fmla="*/ 232414 w 355761"/>
                    <a:gd name="connsiteY5" fmla="*/ 269696 h 622651"/>
                    <a:gd name="connsiteX6" fmla="*/ 130662 w 355761"/>
                    <a:gd name="connsiteY6" fmla="*/ 599384 h 622651"/>
                    <a:gd name="connsiteX7" fmla="*/ 80 w 355761"/>
                    <a:gd name="connsiteY7" fmla="*/ 559384 h 622651"/>
                    <a:gd name="connsiteX8" fmla="*/ 139946 w 355761"/>
                    <a:gd name="connsiteY8" fmla="*/ 256857 h 622651"/>
                    <a:gd name="connsiteX9" fmla="*/ 133824 w 355761"/>
                    <a:gd name="connsiteY9" fmla="*/ 196489 h 622651"/>
                    <a:gd name="connsiteX10" fmla="*/ 93542 w 355761"/>
                    <a:gd name="connsiteY10" fmla="*/ 38099 h 622651"/>
                    <a:gd name="connsiteX11" fmla="*/ 106440 w 355761"/>
                    <a:gd name="connsiteY11" fmla="*/ 459 h 622651"/>
                    <a:gd name="connsiteX0" fmla="*/ 106440 w 355543"/>
                    <a:gd name="connsiteY0" fmla="*/ 459 h 622227"/>
                    <a:gd name="connsiteX1" fmla="*/ 136341 w 355543"/>
                    <a:gd name="connsiteY1" fmla="*/ 28835 h 622227"/>
                    <a:gd name="connsiteX2" fmla="*/ 162083 w 355543"/>
                    <a:gd name="connsiteY2" fmla="*/ 106454 h 622227"/>
                    <a:gd name="connsiteX3" fmla="*/ 233277 w 355543"/>
                    <a:gd name="connsiteY3" fmla="*/ 199749 h 622227"/>
                    <a:gd name="connsiteX4" fmla="*/ 355541 w 355543"/>
                    <a:gd name="connsiteY4" fmla="*/ 245410 h 622227"/>
                    <a:gd name="connsiteX5" fmla="*/ 230121 w 355543"/>
                    <a:gd name="connsiteY5" fmla="*/ 275428 h 622227"/>
                    <a:gd name="connsiteX6" fmla="*/ 130662 w 355543"/>
                    <a:gd name="connsiteY6" fmla="*/ 599384 h 622227"/>
                    <a:gd name="connsiteX7" fmla="*/ 80 w 355543"/>
                    <a:gd name="connsiteY7" fmla="*/ 559384 h 622227"/>
                    <a:gd name="connsiteX8" fmla="*/ 139946 w 355543"/>
                    <a:gd name="connsiteY8" fmla="*/ 256857 h 622227"/>
                    <a:gd name="connsiteX9" fmla="*/ 133824 w 355543"/>
                    <a:gd name="connsiteY9" fmla="*/ 196489 h 622227"/>
                    <a:gd name="connsiteX10" fmla="*/ 93542 w 355543"/>
                    <a:gd name="connsiteY10" fmla="*/ 38099 h 622227"/>
                    <a:gd name="connsiteX11" fmla="*/ 106440 w 355543"/>
                    <a:gd name="connsiteY11" fmla="*/ 459 h 622227"/>
                    <a:gd name="connsiteX0" fmla="*/ 106440 w 355544"/>
                    <a:gd name="connsiteY0" fmla="*/ 459 h 622227"/>
                    <a:gd name="connsiteX1" fmla="*/ 136341 w 355544"/>
                    <a:gd name="connsiteY1" fmla="*/ 28835 h 622227"/>
                    <a:gd name="connsiteX2" fmla="*/ 162083 w 355544"/>
                    <a:gd name="connsiteY2" fmla="*/ 106454 h 622227"/>
                    <a:gd name="connsiteX3" fmla="*/ 233277 w 355544"/>
                    <a:gd name="connsiteY3" fmla="*/ 199749 h 622227"/>
                    <a:gd name="connsiteX4" fmla="*/ 355541 w 355544"/>
                    <a:gd name="connsiteY4" fmla="*/ 245410 h 622227"/>
                    <a:gd name="connsiteX5" fmla="*/ 230121 w 355544"/>
                    <a:gd name="connsiteY5" fmla="*/ 275428 h 622227"/>
                    <a:gd name="connsiteX6" fmla="*/ 130662 w 355544"/>
                    <a:gd name="connsiteY6" fmla="*/ 599384 h 622227"/>
                    <a:gd name="connsiteX7" fmla="*/ 80 w 355544"/>
                    <a:gd name="connsiteY7" fmla="*/ 559384 h 622227"/>
                    <a:gd name="connsiteX8" fmla="*/ 139946 w 355544"/>
                    <a:gd name="connsiteY8" fmla="*/ 256857 h 622227"/>
                    <a:gd name="connsiteX9" fmla="*/ 133824 w 355544"/>
                    <a:gd name="connsiteY9" fmla="*/ 196489 h 622227"/>
                    <a:gd name="connsiteX10" fmla="*/ 93542 w 355544"/>
                    <a:gd name="connsiteY10" fmla="*/ 38099 h 622227"/>
                    <a:gd name="connsiteX11" fmla="*/ 106440 w 355544"/>
                    <a:gd name="connsiteY11" fmla="*/ 459 h 622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55544" h="622227">
                      <a:moveTo>
                        <a:pt x="106440" y="459"/>
                      </a:moveTo>
                      <a:cubicBezTo>
                        <a:pt x="117012" y="-2805"/>
                        <a:pt x="130016" y="11792"/>
                        <a:pt x="136341" y="28835"/>
                      </a:cubicBezTo>
                      <a:cubicBezTo>
                        <a:pt x="142666" y="45878"/>
                        <a:pt x="153502" y="80581"/>
                        <a:pt x="162083" y="106454"/>
                      </a:cubicBezTo>
                      <a:cubicBezTo>
                        <a:pt x="185814" y="137552"/>
                        <a:pt x="204473" y="174010"/>
                        <a:pt x="233277" y="199749"/>
                      </a:cubicBezTo>
                      <a:cubicBezTo>
                        <a:pt x="269820" y="219469"/>
                        <a:pt x="354920" y="221333"/>
                        <a:pt x="355541" y="245410"/>
                      </a:cubicBezTo>
                      <a:cubicBezTo>
                        <a:pt x="356162" y="269487"/>
                        <a:pt x="271163" y="267333"/>
                        <a:pt x="230121" y="275428"/>
                      </a:cubicBezTo>
                      <a:cubicBezTo>
                        <a:pt x="196204" y="385324"/>
                        <a:pt x="169002" y="552058"/>
                        <a:pt x="130662" y="599384"/>
                      </a:cubicBezTo>
                      <a:cubicBezTo>
                        <a:pt x="92322" y="646710"/>
                        <a:pt x="3119" y="614179"/>
                        <a:pt x="80" y="559384"/>
                      </a:cubicBezTo>
                      <a:cubicBezTo>
                        <a:pt x="-2959" y="504589"/>
                        <a:pt x="80389" y="371252"/>
                        <a:pt x="139946" y="256857"/>
                      </a:cubicBezTo>
                      <a:lnTo>
                        <a:pt x="133824" y="196489"/>
                      </a:lnTo>
                      <a:cubicBezTo>
                        <a:pt x="120397" y="143692"/>
                        <a:pt x="99868" y="60301"/>
                        <a:pt x="93542" y="38099"/>
                      </a:cubicBezTo>
                      <a:cubicBezTo>
                        <a:pt x="87216" y="15897"/>
                        <a:pt x="95868" y="3723"/>
                        <a:pt x="106440" y="45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481" name="グループ化 480">
              <a:extLst>
                <a:ext uri="{FF2B5EF4-FFF2-40B4-BE49-F238E27FC236}">
                  <a16:creationId xmlns:a16="http://schemas.microsoft.com/office/drawing/2014/main" id="{8FB270F8-0647-447F-BD3C-E42745556B39}"/>
                </a:ext>
              </a:extLst>
            </p:cNvPr>
            <p:cNvGrpSpPr/>
            <p:nvPr/>
          </p:nvGrpSpPr>
          <p:grpSpPr>
            <a:xfrm>
              <a:off x="6278363" y="5229200"/>
              <a:ext cx="1108891" cy="463095"/>
              <a:chOff x="662423" y="3416873"/>
              <a:chExt cx="1108891" cy="463095"/>
            </a:xfrm>
          </p:grpSpPr>
          <p:grpSp>
            <p:nvGrpSpPr>
              <p:cNvPr id="482" name="グループ化 481">
                <a:extLst>
                  <a:ext uri="{FF2B5EF4-FFF2-40B4-BE49-F238E27FC236}">
                    <a16:creationId xmlns:a16="http://schemas.microsoft.com/office/drawing/2014/main" id="{B67F6A0C-708A-4EFB-8B03-31B66C6E36F5}"/>
                  </a:ext>
                </a:extLst>
              </p:cNvPr>
              <p:cNvGrpSpPr/>
              <p:nvPr/>
            </p:nvGrpSpPr>
            <p:grpSpPr>
              <a:xfrm>
                <a:off x="15387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491" name="フリーフォーム: 図形 490">
                  <a:extLst>
                    <a:ext uri="{FF2B5EF4-FFF2-40B4-BE49-F238E27FC236}">
                      <a16:creationId xmlns:a16="http://schemas.microsoft.com/office/drawing/2014/main" id="{D057D601-AB15-4C3D-AD94-E43B019C45C0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2" name="フリーフォーム: 図形 491">
                  <a:extLst>
                    <a:ext uri="{FF2B5EF4-FFF2-40B4-BE49-F238E27FC236}">
                      <a16:creationId xmlns:a16="http://schemas.microsoft.com/office/drawing/2014/main" id="{91DCBDF8-D420-4184-9655-A87125D6B79E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83" name="グループ化 482">
                <a:extLst>
                  <a:ext uri="{FF2B5EF4-FFF2-40B4-BE49-F238E27FC236}">
                    <a16:creationId xmlns:a16="http://schemas.microsoft.com/office/drawing/2014/main" id="{2D8DCDB6-35FC-4A61-A227-1BBC195D3520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489" name="フリーフォーム: 図形 488">
                  <a:extLst>
                    <a:ext uri="{FF2B5EF4-FFF2-40B4-BE49-F238E27FC236}">
                      <a16:creationId xmlns:a16="http://schemas.microsoft.com/office/drawing/2014/main" id="{2A78E4BC-8A7A-4EEE-9837-F072D683F77E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0" name="フリーフォーム: 図形 489">
                  <a:extLst>
                    <a:ext uri="{FF2B5EF4-FFF2-40B4-BE49-F238E27FC236}">
                      <a16:creationId xmlns:a16="http://schemas.microsoft.com/office/drawing/2014/main" id="{D8C8B1EE-F4D6-4FEE-A5C6-25143BDA0C51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84" name="グループ化 483">
                <a:extLst>
                  <a:ext uri="{FF2B5EF4-FFF2-40B4-BE49-F238E27FC236}">
                    <a16:creationId xmlns:a16="http://schemas.microsoft.com/office/drawing/2014/main" id="{13F1FA4B-A0C5-4A5C-908C-AA64590FD9A5}"/>
                  </a:ext>
                </a:extLst>
              </p:cNvPr>
              <p:cNvGrpSpPr/>
              <p:nvPr/>
            </p:nvGrpSpPr>
            <p:grpSpPr>
              <a:xfrm>
                <a:off x="739261" y="3699285"/>
                <a:ext cx="1032053" cy="180683"/>
                <a:chOff x="1304620" y="3360848"/>
                <a:chExt cx="1528052" cy="267518"/>
              </a:xfrm>
            </p:grpSpPr>
            <p:sp>
              <p:nvSpPr>
                <p:cNvPr id="485" name="フリーフォーム: 図形 484">
                  <a:extLst>
                    <a:ext uri="{FF2B5EF4-FFF2-40B4-BE49-F238E27FC236}">
                      <a16:creationId xmlns:a16="http://schemas.microsoft.com/office/drawing/2014/main" id="{955056BC-D718-4F37-90E7-7DFDEC9F9D1D}"/>
                    </a:ext>
                  </a:extLst>
                </p:cNvPr>
                <p:cNvSpPr/>
                <p:nvPr/>
              </p:nvSpPr>
              <p:spPr bwMode="auto">
                <a:xfrm>
                  <a:off x="1304620" y="3360852"/>
                  <a:ext cx="140458" cy="26751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6" name="フリーフォーム: 図形 485">
                  <a:extLst>
                    <a:ext uri="{FF2B5EF4-FFF2-40B4-BE49-F238E27FC236}">
                      <a16:creationId xmlns:a16="http://schemas.microsoft.com/office/drawing/2014/main" id="{0F846D2C-D857-4D5C-A185-91FA3FB5B9CE}"/>
                    </a:ext>
                  </a:extLst>
                </p:cNvPr>
                <p:cNvSpPr/>
                <p:nvPr/>
              </p:nvSpPr>
              <p:spPr bwMode="auto">
                <a:xfrm>
                  <a:off x="1441778" y="3360848"/>
                  <a:ext cx="140458" cy="26751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7" name="フリーフォーム: 図形 486">
                  <a:extLst>
                    <a:ext uri="{FF2B5EF4-FFF2-40B4-BE49-F238E27FC236}">
                      <a16:creationId xmlns:a16="http://schemas.microsoft.com/office/drawing/2014/main" id="{93CD3C60-2A01-4081-B1B4-0D02BDA5929E}"/>
                    </a:ext>
                  </a:extLst>
                </p:cNvPr>
                <p:cNvSpPr/>
                <p:nvPr/>
              </p:nvSpPr>
              <p:spPr bwMode="auto">
                <a:xfrm>
                  <a:off x="2555056" y="3360852"/>
                  <a:ext cx="140458" cy="26751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8" name="フリーフォーム: 図形 487">
                  <a:extLst>
                    <a:ext uri="{FF2B5EF4-FFF2-40B4-BE49-F238E27FC236}">
                      <a16:creationId xmlns:a16="http://schemas.microsoft.com/office/drawing/2014/main" id="{3CB2C144-9D0B-467D-BA7D-6AB8DA628396}"/>
                    </a:ext>
                  </a:extLst>
                </p:cNvPr>
                <p:cNvSpPr/>
                <p:nvPr/>
              </p:nvSpPr>
              <p:spPr bwMode="auto">
                <a:xfrm>
                  <a:off x="2692214" y="3360848"/>
                  <a:ext cx="140458" cy="26751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547" name="グループ化 546">
            <a:extLst>
              <a:ext uri="{FF2B5EF4-FFF2-40B4-BE49-F238E27FC236}">
                <a16:creationId xmlns:a16="http://schemas.microsoft.com/office/drawing/2014/main" id="{16F395A9-542D-4C70-AA4E-D46DCBC367EB}"/>
              </a:ext>
            </a:extLst>
          </p:cNvPr>
          <p:cNvGrpSpPr/>
          <p:nvPr/>
        </p:nvGrpSpPr>
        <p:grpSpPr>
          <a:xfrm>
            <a:off x="4043665" y="4878025"/>
            <a:ext cx="1771967" cy="1180230"/>
            <a:chOff x="4043665" y="4878025"/>
            <a:chExt cx="1771967" cy="1180230"/>
          </a:xfrm>
        </p:grpSpPr>
        <p:sp>
          <p:nvSpPr>
            <p:cNvPr id="548" name="フリーフォーム: 図形 547">
              <a:extLst>
                <a:ext uri="{FF2B5EF4-FFF2-40B4-BE49-F238E27FC236}">
                  <a16:creationId xmlns:a16="http://schemas.microsoft.com/office/drawing/2014/main" id="{865565B5-3BB2-478D-9D8B-4F38CEFCC2C4}"/>
                </a:ext>
              </a:extLst>
            </p:cNvPr>
            <p:cNvSpPr/>
            <p:nvPr/>
          </p:nvSpPr>
          <p:spPr bwMode="auto">
            <a:xfrm flipH="1">
              <a:off x="4993059" y="4950035"/>
              <a:ext cx="488211" cy="294311"/>
            </a:xfrm>
            <a:custGeom>
              <a:avLst/>
              <a:gdLst>
                <a:gd name="connsiteX0" fmla="*/ 298577 w 601163"/>
                <a:gd name="connsiteY0" fmla="*/ 85 h 315654"/>
                <a:gd name="connsiteX1" fmla="*/ 353517 w 601163"/>
                <a:gd name="connsiteY1" fmla="*/ 41618 h 315654"/>
                <a:gd name="connsiteX2" fmla="*/ 437260 w 601163"/>
                <a:gd name="connsiteY2" fmla="*/ 89350 h 315654"/>
                <a:gd name="connsiteX3" fmla="*/ 441886 w 601163"/>
                <a:gd name="connsiteY3" fmla="*/ 91839 h 315654"/>
                <a:gd name="connsiteX4" fmla="*/ 445567 w 601163"/>
                <a:gd name="connsiteY4" fmla="*/ 92303 h 315654"/>
                <a:gd name="connsiteX5" fmla="*/ 483262 w 601163"/>
                <a:gd name="connsiteY5" fmla="*/ 131660 h 315654"/>
                <a:gd name="connsiteX6" fmla="*/ 567005 w 601163"/>
                <a:gd name="connsiteY6" fmla="*/ 179392 h 315654"/>
                <a:gd name="connsiteX7" fmla="*/ 600974 w 601163"/>
                <a:gd name="connsiteY7" fmla="*/ 219051 h 315654"/>
                <a:gd name="connsiteX8" fmla="*/ 586346 w 601163"/>
                <a:gd name="connsiteY8" fmla="*/ 258839 h 315654"/>
                <a:gd name="connsiteX9" fmla="*/ 597272 w 601163"/>
                <a:gd name="connsiteY9" fmla="*/ 305555 h 315654"/>
                <a:gd name="connsiteX10" fmla="*/ 591060 w 601163"/>
                <a:gd name="connsiteY10" fmla="*/ 315654 h 315654"/>
                <a:gd name="connsiteX11" fmla="*/ 26144 w 601163"/>
                <a:gd name="connsiteY11" fmla="*/ 315654 h 315654"/>
                <a:gd name="connsiteX12" fmla="*/ 25310 w 601163"/>
                <a:gd name="connsiteY12" fmla="*/ 311584 h 315654"/>
                <a:gd name="connsiteX13" fmla="*/ 25194 w 601163"/>
                <a:gd name="connsiteY13" fmla="*/ 311466 h 315654"/>
                <a:gd name="connsiteX14" fmla="*/ 8548 w 601163"/>
                <a:gd name="connsiteY14" fmla="*/ 294599 h 315654"/>
                <a:gd name="connsiteX15" fmla="*/ 410 w 601163"/>
                <a:gd name="connsiteY15" fmla="*/ 270053 h 315654"/>
                <a:gd name="connsiteX16" fmla="*/ 7502 w 601163"/>
                <a:gd name="connsiteY16" fmla="*/ 232766 h 315654"/>
                <a:gd name="connsiteX17" fmla="*/ 6407 w 601163"/>
                <a:gd name="connsiteY17" fmla="*/ 173041 h 315654"/>
                <a:gd name="connsiteX18" fmla="*/ 60338 w 601163"/>
                <a:gd name="connsiteY18" fmla="*/ 133234 h 315654"/>
                <a:gd name="connsiteX19" fmla="*/ 83477 w 601163"/>
                <a:gd name="connsiteY19" fmla="*/ 93881 h 315654"/>
                <a:gd name="connsiteX20" fmla="*/ 113054 w 601163"/>
                <a:gd name="connsiteY20" fmla="*/ 86347 h 315654"/>
                <a:gd name="connsiteX21" fmla="*/ 127491 w 601163"/>
                <a:gd name="connsiteY21" fmla="*/ 94260 h 315654"/>
                <a:gd name="connsiteX22" fmla="*/ 138954 w 601163"/>
                <a:gd name="connsiteY22" fmla="*/ 78646 h 315654"/>
                <a:gd name="connsiteX23" fmla="*/ 170969 w 601163"/>
                <a:gd name="connsiteY23" fmla="*/ 68690 h 315654"/>
                <a:gd name="connsiteX24" fmla="*/ 194109 w 601163"/>
                <a:gd name="connsiteY24" fmla="*/ 29338 h 315654"/>
                <a:gd name="connsiteX25" fmla="*/ 251272 w 601163"/>
                <a:gd name="connsiteY25" fmla="*/ 36926 h 315654"/>
                <a:gd name="connsiteX26" fmla="*/ 298577 w 601163"/>
                <a:gd name="connsiteY26" fmla="*/ 85 h 315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601163" h="315654">
                  <a:moveTo>
                    <a:pt x="298577" y="85"/>
                  </a:moveTo>
                  <a:cubicBezTo>
                    <a:pt x="322227" y="-1342"/>
                    <a:pt x="344151" y="15229"/>
                    <a:pt x="353517" y="41618"/>
                  </a:cubicBezTo>
                  <a:cubicBezTo>
                    <a:pt x="387472" y="26306"/>
                    <a:pt x="425250" y="47835"/>
                    <a:pt x="437260" y="89350"/>
                  </a:cubicBezTo>
                  <a:lnTo>
                    <a:pt x="441886" y="91839"/>
                  </a:lnTo>
                  <a:lnTo>
                    <a:pt x="445567" y="92303"/>
                  </a:lnTo>
                  <a:cubicBezTo>
                    <a:pt x="462149" y="97600"/>
                    <a:pt x="476237" y="111869"/>
                    <a:pt x="483262" y="131660"/>
                  </a:cubicBezTo>
                  <a:cubicBezTo>
                    <a:pt x="517217" y="116349"/>
                    <a:pt x="554995" y="137877"/>
                    <a:pt x="567005" y="179392"/>
                  </a:cubicBezTo>
                  <a:cubicBezTo>
                    <a:pt x="584803" y="180887"/>
                    <a:pt x="599168" y="197655"/>
                    <a:pt x="600974" y="219051"/>
                  </a:cubicBezTo>
                  <a:cubicBezTo>
                    <a:pt x="602285" y="234531"/>
                    <a:pt x="596727" y="249654"/>
                    <a:pt x="586346" y="258839"/>
                  </a:cubicBezTo>
                  <a:cubicBezTo>
                    <a:pt x="597321" y="270388"/>
                    <a:pt x="601614" y="288741"/>
                    <a:pt x="597272" y="305555"/>
                  </a:cubicBezTo>
                  <a:lnTo>
                    <a:pt x="591060" y="315654"/>
                  </a:lnTo>
                  <a:lnTo>
                    <a:pt x="26144" y="315654"/>
                  </a:lnTo>
                  <a:lnTo>
                    <a:pt x="25310" y="311584"/>
                  </a:lnTo>
                  <a:lnTo>
                    <a:pt x="25194" y="311466"/>
                  </a:lnTo>
                  <a:lnTo>
                    <a:pt x="8548" y="294599"/>
                  </a:lnTo>
                  <a:cubicBezTo>
                    <a:pt x="4267" y="287459"/>
                    <a:pt x="1423" y="279058"/>
                    <a:pt x="410" y="270053"/>
                  </a:cubicBezTo>
                  <a:cubicBezTo>
                    <a:pt x="-1064" y="256979"/>
                    <a:pt x="1457" y="243715"/>
                    <a:pt x="7502" y="232766"/>
                  </a:cubicBezTo>
                  <a:cubicBezTo>
                    <a:pt x="-396" y="214070"/>
                    <a:pt x="-797" y="192071"/>
                    <a:pt x="6407" y="173041"/>
                  </a:cubicBezTo>
                  <a:cubicBezTo>
                    <a:pt x="15983" y="147740"/>
                    <a:pt x="37298" y="132008"/>
                    <a:pt x="60338" y="133234"/>
                  </a:cubicBezTo>
                  <a:cubicBezTo>
                    <a:pt x="62975" y="116683"/>
                    <a:pt x="71417" y="102337"/>
                    <a:pt x="83477" y="93881"/>
                  </a:cubicBezTo>
                  <a:cubicBezTo>
                    <a:pt x="92640" y="87456"/>
                    <a:pt x="103012" y="85014"/>
                    <a:pt x="113054" y="86347"/>
                  </a:cubicBezTo>
                  <a:lnTo>
                    <a:pt x="127491" y="94260"/>
                  </a:lnTo>
                  <a:lnTo>
                    <a:pt x="138954" y="78646"/>
                  </a:lnTo>
                  <a:cubicBezTo>
                    <a:pt x="148360" y="71704"/>
                    <a:pt x="159449" y="68077"/>
                    <a:pt x="170969" y="68690"/>
                  </a:cubicBezTo>
                  <a:cubicBezTo>
                    <a:pt x="173607" y="52140"/>
                    <a:pt x="182048" y="37794"/>
                    <a:pt x="194109" y="29338"/>
                  </a:cubicBezTo>
                  <a:cubicBezTo>
                    <a:pt x="212433" y="16488"/>
                    <a:pt x="235599" y="19567"/>
                    <a:pt x="251272" y="36926"/>
                  </a:cubicBezTo>
                  <a:cubicBezTo>
                    <a:pt x="260498" y="15322"/>
                    <a:pt x="278508" y="1296"/>
                    <a:pt x="298577" y="85"/>
                  </a:cubicBezTo>
                  <a:close/>
                </a:path>
              </a:pathLst>
            </a:custGeom>
            <a:pattFill prst="smConfetti">
              <a:fgClr>
                <a:srgbClr val="00B050"/>
              </a:fgClr>
              <a:bgClr>
                <a:srgbClr val="00660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49" name="フリーフォーム: 図形 548">
              <a:extLst>
                <a:ext uri="{FF2B5EF4-FFF2-40B4-BE49-F238E27FC236}">
                  <a16:creationId xmlns:a16="http://schemas.microsoft.com/office/drawing/2014/main" id="{46526693-6314-4C80-AAD1-03F210BCB650}"/>
                </a:ext>
              </a:extLst>
            </p:cNvPr>
            <p:cNvSpPr/>
            <p:nvPr/>
          </p:nvSpPr>
          <p:spPr bwMode="auto">
            <a:xfrm flipH="1">
              <a:off x="5191004" y="5063688"/>
              <a:ext cx="428838" cy="315654"/>
            </a:xfrm>
            <a:custGeom>
              <a:avLst/>
              <a:gdLst>
                <a:gd name="connsiteX0" fmla="*/ 298577 w 601163"/>
                <a:gd name="connsiteY0" fmla="*/ 85 h 315654"/>
                <a:gd name="connsiteX1" fmla="*/ 353517 w 601163"/>
                <a:gd name="connsiteY1" fmla="*/ 41618 h 315654"/>
                <a:gd name="connsiteX2" fmla="*/ 437260 w 601163"/>
                <a:gd name="connsiteY2" fmla="*/ 89350 h 315654"/>
                <a:gd name="connsiteX3" fmla="*/ 441886 w 601163"/>
                <a:gd name="connsiteY3" fmla="*/ 91839 h 315654"/>
                <a:gd name="connsiteX4" fmla="*/ 445567 w 601163"/>
                <a:gd name="connsiteY4" fmla="*/ 92303 h 315654"/>
                <a:gd name="connsiteX5" fmla="*/ 483262 w 601163"/>
                <a:gd name="connsiteY5" fmla="*/ 131660 h 315654"/>
                <a:gd name="connsiteX6" fmla="*/ 567005 w 601163"/>
                <a:gd name="connsiteY6" fmla="*/ 179392 h 315654"/>
                <a:gd name="connsiteX7" fmla="*/ 600974 w 601163"/>
                <a:gd name="connsiteY7" fmla="*/ 219051 h 315654"/>
                <a:gd name="connsiteX8" fmla="*/ 586346 w 601163"/>
                <a:gd name="connsiteY8" fmla="*/ 258839 h 315654"/>
                <a:gd name="connsiteX9" fmla="*/ 597272 w 601163"/>
                <a:gd name="connsiteY9" fmla="*/ 305555 h 315654"/>
                <a:gd name="connsiteX10" fmla="*/ 591060 w 601163"/>
                <a:gd name="connsiteY10" fmla="*/ 315654 h 315654"/>
                <a:gd name="connsiteX11" fmla="*/ 26144 w 601163"/>
                <a:gd name="connsiteY11" fmla="*/ 315654 h 315654"/>
                <a:gd name="connsiteX12" fmla="*/ 25310 w 601163"/>
                <a:gd name="connsiteY12" fmla="*/ 311584 h 315654"/>
                <a:gd name="connsiteX13" fmla="*/ 25194 w 601163"/>
                <a:gd name="connsiteY13" fmla="*/ 311466 h 315654"/>
                <a:gd name="connsiteX14" fmla="*/ 8548 w 601163"/>
                <a:gd name="connsiteY14" fmla="*/ 294599 h 315654"/>
                <a:gd name="connsiteX15" fmla="*/ 410 w 601163"/>
                <a:gd name="connsiteY15" fmla="*/ 270053 h 315654"/>
                <a:gd name="connsiteX16" fmla="*/ 7502 w 601163"/>
                <a:gd name="connsiteY16" fmla="*/ 232766 h 315654"/>
                <a:gd name="connsiteX17" fmla="*/ 6407 w 601163"/>
                <a:gd name="connsiteY17" fmla="*/ 173041 h 315654"/>
                <a:gd name="connsiteX18" fmla="*/ 60338 w 601163"/>
                <a:gd name="connsiteY18" fmla="*/ 133234 h 315654"/>
                <a:gd name="connsiteX19" fmla="*/ 83477 w 601163"/>
                <a:gd name="connsiteY19" fmla="*/ 93881 h 315654"/>
                <a:gd name="connsiteX20" fmla="*/ 113054 w 601163"/>
                <a:gd name="connsiteY20" fmla="*/ 86347 h 315654"/>
                <a:gd name="connsiteX21" fmla="*/ 127491 w 601163"/>
                <a:gd name="connsiteY21" fmla="*/ 94260 h 315654"/>
                <a:gd name="connsiteX22" fmla="*/ 138954 w 601163"/>
                <a:gd name="connsiteY22" fmla="*/ 78646 h 315654"/>
                <a:gd name="connsiteX23" fmla="*/ 170969 w 601163"/>
                <a:gd name="connsiteY23" fmla="*/ 68690 h 315654"/>
                <a:gd name="connsiteX24" fmla="*/ 194109 w 601163"/>
                <a:gd name="connsiteY24" fmla="*/ 29338 h 315654"/>
                <a:gd name="connsiteX25" fmla="*/ 251272 w 601163"/>
                <a:gd name="connsiteY25" fmla="*/ 36926 h 315654"/>
                <a:gd name="connsiteX26" fmla="*/ 298577 w 601163"/>
                <a:gd name="connsiteY26" fmla="*/ 85 h 315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601163" h="315654">
                  <a:moveTo>
                    <a:pt x="298577" y="85"/>
                  </a:moveTo>
                  <a:cubicBezTo>
                    <a:pt x="322227" y="-1342"/>
                    <a:pt x="344151" y="15229"/>
                    <a:pt x="353517" y="41618"/>
                  </a:cubicBezTo>
                  <a:cubicBezTo>
                    <a:pt x="387472" y="26306"/>
                    <a:pt x="425250" y="47835"/>
                    <a:pt x="437260" y="89350"/>
                  </a:cubicBezTo>
                  <a:lnTo>
                    <a:pt x="441886" y="91839"/>
                  </a:lnTo>
                  <a:lnTo>
                    <a:pt x="445567" y="92303"/>
                  </a:lnTo>
                  <a:cubicBezTo>
                    <a:pt x="462149" y="97600"/>
                    <a:pt x="476237" y="111869"/>
                    <a:pt x="483262" y="131660"/>
                  </a:cubicBezTo>
                  <a:cubicBezTo>
                    <a:pt x="517217" y="116349"/>
                    <a:pt x="554995" y="137877"/>
                    <a:pt x="567005" y="179392"/>
                  </a:cubicBezTo>
                  <a:cubicBezTo>
                    <a:pt x="584803" y="180887"/>
                    <a:pt x="599168" y="197655"/>
                    <a:pt x="600974" y="219051"/>
                  </a:cubicBezTo>
                  <a:cubicBezTo>
                    <a:pt x="602285" y="234531"/>
                    <a:pt x="596727" y="249654"/>
                    <a:pt x="586346" y="258839"/>
                  </a:cubicBezTo>
                  <a:cubicBezTo>
                    <a:pt x="597321" y="270388"/>
                    <a:pt x="601614" y="288741"/>
                    <a:pt x="597272" y="305555"/>
                  </a:cubicBezTo>
                  <a:lnTo>
                    <a:pt x="591060" y="315654"/>
                  </a:lnTo>
                  <a:lnTo>
                    <a:pt x="26144" y="315654"/>
                  </a:lnTo>
                  <a:lnTo>
                    <a:pt x="25310" y="311584"/>
                  </a:lnTo>
                  <a:lnTo>
                    <a:pt x="25194" y="311466"/>
                  </a:lnTo>
                  <a:lnTo>
                    <a:pt x="8548" y="294599"/>
                  </a:lnTo>
                  <a:cubicBezTo>
                    <a:pt x="4267" y="287459"/>
                    <a:pt x="1423" y="279058"/>
                    <a:pt x="410" y="270053"/>
                  </a:cubicBezTo>
                  <a:cubicBezTo>
                    <a:pt x="-1064" y="256979"/>
                    <a:pt x="1457" y="243715"/>
                    <a:pt x="7502" y="232766"/>
                  </a:cubicBezTo>
                  <a:cubicBezTo>
                    <a:pt x="-396" y="214070"/>
                    <a:pt x="-797" y="192071"/>
                    <a:pt x="6407" y="173041"/>
                  </a:cubicBezTo>
                  <a:cubicBezTo>
                    <a:pt x="15983" y="147740"/>
                    <a:pt x="37298" y="132008"/>
                    <a:pt x="60338" y="133234"/>
                  </a:cubicBezTo>
                  <a:cubicBezTo>
                    <a:pt x="62975" y="116683"/>
                    <a:pt x="71417" y="102337"/>
                    <a:pt x="83477" y="93881"/>
                  </a:cubicBezTo>
                  <a:cubicBezTo>
                    <a:pt x="92640" y="87456"/>
                    <a:pt x="103012" y="85014"/>
                    <a:pt x="113054" y="86347"/>
                  </a:cubicBezTo>
                  <a:lnTo>
                    <a:pt x="127491" y="94260"/>
                  </a:lnTo>
                  <a:lnTo>
                    <a:pt x="138954" y="78646"/>
                  </a:lnTo>
                  <a:cubicBezTo>
                    <a:pt x="148360" y="71704"/>
                    <a:pt x="159449" y="68077"/>
                    <a:pt x="170969" y="68690"/>
                  </a:cubicBezTo>
                  <a:cubicBezTo>
                    <a:pt x="173607" y="52140"/>
                    <a:pt x="182048" y="37794"/>
                    <a:pt x="194109" y="29338"/>
                  </a:cubicBezTo>
                  <a:cubicBezTo>
                    <a:pt x="212433" y="16488"/>
                    <a:pt x="235599" y="19567"/>
                    <a:pt x="251272" y="36926"/>
                  </a:cubicBezTo>
                  <a:cubicBezTo>
                    <a:pt x="260498" y="15322"/>
                    <a:pt x="278508" y="1296"/>
                    <a:pt x="298577" y="85"/>
                  </a:cubicBezTo>
                  <a:close/>
                </a:path>
              </a:pathLst>
            </a:custGeom>
            <a:pattFill prst="smConfetti">
              <a:fgClr>
                <a:srgbClr val="00B050"/>
              </a:fgClr>
              <a:bgClr>
                <a:srgbClr val="92D050"/>
              </a:bgClr>
            </a:patt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50" name="フリーフォーム: 図形 549">
              <a:extLst>
                <a:ext uri="{FF2B5EF4-FFF2-40B4-BE49-F238E27FC236}">
                  <a16:creationId xmlns:a16="http://schemas.microsoft.com/office/drawing/2014/main" id="{E925451A-C73C-4D83-A8B5-2E89C2BA8DFE}"/>
                </a:ext>
              </a:extLst>
            </p:cNvPr>
            <p:cNvSpPr/>
            <p:nvPr/>
          </p:nvSpPr>
          <p:spPr bwMode="auto">
            <a:xfrm flipH="1">
              <a:off x="4462726" y="4878025"/>
              <a:ext cx="601163" cy="362402"/>
            </a:xfrm>
            <a:custGeom>
              <a:avLst/>
              <a:gdLst>
                <a:gd name="connsiteX0" fmla="*/ 298577 w 601163"/>
                <a:gd name="connsiteY0" fmla="*/ 85 h 315654"/>
                <a:gd name="connsiteX1" fmla="*/ 353517 w 601163"/>
                <a:gd name="connsiteY1" fmla="*/ 41618 h 315654"/>
                <a:gd name="connsiteX2" fmla="*/ 437260 w 601163"/>
                <a:gd name="connsiteY2" fmla="*/ 89350 h 315654"/>
                <a:gd name="connsiteX3" fmla="*/ 441886 w 601163"/>
                <a:gd name="connsiteY3" fmla="*/ 91839 h 315654"/>
                <a:gd name="connsiteX4" fmla="*/ 445567 w 601163"/>
                <a:gd name="connsiteY4" fmla="*/ 92303 h 315654"/>
                <a:gd name="connsiteX5" fmla="*/ 483262 w 601163"/>
                <a:gd name="connsiteY5" fmla="*/ 131660 h 315654"/>
                <a:gd name="connsiteX6" fmla="*/ 567005 w 601163"/>
                <a:gd name="connsiteY6" fmla="*/ 179392 h 315654"/>
                <a:gd name="connsiteX7" fmla="*/ 600974 w 601163"/>
                <a:gd name="connsiteY7" fmla="*/ 219051 h 315654"/>
                <a:gd name="connsiteX8" fmla="*/ 586346 w 601163"/>
                <a:gd name="connsiteY8" fmla="*/ 258839 h 315654"/>
                <a:gd name="connsiteX9" fmla="*/ 597272 w 601163"/>
                <a:gd name="connsiteY9" fmla="*/ 305555 h 315654"/>
                <a:gd name="connsiteX10" fmla="*/ 591060 w 601163"/>
                <a:gd name="connsiteY10" fmla="*/ 315654 h 315654"/>
                <a:gd name="connsiteX11" fmla="*/ 26144 w 601163"/>
                <a:gd name="connsiteY11" fmla="*/ 315654 h 315654"/>
                <a:gd name="connsiteX12" fmla="*/ 25310 w 601163"/>
                <a:gd name="connsiteY12" fmla="*/ 311584 h 315654"/>
                <a:gd name="connsiteX13" fmla="*/ 25194 w 601163"/>
                <a:gd name="connsiteY13" fmla="*/ 311466 h 315654"/>
                <a:gd name="connsiteX14" fmla="*/ 8548 w 601163"/>
                <a:gd name="connsiteY14" fmla="*/ 294599 h 315654"/>
                <a:gd name="connsiteX15" fmla="*/ 410 w 601163"/>
                <a:gd name="connsiteY15" fmla="*/ 270053 h 315654"/>
                <a:gd name="connsiteX16" fmla="*/ 7502 w 601163"/>
                <a:gd name="connsiteY16" fmla="*/ 232766 h 315654"/>
                <a:gd name="connsiteX17" fmla="*/ 6407 w 601163"/>
                <a:gd name="connsiteY17" fmla="*/ 173041 h 315654"/>
                <a:gd name="connsiteX18" fmla="*/ 60338 w 601163"/>
                <a:gd name="connsiteY18" fmla="*/ 133234 h 315654"/>
                <a:gd name="connsiteX19" fmla="*/ 83477 w 601163"/>
                <a:gd name="connsiteY19" fmla="*/ 93881 h 315654"/>
                <a:gd name="connsiteX20" fmla="*/ 113054 w 601163"/>
                <a:gd name="connsiteY20" fmla="*/ 86347 h 315654"/>
                <a:gd name="connsiteX21" fmla="*/ 127491 w 601163"/>
                <a:gd name="connsiteY21" fmla="*/ 94260 h 315654"/>
                <a:gd name="connsiteX22" fmla="*/ 138954 w 601163"/>
                <a:gd name="connsiteY22" fmla="*/ 78646 h 315654"/>
                <a:gd name="connsiteX23" fmla="*/ 170969 w 601163"/>
                <a:gd name="connsiteY23" fmla="*/ 68690 h 315654"/>
                <a:gd name="connsiteX24" fmla="*/ 194109 w 601163"/>
                <a:gd name="connsiteY24" fmla="*/ 29338 h 315654"/>
                <a:gd name="connsiteX25" fmla="*/ 251272 w 601163"/>
                <a:gd name="connsiteY25" fmla="*/ 36926 h 315654"/>
                <a:gd name="connsiteX26" fmla="*/ 298577 w 601163"/>
                <a:gd name="connsiteY26" fmla="*/ 85 h 315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601163" h="315654">
                  <a:moveTo>
                    <a:pt x="298577" y="85"/>
                  </a:moveTo>
                  <a:cubicBezTo>
                    <a:pt x="322227" y="-1342"/>
                    <a:pt x="344151" y="15229"/>
                    <a:pt x="353517" y="41618"/>
                  </a:cubicBezTo>
                  <a:cubicBezTo>
                    <a:pt x="387472" y="26306"/>
                    <a:pt x="425250" y="47835"/>
                    <a:pt x="437260" y="89350"/>
                  </a:cubicBezTo>
                  <a:lnTo>
                    <a:pt x="441886" y="91839"/>
                  </a:lnTo>
                  <a:lnTo>
                    <a:pt x="445567" y="92303"/>
                  </a:lnTo>
                  <a:cubicBezTo>
                    <a:pt x="462149" y="97600"/>
                    <a:pt x="476237" y="111869"/>
                    <a:pt x="483262" y="131660"/>
                  </a:cubicBezTo>
                  <a:cubicBezTo>
                    <a:pt x="517217" y="116349"/>
                    <a:pt x="554995" y="137877"/>
                    <a:pt x="567005" y="179392"/>
                  </a:cubicBezTo>
                  <a:cubicBezTo>
                    <a:pt x="584803" y="180887"/>
                    <a:pt x="599168" y="197655"/>
                    <a:pt x="600974" y="219051"/>
                  </a:cubicBezTo>
                  <a:cubicBezTo>
                    <a:pt x="602285" y="234531"/>
                    <a:pt x="596727" y="249654"/>
                    <a:pt x="586346" y="258839"/>
                  </a:cubicBezTo>
                  <a:cubicBezTo>
                    <a:pt x="597321" y="270388"/>
                    <a:pt x="601614" y="288741"/>
                    <a:pt x="597272" y="305555"/>
                  </a:cubicBezTo>
                  <a:lnTo>
                    <a:pt x="591060" y="315654"/>
                  </a:lnTo>
                  <a:lnTo>
                    <a:pt x="26144" y="315654"/>
                  </a:lnTo>
                  <a:lnTo>
                    <a:pt x="25310" y="311584"/>
                  </a:lnTo>
                  <a:lnTo>
                    <a:pt x="25194" y="311466"/>
                  </a:lnTo>
                  <a:lnTo>
                    <a:pt x="8548" y="294599"/>
                  </a:lnTo>
                  <a:cubicBezTo>
                    <a:pt x="4267" y="287459"/>
                    <a:pt x="1423" y="279058"/>
                    <a:pt x="410" y="270053"/>
                  </a:cubicBezTo>
                  <a:cubicBezTo>
                    <a:pt x="-1064" y="256979"/>
                    <a:pt x="1457" y="243715"/>
                    <a:pt x="7502" y="232766"/>
                  </a:cubicBezTo>
                  <a:cubicBezTo>
                    <a:pt x="-396" y="214070"/>
                    <a:pt x="-797" y="192071"/>
                    <a:pt x="6407" y="173041"/>
                  </a:cubicBezTo>
                  <a:cubicBezTo>
                    <a:pt x="15983" y="147740"/>
                    <a:pt x="37298" y="132008"/>
                    <a:pt x="60338" y="133234"/>
                  </a:cubicBezTo>
                  <a:cubicBezTo>
                    <a:pt x="62975" y="116683"/>
                    <a:pt x="71417" y="102337"/>
                    <a:pt x="83477" y="93881"/>
                  </a:cubicBezTo>
                  <a:cubicBezTo>
                    <a:pt x="92640" y="87456"/>
                    <a:pt x="103012" y="85014"/>
                    <a:pt x="113054" y="86347"/>
                  </a:cubicBezTo>
                  <a:lnTo>
                    <a:pt x="127491" y="94260"/>
                  </a:lnTo>
                  <a:lnTo>
                    <a:pt x="138954" y="78646"/>
                  </a:lnTo>
                  <a:cubicBezTo>
                    <a:pt x="148360" y="71704"/>
                    <a:pt x="159449" y="68077"/>
                    <a:pt x="170969" y="68690"/>
                  </a:cubicBezTo>
                  <a:cubicBezTo>
                    <a:pt x="173607" y="52140"/>
                    <a:pt x="182048" y="37794"/>
                    <a:pt x="194109" y="29338"/>
                  </a:cubicBezTo>
                  <a:cubicBezTo>
                    <a:pt x="212433" y="16488"/>
                    <a:pt x="235599" y="19567"/>
                    <a:pt x="251272" y="36926"/>
                  </a:cubicBezTo>
                  <a:cubicBezTo>
                    <a:pt x="260498" y="15322"/>
                    <a:pt x="278508" y="1296"/>
                    <a:pt x="298577" y="85"/>
                  </a:cubicBezTo>
                  <a:close/>
                </a:path>
              </a:pathLst>
            </a:custGeom>
            <a:pattFill prst="smConfetti">
              <a:fgClr>
                <a:srgbClr val="00B050"/>
              </a:fgClr>
              <a:bgClr>
                <a:srgbClr val="00660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51" name="フリーフォーム: 図形 550">
              <a:extLst>
                <a:ext uri="{FF2B5EF4-FFF2-40B4-BE49-F238E27FC236}">
                  <a16:creationId xmlns:a16="http://schemas.microsoft.com/office/drawing/2014/main" id="{57EF77E5-91A1-4136-8841-478E7C849407}"/>
                </a:ext>
              </a:extLst>
            </p:cNvPr>
            <p:cNvSpPr/>
            <p:nvPr/>
          </p:nvSpPr>
          <p:spPr bwMode="auto">
            <a:xfrm>
              <a:off x="4253362" y="5020437"/>
              <a:ext cx="428838" cy="315654"/>
            </a:xfrm>
            <a:custGeom>
              <a:avLst/>
              <a:gdLst>
                <a:gd name="connsiteX0" fmla="*/ 298577 w 601163"/>
                <a:gd name="connsiteY0" fmla="*/ 85 h 315654"/>
                <a:gd name="connsiteX1" fmla="*/ 353517 w 601163"/>
                <a:gd name="connsiteY1" fmla="*/ 41618 h 315654"/>
                <a:gd name="connsiteX2" fmla="*/ 437260 w 601163"/>
                <a:gd name="connsiteY2" fmla="*/ 89350 h 315654"/>
                <a:gd name="connsiteX3" fmla="*/ 441886 w 601163"/>
                <a:gd name="connsiteY3" fmla="*/ 91839 h 315654"/>
                <a:gd name="connsiteX4" fmla="*/ 445567 w 601163"/>
                <a:gd name="connsiteY4" fmla="*/ 92303 h 315654"/>
                <a:gd name="connsiteX5" fmla="*/ 483262 w 601163"/>
                <a:gd name="connsiteY5" fmla="*/ 131660 h 315654"/>
                <a:gd name="connsiteX6" fmla="*/ 567005 w 601163"/>
                <a:gd name="connsiteY6" fmla="*/ 179392 h 315654"/>
                <a:gd name="connsiteX7" fmla="*/ 600974 w 601163"/>
                <a:gd name="connsiteY7" fmla="*/ 219051 h 315654"/>
                <a:gd name="connsiteX8" fmla="*/ 586346 w 601163"/>
                <a:gd name="connsiteY8" fmla="*/ 258839 h 315654"/>
                <a:gd name="connsiteX9" fmla="*/ 597272 w 601163"/>
                <a:gd name="connsiteY9" fmla="*/ 305555 h 315654"/>
                <a:gd name="connsiteX10" fmla="*/ 591060 w 601163"/>
                <a:gd name="connsiteY10" fmla="*/ 315654 h 315654"/>
                <a:gd name="connsiteX11" fmla="*/ 26144 w 601163"/>
                <a:gd name="connsiteY11" fmla="*/ 315654 h 315654"/>
                <a:gd name="connsiteX12" fmla="*/ 25310 w 601163"/>
                <a:gd name="connsiteY12" fmla="*/ 311584 h 315654"/>
                <a:gd name="connsiteX13" fmla="*/ 25194 w 601163"/>
                <a:gd name="connsiteY13" fmla="*/ 311466 h 315654"/>
                <a:gd name="connsiteX14" fmla="*/ 8548 w 601163"/>
                <a:gd name="connsiteY14" fmla="*/ 294599 h 315654"/>
                <a:gd name="connsiteX15" fmla="*/ 410 w 601163"/>
                <a:gd name="connsiteY15" fmla="*/ 270053 h 315654"/>
                <a:gd name="connsiteX16" fmla="*/ 7502 w 601163"/>
                <a:gd name="connsiteY16" fmla="*/ 232766 h 315654"/>
                <a:gd name="connsiteX17" fmla="*/ 6407 w 601163"/>
                <a:gd name="connsiteY17" fmla="*/ 173041 h 315654"/>
                <a:gd name="connsiteX18" fmla="*/ 60338 w 601163"/>
                <a:gd name="connsiteY18" fmla="*/ 133234 h 315654"/>
                <a:gd name="connsiteX19" fmla="*/ 83477 w 601163"/>
                <a:gd name="connsiteY19" fmla="*/ 93881 h 315654"/>
                <a:gd name="connsiteX20" fmla="*/ 113054 w 601163"/>
                <a:gd name="connsiteY20" fmla="*/ 86347 h 315654"/>
                <a:gd name="connsiteX21" fmla="*/ 127491 w 601163"/>
                <a:gd name="connsiteY21" fmla="*/ 94260 h 315654"/>
                <a:gd name="connsiteX22" fmla="*/ 138954 w 601163"/>
                <a:gd name="connsiteY22" fmla="*/ 78646 h 315654"/>
                <a:gd name="connsiteX23" fmla="*/ 170969 w 601163"/>
                <a:gd name="connsiteY23" fmla="*/ 68690 h 315654"/>
                <a:gd name="connsiteX24" fmla="*/ 194109 w 601163"/>
                <a:gd name="connsiteY24" fmla="*/ 29338 h 315654"/>
                <a:gd name="connsiteX25" fmla="*/ 251272 w 601163"/>
                <a:gd name="connsiteY25" fmla="*/ 36926 h 315654"/>
                <a:gd name="connsiteX26" fmla="*/ 298577 w 601163"/>
                <a:gd name="connsiteY26" fmla="*/ 85 h 315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601163" h="315654">
                  <a:moveTo>
                    <a:pt x="298577" y="85"/>
                  </a:moveTo>
                  <a:cubicBezTo>
                    <a:pt x="322227" y="-1342"/>
                    <a:pt x="344151" y="15229"/>
                    <a:pt x="353517" y="41618"/>
                  </a:cubicBezTo>
                  <a:cubicBezTo>
                    <a:pt x="387472" y="26306"/>
                    <a:pt x="425250" y="47835"/>
                    <a:pt x="437260" y="89350"/>
                  </a:cubicBezTo>
                  <a:lnTo>
                    <a:pt x="441886" y="91839"/>
                  </a:lnTo>
                  <a:lnTo>
                    <a:pt x="445567" y="92303"/>
                  </a:lnTo>
                  <a:cubicBezTo>
                    <a:pt x="462149" y="97600"/>
                    <a:pt x="476237" y="111869"/>
                    <a:pt x="483262" y="131660"/>
                  </a:cubicBezTo>
                  <a:cubicBezTo>
                    <a:pt x="517217" y="116349"/>
                    <a:pt x="554995" y="137877"/>
                    <a:pt x="567005" y="179392"/>
                  </a:cubicBezTo>
                  <a:cubicBezTo>
                    <a:pt x="584803" y="180887"/>
                    <a:pt x="599168" y="197655"/>
                    <a:pt x="600974" y="219051"/>
                  </a:cubicBezTo>
                  <a:cubicBezTo>
                    <a:pt x="602285" y="234531"/>
                    <a:pt x="596727" y="249654"/>
                    <a:pt x="586346" y="258839"/>
                  </a:cubicBezTo>
                  <a:cubicBezTo>
                    <a:pt x="597321" y="270388"/>
                    <a:pt x="601614" y="288741"/>
                    <a:pt x="597272" y="305555"/>
                  </a:cubicBezTo>
                  <a:lnTo>
                    <a:pt x="591060" y="315654"/>
                  </a:lnTo>
                  <a:lnTo>
                    <a:pt x="26144" y="315654"/>
                  </a:lnTo>
                  <a:lnTo>
                    <a:pt x="25310" y="311584"/>
                  </a:lnTo>
                  <a:lnTo>
                    <a:pt x="25194" y="311466"/>
                  </a:lnTo>
                  <a:lnTo>
                    <a:pt x="8548" y="294599"/>
                  </a:lnTo>
                  <a:cubicBezTo>
                    <a:pt x="4267" y="287459"/>
                    <a:pt x="1423" y="279058"/>
                    <a:pt x="410" y="270053"/>
                  </a:cubicBezTo>
                  <a:cubicBezTo>
                    <a:pt x="-1064" y="256979"/>
                    <a:pt x="1457" y="243715"/>
                    <a:pt x="7502" y="232766"/>
                  </a:cubicBezTo>
                  <a:cubicBezTo>
                    <a:pt x="-396" y="214070"/>
                    <a:pt x="-797" y="192071"/>
                    <a:pt x="6407" y="173041"/>
                  </a:cubicBezTo>
                  <a:cubicBezTo>
                    <a:pt x="15983" y="147740"/>
                    <a:pt x="37298" y="132008"/>
                    <a:pt x="60338" y="133234"/>
                  </a:cubicBezTo>
                  <a:cubicBezTo>
                    <a:pt x="62975" y="116683"/>
                    <a:pt x="71417" y="102337"/>
                    <a:pt x="83477" y="93881"/>
                  </a:cubicBezTo>
                  <a:cubicBezTo>
                    <a:pt x="92640" y="87456"/>
                    <a:pt x="103012" y="85014"/>
                    <a:pt x="113054" y="86347"/>
                  </a:cubicBezTo>
                  <a:lnTo>
                    <a:pt x="127491" y="94260"/>
                  </a:lnTo>
                  <a:lnTo>
                    <a:pt x="138954" y="78646"/>
                  </a:lnTo>
                  <a:cubicBezTo>
                    <a:pt x="148360" y="71704"/>
                    <a:pt x="159449" y="68077"/>
                    <a:pt x="170969" y="68690"/>
                  </a:cubicBezTo>
                  <a:cubicBezTo>
                    <a:pt x="173607" y="52140"/>
                    <a:pt x="182048" y="37794"/>
                    <a:pt x="194109" y="29338"/>
                  </a:cubicBezTo>
                  <a:cubicBezTo>
                    <a:pt x="212433" y="16488"/>
                    <a:pt x="235599" y="19567"/>
                    <a:pt x="251272" y="36926"/>
                  </a:cubicBezTo>
                  <a:cubicBezTo>
                    <a:pt x="260498" y="15322"/>
                    <a:pt x="278508" y="1296"/>
                    <a:pt x="298577" y="85"/>
                  </a:cubicBezTo>
                  <a:close/>
                </a:path>
              </a:pathLst>
            </a:custGeom>
            <a:pattFill prst="smConfetti">
              <a:fgClr>
                <a:srgbClr val="00B050"/>
              </a:fgClr>
              <a:bgClr>
                <a:srgbClr val="92D050"/>
              </a:bgClr>
            </a:patt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52" name="フリーフォーム: 図形 551">
              <a:extLst>
                <a:ext uri="{FF2B5EF4-FFF2-40B4-BE49-F238E27FC236}">
                  <a16:creationId xmlns:a16="http://schemas.microsoft.com/office/drawing/2014/main" id="{5A1DAC87-1523-46C8-9C1D-92B54E739EF9}"/>
                </a:ext>
              </a:extLst>
            </p:cNvPr>
            <p:cNvSpPr/>
            <p:nvPr/>
          </p:nvSpPr>
          <p:spPr bwMode="auto">
            <a:xfrm>
              <a:off x="4869985" y="5015532"/>
              <a:ext cx="469460" cy="288683"/>
            </a:xfrm>
            <a:custGeom>
              <a:avLst/>
              <a:gdLst>
                <a:gd name="connsiteX0" fmla="*/ 298577 w 601163"/>
                <a:gd name="connsiteY0" fmla="*/ 85 h 315654"/>
                <a:gd name="connsiteX1" fmla="*/ 353517 w 601163"/>
                <a:gd name="connsiteY1" fmla="*/ 41618 h 315654"/>
                <a:gd name="connsiteX2" fmla="*/ 437260 w 601163"/>
                <a:gd name="connsiteY2" fmla="*/ 89350 h 315654"/>
                <a:gd name="connsiteX3" fmla="*/ 441886 w 601163"/>
                <a:gd name="connsiteY3" fmla="*/ 91839 h 315654"/>
                <a:gd name="connsiteX4" fmla="*/ 445567 w 601163"/>
                <a:gd name="connsiteY4" fmla="*/ 92303 h 315654"/>
                <a:gd name="connsiteX5" fmla="*/ 483262 w 601163"/>
                <a:gd name="connsiteY5" fmla="*/ 131660 h 315654"/>
                <a:gd name="connsiteX6" fmla="*/ 567005 w 601163"/>
                <a:gd name="connsiteY6" fmla="*/ 179392 h 315654"/>
                <a:gd name="connsiteX7" fmla="*/ 600974 w 601163"/>
                <a:gd name="connsiteY7" fmla="*/ 219051 h 315654"/>
                <a:gd name="connsiteX8" fmla="*/ 586346 w 601163"/>
                <a:gd name="connsiteY8" fmla="*/ 258839 h 315654"/>
                <a:gd name="connsiteX9" fmla="*/ 597272 w 601163"/>
                <a:gd name="connsiteY9" fmla="*/ 305555 h 315654"/>
                <a:gd name="connsiteX10" fmla="*/ 591060 w 601163"/>
                <a:gd name="connsiteY10" fmla="*/ 315654 h 315654"/>
                <a:gd name="connsiteX11" fmla="*/ 26144 w 601163"/>
                <a:gd name="connsiteY11" fmla="*/ 315654 h 315654"/>
                <a:gd name="connsiteX12" fmla="*/ 25310 w 601163"/>
                <a:gd name="connsiteY12" fmla="*/ 311584 h 315654"/>
                <a:gd name="connsiteX13" fmla="*/ 25194 w 601163"/>
                <a:gd name="connsiteY13" fmla="*/ 311466 h 315654"/>
                <a:gd name="connsiteX14" fmla="*/ 8548 w 601163"/>
                <a:gd name="connsiteY14" fmla="*/ 294599 h 315654"/>
                <a:gd name="connsiteX15" fmla="*/ 410 w 601163"/>
                <a:gd name="connsiteY15" fmla="*/ 270053 h 315654"/>
                <a:gd name="connsiteX16" fmla="*/ 7502 w 601163"/>
                <a:gd name="connsiteY16" fmla="*/ 232766 h 315654"/>
                <a:gd name="connsiteX17" fmla="*/ 6407 w 601163"/>
                <a:gd name="connsiteY17" fmla="*/ 173041 h 315654"/>
                <a:gd name="connsiteX18" fmla="*/ 60338 w 601163"/>
                <a:gd name="connsiteY18" fmla="*/ 133234 h 315654"/>
                <a:gd name="connsiteX19" fmla="*/ 83477 w 601163"/>
                <a:gd name="connsiteY19" fmla="*/ 93881 h 315654"/>
                <a:gd name="connsiteX20" fmla="*/ 113054 w 601163"/>
                <a:gd name="connsiteY20" fmla="*/ 86347 h 315654"/>
                <a:gd name="connsiteX21" fmla="*/ 127491 w 601163"/>
                <a:gd name="connsiteY21" fmla="*/ 94260 h 315654"/>
                <a:gd name="connsiteX22" fmla="*/ 138954 w 601163"/>
                <a:gd name="connsiteY22" fmla="*/ 78646 h 315654"/>
                <a:gd name="connsiteX23" fmla="*/ 170969 w 601163"/>
                <a:gd name="connsiteY23" fmla="*/ 68690 h 315654"/>
                <a:gd name="connsiteX24" fmla="*/ 194109 w 601163"/>
                <a:gd name="connsiteY24" fmla="*/ 29338 h 315654"/>
                <a:gd name="connsiteX25" fmla="*/ 251272 w 601163"/>
                <a:gd name="connsiteY25" fmla="*/ 36926 h 315654"/>
                <a:gd name="connsiteX26" fmla="*/ 298577 w 601163"/>
                <a:gd name="connsiteY26" fmla="*/ 85 h 315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601163" h="315654">
                  <a:moveTo>
                    <a:pt x="298577" y="85"/>
                  </a:moveTo>
                  <a:cubicBezTo>
                    <a:pt x="322227" y="-1342"/>
                    <a:pt x="344151" y="15229"/>
                    <a:pt x="353517" y="41618"/>
                  </a:cubicBezTo>
                  <a:cubicBezTo>
                    <a:pt x="387472" y="26306"/>
                    <a:pt x="425250" y="47835"/>
                    <a:pt x="437260" y="89350"/>
                  </a:cubicBezTo>
                  <a:lnTo>
                    <a:pt x="441886" y="91839"/>
                  </a:lnTo>
                  <a:lnTo>
                    <a:pt x="445567" y="92303"/>
                  </a:lnTo>
                  <a:cubicBezTo>
                    <a:pt x="462149" y="97600"/>
                    <a:pt x="476237" y="111869"/>
                    <a:pt x="483262" y="131660"/>
                  </a:cubicBezTo>
                  <a:cubicBezTo>
                    <a:pt x="517217" y="116349"/>
                    <a:pt x="554995" y="137877"/>
                    <a:pt x="567005" y="179392"/>
                  </a:cubicBezTo>
                  <a:cubicBezTo>
                    <a:pt x="584803" y="180887"/>
                    <a:pt x="599168" y="197655"/>
                    <a:pt x="600974" y="219051"/>
                  </a:cubicBezTo>
                  <a:cubicBezTo>
                    <a:pt x="602285" y="234531"/>
                    <a:pt x="596727" y="249654"/>
                    <a:pt x="586346" y="258839"/>
                  </a:cubicBezTo>
                  <a:cubicBezTo>
                    <a:pt x="597321" y="270388"/>
                    <a:pt x="601614" y="288741"/>
                    <a:pt x="597272" y="305555"/>
                  </a:cubicBezTo>
                  <a:lnTo>
                    <a:pt x="591060" y="315654"/>
                  </a:lnTo>
                  <a:lnTo>
                    <a:pt x="26144" y="315654"/>
                  </a:lnTo>
                  <a:lnTo>
                    <a:pt x="25310" y="311584"/>
                  </a:lnTo>
                  <a:lnTo>
                    <a:pt x="25194" y="311466"/>
                  </a:lnTo>
                  <a:lnTo>
                    <a:pt x="8548" y="294599"/>
                  </a:lnTo>
                  <a:cubicBezTo>
                    <a:pt x="4267" y="287459"/>
                    <a:pt x="1423" y="279058"/>
                    <a:pt x="410" y="270053"/>
                  </a:cubicBezTo>
                  <a:cubicBezTo>
                    <a:pt x="-1064" y="256979"/>
                    <a:pt x="1457" y="243715"/>
                    <a:pt x="7502" y="232766"/>
                  </a:cubicBezTo>
                  <a:cubicBezTo>
                    <a:pt x="-396" y="214070"/>
                    <a:pt x="-797" y="192071"/>
                    <a:pt x="6407" y="173041"/>
                  </a:cubicBezTo>
                  <a:cubicBezTo>
                    <a:pt x="15983" y="147740"/>
                    <a:pt x="37298" y="132008"/>
                    <a:pt x="60338" y="133234"/>
                  </a:cubicBezTo>
                  <a:cubicBezTo>
                    <a:pt x="62975" y="116683"/>
                    <a:pt x="71417" y="102337"/>
                    <a:pt x="83477" y="93881"/>
                  </a:cubicBezTo>
                  <a:cubicBezTo>
                    <a:pt x="92640" y="87456"/>
                    <a:pt x="103012" y="85014"/>
                    <a:pt x="113054" y="86347"/>
                  </a:cubicBezTo>
                  <a:lnTo>
                    <a:pt x="127491" y="94260"/>
                  </a:lnTo>
                  <a:lnTo>
                    <a:pt x="138954" y="78646"/>
                  </a:lnTo>
                  <a:cubicBezTo>
                    <a:pt x="148360" y="71704"/>
                    <a:pt x="159449" y="68077"/>
                    <a:pt x="170969" y="68690"/>
                  </a:cubicBezTo>
                  <a:cubicBezTo>
                    <a:pt x="173607" y="52140"/>
                    <a:pt x="182048" y="37794"/>
                    <a:pt x="194109" y="29338"/>
                  </a:cubicBezTo>
                  <a:cubicBezTo>
                    <a:pt x="212433" y="16488"/>
                    <a:pt x="235599" y="19567"/>
                    <a:pt x="251272" y="36926"/>
                  </a:cubicBezTo>
                  <a:cubicBezTo>
                    <a:pt x="260498" y="15322"/>
                    <a:pt x="278508" y="1296"/>
                    <a:pt x="298577" y="85"/>
                  </a:cubicBezTo>
                  <a:close/>
                </a:path>
              </a:pathLst>
            </a:custGeom>
            <a:pattFill prst="smConfetti">
              <a:fgClr>
                <a:srgbClr val="00CC00"/>
              </a:fgClr>
              <a:bgClr>
                <a:srgbClr val="339933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53" name="楕円 552">
              <a:extLst>
                <a:ext uri="{FF2B5EF4-FFF2-40B4-BE49-F238E27FC236}">
                  <a16:creationId xmlns:a16="http://schemas.microsoft.com/office/drawing/2014/main" id="{B868621E-741D-43BF-8C48-02009471D2F5}"/>
                </a:ext>
              </a:extLst>
            </p:cNvPr>
            <p:cNvSpPr/>
            <p:nvPr/>
          </p:nvSpPr>
          <p:spPr bwMode="auto">
            <a:xfrm>
              <a:off x="4172542" y="5296090"/>
              <a:ext cx="1538595" cy="681824"/>
            </a:xfrm>
            <a:prstGeom prst="ellipse">
              <a:avLst/>
            </a:prstGeom>
            <a:solidFill>
              <a:srgbClr val="00B0F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4" name="フリーフォーム: 図形 553">
              <a:extLst>
                <a:ext uri="{FF2B5EF4-FFF2-40B4-BE49-F238E27FC236}">
                  <a16:creationId xmlns:a16="http://schemas.microsoft.com/office/drawing/2014/main" id="{5478E4DA-9394-41FC-B8F8-2303FB27C9F9}"/>
                </a:ext>
              </a:extLst>
            </p:cNvPr>
            <p:cNvSpPr/>
            <p:nvPr/>
          </p:nvSpPr>
          <p:spPr bwMode="auto">
            <a:xfrm>
              <a:off x="4043665" y="5431755"/>
              <a:ext cx="1771639" cy="626500"/>
            </a:xfrm>
            <a:custGeom>
              <a:avLst/>
              <a:gdLst>
                <a:gd name="connsiteX0" fmla="*/ 1649949 w 1771639"/>
                <a:gd name="connsiteY0" fmla="*/ 0 h 626500"/>
                <a:gd name="connsiteX1" fmla="*/ 1771639 w 1771639"/>
                <a:gd name="connsiteY1" fmla="*/ 160716 h 626500"/>
                <a:gd name="connsiteX2" fmla="*/ 1695474 w 1771639"/>
                <a:gd name="connsiteY2" fmla="*/ 203577 h 626500"/>
                <a:gd name="connsiteX3" fmla="*/ 1688429 w 1771639"/>
                <a:gd name="connsiteY3" fmla="*/ 204107 h 626500"/>
                <a:gd name="connsiteX4" fmla="*/ 1727709 w 1771639"/>
                <a:gd name="connsiteY4" fmla="*/ 245611 h 626500"/>
                <a:gd name="connsiteX5" fmla="*/ 1769517 w 1771639"/>
                <a:gd name="connsiteY5" fmla="*/ 334640 h 626500"/>
                <a:gd name="connsiteX6" fmla="*/ 1620627 w 1771639"/>
                <a:gd name="connsiteY6" fmla="*/ 380658 h 626500"/>
                <a:gd name="connsiteX7" fmla="*/ 1579154 w 1771639"/>
                <a:gd name="connsiteY7" fmla="*/ 376650 h 626500"/>
                <a:gd name="connsiteX8" fmla="*/ 1597096 w 1771639"/>
                <a:gd name="connsiteY8" fmla="*/ 404482 h 626500"/>
                <a:gd name="connsiteX9" fmla="*/ 1609078 w 1771639"/>
                <a:gd name="connsiteY9" fmla="*/ 438529 h 626500"/>
                <a:gd name="connsiteX10" fmla="*/ 1448901 w 1771639"/>
                <a:gd name="connsiteY10" fmla="*/ 482583 h 626500"/>
                <a:gd name="connsiteX11" fmla="*/ 1379224 w 1771639"/>
                <a:gd name="connsiteY11" fmla="*/ 476592 h 626500"/>
                <a:gd name="connsiteX12" fmla="*/ 1421231 w 1771639"/>
                <a:gd name="connsiteY12" fmla="*/ 528102 h 626500"/>
                <a:gd name="connsiteX13" fmla="*/ 1439772 w 1771639"/>
                <a:gd name="connsiteY13" fmla="*/ 569750 h 626500"/>
                <a:gd name="connsiteX14" fmla="*/ 1191917 w 1771639"/>
                <a:gd name="connsiteY14" fmla="*/ 623638 h 626500"/>
                <a:gd name="connsiteX15" fmla="*/ 1016283 w 1771639"/>
                <a:gd name="connsiteY15" fmla="*/ 611699 h 626500"/>
                <a:gd name="connsiteX16" fmla="*/ 998186 w 1771639"/>
                <a:gd name="connsiteY16" fmla="*/ 606032 h 626500"/>
                <a:gd name="connsiteX17" fmla="*/ 965087 w 1771639"/>
                <a:gd name="connsiteY17" fmla="*/ 614567 h 626500"/>
                <a:gd name="connsiteX18" fmla="*/ 799403 w 1771639"/>
                <a:gd name="connsiteY18" fmla="*/ 626500 h 626500"/>
                <a:gd name="connsiteX19" fmla="*/ 565091 w 1771639"/>
                <a:gd name="connsiteY19" fmla="*/ 585759 h 626500"/>
                <a:gd name="connsiteX20" fmla="*/ 570195 w 1771639"/>
                <a:gd name="connsiteY20" fmla="*/ 571505 h 626500"/>
                <a:gd name="connsiteX21" fmla="*/ 562941 w 1771639"/>
                <a:gd name="connsiteY21" fmla="*/ 572687 h 626500"/>
                <a:gd name="connsiteX22" fmla="*/ 497745 w 1771639"/>
                <a:gd name="connsiteY22" fmla="*/ 575869 h 626500"/>
                <a:gd name="connsiteX23" fmla="*/ 330251 w 1771639"/>
                <a:gd name="connsiteY23" fmla="*/ 535375 h 626500"/>
                <a:gd name="connsiteX24" fmla="*/ 344332 w 1771639"/>
                <a:gd name="connsiteY24" fmla="*/ 500829 h 626500"/>
                <a:gd name="connsiteX25" fmla="*/ 358485 w 1771639"/>
                <a:gd name="connsiteY25" fmla="*/ 483094 h 626500"/>
                <a:gd name="connsiteX26" fmla="*/ 314498 w 1771639"/>
                <a:gd name="connsiteY26" fmla="*/ 485666 h 626500"/>
                <a:gd name="connsiteX27" fmla="*/ 157052 w 1771639"/>
                <a:gd name="connsiteY27" fmla="*/ 440060 h 626500"/>
                <a:gd name="connsiteX28" fmla="*/ 170288 w 1771639"/>
                <a:gd name="connsiteY28" fmla="*/ 401154 h 626500"/>
                <a:gd name="connsiteX29" fmla="*/ 189195 w 1771639"/>
                <a:gd name="connsiteY29" fmla="*/ 372769 h 626500"/>
                <a:gd name="connsiteX30" fmla="*/ 172284 w 1771639"/>
                <a:gd name="connsiteY30" fmla="*/ 374042 h 626500"/>
                <a:gd name="connsiteX31" fmla="*/ 47577 w 1771639"/>
                <a:gd name="connsiteY31" fmla="*/ 327526 h 626500"/>
                <a:gd name="connsiteX32" fmla="*/ 85800 w 1771639"/>
                <a:gd name="connsiteY32" fmla="*/ 234216 h 626500"/>
                <a:gd name="connsiteX33" fmla="*/ 90247 w 1771639"/>
                <a:gd name="connsiteY33" fmla="*/ 229046 h 626500"/>
                <a:gd name="connsiteX34" fmla="*/ 83772 w 1771639"/>
                <a:gd name="connsiteY34" fmla="*/ 228798 h 626500"/>
                <a:gd name="connsiteX35" fmla="*/ 4 w 1771639"/>
                <a:gd name="connsiteY35" fmla="*/ 191414 h 626500"/>
                <a:gd name="connsiteX36" fmla="*/ 140606 w 1771639"/>
                <a:gd name="connsiteY36" fmla="*/ 55186 h 626500"/>
                <a:gd name="connsiteX37" fmla="*/ 274568 w 1771639"/>
                <a:gd name="connsiteY37" fmla="*/ 191414 h 626500"/>
                <a:gd name="connsiteX38" fmla="*/ 263780 w 1771639"/>
                <a:gd name="connsiteY38" fmla="*/ 206761 h 626500"/>
                <a:gd name="connsiteX39" fmla="*/ 244336 w 1771639"/>
                <a:gd name="connsiteY39" fmla="*/ 215044 h 626500"/>
                <a:gd name="connsiteX40" fmla="*/ 261973 w 1771639"/>
                <a:gd name="connsiteY40" fmla="*/ 237535 h 626500"/>
                <a:gd name="connsiteX41" fmla="*/ 286001 w 1771639"/>
                <a:gd name="connsiteY41" fmla="*/ 288082 h 626500"/>
                <a:gd name="connsiteX42" fmla="*/ 286438 w 1771639"/>
                <a:gd name="connsiteY42" fmla="*/ 287871 h 626500"/>
                <a:gd name="connsiteX43" fmla="*/ 318306 w 1771639"/>
                <a:gd name="connsiteY43" fmla="*/ 282489 h 626500"/>
                <a:gd name="connsiteX44" fmla="*/ 427733 w 1771639"/>
                <a:gd name="connsiteY44" fmla="*/ 351830 h 626500"/>
                <a:gd name="connsiteX45" fmla="*/ 459453 w 1771639"/>
                <a:gd name="connsiteY45" fmla="*/ 403651 h 626500"/>
                <a:gd name="connsiteX46" fmla="*/ 467894 w 1771639"/>
                <a:gd name="connsiteY46" fmla="*/ 400242 h 626500"/>
                <a:gd name="connsiteX47" fmla="*/ 501797 w 1771639"/>
                <a:gd name="connsiteY47" fmla="*/ 395463 h 626500"/>
                <a:gd name="connsiteX48" fmla="*/ 618207 w 1771639"/>
                <a:gd name="connsiteY48" fmla="*/ 457032 h 626500"/>
                <a:gd name="connsiteX49" fmla="*/ 648192 w 1771639"/>
                <a:gd name="connsiteY49" fmla="*/ 497918 h 626500"/>
                <a:gd name="connsiteX50" fmla="*/ 713113 w 1771639"/>
                <a:gd name="connsiteY50" fmla="*/ 462736 h 626500"/>
                <a:gd name="connsiteX51" fmla="*/ 805071 w 1771639"/>
                <a:gd name="connsiteY51" fmla="*/ 444996 h 626500"/>
                <a:gd name="connsiteX52" fmla="*/ 967920 w 1771639"/>
                <a:gd name="connsiteY52" fmla="*/ 506940 h 626500"/>
                <a:gd name="connsiteX53" fmla="*/ 974294 w 1771639"/>
                <a:gd name="connsiteY53" fmla="*/ 513190 h 626500"/>
                <a:gd name="connsiteX54" fmla="*/ 1020030 w 1771639"/>
                <a:gd name="connsiteY54" fmla="*/ 461651 h 626500"/>
                <a:gd name="connsiteX55" fmla="*/ 1197912 w 1771639"/>
                <a:gd name="connsiteY55" fmla="*/ 383561 h 626500"/>
                <a:gd name="connsiteX56" fmla="*/ 1293452 w 1771639"/>
                <a:gd name="connsiteY56" fmla="*/ 408468 h 626500"/>
                <a:gd name="connsiteX57" fmla="*/ 1297572 w 1771639"/>
                <a:gd name="connsiteY57" fmla="*/ 411087 h 626500"/>
                <a:gd name="connsiteX58" fmla="*/ 1302189 w 1771639"/>
                <a:gd name="connsiteY58" fmla="*/ 400947 h 626500"/>
                <a:gd name="connsiteX59" fmla="*/ 1452775 w 1771639"/>
                <a:gd name="connsiteY59" fmla="*/ 286319 h 626500"/>
                <a:gd name="connsiteX60" fmla="*/ 1484890 w 1771639"/>
                <a:gd name="connsiteY60" fmla="*/ 291862 h 626500"/>
                <a:gd name="connsiteX61" fmla="*/ 1486080 w 1771639"/>
                <a:gd name="connsiteY61" fmla="*/ 292457 h 626500"/>
                <a:gd name="connsiteX62" fmla="*/ 1517372 w 1771639"/>
                <a:gd name="connsiteY62" fmla="*/ 242329 h 626500"/>
                <a:gd name="connsiteX63" fmla="*/ 1563863 w 1771639"/>
                <a:gd name="connsiteY63" fmla="*/ 197544 h 626500"/>
                <a:gd name="connsiteX64" fmla="*/ 1558564 w 1771639"/>
                <a:gd name="connsiteY64" fmla="*/ 196926 h 626500"/>
                <a:gd name="connsiteX65" fmla="*/ 1522226 w 1771639"/>
                <a:gd name="connsiteY65" fmla="*/ 160716 h 626500"/>
                <a:gd name="connsiteX66" fmla="*/ 1649949 w 1771639"/>
                <a:gd name="connsiteY66" fmla="*/ 0 h 626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1771639" h="626500">
                  <a:moveTo>
                    <a:pt x="1649949" y="0"/>
                  </a:moveTo>
                  <a:cubicBezTo>
                    <a:pt x="1718823" y="0"/>
                    <a:pt x="1771639" y="135026"/>
                    <a:pt x="1771639" y="160716"/>
                  </a:cubicBezTo>
                  <a:cubicBezTo>
                    <a:pt x="1771639" y="179984"/>
                    <a:pt x="1740233" y="196515"/>
                    <a:pt x="1695474" y="203577"/>
                  </a:cubicBezTo>
                  <a:lnTo>
                    <a:pt x="1688429" y="204107"/>
                  </a:lnTo>
                  <a:lnTo>
                    <a:pt x="1727709" y="245611"/>
                  </a:lnTo>
                  <a:cubicBezTo>
                    <a:pt x="1753752" y="282184"/>
                    <a:pt x="1769517" y="321933"/>
                    <a:pt x="1769517" y="334640"/>
                  </a:cubicBezTo>
                  <a:cubicBezTo>
                    <a:pt x="1769517" y="360055"/>
                    <a:pt x="1702857" y="380658"/>
                    <a:pt x="1620627" y="380658"/>
                  </a:cubicBezTo>
                  <a:lnTo>
                    <a:pt x="1579154" y="376650"/>
                  </a:lnTo>
                  <a:lnTo>
                    <a:pt x="1597096" y="404482"/>
                  </a:lnTo>
                  <a:cubicBezTo>
                    <a:pt x="1604838" y="419892"/>
                    <a:pt x="1609078" y="432447"/>
                    <a:pt x="1609078" y="438529"/>
                  </a:cubicBezTo>
                  <a:cubicBezTo>
                    <a:pt x="1609078" y="462859"/>
                    <a:pt x="1537364" y="482583"/>
                    <a:pt x="1448901" y="482583"/>
                  </a:cubicBezTo>
                  <a:lnTo>
                    <a:pt x="1379224" y="476592"/>
                  </a:lnTo>
                  <a:lnTo>
                    <a:pt x="1421231" y="528102"/>
                  </a:lnTo>
                  <a:cubicBezTo>
                    <a:pt x="1433211" y="546952"/>
                    <a:pt x="1439772" y="562309"/>
                    <a:pt x="1439772" y="569750"/>
                  </a:cubicBezTo>
                  <a:cubicBezTo>
                    <a:pt x="1439772" y="599511"/>
                    <a:pt x="1328804" y="623638"/>
                    <a:pt x="1191917" y="623638"/>
                  </a:cubicBezTo>
                  <a:cubicBezTo>
                    <a:pt x="1123474" y="623638"/>
                    <a:pt x="1061261" y="620169"/>
                    <a:pt x="1016283" y="611699"/>
                  </a:cubicBezTo>
                  <a:lnTo>
                    <a:pt x="998186" y="606032"/>
                  </a:lnTo>
                  <a:lnTo>
                    <a:pt x="965087" y="614567"/>
                  </a:lnTo>
                  <a:cubicBezTo>
                    <a:pt x="922685" y="621940"/>
                    <a:pt x="864107" y="626500"/>
                    <a:pt x="799403" y="626500"/>
                  </a:cubicBezTo>
                  <a:cubicBezTo>
                    <a:pt x="669996" y="626500"/>
                    <a:pt x="564146" y="616010"/>
                    <a:pt x="565091" y="585759"/>
                  </a:cubicBezTo>
                  <a:lnTo>
                    <a:pt x="570195" y="571505"/>
                  </a:lnTo>
                  <a:lnTo>
                    <a:pt x="562941" y="572687"/>
                  </a:lnTo>
                  <a:cubicBezTo>
                    <a:pt x="542903" y="574736"/>
                    <a:pt x="520871" y="575869"/>
                    <a:pt x="497745" y="575869"/>
                  </a:cubicBezTo>
                  <a:cubicBezTo>
                    <a:pt x="405241" y="575869"/>
                    <a:pt x="329576" y="565442"/>
                    <a:pt x="330251" y="535375"/>
                  </a:cubicBezTo>
                  <a:cubicBezTo>
                    <a:pt x="330420" y="527858"/>
                    <a:pt x="335445" y="515355"/>
                    <a:pt x="344332" y="500829"/>
                  </a:cubicBezTo>
                  <a:lnTo>
                    <a:pt x="358485" y="483094"/>
                  </a:lnTo>
                  <a:lnTo>
                    <a:pt x="314498" y="485666"/>
                  </a:lnTo>
                  <a:cubicBezTo>
                    <a:pt x="227543" y="485666"/>
                    <a:pt x="156417" y="473923"/>
                    <a:pt x="157052" y="440060"/>
                  </a:cubicBezTo>
                  <a:cubicBezTo>
                    <a:pt x="157211" y="431595"/>
                    <a:pt x="161934" y="417514"/>
                    <a:pt x="170288" y="401154"/>
                  </a:cubicBezTo>
                  <a:lnTo>
                    <a:pt x="189195" y="372769"/>
                  </a:lnTo>
                  <a:lnTo>
                    <a:pt x="172284" y="374042"/>
                  </a:lnTo>
                  <a:cubicBezTo>
                    <a:pt x="103410" y="374042"/>
                    <a:pt x="47075" y="362065"/>
                    <a:pt x="47577" y="327526"/>
                  </a:cubicBezTo>
                  <a:cubicBezTo>
                    <a:pt x="47829" y="310257"/>
                    <a:pt x="62541" y="270078"/>
                    <a:pt x="85800" y="234216"/>
                  </a:cubicBezTo>
                  <a:lnTo>
                    <a:pt x="90247" y="229046"/>
                  </a:lnTo>
                  <a:lnTo>
                    <a:pt x="83772" y="228798"/>
                  </a:lnTo>
                  <a:cubicBezTo>
                    <a:pt x="34369" y="224571"/>
                    <a:pt x="-412" y="213371"/>
                    <a:pt x="4" y="191414"/>
                  </a:cubicBezTo>
                  <a:cubicBezTo>
                    <a:pt x="557" y="162138"/>
                    <a:pt x="64788" y="55186"/>
                    <a:pt x="140606" y="55186"/>
                  </a:cubicBezTo>
                  <a:cubicBezTo>
                    <a:pt x="216425" y="55186"/>
                    <a:pt x="274568" y="169638"/>
                    <a:pt x="274568" y="191414"/>
                  </a:cubicBezTo>
                  <a:cubicBezTo>
                    <a:pt x="274568" y="196858"/>
                    <a:pt x="270727" y="202044"/>
                    <a:pt x="263780" y="206761"/>
                  </a:cubicBezTo>
                  <a:lnTo>
                    <a:pt x="244336" y="215044"/>
                  </a:lnTo>
                  <a:lnTo>
                    <a:pt x="261973" y="237535"/>
                  </a:lnTo>
                  <a:lnTo>
                    <a:pt x="286001" y="288082"/>
                  </a:lnTo>
                  <a:lnTo>
                    <a:pt x="286438" y="287871"/>
                  </a:lnTo>
                  <a:cubicBezTo>
                    <a:pt x="296775" y="284422"/>
                    <a:pt x="307437" y="282489"/>
                    <a:pt x="318306" y="282489"/>
                  </a:cubicBezTo>
                  <a:cubicBezTo>
                    <a:pt x="361783" y="282489"/>
                    <a:pt x="400193" y="315585"/>
                    <a:pt x="427733" y="351830"/>
                  </a:cubicBezTo>
                  <a:lnTo>
                    <a:pt x="459453" y="403651"/>
                  </a:lnTo>
                  <a:lnTo>
                    <a:pt x="467894" y="400242"/>
                  </a:lnTo>
                  <a:cubicBezTo>
                    <a:pt x="478891" y="397180"/>
                    <a:pt x="490234" y="395463"/>
                    <a:pt x="501797" y="395463"/>
                  </a:cubicBezTo>
                  <a:cubicBezTo>
                    <a:pt x="548049" y="395463"/>
                    <a:pt x="588909" y="424850"/>
                    <a:pt x="618207" y="457032"/>
                  </a:cubicBezTo>
                  <a:lnTo>
                    <a:pt x="648192" y="497918"/>
                  </a:lnTo>
                  <a:lnTo>
                    <a:pt x="713113" y="462736"/>
                  </a:lnTo>
                  <a:cubicBezTo>
                    <a:pt x="741603" y="451903"/>
                    <a:pt x="772719" y="444996"/>
                    <a:pt x="805071" y="444996"/>
                  </a:cubicBezTo>
                  <a:cubicBezTo>
                    <a:pt x="869774" y="444996"/>
                    <a:pt x="926935" y="474562"/>
                    <a:pt x="967920" y="506940"/>
                  </a:cubicBezTo>
                  <a:lnTo>
                    <a:pt x="974294" y="513190"/>
                  </a:lnTo>
                  <a:lnTo>
                    <a:pt x="1020030" y="461651"/>
                  </a:lnTo>
                  <a:cubicBezTo>
                    <a:pt x="1066256" y="420105"/>
                    <a:pt x="1129469" y="383561"/>
                    <a:pt x="1197912" y="383561"/>
                  </a:cubicBezTo>
                  <a:cubicBezTo>
                    <a:pt x="1232134" y="383561"/>
                    <a:pt x="1264361" y="393338"/>
                    <a:pt x="1293452" y="408468"/>
                  </a:cubicBezTo>
                  <a:lnTo>
                    <a:pt x="1297572" y="411087"/>
                  </a:lnTo>
                  <a:lnTo>
                    <a:pt x="1302189" y="400947"/>
                  </a:lnTo>
                  <a:cubicBezTo>
                    <a:pt x="1327686" y="353538"/>
                    <a:pt x="1386428" y="286319"/>
                    <a:pt x="1452775" y="286319"/>
                  </a:cubicBezTo>
                  <a:cubicBezTo>
                    <a:pt x="1463833" y="286319"/>
                    <a:pt x="1474569" y="288317"/>
                    <a:pt x="1484890" y="291862"/>
                  </a:cubicBezTo>
                  <a:lnTo>
                    <a:pt x="1486080" y="292457"/>
                  </a:lnTo>
                  <a:lnTo>
                    <a:pt x="1517372" y="242329"/>
                  </a:lnTo>
                  <a:lnTo>
                    <a:pt x="1563863" y="197544"/>
                  </a:lnTo>
                  <a:lnTo>
                    <a:pt x="1558564" y="196926"/>
                  </a:lnTo>
                  <a:cubicBezTo>
                    <a:pt x="1535933" y="189615"/>
                    <a:pt x="1521975" y="177986"/>
                    <a:pt x="1522226" y="160716"/>
                  </a:cubicBezTo>
                  <a:cubicBezTo>
                    <a:pt x="1522729" y="126178"/>
                    <a:pt x="1581076" y="0"/>
                    <a:pt x="1649949" y="0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55" name="フリーフォーム: 図形 554">
              <a:extLst>
                <a:ext uri="{FF2B5EF4-FFF2-40B4-BE49-F238E27FC236}">
                  <a16:creationId xmlns:a16="http://schemas.microsoft.com/office/drawing/2014/main" id="{EE8C7162-1638-427E-A49E-D681410E8A41}"/>
                </a:ext>
              </a:extLst>
            </p:cNvPr>
            <p:cNvSpPr/>
            <p:nvPr/>
          </p:nvSpPr>
          <p:spPr bwMode="auto">
            <a:xfrm>
              <a:off x="4164994" y="5180338"/>
              <a:ext cx="1537754" cy="356673"/>
            </a:xfrm>
            <a:custGeom>
              <a:avLst/>
              <a:gdLst>
                <a:gd name="connsiteX0" fmla="*/ 753391 w 1537754"/>
                <a:gd name="connsiteY0" fmla="*/ 0 h 356673"/>
                <a:gd name="connsiteX1" fmla="*/ 866504 w 1537754"/>
                <a:gd name="connsiteY1" fmla="*/ 62421 h 356673"/>
                <a:gd name="connsiteX2" fmla="*/ 883755 w 1537754"/>
                <a:gd name="connsiteY2" fmla="*/ 86964 h 356673"/>
                <a:gd name="connsiteX3" fmla="*/ 884974 w 1537754"/>
                <a:gd name="connsiteY3" fmla="*/ 85354 h 356673"/>
                <a:gd name="connsiteX4" fmla="*/ 1004684 w 1537754"/>
                <a:gd name="connsiteY4" fmla="*/ 23766 h 356673"/>
                <a:gd name="connsiteX5" fmla="*/ 1120612 w 1537754"/>
                <a:gd name="connsiteY5" fmla="*/ 88386 h 356673"/>
                <a:gd name="connsiteX6" fmla="*/ 1143132 w 1537754"/>
                <a:gd name="connsiteY6" fmla="*/ 120749 h 356673"/>
                <a:gd name="connsiteX7" fmla="*/ 1164630 w 1537754"/>
                <a:gd name="connsiteY7" fmla="*/ 92888 h 356673"/>
                <a:gd name="connsiteX8" fmla="*/ 1201772 w 1537754"/>
                <a:gd name="connsiteY8" fmla="*/ 75752 h 356673"/>
                <a:gd name="connsiteX9" fmla="*/ 1287043 w 1537754"/>
                <a:gd name="connsiteY9" fmla="*/ 181307 h 356673"/>
                <a:gd name="connsiteX10" fmla="*/ 1289155 w 1537754"/>
                <a:gd name="connsiteY10" fmla="*/ 188676 h 356673"/>
                <a:gd name="connsiteX11" fmla="*/ 1318589 w 1537754"/>
                <a:gd name="connsiteY11" fmla="*/ 163445 h 356673"/>
                <a:gd name="connsiteX12" fmla="*/ 1381451 w 1537754"/>
                <a:gd name="connsiteY12" fmla="*/ 144262 h 356673"/>
                <a:gd name="connsiteX13" fmla="*/ 1537754 w 1537754"/>
                <a:gd name="connsiteY13" fmla="*/ 296472 h 356673"/>
                <a:gd name="connsiteX14" fmla="*/ 1377577 w 1537754"/>
                <a:gd name="connsiteY14" fmla="*/ 340526 h 356673"/>
                <a:gd name="connsiteX15" fmla="*/ 1217400 w 1537754"/>
                <a:gd name="connsiteY15" fmla="*/ 296472 h 356673"/>
                <a:gd name="connsiteX16" fmla="*/ 1230865 w 1537754"/>
                <a:gd name="connsiteY16" fmla="*/ 258889 h 356673"/>
                <a:gd name="connsiteX17" fmla="*/ 1241414 w 1537754"/>
                <a:gd name="connsiteY17" fmla="*/ 243853 h 356673"/>
                <a:gd name="connsiteX18" fmla="*/ 1199483 w 1537754"/>
                <a:gd name="connsiteY18" fmla="*/ 251075 h 356673"/>
                <a:gd name="connsiteX19" fmla="*/ 1104844 w 1537754"/>
                <a:gd name="connsiteY19" fmla="*/ 211721 h 356673"/>
                <a:gd name="connsiteX20" fmla="*/ 1107179 w 1537754"/>
                <a:gd name="connsiteY20" fmla="*/ 201868 h 356673"/>
                <a:gd name="connsiteX21" fmla="*/ 1000650 w 1537754"/>
                <a:gd name="connsiteY21" fmla="*/ 213111 h 356673"/>
                <a:gd name="connsiteX22" fmla="*/ 846675 w 1537754"/>
                <a:gd name="connsiteY22" fmla="*/ 190564 h 356673"/>
                <a:gd name="connsiteX23" fmla="*/ 835943 w 1537754"/>
                <a:gd name="connsiteY23" fmla="*/ 173866 h 356673"/>
                <a:gd name="connsiteX24" fmla="*/ 749455 w 1537754"/>
                <a:gd name="connsiteY24" fmla="*/ 182903 h 356673"/>
                <a:gd name="connsiteX25" fmla="*/ 650466 w 1537754"/>
                <a:gd name="connsiteY25" fmla="*/ 175096 h 356673"/>
                <a:gd name="connsiteX26" fmla="*/ 643081 w 1537754"/>
                <a:gd name="connsiteY26" fmla="*/ 183519 h 356673"/>
                <a:gd name="connsiteX27" fmla="*/ 502830 w 1537754"/>
                <a:gd name="connsiteY27" fmla="*/ 204927 h 356673"/>
                <a:gd name="connsiteX28" fmla="*/ 431823 w 1537754"/>
                <a:gd name="connsiteY28" fmla="*/ 199814 h 356673"/>
                <a:gd name="connsiteX29" fmla="*/ 433855 w 1537754"/>
                <a:gd name="connsiteY29" fmla="*/ 205425 h 356673"/>
                <a:gd name="connsiteX30" fmla="*/ 436405 w 1537754"/>
                <a:gd name="connsiteY30" fmla="*/ 218797 h 356673"/>
                <a:gd name="connsiteX31" fmla="*/ 304110 w 1537754"/>
                <a:gd name="connsiteY31" fmla="*/ 262350 h 356673"/>
                <a:gd name="connsiteX32" fmla="*/ 243777 w 1537754"/>
                <a:gd name="connsiteY32" fmla="*/ 256140 h 356673"/>
                <a:gd name="connsiteX33" fmla="*/ 259959 w 1537754"/>
                <a:gd name="connsiteY33" fmla="*/ 283889 h 356673"/>
                <a:gd name="connsiteX34" fmla="*/ 270060 w 1537754"/>
                <a:gd name="connsiteY34" fmla="*/ 315618 h 356673"/>
                <a:gd name="connsiteX35" fmla="*/ 135032 w 1537754"/>
                <a:gd name="connsiteY35" fmla="*/ 356673 h 356673"/>
                <a:gd name="connsiteX36" fmla="*/ 3 w 1537754"/>
                <a:gd name="connsiteY36" fmla="*/ 315618 h 356673"/>
                <a:gd name="connsiteX37" fmla="*/ 138298 w 1537754"/>
                <a:gd name="connsiteY37" fmla="*/ 173770 h 356673"/>
                <a:gd name="connsiteX38" fmla="*/ 165370 w 1537754"/>
                <a:gd name="connsiteY38" fmla="*/ 178935 h 356673"/>
                <a:gd name="connsiteX39" fmla="*/ 180733 w 1537754"/>
                <a:gd name="connsiteY39" fmla="*/ 187430 h 356673"/>
                <a:gd name="connsiteX40" fmla="*/ 182936 w 1537754"/>
                <a:gd name="connsiteY40" fmla="*/ 181641 h 356673"/>
                <a:gd name="connsiteX41" fmla="*/ 307309 w 1537754"/>
                <a:gd name="connsiteY41" fmla="*/ 68316 h 356673"/>
                <a:gd name="connsiteX42" fmla="*/ 358305 w 1537754"/>
                <a:gd name="connsiteY42" fmla="*/ 88446 h 356673"/>
                <a:gd name="connsiteX43" fmla="*/ 383152 w 1537754"/>
                <a:gd name="connsiteY43" fmla="*/ 116412 h 356673"/>
                <a:gd name="connsiteX44" fmla="*/ 397271 w 1537754"/>
                <a:gd name="connsiteY44" fmla="*/ 99560 h 356673"/>
                <a:gd name="connsiteX45" fmla="*/ 506512 w 1537754"/>
                <a:gd name="connsiteY45" fmla="*/ 48766 h 356673"/>
                <a:gd name="connsiteX46" fmla="*/ 565185 w 1537754"/>
                <a:gd name="connsiteY46" fmla="*/ 64967 h 356673"/>
                <a:gd name="connsiteX47" fmla="*/ 607139 w 1537754"/>
                <a:gd name="connsiteY47" fmla="*/ 97996 h 356673"/>
                <a:gd name="connsiteX48" fmla="*/ 636588 w 1537754"/>
                <a:gd name="connsiteY48" fmla="*/ 59493 h 356673"/>
                <a:gd name="connsiteX49" fmla="*/ 753391 w 1537754"/>
                <a:gd name="connsiteY49" fmla="*/ 0 h 3566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1537754" h="356673">
                  <a:moveTo>
                    <a:pt x="753391" y="0"/>
                  </a:moveTo>
                  <a:cubicBezTo>
                    <a:pt x="798333" y="0"/>
                    <a:pt x="838036" y="29794"/>
                    <a:pt x="866504" y="62421"/>
                  </a:cubicBezTo>
                  <a:lnTo>
                    <a:pt x="883755" y="86964"/>
                  </a:lnTo>
                  <a:lnTo>
                    <a:pt x="884974" y="85354"/>
                  </a:lnTo>
                  <a:cubicBezTo>
                    <a:pt x="916084" y="52588"/>
                    <a:pt x="958624" y="23766"/>
                    <a:pt x="1004684" y="23766"/>
                  </a:cubicBezTo>
                  <a:cubicBezTo>
                    <a:pt x="1050745" y="23766"/>
                    <a:pt x="1091436" y="54609"/>
                    <a:pt x="1120612" y="88386"/>
                  </a:cubicBezTo>
                  <a:lnTo>
                    <a:pt x="1143132" y="120749"/>
                  </a:lnTo>
                  <a:lnTo>
                    <a:pt x="1164630" y="92888"/>
                  </a:lnTo>
                  <a:cubicBezTo>
                    <a:pt x="1176137" y="82424"/>
                    <a:pt x="1188705" y="75752"/>
                    <a:pt x="1201772" y="75752"/>
                  </a:cubicBezTo>
                  <a:cubicBezTo>
                    <a:pt x="1240973" y="75752"/>
                    <a:pt x="1273319" y="140009"/>
                    <a:pt x="1287043" y="181307"/>
                  </a:cubicBezTo>
                  <a:lnTo>
                    <a:pt x="1289155" y="188676"/>
                  </a:lnTo>
                  <a:lnTo>
                    <a:pt x="1318589" y="163445"/>
                  </a:lnTo>
                  <a:cubicBezTo>
                    <a:pt x="1338065" y="151731"/>
                    <a:pt x="1359336" y="144262"/>
                    <a:pt x="1381451" y="144262"/>
                  </a:cubicBezTo>
                  <a:cubicBezTo>
                    <a:pt x="1469915" y="144262"/>
                    <a:pt x="1537754" y="272142"/>
                    <a:pt x="1537754" y="296472"/>
                  </a:cubicBezTo>
                  <a:cubicBezTo>
                    <a:pt x="1537754" y="320802"/>
                    <a:pt x="1466040" y="340526"/>
                    <a:pt x="1377577" y="340526"/>
                  </a:cubicBezTo>
                  <a:cubicBezTo>
                    <a:pt x="1289114" y="340526"/>
                    <a:pt x="1216754" y="329182"/>
                    <a:pt x="1217400" y="296472"/>
                  </a:cubicBezTo>
                  <a:cubicBezTo>
                    <a:pt x="1217562" y="288294"/>
                    <a:pt x="1222367" y="274692"/>
                    <a:pt x="1230865" y="258889"/>
                  </a:cubicBezTo>
                  <a:lnTo>
                    <a:pt x="1241414" y="243853"/>
                  </a:lnTo>
                  <a:lnTo>
                    <a:pt x="1199483" y="251075"/>
                  </a:lnTo>
                  <a:cubicBezTo>
                    <a:pt x="1147215" y="251075"/>
                    <a:pt x="1104462" y="240942"/>
                    <a:pt x="1104844" y="211721"/>
                  </a:cubicBezTo>
                  <a:lnTo>
                    <a:pt x="1107179" y="201868"/>
                  </a:lnTo>
                  <a:lnTo>
                    <a:pt x="1000650" y="213111"/>
                  </a:lnTo>
                  <a:cubicBezTo>
                    <a:pt x="931559" y="213111"/>
                    <a:pt x="871902" y="206955"/>
                    <a:pt x="846675" y="190564"/>
                  </a:cubicBezTo>
                  <a:lnTo>
                    <a:pt x="835943" y="173866"/>
                  </a:lnTo>
                  <a:lnTo>
                    <a:pt x="749455" y="182903"/>
                  </a:lnTo>
                  <a:lnTo>
                    <a:pt x="650466" y="175096"/>
                  </a:lnTo>
                  <a:lnTo>
                    <a:pt x="643081" y="183519"/>
                  </a:lnTo>
                  <a:cubicBezTo>
                    <a:pt x="619974" y="196100"/>
                    <a:pt x="565879" y="204927"/>
                    <a:pt x="502830" y="204927"/>
                  </a:cubicBezTo>
                  <a:lnTo>
                    <a:pt x="431823" y="199814"/>
                  </a:lnTo>
                  <a:lnTo>
                    <a:pt x="433855" y="205425"/>
                  </a:lnTo>
                  <a:cubicBezTo>
                    <a:pt x="435529" y="211184"/>
                    <a:pt x="436405" y="215790"/>
                    <a:pt x="436405" y="218797"/>
                  </a:cubicBezTo>
                  <a:cubicBezTo>
                    <a:pt x="436405" y="242850"/>
                    <a:pt x="377174" y="262350"/>
                    <a:pt x="304110" y="262350"/>
                  </a:cubicBezTo>
                  <a:lnTo>
                    <a:pt x="243777" y="256140"/>
                  </a:lnTo>
                  <a:lnTo>
                    <a:pt x="259959" y="283889"/>
                  </a:lnTo>
                  <a:cubicBezTo>
                    <a:pt x="266486" y="298250"/>
                    <a:pt x="270060" y="309950"/>
                    <a:pt x="270060" y="315618"/>
                  </a:cubicBezTo>
                  <a:cubicBezTo>
                    <a:pt x="270060" y="338292"/>
                    <a:pt x="209606" y="356673"/>
                    <a:pt x="135032" y="356673"/>
                  </a:cubicBezTo>
                  <a:cubicBezTo>
                    <a:pt x="60458" y="356673"/>
                    <a:pt x="-541" y="346102"/>
                    <a:pt x="3" y="315618"/>
                  </a:cubicBezTo>
                  <a:cubicBezTo>
                    <a:pt x="548" y="285134"/>
                    <a:pt x="63724" y="173770"/>
                    <a:pt x="138298" y="173770"/>
                  </a:cubicBezTo>
                  <a:cubicBezTo>
                    <a:pt x="147619" y="173770"/>
                    <a:pt x="156669" y="175632"/>
                    <a:pt x="165370" y="178935"/>
                  </a:cubicBezTo>
                  <a:lnTo>
                    <a:pt x="180733" y="187430"/>
                  </a:lnTo>
                  <a:lnTo>
                    <a:pt x="182936" y="181641"/>
                  </a:lnTo>
                  <a:cubicBezTo>
                    <a:pt x="203994" y="134771"/>
                    <a:pt x="252511" y="68316"/>
                    <a:pt x="307309" y="68316"/>
                  </a:cubicBezTo>
                  <a:cubicBezTo>
                    <a:pt x="325576" y="68316"/>
                    <a:pt x="342777" y="76218"/>
                    <a:pt x="358305" y="88446"/>
                  </a:cubicBezTo>
                  <a:lnTo>
                    <a:pt x="383152" y="116412"/>
                  </a:lnTo>
                  <a:lnTo>
                    <a:pt x="397271" y="99560"/>
                  </a:lnTo>
                  <a:cubicBezTo>
                    <a:pt x="425660" y="72537"/>
                    <a:pt x="464480" y="48766"/>
                    <a:pt x="506512" y="48766"/>
                  </a:cubicBezTo>
                  <a:cubicBezTo>
                    <a:pt x="527528" y="48766"/>
                    <a:pt x="547319" y="55125"/>
                    <a:pt x="565185" y="64967"/>
                  </a:cubicBezTo>
                  <a:lnTo>
                    <a:pt x="607139" y="97996"/>
                  </a:lnTo>
                  <a:lnTo>
                    <a:pt x="636588" y="59493"/>
                  </a:lnTo>
                  <a:cubicBezTo>
                    <a:pt x="666942" y="27841"/>
                    <a:pt x="708449" y="0"/>
                    <a:pt x="753391" y="0"/>
                  </a:cubicBezTo>
                  <a:close/>
                </a:path>
              </a:pathLst>
            </a:custGeom>
            <a:solidFill>
              <a:schemeClr val="tx1">
                <a:alpha val="7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556" name="グループ化 555">
              <a:extLst>
                <a:ext uri="{FF2B5EF4-FFF2-40B4-BE49-F238E27FC236}">
                  <a16:creationId xmlns:a16="http://schemas.microsoft.com/office/drawing/2014/main" id="{66B8BE89-5F5A-4FDC-8112-458F459406FD}"/>
                </a:ext>
              </a:extLst>
            </p:cNvPr>
            <p:cNvGrpSpPr/>
            <p:nvPr/>
          </p:nvGrpSpPr>
          <p:grpSpPr>
            <a:xfrm>
              <a:off x="4164995" y="5154498"/>
              <a:ext cx="1537754" cy="356673"/>
              <a:chOff x="2309919" y="3290264"/>
              <a:chExt cx="1537754" cy="356673"/>
            </a:xfrm>
          </p:grpSpPr>
          <p:sp>
            <p:nvSpPr>
              <p:cNvPr id="609" name="楕円 2">
                <a:extLst>
                  <a:ext uri="{FF2B5EF4-FFF2-40B4-BE49-F238E27FC236}">
                    <a16:creationId xmlns:a16="http://schemas.microsoft.com/office/drawing/2014/main" id="{14CA7ECB-A598-41E3-8F7F-DA6A16BA0A23}"/>
                  </a:ext>
                </a:extLst>
              </p:cNvPr>
              <p:cNvSpPr/>
              <p:nvPr/>
            </p:nvSpPr>
            <p:spPr bwMode="auto">
              <a:xfrm>
                <a:off x="2896620" y="3290264"/>
                <a:ext cx="325503" cy="182903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7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0" name="楕円 2">
                <a:extLst>
                  <a:ext uri="{FF2B5EF4-FFF2-40B4-BE49-F238E27FC236}">
                    <a16:creationId xmlns:a16="http://schemas.microsoft.com/office/drawing/2014/main" id="{40B41692-BA2E-4ABE-A74C-5CDBF8D4FDD8}"/>
                  </a:ext>
                </a:extLst>
              </p:cNvPr>
              <p:cNvSpPr/>
              <p:nvPr/>
            </p:nvSpPr>
            <p:spPr bwMode="auto">
              <a:xfrm>
                <a:off x="2660533" y="3339030"/>
                <a:ext cx="304429" cy="156161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1" name="楕円 2">
                <a:extLst>
                  <a:ext uri="{FF2B5EF4-FFF2-40B4-BE49-F238E27FC236}">
                    <a16:creationId xmlns:a16="http://schemas.microsoft.com/office/drawing/2014/main" id="{AD4A9D53-82E4-455E-B0F9-434CDC4BF021}"/>
                  </a:ext>
                </a:extLst>
              </p:cNvPr>
              <p:cNvSpPr/>
              <p:nvPr/>
            </p:nvSpPr>
            <p:spPr bwMode="auto">
              <a:xfrm>
                <a:off x="3143765" y="3314030"/>
                <a:ext cx="333603" cy="189345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2" name="楕円 2">
                <a:extLst>
                  <a:ext uri="{FF2B5EF4-FFF2-40B4-BE49-F238E27FC236}">
                    <a16:creationId xmlns:a16="http://schemas.microsoft.com/office/drawing/2014/main" id="{CEE487C1-3E0F-4900-ACF1-74C26F58EE92}"/>
                  </a:ext>
                </a:extLst>
              </p:cNvPr>
              <p:cNvSpPr/>
              <p:nvPr/>
            </p:nvSpPr>
            <p:spPr bwMode="auto">
              <a:xfrm>
                <a:off x="2481730" y="3358580"/>
                <a:ext cx="264594" cy="194034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3" name="楕円 2">
                <a:extLst>
                  <a:ext uri="{FF2B5EF4-FFF2-40B4-BE49-F238E27FC236}">
                    <a16:creationId xmlns:a16="http://schemas.microsoft.com/office/drawing/2014/main" id="{76FAAD5D-47FB-4F8D-8D0E-BCC4AC4861C5}"/>
                  </a:ext>
                </a:extLst>
              </p:cNvPr>
              <p:cNvSpPr/>
              <p:nvPr/>
            </p:nvSpPr>
            <p:spPr bwMode="auto">
              <a:xfrm>
                <a:off x="2309919" y="3464034"/>
                <a:ext cx="270060" cy="182903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7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4" name="楕円 2">
                <a:extLst>
                  <a:ext uri="{FF2B5EF4-FFF2-40B4-BE49-F238E27FC236}">
                    <a16:creationId xmlns:a16="http://schemas.microsoft.com/office/drawing/2014/main" id="{27F60BE3-B719-4173-8A3C-00019DB5B8FC}"/>
                  </a:ext>
                </a:extLst>
              </p:cNvPr>
              <p:cNvSpPr/>
              <p:nvPr/>
            </p:nvSpPr>
            <p:spPr bwMode="auto">
              <a:xfrm>
                <a:off x="3414760" y="3366016"/>
                <a:ext cx="189281" cy="175323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5" name="楕円 2">
                <a:extLst>
                  <a:ext uri="{FF2B5EF4-FFF2-40B4-BE49-F238E27FC236}">
                    <a16:creationId xmlns:a16="http://schemas.microsoft.com/office/drawing/2014/main" id="{DAAFFD9E-B7DC-462D-B584-7253BA6F220F}"/>
                  </a:ext>
                </a:extLst>
              </p:cNvPr>
              <p:cNvSpPr/>
              <p:nvPr/>
            </p:nvSpPr>
            <p:spPr bwMode="auto">
              <a:xfrm>
                <a:off x="3527315" y="3434526"/>
                <a:ext cx="320358" cy="196264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7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57" name="フリーフォーム 1071">
              <a:extLst>
                <a:ext uri="{FF2B5EF4-FFF2-40B4-BE49-F238E27FC236}">
                  <a16:creationId xmlns:a16="http://schemas.microsoft.com/office/drawing/2014/main" id="{5DC596CF-6CF5-4318-8801-6D5B19BE86AD}"/>
                </a:ext>
              </a:extLst>
            </p:cNvPr>
            <p:cNvSpPr/>
            <p:nvPr/>
          </p:nvSpPr>
          <p:spPr>
            <a:xfrm>
              <a:off x="4716840" y="5275438"/>
              <a:ext cx="470857" cy="634727"/>
            </a:xfrm>
            <a:custGeom>
              <a:avLst/>
              <a:gdLst>
                <a:gd name="connsiteX0" fmla="*/ 425446 w 850891"/>
                <a:gd name="connsiteY0" fmla="*/ 0 h 1027118"/>
                <a:gd name="connsiteX1" fmla="*/ 726282 w 850891"/>
                <a:gd name="connsiteY1" fmla="*/ 124610 h 1027118"/>
                <a:gd name="connsiteX2" fmla="*/ 726281 w 850891"/>
                <a:gd name="connsiteY2" fmla="*/ 124610 h 1027118"/>
                <a:gd name="connsiteX3" fmla="*/ 726281 w 850891"/>
                <a:gd name="connsiteY3" fmla="*/ 726283 h 1027118"/>
                <a:gd name="connsiteX4" fmla="*/ 425446 w 850891"/>
                <a:gd name="connsiteY4" fmla="*/ 1027118 h 1027118"/>
                <a:gd name="connsiteX5" fmla="*/ 124609 w 850891"/>
                <a:gd name="connsiteY5" fmla="*/ 726282 h 1027118"/>
                <a:gd name="connsiteX6" fmla="*/ 124609 w 850891"/>
                <a:gd name="connsiteY6" fmla="*/ 124610 h 1027118"/>
                <a:gd name="connsiteX7" fmla="*/ 425446 w 850891"/>
                <a:gd name="connsiteY7" fmla="*/ 0 h 1027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50891" h="1027118">
                  <a:moveTo>
                    <a:pt x="425446" y="0"/>
                  </a:moveTo>
                  <a:cubicBezTo>
                    <a:pt x="534327" y="0"/>
                    <a:pt x="643208" y="41537"/>
                    <a:pt x="726282" y="124610"/>
                  </a:cubicBezTo>
                  <a:lnTo>
                    <a:pt x="726281" y="124610"/>
                  </a:lnTo>
                  <a:cubicBezTo>
                    <a:pt x="892428" y="290757"/>
                    <a:pt x="892428" y="560136"/>
                    <a:pt x="726281" y="726283"/>
                  </a:cubicBezTo>
                  <a:lnTo>
                    <a:pt x="425446" y="1027118"/>
                  </a:lnTo>
                  <a:lnTo>
                    <a:pt x="124609" y="726282"/>
                  </a:lnTo>
                  <a:cubicBezTo>
                    <a:pt x="-41537" y="560135"/>
                    <a:pt x="-41537" y="290757"/>
                    <a:pt x="124609" y="124610"/>
                  </a:cubicBezTo>
                  <a:cubicBezTo>
                    <a:pt x="207683" y="41537"/>
                    <a:pt x="316565" y="0"/>
                    <a:pt x="425446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58" name="フリーフォーム: 図形 557">
              <a:extLst>
                <a:ext uri="{FF2B5EF4-FFF2-40B4-BE49-F238E27FC236}">
                  <a16:creationId xmlns:a16="http://schemas.microsoft.com/office/drawing/2014/main" id="{4F0199F1-1935-431D-92FE-0671E2C5E3EC}"/>
                </a:ext>
              </a:extLst>
            </p:cNvPr>
            <p:cNvSpPr/>
            <p:nvPr/>
          </p:nvSpPr>
          <p:spPr bwMode="auto">
            <a:xfrm>
              <a:off x="4757948" y="5720992"/>
              <a:ext cx="388640" cy="199877"/>
            </a:xfrm>
            <a:custGeom>
              <a:avLst/>
              <a:gdLst>
                <a:gd name="connsiteX0" fmla="*/ 198851 w 502422"/>
                <a:gd name="connsiteY0" fmla="*/ 0 h 292552"/>
                <a:gd name="connsiteX1" fmla="*/ 280512 w 502422"/>
                <a:gd name="connsiteY1" fmla="*/ 0 h 292552"/>
                <a:gd name="connsiteX2" fmla="*/ 303218 w 502422"/>
                <a:gd name="connsiteY2" fmla="*/ 90824 h 292552"/>
                <a:gd name="connsiteX3" fmla="*/ 353846 w 502422"/>
                <a:gd name="connsiteY3" fmla="*/ 90824 h 292552"/>
                <a:gd name="connsiteX4" fmla="*/ 502422 w 502422"/>
                <a:gd name="connsiteY4" fmla="*/ 239400 h 292552"/>
                <a:gd name="connsiteX5" fmla="*/ 502422 w 502422"/>
                <a:gd name="connsiteY5" fmla="*/ 292552 h 292552"/>
                <a:gd name="connsiteX6" fmla="*/ 0 w 502422"/>
                <a:gd name="connsiteY6" fmla="*/ 292552 h 292552"/>
                <a:gd name="connsiteX7" fmla="*/ 0 w 502422"/>
                <a:gd name="connsiteY7" fmla="*/ 239400 h 292552"/>
                <a:gd name="connsiteX8" fmla="*/ 148576 w 502422"/>
                <a:gd name="connsiteY8" fmla="*/ 90824 h 292552"/>
                <a:gd name="connsiteX9" fmla="*/ 176145 w 502422"/>
                <a:gd name="connsiteY9" fmla="*/ 90824 h 292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02422" h="292552">
                  <a:moveTo>
                    <a:pt x="198851" y="0"/>
                  </a:moveTo>
                  <a:lnTo>
                    <a:pt x="280512" y="0"/>
                  </a:lnTo>
                  <a:lnTo>
                    <a:pt x="303218" y="90824"/>
                  </a:lnTo>
                  <a:lnTo>
                    <a:pt x="353846" y="90824"/>
                  </a:lnTo>
                  <a:cubicBezTo>
                    <a:pt x="435902" y="90824"/>
                    <a:pt x="502422" y="157344"/>
                    <a:pt x="502422" y="239400"/>
                  </a:cubicBezTo>
                  <a:lnTo>
                    <a:pt x="502422" y="292552"/>
                  </a:lnTo>
                  <a:lnTo>
                    <a:pt x="0" y="292552"/>
                  </a:lnTo>
                  <a:lnTo>
                    <a:pt x="0" y="239400"/>
                  </a:lnTo>
                  <a:cubicBezTo>
                    <a:pt x="0" y="157344"/>
                    <a:pt x="66520" y="90824"/>
                    <a:pt x="148576" y="90824"/>
                  </a:cubicBezTo>
                  <a:lnTo>
                    <a:pt x="176145" y="90824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559" name="グループ化 558">
              <a:extLst>
                <a:ext uri="{FF2B5EF4-FFF2-40B4-BE49-F238E27FC236}">
                  <a16:creationId xmlns:a16="http://schemas.microsoft.com/office/drawing/2014/main" id="{01B61444-A9E9-48A0-B121-4244F0E30258}"/>
                </a:ext>
              </a:extLst>
            </p:cNvPr>
            <p:cNvGrpSpPr/>
            <p:nvPr/>
          </p:nvGrpSpPr>
          <p:grpSpPr>
            <a:xfrm>
              <a:off x="4766008" y="5364193"/>
              <a:ext cx="372521" cy="389856"/>
              <a:chOff x="3348456" y="3763982"/>
              <a:chExt cx="579044" cy="605991"/>
            </a:xfrm>
          </p:grpSpPr>
          <p:sp>
            <p:nvSpPr>
              <p:cNvPr id="606" name="円/楕円 238">
                <a:extLst>
                  <a:ext uri="{FF2B5EF4-FFF2-40B4-BE49-F238E27FC236}">
                    <a16:creationId xmlns:a16="http://schemas.microsoft.com/office/drawing/2014/main" id="{47196CF5-3812-42E6-8417-2CA660B80106}"/>
                  </a:ext>
                </a:extLst>
              </p:cNvPr>
              <p:cNvSpPr/>
              <p:nvPr/>
            </p:nvSpPr>
            <p:spPr>
              <a:xfrm>
                <a:off x="3348456" y="3862474"/>
                <a:ext cx="579044" cy="507499"/>
              </a:xfrm>
              <a:custGeom>
                <a:avLst/>
                <a:gdLst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80962 w 579044"/>
                  <a:gd name="connsiteY4" fmla="*/ 91440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42862 w 579044"/>
                  <a:gd name="connsiteY4" fmla="*/ 170815 h 636588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9044" h="507499">
                    <a:moveTo>
                      <a:pt x="349847" y="39186"/>
                    </a:moveTo>
                    <a:cubicBezTo>
                      <a:pt x="497046" y="-33839"/>
                      <a:pt x="579044" y="13416"/>
                      <a:pt x="579044" y="189205"/>
                    </a:cubicBezTo>
                    <a:cubicBezTo>
                      <a:pt x="579044" y="364994"/>
                      <a:pt x="449421" y="507499"/>
                      <a:pt x="289522" y="507499"/>
                    </a:cubicBezTo>
                    <a:cubicBezTo>
                      <a:pt x="129623" y="507499"/>
                      <a:pt x="0" y="364994"/>
                      <a:pt x="0" y="189205"/>
                    </a:cubicBezTo>
                    <a:cubicBezTo>
                      <a:pt x="0" y="13416"/>
                      <a:pt x="91523" y="-49714"/>
                      <a:pt x="342862" y="41726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07" name="フリーフォーム 1074">
                <a:extLst>
                  <a:ext uri="{FF2B5EF4-FFF2-40B4-BE49-F238E27FC236}">
                    <a16:creationId xmlns:a16="http://schemas.microsoft.com/office/drawing/2014/main" id="{E2BFD4D2-2046-463B-9206-9609B9436714}"/>
                  </a:ext>
                </a:extLst>
              </p:cNvPr>
              <p:cNvSpPr/>
              <p:nvPr/>
            </p:nvSpPr>
            <p:spPr>
              <a:xfrm>
                <a:off x="3352968" y="3763982"/>
                <a:ext cx="574532" cy="154606"/>
              </a:xfrm>
              <a:custGeom>
                <a:avLst/>
                <a:gdLst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28" fmla="*/ 287487 w 574531"/>
                  <a:gd name="connsiteY28" fmla="*/ 0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28" fmla="*/ 378927 w 574531"/>
                  <a:gd name="connsiteY28" fmla="*/ 54626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0" fmla="*/ 541357 w 574531"/>
                  <a:gd name="connsiteY0" fmla="*/ 0 h 105121"/>
                  <a:gd name="connsiteX1" fmla="*/ 565729 w 574531"/>
                  <a:gd name="connsiteY1" fmla="*/ 12759 h 105121"/>
                  <a:gd name="connsiteX2" fmla="*/ 574531 w 574531"/>
                  <a:gd name="connsiteY2" fmla="*/ 105121 h 105121"/>
                  <a:gd name="connsiteX3" fmla="*/ 507831 w 574531"/>
                  <a:gd name="connsiteY3" fmla="*/ 68883 h 105121"/>
                  <a:gd name="connsiteX4" fmla="*/ 499725 w 574531"/>
                  <a:gd name="connsiteY4" fmla="*/ 53113 h 105121"/>
                  <a:gd name="connsiteX5" fmla="*/ 504681 w 574531"/>
                  <a:gd name="connsiteY5" fmla="*/ 105121 h 105121"/>
                  <a:gd name="connsiteX6" fmla="*/ 437981 w 574531"/>
                  <a:gd name="connsiteY6" fmla="*/ 68883 h 105121"/>
                  <a:gd name="connsiteX7" fmla="*/ 429875 w 574531"/>
                  <a:gd name="connsiteY7" fmla="*/ 53113 h 105121"/>
                  <a:gd name="connsiteX8" fmla="*/ 434831 w 574531"/>
                  <a:gd name="connsiteY8" fmla="*/ 105121 h 105121"/>
                  <a:gd name="connsiteX9" fmla="*/ 368131 w 574531"/>
                  <a:gd name="connsiteY9" fmla="*/ 68883 h 105121"/>
                  <a:gd name="connsiteX10" fmla="*/ 360025 w 574531"/>
                  <a:gd name="connsiteY10" fmla="*/ 53113 h 105121"/>
                  <a:gd name="connsiteX11" fmla="*/ 364981 w 574531"/>
                  <a:gd name="connsiteY11" fmla="*/ 105121 h 105121"/>
                  <a:gd name="connsiteX12" fmla="*/ 298281 w 574531"/>
                  <a:gd name="connsiteY12" fmla="*/ 68883 h 105121"/>
                  <a:gd name="connsiteX13" fmla="*/ 294073 w 574531"/>
                  <a:gd name="connsiteY13" fmla="*/ 60696 h 105121"/>
                  <a:gd name="connsiteX14" fmla="*/ 298306 w 574531"/>
                  <a:gd name="connsiteY14" fmla="*/ 105121 h 105121"/>
                  <a:gd name="connsiteX15" fmla="*/ 231606 w 574531"/>
                  <a:gd name="connsiteY15" fmla="*/ 68883 h 105121"/>
                  <a:gd name="connsiteX16" fmla="*/ 223500 w 574531"/>
                  <a:gd name="connsiteY16" fmla="*/ 53113 h 105121"/>
                  <a:gd name="connsiteX17" fmla="*/ 228456 w 574531"/>
                  <a:gd name="connsiteY17" fmla="*/ 105121 h 105121"/>
                  <a:gd name="connsiteX18" fmla="*/ 161756 w 574531"/>
                  <a:gd name="connsiteY18" fmla="*/ 68883 h 105121"/>
                  <a:gd name="connsiteX19" fmla="*/ 153650 w 574531"/>
                  <a:gd name="connsiteY19" fmla="*/ 53113 h 105121"/>
                  <a:gd name="connsiteX20" fmla="*/ 158606 w 574531"/>
                  <a:gd name="connsiteY20" fmla="*/ 105121 h 105121"/>
                  <a:gd name="connsiteX21" fmla="*/ 91906 w 574531"/>
                  <a:gd name="connsiteY21" fmla="*/ 68883 h 105121"/>
                  <a:gd name="connsiteX22" fmla="*/ 83800 w 574531"/>
                  <a:gd name="connsiteY22" fmla="*/ 53113 h 105121"/>
                  <a:gd name="connsiteX23" fmla="*/ 88756 w 574531"/>
                  <a:gd name="connsiteY23" fmla="*/ 105121 h 105121"/>
                  <a:gd name="connsiteX24" fmla="*/ 1841 w 574531"/>
                  <a:gd name="connsiteY24" fmla="*/ 29556 h 105121"/>
                  <a:gd name="connsiteX25" fmla="*/ 0 w 574531"/>
                  <a:gd name="connsiteY25" fmla="*/ 17599 h 105121"/>
                  <a:gd name="connsiteX0" fmla="*/ 565729 w 574531"/>
                  <a:gd name="connsiteY0" fmla="*/ 0 h 92362"/>
                  <a:gd name="connsiteX1" fmla="*/ 574531 w 574531"/>
                  <a:gd name="connsiteY1" fmla="*/ 92362 h 92362"/>
                  <a:gd name="connsiteX2" fmla="*/ 507831 w 574531"/>
                  <a:gd name="connsiteY2" fmla="*/ 56124 h 92362"/>
                  <a:gd name="connsiteX3" fmla="*/ 499725 w 574531"/>
                  <a:gd name="connsiteY3" fmla="*/ 40354 h 92362"/>
                  <a:gd name="connsiteX4" fmla="*/ 504681 w 574531"/>
                  <a:gd name="connsiteY4" fmla="*/ 92362 h 92362"/>
                  <a:gd name="connsiteX5" fmla="*/ 437981 w 574531"/>
                  <a:gd name="connsiteY5" fmla="*/ 56124 h 92362"/>
                  <a:gd name="connsiteX6" fmla="*/ 429875 w 574531"/>
                  <a:gd name="connsiteY6" fmla="*/ 40354 h 92362"/>
                  <a:gd name="connsiteX7" fmla="*/ 434831 w 574531"/>
                  <a:gd name="connsiteY7" fmla="*/ 92362 h 92362"/>
                  <a:gd name="connsiteX8" fmla="*/ 368131 w 574531"/>
                  <a:gd name="connsiteY8" fmla="*/ 56124 h 92362"/>
                  <a:gd name="connsiteX9" fmla="*/ 360025 w 574531"/>
                  <a:gd name="connsiteY9" fmla="*/ 40354 h 92362"/>
                  <a:gd name="connsiteX10" fmla="*/ 364981 w 574531"/>
                  <a:gd name="connsiteY10" fmla="*/ 92362 h 92362"/>
                  <a:gd name="connsiteX11" fmla="*/ 298281 w 574531"/>
                  <a:gd name="connsiteY11" fmla="*/ 56124 h 92362"/>
                  <a:gd name="connsiteX12" fmla="*/ 294073 w 574531"/>
                  <a:gd name="connsiteY12" fmla="*/ 47937 h 92362"/>
                  <a:gd name="connsiteX13" fmla="*/ 298306 w 574531"/>
                  <a:gd name="connsiteY13" fmla="*/ 92362 h 92362"/>
                  <a:gd name="connsiteX14" fmla="*/ 231606 w 574531"/>
                  <a:gd name="connsiteY14" fmla="*/ 56124 h 92362"/>
                  <a:gd name="connsiteX15" fmla="*/ 223500 w 574531"/>
                  <a:gd name="connsiteY15" fmla="*/ 40354 h 92362"/>
                  <a:gd name="connsiteX16" fmla="*/ 228456 w 574531"/>
                  <a:gd name="connsiteY16" fmla="*/ 92362 h 92362"/>
                  <a:gd name="connsiteX17" fmla="*/ 161756 w 574531"/>
                  <a:gd name="connsiteY17" fmla="*/ 56124 h 92362"/>
                  <a:gd name="connsiteX18" fmla="*/ 153650 w 574531"/>
                  <a:gd name="connsiteY18" fmla="*/ 40354 h 92362"/>
                  <a:gd name="connsiteX19" fmla="*/ 158606 w 574531"/>
                  <a:gd name="connsiteY19" fmla="*/ 92362 h 92362"/>
                  <a:gd name="connsiteX20" fmla="*/ 91906 w 574531"/>
                  <a:gd name="connsiteY20" fmla="*/ 56124 h 92362"/>
                  <a:gd name="connsiteX21" fmla="*/ 83800 w 574531"/>
                  <a:gd name="connsiteY21" fmla="*/ 40354 h 92362"/>
                  <a:gd name="connsiteX22" fmla="*/ 88756 w 574531"/>
                  <a:gd name="connsiteY22" fmla="*/ 92362 h 92362"/>
                  <a:gd name="connsiteX23" fmla="*/ 1841 w 574531"/>
                  <a:gd name="connsiteY23" fmla="*/ 16797 h 92362"/>
                  <a:gd name="connsiteX24" fmla="*/ 0 w 574531"/>
                  <a:gd name="connsiteY24" fmla="*/ 4840 h 92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74531" h="92362">
                    <a:moveTo>
                      <a:pt x="565729" y="0"/>
                    </a:moveTo>
                    <a:lnTo>
                      <a:pt x="574531" y="92362"/>
                    </a:lnTo>
                    <a:cubicBezTo>
                      <a:pt x="548483" y="92362"/>
                      <a:pt x="524901" y="78514"/>
                      <a:pt x="507831" y="56124"/>
                    </a:cubicBezTo>
                    <a:lnTo>
                      <a:pt x="499725" y="40354"/>
                    </a:lnTo>
                    <a:lnTo>
                      <a:pt x="504681" y="92362"/>
                    </a:lnTo>
                    <a:cubicBezTo>
                      <a:pt x="478633" y="92362"/>
                      <a:pt x="455051" y="78514"/>
                      <a:pt x="437981" y="56124"/>
                    </a:cubicBezTo>
                    <a:lnTo>
                      <a:pt x="429875" y="40354"/>
                    </a:lnTo>
                    <a:lnTo>
                      <a:pt x="434831" y="92362"/>
                    </a:lnTo>
                    <a:cubicBezTo>
                      <a:pt x="408783" y="92362"/>
                      <a:pt x="385201" y="78514"/>
                      <a:pt x="368131" y="56124"/>
                    </a:cubicBezTo>
                    <a:lnTo>
                      <a:pt x="360025" y="40354"/>
                    </a:lnTo>
                    <a:lnTo>
                      <a:pt x="364981" y="92362"/>
                    </a:lnTo>
                    <a:cubicBezTo>
                      <a:pt x="338933" y="92362"/>
                      <a:pt x="315351" y="78514"/>
                      <a:pt x="298281" y="56124"/>
                    </a:cubicBezTo>
                    <a:lnTo>
                      <a:pt x="294073" y="47937"/>
                    </a:lnTo>
                    <a:lnTo>
                      <a:pt x="298306" y="92362"/>
                    </a:lnTo>
                    <a:cubicBezTo>
                      <a:pt x="272258" y="92362"/>
                      <a:pt x="248676" y="78514"/>
                      <a:pt x="231606" y="56124"/>
                    </a:cubicBezTo>
                    <a:lnTo>
                      <a:pt x="223500" y="40354"/>
                    </a:lnTo>
                    <a:lnTo>
                      <a:pt x="228456" y="92362"/>
                    </a:lnTo>
                    <a:cubicBezTo>
                      <a:pt x="202408" y="92362"/>
                      <a:pt x="178826" y="78514"/>
                      <a:pt x="161756" y="56124"/>
                    </a:cubicBezTo>
                    <a:lnTo>
                      <a:pt x="153650" y="40354"/>
                    </a:lnTo>
                    <a:lnTo>
                      <a:pt x="158606" y="92362"/>
                    </a:lnTo>
                    <a:cubicBezTo>
                      <a:pt x="132558" y="92362"/>
                      <a:pt x="108976" y="78514"/>
                      <a:pt x="91906" y="56124"/>
                    </a:cubicBezTo>
                    <a:lnTo>
                      <a:pt x="83800" y="40354"/>
                    </a:lnTo>
                    <a:lnTo>
                      <a:pt x="88756" y="92362"/>
                    </a:lnTo>
                    <a:cubicBezTo>
                      <a:pt x="49684" y="92362"/>
                      <a:pt x="16161" y="61204"/>
                      <a:pt x="1841" y="16797"/>
                    </a:cubicBezTo>
                    <a:lnTo>
                      <a:pt x="0" y="4840"/>
                    </a:lnTo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08" name="月 607">
                <a:extLst>
                  <a:ext uri="{FF2B5EF4-FFF2-40B4-BE49-F238E27FC236}">
                    <a16:creationId xmlns:a16="http://schemas.microsoft.com/office/drawing/2014/main" id="{46A8E833-2206-41EB-A790-D376D758EE05}"/>
                  </a:ext>
                </a:extLst>
              </p:cNvPr>
              <p:cNvSpPr/>
              <p:nvPr/>
            </p:nvSpPr>
            <p:spPr>
              <a:xfrm rot="16200000">
                <a:off x="3628136" y="4047198"/>
                <a:ext cx="25397" cy="75418"/>
              </a:xfrm>
              <a:prstGeom prst="moon">
                <a:avLst>
                  <a:gd name="adj" fmla="val 8750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60" name="グループ化 559">
              <a:extLst>
                <a:ext uri="{FF2B5EF4-FFF2-40B4-BE49-F238E27FC236}">
                  <a16:creationId xmlns:a16="http://schemas.microsoft.com/office/drawing/2014/main" id="{71BA517D-551F-433F-A9DA-3DE63F7DFC96}"/>
                </a:ext>
              </a:extLst>
            </p:cNvPr>
            <p:cNvGrpSpPr/>
            <p:nvPr/>
          </p:nvGrpSpPr>
          <p:grpSpPr>
            <a:xfrm>
              <a:off x="4630433" y="5187729"/>
              <a:ext cx="643670" cy="219703"/>
              <a:chOff x="849631" y="361615"/>
              <a:chExt cx="1113596" cy="441091"/>
            </a:xfrm>
          </p:grpSpPr>
          <p:sp>
            <p:nvSpPr>
              <p:cNvPr id="598" name="月 597">
                <a:extLst>
                  <a:ext uri="{FF2B5EF4-FFF2-40B4-BE49-F238E27FC236}">
                    <a16:creationId xmlns:a16="http://schemas.microsoft.com/office/drawing/2014/main" id="{3F103ED7-DD86-4487-A2FF-6154777F85FB}"/>
                  </a:ext>
                </a:extLst>
              </p:cNvPr>
              <p:cNvSpPr/>
              <p:nvPr/>
            </p:nvSpPr>
            <p:spPr bwMode="auto">
              <a:xfrm rot="7200000">
                <a:off x="1486749" y="229596"/>
                <a:ext cx="240360" cy="622355"/>
              </a:xfrm>
              <a:prstGeom prst="moon">
                <a:avLst>
                  <a:gd name="adj" fmla="val 87500"/>
                </a:avLst>
              </a:prstGeom>
              <a:pattFill prst="smConfetti">
                <a:fgClr>
                  <a:schemeClr val="accent5">
                    <a:lumMod val="90000"/>
                  </a:schemeClr>
                </a:fgClr>
                <a:bgClr>
                  <a:schemeClr val="accent1">
                    <a:lumMod val="9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599" name="月 598">
                <a:extLst>
                  <a:ext uri="{FF2B5EF4-FFF2-40B4-BE49-F238E27FC236}">
                    <a16:creationId xmlns:a16="http://schemas.microsoft.com/office/drawing/2014/main" id="{6A99B7DF-813F-48A6-9763-892BC90B06AB}"/>
                  </a:ext>
                </a:extLst>
              </p:cNvPr>
              <p:cNvSpPr/>
              <p:nvPr/>
            </p:nvSpPr>
            <p:spPr bwMode="auto">
              <a:xfrm rot="14400000" flipH="1">
                <a:off x="1087815" y="123431"/>
                <a:ext cx="427913" cy="904282"/>
              </a:xfrm>
              <a:prstGeom prst="moon">
                <a:avLst>
                  <a:gd name="adj" fmla="val 87500"/>
                </a:avLst>
              </a:prstGeom>
              <a:pattFill prst="lgConfetti">
                <a:fgClr>
                  <a:schemeClr val="accent5">
                    <a:lumMod val="90000"/>
                  </a:schemeClr>
                </a:fgClr>
                <a:bgClr>
                  <a:schemeClr val="accent1">
                    <a:lumMod val="9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600" name="グループ化 599">
                <a:extLst>
                  <a:ext uri="{FF2B5EF4-FFF2-40B4-BE49-F238E27FC236}">
                    <a16:creationId xmlns:a16="http://schemas.microsoft.com/office/drawing/2014/main" id="{09D4DDC9-D54A-4F8D-846C-B621C0E3BCD6}"/>
                  </a:ext>
                </a:extLst>
              </p:cNvPr>
              <p:cNvGrpSpPr/>
              <p:nvPr/>
            </p:nvGrpSpPr>
            <p:grpSpPr>
              <a:xfrm flipH="1">
                <a:off x="918759" y="531164"/>
                <a:ext cx="724435" cy="205850"/>
                <a:chOff x="1057822" y="531164"/>
                <a:chExt cx="724435" cy="205850"/>
              </a:xfrm>
            </p:grpSpPr>
            <p:sp>
              <p:nvSpPr>
                <p:cNvPr id="604" name="楕円 1888">
                  <a:extLst>
                    <a:ext uri="{FF2B5EF4-FFF2-40B4-BE49-F238E27FC236}">
                      <a16:creationId xmlns:a16="http://schemas.microsoft.com/office/drawing/2014/main" id="{6BDF3DBF-2801-4274-AF2A-545C204F8C7C}"/>
                    </a:ext>
                  </a:extLst>
                </p:cNvPr>
                <p:cNvSpPr/>
                <p:nvPr/>
              </p:nvSpPr>
              <p:spPr bwMode="auto">
                <a:xfrm rot="1764616">
                  <a:off x="1057822" y="531164"/>
                  <a:ext cx="724435" cy="79785"/>
                </a:xfrm>
                <a:custGeom>
                  <a:avLst/>
                  <a:gdLst>
                    <a:gd name="connsiteX0" fmla="*/ 0 w 608141"/>
                    <a:gd name="connsiteY0" fmla="*/ 22860 h 45719"/>
                    <a:gd name="connsiteX1" fmla="*/ 304071 w 608141"/>
                    <a:gd name="connsiteY1" fmla="*/ 0 h 45719"/>
                    <a:gd name="connsiteX2" fmla="*/ 608142 w 608141"/>
                    <a:gd name="connsiteY2" fmla="*/ 22860 h 45719"/>
                    <a:gd name="connsiteX3" fmla="*/ 304071 w 608141"/>
                    <a:gd name="connsiteY3" fmla="*/ 45720 h 45719"/>
                    <a:gd name="connsiteX4" fmla="*/ 0 w 608141"/>
                    <a:gd name="connsiteY4" fmla="*/ 22860 h 45719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77628 h 100488"/>
                    <a:gd name="connsiteX1" fmla="*/ 304071 w 608142"/>
                    <a:gd name="connsiteY1" fmla="*/ 0 h 100488"/>
                    <a:gd name="connsiteX2" fmla="*/ 608142 w 608142"/>
                    <a:gd name="connsiteY2" fmla="*/ 77628 h 100488"/>
                    <a:gd name="connsiteX3" fmla="*/ 304071 w 608142"/>
                    <a:gd name="connsiteY3" fmla="*/ 100488 h 100488"/>
                    <a:gd name="connsiteX4" fmla="*/ 0 w 608142"/>
                    <a:gd name="connsiteY4" fmla="*/ 77628 h 100488"/>
                    <a:gd name="connsiteX0" fmla="*/ 0 w 608142"/>
                    <a:gd name="connsiteY0" fmla="*/ 77628 h 79785"/>
                    <a:gd name="connsiteX1" fmla="*/ 304071 w 608142"/>
                    <a:gd name="connsiteY1" fmla="*/ 0 h 79785"/>
                    <a:gd name="connsiteX2" fmla="*/ 608142 w 608142"/>
                    <a:gd name="connsiteY2" fmla="*/ 77628 h 79785"/>
                    <a:gd name="connsiteX3" fmla="*/ 308833 w 608142"/>
                    <a:gd name="connsiteY3" fmla="*/ 43338 h 79785"/>
                    <a:gd name="connsiteX4" fmla="*/ 0 w 608142"/>
                    <a:gd name="connsiteY4" fmla="*/ 77628 h 79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8142" h="79785">
                      <a:moveTo>
                        <a:pt x="0" y="77628"/>
                      </a:moveTo>
                      <a:cubicBezTo>
                        <a:pt x="0" y="65003"/>
                        <a:pt x="136137" y="0"/>
                        <a:pt x="304071" y="0"/>
                      </a:cubicBezTo>
                      <a:cubicBezTo>
                        <a:pt x="472005" y="0"/>
                        <a:pt x="608142" y="65003"/>
                        <a:pt x="608142" y="77628"/>
                      </a:cubicBezTo>
                      <a:cubicBezTo>
                        <a:pt x="608142" y="90253"/>
                        <a:pt x="476767" y="43338"/>
                        <a:pt x="308833" y="43338"/>
                      </a:cubicBezTo>
                      <a:cubicBezTo>
                        <a:pt x="140899" y="43338"/>
                        <a:pt x="0" y="90253"/>
                        <a:pt x="0" y="77628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05" name="楕円 1888">
                  <a:extLst>
                    <a:ext uri="{FF2B5EF4-FFF2-40B4-BE49-F238E27FC236}">
                      <a16:creationId xmlns:a16="http://schemas.microsoft.com/office/drawing/2014/main" id="{FE4369B7-75CE-4335-A0BE-6CDDD3A59585}"/>
                    </a:ext>
                  </a:extLst>
                </p:cNvPr>
                <p:cNvSpPr/>
                <p:nvPr/>
              </p:nvSpPr>
              <p:spPr bwMode="auto">
                <a:xfrm rot="1764616">
                  <a:off x="1256143" y="683195"/>
                  <a:ext cx="488671" cy="53819"/>
                </a:xfrm>
                <a:custGeom>
                  <a:avLst/>
                  <a:gdLst>
                    <a:gd name="connsiteX0" fmla="*/ 0 w 608141"/>
                    <a:gd name="connsiteY0" fmla="*/ 22860 h 45719"/>
                    <a:gd name="connsiteX1" fmla="*/ 304071 w 608141"/>
                    <a:gd name="connsiteY1" fmla="*/ 0 h 45719"/>
                    <a:gd name="connsiteX2" fmla="*/ 608142 w 608141"/>
                    <a:gd name="connsiteY2" fmla="*/ 22860 h 45719"/>
                    <a:gd name="connsiteX3" fmla="*/ 304071 w 608141"/>
                    <a:gd name="connsiteY3" fmla="*/ 45720 h 45719"/>
                    <a:gd name="connsiteX4" fmla="*/ 0 w 608141"/>
                    <a:gd name="connsiteY4" fmla="*/ 22860 h 45719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77628 h 100488"/>
                    <a:gd name="connsiteX1" fmla="*/ 304071 w 608142"/>
                    <a:gd name="connsiteY1" fmla="*/ 0 h 100488"/>
                    <a:gd name="connsiteX2" fmla="*/ 608142 w 608142"/>
                    <a:gd name="connsiteY2" fmla="*/ 77628 h 100488"/>
                    <a:gd name="connsiteX3" fmla="*/ 304071 w 608142"/>
                    <a:gd name="connsiteY3" fmla="*/ 100488 h 100488"/>
                    <a:gd name="connsiteX4" fmla="*/ 0 w 608142"/>
                    <a:gd name="connsiteY4" fmla="*/ 77628 h 100488"/>
                    <a:gd name="connsiteX0" fmla="*/ 0 w 608142"/>
                    <a:gd name="connsiteY0" fmla="*/ 77628 h 79785"/>
                    <a:gd name="connsiteX1" fmla="*/ 304071 w 608142"/>
                    <a:gd name="connsiteY1" fmla="*/ 0 h 79785"/>
                    <a:gd name="connsiteX2" fmla="*/ 608142 w 608142"/>
                    <a:gd name="connsiteY2" fmla="*/ 77628 h 79785"/>
                    <a:gd name="connsiteX3" fmla="*/ 308833 w 608142"/>
                    <a:gd name="connsiteY3" fmla="*/ 43338 h 79785"/>
                    <a:gd name="connsiteX4" fmla="*/ 0 w 608142"/>
                    <a:gd name="connsiteY4" fmla="*/ 77628 h 79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8142" h="79785">
                      <a:moveTo>
                        <a:pt x="0" y="77628"/>
                      </a:moveTo>
                      <a:cubicBezTo>
                        <a:pt x="0" y="65003"/>
                        <a:pt x="136137" y="0"/>
                        <a:pt x="304071" y="0"/>
                      </a:cubicBezTo>
                      <a:cubicBezTo>
                        <a:pt x="472005" y="0"/>
                        <a:pt x="608142" y="65003"/>
                        <a:pt x="608142" y="77628"/>
                      </a:cubicBezTo>
                      <a:cubicBezTo>
                        <a:pt x="608142" y="90253"/>
                        <a:pt x="476767" y="43338"/>
                        <a:pt x="308833" y="43338"/>
                      </a:cubicBezTo>
                      <a:cubicBezTo>
                        <a:pt x="140899" y="43338"/>
                        <a:pt x="0" y="90253"/>
                        <a:pt x="0" y="77628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01" name="フリーフォーム: 図形 600">
                <a:extLst>
                  <a:ext uri="{FF2B5EF4-FFF2-40B4-BE49-F238E27FC236}">
                    <a16:creationId xmlns:a16="http://schemas.microsoft.com/office/drawing/2014/main" id="{4A9F614C-30A1-4B55-9DAA-5D6DF7EF5479}"/>
                  </a:ext>
                </a:extLst>
              </p:cNvPr>
              <p:cNvSpPr/>
              <p:nvPr/>
            </p:nvSpPr>
            <p:spPr bwMode="auto">
              <a:xfrm rot="7200000">
                <a:off x="1312034" y="151514"/>
                <a:ext cx="386575" cy="915810"/>
              </a:xfrm>
              <a:custGeom>
                <a:avLst/>
                <a:gdLst>
                  <a:gd name="connsiteX0" fmla="*/ 27621 w 386575"/>
                  <a:gd name="connsiteY0" fmla="*/ 739070 h 915810"/>
                  <a:gd name="connsiteX1" fmla="*/ 10710 w 386575"/>
                  <a:gd name="connsiteY1" fmla="*/ 654971 h 915810"/>
                  <a:gd name="connsiteX2" fmla="*/ 0 w 386575"/>
                  <a:gd name="connsiteY2" fmla="*/ 490965 h 915810"/>
                  <a:gd name="connsiteX3" fmla="*/ 41426 w 386575"/>
                  <a:gd name="connsiteY3" fmla="*/ 174204 h 915810"/>
                  <a:gd name="connsiteX4" fmla="*/ 50125 w 386575"/>
                  <a:gd name="connsiteY4" fmla="*/ 149464 h 915810"/>
                  <a:gd name="connsiteX5" fmla="*/ 62787 w 386575"/>
                  <a:gd name="connsiteY5" fmla="*/ 134117 h 915810"/>
                  <a:gd name="connsiteX6" fmla="*/ 386575 w 386575"/>
                  <a:gd name="connsiteY6" fmla="*/ 0 h 915810"/>
                  <a:gd name="connsiteX7" fmla="*/ 386575 w 386575"/>
                  <a:gd name="connsiteY7" fmla="*/ 915809 h 915810"/>
                  <a:gd name="connsiteX8" fmla="*/ 386575 w 386575"/>
                  <a:gd name="connsiteY8" fmla="*/ 915810 h 915810"/>
                  <a:gd name="connsiteX9" fmla="*/ 62787 w 386575"/>
                  <a:gd name="connsiteY9" fmla="*/ 781692 h 915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86575" h="915810">
                    <a:moveTo>
                      <a:pt x="27621" y="739070"/>
                    </a:moveTo>
                    <a:lnTo>
                      <a:pt x="10710" y="654971"/>
                    </a:lnTo>
                    <a:cubicBezTo>
                      <a:pt x="3688" y="601995"/>
                      <a:pt x="0" y="547145"/>
                      <a:pt x="0" y="490965"/>
                    </a:cubicBezTo>
                    <a:cubicBezTo>
                      <a:pt x="0" y="378605"/>
                      <a:pt x="14751" y="271563"/>
                      <a:pt x="41426" y="174204"/>
                    </a:cubicBezTo>
                    <a:lnTo>
                      <a:pt x="50125" y="149464"/>
                    </a:lnTo>
                    <a:lnTo>
                      <a:pt x="62787" y="134117"/>
                    </a:lnTo>
                    <a:cubicBezTo>
                      <a:pt x="145652" y="51252"/>
                      <a:pt x="260128" y="0"/>
                      <a:pt x="386575" y="0"/>
                    </a:cubicBezTo>
                    <a:cubicBezTo>
                      <a:pt x="310258" y="300500"/>
                      <a:pt x="310258" y="615309"/>
                      <a:pt x="386575" y="915809"/>
                    </a:cubicBezTo>
                    <a:lnTo>
                      <a:pt x="386575" y="915810"/>
                    </a:lnTo>
                    <a:cubicBezTo>
                      <a:pt x="260128" y="915810"/>
                      <a:pt x="145652" y="864557"/>
                      <a:pt x="62787" y="781692"/>
                    </a:cubicBezTo>
                    <a:close/>
                  </a:path>
                </a:pathLst>
              </a:custGeom>
              <a:pattFill prst="lgConfetti">
                <a:fgClr>
                  <a:schemeClr val="accent5">
                    <a:lumMod val="90000"/>
                  </a:schemeClr>
                </a:fgClr>
                <a:bgClr>
                  <a:schemeClr val="accent1">
                    <a:lumMod val="9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602" name="楕円 1888">
                <a:extLst>
                  <a:ext uri="{FF2B5EF4-FFF2-40B4-BE49-F238E27FC236}">
                    <a16:creationId xmlns:a16="http://schemas.microsoft.com/office/drawing/2014/main" id="{DABAFF64-742D-40E6-AAF4-F3700308E3A7}"/>
                  </a:ext>
                </a:extLst>
              </p:cNvPr>
              <p:cNvSpPr/>
              <p:nvPr/>
            </p:nvSpPr>
            <p:spPr bwMode="auto">
              <a:xfrm rot="1764616">
                <a:off x="1140372" y="531164"/>
                <a:ext cx="724435" cy="79785"/>
              </a:xfrm>
              <a:custGeom>
                <a:avLst/>
                <a:gdLst>
                  <a:gd name="connsiteX0" fmla="*/ 0 w 608141"/>
                  <a:gd name="connsiteY0" fmla="*/ 22860 h 45719"/>
                  <a:gd name="connsiteX1" fmla="*/ 304071 w 608141"/>
                  <a:gd name="connsiteY1" fmla="*/ 0 h 45719"/>
                  <a:gd name="connsiteX2" fmla="*/ 608142 w 608141"/>
                  <a:gd name="connsiteY2" fmla="*/ 22860 h 45719"/>
                  <a:gd name="connsiteX3" fmla="*/ 304071 w 608141"/>
                  <a:gd name="connsiteY3" fmla="*/ 45720 h 45719"/>
                  <a:gd name="connsiteX4" fmla="*/ 0 w 608141"/>
                  <a:gd name="connsiteY4" fmla="*/ 22860 h 45719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77628 h 100488"/>
                  <a:gd name="connsiteX1" fmla="*/ 304071 w 608142"/>
                  <a:gd name="connsiteY1" fmla="*/ 0 h 100488"/>
                  <a:gd name="connsiteX2" fmla="*/ 608142 w 608142"/>
                  <a:gd name="connsiteY2" fmla="*/ 77628 h 100488"/>
                  <a:gd name="connsiteX3" fmla="*/ 304071 w 608142"/>
                  <a:gd name="connsiteY3" fmla="*/ 100488 h 100488"/>
                  <a:gd name="connsiteX4" fmla="*/ 0 w 608142"/>
                  <a:gd name="connsiteY4" fmla="*/ 77628 h 100488"/>
                  <a:gd name="connsiteX0" fmla="*/ 0 w 608142"/>
                  <a:gd name="connsiteY0" fmla="*/ 77628 h 79785"/>
                  <a:gd name="connsiteX1" fmla="*/ 304071 w 608142"/>
                  <a:gd name="connsiteY1" fmla="*/ 0 h 79785"/>
                  <a:gd name="connsiteX2" fmla="*/ 608142 w 608142"/>
                  <a:gd name="connsiteY2" fmla="*/ 77628 h 79785"/>
                  <a:gd name="connsiteX3" fmla="*/ 308833 w 608142"/>
                  <a:gd name="connsiteY3" fmla="*/ 43338 h 79785"/>
                  <a:gd name="connsiteX4" fmla="*/ 0 w 608142"/>
                  <a:gd name="connsiteY4" fmla="*/ 77628 h 79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8142" h="79785">
                    <a:moveTo>
                      <a:pt x="0" y="77628"/>
                    </a:moveTo>
                    <a:cubicBezTo>
                      <a:pt x="0" y="65003"/>
                      <a:pt x="136137" y="0"/>
                      <a:pt x="304071" y="0"/>
                    </a:cubicBezTo>
                    <a:cubicBezTo>
                      <a:pt x="472005" y="0"/>
                      <a:pt x="608142" y="65003"/>
                      <a:pt x="608142" y="77628"/>
                    </a:cubicBezTo>
                    <a:cubicBezTo>
                      <a:pt x="608142" y="90253"/>
                      <a:pt x="476767" y="43338"/>
                      <a:pt x="308833" y="43338"/>
                    </a:cubicBezTo>
                    <a:cubicBezTo>
                      <a:pt x="140899" y="43338"/>
                      <a:pt x="0" y="90253"/>
                      <a:pt x="0" y="77628"/>
                    </a:cubicBez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03" name="楕円 1888">
                <a:extLst>
                  <a:ext uri="{FF2B5EF4-FFF2-40B4-BE49-F238E27FC236}">
                    <a16:creationId xmlns:a16="http://schemas.microsoft.com/office/drawing/2014/main" id="{FAF4EA23-D5BB-41F9-83EB-6A6323026117}"/>
                  </a:ext>
                </a:extLst>
              </p:cNvPr>
              <p:cNvSpPr/>
              <p:nvPr/>
            </p:nvSpPr>
            <p:spPr bwMode="auto">
              <a:xfrm rot="1764616">
                <a:off x="1338693" y="683195"/>
                <a:ext cx="488671" cy="53819"/>
              </a:xfrm>
              <a:custGeom>
                <a:avLst/>
                <a:gdLst>
                  <a:gd name="connsiteX0" fmla="*/ 0 w 608141"/>
                  <a:gd name="connsiteY0" fmla="*/ 22860 h 45719"/>
                  <a:gd name="connsiteX1" fmla="*/ 304071 w 608141"/>
                  <a:gd name="connsiteY1" fmla="*/ 0 h 45719"/>
                  <a:gd name="connsiteX2" fmla="*/ 608142 w 608141"/>
                  <a:gd name="connsiteY2" fmla="*/ 22860 h 45719"/>
                  <a:gd name="connsiteX3" fmla="*/ 304071 w 608141"/>
                  <a:gd name="connsiteY3" fmla="*/ 45720 h 45719"/>
                  <a:gd name="connsiteX4" fmla="*/ 0 w 608141"/>
                  <a:gd name="connsiteY4" fmla="*/ 22860 h 45719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77628 h 100488"/>
                  <a:gd name="connsiteX1" fmla="*/ 304071 w 608142"/>
                  <a:gd name="connsiteY1" fmla="*/ 0 h 100488"/>
                  <a:gd name="connsiteX2" fmla="*/ 608142 w 608142"/>
                  <a:gd name="connsiteY2" fmla="*/ 77628 h 100488"/>
                  <a:gd name="connsiteX3" fmla="*/ 304071 w 608142"/>
                  <a:gd name="connsiteY3" fmla="*/ 100488 h 100488"/>
                  <a:gd name="connsiteX4" fmla="*/ 0 w 608142"/>
                  <a:gd name="connsiteY4" fmla="*/ 77628 h 100488"/>
                  <a:gd name="connsiteX0" fmla="*/ 0 w 608142"/>
                  <a:gd name="connsiteY0" fmla="*/ 77628 h 79785"/>
                  <a:gd name="connsiteX1" fmla="*/ 304071 w 608142"/>
                  <a:gd name="connsiteY1" fmla="*/ 0 h 79785"/>
                  <a:gd name="connsiteX2" fmla="*/ 608142 w 608142"/>
                  <a:gd name="connsiteY2" fmla="*/ 77628 h 79785"/>
                  <a:gd name="connsiteX3" fmla="*/ 308833 w 608142"/>
                  <a:gd name="connsiteY3" fmla="*/ 43338 h 79785"/>
                  <a:gd name="connsiteX4" fmla="*/ 0 w 608142"/>
                  <a:gd name="connsiteY4" fmla="*/ 77628 h 79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8142" h="79785">
                    <a:moveTo>
                      <a:pt x="0" y="77628"/>
                    </a:moveTo>
                    <a:cubicBezTo>
                      <a:pt x="0" y="65003"/>
                      <a:pt x="136137" y="0"/>
                      <a:pt x="304071" y="0"/>
                    </a:cubicBezTo>
                    <a:cubicBezTo>
                      <a:pt x="472005" y="0"/>
                      <a:pt x="608142" y="65003"/>
                      <a:pt x="608142" y="77628"/>
                    </a:cubicBezTo>
                    <a:cubicBezTo>
                      <a:pt x="608142" y="90253"/>
                      <a:pt x="476767" y="43338"/>
                      <a:pt x="308833" y="43338"/>
                    </a:cubicBezTo>
                    <a:cubicBezTo>
                      <a:pt x="140899" y="43338"/>
                      <a:pt x="0" y="90253"/>
                      <a:pt x="0" y="77628"/>
                    </a:cubicBez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61" name="テキスト ボックス 560">
              <a:extLst>
                <a:ext uri="{FF2B5EF4-FFF2-40B4-BE49-F238E27FC236}">
                  <a16:creationId xmlns:a16="http://schemas.microsoft.com/office/drawing/2014/main" id="{8E5F4153-2F23-4243-BA61-2070DCB9F899}"/>
                </a:ext>
              </a:extLst>
            </p:cNvPr>
            <p:cNvSpPr txBox="1"/>
            <p:nvPr/>
          </p:nvSpPr>
          <p:spPr>
            <a:xfrm rot="20178291">
              <a:off x="5255196" y="5078985"/>
              <a:ext cx="560436" cy="235973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FadeLeft">
                <a:avLst>
                  <a:gd name="adj" fmla="val 21298"/>
                </a:avLst>
              </a:prstTxWarp>
              <a:spAutoFit/>
            </a:bodyPr>
            <a:lstStyle/>
            <a:p>
              <a:r>
                <a:rPr kumimoji="1" lang="ja-JP" altLang="en-US" dirty="0"/>
                <a:t>♪♪♪</a:t>
              </a:r>
            </a:p>
          </p:txBody>
        </p:sp>
        <p:grpSp>
          <p:nvGrpSpPr>
            <p:cNvPr id="562" name="グループ化 561">
              <a:extLst>
                <a:ext uri="{FF2B5EF4-FFF2-40B4-BE49-F238E27FC236}">
                  <a16:creationId xmlns:a16="http://schemas.microsoft.com/office/drawing/2014/main" id="{181EBB83-F724-41D7-BA78-6BEBF3F1F8D0}"/>
                </a:ext>
              </a:extLst>
            </p:cNvPr>
            <p:cNvGrpSpPr/>
            <p:nvPr/>
          </p:nvGrpSpPr>
          <p:grpSpPr>
            <a:xfrm>
              <a:off x="4844653" y="5624233"/>
              <a:ext cx="205978" cy="92266"/>
              <a:chOff x="423211" y="4606229"/>
              <a:chExt cx="1565792" cy="738340"/>
            </a:xfrm>
          </p:grpSpPr>
          <p:sp>
            <p:nvSpPr>
              <p:cNvPr id="596" name="楕円 12">
                <a:extLst>
                  <a:ext uri="{FF2B5EF4-FFF2-40B4-BE49-F238E27FC236}">
                    <a16:creationId xmlns:a16="http://schemas.microsoft.com/office/drawing/2014/main" id="{275F450D-121B-4590-AB96-01BE02FA8850}"/>
                  </a:ext>
                </a:extLst>
              </p:cNvPr>
              <p:cNvSpPr/>
              <p:nvPr/>
            </p:nvSpPr>
            <p:spPr bwMode="auto">
              <a:xfrm>
                <a:off x="423211" y="4606229"/>
                <a:ext cx="1565792" cy="738340"/>
              </a:xfrm>
              <a:custGeom>
                <a:avLst/>
                <a:gdLst>
                  <a:gd name="connsiteX0" fmla="*/ 0 w 183970"/>
                  <a:gd name="connsiteY0" fmla="*/ 43375 h 86749"/>
                  <a:gd name="connsiteX1" fmla="*/ 91985 w 183970"/>
                  <a:gd name="connsiteY1" fmla="*/ 0 h 86749"/>
                  <a:gd name="connsiteX2" fmla="*/ 183970 w 183970"/>
                  <a:gd name="connsiteY2" fmla="*/ 43375 h 86749"/>
                  <a:gd name="connsiteX3" fmla="*/ 91985 w 183970"/>
                  <a:gd name="connsiteY3" fmla="*/ 86750 h 86749"/>
                  <a:gd name="connsiteX4" fmla="*/ 0 w 183970"/>
                  <a:gd name="connsiteY4" fmla="*/ 43375 h 86749"/>
                  <a:gd name="connsiteX0" fmla="*/ 0 w 183970"/>
                  <a:gd name="connsiteY0" fmla="*/ 43375 h 86750"/>
                  <a:gd name="connsiteX1" fmla="*/ 91985 w 183970"/>
                  <a:gd name="connsiteY1" fmla="*/ 0 h 86750"/>
                  <a:gd name="connsiteX2" fmla="*/ 183970 w 183970"/>
                  <a:gd name="connsiteY2" fmla="*/ 43375 h 86750"/>
                  <a:gd name="connsiteX3" fmla="*/ 91985 w 183970"/>
                  <a:gd name="connsiteY3" fmla="*/ 86750 h 86750"/>
                  <a:gd name="connsiteX4" fmla="*/ 0 w 183970"/>
                  <a:gd name="connsiteY4" fmla="*/ 43375 h 86750"/>
                  <a:gd name="connsiteX0" fmla="*/ 0 w 183970"/>
                  <a:gd name="connsiteY0" fmla="*/ 43375 h 86750"/>
                  <a:gd name="connsiteX1" fmla="*/ 91985 w 183970"/>
                  <a:gd name="connsiteY1" fmla="*/ 0 h 86750"/>
                  <a:gd name="connsiteX2" fmla="*/ 183970 w 183970"/>
                  <a:gd name="connsiteY2" fmla="*/ 43375 h 86750"/>
                  <a:gd name="connsiteX3" fmla="*/ 91985 w 183970"/>
                  <a:gd name="connsiteY3" fmla="*/ 86750 h 86750"/>
                  <a:gd name="connsiteX4" fmla="*/ 0 w 183970"/>
                  <a:gd name="connsiteY4" fmla="*/ 43375 h 86750"/>
                  <a:gd name="connsiteX0" fmla="*/ 0 w 183970"/>
                  <a:gd name="connsiteY0" fmla="*/ 43375 h 86750"/>
                  <a:gd name="connsiteX1" fmla="*/ 91985 w 183970"/>
                  <a:gd name="connsiteY1" fmla="*/ 0 h 86750"/>
                  <a:gd name="connsiteX2" fmla="*/ 183970 w 183970"/>
                  <a:gd name="connsiteY2" fmla="*/ 43375 h 86750"/>
                  <a:gd name="connsiteX3" fmla="*/ 91985 w 183970"/>
                  <a:gd name="connsiteY3" fmla="*/ 86750 h 86750"/>
                  <a:gd name="connsiteX4" fmla="*/ 0 w 183970"/>
                  <a:gd name="connsiteY4" fmla="*/ 43375 h 86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970" h="86750">
                    <a:moveTo>
                      <a:pt x="0" y="43375"/>
                    </a:moveTo>
                    <a:cubicBezTo>
                      <a:pt x="0" y="19420"/>
                      <a:pt x="41183" y="0"/>
                      <a:pt x="91985" y="0"/>
                    </a:cubicBezTo>
                    <a:cubicBezTo>
                      <a:pt x="142787" y="0"/>
                      <a:pt x="183970" y="19420"/>
                      <a:pt x="183970" y="43375"/>
                    </a:cubicBezTo>
                    <a:cubicBezTo>
                      <a:pt x="183970" y="67330"/>
                      <a:pt x="142787" y="86750"/>
                      <a:pt x="91985" y="86750"/>
                    </a:cubicBezTo>
                    <a:cubicBezTo>
                      <a:pt x="41183" y="86750"/>
                      <a:pt x="0" y="67330"/>
                      <a:pt x="0" y="43375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7" name="フリーフォーム: 図形 596">
                <a:extLst>
                  <a:ext uri="{FF2B5EF4-FFF2-40B4-BE49-F238E27FC236}">
                    <a16:creationId xmlns:a16="http://schemas.microsoft.com/office/drawing/2014/main" id="{0BEC9EC3-7D74-4C34-9216-4BE2918860C5}"/>
                  </a:ext>
                </a:extLst>
              </p:cNvPr>
              <p:cNvSpPr/>
              <p:nvPr/>
            </p:nvSpPr>
            <p:spPr bwMode="auto">
              <a:xfrm>
                <a:off x="545463" y="4999086"/>
                <a:ext cx="1321291" cy="345434"/>
              </a:xfrm>
              <a:custGeom>
                <a:avLst/>
                <a:gdLst>
                  <a:gd name="connsiteX0" fmla="*/ 660645 w 1321291"/>
                  <a:gd name="connsiteY0" fmla="*/ 0 h 345434"/>
                  <a:gd name="connsiteX1" fmla="*/ 1309835 w 1321291"/>
                  <a:gd name="connsiteY1" fmla="*/ 162765 h 345434"/>
                  <a:gd name="connsiteX2" fmla="*/ 1321291 w 1321291"/>
                  <a:gd name="connsiteY2" fmla="*/ 172717 h 345434"/>
                  <a:gd name="connsiteX3" fmla="*/ 1309835 w 1321291"/>
                  <a:gd name="connsiteY3" fmla="*/ 182669 h 345434"/>
                  <a:gd name="connsiteX4" fmla="*/ 660645 w 1321291"/>
                  <a:gd name="connsiteY4" fmla="*/ 345434 h 345434"/>
                  <a:gd name="connsiteX5" fmla="*/ 11455 w 1321291"/>
                  <a:gd name="connsiteY5" fmla="*/ 182669 h 345434"/>
                  <a:gd name="connsiteX6" fmla="*/ 0 w 1321291"/>
                  <a:gd name="connsiteY6" fmla="*/ 172717 h 345434"/>
                  <a:gd name="connsiteX7" fmla="*/ 11455 w 1321291"/>
                  <a:gd name="connsiteY7" fmla="*/ 162765 h 345434"/>
                  <a:gd name="connsiteX8" fmla="*/ 660645 w 1321291"/>
                  <a:gd name="connsiteY8" fmla="*/ 0 h 3454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21291" h="345434">
                    <a:moveTo>
                      <a:pt x="660645" y="0"/>
                    </a:moveTo>
                    <a:cubicBezTo>
                      <a:pt x="930884" y="0"/>
                      <a:pt x="1169143" y="64565"/>
                      <a:pt x="1309835" y="162765"/>
                    </a:cubicBezTo>
                    <a:lnTo>
                      <a:pt x="1321291" y="172717"/>
                    </a:lnTo>
                    <a:lnTo>
                      <a:pt x="1309835" y="182669"/>
                    </a:lnTo>
                    <a:cubicBezTo>
                      <a:pt x="1169143" y="280869"/>
                      <a:pt x="930884" y="345434"/>
                      <a:pt x="660645" y="345434"/>
                    </a:cubicBezTo>
                    <a:cubicBezTo>
                      <a:pt x="390406" y="345434"/>
                      <a:pt x="152147" y="280869"/>
                      <a:pt x="11455" y="182669"/>
                    </a:cubicBezTo>
                    <a:lnTo>
                      <a:pt x="0" y="172717"/>
                    </a:lnTo>
                    <a:lnTo>
                      <a:pt x="11455" y="162765"/>
                    </a:lnTo>
                    <a:cubicBezTo>
                      <a:pt x="152147" y="64565"/>
                      <a:pt x="390406" y="0"/>
                      <a:pt x="660645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63" name="フリーフォーム: 図形 562">
              <a:extLst>
                <a:ext uri="{FF2B5EF4-FFF2-40B4-BE49-F238E27FC236}">
                  <a16:creationId xmlns:a16="http://schemas.microsoft.com/office/drawing/2014/main" id="{BAB2F83F-D605-4AF5-A1C5-EB2DA2582B45}"/>
                </a:ext>
              </a:extLst>
            </p:cNvPr>
            <p:cNvSpPr/>
            <p:nvPr/>
          </p:nvSpPr>
          <p:spPr>
            <a:xfrm rot="833147">
              <a:off x="5018939" y="5493316"/>
              <a:ext cx="86226" cy="45719"/>
            </a:xfrm>
            <a:custGeom>
              <a:avLst/>
              <a:gdLst>
                <a:gd name="connsiteX0" fmla="*/ 0 w 76596"/>
                <a:gd name="connsiteY0" fmla="*/ 0 h 48019"/>
                <a:gd name="connsiteX1" fmla="*/ 3900 w 76596"/>
                <a:gd name="connsiteY1" fmla="*/ 5784 h 48019"/>
                <a:gd name="connsiteX2" fmla="*/ 36878 w 76596"/>
                <a:gd name="connsiteY2" fmla="*/ 19444 h 48019"/>
                <a:gd name="connsiteX3" fmla="*/ 39718 w 76596"/>
                <a:gd name="connsiteY3" fmla="*/ 19444 h 48019"/>
                <a:gd name="connsiteX4" fmla="*/ 72696 w 76596"/>
                <a:gd name="connsiteY4" fmla="*/ 5784 h 48019"/>
                <a:gd name="connsiteX5" fmla="*/ 76596 w 76596"/>
                <a:gd name="connsiteY5" fmla="*/ 0 h 48019"/>
                <a:gd name="connsiteX6" fmla="*/ 76596 w 76596"/>
                <a:gd name="connsiteY6" fmla="*/ 9721 h 48019"/>
                <a:gd name="connsiteX7" fmla="*/ 38298 w 76596"/>
                <a:gd name="connsiteY7" fmla="*/ 48019 h 48019"/>
                <a:gd name="connsiteX8" fmla="*/ 0 w 76596"/>
                <a:gd name="connsiteY8" fmla="*/ 9721 h 48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6596" h="48019">
                  <a:moveTo>
                    <a:pt x="0" y="0"/>
                  </a:moveTo>
                  <a:lnTo>
                    <a:pt x="3900" y="5784"/>
                  </a:lnTo>
                  <a:cubicBezTo>
                    <a:pt x="12340" y="14224"/>
                    <a:pt x="24000" y="19444"/>
                    <a:pt x="36878" y="19444"/>
                  </a:cubicBezTo>
                  <a:lnTo>
                    <a:pt x="39718" y="19444"/>
                  </a:lnTo>
                  <a:cubicBezTo>
                    <a:pt x="52597" y="19444"/>
                    <a:pt x="64256" y="14224"/>
                    <a:pt x="72696" y="5784"/>
                  </a:cubicBezTo>
                  <a:lnTo>
                    <a:pt x="76596" y="0"/>
                  </a:lnTo>
                  <a:lnTo>
                    <a:pt x="76596" y="9721"/>
                  </a:lnTo>
                  <a:cubicBezTo>
                    <a:pt x="76596" y="30872"/>
                    <a:pt x="59449" y="48019"/>
                    <a:pt x="38298" y="48019"/>
                  </a:cubicBezTo>
                  <a:cubicBezTo>
                    <a:pt x="17147" y="48019"/>
                    <a:pt x="0" y="30872"/>
                    <a:pt x="0" y="9721"/>
                  </a:cubicBezTo>
                  <a:close/>
                </a:path>
              </a:pathLst>
            </a:custGeom>
            <a:solidFill>
              <a:schemeClr val="tx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64" name="フリーフォーム: 図形 563">
              <a:extLst>
                <a:ext uri="{FF2B5EF4-FFF2-40B4-BE49-F238E27FC236}">
                  <a16:creationId xmlns:a16="http://schemas.microsoft.com/office/drawing/2014/main" id="{1D289E8C-20AF-48E5-B073-113898DEF60C}"/>
                </a:ext>
              </a:extLst>
            </p:cNvPr>
            <p:cNvSpPr/>
            <p:nvPr/>
          </p:nvSpPr>
          <p:spPr>
            <a:xfrm rot="20766853" flipH="1">
              <a:off x="4808637" y="5493314"/>
              <a:ext cx="86226" cy="45719"/>
            </a:xfrm>
            <a:custGeom>
              <a:avLst/>
              <a:gdLst>
                <a:gd name="connsiteX0" fmla="*/ 0 w 76596"/>
                <a:gd name="connsiteY0" fmla="*/ 0 h 48019"/>
                <a:gd name="connsiteX1" fmla="*/ 3900 w 76596"/>
                <a:gd name="connsiteY1" fmla="*/ 5784 h 48019"/>
                <a:gd name="connsiteX2" fmla="*/ 36878 w 76596"/>
                <a:gd name="connsiteY2" fmla="*/ 19444 h 48019"/>
                <a:gd name="connsiteX3" fmla="*/ 39718 w 76596"/>
                <a:gd name="connsiteY3" fmla="*/ 19444 h 48019"/>
                <a:gd name="connsiteX4" fmla="*/ 72696 w 76596"/>
                <a:gd name="connsiteY4" fmla="*/ 5784 h 48019"/>
                <a:gd name="connsiteX5" fmla="*/ 76596 w 76596"/>
                <a:gd name="connsiteY5" fmla="*/ 0 h 48019"/>
                <a:gd name="connsiteX6" fmla="*/ 76596 w 76596"/>
                <a:gd name="connsiteY6" fmla="*/ 9721 h 48019"/>
                <a:gd name="connsiteX7" fmla="*/ 38298 w 76596"/>
                <a:gd name="connsiteY7" fmla="*/ 48019 h 48019"/>
                <a:gd name="connsiteX8" fmla="*/ 0 w 76596"/>
                <a:gd name="connsiteY8" fmla="*/ 9721 h 48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6596" h="48019">
                  <a:moveTo>
                    <a:pt x="0" y="0"/>
                  </a:moveTo>
                  <a:lnTo>
                    <a:pt x="3900" y="5784"/>
                  </a:lnTo>
                  <a:cubicBezTo>
                    <a:pt x="12340" y="14224"/>
                    <a:pt x="24000" y="19444"/>
                    <a:pt x="36878" y="19444"/>
                  </a:cubicBezTo>
                  <a:lnTo>
                    <a:pt x="39718" y="19444"/>
                  </a:lnTo>
                  <a:cubicBezTo>
                    <a:pt x="52597" y="19444"/>
                    <a:pt x="64256" y="14224"/>
                    <a:pt x="72696" y="5784"/>
                  </a:cubicBezTo>
                  <a:lnTo>
                    <a:pt x="76596" y="0"/>
                  </a:lnTo>
                  <a:lnTo>
                    <a:pt x="76596" y="9721"/>
                  </a:lnTo>
                  <a:cubicBezTo>
                    <a:pt x="76596" y="30872"/>
                    <a:pt x="59449" y="48019"/>
                    <a:pt x="38298" y="48019"/>
                  </a:cubicBezTo>
                  <a:cubicBezTo>
                    <a:pt x="17147" y="48019"/>
                    <a:pt x="0" y="30872"/>
                    <a:pt x="0" y="9721"/>
                  </a:cubicBezTo>
                  <a:close/>
                </a:path>
              </a:pathLst>
            </a:custGeom>
            <a:solidFill>
              <a:schemeClr val="tx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65" name="楕円 564">
              <a:extLst>
                <a:ext uri="{FF2B5EF4-FFF2-40B4-BE49-F238E27FC236}">
                  <a16:creationId xmlns:a16="http://schemas.microsoft.com/office/drawing/2014/main" id="{38E6573C-5D43-41AE-A419-C969D1580D51}"/>
                </a:ext>
              </a:extLst>
            </p:cNvPr>
            <p:cNvSpPr/>
            <p:nvPr/>
          </p:nvSpPr>
          <p:spPr bwMode="auto">
            <a:xfrm>
              <a:off x="4789795" y="5559592"/>
              <a:ext cx="73447" cy="58384"/>
            </a:xfrm>
            <a:prstGeom prst="ellipse">
              <a:avLst/>
            </a:prstGeom>
            <a:solidFill>
              <a:srgbClr val="FF66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6" name="楕円 565">
              <a:extLst>
                <a:ext uri="{FF2B5EF4-FFF2-40B4-BE49-F238E27FC236}">
                  <a16:creationId xmlns:a16="http://schemas.microsoft.com/office/drawing/2014/main" id="{03823A05-B118-4AB8-906B-0E1FFBE63A96}"/>
                </a:ext>
              </a:extLst>
            </p:cNvPr>
            <p:cNvSpPr/>
            <p:nvPr/>
          </p:nvSpPr>
          <p:spPr bwMode="auto">
            <a:xfrm>
              <a:off x="5046970" y="5559592"/>
              <a:ext cx="73447" cy="58384"/>
            </a:xfrm>
            <a:prstGeom prst="ellipse">
              <a:avLst/>
            </a:prstGeom>
            <a:solidFill>
              <a:srgbClr val="FF66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67" name="グループ化 566">
              <a:extLst>
                <a:ext uri="{FF2B5EF4-FFF2-40B4-BE49-F238E27FC236}">
                  <a16:creationId xmlns:a16="http://schemas.microsoft.com/office/drawing/2014/main" id="{5455A5C5-694A-4653-AE56-B9F858FF6D62}"/>
                </a:ext>
              </a:extLst>
            </p:cNvPr>
            <p:cNvGrpSpPr/>
            <p:nvPr/>
          </p:nvGrpSpPr>
          <p:grpSpPr>
            <a:xfrm>
              <a:off x="4043665" y="5417254"/>
              <a:ext cx="1771639" cy="626500"/>
              <a:chOff x="2188589" y="3553020"/>
              <a:chExt cx="1771639" cy="626500"/>
            </a:xfrm>
          </p:grpSpPr>
          <p:sp>
            <p:nvSpPr>
              <p:cNvPr id="587" name="楕円 2">
                <a:extLst>
                  <a:ext uri="{FF2B5EF4-FFF2-40B4-BE49-F238E27FC236}">
                    <a16:creationId xmlns:a16="http://schemas.microsoft.com/office/drawing/2014/main" id="{AC44A9B7-B33E-4DDF-849F-42465B6CE969}"/>
                  </a:ext>
                </a:extLst>
              </p:cNvPr>
              <p:cNvSpPr/>
              <p:nvPr/>
            </p:nvSpPr>
            <p:spPr bwMode="auto">
              <a:xfrm>
                <a:off x="2188589" y="3608206"/>
                <a:ext cx="274568" cy="175656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8" name="楕円 2">
                <a:extLst>
                  <a:ext uri="{FF2B5EF4-FFF2-40B4-BE49-F238E27FC236}">
                    <a16:creationId xmlns:a16="http://schemas.microsoft.com/office/drawing/2014/main" id="{4B026DE2-30C5-40F0-A106-4FD72168DFAB}"/>
                  </a:ext>
                </a:extLst>
              </p:cNvPr>
              <p:cNvSpPr/>
              <p:nvPr/>
            </p:nvSpPr>
            <p:spPr bwMode="auto">
              <a:xfrm>
                <a:off x="2236163" y="3719830"/>
                <a:ext cx="249416" cy="207232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9" name="楕円 2">
                <a:extLst>
                  <a:ext uri="{FF2B5EF4-FFF2-40B4-BE49-F238E27FC236}">
                    <a16:creationId xmlns:a16="http://schemas.microsoft.com/office/drawing/2014/main" id="{28D8BF16-06C2-497B-8AF1-B291C1F167BA}"/>
                  </a:ext>
                </a:extLst>
              </p:cNvPr>
              <p:cNvSpPr/>
              <p:nvPr/>
            </p:nvSpPr>
            <p:spPr bwMode="auto">
              <a:xfrm>
                <a:off x="2345637" y="3835509"/>
                <a:ext cx="314895" cy="203177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7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0" name="楕円 2">
                <a:extLst>
                  <a:ext uri="{FF2B5EF4-FFF2-40B4-BE49-F238E27FC236}">
                    <a16:creationId xmlns:a16="http://schemas.microsoft.com/office/drawing/2014/main" id="{A86FA074-0D81-4996-B142-4EC2CA17FEEE}"/>
                  </a:ext>
                </a:extLst>
              </p:cNvPr>
              <p:cNvSpPr/>
              <p:nvPr/>
            </p:nvSpPr>
            <p:spPr bwMode="auto">
              <a:xfrm>
                <a:off x="2518836" y="3948483"/>
                <a:ext cx="334992" cy="180406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1" name="楕円 2">
                <a:extLst>
                  <a:ext uri="{FF2B5EF4-FFF2-40B4-BE49-F238E27FC236}">
                    <a16:creationId xmlns:a16="http://schemas.microsoft.com/office/drawing/2014/main" id="{72B603F4-B481-476A-8898-31A591F1F995}"/>
                  </a:ext>
                </a:extLst>
              </p:cNvPr>
              <p:cNvSpPr/>
              <p:nvPr/>
            </p:nvSpPr>
            <p:spPr bwMode="auto">
              <a:xfrm>
                <a:off x="2753674" y="3998016"/>
                <a:ext cx="468630" cy="181504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2" name="楕円 2">
                <a:extLst>
                  <a:ext uri="{FF2B5EF4-FFF2-40B4-BE49-F238E27FC236}">
                    <a16:creationId xmlns:a16="http://schemas.microsoft.com/office/drawing/2014/main" id="{8F21B358-6677-4E10-A911-53D304844F3C}"/>
                  </a:ext>
                </a:extLst>
              </p:cNvPr>
              <p:cNvSpPr/>
              <p:nvPr/>
            </p:nvSpPr>
            <p:spPr bwMode="auto">
              <a:xfrm>
                <a:off x="3710812" y="3553020"/>
                <a:ext cx="249416" cy="207232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3" name="楕円 2">
                <a:extLst>
                  <a:ext uri="{FF2B5EF4-FFF2-40B4-BE49-F238E27FC236}">
                    <a16:creationId xmlns:a16="http://schemas.microsoft.com/office/drawing/2014/main" id="{FBFCD356-B141-48E1-AFE7-3F4642A09FA3}"/>
                  </a:ext>
                </a:extLst>
              </p:cNvPr>
              <p:cNvSpPr/>
              <p:nvPr/>
            </p:nvSpPr>
            <p:spPr bwMode="auto">
              <a:xfrm>
                <a:off x="3660322" y="3728664"/>
                <a:ext cx="297784" cy="205014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4" name="楕円 2">
                <a:extLst>
                  <a:ext uri="{FF2B5EF4-FFF2-40B4-BE49-F238E27FC236}">
                    <a16:creationId xmlns:a16="http://schemas.microsoft.com/office/drawing/2014/main" id="{CBCD17C0-2E2F-441F-B2FD-051C2A22A568}"/>
                  </a:ext>
                </a:extLst>
              </p:cNvPr>
              <p:cNvSpPr/>
              <p:nvPr/>
            </p:nvSpPr>
            <p:spPr bwMode="auto">
              <a:xfrm>
                <a:off x="3477309" y="3839339"/>
                <a:ext cx="320358" cy="196264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7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5" name="楕円 2">
                <a:extLst>
                  <a:ext uri="{FF2B5EF4-FFF2-40B4-BE49-F238E27FC236}">
                    <a16:creationId xmlns:a16="http://schemas.microsoft.com/office/drawing/2014/main" id="{15007A83-BE42-4E2D-A996-34AF780CCCD8}"/>
                  </a:ext>
                </a:extLst>
              </p:cNvPr>
              <p:cNvSpPr/>
              <p:nvPr/>
            </p:nvSpPr>
            <p:spPr bwMode="auto">
              <a:xfrm>
                <a:off x="3132645" y="3936581"/>
                <a:ext cx="495716" cy="240077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68" name="グループ化 567">
              <a:extLst>
                <a:ext uri="{FF2B5EF4-FFF2-40B4-BE49-F238E27FC236}">
                  <a16:creationId xmlns:a16="http://schemas.microsoft.com/office/drawing/2014/main" id="{57B17923-A0CD-4606-8DBE-17FEED912BFB}"/>
                </a:ext>
              </a:extLst>
            </p:cNvPr>
            <p:cNvGrpSpPr/>
            <p:nvPr/>
          </p:nvGrpSpPr>
          <p:grpSpPr>
            <a:xfrm>
              <a:off x="4657573" y="5588338"/>
              <a:ext cx="589390" cy="405809"/>
              <a:chOff x="7527601" y="2362437"/>
              <a:chExt cx="761945" cy="524617"/>
            </a:xfrm>
          </p:grpSpPr>
          <p:grpSp>
            <p:nvGrpSpPr>
              <p:cNvPr id="581" name="グループ化 580">
                <a:extLst>
                  <a:ext uri="{FF2B5EF4-FFF2-40B4-BE49-F238E27FC236}">
                    <a16:creationId xmlns:a16="http://schemas.microsoft.com/office/drawing/2014/main" id="{54D28F7E-8671-401A-9284-0C2A9F86862B}"/>
                  </a:ext>
                </a:extLst>
              </p:cNvPr>
              <p:cNvGrpSpPr/>
              <p:nvPr/>
            </p:nvGrpSpPr>
            <p:grpSpPr>
              <a:xfrm rot="213713">
                <a:off x="7527601" y="2362437"/>
                <a:ext cx="299770" cy="524617"/>
                <a:chOff x="6528281" y="1072716"/>
                <a:chExt cx="447405" cy="782989"/>
              </a:xfrm>
            </p:grpSpPr>
            <p:sp>
              <p:nvSpPr>
                <p:cNvPr id="585" name="角丸四角形 515">
                  <a:extLst>
                    <a:ext uri="{FF2B5EF4-FFF2-40B4-BE49-F238E27FC236}">
                      <a16:creationId xmlns:a16="http://schemas.microsoft.com/office/drawing/2014/main" id="{53A2E5D3-0802-410B-A881-188EFEB12862}"/>
                    </a:ext>
                  </a:extLst>
                </p:cNvPr>
                <p:cNvSpPr/>
                <p:nvPr/>
              </p:nvSpPr>
              <p:spPr>
                <a:xfrm rot="3126630" flipH="1">
                  <a:off x="6561212" y="1177848"/>
                  <a:ext cx="210375" cy="5694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86" name="フリーフォーム: 図形 585">
                  <a:extLst>
                    <a:ext uri="{FF2B5EF4-FFF2-40B4-BE49-F238E27FC236}">
                      <a16:creationId xmlns:a16="http://schemas.microsoft.com/office/drawing/2014/main" id="{4638D6A6-3400-42C9-A86B-8E3171C4FD40}"/>
                    </a:ext>
                  </a:extLst>
                </p:cNvPr>
                <p:cNvSpPr/>
                <p:nvPr/>
              </p:nvSpPr>
              <p:spPr bwMode="auto">
                <a:xfrm>
                  <a:off x="6528281" y="1072716"/>
                  <a:ext cx="447405" cy="782989"/>
                </a:xfrm>
                <a:custGeom>
                  <a:avLst/>
                  <a:gdLst>
                    <a:gd name="connsiteX0" fmla="*/ 164297 w 413430"/>
                    <a:gd name="connsiteY0" fmla="*/ 743 h 711253"/>
                    <a:gd name="connsiteX1" fmla="*/ 201937 w 413430"/>
                    <a:gd name="connsiteY1" fmla="*/ 24820 h 711253"/>
                    <a:gd name="connsiteX2" fmla="*/ 219940 w 413430"/>
                    <a:gd name="connsiteY2" fmla="*/ 106738 h 711253"/>
                    <a:gd name="connsiteX3" fmla="*/ 289415 w 413430"/>
                    <a:gd name="connsiteY3" fmla="*/ 182836 h 711253"/>
                    <a:gd name="connsiteX4" fmla="*/ 291201 w 413430"/>
                    <a:gd name="connsiteY4" fmla="*/ 185811 h 711253"/>
                    <a:gd name="connsiteX5" fmla="*/ 386726 w 413430"/>
                    <a:gd name="connsiteY5" fmla="*/ 205326 h 711253"/>
                    <a:gd name="connsiteX6" fmla="*/ 408423 w 413430"/>
                    <a:gd name="connsiteY6" fmla="*/ 219986 h 711253"/>
                    <a:gd name="connsiteX7" fmla="*/ 413430 w 413430"/>
                    <a:gd name="connsiteY7" fmla="*/ 232108 h 711253"/>
                    <a:gd name="connsiteX8" fmla="*/ 413398 w 413430"/>
                    <a:gd name="connsiteY8" fmla="*/ 245694 h 711253"/>
                    <a:gd name="connsiteX9" fmla="*/ 398738 w 413430"/>
                    <a:gd name="connsiteY9" fmla="*/ 267390 h 711253"/>
                    <a:gd name="connsiteX10" fmla="*/ 373030 w 413430"/>
                    <a:gd name="connsiteY10" fmla="*/ 272365 h 711253"/>
                    <a:gd name="connsiteX11" fmla="*/ 322593 w 413430"/>
                    <a:gd name="connsiteY11" fmla="*/ 262063 h 711253"/>
                    <a:gd name="connsiteX12" fmla="*/ 290271 w 413430"/>
                    <a:gd name="connsiteY12" fmla="*/ 269980 h 711253"/>
                    <a:gd name="connsiteX13" fmla="*/ 176613 w 413430"/>
                    <a:gd name="connsiteY13" fmla="*/ 640149 h 711253"/>
                    <a:gd name="connsiteX14" fmla="*/ 55649 w 413430"/>
                    <a:gd name="connsiteY14" fmla="*/ 709561 h 711253"/>
                    <a:gd name="connsiteX15" fmla="*/ 7668 w 413430"/>
                    <a:gd name="connsiteY15" fmla="*/ 595740 h 711253"/>
                    <a:gd name="connsiteX16" fmla="*/ 186339 w 413430"/>
                    <a:gd name="connsiteY16" fmla="*/ 252555 h 711253"/>
                    <a:gd name="connsiteX17" fmla="*/ 191681 w 413430"/>
                    <a:gd name="connsiteY17" fmla="*/ 196773 h 711253"/>
                    <a:gd name="connsiteX18" fmla="*/ 164833 w 413430"/>
                    <a:gd name="connsiteY18" fmla="*/ 138805 h 711253"/>
                    <a:gd name="connsiteX19" fmla="*/ 159768 w 413430"/>
                    <a:gd name="connsiteY19" fmla="*/ 127326 h 711253"/>
                    <a:gd name="connsiteX20" fmla="*/ 140221 w 413430"/>
                    <a:gd name="connsiteY20" fmla="*/ 38383 h 711253"/>
                    <a:gd name="connsiteX21" fmla="*/ 164297 w 413430"/>
                    <a:gd name="connsiteY21" fmla="*/ 743 h 711253"/>
                    <a:gd name="connsiteX0" fmla="*/ 156645 w 405778"/>
                    <a:gd name="connsiteY0" fmla="*/ 743 h 667156"/>
                    <a:gd name="connsiteX1" fmla="*/ 194285 w 405778"/>
                    <a:gd name="connsiteY1" fmla="*/ 24820 h 667156"/>
                    <a:gd name="connsiteX2" fmla="*/ 212288 w 405778"/>
                    <a:gd name="connsiteY2" fmla="*/ 106738 h 667156"/>
                    <a:gd name="connsiteX3" fmla="*/ 281763 w 405778"/>
                    <a:gd name="connsiteY3" fmla="*/ 182836 h 667156"/>
                    <a:gd name="connsiteX4" fmla="*/ 283549 w 405778"/>
                    <a:gd name="connsiteY4" fmla="*/ 185811 h 667156"/>
                    <a:gd name="connsiteX5" fmla="*/ 379074 w 405778"/>
                    <a:gd name="connsiteY5" fmla="*/ 205326 h 667156"/>
                    <a:gd name="connsiteX6" fmla="*/ 400771 w 405778"/>
                    <a:gd name="connsiteY6" fmla="*/ 219986 h 667156"/>
                    <a:gd name="connsiteX7" fmla="*/ 405778 w 405778"/>
                    <a:gd name="connsiteY7" fmla="*/ 232108 h 667156"/>
                    <a:gd name="connsiteX8" fmla="*/ 405746 w 405778"/>
                    <a:gd name="connsiteY8" fmla="*/ 245694 h 667156"/>
                    <a:gd name="connsiteX9" fmla="*/ 391086 w 405778"/>
                    <a:gd name="connsiteY9" fmla="*/ 267390 h 667156"/>
                    <a:gd name="connsiteX10" fmla="*/ 365378 w 405778"/>
                    <a:gd name="connsiteY10" fmla="*/ 272365 h 667156"/>
                    <a:gd name="connsiteX11" fmla="*/ 314941 w 405778"/>
                    <a:gd name="connsiteY11" fmla="*/ 262063 h 667156"/>
                    <a:gd name="connsiteX12" fmla="*/ 282619 w 405778"/>
                    <a:gd name="connsiteY12" fmla="*/ 269980 h 667156"/>
                    <a:gd name="connsiteX13" fmla="*/ 168961 w 405778"/>
                    <a:gd name="connsiteY13" fmla="*/ 640149 h 667156"/>
                    <a:gd name="connsiteX14" fmla="*/ 16 w 405778"/>
                    <a:gd name="connsiteY14" fmla="*/ 595740 h 667156"/>
                    <a:gd name="connsiteX15" fmla="*/ 178687 w 405778"/>
                    <a:gd name="connsiteY15" fmla="*/ 252555 h 667156"/>
                    <a:gd name="connsiteX16" fmla="*/ 184029 w 405778"/>
                    <a:gd name="connsiteY16" fmla="*/ 196773 h 667156"/>
                    <a:gd name="connsiteX17" fmla="*/ 157181 w 405778"/>
                    <a:gd name="connsiteY17" fmla="*/ 138805 h 667156"/>
                    <a:gd name="connsiteX18" fmla="*/ 152116 w 405778"/>
                    <a:gd name="connsiteY18" fmla="*/ 127326 h 667156"/>
                    <a:gd name="connsiteX19" fmla="*/ 132569 w 405778"/>
                    <a:gd name="connsiteY19" fmla="*/ 38383 h 667156"/>
                    <a:gd name="connsiteX20" fmla="*/ 156645 w 405778"/>
                    <a:gd name="connsiteY20" fmla="*/ 743 h 667156"/>
                    <a:gd name="connsiteX0" fmla="*/ 130457 w 379590"/>
                    <a:gd name="connsiteY0" fmla="*/ 743 h 658211"/>
                    <a:gd name="connsiteX1" fmla="*/ 168097 w 379590"/>
                    <a:gd name="connsiteY1" fmla="*/ 24820 h 658211"/>
                    <a:gd name="connsiteX2" fmla="*/ 186100 w 379590"/>
                    <a:gd name="connsiteY2" fmla="*/ 106738 h 658211"/>
                    <a:gd name="connsiteX3" fmla="*/ 255575 w 379590"/>
                    <a:gd name="connsiteY3" fmla="*/ 182836 h 658211"/>
                    <a:gd name="connsiteX4" fmla="*/ 257361 w 379590"/>
                    <a:gd name="connsiteY4" fmla="*/ 185811 h 658211"/>
                    <a:gd name="connsiteX5" fmla="*/ 352886 w 379590"/>
                    <a:gd name="connsiteY5" fmla="*/ 205326 h 658211"/>
                    <a:gd name="connsiteX6" fmla="*/ 374583 w 379590"/>
                    <a:gd name="connsiteY6" fmla="*/ 219986 h 658211"/>
                    <a:gd name="connsiteX7" fmla="*/ 379590 w 379590"/>
                    <a:gd name="connsiteY7" fmla="*/ 232108 h 658211"/>
                    <a:gd name="connsiteX8" fmla="*/ 379558 w 379590"/>
                    <a:gd name="connsiteY8" fmla="*/ 245694 h 658211"/>
                    <a:gd name="connsiteX9" fmla="*/ 364898 w 379590"/>
                    <a:gd name="connsiteY9" fmla="*/ 267390 h 658211"/>
                    <a:gd name="connsiteX10" fmla="*/ 339190 w 379590"/>
                    <a:gd name="connsiteY10" fmla="*/ 272365 h 658211"/>
                    <a:gd name="connsiteX11" fmla="*/ 288753 w 379590"/>
                    <a:gd name="connsiteY11" fmla="*/ 262063 h 658211"/>
                    <a:gd name="connsiteX12" fmla="*/ 256431 w 379590"/>
                    <a:gd name="connsiteY12" fmla="*/ 269980 h 658211"/>
                    <a:gd name="connsiteX13" fmla="*/ 142773 w 379590"/>
                    <a:gd name="connsiteY13" fmla="*/ 640149 h 658211"/>
                    <a:gd name="connsiteX14" fmla="*/ 21 w 379590"/>
                    <a:gd name="connsiteY14" fmla="*/ 550496 h 658211"/>
                    <a:gd name="connsiteX15" fmla="*/ 152499 w 379590"/>
                    <a:gd name="connsiteY15" fmla="*/ 252555 h 658211"/>
                    <a:gd name="connsiteX16" fmla="*/ 157841 w 379590"/>
                    <a:gd name="connsiteY16" fmla="*/ 196773 h 658211"/>
                    <a:gd name="connsiteX17" fmla="*/ 130993 w 379590"/>
                    <a:gd name="connsiteY17" fmla="*/ 138805 h 658211"/>
                    <a:gd name="connsiteX18" fmla="*/ 125928 w 379590"/>
                    <a:gd name="connsiteY18" fmla="*/ 127326 h 658211"/>
                    <a:gd name="connsiteX19" fmla="*/ 106381 w 379590"/>
                    <a:gd name="connsiteY19" fmla="*/ 38383 h 658211"/>
                    <a:gd name="connsiteX20" fmla="*/ 130457 w 379590"/>
                    <a:gd name="connsiteY20" fmla="*/ 743 h 658211"/>
                    <a:gd name="connsiteX0" fmla="*/ 130438 w 379571"/>
                    <a:gd name="connsiteY0" fmla="*/ 743 h 623975"/>
                    <a:gd name="connsiteX1" fmla="*/ 168078 w 379571"/>
                    <a:gd name="connsiteY1" fmla="*/ 24820 h 623975"/>
                    <a:gd name="connsiteX2" fmla="*/ 186081 w 379571"/>
                    <a:gd name="connsiteY2" fmla="*/ 106738 h 623975"/>
                    <a:gd name="connsiteX3" fmla="*/ 255556 w 379571"/>
                    <a:gd name="connsiteY3" fmla="*/ 182836 h 623975"/>
                    <a:gd name="connsiteX4" fmla="*/ 257342 w 379571"/>
                    <a:gd name="connsiteY4" fmla="*/ 185811 h 623975"/>
                    <a:gd name="connsiteX5" fmla="*/ 352867 w 379571"/>
                    <a:gd name="connsiteY5" fmla="*/ 205326 h 623975"/>
                    <a:gd name="connsiteX6" fmla="*/ 374564 w 379571"/>
                    <a:gd name="connsiteY6" fmla="*/ 219986 h 623975"/>
                    <a:gd name="connsiteX7" fmla="*/ 379571 w 379571"/>
                    <a:gd name="connsiteY7" fmla="*/ 232108 h 623975"/>
                    <a:gd name="connsiteX8" fmla="*/ 379539 w 379571"/>
                    <a:gd name="connsiteY8" fmla="*/ 245694 h 623975"/>
                    <a:gd name="connsiteX9" fmla="*/ 364879 w 379571"/>
                    <a:gd name="connsiteY9" fmla="*/ 267390 h 623975"/>
                    <a:gd name="connsiteX10" fmla="*/ 339171 w 379571"/>
                    <a:gd name="connsiteY10" fmla="*/ 272365 h 623975"/>
                    <a:gd name="connsiteX11" fmla="*/ 288734 w 379571"/>
                    <a:gd name="connsiteY11" fmla="*/ 262063 h 623975"/>
                    <a:gd name="connsiteX12" fmla="*/ 256412 w 379571"/>
                    <a:gd name="connsiteY12" fmla="*/ 269980 h 623975"/>
                    <a:gd name="connsiteX13" fmla="*/ 154660 w 379571"/>
                    <a:gd name="connsiteY13" fmla="*/ 599668 h 623975"/>
                    <a:gd name="connsiteX14" fmla="*/ 2 w 379571"/>
                    <a:gd name="connsiteY14" fmla="*/ 550496 h 623975"/>
                    <a:gd name="connsiteX15" fmla="*/ 152480 w 379571"/>
                    <a:gd name="connsiteY15" fmla="*/ 252555 h 623975"/>
                    <a:gd name="connsiteX16" fmla="*/ 157822 w 379571"/>
                    <a:gd name="connsiteY16" fmla="*/ 196773 h 623975"/>
                    <a:gd name="connsiteX17" fmla="*/ 130974 w 379571"/>
                    <a:gd name="connsiteY17" fmla="*/ 138805 h 623975"/>
                    <a:gd name="connsiteX18" fmla="*/ 125909 w 379571"/>
                    <a:gd name="connsiteY18" fmla="*/ 127326 h 623975"/>
                    <a:gd name="connsiteX19" fmla="*/ 106362 w 379571"/>
                    <a:gd name="connsiteY19" fmla="*/ 38383 h 623975"/>
                    <a:gd name="connsiteX20" fmla="*/ 130438 w 379571"/>
                    <a:gd name="connsiteY20" fmla="*/ 743 h 623975"/>
                    <a:gd name="connsiteX0" fmla="*/ 130438 w 379571"/>
                    <a:gd name="connsiteY0" fmla="*/ 743 h 642999"/>
                    <a:gd name="connsiteX1" fmla="*/ 168078 w 379571"/>
                    <a:gd name="connsiteY1" fmla="*/ 24820 h 642999"/>
                    <a:gd name="connsiteX2" fmla="*/ 186081 w 379571"/>
                    <a:gd name="connsiteY2" fmla="*/ 106738 h 642999"/>
                    <a:gd name="connsiteX3" fmla="*/ 255556 w 379571"/>
                    <a:gd name="connsiteY3" fmla="*/ 182836 h 642999"/>
                    <a:gd name="connsiteX4" fmla="*/ 257342 w 379571"/>
                    <a:gd name="connsiteY4" fmla="*/ 185811 h 642999"/>
                    <a:gd name="connsiteX5" fmla="*/ 352867 w 379571"/>
                    <a:gd name="connsiteY5" fmla="*/ 205326 h 642999"/>
                    <a:gd name="connsiteX6" fmla="*/ 374564 w 379571"/>
                    <a:gd name="connsiteY6" fmla="*/ 219986 h 642999"/>
                    <a:gd name="connsiteX7" fmla="*/ 379571 w 379571"/>
                    <a:gd name="connsiteY7" fmla="*/ 232108 h 642999"/>
                    <a:gd name="connsiteX8" fmla="*/ 379539 w 379571"/>
                    <a:gd name="connsiteY8" fmla="*/ 245694 h 642999"/>
                    <a:gd name="connsiteX9" fmla="*/ 364879 w 379571"/>
                    <a:gd name="connsiteY9" fmla="*/ 267390 h 642999"/>
                    <a:gd name="connsiteX10" fmla="*/ 339171 w 379571"/>
                    <a:gd name="connsiteY10" fmla="*/ 272365 h 642999"/>
                    <a:gd name="connsiteX11" fmla="*/ 288734 w 379571"/>
                    <a:gd name="connsiteY11" fmla="*/ 262063 h 642999"/>
                    <a:gd name="connsiteX12" fmla="*/ 256412 w 379571"/>
                    <a:gd name="connsiteY12" fmla="*/ 269980 h 642999"/>
                    <a:gd name="connsiteX13" fmla="*/ 154660 w 379571"/>
                    <a:gd name="connsiteY13" fmla="*/ 599668 h 642999"/>
                    <a:gd name="connsiteX14" fmla="*/ 2 w 379571"/>
                    <a:gd name="connsiteY14" fmla="*/ 550496 h 642999"/>
                    <a:gd name="connsiteX15" fmla="*/ 152480 w 379571"/>
                    <a:gd name="connsiteY15" fmla="*/ 252555 h 642999"/>
                    <a:gd name="connsiteX16" fmla="*/ 157822 w 379571"/>
                    <a:gd name="connsiteY16" fmla="*/ 196773 h 642999"/>
                    <a:gd name="connsiteX17" fmla="*/ 130974 w 379571"/>
                    <a:gd name="connsiteY17" fmla="*/ 138805 h 642999"/>
                    <a:gd name="connsiteX18" fmla="*/ 125909 w 379571"/>
                    <a:gd name="connsiteY18" fmla="*/ 127326 h 642999"/>
                    <a:gd name="connsiteX19" fmla="*/ 106362 w 379571"/>
                    <a:gd name="connsiteY19" fmla="*/ 38383 h 642999"/>
                    <a:gd name="connsiteX20" fmla="*/ 130438 w 379571"/>
                    <a:gd name="connsiteY20" fmla="*/ 743 h 642999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58601 w 385305"/>
                    <a:gd name="connsiteY5" fmla="*/ 205326 h 648440"/>
                    <a:gd name="connsiteX6" fmla="*/ 380298 w 385305"/>
                    <a:gd name="connsiteY6" fmla="*/ 219986 h 648440"/>
                    <a:gd name="connsiteX7" fmla="*/ 385305 w 385305"/>
                    <a:gd name="connsiteY7" fmla="*/ 232108 h 648440"/>
                    <a:gd name="connsiteX8" fmla="*/ 385273 w 385305"/>
                    <a:gd name="connsiteY8" fmla="*/ 245694 h 648440"/>
                    <a:gd name="connsiteX9" fmla="*/ 370613 w 385305"/>
                    <a:gd name="connsiteY9" fmla="*/ 267390 h 648440"/>
                    <a:gd name="connsiteX10" fmla="*/ 344905 w 385305"/>
                    <a:gd name="connsiteY10" fmla="*/ 272365 h 648440"/>
                    <a:gd name="connsiteX11" fmla="*/ 294468 w 385305"/>
                    <a:gd name="connsiteY11" fmla="*/ 262063 h 648440"/>
                    <a:gd name="connsiteX12" fmla="*/ 262146 w 385305"/>
                    <a:gd name="connsiteY12" fmla="*/ 269980 h 648440"/>
                    <a:gd name="connsiteX13" fmla="*/ 160394 w 385305"/>
                    <a:gd name="connsiteY13" fmla="*/ 599668 h 648440"/>
                    <a:gd name="connsiteX14" fmla="*/ 5736 w 385305"/>
                    <a:gd name="connsiteY14" fmla="*/ 550496 h 648440"/>
                    <a:gd name="connsiteX15" fmla="*/ 158214 w 385305"/>
                    <a:gd name="connsiteY15" fmla="*/ 252555 h 648440"/>
                    <a:gd name="connsiteX16" fmla="*/ 163556 w 385305"/>
                    <a:gd name="connsiteY16" fmla="*/ 196773 h 648440"/>
                    <a:gd name="connsiteX17" fmla="*/ 136708 w 385305"/>
                    <a:gd name="connsiteY17" fmla="*/ 138805 h 648440"/>
                    <a:gd name="connsiteX18" fmla="*/ 131643 w 385305"/>
                    <a:gd name="connsiteY18" fmla="*/ 127326 h 648440"/>
                    <a:gd name="connsiteX19" fmla="*/ 112096 w 385305"/>
                    <a:gd name="connsiteY19" fmla="*/ 38383 h 648440"/>
                    <a:gd name="connsiteX20" fmla="*/ 136172 w 385305"/>
                    <a:gd name="connsiteY20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46563 w 385305"/>
                    <a:gd name="connsiteY5" fmla="*/ 213925 h 648440"/>
                    <a:gd name="connsiteX6" fmla="*/ 380298 w 385305"/>
                    <a:gd name="connsiteY6" fmla="*/ 219986 h 648440"/>
                    <a:gd name="connsiteX7" fmla="*/ 385305 w 385305"/>
                    <a:gd name="connsiteY7" fmla="*/ 232108 h 648440"/>
                    <a:gd name="connsiteX8" fmla="*/ 385273 w 385305"/>
                    <a:gd name="connsiteY8" fmla="*/ 245694 h 648440"/>
                    <a:gd name="connsiteX9" fmla="*/ 370613 w 385305"/>
                    <a:gd name="connsiteY9" fmla="*/ 267390 h 648440"/>
                    <a:gd name="connsiteX10" fmla="*/ 344905 w 385305"/>
                    <a:gd name="connsiteY10" fmla="*/ 272365 h 648440"/>
                    <a:gd name="connsiteX11" fmla="*/ 294468 w 385305"/>
                    <a:gd name="connsiteY11" fmla="*/ 262063 h 648440"/>
                    <a:gd name="connsiteX12" fmla="*/ 262146 w 385305"/>
                    <a:gd name="connsiteY12" fmla="*/ 269980 h 648440"/>
                    <a:gd name="connsiteX13" fmla="*/ 160394 w 385305"/>
                    <a:gd name="connsiteY13" fmla="*/ 599668 h 648440"/>
                    <a:gd name="connsiteX14" fmla="*/ 5736 w 385305"/>
                    <a:gd name="connsiteY14" fmla="*/ 550496 h 648440"/>
                    <a:gd name="connsiteX15" fmla="*/ 158214 w 385305"/>
                    <a:gd name="connsiteY15" fmla="*/ 252555 h 648440"/>
                    <a:gd name="connsiteX16" fmla="*/ 163556 w 385305"/>
                    <a:gd name="connsiteY16" fmla="*/ 196773 h 648440"/>
                    <a:gd name="connsiteX17" fmla="*/ 136708 w 385305"/>
                    <a:gd name="connsiteY17" fmla="*/ 138805 h 648440"/>
                    <a:gd name="connsiteX18" fmla="*/ 131643 w 385305"/>
                    <a:gd name="connsiteY18" fmla="*/ 127326 h 648440"/>
                    <a:gd name="connsiteX19" fmla="*/ 112096 w 385305"/>
                    <a:gd name="connsiteY19" fmla="*/ 38383 h 648440"/>
                    <a:gd name="connsiteX20" fmla="*/ 136172 w 385305"/>
                    <a:gd name="connsiteY20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80298 w 385305"/>
                    <a:gd name="connsiteY5" fmla="*/ 219986 h 648440"/>
                    <a:gd name="connsiteX6" fmla="*/ 385305 w 385305"/>
                    <a:gd name="connsiteY6" fmla="*/ 232108 h 648440"/>
                    <a:gd name="connsiteX7" fmla="*/ 385273 w 385305"/>
                    <a:gd name="connsiteY7" fmla="*/ 245694 h 648440"/>
                    <a:gd name="connsiteX8" fmla="*/ 370613 w 385305"/>
                    <a:gd name="connsiteY8" fmla="*/ 267390 h 648440"/>
                    <a:gd name="connsiteX9" fmla="*/ 344905 w 385305"/>
                    <a:gd name="connsiteY9" fmla="*/ 272365 h 648440"/>
                    <a:gd name="connsiteX10" fmla="*/ 294468 w 385305"/>
                    <a:gd name="connsiteY10" fmla="*/ 262063 h 648440"/>
                    <a:gd name="connsiteX11" fmla="*/ 262146 w 385305"/>
                    <a:gd name="connsiteY11" fmla="*/ 269980 h 648440"/>
                    <a:gd name="connsiteX12" fmla="*/ 160394 w 385305"/>
                    <a:gd name="connsiteY12" fmla="*/ 599668 h 648440"/>
                    <a:gd name="connsiteX13" fmla="*/ 5736 w 385305"/>
                    <a:gd name="connsiteY13" fmla="*/ 550496 h 648440"/>
                    <a:gd name="connsiteX14" fmla="*/ 158214 w 385305"/>
                    <a:gd name="connsiteY14" fmla="*/ 252555 h 648440"/>
                    <a:gd name="connsiteX15" fmla="*/ 163556 w 385305"/>
                    <a:gd name="connsiteY15" fmla="*/ 196773 h 648440"/>
                    <a:gd name="connsiteX16" fmla="*/ 136708 w 385305"/>
                    <a:gd name="connsiteY16" fmla="*/ 138805 h 648440"/>
                    <a:gd name="connsiteX17" fmla="*/ 131643 w 385305"/>
                    <a:gd name="connsiteY17" fmla="*/ 127326 h 648440"/>
                    <a:gd name="connsiteX18" fmla="*/ 112096 w 385305"/>
                    <a:gd name="connsiteY18" fmla="*/ 38383 h 648440"/>
                    <a:gd name="connsiteX19" fmla="*/ 136172 w 385305"/>
                    <a:gd name="connsiteY19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380298 w 385305"/>
                    <a:gd name="connsiteY4" fmla="*/ 219986 h 648440"/>
                    <a:gd name="connsiteX5" fmla="*/ 385305 w 385305"/>
                    <a:gd name="connsiteY5" fmla="*/ 232108 h 648440"/>
                    <a:gd name="connsiteX6" fmla="*/ 385273 w 385305"/>
                    <a:gd name="connsiteY6" fmla="*/ 245694 h 648440"/>
                    <a:gd name="connsiteX7" fmla="*/ 370613 w 385305"/>
                    <a:gd name="connsiteY7" fmla="*/ 267390 h 648440"/>
                    <a:gd name="connsiteX8" fmla="*/ 344905 w 385305"/>
                    <a:gd name="connsiteY8" fmla="*/ 272365 h 648440"/>
                    <a:gd name="connsiteX9" fmla="*/ 294468 w 385305"/>
                    <a:gd name="connsiteY9" fmla="*/ 262063 h 648440"/>
                    <a:gd name="connsiteX10" fmla="*/ 262146 w 385305"/>
                    <a:gd name="connsiteY10" fmla="*/ 269980 h 648440"/>
                    <a:gd name="connsiteX11" fmla="*/ 160394 w 385305"/>
                    <a:gd name="connsiteY11" fmla="*/ 599668 h 648440"/>
                    <a:gd name="connsiteX12" fmla="*/ 5736 w 385305"/>
                    <a:gd name="connsiteY12" fmla="*/ 550496 h 648440"/>
                    <a:gd name="connsiteX13" fmla="*/ 158214 w 385305"/>
                    <a:gd name="connsiteY13" fmla="*/ 252555 h 648440"/>
                    <a:gd name="connsiteX14" fmla="*/ 163556 w 385305"/>
                    <a:gd name="connsiteY14" fmla="*/ 196773 h 648440"/>
                    <a:gd name="connsiteX15" fmla="*/ 136708 w 385305"/>
                    <a:gd name="connsiteY15" fmla="*/ 138805 h 648440"/>
                    <a:gd name="connsiteX16" fmla="*/ 131643 w 385305"/>
                    <a:gd name="connsiteY16" fmla="*/ 127326 h 648440"/>
                    <a:gd name="connsiteX17" fmla="*/ 112096 w 385305"/>
                    <a:gd name="connsiteY17" fmla="*/ 38383 h 648440"/>
                    <a:gd name="connsiteX18" fmla="*/ 136172 w 385305"/>
                    <a:gd name="connsiteY18" fmla="*/ 743 h 648440"/>
                    <a:gd name="connsiteX0" fmla="*/ 136172 w 390618"/>
                    <a:gd name="connsiteY0" fmla="*/ 743 h 648440"/>
                    <a:gd name="connsiteX1" fmla="*/ 173812 w 390618"/>
                    <a:gd name="connsiteY1" fmla="*/ 24820 h 648440"/>
                    <a:gd name="connsiteX2" fmla="*/ 191815 w 390618"/>
                    <a:gd name="connsiteY2" fmla="*/ 106738 h 648440"/>
                    <a:gd name="connsiteX3" fmla="*/ 263009 w 390618"/>
                    <a:gd name="connsiteY3" fmla="*/ 200033 h 648440"/>
                    <a:gd name="connsiteX4" fmla="*/ 380298 w 390618"/>
                    <a:gd name="connsiteY4" fmla="*/ 219986 h 648440"/>
                    <a:gd name="connsiteX5" fmla="*/ 385305 w 390618"/>
                    <a:gd name="connsiteY5" fmla="*/ 232108 h 648440"/>
                    <a:gd name="connsiteX6" fmla="*/ 385273 w 390618"/>
                    <a:gd name="connsiteY6" fmla="*/ 245694 h 648440"/>
                    <a:gd name="connsiteX7" fmla="*/ 370613 w 390618"/>
                    <a:gd name="connsiteY7" fmla="*/ 267390 h 648440"/>
                    <a:gd name="connsiteX8" fmla="*/ 344905 w 390618"/>
                    <a:gd name="connsiteY8" fmla="*/ 272365 h 648440"/>
                    <a:gd name="connsiteX9" fmla="*/ 294468 w 390618"/>
                    <a:gd name="connsiteY9" fmla="*/ 262063 h 648440"/>
                    <a:gd name="connsiteX10" fmla="*/ 262146 w 390618"/>
                    <a:gd name="connsiteY10" fmla="*/ 269980 h 648440"/>
                    <a:gd name="connsiteX11" fmla="*/ 160394 w 390618"/>
                    <a:gd name="connsiteY11" fmla="*/ 599668 h 648440"/>
                    <a:gd name="connsiteX12" fmla="*/ 5736 w 390618"/>
                    <a:gd name="connsiteY12" fmla="*/ 550496 h 648440"/>
                    <a:gd name="connsiteX13" fmla="*/ 158214 w 390618"/>
                    <a:gd name="connsiteY13" fmla="*/ 252555 h 648440"/>
                    <a:gd name="connsiteX14" fmla="*/ 163556 w 390618"/>
                    <a:gd name="connsiteY14" fmla="*/ 196773 h 648440"/>
                    <a:gd name="connsiteX15" fmla="*/ 136708 w 390618"/>
                    <a:gd name="connsiteY15" fmla="*/ 138805 h 648440"/>
                    <a:gd name="connsiteX16" fmla="*/ 131643 w 390618"/>
                    <a:gd name="connsiteY16" fmla="*/ 127326 h 648440"/>
                    <a:gd name="connsiteX17" fmla="*/ 112096 w 390618"/>
                    <a:gd name="connsiteY17" fmla="*/ 38383 h 648440"/>
                    <a:gd name="connsiteX18" fmla="*/ 136172 w 390618"/>
                    <a:gd name="connsiteY18" fmla="*/ 743 h 648440"/>
                    <a:gd name="connsiteX0" fmla="*/ 136172 w 390618"/>
                    <a:gd name="connsiteY0" fmla="*/ 743 h 648440"/>
                    <a:gd name="connsiteX1" fmla="*/ 173812 w 390618"/>
                    <a:gd name="connsiteY1" fmla="*/ 24820 h 648440"/>
                    <a:gd name="connsiteX2" fmla="*/ 191815 w 390618"/>
                    <a:gd name="connsiteY2" fmla="*/ 106738 h 648440"/>
                    <a:gd name="connsiteX3" fmla="*/ 263009 w 390618"/>
                    <a:gd name="connsiteY3" fmla="*/ 200033 h 648440"/>
                    <a:gd name="connsiteX4" fmla="*/ 380298 w 390618"/>
                    <a:gd name="connsiteY4" fmla="*/ 219986 h 648440"/>
                    <a:gd name="connsiteX5" fmla="*/ 385305 w 390618"/>
                    <a:gd name="connsiteY5" fmla="*/ 232108 h 648440"/>
                    <a:gd name="connsiteX6" fmla="*/ 385273 w 390618"/>
                    <a:gd name="connsiteY6" fmla="*/ 245694 h 648440"/>
                    <a:gd name="connsiteX7" fmla="*/ 370613 w 390618"/>
                    <a:gd name="connsiteY7" fmla="*/ 267390 h 648440"/>
                    <a:gd name="connsiteX8" fmla="*/ 344905 w 390618"/>
                    <a:gd name="connsiteY8" fmla="*/ 272365 h 648440"/>
                    <a:gd name="connsiteX9" fmla="*/ 294468 w 390618"/>
                    <a:gd name="connsiteY9" fmla="*/ 262063 h 648440"/>
                    <a:gd name="connsiteX10" fmla="*/ 262146 w 390618"/>
                    <a:gd name="connsiteY10" fmla="*/ 269980 h 648440"/>
                    <a:gd name="connsiteX11" fmla="*/ 160394 w 390618"/>
                    <a:gd name="connsiteY11" fmla="*/ 599668 h 648440"/>
                    <a:gd name="connsiteX12" fmla="*/ 5736 w 390618"/>
                    <a:gd name="connsiteY12" fmla="*/ 550496 h 648440"/>
                    <a:gd name="connsiteX13" fmla="*/ 158214 w 390618"/>
                    <a:gd name="connsiteY13" fmla="*/ 252555 h 648440"/>
                    <a:gd name="connsiteX14" fmla="*/ 163556 w 390618"/>
                    <a:gd name="connsiteY14" fmla="*/ 196773 h 648440"/>
                    <a:gd name="connsiteX15" fmla="*/ 136708 w 390618"/>
                    <a:gd name="connsiteY15" fmla="*/ 138805 h 648440"/>
                    <a:gd name="connsiteX16" fmla="*/ 131643 w 390618"/>
                    <a:gd name="connsiteY16" fmla="*/ 127326 h 648440"/>
                    <a:gd name="connsiteX17" fmla="*/ 112096 w 390618"/>
                    <a:gd name="connsiteY17" fmla="*/ 38383 h 648440"/>
                    <a:gd name="connsiteX18" fmla="*/ 136172 w 390618"/>
                    <a:gd name="connsiteY18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3009 w 385305"/>
                    <a:gd name="connsiteY3" fmla="*/ 200033 h 648440"/>
                    <a:gd name="connsiteX4" fmla="*/ 385305 w 385305"/>
                    <a:gd name="connsiteY4" fmla="*/ 232108 h 648440"/>
                    <a:gd name="connsiteX5" fmla="*/ 385273 w 385305"/>
                    <a:gd name="connsiteY5" fmla="*/ 245694 h 648440"/>
                    <a:gd name="connsiteX6" fmla="*/ 370613 w 385305"/>
                    <a:gd name="connsiteY6" fmla="*/ 267390 h 648440"/>
                    <a:gd name="connsiteX7" fmla="*/ 344905 w 385305"/>
                    <a:gd name="connsiteY7" fmla="*/ 272365 h 648440"/>
                    <a:gd name="connsiteX8" fmla="*/ 294468 w 385305"/>
                    <a:gd name="connsiteY8" fmla="*/ 262063 h 648440"/>
                    <a:gd name="connsiteX9" fmla="*/ 262146 w 385305"/>
                    <a:gd name="connsiteY9" fmla="*/ 269980 h 648440"/>
                    <a:gd name="connsiteX10" fmla="*/ 160394 w 385305"/>
                    <a:gd name="connsiteY10" fmla="*/ 599668 h 648440"/>
                    <a:gd name="connsiteX11" fmla="*/ 5736 w 385305"/>
                    <a:gd name="connsiteY11" fmla="*/ 550496 h 648440"/>
                    <a:gd name="connsiteX12" fmla="*/ 158214 w 385305"/>
                    <a:gd name="connsiteY12" fmla="*/ 252555 h 648440"/>
                    <a:gd name="connsiteX13" fmla="*/ 163556 w 385305"/>
                    <a:gd name="connsiteY13" fmla="*/ 196773 h 648440"/>
                    <a:gd name="connsiteX14" fmla="*/ 136708 w 385305"/>
                    <a:gd name="connsiteY14" fmla="*/ 138805 h 648440"/>
                    <a:gd name="connsiteX15" fmla="*/ 131643 w 385305"/>
                    <a:gd name="connsiteY15" fmla="*/ 127326 h 648440"/>
                    <a:gd name="connsiteX16" fmla="*/ 112096 w 385305"/>
                    <a:gd name="connsiteY16" fmla="*/ 38383 h 648440"/>
                    <a:gd name="connsiteX17" fmla="*/ 136172 w 385305"/>
                    <a:gd name="connsiteY17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344905 w 385273"/>
                    <a:gd name="connsiteY6" fmla="*/ 272365 h 648440"/>
                    <a:gd name="connsiteX7" fmla="*/ 294468 w 385273"/>
                    <a:gd name="connsiteY7" fmla="*/ 262063 h 648440"/>
                    <a:gd name="connsiteX8" fmla="*/ 262146 w 385273"/>
                    <a:gd name="connsiteY8" fmla="*/ 269980 h 648440"/>
                    <a:gd name="connsiteX9" fmla="*/ 160394 w 385273"/>
                    <a:gd name="connsiteY9" fmla="*/ 599668 h 648440"/>
                    <a:gd name="connsiteX10" fmla="*/ 5736 w 385273"/>
                    <a:gd name="connsiteY10" fmla="*/ 550496 h 648440"/>
                    <a:gd name="connsiteX11" fmla="*/ 158214 w 385273"/>
                    <a:gd name="connsiteY11" fmla="*/ 252555 h 648440"/>
                    <a:gd name="connsiteX12" fmla="*/ 163556 w 385273"/>
                    <a:gd name="connsiteY12" fmla="*/ 196773 h 648440"/>
                    <a:gd name="connsiteX13" fmla="*/ 136708 w 385273"/>
                    <a:gd name="connsiteY13" fmla="*/ 138805 h 648440"/>
                    <a:gd name="connsiteX14" fmla="*/ 131643 w 385273"/>
                    <a:gd name="connsiteY14" fmla="*/ 127326 h 648440"/>
                    <a:gd name="connsiteX15" fmla="*/ 112096 w 385273"/>
                    <a:gd name="connsiteY15" fmla="*/ 38383 h 648440"/>
                    <a:gd name="connsiteX16" fmla="*/ 136172 w 385273"/>
                    <a:gd name="connsiteY16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344905 w 385273"/>
                    <a:gd name="connsiteY6" fmla="*/ 272365 h 648440"/>
                    <a:gd name="connsiteX7" fmla="*/ 294468 w 385273"/>
                    <a:gd name="connsiteY7" fmla="*/ 262063 h 648440"/>
                    <a:gd name="connsiteX8" fmla="*/ 262146 w 385273"/>
                    <a:gd name="connsiteY8" fmla="*/ 269980 h 648440"/>
                    <a:gd name="connsiteX9" fmla="*/ 160394 w 385273"/>
                    <a:gd name="connsiteY9" fmla="*/ 599668 h 648440"/>
                    <a:gd name="connsiteX10" fmla="*/ 5736 w 385273"/>
                    <a:gd name="connsiteY10" fmla="*/ 550496 h 648440"/>
                    <a:gd name="connsiteX11" fmla="*/ 158214 w 385273"/>
                    <a:gd name="connsiteY11" fmla="*/ 252555 h 648440"/>
                    <a:gd name="connsiteX12" fmla="*/ 163556 w 385273"/>
                    <a:gd name="connsiteY12" fmla="*/ 196773 h 648440"/>
                    <a:gd name="connsiteX13" fmla="*/ 136708 w 385273"/>
                    <a:gd name="connsiteY13" fmla="*/ 138805 h 648440"/>
                    <a:gd name="connsiteX14" fmla="*/ 131643 w 385273"/>
                    <a:gd name="connsiteY14" fmla="*/ 127326 h 648440"/>
                    <a:gd name="connsiteX15" fmla="*/ 112096 w 385273"/>
                    <a:gd name="connsiteY15" fmla="*/ 38383 h 648440"/>
                    <a:gd name="connsiteX16" fmla="*/ 136172 w 385273"/>
                    <a:gd name="connsiteY16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294468 w 385273"/>
                    <a:gd name="connsiteY6" fmla="*/ 262063 h 648440"/>
                    <a:gd name="connsiteX7" fmla="*/ 262146 w 385273"/>
                    <a:gd name="connsiteY7" fmla="*/ 269980 h 648440"/>
                    <a:gd name="connsiteX8" fmla="*/ 160394 w 385273"/>
                    <a:gd name="connsiteY8" fmla="*/ 599668 h 648440"/>
                    <a:gd name="connsiteX9" fmla="*/ 5736 w 385273"/>
                    <a:gd name="connsiteY9" fmla="*/ 550496 h 648440"/>
                    <a:gd name="connsiteX10" fmla="*/ 158214 w 385273"/>
                    <a:gd name="connsiteY10" fmla="*/ 252555 h 648440"/>
                    <a:gd name="connsiteX11" fmla="*/ 163556 w 385273"/>
                    <a:gd name="connsiteY11" fmla="*/ 196773 h 648440"/>
                    <a:gd name="connsiteX12" fmla="*/ 136708 w 385273"/>
                    <a:gd name="connsiteY12" fmla="*/ 138805 h 648440"/>
                    <a:gd name="connsiteX13" fmla="*/ 131643 w 385273"/>
                    <a:gd name="connsiteY13" fmla="*/ 127326 h 648440"/>
                    <a:gd name="connsiteX14" fmla="*/ 112096 w 385273"/>
                    <a:gd name="connsiteY14" fmla="*/ 38383 h 648440"/>
                    <a:gd name="connsiteX15" fmla="*/ 136172 w 385273"/>
                    <a:gd name="connsiteY15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294468 w 385273"/>
                    <a:gd name="connsiteY5" fmla="*/ 262063 h 648440"/>
                    <a:gd name="connsiteX6" fmla="*/ 262146 w 385273"/>
                    <a:gd name="connsiteY6" fmla="*/ 269980 h 648440"/>
                    <a:gd name="connsiteX7" fmla="*/ 160394 w 385273"/>
                    <a:gd name="connsiteY7" fmla="*/ 599668 h 648440"/>
                    <a:gd name="connsiteX8" fmla="*/ 5736 w 385273"/>
                    <a:gd name="connsiteY8" fmla="*/ 550496 h 648440"/>
                    <a:gd name="connsiteX9" fmla="*/ 158214 w 385273"/>
                    <a:gd name="connsiteY9" fmla="*/ 252555 h 648440"/>
                    <a:gd name="connsiteX10" fmla="*/ 163556 w 385273"/>
                    <a:gd name="connsiteY10" fmla="*/ 196773 h 648440"/>
                    <a:gd name="connsiteX11" fmla="*/ 136708 w 385273"/>
                    <a:gd name="connsiteY11" fmla="*/ 138805 h 648440"/>
                    <a:gd name="connsiteX12" fmla="*/ 131643 w 385273"/>
                    <a:gd name="connsiteY12" fmla="*/ 127326 h 648440"/>
                    <a:gd name="connsiteX13" fmla="*/ 112096 w 385273"/>
                    <a:gd name="connsiteY13" fmla="*/ 38383 h 648440"/>
                    <a:gd name="connsiteX14" fmla="*/ 136172 w 385273"/>
                    <a:gd name="connsiteY14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262146 w 385273"/>
                    <a:gd name="connsiteY5" fmla="*/ 269980 h 648440"/>
                    <a:gd name="connsiteX6" fmla="*/ 160394 w 385273"/>
                    <a:gd name="connsiteY6" fmla="*/ 599668 h 648440"/>
                    <a:gd name="connsiteX7" fmla="*/ 5736 w 385273"/>
                    <a:gd name="connsiteY7" fmla="*/ 550496 h 648440"/>
                    <a:gd name="connsiteX8" fmla="*/ 158214 w 385273"/>
                    <a:gd name="connsiteY8" fmla="*/ 252555 h 648440"/>
                    <a:gd name="connsiteX9" fmla="*/ 163556 w 385273"/>
                    <a:gd name="connsiteY9" fmla="*/ 196773 h 648440"/>
                    <a:gd name="connsiteX10" fmla="*/ 136708 w 385273"/>
                    <a:gd name="connsiteY10" fmla="*/ 138805 h 648440"/>
                    <a:gd name="connsiteX11" fmla="*/ 131643 w 385273"/>
                    <a:gd name="connsiteY11" fmla="*/ 127326 h 648440"/>
                    <a:gd name="connsiteX12" fmla="*/ 112096 w 385273"/>
                    <a:gd name="connsiteY12" fmla="*/ 38383 h 648440"/>
                    <a:gd name="connsiteX13" fmla="*/ 136172 w 385273"/>
                    <a:gd name="connsiteY13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36708 w 385484"/>
                    <a:gd name="connsiteY10" fmla="*/ 138805 h 648440"/>
                    <a:gd name="connsiteX11" fmla="*/ 131643 w 385484"/>
                    <a:gd name="connsiteY11" fmla="*/ 127326 h 648440"/>
                    <a:gd name="connsiteX12" fmla="*/ 112096 w 385484"/>
                    <a:gd name="connsiteY12" fmla="*/ 38383 h 648440"/>
                    <a:gd name="connsiteX13" fmla="*/ 136172 w 385484"/>
                    <a:gd name="connsiteY13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31643 w 385484"/>
                    <a:gd name="connsiteY10" fmla="*/ 127326 h 648440"/>
                    <a:gd name="connsiteX11" fmla="*/ 112096 w 385484"/>
                    <a:gd name="connsiteY11" fmla="*/ 38383 h 648440"/>
                    <a:gd name="connsiteX12" fmla="*/ 136172 w 385484"/>
                    <a:gd name="connsiteY12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12096 w 385484"/>
                    <a:gd name="connsiteY10" fmla="*/ 38383 h 648440"/>
                    <a:gd name="connsiteX11" fmla="*/ 136172 w 385484"/>
                    <a:gd name="connsiteY11" fmla="*/ 743 h 648440"/>
                    <a:gd name="connsiteX0" fmla="*/ 136172 w 385484"/>
                    <a:gd name="connsiteY0" fmla="*/ 336 h 648033"/>
                    <a:gd name="connsiteX1" fmla="*/ 173812 w 385484"/>
                    <a:gd name="connsiteY1" fmla="*/ 24413 h 648033"/>
                    <a:gd name="connsiteX2" fmla="*/ 191815 w 385484"/>
                    <a:gd name="connsiteY2" fmla="*/ 106331 h 648033"/>
                    <a:gd name="connsiteX3" fmla="*/ 263009 w 385484"/>
                    <a:gd name="connsiteY3" fmla="*/ 199626 h 648033"/>
                    <a:gd name="connsiteX4" fmla="*/ 385273 w 385484"/>
                    <a:gd name="connsiteY4" fmla="*/ 245287 h 648033"/>
                    <a:gd name="connsiteX5" fmla="*/ 262146 w 385484"/>
                    <a:gd name="connsiteY5" fmla="*/ 269573 h 648033"/>
                    <a:gd name="connsiteX6" fmla="*/ 160394 w 385484"/>
                    <a:gd name="connsiteY6" fmla="*/ 599261 h 648033"/>
                    <a:gd name="connsiteX7" fmla="*/ 5736 w 385484"/>
                    <a:gd name="connsiteY7" fmla="*/ 550089 h 648033"/>
                    <a:gd name="connsiteX8" fmla="*/ 158214 w 385484"/>
                    <a:gd name="connsiteY8" fmla="*/ 252148 h 648033"/>
                    <a:gd name="connsiteX9" fmla="*/ 163556 w 385484"/>
                    <a:gd name="connsiteY9" fmla="*/ 196366 h 648033"/>
                    <a:gd name="connsiteX10" fmla="*/ 123274 w 385484"/>
                    <a:gd name="connsiteY10" fmla="*/ 37976 h 648033"/>
                    <a:gd name="connsiteX11" fmla="*/ 136172 w 385484"/>
                    <a:gd name="connsiteY11" fmla="*/ 336 h 64803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459 h 648156"/>
                    <a:gd name="connsiteX1" fmla="*/ 166073 w 385484"/>
                    <a:gd name="connsiteY1" fmla="*/ 28835 h 648156"/>
                    <a:gd name="connsiteX2" fmla="*/ 191815 w 385484"/>
                    <a:gd name="connsiteY2" fmla="*/ 106454 h 648156"/>
                    <a:gd name="connsiteX3" fmla="*/ 263009 w 385484"/>
                    <a:gd name="connsiteY3" fmla="*/ 199749 h 648156"/>
                    <a:gd name="connsiteX4" fmla="*/ 385273 w 385484"/>
                    <a:gd name="connsiteY4" fmla="*/ 245410 h 648156"/>
                    <a:gd name="connsiteX5" fmla="*/ 262146 w 385484"/>
                    <a:gd name="connsiteY5" fmla="*/ 269696 h 648156"/>
                    <a:gd name="connsiteX6" fmla="*/ 160394 w 385484"/>
                    <a:gd name="connsiteY6" fmla="*/ 599384 h 648156"/>
                    <a:gd name="connsiteX7" fmla="*/ 5736 w 385484"/>
                    <a:gd name="connsiteY7" fmla="*/ 550212 h 648156"/>
                    <a:gd name="connsiteX8" fmla="*/ 158214 w 385484"/>
                    <a:gd name="connsiteY8" fmla="*/ 252271 h 648156"/>
                    <a:gd name="connsiteX9" fmla="*/ 163556 w 385484"/>
                    <a:gd name="connsiteY9" fmla="*/ 196489 h 648156"/>
                    <a:gd name="connsiteX10" fmla="*/ 123274 w 385484"/>
                    <a:gd name="connsiteY10" fmla="*/ 38099 h 648156"/>
                    <a:gd name="connsiteX11" fmla="*/ 136172 w 385484"/>
                    <a:gd name="connsiteY11" fmla="*/ 459 h 648156"/>
                    <a:gd name="connsiteX0" fmla="*/ 136172 w 385484"/>
                    <a:gd name="connsiteY0" fmla="*/ 459 h 648156"/>
                    <a:gd name="connsiteX1" fmla="*/ 166073 w 385484"/>
                    <a:gd name="connsiteY1" fmla="*/ 28835 h 648156"/>
                    <a:gd name="connsiteX2" fmla="*/ 191815 w 385484"/>
                    <a:gd name="connsiteY2" fmla="*/ 106454 h 648156"/>
                    <a:gd name="connsiteX3" fmla="*/ 263009 w 385484"/>
                    <a:gd name="connsiteY3" fmla="*/ 199749 h 648156"/>
                    <a:gd name="connsiteX4" fmla="*/ 385273 w 385484"/>
                    <a:gd name="connsiteY4" fmla="*/ 245410 h 648156"/>
                    <a:gd name="connsiteX5" fmla="*/ 262146 w 385484"/>
                    <a:gd name="connsiteY5" fmla="*/ 269696 h 648156"/>
                    <a:gd name="connsiteX6" fmla="*/ 160394 w 385484"/>
                    <a:gd name="connsiteY6" fmla="*/ 599384 h 648156"/>
                    <a:gd name="connsiteX7" fmla="*/ 5736 w 385484"/>
                    <a:gd name="connsiteY7" fmla="*/ 550212 h 648156"/>
                    <a:gd name="connsiteX8" fmla="*/ 158214 w 385484"/>
                    <a:gd name="connsiteY8" fmla="*/ 252271 h 648156"/>
                    <a:gd name="connsiteX9" fmla="*/ 163556 w 385484"/>
                    <a:gd name="connsiteY9" fmla="*/ 196489 h 648156"/>
                    <a:gd name="connsiteX10" fmla="*/ 123274 w 385484"/>
                    <a:gd name="connsiteY10" fmla="*/ 38099 h 648156"/>
                    <a:gd name="connsiteX11" fmla="*/ 136172 w 385484"/>
                    <a:gd name="connsiteY11" fmla="*/ 459 h 648156"/>
                    <a:gd name="connsiteX0" fmla="*/ 136172 w 385493"/>
                    <a:gd name="connsiteY0" fmla="*/ 459 h 648156"/>
                    <a:gd name="connsiteX1" fmla="*/ 166073 w 385493"/>
                    <a:gd name="connsiteY1" fmla="*/ 28835 h 648156"/>
                    <a:gd name="connsiteX2" fmla="*/ 191815 w 385493"/>
                    <a:gd name="connsiteY2" fmla="*/ 106454 h 648156"/>
                    <a:gd name="connsiteX3" fmla="*/ 263009 w 385493"/>
                    <a:gd name="connsiteY3" fmla="*/ 199749 h 648156"/>
                    <a:gd name="connsiteX4" fmla="*/ 385273 w 385493"/>
                    <a:gd name="connsiteY4" fmla="*/ 245410 h 648156"/>
                    <a:gd name="connsiteX5" fmla="*/ 262146 w 385493"/>
                    <a:gd name="connsiteY5" fmla="*/ 269696 h 648156"/>
                    <a:gd name="connsiteX6" fmla="*/ 160394 w 385493"/>
                    <a:gd name="connsiteY6" fmla="*/ 599384 h 648156"/>
                    <a:gd name="connsiteX7" fmla="*/ 5736 w 385493"/>
                    <a:gd name="connsiteY7" fmla="*/ 550212 h 648156"/>
                    <a:gd name="connsiteX8" fmla="*/ 158214 w 385493"/>
                    <a:gd name="connsiteY8" fmla="*/ 252271 h 648156"/>
                    <a:gd name="connsiteX9" fmla="*/ 163556 w 385493"/>
                    <a:gd name="connsiteY9" fmla="*/ 196489 h 648156"/>
                    <a:gd name="connsiteX10" fmla="*/ 123274 w 385493"/>
                    <a:gd name="connsiteY10" fmla="*/ 38099 h 648156"/>
                    <a:gd name="connsiteX11" fmla="*/ 136172 w 385493"/>
                    <a:gd name="connsiteY11" fmla="*/ 459 h 648156"/>
                    <a:gd name="connsiteX0" fmla="*/ 130451 w 379772"/>
                    <a:gd name="connsiteY0" fmla="*/ 459 h 642554"/>
                    <a:gd name="connsiteX1" fmla="*/ 160352 w 379772"/>
                    <a:gd name="connsiteY1" fmla="*/ 28835 h 642554"/>
                    <a:gd name="connsiteX2" fmla="*/ 186094 w 379772"/>
                    <a:gd name="connsiteY2" fmla="*/ 106454 h 642554"/>
                    <a:gd name="connsiteX3" fmla="*/ 257288 w 379772"/>
                    <a:gd name="connsiteY3" fmla="*/ 199749 h 642554"/>
                    <a:gd name="connsiteX4" fmla="*/ 379552 w 379772"/>
                    <a:gd name="connsiteY4" fmla="*/ 245410 h 642554"/>
                    <a:gd name="connsiteX5" fmla="*/ 256425 w 379772"/>
                    <a:gd name="connsiteY5" fmla="*/ 269696 h 642554"/>
                    <a:gd name="connsiteX6" fmla="*/ 154673 w 379772"/>
                    <a:gd name="connsiteY6" fmla="*/ 599384 h 642554"/>
                    <a:gd name="connsiteX7" fmla="*/ 15 w 379772"/>
                    <a:gd name="connsiteY7" fmla="*/ 550212 h 642554"/>
                    <a:gd name="connsiteX8" fmla="*/ 163957 w 379772"/>
                    <a:gd name="connsiteY8" fmla="*/ 256857 h 642554"/>
                    <a:gd name="connsiteX9" fmla="*/ 157835 w 379772"/>
                    <a:gd name="connsiteY9" fmla="*/ 196489 h 642554"/>
                    <a:gd name="connsiteX10" fmla="*/ 117553 w 379772"/>
                    <a:gd name="connsiteY10" fmla="*/ 38099 h 642554"/>
                    <a:gd name="connsiteX11" fmla="*/ 130451 w 379772"/>
                    <a:gd name="connsiteY11" fmla="*/ 459 h 642554"/>
                    <a:gd name="connsiteX0" fmla="*/ 106379 w 355700"/>
                    <a:gd name="connsiteY0" fmla="*/ 459 h 623177"/>
                    <a:gd name="connsiteX1" fmla="*/ 136280 w 355700"/>
                    <a:gd name="connsiteY1" fmla="*/ 28835 h 623177"/>
                    <a:gd name="connsiteX2" fmla="*/ 162022 w 355700"/>
                    <a:gd name="connsiteY2" fmla="*/ 106454 h 623177"/>
                    <a:gd name="connsiteX3" fmla="*/ 233216 w 355700"/>
                    <a:gd name="connsiteY3" fmla="*/ 199749 h 623177"/>
                    <a:gd name="connsiteX4" fmla="*/ 355480 w 355700"/>
                    <a:gd name="connsiteY4" fmla="*/ 245410 h 623177"/>
                    <a:gd name="connsiteX5" fmla="*/ 232353 w 355700"/>
                    <a:gd name="connsiteY5" fmla="*/ 269696 h 623177"/>
                    <a:gd name="connsiteX6" fmla="*/ 130601 w 355700"/>
                    <a:gd name="connsiteY6" fmla="*/ 599384 h 623177"/>
                    <a:gd name="connsiteX7" fmla="*/ 19 w 355700"/>
                    <a:gd name="connsiteY7" fmla="*/ 559384 h 623177"/>
                    <a:gd name="connsiteX8" fmla="*/ 139885 w 355700"/>
                    <a:gd name="connsiteY8" fmla="*/ 256857 h 623177"/>
                    <a:gd name="connsiteX9" fmla="*/ 133763 w 355700"/>
                    <a:gd name="connsiteY9" fmla="*/ 196489 h 623177"/>
                    <a:gd name="connsiteX10" fmla="*/ 93481 w 355700"/>
                    <a:gd name="connsiteY10" fmla="*/ 38099 h 623177"/>
                    <a:gd name="connsiteX11" fmla="*/ 106379 w 355700"/>
                    <a:gd name="connsiteY11" fmla="*/ 459 h 623177"/>
                    <a:gd name="connsiteX0" fmla="*/ 106440 w 355761"/>
                    <a:gd name="connsiteY0" fmla="*/ 459 h 622651"/>
                    <a:gd name="connsiteX1" fmla="*/ 136341 w 355761"/>
                    <a:gd name="connsiteY1" fmla="*/ 28835 h 622651"/>
                    <a:gd name="connsiteX2" fmla="*/ 162083 w 355761"/>
                    <a:gd name="connsiteY2" fmla="*/ 106454 h 622651"/>
                    <a:gd name="connsiteX3" fmla="*/ 233277 w 355761"/>
                    <a:gd name="connsiteY3" fmla="*/ 199749 h 622651"/>
                    <a:gd name="connsiteX4" fmla="*/ 355541 w 355761"/>
                    <a:gd name="connsiteY4" fmla="*/ 245410 h 622651"/>
                    <a:gd name="connsiteX5" fmla="*/ 232414 w 355761"/>
                    <a:gd name="connsiteY5" fmla="*/ 269696 h 622651"/>
                    <a:gd name="connsiteX6" fmla="*/ 130662 w 355761"/>
                    <a:gd name="connsiteY6" fmla="*/ 599384 h 622651"/>
                    <a:gd name="connsiteX7" fmla="*/ 80 w 355761"/>
                    <a:gd name="connsiteY7" fmla="*/ 559384 h 622651"/>
                    <a:gd name="connsiteX8" fmla="*/ 139946 w 355761"/>
                    <a:gd name="connsiteY8" fmla="*/ 256857 h 622651"/>
                    <a:gd name="connsiteX9" fmla="*/ 133824 w 355761"/>
                    <a:gd name="connsiteY9" fmla="*/ 196489 h 622651"/>
                    <a:gd name="connsiteX10" fmla="*/ 93542 w 355761"/>
                    <a:gd name="connsiteY10" fmla="*/ 38099 h 622651"/>
                    <a:gd name="connsiteX11" fmla="*/ 106440 w 355761"/>
                    <a:gd name="connsiteY11" fmla="*/ 459 h 622651"/>
                    <a:gd name="connsiteX0" fmla="*/ 106440 w 355543"/>
                    <a:gd name="connsiteY0" fmla="*/ 459 h 622227"/>
                    <a:gd name="connsiteX1" fmla="*/ 136341 w 355543"/>
                    <a:gd name="connsiteY1" fmla="*/ 28835 h 622227"/>
                    <a:gd name="connsiteX2" fmla="*/ 162083 w 355543"/>
                    <a:gd name="connsiteY2" fmla="*/ 106454 h 622227"/>
                    <a:gd name="connsiteX3" fmla="*/ 233277 w 355543"/>
                    <a:gd name="connsiteY3" fmla="*/ 199749 h 622227"/>
                    <a:gd name="connsiteX4" fmla="*/ 355541 w 355543"/>
                    <a:gd name="connsiteY4" fmla="*/ 245410 h 622227"/>
                    <a:gd name="connsiteX5" fmla="*/ 230121 w 355543"/>
                    <a:gd name="connsiteY5" fmla="*/ 275428 h 622227"/>
                    <a:gd name="connsiteX6" fmla="*/ 130662 w 355543"/>
                    <a:gd name="connsiteY6" fmla="*/ 599384 h 622227"/>
                    <a:gd name="connsiteX7" fmla="*/ 80 w 355543"/>
                    <a:gd name="connsiteY7" fmla="*/ 559384 h 622227"/>
                    <a:gd name="connsiteX8" fmla="*/ 139946 w 355543"/>
                    <a:gd name="connsiteY8" fmla="*/ 256857 h 622227"/>
                    <a:gd name="connsiteX9" fmla="*/ 133824 w 355543"/>
                    <a:gd name="connsiteY9" fmla="*/ 196489 h 622227"/>
                    <a:gd name="connsiteX10" fmla="*/ 93542 w 355543"/>
                    <a:gd name="connsiteY10" fmla="*/ 38099 h 622227"/>
                    <a:gd name="connsiteX11" fmla="*/ 106440 w 355543"/>
                    <a:gd name="connsiteY11" fmla="*/ 459 h 622227"/>
                    <a:gd name="connsiteX0" fmla="*/ 106440 w 355544"/>
                    <a:gd name="connsiteY0" fmla="*/ 459 h 622227"/>
                    <a:gd name="connsiteX1" fmla="*/ 136341 w 355544"/>
                    <a:gd name="connsiteY1" fmla="*/ 28835 h 622227"/>
                    <a:gd name="connsiteX2" fmla="*/ 162083 w 355544"/>
                    <a:gd name="connsiteY2" fmla="*/ 106454 h 622227"/>
                    <a:gd name="connsiteX3" fmla="*/ 233277 w 355544"/>
                    <a:gd name="connsiteY3" fmla="*/ 199749 h 622227"/>
                    <a:gd name="connsiteX4" fmla="*/ 355541 w 355544"/>
                    <a:gd name="connsiteY4" fmla="*/ 245410 h 622227"/>
                    <a:gd name="connsiteX5" fmla="*/ 230121 w 355544"/>
                    <a:gd name="connsiteY5" fmla="*/ 275428 h 622227"/>
                    <a:gd name="connsiteX6" fmla="*/ 130662 w 355544"/>
                    <a:gd name="connsiteY6" fmla="*/ 599384 h 622227"/>
                    <a:gd name="connsiteX7" fmla="*/ 80 w 355544"/>
                    <a:gd name="connsiteY7" fmla="*/ 559384 h 622227"/>
                    <a:gd name="connsiteX8" fmla="*/ 139946 w 355544"/>
                    <a:gd name="connsiteY8" fmla="*/ 256857 h 622227"/>
                    <a:gd name="connsiteX9" fmla="*/ 133824 w 355544"/>
                    <a:gd name="connsiteY9" fmla="*/ 196489 h 622227"/>
                    <a:gd name="connsiteX10" fmla="*/ 93542 w 355544"/>
                    <a:gd name="connsiteY10" fmla="*/ 38099 h 622227"/>
                    <a:gd name="connsiteX11" fmla="*/ 106440 w 355544"/>
                    <a:gd name="connsiteY11" fmla="*/ 459 h 622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55544" h="622227">
                      <a:moveTo>
                        <a:pt x="106440" y="459"/>
                      </a:moveTo>
                      <a:cubicBezTo>
                        <a:pt x="117012" y="-2805"/>
                        <a:pt x="130016" y="11792"/>
                        <a:pt x="136341" y="28835"/>
                      </a:cubicBezTo>
                      <a:cubicBezTo>
                        <a:pt x="142666" y="45878"/>
                        <a:pt x="153502" y="80581"/>
                        <a:pt x="162083" y="106454"/>
                      </a:cubicBezTo>
                      <a:cubicBezTo>
                        <a:pt x="185814" y="137552"/>
                        <a:pt x="204473" y="174010"/>
                        <a:pt x="233277" y="199749"/>
                      </a:cubicBezTo>
                      <a:cubicBezTo>
                        <a:pt x="269820" y="219469"/>
                        <a:pt x="354920" y="221333"/>
                        <a:pt x="355541" y="245410"/>
                      </a:cubicBezTo>
                      <a:cubicBezTo>
                        <a:pt x="356162" y="269487"/>
                        <a:pt x="271163" y="267333"/>
                        <a:pt x="230121" y="275428"/>
                      </a:cubicBezTo>
                      <a:cubicBezTo>
                        <a:pt x="196204" y="385324"/>
                        <a:pt x="169002" y="552058"/>
                        <a:pt x="130662" y="599384"/>
                      </a:cubicBezTo>
                      <a:cubicBezTo>
                        <a:pt x="92322" y="646710"/>
                        <a:pt x="3119" y="614179"/>
                        <a:pt x="80" y="559384"/>
                      </a:cubicBezTo>
                      <a:cubicBezTo>
                        <a:pt x="-2959" y="504589"/>
                        <a:pt x="80389" y="371252"/>
                        <a:pt x="139946" y="256857"/>
                      </a:cubicBezTo>
                      <a:lnTo>
                        <a:pt x="133824" y="196489"/>
                      </a:lnTo>
                      <a:cubicBezTo>
                        <a:pt x="120397" y="143692"/>
                        <a:pt x="99868" y="60301"/>
                        <a:pt x="93542" y="38099"/>
                      </a:cubicBezTo>
                      <a:cubicBezTo>
                        <a:pt x="87216" y="15897"/>
                        <a:pt x="95868" y="3723"/>
                        <a:pt x="106440" y="45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82" name="グループ化 581">
                <a:extLst>
                  <a:ext uri="{FF2B5EF4-FFF2-40B4-BE49-F238E27FC236}">
                    <a16:creationId xmlns:a16="http://schemas.microsoft.com/office/drawing/2014/main" id="{B16BF4F3-1DCF-455C-A4E3-B330B271EC7D}"/>
                  </a:ext>
                </a:extLst>
              </p:cNvPr>
              <p:cNvGrpSpPr/>
              <p:nvPr/>
            </p:nvGrpSpPr>
            <p:grpSpPr>
              <a:xfrm rot="21386287" flipH="1">
                <a:off x="7989776" y="2362437"/>
                <a:ext cx="299770" cy="524617"/>
                <a:chOff x="6528281" y="1072716"/>
                <a:chExt cx="447405" cy="782989"/>
              </a:xfrm>
            </p:grpSpPr>
            <p:sp>
              <p:nvSpPr>
                <p:cNvPr id="583" name="角丸四角形 515">
                  <a:extLst>
                    <a:ext uri="{FF2B5EF4-FFF2-40B4-BE49-F238E27FC236}">
                      <a16:creationId xmlns:a16="http://schemas.microsoft.com/office/drawing/2014/main" id="{11F586E2-9BD8-481C-9F3E-8E7358171D08}"/>
                    </a:ext>
                  </a:extLst>
                </p:cNvPr>
                <p:cNvSpPr/>
                <p:nvPr/>
              </p:nvSpPr>
              <p:spPr>
                <a:xfrm rot="3126630" flipH="1">
                  <a:off x="6561212" y="1177848"/>
                  <a:ext cx="210375" cy="5694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84" name="フリーフォーム: 図形 583">
                  <a:extLst>
                    <a:ext uri="{FF2B5EF4-FFF2-40B4-BE49-F238E27FC236}">
                      <a16:creationId xmlns:a16="http://schemas.microsoft.com/office/drawing/2014/main" id="{D891FCEB-C1DF-47EE-AE92-A61459F2A98D}"/>
                    </a:ext>
                  </a:extLst>
                </p:cNvPr>
                <p:cNvSpPr/>
                <p:nvPr/>
              </p:nvSpPr>
              <p:spPr bwMode="auto">
                <a:xfrm>
                  <a:off x="6528281" y="1072716"/>
                  <a:ext cx="447405" cy="782989"/>
                </a:xfrm>
                <a:custGeom>
                  <a:avLst/>
                  <a:gdLst>
                    <a:gd name="connsiteX0" fmla="*/ 164297 w 413430"/>
                    <a:gd name="connsiteY0" fmla="*/ 743 h 711253"/>
                    <a:gd name="connsiteX1" fmla="*/ 201937 w 413430"/>
                    <a:gd name="connsiteY1" fmla="*/ 24820 h 711253"/>
                    <a:gd name="connsiteX2" fmla="*/ 219940 w 413430"/>
                    <a:gd name="connsiteY2" fmla="*/ 106738 h 711253"/>
                    <a:gd name="connsiteX3" fmla="*/ 289415 w 413430"/>
                    <a:gd name="connsiteY3" fmla="*/ 182836 h 711253"/>
                    <a:gd name="connsiteX4" fmla="*/ 291201 w 413430"/>
                    <a:gd name="connsiteY4" fmla="*/ 185811 h 711253"/>
                    <a:gd name="connsiteX5" fmla="*/ 386726 w 413430"/>
                    <a:gd name="connsiteY5" fmla="*/ 205326 h 711253"/>
                    <a:gd name="connsiteX6" fmla="*/ 408423 w 413430"/>
                    <a:gd name="connsiteY6" fmla="*/ 219986 h 711253"/>
                    <a:gd name="connsiteX7" fmla="*/ 413430 w 413430"/>
                    <a:gd name="connsiteY7" fmla="*/ 232108 h 711253"/>
                    <a:gd name="connsiteX8" fmla="*/ 413398 w 413430"/>
                    <a:gd name="connsiteY8" fmla="*/ 245694 h 711253"/>
                    <a:gd name="connsiteX9" fmla="*/ 398738 w 413430"/>
                    <a:gd name="connsiteY9" fmla="*/ 267390 h 711253"/>
                    <a:gd name="connsiteX10" fmla="*/ 373030 w 413430"/>
                    <a:gd name="connsiteY10" fmla="*/ 272365 h 711253"/>
                    <a:gd name="connsiteX11" fmla="*/ 322593 w 413430"/>
                    <a:gd name="connsiteY11" fmla="*/ 262063 h 711253"/>
                    <a:gd name="connsiteX12" fmla="*/ 290271 w 413430"/>
                    <a:gd name="connsiteY12" fmla="*/ 269980 h 711253"/>
                    <a:gd name="connsiteX13" fmla="*/ 176613 w 413430"/>
                    <a:gd name="connsiteY13" fmla="*/ 640149 h 711253"/>
                    <a:gd name="connsiteX14" fmla="*/ 55649 w 413430"/>
                    <a:gd name="connsiteY14" fmla="*/ 709561 h 711253"/>
                    <a:gd name="connsiteX15" fmla="*/ 7668 w 413430"/>
                    <a:gd name="connsiteY15" fmla="*/ 595740 h 711253"/>
                    <a:gd name="connsiteX16" fmla="*/ 186339 w 413430"/>
                    <a:gd name="connsiteY16" fmla="*/ 252555 h 711253"/>
                    <a:gd name="connsiteX17" fmla="*/ 191681 w 413430"/>
                    <a:gd name="connsiteY17" fmla="*/ 196773 h 711253"/>
                    <a:gd name="connsiteX18" fmla="*/ 164833 w 413430"/>
                    <a:gd name="connsiteY18" fmla="*/ 138805 h 711253"/>
                    <a:gd name="connsiteX19" fmla="*/ 159768 w 413430"/>
                    <a:gd name="connsiteY19" fmla="*/ 127326 h 711253"/>
                    <a:gd name="connsiteX20" fmla="*/ 140221 w 413430"/>
                    <a:gd name="connsiteY20" fmla="*/ 38383 h 711253"/>
                    <a:gd name="connsiteX21" fmla="*/ 164297 w 413430"/>
                    <a:gd name="connsiteY21" fmla="*/ 743 h 711253"/>
                    <a:gd name="connsiteX0" fmla="*/ 156645 w 405778"/>
                    <a:gd name="connsiteY0" fmla="*/ 743 h 667156"/>
                    <a:gd name="connsiteX1" fmla="*/ 194285 w 405778"/>
                    <a:gd name="connsiteY1" fmla="*/ 24820 h 667156"/>
                    <a:gd name="connsiteX2" fmla="*/ 212288 w 405778"/>
                    <a:gd name="connsiteY2" fmla="*/ 106738 h 667156"/>
                    <a:gd name="connsiteX3" fmla="*/ 281763 w 405778"/>
                    <a:gd name="connsiteY3" fmla="*/ 182836 h 667156"/>
                    <a:gd name="connsiteX4" fmla="*/ 283549 w 405778"/>
                    <a:gd name="connsiteY4" fmla="*/ 185811 h 667156"/>
                    <a:gd name="connsiteX5" fmla="*/ 379074 w 405778"/>
                    <a:gd name="connsiteY5" fmla="*/ 205326 h 667156"/>
                    <a:gd name="connsiteX6" fmla="*/ 400771 w 405778"/>
                    <a:gd name="connsiteY6" fmla="*/ 219986 h 667156"/>
                    <a:gd name="connsiteX7" fmla="*/ 405778 w 405778"/>
                    <a:gd name="connsiteY7" fmla="*/ 232108 h 667156"/>
                    <a:gd name="connsiteX8" fmla="*/ 405746 w 405778"/>
                    <a:gd name="connsiteY8" fmla="*/ 245694 h 667156"/>
                    <a:gd name="connsiteX9" fmla="*/ 391086 w 405778"/>
                    <a:gd name="connsiteY9" fmla="*/ 267390 h 667156"/>
                    <a:gd name="connsiteX10" fmla="*/ 365378 w 405778"/>
                    <a:gd name="connsiteY10" fmla="*/ 272365 h 667156"/>
                    <a:gd name="connsiteX11" fmla="*/ 314941 w 405778"/>
                    <a:gd name="connsiteY11" fmla="*/ 262063 h 667156"/>
                    <a:gd name="connsiteX12" fmla="*/ 282619 w 405778"/>
                    <a:gd name="connsiteY12" fmla="*/ 269980 h 667156"/>
                    <a:gd name="connsiteX13" fmla="*/ 168961 w 405778"/>
                    <a:gd name="connsiteY13" fmla="*/ 640149 h 667156"/>
                    <a:gd name="connsiteX14" fmla="*/ 16 w 405778"/>
                    <a:gd name="connsiteY14" fmla="*/ 595740 h 667156"/>
                    <a:gd name="connsiteX15" fmla="*/ 178687 w 405778"/>
                    <a:gd name="connsiteY15" fmla="*/ 252555 h 667156"/>
                    <a:gd name="connsiteX16" fmla="*/ 184029 w 405778"/>
                    <a:gd name="connsiteY16" fmla="*/ 196773 h 667156"/>
                    <a:gd name="connsiteX17" fmla="*/ 157181 w 405778"/>
                    <a:gd name="connsiteY17" fmla="*/ 138805 h 667156"/>
                    <a:gd name="connsiteX18" fmla="*/ 152116 w 405778"/>
                    <a:gd name="connsiteY18" fmla="*/ 127326 h 667156"/>
                    <a:gd name="connsiteX19" fmla="*/ 132569 w 405778"/>
                    <a:gd name="connsiteY19" fmla="*/ 38383 h 667156"/>
                    <a:gd name="connsiteX20" fmla="*/ 156645 w 405778"/>
                    <a:gd name="connsiteY20" fmla="*/ 743 h 667156"/>
                    <a:gd name="connsiteX0" fmla="*/ 130457 w 379590"/>
                    <a:gd name="connsiteY0" fmla="*/ 743 h 658211"/>
                    <a:gd name="connsiteX1" fmla="*/ 168097 w 379590"/>
                    <a:gd name="connsiteY1" fmla="*/ 24820 h 658211"/>
                    <a:gd name="connsiteX2" fmla="*/ 186100 w 379590"/>
                    <a:gd name="connsiteY2" fmla="*/ 106738 h 658211"/>
                    <a:gd name="connsiteX3" fmla="*/ 255575 w 379590"/>
                    <a:gd name="connsiteY3" fmla="*/ 182836 h 658211"/>
                    <a:gd name="connsiteX4" fmla="*/ 257361 w 379590"/>
                    <a:gd name="connsiteY4" fmla="*/ 185811 h 658211"/>
                    <a:gd name="connsiteX5" fmla="*/ 352886 w 379590"/>
                    <a:gd name="connsiteY5" fmla="*/ 205326 h 658211"/>
                    <a:gd name="connsiteX6" fmla="*/ 374583 w 379590"/>
                    <a:gd name="connsiteY6" fmla="*/ 219986 h 658211"/>
                    <a:gd name="connsiteX7" fmla="*/ 379590 w 379590"/>
                    <a:gd name="connsiteY7" fmla="*/ 232108 h 658211"/>
                    <a:gd name="connsiteX8" fmla="*/ 379558 w 379590"/>
                    <a:gd name="connsiteY8" fmla="*/ 245694 h 658211"/>
                    <a:gd name="connsiteX9" fmla="*/ 364898 w 379590"/>
                    <a:gd name="connsiteY9" fmla="*/ 267390 h 658211"/>
                    <a:gd name="connsiteX10" fmla="*/ 339190 w 379590"/>
                    <a:gd name="connsiteY10" fmla="*/ 272365 h 658211"/>
                    <a:gd name="connsiteX11" fmla="*/ 288753 w 379590"/>
                    <a:gd name="connsiteY11" fmla="*/ 262063 h 658211"/>
                    <a:gd name="connsiteX12" fmla="*/ 256431 w 379590"/>
                    <a:gd name="connsiteY12" fmla="*/ 269980 h 658211"/>
                    <a:gd name="connsiteX13" fmla="*/ 142773 w 379590"/>
                    <a:gd name="connsiteY13" fmla="*/ 640149 h 658211"/>
                    <a:gd name="connsiteX14" fmla="*/ 21 w 379590"/>
                    <a:gd name="connsiteY14" fmla="*/ 550496 h 658211"/>
                    <a:gd name="connsiteX15" fmla="*/ 152499 w 379590"/>
                    <a:gd name="connsiteY15" fmla="*/ 252555 h 658211"/>
                    <a:gd name="connsiteX16" fmla="*/ 157841 w 379590"/>
                    <a:gd name="connsiteY16" fmla="*/ 196773 h 658211"/>
                    <a:gd name="connsiteX17" fmla="*/ 130993 w 379590"/>
                    <a:gd name="connsiteY17" fmla="*/ 138805 h 658211"/>
                    <a:gd name="connsiteX18" fmla="*/ 125928 w 379590"/>
                    <a:gd name="connsiteY18" fmla="*/ 127326 h 658211"/>
                    <a:gd name="connsiteX19" fmla="*/ 106381 w 379590"/>
                    <a:gd name="connsiteY19" fmla="*/ 38383 h 658211"/>
                    <a:gd name="connsiteX20" fmla="*/ 130457 w 379590"/>
                    <a:gd name="connsiteY20" fmla="*/ 743 h 658211"/>
                    <a:gd name="connsiteX0" fmla="*/ 130438 w 379571"/>
                    <a:gd name="connsiteY0" fmla="*/ 743 h 623975"/>
                    <a:gd name="connsiteX1" fmla="*/ 168078 w 379571"/>
                    <a:gd name="connsiteY1" fmla="*/ 24820 h 623975"/>
                    <a:gd name="connsiteX2" fmla="*/ 186081 w 379571"/>
                    <a:gd name="connsiteY2" fmla="*/ 106738 h 623975"/>
                    <a:gd name="connsiteX3" fmla="*/ 255556 w 379571"/>
                    <a:gd name="connsiteY3" fmla="*/ 182836 h 623975"/>
                    <a:gd name="connsiteX4" fmla="*/ 257342 w 379571"/>
                    <a:gd name="connsiteY4" fmla="*/ 185811 h 623975"/>
                    <a:gd name="connsiteX5" fmla="*/ 352867 w 379571"/>
                    <a:gd name="connsiteY5" fmla="*/ 205326 h 623975"/>
                    <a:gd name="connsiteX6" fmla="*/ 374564 w 379571"/>
                    <a:gd name="connsiteY6" fmla="*/ 219986 h 623975"/>
                    <a:gd name="connsiteX7" fmla="*/ 379571 w 379571"/>
                    <a:gd name="connsiteY7" fmla="*/ 232108 h 623975"/>
                    <a:gd name="connsiteX8" fmla="*/ 379539 w 379571"/>
                    <a:gd name="connsiteY8" fmla="*/ 245694 h 623975"/>
                    <a:gd name="connsiteX9" fmla="*/ 364879 w 379571"/>
                    <a:gd name="connsiteY9" fmla="*/ 267390 h 623975"/>
                    <a:gd name="connsiteX10" fmla="*/ 339171 w 379571"/>
                    <a:gd name="connsiteY10" fmla="*/ 272365 h 623975"/>
                    <a:gd name="connsiteX11" fmla="*/ 288734 w 379571"/>
                    <a:gd name="connsiteY11" fmla="*/ 262063 h 623975"/>
                    <a:gd name="connsiteX12" fmla="*/ 256412 w 379571"/>
                    <a:gd name="connsiteY12" fmla="*/ 269980 h 623975"/>
                    <a:gd name="connsiteX13" fmla="*/ 154660 w 379571"/>
                    <a:gd name="connsiteY13" fmla="*/ 599668 h 623975"/>
                    <a:gd name="connsiteX14" fmla="*/ 2 w 379571"/>
                    <a:gd name="connsiteY14" fmla="*/ 550496 h 623975"/>
                    <a:gd name="connsiteX15" fmla="*/ 152480 w 379571"/>
                    <a:gd name="connsiteY15" fmla="*/ 252555 h 623975"/>
                    <a:gd name="connsiteX16" fmla="*/ 157822 w 379571"/>
                    <a:gd name="connsiteY16" fmla="*/ 196773 h 623975"/>
                    <a:gd name="connsiteX17" fmla="*/ 130974 w 379571"/>
                    <a:gd name="connsiteY17" fmla="*/ 138805 h 623975"/>
                    <a:gd name="connsiteX18" fmla="*/ 125909 w 379571"/>
                    <a:gd name="connsiteY18" fmla="*/ 127326 h 623975"/>
                    <a:gd name="connsiteX19" fmla="*/ 106362 w 379571"/>
                    <a:gd name="connsiteY19" fmla="*/ 38383 h 623975"/>
                    <a:gd name="connsiteX20" fmla="*/ 130438 w 379571"/>
                    <a:gd name="connsiteY20" fmla="*/ 743 h 623975"/>
                    <a:gd name="connsiteX0" fmla="*/ 130438 w 379571"/>
                    <a:gd name="connsiteY0" fmla="*/ 743 h 642999"/>
                    <a:gd name="connsiteX1" fmla="*/ 168078 w 379571"/>
                    <a:gd name="connsiteY1" fmla="*/ 24820 h 642999"/>
                    <a:gd name="connsiteX2" fmla="*/ 186081 w 379571"/>
                    <a:gd name="connsiteY2" fmla="*/ 106738 h 642999"/>
                    <a:gd name="connsiteX3" fmla="*/ 255556 w 379571"/>
                    <a:gd name="connsiteY3" fmla="*/ 182836 h 642999"/>
                    <a:gd name="connsiteX4" fmla="*/ 257342 w 379571"/>
                    <a:gd name="connsiteY4" fmla="*/ 185811 h 642999"/>
                    <a:gd name="connsiteX5" fmla="*/ 352867 w 379571"/>
                    <a:gd name="connsiteY5" fmla="*/ 205326 h 642999"/>
                    <a:gd name="connsiteX6" fmla="*/ 374564 w 379571"/>
                    <a:gd name="connsiteY6" fmla="*/ 219986 h 642999"/>
                    <a:gd name="connsiteX7" fmla="*/ 379571 w 379571"/>
                    <a:gd name="connsiteY7" fmla="*/ 232108 h 642999"/>
                    <a:gd name="connsiteX8" fmla="*/ 379539 w 379571"/>
                    <a:gd name="connsiteY8" fmla="*/ 245694 h 642999"/>
                    <a:gd name="connsiteX9" fmla="*/ 364879 w 379571"/>
                    <a:gd name="connsiteY9" fmla="*/ 267390 h 642999"/>
                    <a:gd name="connsiteX10" fmla="*/ 339171 w 379571"/>
                    <a:gd name="connsiteY10" fmla="*/ 272365 h 642999"/>
                    <a:gd name="connsiteX11" fmla="*/ 288734 w 379571"/>
                    <a:gd name="connsiteY11" fmla="*/ 262063 h 642999"/>
                    <a:gd name="connsiteX12" fmla="*/ 256412 w 379571"/>
                    <a:gd name="connsiteY12" fmla="*/ 269980 h 642999"/>
                    <a:gd name="connsiteX13" fmla="*/ 154660 w 379571"/>
                    <a:gd name="connsiteY13" fmla="*/ 599668 h 642999"/>
                    <a:gd name="connsiteX14" fmla="*/ 2 w 379571"/>
                    <a:gd name="connsiteY14" fmla="*/ 550496 h 642999"/>
                    <a:gd name="connsiteX15" fmla="*/ 152480 w 379571"/>
                    <a:gd name="connsiteY15" fmla="*/ 252555 h 642999"/>
                    <a:gd name="connsiteX16" fmla="*/ 157822 w 379571"/>
                    <a:gd name="connsiteY16" fmla="*/ 196773 h 642999"/>
                    <a:gd name="connsiteX17" fmla="*/ 130974 w 379571"/>
                    <a:gd name="connsiteY17" fmla="*/ 138805 h 642999"/>
                    <a:gd name="connsiteX18" fmla="*/ 125909 w 379571"/>
                    <a:gd name="connsiteY18" fmla="*/ 127326 h 642999"/>
                    <a:gd name="connsiteX19" fmla="*/ 106362 w 379571"/>
                    <a:gd name="connsiteY19" fmla="*/ 38383 h 642999"/>
                    <a:gd name="connsiteX20" fmla="*/ 130438 w 379571"/>
                    <a:gd name="connsiteY20" fmla="*/ 743 h 642999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58601 w 385305"/>
                    <a:gd name="connsiteY5" fmla="*/ 205326 h 648440"/>
                    <a:gd name="connsiteX6" fmla="*/ 380298 w 385305"/>
                    <a:gd name="connsiteY6" fmla="*/ 219986 h 648440"/>
                    <a:gd name="connsiteX7" fmla="*/ 385305 w 385305"/>
                    <a:gd name="connsiteY7" fmla="*/ 232108 h 648440"/>
                    <a:gd name="connsiteX8" fmla="*/ 385273 w 385305"/>
                    <a:gd name="connsiteY8" fmla="*/ 245694 h 648440"/>
                    <a:gd name="connsiteX9" fmla="*/ 370613 w 385305"/>
                    <a:gd name="connsiteY9" fmla="*/ 267390 h 648440"/>
                    <a:gd name="connsiteX10" fmla="*/ 344905 w 385305"/>
                    <a:gd name="connsiteY10" fmla="*/ 272365 h 648440"/>
                    <a:gd name="connsiteX11" fmla="*/ 294468 w 385305"/>
                    <a:gd name="connsiteY11" fmla="*/ 262063 h 648440"/>
                    <a:gd name="connsiteX12" fmla="*/ 262146 w 385305"/>
                    <a:gd name="connsiteY12" fmla="*/ 269980 h 648440"/>
                    <a:gd name="connsiteX13" fmla="*/ 160394 w 385305"/>
                    <a:gd name="connsiteY13" fmla="*/ 599668 h 648440"/>
                    <a:gd name="connsiteX14" fmla="*/ 5736 w 385305"/>
                    <a:gd name="connsiteY14" fmla="*/ 550496 h 648440"/>
                    <a:gd name="connsiteX15" fmla="*/ 158214 w 385305"/>
                    <a:gd name="connsiteY15" fmla="*/ 252555 h 648440"/>
                    <a:gd name="connsiteX16" fmla="*/ 163556 w 385305"/>
                    <a:gd name="connsiteY16" fmla="*/ 196773 h 648440"/>
                    <a:gd name="connsiteX17" fmla="*/ 136708 w 385305"/>
                    <a:gd name="connsiteY17" fmla="*/ 138805 h 648440"/>
                    <a:gd name="connsiteX18" fmla="*/ 131643 w 385305"/>
                    <a:gd name="connsiteY18" fmla="*/ 127326 h 648440"/>
                    <a:gd name="connsiteX19" fmla="*/ 112096 w 385305"/>
                    <a:gd name="connsiteY19" fmla="*/ 38383 h 648440"/>
                    <a:gd name="connsiteX20" fmla="*/ 136172 w 385305"/>
                    <a:gd name="connsiteY20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46563 w 385305"/>
                    <a:gd name="connsiteY5" fmla="*/ 213925 h 648440"/>
                    <a:gd name="connsiteX6" fmla="*/ 380298 w 385305"/>
                    <a:gd name="connsiteY6" fmla="*/ 219986 h 648440"/>
                    <a:gd name="connsiteX7" fmla="*/ 385305 w 385305"/>
                    <a:gd name="connsiteY7" fmla="*/ 232108 h 648440"/>
                    <a:gd name="connsiteX8" fmla="*/ 385273 w 385305"/>
                    <a:gd name="connsiteY8" fmla="*/ 245694 h 648440"/>
                    <a:gd name="connsiteX9" fmla="*/ 370613 w 385305"/>
                    <a:gd name="connsiteY9" fmla="*/ 267390 h 648440"/>
                    <a:gd name="connsiteX10" fmla="*/ 344905 w 385305"/>
                    <a:gd name="connsiteY10" fmla="*/ 272365 h 648440"/>
                    <a:gd name="connsiteX11" fmla="*/ 294468 w 385305"/>
                    <a:gd name="connsiteY11" fmla="*/ 262063 h 648440"/>
                    <a:gd name="connsiteX12" fmla="*/ 262146 w 385305"/>
                    <a:gd name="connsiteY12" fmla="*/ 269980 h 648440"/>
                    <a:gd name="connsiteX13" fmla="*/ 160394 w 385305"/>
                    <a:gd name="connsiteY13" fmla="*/ 599668 h 648440"/>
                    <a:gd name="connsiteX14" fmla="*/ 5736 w 385305"/>
                    <a:gd name="connsiteY14" fmla="*/ 550496 h 648440"/>
                    <a:gd name="connsiteX15" fmla="*/ 158214 w 385305"/>
                    <a:gd name="connsiteY15" fmla="*/ 252555 h 648440"/>
                    <a:gd name="connsiteX16" fmla="*/ 163556 w 385305"/>
                    <a:gd name="connsiteY16" fmla="*/ 196773 h 648440"/>
                    <a:gd name="connsiteX17" fmla="*/ 136708 w 385305"/>
                    <a:gd name="connsiteY17" fmla="*/ 138805 h 648440"/>
                    <a:gd name="connsiteX18" fmla="*/ 131643 w 385305"/>
                    <a:gd name="connsiteY18" fmla="*/ 127326 h 648440"/>
                    <a:gd name="connsiteX19" fmla="*/ 112096 w 385305"/>
                    <a:gd name="connsiteY19" fmla="*/ 38383 h 648440"/>
                    <a:gd name="connsiteX20" fmla="*/ 136172 w 385305"/>
                    <a:gd name="connsiteY20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80298 w 385305"/>
                    <a:gd name="connsiteY5" fmla="*/ 219986 h 648440"/>
                    <a:gd name="connsiteX6" fmla="*/ 385305 w 385305"/>
                    <a:gd name="connsiteY6" fmla="*/ 232108 h 648440"/>
                    <a:gd name="connsiteX7" fmla="*/ 385273 w 385305"/>
                    <a:gd name="connsiteY7" fmla="*/ 245694 h 648440"/>
                    <a:gd name="connsiteX8" fmla="*/ 370613 w 385305"/>
                    <a:gd name="connsiteY8" fmla="*/ 267390 h 648440"/>
                    <a:gd name="connsiteX9" fmla="*/ 344905 w 385305"/>
                    <a:gd name="connsiteY9" fmla="*/ 272365 h 648440"/>
                    <a:gd name="connsiteX10" fmla="*/ 294468 w 385305"/>
                    <a:gd name="connsiteY10" fmla="*/ 262063 h 648440"/>
                    <a:gd name="connsiteX11" fmla="*/ 262146 w 385305"/>
                    <a:gd name="connsiteY11" fmla="*/ 269980 h 648440"/>
                    <a:gd name="connsiteX12" fmla="*/ 160394 w 385305"/>
                    <a:gd name="connsiteY12" fmla="*/ 599668 h 648440"/>
                    <a:gd name="connsiteX13" fmla="*/ 5736 w 385305"/>
                    <a:gd name="connsiteY13" fmla="*/ 550496 h 648440"/>
                    <a:gd name="connsiteX14" fmla="*/ 158214 w 385305"/>
                    <a:gd name="connsiteY14" fmla="*/ 252555 h 648440"/>
                    <a:gd name="connsiteX15" fmla="*/ 163556 w 385305"/>
                    <a:gd name="connsiteY15" fmla="*/ 196773 h 648440"/>
                    <a:gd name="connsiteX16" fmla="*/ 136708 w 385305"/>
                    <a:gd name="connsiteY16" fmla="*/ 138805 h 648440"/>
                    <a:gd name="connsiteX17" fmla="*/ 131643 w 385305"/>
                    <a:gd name="connsiteY17" fmla="*/ 127326 h 648440"/>
                    <a:gd name="connsiteX18" fmla="*/ 112096 w 385305"/>
                    <a:gd name="connsiteY18" fmla="*/ 38383 h 648440"/>
                    <a:gd name="connsiteX19" fmla="*/ 136172 w 385305"/>
                    <a:gd name="connsiteY19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380298 w 385305"/>
                    <a:gd name="connsiteY4" fmla="*/ 219986 h 648440"/>
                    <a:gd name="connsiteX5" fmla="*/ 385305 w 385305"/>
                    <a:gd name="connsiteY5" fmla="*/ 232108 h 648440"/>
                    <a:gd name="connsiteX6" fmla="*/ 385273 w 385305"/>
                    <a:gd name="connsiteY6" fmla="*/ 245694 h 648440"/>
                    <a:gd name="connsiteX7" fmla="*/ 370613 w 385305"/>
                    <a:gd name="connsiteY7" fmla="*/ 267390 h 648440"/>
                    <a:gd name="connsiteX8" fmla="*/ 344905 w 385305"/>
                    <a:gd name="connsiteY8" fmla="*/ 272365 h 648440"/>
                    <a:gd name="connsiteX9" fmla="*/ 294468 w 385305"/>
                    <a:gd name="connsiteY9" fmla="*/ 262063 h 648440"/>
                    <a:gd name="connsiteX10" fmla="*/ 262146 w 385305"/>
                    <a:gd name="connsiteY10" fmla="*/ 269980 h 648440"/>
                    <a:gd name="connsiteX11" fmla="*/ 160394 w 385305"/>
                    <a:gd name="connsiteY11" fmla="*/ 599668 h 648440"/>
                    <a:gd name="connsiteX12" fmla="*/ 5736 w 385305"/>
                    <a:gd name="connsiteY12" fmla="*/ 550496 h 648440"/>
                    <a:gd name="connsiteX13" fmla="*/ 158214 w 385305"/>
                    <a:gd name="connsiteY13" fmla="*/ 252555 h 648440"/>
                    <a:gd name="connsiteX14" fmla="*/ 163556 w 385305"/>
                    <a:gd name="connsiteY14" fmla="*/ 196773 h 648440"/>
                    <a:gd name="connsiteX15" fmla="*/ 136708 w 385305"/>
                    <a:gd name="connsiteY15" fmla="*/ 138805 h 648440"/>
                    <a:gd name="connsiteX16" fmla="*/ 131643 w 385305"/>
                    <a:gd name="connsiteY16" fmla="*/ 127326 h 648440"/>
                    <a:gd name="connsiteX17" fmla="*/ 112096 w 385305"/>
                    <a:gd name="connsiteY17" fmla="*/ 38383 h 648440"/>
                    <a:gd name="connsiteX18" fmla="*/ 136172 w 385305"/>
                    <a:gd name="connsiteY18" fmla="*/ 743 h 648440"/>
                    <a:gd name="connsiteX0" fmla="*/ 136172 w 390618"/>
                    <a:gd name="connsiteY0" fmla="*/ 743 h 648440"/>
                    <a:gd name="connsiteX1" fmla="*/ 173812 w 390618"/>
                    <a:gd name="connsiteY1" fmla="*/ 24820 h 648440"/>
                    <a:gd name="connsiteX2" fmla="*/ 191815 w 390618"/>
                    <a:gd name="connsiteY2" fmla="*/ 106738 h 648440"/>
                    <a:gd name="connsiteX3" fmla="*/ 263009 w 390618"/>
                    <a:gd name="connsiteY3" fmla="*/ 200033 h 648440"/>
                    <a:gd name="connsiteX4" fmla="*/ 380298 w 390618"/>
                    <a:gd name="connsiteY4" fmla="*/ 219986 h 648440"/>
                    <a:gd name="connsiteX5" fmla="*/ 385305 w 390618"/>
                    <a:gd name="connsiteY5" fmla="*/ 232108 h 648440"/>
                    <a:gd name="connsiteX6" fmla="*/ 385273 w 390618"/>
                    <a:gd name="connsiteY6" fmla="*/ 245694 h 648440"/>
                    <a:gd name="connsiteX7" fmla="*/ 370613 w 390618"/>
                    <a:gd name="connsiteY7" fmla="*/ 267390 h 648440"/>
                    <a:gd name="connsiteX8" fmla="*/ 344905 w 390618"/>
                    <a:gd name="connsiteY8" fmla="*/ 272365 h 648440"/>
                    <a:gd name="connsiteX9" fmla="*/ 294468 w 390618"/>
                    <a:gd name="connsiteY9" fmla="*/ 262063 h 648440"/>
                    <a:gd name="connsiteX10" fmla="*/ 262146 w 390618"/>
                    <a:gd name="connsiteY10" fmla="*/ 269980 h 648440"/>
                    <a:gd name="connsiteX11" fmla="*/ 160394 w 390618"/>
                    <a:gd name="connsiteY11" fmla="*/ 599668 h 648440"/>
                    <a:gd name="connsiteX12" fmla="*/ 5736 w 390618"/>
                    <a:gd name="connsiteY12" fmla="*/ 550496 h 648440"/>
                    <a:gd name="connsiteX13" fmla="*/ 158214 w 390618"/>
                    <a:gd name="connsiteY13" fmla="*/ 252555 h 648440"/>
                    <a:gd name="connsiteX14" fmla="*/ 163556 w 390618"/>
                    <a:gd name="connsiteY14" fmla="*/ 196773 h 648440"/>
                    <a:gd name="connsiteX15" fmla="*/ 136708 w 390618"/>
                    <a:gd name="connsiteY15" fmla="*/ 138805 h 648440"/>
                    <a:gd name="connsiteX16" fmla="*/ 131643 w 390618"/>
                    <a:gd name="connsiteY16" fmla="*/ 127326 h 648440"/>
                    <a:gd name="connsiteX17" fmla="*/ 112096 w 390618"/>
                    <a:gd name="connsiteY17" fmla="*/ 38383 h 648440"/>
                    <a:gd name="connsiteX18" fmla="*/ 136172 w 390618"/>
                    <a:gd name="connsiteY18" fmla="*/ 743 h 648440"/>
                    <a:gd name="connsiteX0" fmla="*/ 136172 w 390618"/>
                    <a:gd name="connsiteY0" fmla="*/ 743 h 648440"/>
                    <a:gd name="connsiteX1" fmla="*/ 173812 w 390618"/>
                    <a:gd name="connsiteY1" fmla="*/ 24820 h 648440"/>
                    <a:gd name="connsiteX2" fmla="*/ 191815 w 390618"/>
                    <a:gd name="connsiteY2" fmla="*/ 106738 h 648440"/>
                    <a:gd name="connsiteX3" fmla="*/ 263009 w 390618"/>
                    <a:gd name="connsiteY3" fmla="*/ 200033 h 648440"/>
                    <a:gd name="connsiteX4" fmla="*/ 380298 w 390618"/>
                    <a:gd name="connsiteY4" fmla="*/ 219986 h 648440"/>
                    <a:gd name="connsiteX5" fmla="*/ 385305 w 390618"/>
                    <a:gd name="connsiteY5" fmla="*/ 232108 h 648440"/>
                    <a:gd name="connsiteX6" fmla="*/ 385273 w 390618"/>
                    <a:gd name="connsiteY6" fmla="*/ 245694 h 648440"/>
                    <a:gd name="connsiteX7" fmla="*/ 370613 w 390618"/>
                    <a:gd name="connsiteY7" fmla="*/ 267390 h 648440"/>
                    <a:gd name="connsiteX8" fmla="*/ 344905 w 390618"/>
                    <a:gd name="connsiteY8" fmla="*/ 272365 h 648440"/>
                    <a:gd name="connsiteX9" fmla="*/ 294468 w 390618"/>
                    <a:gd name="connsiteY9" fmla="*/ 262063 h 648440"/>
                    <a:gd name="connsiteX10" fmla="*/ 262146 w 390618"/>
                    <a:gd name="connsiteY10" fmla="*/ 269980 h 648440"/>
                    <a:gd name="connsiteX11" fmla="*/ 160394 w 390618"/>
                    <a:gd name="connsiteY11" fmla="*/ 599668 h 648440"/>
                    <a:gd name="connsiteX12" fmla="*/ 5736 w 390618"/>
                    <a:gd name="connsiteY12" fmla="*/ 550496 h 648440"/>
                    <a:gd name="connsiteX13" fmla="*/ 158214 w 390618"/>
                    <a:gd name="connsiteY13" fmla="*/ 252555 h 648440"/>
                    <a:gd name="connsiteX14" fmla="*/ 163556 w 390618"/>
                    <a:gd name="connsiteY14" fmla="*/ 196773 h 648440"/>
                    <a:gd name="connsiteX15" fmla="*/ 136708 w 390618"/>
                    <a:gd name="connsiteY15" fmla="*/ 138805 h 648440"/>
                    <a:gd name="connsiteX16" fmla="*/ 131643 w 390618"/>
                    <a:gd name="connsiteY16" fmla="*/ 127326 h 648440"/>
                    <a:gd name="connsiteX17" fmla="*/ 112096 w 390618"/>
                    <a:gd name="connsiteY17" fmla="*/ 38383 h 648440"/>
                    <a:gd name="connsiteX18" fmla="*/ 136172 w 390618"/>
                    <a:gd name="connsiteY18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3009 w 385305"/>
                    <a:gd name="connsiteY3" fmla="*/ 200033 h 648440"/>
                    <a:gd name="connsiteX4" fmla="*/ 385305 w 385305"/>
                    <a:gd name="connsiteY4" fmla="*/ 232108 h 648440"/>
                    <a:gd name="connsiteX5" fmla="*/ 385273 w 385305"/>
                    <a:gd name="connsiteY5" fmla="*/ 245694 h 648440"/>
                    <a:gd name="connsiteX6" fmla="*/ 370613 w 385305"/>
                    <a:gd name="connsiteY6" fmla="*/ 267390 h 648440"/>
                    <a:gd name="connsiteX7" fmla="*/ 344905 w 385305"/>
                    <a:gd name="connsiteY7" fmla="*/ 272365 h 648440"/>
                    <a:gd name="connsiteX8" fmla="*/ 294468 w 385305"/>
                    <a:gd name="connsiteY8" fmla="*/ 262063 h 648440"/>
                    <a:gd name="connsiteX9" fmla="*/ 262146 w 385305"/>
                    <a:gd name="connsiteY9" fmla="*/ 269980 h 648440"/>
                    <a:gd name="connsiteX10" fmla="*/ 160394 w 385305"/>
                    <a:gd name="connsiteY10" fmla="*/ 599668 h 648440"/>
                    <a:gd name="connsiteX11" fmla="*/ 5736 w 385305"/>
                    <a:gd name="connsiteY11" fmla="*/ 550496 h 648440"/>
                    <a:gd name="connsiteX12" fmla="*/ 158214 w 385305"/>
                    <a:gd name="connsiteY12" fmla="*/ 252555 h 648440"/>
                    <a:gd name="connsiteX13" fmla="*/ 163556 w 385305"/>
                    <a:gd name="connsiteY13" fmla="*/ 196773 h 648440"/>
                    <a:gd name="connsiteX14" fmla="*/ 136708 w 385305"/>
                    <a:gd name="connsiteY14" fmla="*/ 138805 h 648440"/>
                    <a:gd name="connsiteX15" fmla="*/ 131643 w 385305"/>
                    <a:gd name="connsiteY15" fmla="*/ 127326 h 648440"/>
                    <a:gd name="connsiteX16" fmla="*/ 112096 w 385305"/>
                    <a:gd name="connsiteY16" fmla="*/ 38383 h 648440"/>
                    <a:gd name="connsiteX17" fmla="*/ 136172 w 385305"/>
                    <a:gd name="connsiteY17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344905 w 385273"/>
                    <a:gd name="connsiteY6" fmla="*/ 272365 h 648440"/>
                    <a:gd name="connsiteX7" fmla="*/ 294468 w 385273"/>
                    <a:gd name="connsiteY7" fmla="*/ 262063 h 648440"/>
                    <a:gd name="connsiteX8" fmla="*/ 262146 w 385273"/>
                    <a:gd name="connsiteY8" fmla="*/ 269980 h 648440"/>
                    <a:gd name="connsiteX9" fmla="*/ 160394 w 385273"/>
                    <a:gd name="connsiteY9" fmla="*/ 599668 h 648440"/>
                    <a:gd name="connsiteX10" fmla="*/ 5736 w 385273"/>
                    <a:gd name="connsiteY10" fmla="*/ 550496 h 648440"/>
                    <a:gd name="connsiteX11" fmla="*/ 158214 w 385273"/>
                    <a:gd name="connsiteY11" fmla="*/ 252555 h 648440"/>
                    <a:gd name="connsiteX12" fmla="*/ 163556 w 385273"/>
                    <a:gd name="connsiteY12" fmla="*/ 196773 h 648440"/>
                    <a:gd name="connsiteX13" fmla="*/ 136708 w 385273"/>
                    <a:gd name="connsiteY13" fmla="*/ 138805 h 648440"/>
                    <a:gd name="connsiteX14" fmla="*/ 131643 w 385273"/>
                    <a:gd name="connsiteY14" fmla="*/ 127326 h 648440"/>
                    <a:gd name="connsiteX15" fmla="*/ 112096 w 385273"/>
                    <a:gd name="connsiteY15" fmla="*/ 38383 h 648440"/>
                    <a:gd name="connsiteX16" fmla="*/ 136172 w 385273"/>
                    <a:gd name="connsiteY16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344905 w 385273"/>
                    <a:gd name="connsiteY6" fmla="*/ 272365 h 648440"/>
                    <a:gd name="connsiteX7" fmla="*/ 294468 w 385273"/>
                    <a:gd name="connsiteY7" fmla="*/ 262063 h 648440"/>
                    <a:gd name="connsiteX8" fmla="*/ 262146 w 385273"/>
                    <a:gd name="connsiteY8" fmla="*/ 269980 h 648440"/>
                    <a:gd name="connsiteX9" fmla="*/ 160394 w 385273"/>
                    <a:gd name="connsiteY9" fmla="*/ 599668 h 648440"/>
                    <a:gd name="connsiteX10" fmla="*/ 5736 w 385273"/>
                    <a:gd name="connsiteY10" fmla="*/ 550496 h 648440"/>
                    <a:gd name="connsiteX11" fmla="*/ 158214 w 385273"/>
                    <a:gd name="connsiteY11" fmla="*/ 252555 h 648440"/>
                    <a:gd name="connsiteX12" fmla="*/ 163556 w 385273"/>
                    <a:gd name="connsiteY12" fmla="*/ 196773 h 648440"/>
                    <a:gd name="connsiteX13" fmla="*/ 136708 w 385273"/>
                    <a:gd name="connsiteY13" fmla="*/ 138805 h 648440"/>
                    <a:gd name="connsiteX14" fmla="*/ 131643 w 385273"/>
                    <a:gd name="connsiteY14" fmla="*/ 127326 h 648440"/>
                    <a:gd name="connsiteX15" fmla="*/ 112096 w 385273"/>
                    <a:gd name="connsiteY15" fmla="*/ 38383 h 648440"/>
                    <a:gd name="connsiteX16" fmla="*/ 136172 w 385273"/>
                    <a:gd name="connsiteY16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294468 w 385273"/>
                    <a:gd name="connsiteY6" fmla="*/ 262063 h 648440"/>
                    <a:gd name="connsiteX7" fmla="*/ 262146 w 385273"/>
                    <a:gd name="connsiteY7" fmla="*/ 269980 h 648440"/>
                    <a:gd name="connsiteX8" fmla="*/ 160394 w 385273"/>
                    <a:gd name="connsiteY8" fmla="*/ 599668 h 648440"/>
                    <a:gd name="connsiteX9" fmla="*/ 5736 w 385273"/>
                    <a:gd name="connsiteY9" fmla="*/ 550496 h 648440"/>
                    <a:gd name="connsiteX10" fmla="*/ 158214 w 385273"/>
                    <a:gd name="connsiteY10" fmla="*/ 252555 h 648440"/>
                    <a:gd name="connsiteX11" fmla="*/ 163556 w 385273"/>
                    <a:gd name="connsiteY11" fmla="*/ 196773 h 648440"/>
                    <a:gd name="connsiteX12" fmla="*/ 136708 w 385273"/>
                    <a:gd name="connsiteY12" fmla="*/ 138805 h 648440"/>
                    <a:gd name="connsiteX13" fmla="*/ 131643 w 385273"/>
                    <a:gd name="connsiteY13" fmla="*/ 127326 h 648440"/>
                    <a:gd name="connsiteX14" fmla="*/ 112096 w 385273"/>
                    <a:gd name="connsiteY14" fmla="*/ 38383 h 648440"/>
                    <a:gd name="connsiteX15" fmla="*/ 136172 w 385273"/>
                    <a:gd name="connsiteY15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294468 w 385273"/>
                    <a:gd name="connsiteY5" fmla="*/ 262063 h 648440"/>
                    <a:gd name="connsiteX6" fmla="*/ 262146 w 385273"/>
                    <a:gd name="connsiteY6" fmla="*/ 269980 h 648440"/>
                    <a:gd name="connsiteX7" fmla="*/ 160394 w 385273"/>
                    <a:gd name="connsiteY7" fmla="*/ 599668 h 648440"/>
                    <a:gd name="connsiteX8" fmla="*/ 5736 w 385273"/>
                    <a:gd name="connsiteY8" fmla="*/ 550496 h 648440"/>
                    <a:gd name="connsiteX9" fmla="*/ 158214 w 385273"/>
                    <a:gd name="connsiteY9" fmla="*/ 252555 h 648440"/>
                    <a:gd name="connsiteX10" fmla="*/ 163556 w 385273"/>
                    <a:gd name="connsiteY10" fmla="*/ 196773 h 648440"/>
                    <a:gd name="connsiteX11" fmla="*/ 136708 w 385273"/>
                    <a:gd name="connsiteY11" fmla="*/ 138805 h 648440"/>
                    <a:gd name="connsiteX12" fmla="*/ 131643 w 385273"/>
                    <a:gd name="connsiteY12" fmla="*/ 127326 h 648440"/>
                    <a:gd name="connsiteX13" fmla="*/ 112096 w 385273"/>
                    <a:gd name="connsiteY13" fmla="*/ 38383 h 648440"/>
                    <a:gd name="connsiteX14" fmla="*/ 136172 w 385273"/>
                    <a:gd name="connsiteY14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262146 w 385273"/>
                    <a:gd name="connsiteY5" fmla="*/ 269980 h 648440"/>
                    <a:gd name="connsiteX6" fmla="*/ 160394 w 385273"/>
                    <a:gd name="connsiteY6" fmla="*/ 599668 h 648440"/>
                    <a:gd name="connsiteX7" fmla="*/ 5736 w 385273"/>
                    <a:gd name="connsiteY7" fmla="*/ 550496 h 648440"/>
                    <a:gd name="connsiteX8" fmla="*/ 158214 w 385273"/>
                    <a:gd name="connsiteY8" fmla="*/ 252555 h 648440"/>
                    <a:gd name="connsiteX9" fmla="*/ 163556 w 385273"/>
                    <a:gd name="connsiteY9" fmla="*/ 196773 h 648440"/>
                    <a:gd name="connsiteX10" fmla="*/ 136708 w 385273"/>
                    <a:gd name="connsiteY10" fmla="*/ 138805 h 648440"/>
                    <a:gd name="connsiteX11" fmla="*/ 131643 w 385273"/>
                    <a:gd name="connsiteY11" fmla="*/ 127326 h 648440"/>
                    <a:gd name="connsiteX12" fmla="*/ 112096 w 385273"/>
                    <a:gd name="connsiteY12" fmla="*/ 38383 h 648440"/>
                    <a:gd name="connsiteX13" fmla="*/ 136172 w 385273"/>
                    <a:gd name="connsiteY13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36708 w 385484"/>
                    <a:gd name="connsiteY10" fmla="*/ 138805 h 648440"/>
                    <a:gd name="connsiteX11" fmla="*/ 131643 w 385484"/>
                    <a:gd name="connsiteY11" fmla="*/ 127326 h 648440"/>
                    <a:gd name="connsiteX12" fmla="*/ 112096 w 385484"/>
                    <a:gd name="connsiteY12" fmla="*/ 38383 h 648440"/>
                    <a:gd name="connsiteX13" fmla="*/ 136172 w 385484"/>
                    <a:gd name="connsiteY13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31643 w 385484"/>
                    <a:gd name="connsiteY10" fmla="*/ 127326 h 648440"/>
                    <a:gd name="connsiteX11" fmla="*/ 112096 w 385484"/>
                    <a:gd name="connsiteY11" fmla="*/ 38383 h 648440"/>
                    <a:gd name="connsiteX12" fmla="*/ 136172 w 385484"/>
                    <a:gd name="connsiteY12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12096 w 385484"/>
                    <a:gd name="connsiteY10" fmla="*/ 38383 h 648440"/>
                    <a:gd name="connsiteX11" fmla="*/ 136172 w 385484"/>
                    <a:gd name="connsiteY11" fmla="*/ 743 h 648440"/>
                    <a:gd name="connsiteX0" fmla="*/ 136172 w 385484"/>
                    <a:gd name="connsiteY0" fmla="*/ 336 h 648033"/>
                    <a:gd name="connsiteX1" fmla="*/ 173812 w 385484"/>
                    <a:gd name="connsiteY1" fmla="*/ 24413 h 648033"/>
                    <a:gd name="connsiteX2" fmla="*/ 191815 w 385484"/>
                    <a:gd name="connsiteY2" fmla="*/ 106331 h 648033"/>
                    <a:gd name="connsiteX3" fmla="*/ 263009 w 385484"/>
                    <a:gd name="connsiteY3" fmla="*/ 199626 h 648033"/>
                    <a:gd name="connsiteX4" fmla="*/ 385273 w 385484"/>
                    <a:gd name="connsiteY4" fmla="*/ 245287 h 648033"/>
                    <a:gd name="connsiteX5" fmla="*/ 262146 w 385484"/>
                    <a:gd name="connsiteY5" fmla="*/ 269573 h 648033"/>
                    <a:gd name="connsiteX6" fmla="*/ 160394 w 385484"/>
                    <a:gd name="connsiteY6" fmla="*/ 599261 h 648033"/>
                    <a:gd name="connsiteX7" fmla="*/ 5736 w 385484"/>
                    <a:gd name="connsiteY7" fmla="*/ 550089 h 648033"/>
                    <a:gd name="connsiteX8" fmla="*/ 158214 w 385484"/>
                    <a:gd name="connsiteY8" fmla="*/ 252148 h 648033"/>
                    <a:gd name="connsiteX9" fmla="*/ 163556 w 385484"/>
                    <a:gd name="connsiteY9" fmla="*/ 196366 h 648033"/>
                    <a:gd name="connsiteX10" fmla="*/ 123274 w 385484"/>
                    <a:gd name="connsiteY10" fmla="*/ 37976 h 648033"/>
                    <a:gd name="connsiteX11" fmla="*/ 136172 w 385484"/>
                    <a:gd name="connsiteY11" fmla="*/ 336 h 64803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459 h 648156"/>
                    <a:gd name="connsiteX1" fmla="*/ 166073 w 385484"/>
                    <a:gd name="connsiteY1" fmla="*/ 28835 h 648156"/>
                    <a:gd name="connsiteX2" fmla="*/ 191815 w 385484"/>
                    <a:gd name="connsiteY2" fmla="*/ 106454 h 648156"/>
                    <a:gd name="connsiteX3" fmla="*/ 263009 w 385484"/>
                    <a:gd name="connsiteY3" fmla="*/ 199749 h 648156"/>
                    <a:gd name="connsiteX4" fmla="*/ 385273 w 385484"/>
                    <a:gd name="connsiteY4" fmla="*/ 245410 h 648156"/>
                    <a:gd name="connsiteX5" fmla="*/ 262146 w 385484"/>
                    <a:gd name="connsiteY5" fmla="*/ 269696 h 648156"/>
                    <a:gd name="connsiteX6" fmla="*/ 160394 w 385484"/>
                    <a:gd name="connsiteY6" fmla="*/ 599384 h 648156"/>
                    <a:gd name="connsiteX7" fmla="*/ 5736 w 385484"/>
                    <a:gd name="connsiteY7" fmla="*/ 550212 h 648156"/>
                    <a:gd name="connsiteX8" fmla="*/ 158214 w 385484"/>
                    <a:gd name="connsiteY8" fmla="*/ 252271 h 648156"/>
                    <a:gd name="connsiteX9" fmla="*/ 163556 w 385484"/>
                    <a:gd name="connsiteY9" fmla="*/ 196489 h 648156"/>
                    <a:gd name="connsiteX10" fmla="*/ 123274 w 385484"/>
                    <a:gd name="connsiteY10" fmla="*/ 38099 h 648156"/>
                    <a:gd name="connsiteX11" fmla="*/ 136172 w 385484"/>
                    <a:gd name="connsiteY11" fmla="*/ 459 h 648156"/>
                    <a:gd name="connsiteX0" fmla="*/ 136172 w 385484"/>
                    <a:gd name="connsiteY0" fmla="*/ 459 h 648156"/>
                    <a:gd name="connsiteX1" fmla="*/ 166073 w 385484"/>
                    <a:gd name="connsiteY1" fmla="*/ 28835 h 648156"/>
                    <a:gd name="connsiteX2" fmla="*/ 191815 w 385484"/>
                    <a:gd name="connsiteY2" fmla="*/ 106454 h 648156"/>
                    <a:gd name="connsiteX3" fmla="*/ 263009 w 385484"/>
                    <a:gd name="connsiteY3" fmla="*/ 199749 h 648156"/>
                    <a:gd name="connsiteX4" fmla="*/ 385273 w 385484"/>
                    <a:gd name="connsiteY4" fmla="*/ 245410 h 648156"/>
                    <a:gd name="connsiteX5" fmla="*/ 262146 w 385484"/>
                    <a:gd name="connsiteY5" fmla="*/ 269696 h 648156"/>
                    <a:gd name="connsiteX6" fmla="*/ 160394 w 385484"/>
                    <a:gd name="connsiteY6" fmla="*/ 599384 h 648156"/>
                    <a:gd name="connsiteX7" fmla="*/ 5736 w 385484"/>
                    <a:gd name="connsiteY7" fmla="*/ 550212 h 648156"/>
                    <a:gd name="connsiteX8" fmla="*/ 158214 w 385484"/>
                    <a:gd name="connsiteY8" fmla="*/ 252271 h 648156"/>
                    <a:gd name="connsiteX9" fmla="*/ 163556 w 385484"/>
                    <a:gd name="connsiteY9" fmla="*/ 196489 h 648156"/>
                    <a:gd name="connsiteX10" fmla="*/ 123274 w 385484"/>
                    <a:gd name="connsiteY10" fmla="*/ 38099 h 648156"/>
                    <a:gd name="connsiteX11" fmla="*/ 136172 w 385484"/>
                    <a:gd name="connsiteY11" fmla="*/ 459 h 648156"/>
                    <a:gd name="connsiteX0" fmla="*/ 136172 w 385493"/>
                    <a:gd name="connsiteY0" fmla="*/ 459 h 648156"/>
                    <a:gd name="connsiteX1" fmla="*/ 166073 w 385493"/>
                    <a:gd name="connsiteY1" fmla="*/ 28835 h 648156"/>
                    <a:gd name="connsiteX2" fmla="*/ 191815 w 385493"/>
                    <a:gd name="connsiteY2" fmla="*/ 106454 h 648156"/>
                    <a:gd name="connsiteX3" fmla="*/ 263009 w 385493"/>
                    <a:gd name="connsiteY3" fmla="*/ 199749 h 648156"/>
                    <a:gd name="connsiteX4" fmla="*/ 385273 w 385493"/>
                    <a:gd name="connsiteY4" fmla="*/ 245410 h 648156"/>
                    <a:gd name="connsiteX5" fmla="*/ 262146 w 385493"/>
                    <a:gd name="connsiteY5" fmla="*/ 269696 h 648156"/>
                    <a:gd name="connsiteX6" fmla="*/ 160394 w 385493"/>
                    <a:gd name="connsiteY6" fmla="*/ 599384 h 648156"/>
                    <a:gd name="connsiteX7" fmla="*/ 5736 w 385493"/>
                    <a:gd name="connsiteY7" fmla="*/ 550212 h 648156"/>
                    <a:gd name="connsiteX8" fmla="*/ 158214 w 385493"/>
                    <a:gd name="connsiteY8" fmla="*/ 252271 h 648156"/>
                    <a:gd name="connsiteX9" fmla="*/ 163556 w 385493"/>
                    <a:gd name="connsiteY9" fmla="*/ 196489 h 648156"/>
                    <a:gd name="connsiteX10" fmla="*/ 123274 w 385493"/>
                    <a:gd name="connsiteY10" fmla="*/ 38099 h 648156"/>
                    <a:gd name="connsiteX11" fmla="*/ 136172 w 385493"/>
                    <a:gd name="connsiteY11" fmla="*/ 459 h 648156"/>
                    <a:gd name="connsiteX0" fmla="*/ 130451 w 379772"/>
                    <a:gd name="connsiteY0" fmla="*/ 459 h 642554"/>
                    <a:gd name="connsiteX1" fmla="*/ 160352 w 379772"/>
                    <a:gd name="connsiteY1" fmla="*/ 28835 h 642554"/>
                    <a:gd name="connsiteX2" fmla="*/ 186094 w 379772"/>
                    <a:gd name="connsiteY2" fmla="*/ 106454 h 642554"/>
                    <a:gd name="connsiteX3" fmla="*/ 257288 w 379772"/>
                    <a:gd name="connsiteY3" fmla="*/ 199749 h 642554"/>
                    <a:gd name="connsiteX4" fmla="*/ 379552 w 379772"/>
                    <a:gd name="connsiteY4" fmla="*/ 245410 h 642554"/>
                    <a:gd name="connsiteX5" fmla="*/ 256425 w 379772"/>
                    <a:gd name="connsiteY5" fmla="*/ 269696 h 642554"/>
                    <a:gd name="connsiteX6" fmla="*/ 154673 w 379772"/>
                    <a:gd name="connsiteY6" fmla="*/ 599384 h 642554"/>
                    <a:gd name="connsiteX7" fmla="*/ 15 w 379772"/>
                    <a:gd name="connsiteY7" fmla="*/ 550212 h 642554"/>
                    <a:gd name="connsiteX8" fmla="*/ 163957 w 379772"/>
                    <a:gd name="connsiteY8" fmla="*/ 256857 h 642554"/>
                    <a:gd name="connsiteX9" fmla="*/ 157835 w 379772"/>
                    <a:gd name="connsiteY9" fmla="*/ 196489 h 642554"/>
                    <a:gd name="connsiteX10" fmla="*/ 117553 w 379772"/>
                    <a:gd name="connsiteY10" fmla="*/ 38099 h 642554"/>
                    <a:gd name="connsiteX11" fmla="*/ 130451 w 379772"/>
                    <a:gd name="connsiteY11" fmla="*/ 459 h 642554"/>
                    <a:gd name="connsiteX0" fmla="*/ 106379 w 355700"/>
                    <a:gd name="connsiteY0" fmla="*/ 459 h 623177"/>
                    <a:gd name="connsiteX1" fmla="*/ 136280 w 355700"/>
                    <a:gd name="connsiteY1" fmla="*/ 28835 h 623177"/>
                    <a:gd name="connsiteX2" fmla="*/ 162022 w 355700"/>
                    <a:gd name="connsiteY2" fmla="*/ 106454 h 623177"/>
                    <a:gd name="connsiteX3" fmla="*/ 233216 w 355700"/>
                    <a:gd name="connsiteY3" fmla="*/ 199749 h 623177"/>
                    <a:gd name="connsiteX4" fmla="*/ 355480 w 355700"/>
                    <a:gd name="connsiteY4" fmla="*/ 245410 h 623177"/>
                    <a:gd name="connsiteX5" fmla="*/ 232353 w 355700"/>
                    <a:gd name="connsiteY5" fmla="*/ 269696 h 623177"/>
                    <a:gd name="connsiteX6" fmla="*/ 130601 w 355700"/>
                    <a:gd name="connsiteY6" fmla="*/ 599384 h 623177"/>
                    <a:gd name="connsiteX7" fmla="*/ 19 w 355700"/>
                    <a:gd name="connsiteY7" fmla="*/ 559384 h 623177"/>
                    <a:gd name="connsiteX8" fmla="*/ 139885 w 355700"/>
                    <a:gd name="connsiteY8" fmla="*/ 256857 h 623177"/>
                    <a:gd name="connsiteX9" fmla="*/ 133763 w 355700"/>
                    <a:gd name="connsiteY9" fmla="*/ 196489 h 623177"/>
                    <a:gd name="connsiteX10" fmla="*/ 93481 w 355700"/>
                    <a:gd name="connsiteY10" fmla="*/ 38099 h 623177"/>
                    <a:gd name="connsiteX11" fmla="*/ 106379 w 355700"/>
                    <a:gd name="connsiteY11" fmla="*/ 459 h 623177"/>
                    <a:gd name="connsiteX0" fmla="*/ 106440 w 355761"/>
                    <a:gd name="connsiteY0" fmla="*/ 459 h 622651"/>
                    <a:gd name="connsiteX1" fmla="*/ 136341 w 355761"/>
                    <a:gd name="connsiteY1" fmla="*/ 28835 h 622651"/>
                    <a:gd name="connsiteX2" fmla="*/ 162083 w 355761"/>
                    <a:gd name="connsiteY2" fmla="*/ 106454 h 622651"/>
                    <a:gd name="connsiteX3" fmla="*/ 233277 w 355761"/>
                    <a:gd name="connsiteY3" fmla="*/ 199749 h 622651"/>
                    <a:gd name="connsiteX4" fmla="*/ 355541 w 355761"/>
                    <a:gd name="connsiteY4" fmla="*/ 245410 h 622651"/>
                    <a:gd name="connsiteX5" fmla="*/ 232414 w 355761"/>
                    <a:gd name="connsiteY5" fmla="*/ 269696 h 622651"/>
                    <a:gd name="connsiteX6" fmla="*/ 130662 w 355761"/>
                    <a:gd name="connsiteY6" fmla="*/ 599384 h 622651"/>
                    <a:gd name="connsiteX7" fmla="*/ 80 w 355761"/>
                    <a:gd name="connsiteY7" fmla="*/ 559384 h 622651"/>
                    <a:gd name="connsiteX8" fmla="*/ 139946 w 355761"/>
                    <a:gd name="connsiteY8" fmla="*/ 256857 h 622651"/>
                    <a:gd name="connsiteX9" fmla="*/ 133824 w 355761"/>
                    <a:gd name="connsiteY9" fmla="*/ 196489 h 622651"/>
                    <a:gd name="connsiteX10" fmla="*/ 93542 w 355761"/>
                    <a:gd name="connsiteY10" fmla="*/ 38099 h 622651"/>
                    <a:gd name="connsiteX11" fmla="*/ 106440 w 355761"/>
                    <a:gd name="connsiteY11" fmla="*/ 459 h 622651"/>
                    <a:gd name="connsiteX0" fmla="*/ 106440 w 355543"/>
                    <a:gd name="connsiteY0" fmla="*/ 459 h 622227"/>
                    <a:gd name="connsiteX1" fmla="*/ 136341 w 355543"/>
                    <a:gd name="connsiteY1" fmla="*/ 28835 h 622227"/>
                    <a:gd name="connsiteX2" fmla="*/ 162083 w 355543"/>
                    <a:gd name="connsiteY2" fmla="*/ 106454 h 622227"/>
                    <a:gd name="connsiteX3" fmla="*/ 233277 w 355543"/>
                    <a:gd name="connsiteY3" fmla="*/ 199749 h 622227"/>
                    <a:gd name="connsiteX4" fmla="*/ 355541 w 355543"/>
                    <a:gd name="connsiteY4" fmla="*/ 245410 h 622227"/>
                    <a:gd name="connsiteX5" fmla="*/ 230121 w 355543"/>
                    <a:gd name="connsiteY5" fmla="*/ 275428 h 622227"/>
                    <a:gd name="connsiteX6" fmla="*/ 130662 w 355543"/>
                    <a:gd name="connsiteY6" fmla="*/ 599384 h 622227"/>
                    <a:gd name="connsiteX7" fmla="*/ 80 w 355543"/>
                    <a:gd name="connsiteY7" fmla="*/ 559384 h 622227"/>
                    <a:gd name="connsiteX8" fmla="*/ 139946 w 355543"/>
                    <a:gd name="connsiteY8" fmla="*/ 256857 h 622227"/>
                    <a:gd name="connsiteX9" fmla="*/ 133824 w 355543"/>
                    <a:gd name="connsiteY9" fmla="*/ 196489 h 622227"/>
                    <a:gd name="connsiteX10" fmla="*/ 93542 w 355543"/>
                    <a:gd name="connsiteY10" fmla="*/ 38099 h 622227"/>
                    <a:gd name="connsiteX11" fmla="*/ 106440 w 355543"/>
                    <a:gd name="connsiteY11" fmla="*/ 459 h 622227"/>
                    <a:gd name="connsiteX0" fmla="*/ 106440 w 355544"/>
                    <a:gd name="connsiteY0" fmla="*/ 459 h 622227"/>
                    <a:gd name="connsiteX1" fmla="*/ 136341 w 355544"/>
                    <a:gd name="connsiteY1" fmla="*/ 28835 h 622227"/>
                    <a:gd name="connsiteX2" fmla="*/ 162083 w 355544"/>
                    <a:gd name="connsiteY2" fmla="*/ 106454 h 622227"/>
                    <a:gd name="connsiteX3" fmla="*/ 233277 w 355544"/>
                    <a:gd name="connsiteY3" fmla="*/ 199749 h 622227"/>
                    <a:gd name="connsiteX4" fmla="*/ 355541 w 355544"/>
                    <a:gd name="connsiteY4" fmla="*/ 245410 h 622227"/>
                    <a:gd name="connsiteX5" fmla="*/ 230121 w 355544"/>
                    <a:gd name="connsiteY5" fmla="*/ 275428 h 622227"/>
                    <a:gd name="connsiteX6" fmla="*/ 130662 w 355544"/>
                    <a:gd name="connsiteY6" fmla="*/ 599384 h 622227"/>
                    <a:gd name="connsiteX7" fmla="*/ 80 w 355544"/>
                    <a:gd name="connsiteY7" fmla="*/ 559384 h 622227"/>
                    <a:gd name="connsiteX8" fmla="*/ 139946 w 355544"/>
                    <a:gd name="connsiteY8" fmla="*/ 256857 h 622227"/>
                    <a:gd name="connsiteX9" fmla="*/ 133824 w 355544"/>
                    <a:gd name="connsiteY9" fmla="*/ 196489 h 622227"/>
                    <a:gd name="connsiteX10" fmla="*/ 93542 w 355544"/>
                    <a:gd name="connsiteY10" fmla="*/ 38099 h 622227"/>
                    <a:gd name="connsiteX11" fmla="*/ 106440 w 355544"/>
                    <a:gd name="connsiteY11" fmla="*/ 459 h 622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55544" h="622227">
                      <a:moveTo>
                        <a:pt x="106440" y="459"/>
                      </a:moveTo>
                      <a:cubicBezTo>
                        <a:pt x="117012" y="-2805"/>
                        <a:pt x="130016" y="11792"/>
                        <a:pt x="136341" y="28835"/>
                      </a:cubicBezTo>
                      <a:cubicBezTo>
                        <a:pt x="142666" y="45878"/>
                        <a:pt x="153502" y="80581"/>
                        <a:pt x="162083" y="106454"/>
                      </a:cubicBezTo>
                      <a:cubicBezTo>
                        <a:pt x="185814" y="137552"/>
                        <a:pt x="204473" y="174010"/>
                        <a:pt x="233277" y="199749"/>
                      </a:cubicBezTo>
                      <a:cubicBezTo>
                        <a:pt x="269820" y="219469"/>
                        <a:pt x="354920" y="221333"/>
                        <a:pt x="355541" y="245410"/>
                      </a:cubicBezTo>
                      <a:cubicBezTo>
                        <a:pt x="356162" y="269487"/>
                        <a:pt x="271163" y="267333"/>
                        <a:pt x="230121" y="275428"/>
                      </a:cubicBezTo>
                      <a:cubicBezTo>
                        <a:pt x="196204" y="385324"/>
                        <a:pt x="169002" y="552058"/>
                        <a:pt x="130662" y="599384"/>
                      </a:cubicBezTo>
                      <a:cubicBezTo>
                        <a:pt x="92322" y="646710"/>
                        <a:pt x="3119" y="614179"/>
                        <a:pt x="80" y="559384"/>
                      </a:cubicBezTo>
                      <a:cubicBezTo>
                        <a:pt x="-2959" y="504589"/>
                        <a:pt x="80389" y="371252"/>
                        <a:pt x="139946" y="256857"/>
                      </a:cubicBezTo>
                      <a:lnTo>
                        <a:pt x="133824" y="196489"/>
                      </a:lnTo>
                      <a:cubicBezTo>
                        <a:pt x="120397" y="143692"/>
                        <a:pt x="99868" y="60301"/>
                        <a:pt x="93542" y="38099"/>
                      </a:cubicBezTo>
                      <a:cubicBezTo>
                        <a:pt x="87216" y="15897"/>
                        <a:pt x="95868" y="3723"/>
                        <a:pt x="106440" y="45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569" name="グループ化 568">
              <a:extLst>
                <a:ext uri="{FF2B5EF4-FFF2-40B4-BE49-F238E27FC236}">
                  <a16:creationId xmlns:a16="http://schemas.microsoft.com/office/drawing/2014/main" id="{51EA6130-50DD-4920-A33D-BC412E4F598D}"/>
                </a:ext>
              </a:extLst>
            </p:cNvPr>
            <p:cNvGrpSpPr/>
            <p:nvPr/>
          </p:nvGrpSpPr>
          <p:grpSpPr>
            <a:xfrm>
              <a:off x="4396223" y="5229200"/>
              <a:ext cx="1108891" cy="463095"/>
              <a:chOff x="662423" y="3416873"/>
              <a:chExt cx="1108891" cy="463095"/>
            </a:xfrm>
          </p:grpSpPr>
          <p:grpSp>
            <p:nvGrpSpPr>
              <p:cNvPr id="570" name="グループ化 569">
                <a:extLst>
                  <a:ext uri="{FF2B5EF4-FFF2-40B4-BE49-F238E27FC236}">
                    <a16:creationId xmlns:a16="http://schemas.microsoft.com/office/drawing/2014/main" id="{A7C9E9F5-36BF-4A84-87D0-F090285BA653}"/>
                  </a:ext>
                </a:extLst>
              </p:cNvPr>
              <p:cNvGrpSpPr/>
              <p:nvPr/>
            </p:nvGrpSpPr>
            <p:grpSpPr>
              <a:xfrm>
                <a:off x="15387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579" name="フリーフォーム: 図形 578">
                  <a:extLst>
                    <a:ext uri="{FF2B5EF4-FFF2-40B4-BE49-F238E27FC236}">
                      <a16:creationId xmlns:a16="http://schemas.microsoft.com/office/drawing/2014/main" id="{650B2E47-562B-4DB7-BF7C-2F0F5C118D27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0" name="フリーフォーム: 図形 579">
                  <a:extLst>
                    <a:ext uri="{FF2B5EF4-FFF2-40B4-BE49-F238E27FC236}">
                      <a16:creationId xmlns:a16="http://schemas.microsoft.com/office/drawing/2014/main" id="{EEB0E300-EEAD-4429-A7F4-04B742530413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71" name="グループ化 570">
                <a:extLst>
                  <a:ext uri="{FF2B5EF4-FFF2-40B4-BE49-F238E27FC236}">
                    <a16:creationId xmlns:a16="http://schemas.microsoft.com/office/drawing/2014/main" id="{F6D42B96-B20B-40DD-8E08-C752E14FBACA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577" name="フリーフォーム: 図形 576">
                  <a:extLst>
                    <a:ext uri="{FF2B5EF4-FFF2-40B4-BE49-F238E27FC236}">
                      <a16:creationId xmlns:a16="http://schemas.microsoft.com/office/drawing/2014/main" id="{F10C4681-B6DF-41CC-9F96-A83AB3743401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8" name="フリーフォーム: 図形 577">
                  <a:extLst>
                    <a:ext uri="{FF2B5EF4-FFF2-40B4-BE49-F238E27FC236}">
                      <a16:creationId xmlns:a16="http://schemas.microsoft.com/office/drawing/2014/main" id="{99B67982-58EB-4CE9-AC17-47CA4A993F31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72" name="グループ化 571">
                <a:extLst>
                  <a:ext uri="{FF2B5EF4-FFF2-40B4-BE49-F238E27FC236}">
                    <a16:creationId xmlns:a16="http://schemas.microsoft.com/office/drawing/2014/main" id="{09168DB4-F9F6-4E26-A6ED-C229A6BB1688}"/>
                  </a:ext>
                </a:extLst>
              </p:cNvPr>
              <p:cNvGrpSpPr/>
              <p:nvPr/>
            </p:nvGrpSpPr>
            <p:grpSpPr>
              <a:xfrm>
                <a:off x="739261" y="3699285"/>
                <a:ext cx="1032053" cy="180683"/>
                <a:chOff x="1304620" y="3360848"/>
                <a:chExt cx="1528052" cy="267518"/>
              </a:xfrm>
            </p:grpSpPr>
            <p:sp>
              <p:nvSpPr>
                <p:cNvPr id="573" name="フリーフォーム: 図形 572">
                  <a:extLst>
                    <a:ext uri="{FF2B5EF4-FFF2-40B4-BE49-F238E27FC236}">
                      <a16:creationId xmlns:a16="http://schemas.microsoft.com/office/drawing/2014/main" id="{DD837406-DD80-4ED9-845D-8E13D50661C3}"/>
                    </a:ext>
                  </a:extLst>
                </p:cNvPr>
                <p:cNvSpPr/>
                <p:nvPr/>
              </p:nvSpPr>
              <p:spPr bwMode="auto">
                <a:xfrm>
                  <a:off x="1304620" y="3360852"/>
                  <a:ext cx="140458" cy="26751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4" name="フリーフォーム: 図形 573">
                  <a:extLst>
                    <a:ext uri="{FF2B5EF4-FFF2-40B4-BE49-F238E27FC236}">
                      <a16:creationId xmlns:a16="http://schemas.microsoft.com/office/drawing/2014/main" id="{E3E11A2C-3237-49F6-83CF-741CFF8A48E9}"/>
                    </a:ext>
                  </a:extLst>
                </p:cNvPr>
                <p:cNvSpPr/>
                <p:nvPr/>
              </p:nvSpPr>
              <p:spPr bwMode="auto">
                <a:xfrm>
                  <a:off x="1441778" y="3360848"/>
                  <a:ext cx="140458" cy="26751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5" name="フリーフォーム: 図形 574">
                  <a:extLst>
                    <a:ext uri="{FF2B5EF4-FFF2-40B4-BE49-F238E27FC236}">
                      <a16:creationId xmlns:a16="http://schemas.microsoft.com/office/drawing/2014/main" id="{80AA668D-1578-4CA2-BB29-00971513500C}"/>
                    </a:ext>
                  </a:extLst>
                </p:cNvPr>
                <p:cNvSpPr/>
                <p:nvPr/>
              </p:nvSpPr>
              <p:spPr bwMode="auto">
                <a:xfrm>
                  <a:off x="2555056" y="3360852"/>
                  <a:ext cx="140458" cy="26751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6" name="フリーフォーム: 図形 575">
                  <a:extLst>
                    <a:ext uri="{FF2B5EF4-FFF2-40B4-BE49-F238E27FC236}">
                      <a16:creationId xmlns:a16="http://schemas.microsoft.com/office/drawing/2014/main" id="{0729ED26-ED6E-4B50-A0B4-A101FCC0D8BB}"/>
                    </a:ext>
                  </a:extLst>
                </p:cNvPr>
                <p:cNvSpPr/>
                <p:nvPr/>
              </p:nvSpPr>
              <p:spPr bwMode="auto">
                <a:xfrm>
                  <a:off x="2692214" y="3360848"/>
                  <a:ext cx="140458" cy="26751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616" name="グループ化 615">
            <a:extLst>
              <a:ext uri="{FF2B5EF4-FFF2-40B4-BE49-F238E27FC236}">
                <a16:creationId xmlns:a16="http://schemas.microsoft.com/office/drawing/2014/main" id="{72CECE58-F3FD-4D84-8E44-F4533FF800D9}"/>
              </a:ext>
            </a:extLst>
          </p:cNvPr>
          <p:cNvGrpSpPr/>
          <p:nvPr/>
        </p:nvGrpSpPr>
        <p:grpSpPr>
          <a:xfrm>
            <a:off x="2169145" y="4878025"/>
            <a:ext cx="1777206" cy="1180230"/>
            <a:chOff x="2169145" y="4878025"/>
            <a:chExt cx="1777206" cy="1180230"/>
          </a:xfrm>
        </p:grpSpPr>
        <p:sp>
          <p:nvSpPr>
            <p:cNvPr id="617" name="フリーフォーム: 図形 616">
              <a:extLst>
                <a:ext uri="{FF2B5EF4-FFF2-40B4-BE49-F238E27FC236}">
                  <a16:creationId xmlns:a16="http://schemas.microsoft.com/office/drawing/2014/main" id="{C5EC8CB5-072A-4B32-9207-C3050FBC5AEB}"/>
                </a:ext>
              </a:extLst>
            </p:cNvPr>
            <p:cNvSpPr/>
            <p:nvPr/>
          </p:nvSpPr>
          <p:spPr bwMode="auto">
            <a:xfrm flipH="1">
              <a:off x="3118539" y="4950035"/>
              <a:ext cx="488211" cy="294311"/>
            </a:xfrm>
            <a:custGeom>
              <a:avLst/>
              <a:gdLst>
                <a:gd name="connsiteX0" fmla="*/ 298577 w 601163"/>
                <a:gd name="connsiteY0" fmla="*/ 85 h 315654"/>
                <a:gd name="connsiteX1" fmla="*/ 353517 w 601163"/>
                <a:gd name="connsiteY1" fmla="*/ 41618 h 315654"/>
                <a:gd name="connsiteX2" fmla="*/ 437260 w 601163"/>
                <a:gd name="connsiteY2" fmla="*/ 89350 h 315654"/>
                <a:gd name="connsiteX3" fmla="*/ 441886 w 601163"/>
                <a:gd name="connsiteY3" fmla="*/ 91839 h 315654"/>
                <a:gd name="connsiteX4" fmla="*/ 445567 w 601163"/>
                <a:gd name="connsiteY4" fmla="*/ 92303 h 315654"/>
                <a:gd name="connsiteX5" fmla="*/ 483262 w 601163"/>
                <a:gd name="connsiteY5" fmla="*/ 131660 h 315654"/>
                <a:gd name="connsiteX6" fmla="*/ 567005 w 601163"/>
                <a:gd name="connsiteY6" fmla="*/ 179392 h 315654"/>
                <a:gd name="connsiteX7" fmla="*/ 600974 w 601163"/>
                <a:gd name="connsiteY7" fmla="*/ 219051 h 315654"/>
                <a:gd name="connsiteX8" fmla="*/ 586346 w 601163"/>
                <a:gd name="connsiteY8" fmla="*/ 258839 h 315654"/>
                <a:gd name="connsiteX9" fmla="*/ 597272 w 601163"/>
                <a:gd name="connsiteY9" fmla="*/ 305555 h 315654"/>
                <a:gd name="connsiteX10" fmla="*/ 591060 w 601163"/>
                <a:gd name="connsiteY10" fmla="*/ 315654 h 315654"/>
                <a:gd name="connsiteX11" fmla="*/ 26144 w 601163"/>
                <a:gd name="connsiteY11" fmla="*/ 315654 h 315654"/>
                <a:gd name="connsiteX12" fmla="*/ 25310 w 601163"/>
                <a:gd name="connsiteY12" fmla="*/ 311584 h 315654"/>
                <a:gd name="connsiteX13" fmla="*/ 25194 w 601163"/>
                <a:gd name="connsiteY13" fmla="*/ 311466 h 315654"/>
                <a:gd name="connsiteX14" fmla="*/ 8548 w 601163"/>
                <a:gd name="connsiteY14" fmla="*/ 294599 h 315654"/>
                <a:gd name="connsiteX15" fmla="*/ 410 w 601163"/>
                <a:gd name="connsiteY15" fmla="*/ 270053 h 315654"/>
                <a:gd name="connsiteX16" fmla="*/ 7502 w 601163"/>
                <a:gd name="connsiteY16" fmla="*/ 232766 h 315654"/>
                <a:gd name="connsiteX17" fmla="*/ 6407 w 601163"/>
                <a:gd name="connsiteY17" fmla="*/ 173041 h 315654"/>
                <a:gd name="connsiteX18" fmla="*/ 60338 w 601163"/>
                <a:gd name="connsiteY18" fmla="*/ 133234 h 315654"/>
                <a:gd name="connsiteX19" fmla="*/ 83477 w 601163"/>
                <a:gd name="connsiteY19" fmla="*/ 93881 h 315654"/>
                <a:gd name="connsiteX20" fmla="*/ 113054 w 601163"/>
                <a:gd name="connsiteY20" fmla="*/ 86347 h 315654"/>
                <a:gd name="connsiteX21" fmla="*/ 127491 w 601163"/>
                <a:gd name="connsiteY21" fmla="*/ 94260 h 315654"/>
                <a:gd name="connsiteX22" fmla="*/ 138954 w 601163"/>
                <a:gd name="connsiteY22" fmla="*/ 78646 h 315654"/>
                <a:gd name="connsiteX23" fmla="*/ 170969 w 601163"/>
                <a:gd name="connsiteY23" fmla="*/ 68690 h 315654"/>
                <a:gd name="connsiteX24" fmla="*/ 194109 w 601163"/>
                <a:gd name="connsiteY24" fmla="*/ 29338 h 315654"/>
                <a:gd name="connsiteX25" fmla="*/ 251272 w 601163"/>
                <a:gd name="connsiteY25" fmla="*/ 36926 h 315654"/>
                <a:gd name="connsiteX26" fmla="*/ 298577 w 601163"/>
                <a:gd name="connsiteY26" fmla="*/ 85 h 315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601163" h="315654">
                  <a:moveTo>
                    <a:pt x="298577" y="85"/>
                  </a:moveTo>
                  <a:cubicBezTo>
                    <a:pt x="322227" y="-1342"/>
                    <a:pt x="344151" y="15229"/>
                    <a:pt x="353517" y="41618"/>
                  </a:cubicBezTo>
                  <a:cubicBezTo>
                    <a:pt x="387472" y="26306"/>
                    <a:pt x="425250" y="47835"/>
                    <a:pt x="437260" y="89350"/>
                  </a:cubicBezTo>
                  <a:lnTo>
                    <a:pt x="441886" y="91839"/>
                  </a:lnTo>
                  <a:lnTo>
                    <a:pt x="445567" y="92303"/>
                  </a:lnTo>
                  <a:cubicBezTo>
                    <a:pt x="462149" y="97600"/>
                    <a:pt x="476237" y="111869"/>
                    <a:pt x="483262" y="131660"/>
                  </a:cubicBezTo>
                  <a:cubicBezTo>
                    <a:pt x="517217" y="116349"/>
                    <a:pt x="554995" y="137877"/>
                    <a:pt x="567005" y="179392"/>
                  </a:cubicBezTo>
                  <a:cubicBezTo>
                    <a:pt x="584803" y="180887"/>
                    <a:pt x="599168" y="197655"/>
                    <a:pt x="600974" y="219051"/>
                  </a:cubicBezTo>
                  <a:cubicBezTo>
                    <a:pt x="602285" y="234531"/>
                    <a:pt x="596727" y="249654"/>
                    <a:pt x="586346" y="258839"/>
                  </a:cubicBezTo>
                  <a:cubicBezTo>
                    <a:pt x="597321" y="270388"/>
                    <a:pt x="601614" y="288741"/>
                    <a:pt x="597272" y="305555"/>
                  </a:cubicBezTo>
                  <a:lnTo>
                    <a:pt x="591060" y="315654"/>
                  </a:lnTo>
                  <a:lnTo>
                    <a:pt x="26144" y="315654"/>
                  </a:lnTo>
                  <a:lnTo>
                    <a:pt x="25310" y="311584"/>
                  </a:lnTo>
                  <a:lnTo>
                    <a:pt x="25194" y="311466"/>
                  </a:lnTo>
                  <a:lnTo>
                    <a:pt x="8548" y="294599"/>
                  </a:lnTo>
                  <a:cubicBezTo>
                    <a:pt x="4267" y="287459"/>
                    <a:pt x="1423" y="279058"/>
                    <a:pt x="410" y="270053"/>
                  </a:cubicBezTo>
                  <a:cubicBezTo>
                    <a:pt x="-1064" y="256979"/>
                    <a:pt x="1457" y="243715"/>
                    <a:pt x="7502" y="232766"/>
                  </a:cubicBezTo>
                  <a:cubicBezTo>
                    <a:pt x="-396" y="214070"/>
                    <a:pt x="-797" y="192071"/>
                    <a:pt x="6407" y="173041"/>
                  </a:cubicBezTo>
                  <a:cubicBezTo>
                    <a:pt x="15983" y="147740"/>
                    <a:pt x="37298" y="132008"/>
                    <a:pt x="60338" y="133234"/>
                  </a:cubicBezTo>
                  <a:cubicBezTo>
                    <a:pt x="62975" y="116683"/>
                    <a:pt x="71417" y="102337"/>
                    <a:pt x="83477" y="93881"/>
                  </a:cubicBezTo>
                  <a:cubicBezTo>
                    <a:pt x="92640" y="87456"/>
                    <a:pt x="103012" y="85014"/>
                    <a:pt x="113054" y="86347"/>
                  </a:cubicBezTo>
                  <a:lnTo>
                    <a:pt x="127491" y="94260"/>
                  </a:lnTo>
                  <a:lnTo>
                    <a:pt x="138954" y="78646"/>
                  </a:lnTo>
                  <a:cubicBezTo>
                    <a:pt x="148360" y="71704"/>
                    <a:pt x="159449" y="68077"/>
                    <a:pt x="170969" y="68690"/>
                  </a:cubicBezTo>
                  <a:cubicBezTo>
                    <a:pt x="173607" y="52140"/>
                    <a:pt x="182048" y="37794"/>
                    <a:pt x="194109" y="29338"/>
                  </a:cubicBezTo>
                  <a:cubicBezTo>
                    <a:pt x="212433" y="16488"/>
                    <a:pt x="235599" y="19567"/>
                    <a:pt x="251272" y="36926"/>
                  </a:cubicBezTo>
                  <a:cubicBezTo>
                    <a:pt x="260498" y="15322"/>
                    <a:pt x="278508" y="1296"/>
                    <a:pt x="298577" y="85"/>
                  </a:cubicBezTo>
                  <a:close/>
                </a:path>
              </a:pathLst>
            </a:custGeom>
            <a:pattFill prst="smConfetti">
              <a:fgClr>
                <a:srgbClr val="00B050"/>
              </a:fgClr>
              <a:bgClr>
                <a:srgbClr val="00660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18" name="フリーフォーム: 図形 617">
              <a:extLst>
                <a:ext uri="{FF2B5EF4-FFF2-40B4-BE49-F238E27FC236}">
                  <a16:creationId xmlns:a16="http://schemas.microsoft.com/office/drawing/2014/main" id="{32DFB5BC-DAA9-4779-BE19-C21751919D8A}"/>
                </a:ext>
              </a:extLst>
            </p:cNvPr>
            <p:cNvSpPr/>
            <p:nvPr/>
          </p:nvSpPr>
          <p:spPr bwMode="auto">
            <a:xfrm flipH="1">
              <a:off x="3316484" y="5063688"/>
              <a:ext cx="428838" cy="315654"/>
            </a:xfrm>
            <a:custGeom>
              <a:avLst/>
              <a:gdLst>
                <a:gd name="connsiteX0" fmla="*/ 298577 w 601163"/>
                <a:gd name="connsiteY0" fmla="*/ 85 h 315654"/>
                <a:gd name="connsiteX1" fmla="*/ 353517 w 601163"/>
                <a:gd name="connsiteY1" fmla="*/ 41618 h 315654"/>
                <a:gd name="connsiteX2" fmla="*/ 437260 w 601163"/>
                <a:gd name="connsiteY2" fmla="*/ 89350 h 315654"/>
                <a:gd name="connsiteX3" fmla="*/ 441886 w 601163"/>
                <a:gd name="connsiteY3" fmla="*/ 91839 h 315654"/>
                <a:gd name="connsiteX4" fmla="*/ 445567 w 601163"/>
                <a:gd name="connsiteY4" fmla="*/ 92303 h 315654"/>
                <a:gd name="connsiteX5" fmla="*/ 483262 w 601163"/>
                <a:gd name="connsiteY5" fmla="*/ 131660 h 315654"/>
                <a:gd name="connsiteX6" fmla="*/ 567005 w 601163"/>
                <a:gd name="connsiteY6" fmla="*/ 179392 h 315654"/>
                <a:gd name="connsiteX7" fmla="*/ 600974 w 601163"/>
                <a:gd name="connsiteY7" fmla="*/ 219051 h 315654"/>
                <a:gd name="connsiteX8" fmla="*/ 586346 w 601163"/>
                <a:gd name="connsiteY8" fmla="*/ 258839 h 315654"/>
                <a:gd name="connsiteX9" fmla="*/ 597272 w 601163"/>
                <a:gd name="connsiteY9" fmla="*/ 305555 h 315654"/>
                <a:gd name="connsiteX10" fmla="*/ 591060 w 601163"/>
                <a:gd name="connsiteY10" fmla="*/ 315654 h 315654"/>
                <a:gd name="connsiteX11" fmla="*/ 26144 w 601163"/>
                <a:gd name="connsiteY11" fmla="*/ 315654 h 315654"/>
                <a:gd name="connsiteX12" fmla="*/ 25310 w 601163"/>
                <a:gd name="connsiteY12" fmla="*/ 311584 h 315654"/>
                <a:gd name="connsiteX13" fmla="*/ 25194 w 601163"/>
                <a:gd name="connsiteY13" fmla="*/ 311466 h 315654"/>
                <a:gd name="connsiteX14" fmla="*/ 8548 w 601163"/>
                <a:gd name="connsiteY14" fmla="*/ 294599 h 315654"/>
                <a:gd name="connsiteX15" fmla="*/ 410 w 601163"/>
                <a:gd name="connsiteY15" fmla="*/ 270053 h 315654"/>
                <a:gd name="connsiteX16" fmla="*/ 7502 w 601163"/>
                <a:gd name="connsiteY16" fmla="*/ 232766 h 315654"/>
                <a:gd name="connsiteX17" fmla="*/ 6407 w 601163"/>
                <a:gd name="connsiteY17" fmla="*/ 173041 h 315654"/>
                <a:gd name="connsiteX18" fmla="*/ 60338 w 601163"/>
                <a:gd name="connsiteY18" fmla="*/ 133234 h 315654"/>
                <a:gd name="connsiteX19" fmla="*/ 83477 w 601163"/>
                <a:gd name="connsiteY19" fmla="*/ 93881 h 315654"/>
                <a:gd name="connsiteX20" fmla="*/ 113054 w 601163"/>
                <a:gd name="connsiteY20" fmla="*/ 86347 h 315654"/>
                <a:gd name="connsiteX21" fmla="*/ 127491 w 601163"/>
                <a:gd name="connsiteY21" fmla="*/ 94260 h 315654"/>
                <a:gd name="connsiteX22" fmla="*/ 138954 w 601163"/>
                <a:gd name="connsiteY22" fmla="*/ 78646 h 315654"/>
                <a:gd name="connsiteX23" fmla="*/ 170969 w 601163"/>
                <a:gd name="connsiteY23" fmla="*/ 68690 h 315654"/>
                <a:gd name="connsiteX24" fmla="*/ 194109 w 601163"/>
                <a:gd name="connsiteY24" fmla="*/ 29338 h 315654"/>
                <a:gd name="connsiteX25" fmla="*/ 251272 w 601163"/>
                <a:gd name="connsiteY25" fmla="*/ 36926 h 315654"/>
                <a:gd name="connsiteX26" fmla="*/ 298577 w 601163"/>
                <a:gd name="connsiteY26" fmla="*/ 85 h 315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601163" h="315654">
                  <a:moveTo>
                    <a:pt x="298577" y="85"/>
                  </a:moveTo>
                  <a:cubicBezTo>
                    <a:pt x="322227" y="-1342"/>
                    <a:pt x="344151" y="15229"/>
                    <a:pt x="353517" y="41618"/>
                  </a:cubicBezTo>
                  <a:cubicBezTo>
                    <a:pt x="387472" y="26306"/>
                    <a:pt x="425250" y="47835"/>
                    <a:pt x="437260" y="89350"/>
                  </a:cubicBezTo>
                  <a:lnTo>
                    <a:pt x="441886" y="91839"/>
                  </a:lnTo>
                  <a:lnTo>
                    <a:pt x="445567" y="92303"/>
                  </a:lnTo>
                  <a:cubicBezTo>
                    <a:pt x="462149" y="97600"/>
                    <a:pt x="476237" y="111869"/>
                    <a:pt x="483262" y="131660"/>
                  </a:cubicBezTo>
                  <a:cubicBezTo>
                    <a:pt x="517217" y="116349"/>
                    <a:pt x="554995" y="137877"/>
                    <a:pt x="567005" y="179392"/>
                  </a:cubicBezTo>
                  <a:cubicBezTo>
                    <a:pt x="584803" y="180887"/>
                    <a:pt x="599168" y="197655"/>
                    <a:pt x="600974" y="219051"/>
                  </a:cubicBezTo>
                  <a:cubicBezTo>
                    <a:pt x="602285" y="234531"/>
                    <a:pt x="596727" y="249654"/>
                    <a:pt x="586346" y="258839"/>
                  </a:cubicBezTo>
                  <a:cubicBezTo>
                    <a:pt x="597321" y="270388"/>
                    <a:pt x="601614" y="288741"/>
                    <a:pt x="597272" y="305555"/>
                  </a:cubicBezTo>
                  <a:lnTo>
                    <a:pt x="591060" y="315654"/>
                  </a:lnTo>
                  <a:lnTo>
                    <a:pt x="26144" y="315654"/>
                  </a:lnTo>
                  <a:lnTo>
                    <a:pt x="25310" y="311584"/>
                  </a:lnTo>
                  <a:lnTo>
                    <a:pt x="25194" y="311466"/>
                  </a:lnTo>
                  <a:lnTo>
                    <a:pt x="8548" y="294599"/>
                  </a:lnTo>
                  <a:cubicBezTo>
                    <a:pt x="4267" y="287459"/>
                    <a:pt x="1423" y="279058"/>
                    <a:pt x="410" y="270053"/>
                  </a:cubicBezTo>
                  <a:cubicBezTo>
                    <a:pt x="-1064" y="256979"/>
                    <a:pt x="1457" y="243715"/>
                    <a:pt x="7502" y="232766"/>
                  </a:cubicBezTo>
                  <a:cubicBezTo>
                    <a:pt x="-396" y="214070"/>
                    <a:pt x="-797" y="192071"/>
                    <a:pt x="6407" y="173041"/>
                  </a:cubicBezTo>
                  <a:cubicBezTo>
                    <a:pt x="15983" y="147740"/>
                    <a:pt x="37298" y="132008"/>
                    <a:pt x="60338" y="133234"/>
                  </a:cubicBezTo>
                  <a:cubicBezTo>
                    <a:pt x="62975" y="116683"/>
                    <a:pt x="71417" y="102337"/>
                    <a:pt x="83477" y="93881"/>
                  </a:cubicBezTo>
                  <a:cubicBezTo>
                    <a:pt x="92640" y="87456"/>
                    <a:pt x="103012" y="85014"/>
                    <a:pt x="113054" y="86347"/>
                  </a:cubicBezTo>
                  <a:lnTo>
                    <a:pt x="127491" y="94260"/>
                  </a:lnTo>
                  <a:lnTo>
                    <a:pt x="138954" y="78646"/>
                  </a:lnTo>
                  <a:cubicBezTo>
                    <a:pt x="148360" y="71704"/>
                    <a:pt x="159449" y="68077"/>
                    <a:pt x="170969" y="68690"/>
                  </a:cubicBezTo>
                  <a:cubicBezTo>
                    <a:pt x="173607" y="52140"/>
                    <a:pt x="182048" y="37794"/>
                    <a:pt x="194109" y="29338"/>
                  </a:cubicBezTo>
                  <a:cubicBezTo>
                    <a:pt x="212433" y="16488"/>
                    <a:pt x="235599" y="19567"/>
                    <a:pt x="251272" y="36926"/>
                  </a:cubicBezTo>
                  <a:cubicBezTo>
                    <a:pt x="260498" y="15322"/>
                    <a:pt x="278508" y="1296"/>
                    <a:pt x="298577" y="85"/>
                  </a:cubicBezTo>
                  <a:close/>
                </a:path>
              </a:pathLst>
            </a:custGeom>
            <a:pattFill prst="smConfetti">
              <a:fgClr>
                <a:srgbClr val="00B050"/>
              </a:fgClr>
              <a:bgClr>
                <a:srgbClr val="92D050"/>
              </a:bgClr>
            </a:patt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19" name="フリーフォーム: 図形 618">
              <a:extLst>
                <a:ext uri="{FF2B5EF4-FFF2-40B4-BE49-F238E27FC236}">
                  <a16:creationId xmlns:a16="http://schemas.microsoft.com/office/drawing/2014/main" id="{A6479DDC-91EE-4E7C-AC92-FD96F7C8B3EC}"/>
                </a:ext>
              </a:extLst>
            </p:cNvPr>
            <p:cNvSpPr/>
            <p:nvPr/>
          </p:nvSpPr>
          <p:spPr bwMode="auto">
            <a:xfrm flipH="1">
              <a:off x="2588206" y="4878025"/>
              <a:ext cx="601163" cy="362402"/>
            </a:xfrm>
            <a:custGeom>
              <a:avLst/>
              <a:gdLst>
                <a:gd name="connsiteX0" fmla="*/ 298577 w 601163"/>
                <a:gd name="connsiteY0" fmla="*/ 85 h 315654"/>
                <a:gd name="connsiteX1" fmla="*/ 353517 w 601163"/>
                <a:gd name="connsiteY1" fmla="*/ 41618 h 315654"/>
                <a:gd name="connsiteX2" fmla="*/ 437260 w 601163"/>
                <a:gd name="connsiteY2" fmla="*/ 89350 h 315654"/>
                <a:gd name="connsiteX3" fmla="*/ 441886 w 601163"/>
                <a:gd name="connsiteY3" fmla="*/ 91839 h 315654"/>
                <a:gd name="connsiteX4" fmla="*/ 445567 w 601163"/>
                <a:gd name="connsiteY4" fmla="*/ 92303 h 315654"/>
                <a:gd name="connsiteX5" fmla="*/ 483262 w 601163"/>
                <a:gd name="connsiteY5" fmla="*/ 131660 h 315654"/>
                <a:gd name="connsiteX6" fmla="*/ 567005 w 601163"/>
                <a:gd name="connsiteY6" fmla="*/ 179392 h 315654"/>
                <a:gd name="connsiteX7" fmla="*/ 600974 w 601163"/>
                <a:gd name="connsiteY7" fmla="*/ 219051 h 315654"/>
                <a:gd name="connsiteX8" fmla="*/ 586346 w 601163"/>
                <a:gd name="connsiteY8" fmla="*/ 258839 h 315654"/>
                <a:gd name="connsiteX9" fmla="*/ 597272 w 601163"/>
                <a:gd name="connsiteY9" fmla="*/ 305555 h 315654"/>
                <a:gd name="connsiteX10" fmla="*/ 591060 w 601163"/>
                <a:gd name="connsiteY10" fmla="*/ 315654 h 315654"/>
                <a:gd name="connsiteX11" fmla="*/ 26144 w 601163"/>
                <a:gd name="connsiteY11" fmla="*/ 315654 h 315654"/>
                <a:gd name="connsiteX12" fmla="*/ 25310 w 601163"/>
                <a:gd name="connsiteY12" fmla="*/ 311584 h 315654"/>
                <a:gd name="connsiteX13" fmla="*/ 25194 w 601163"/>
                <a:gd name="connsiteY13" fmla="*/ 311466 h 315654"/>
                <a:gd name="connsiteX14" fmla="*/ 8548 w 601163"/>
                <a:gd name="connsiteY14" fmla="*/ 294599 h 315654"/>
                <a:gd name="connsiteX15" fmla="*/ 410 w 601163"/>
                <a:gd name="connsiteY15" fmla="*/ 270053 h 315654"/>
                <a:gd name="connsiteX16" fmla="*/ 7502 w 601163"/>
                <a:gd name="connsiteY16" fmla="*/ 232766 h 315654"/>
                <a:gd name="connsiteX17" fmla="*/ 6407 w 601163"/>
                <a:gd name="connsiteY17" fmla="*/ 173041 h 315654"/>
                <a:gd name="connsiteX18" fmla="*/ 60338 w 601163"/>
                <a:gd name="connsiteY18" fmla="*/ 133234 h 315654"/>
                <a:gd name="connsiteX19" fmla="*/ 83477 w 601163"/>
                <a:gd name="connsiteY19" fmla="*/ 93881 h 315654"/>
                <a:gd name="connsiteX20" fmla="*/ 113054 w 601163"/>
                <a:gd name="connsiteY20" fmla="*/ 86347 h 315654"/>
                <a:gd name="connsiteX21" fmla="*/ 127491 w 601163"/>
                <a:gd name="connsiteY21" fmla="*/ 94260 h 315654"/>
                <a:gd name="connsiteX22" fmla="*/ 138954 w 601163"/>
                <a:gd name="connsiteY22" fmla="*/ 78646 h 315654"/>
                <a:gd name="connsiteX23" fmla="*/ 170969 w 601163"/>
                <a:gd name="connsiteY23" fmla="*/ 68690 h 315654"/>
                <a:gd name="connsiteX24" fmla="*/ 194109 w 601163"/>
                <a:gd name="connsiteY24" fmla="*/ 29338 h 315654"/>
                <a:gd name="connsiteX25" fmla="*/ 251272 w 601163"/>
                <a:gd name="connsiteY25" fmla="*/ 36926 h 315654"/>
                <a:gd name="connsiteX26" fmla="*/ 298577 w 601163"/>
                <a:gd name="connsiteY26" fmla="*/ 85 h 315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601163" h="315654">
                  <a:moveTo>
                    <a:pt x="298577" y="85"/>
                  </a:moveTo>
                  <a:cubicBezTo>
                    <a:pt x="322227" y="-1342"/>
                    <a:pt x="344151" y="15229"/>
                    <a:pt x="353517" y="41618"/>
                  </a:cubicBezTo>
                  <a:cubicBezTo>
                    <a:pt x="387472" y="26306"/>
                    <a:pt x="425250" y="47835"/>
                    <a:pt x="437260" y="89350"/>
                  </a:cubicBezTo>
                  <a:lnTo>
                    <a:pt x="441886" y="91839"/>
                  </a:lnTo>
                  <a:lnTo>
                    <a:pt x="445567" y="92303"/>
                  </a:lnTo>
                  <a:cubicBezTo>
                    <a:pt x="462149" y="97600"/>
                    <a:pt x="476237" y="111869"/>
                    <a:pt x="483262" y="131660"/>
                  </a:cubicBezTo>
                  <a:cubicBezTo>
                    <a:pt x="517217" y="116349"/>
                    <a:pt x="554995" y="137877"/>
                    <a:pt x="567005" y="179392"/>
                  </a:cubicBezTo>
                  <a:cubicBezTo>
                    <a:pt x="584803" y="180887"/>
                    <a:pt x="599168" y="197655"/>
                    <a:pt x="600974" y="219051"/>
                  </a:cubicBezTo>
                  <a:cubicBezTo>
                    <a:pt x="602285" y="234531"/>
                    <a:pt x="596727" y="249654"/>
                    <a:pt x="586346" y="258839"/>
                  </a:cubicBezTo>
                  <a:cubicBezTo>
                    <a:pt x="597321" y="270388"/>
                    <a:pt x="601614" y="288741"/>
                    <a:pt x="597272" y="305555"/>
                  </a:cubicBezTo>
                  <a:lnTo>
                    <a:pt x="591060" y="315654"/>
                  </a:lnTo>
                  <a:lnTo>
                    <a:pt x="26144" y="315654"/>
                  </a:lnTo>
                  <a:lnTo>
                    <a:pt x="25310" y="311584"/>
                  </a:lnTo>
                  <a:lnTo>
                    <a:pt x="25194" y="311466"/>
                  </a:lnTo>
                  <a:lnTo>
                    <a:pt x="8548" y="294599"/>
                  </a:lnTo>
                  <a:cubicBezTo>
                    <a:pt x="4267" y="287459"/>
                    <a:pt x="1423" y="279058"/>
                    <a:pt x="410" y="270053"/>
                  </a:cubicBezTo>
                  <a:cubicBezTo>
                    <a:pt x="-1064" y="256979"/>
                    <a:pt x="1457" y="243715"/>
                    <a:pt x="7502" y="232766"/>
                  </a:cubicBezTo>
                  <a:cubicBezTo>
                    <a:pt x="-396" y="214070"/>
                    <a:pt x="-797" y="192071"/>
                    <a:pt x="6407" y="173041"/>
                  </a:cubicBezTo>
                  <a:cubicBezTo>
                    <a:pt x="15983" y="147740"/>
                    <a:pt x="37298" y="132008"/>
                    <a:pt x="60338" y="133234"/>
                  </a:cubicBezTo>
                  <a:cubicBezTo>
                    <a:pt x="62975" y="116683"/>
                    <a:pt x="71417" y="102337"/>
                    <a:pt x="83477" y="93881"/>
                  </a:cubicBezTo>
                  <a:cubicBezTo>
                    <a:pt x="92640" y="87456"/>
                    <a:pt x="103012" y="85014"/>
                    <a:pt x="113054" y="86347"/>
                  </a:cubicBezTo>
                  <a:lnTo>
                    <a:pt x="127491" y="94260"/>
                  </a:lnTo>
                  <a:lnTo>
                    <a:pt x="138954" y="78646"/>
                  </a:lnTo>
                  <a:cubicBezTo>
                    <a:pt x="148360" y="71704"/>
                    <a:pt x="159449" y="68077"/>
                    <a:pt x="170969" y="68690"/>
                  </a:cubicBezTo>
                  <a:cubicBezTo>
                    <a:pt x="173607" y="52140"/>
                    <a:pt x="182048" y="37794"/>
                    <a:pt x="194109" y="29338"/>
                  </a:cubicBezTo>
                  <a:cubicBezTo>
                    <a:pt x="212433" y="16488"/>
                    <a:pt x="235599" y="19567"/>
                    <a:pt x="251272" y="36926"/>
                  </a:cubicBezTo>
                  <a:cubicBezTo>
                    <a:pt x="260498" y="15322"/>
                    <a:pt x="278508" y="1296"/>
                    <a:pt x="298577" y="85"/>
                  </a:cubicBezTo>
                  <a:close/>
                </a:path>
              </a:pathLst>
            </a:custGeom>
            <a:pattFill prst="smConfetti">
              <a:fgClr>
                <a:srgbClr val="00B050"/>
              </a:fgClr>
              <a:bgClr>
                <a:srgbClr val="00660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20" name="フリーフォーム: 図形 619">
              <a:extLst>
                <a:ext uri="{FF2B5EF4-FFF2-40B4-BE49-F238E27FC236}">
                  <a16:creationId xmlns:a16="http://schemas.microsoft.com/office/drawing/2014/main" id="{B916C379-D4E0-4CCD-931C-0CAB1016AF11}"/>
                </a:ext>
              </a:extLst>
            </p:cNvPr>
            <p:cNvSpPr/>
            <p:nvPr/>
          </p:nvSpPr>
          <p:spPr bwMode="auto">
            <a:xfrm>
              <a:off x="2378842" y="5020437"/>
              <a:ext cx="428838" cy="315654"/>
            </a:xfrm>
            <a:custGeom>
              <a:avLst/>
              <a:gdLst>
                <a:gd name="connsiteX0" fmla="*/ 298577 w 601163"/>
                <a:gd name="connsiteY0" fmla="*/ 85 h 315654"/>
                <a:gd name="connsiteX1" fmla="*/ 353517 w 601163"/>
                <a:gd name="connsiteY1" fmla="*/ 41618 h 315654"/>
                <a:gd name="connsiteX2" fmla="*/ 437260 w 601163"/>
                <a:gd name="connsiteY2" fmla="*/ 89350 h 315654"/>
                <a:gd name="connsiteX3" fmla="*/ 441886 w 601163"/>
                <a:gd name="connsiteY3" fmla="*/ 91839 h 315654"/>
                <a:gd name="connsiteX4" fmla="*/ 445567 w 601163"/>
                <a:gd name="connsiteY4" fmla="*/ 92303 h 315654"/>
                <a:gd name="connsiteX5" fmla="*/ 483262 w 601163"/>
                <a:gd name="connsiteY5" fmla="*/ 131660 h 315654"/>
                <a:gd name="connsiteX6" fmla="*/ 567005 w 601163"/>
                <a:gd name="connsiteY6" fmla="*/ 179392 h 315654"/>
                <a:gd name="connsiteX7" fmla="*/ 600974 w 601163"/>
                <a:gd name="connsiteY7" fmla="*/ 219051 h 315654"/>
                <a:gd name="connsiteX8" fmla="*/ 586346 w 601163"/>
                <a:gd name="connsiteY8" fmla="*/ 258839 h 315654"/>
                <a:gd name="connsiteX9" fmla="*/ 597272 w 601163"/>
                <a:gd name="connsiteY9" fmla="*/ 305555 h 315654"/>
                <a:gd name="connsiteX10" fmla="*/ 591060 w 601163"/>
                <a:gd name="connsiteY10" fmla="*/ 315654 h 315654"/>
                <a:gd name="connsiteX11" fmla="*/ 26144 w 601163"/>
                <a:gd name="connsiteY11" fmla="*/ 315654 h 315654"/>
                <a:gd name="connsiteX12" fmla="*/ 25310 w 601163"/>
                <a:gd name="connsiteY12" fmla="*/ 311584 h 315654"/>
                <a:gd name="connsiteX13" fmla="*/ 25194 w 601163"/>
                <a:gd name="connsiteY13" fmla="*/ 311466 h 315654"/>
                <a:gd name="connsiteX14" fmla="*/ 8548 w 601163"/>
                <a:gd name="connsiteY14" fmla="*/ 294599 h 315654"/>
                <a:gd name="connsiteX15" fmla="*/ 410 w 601163"/>
                <a:gd name="connsiteY15" fmla="*/ 270053 h 315654"/>
                <a:gd name="connsiteX16" fmla="*/ 7502 w 601163"/>
                <a:gd name="connsiteY16" fmla="*/ 232766 h 315654"/>
                <a:gd name="connsiteX17" fmla="*/ 6407 w 601163"/>
                <a:gd name="connsiteY17" fmla="*/ 173041 h 315654"/>
                <a:gd name="connsiteX18" fmla="*/ 60338 w 601163"/>
                <a:gd name="connsiteY18" fmla="*/ 133234 h 315654"/>
                <a:gd name="connsiteX19" fmla="*/ 83477 w 601163"/>
                <a:gd name="connsiteY19" fmla="*/ 93881 h 315654"/>
                <a:gd name="connsiteX20" fmla="*/ 113054 w 601163"/>
                <a:gd name="connsiteY20" fmla="*/ 86347 h 315654"/>
                <a:gd name="connsiteX21" fmla="*/ 127491 w 601163"/>
                <a:gd name="connsiteY21" fmla="*/ 94260 h 315654"/>
                <a:gd name="connsiteX22" fmla="*/ 138954 w 601163"/>
                <a:gd name="connsiteY22" fmla="*/ 78646 h 315654"/>
                <a:gd name="connsiteX23" fmla="*/ 170969 w 601163"/>
                <a:gd name="connsiteY23" fmla="*/ 68690 h 315654"/>
                <a:gd name="connsiteX24" fmla="*/ 194109 w 601163"/>
                <a:gd name="connsiteY24" fmla="*/ 29338 h 315654"/>
                <a:gd name="connsiteX25" fmla="*/ 251272 w 601163"/>
                <a:gd name="connsiteY25" fmla="*/ 36926 h 315654"/>
                <a:gd name="connsiteX26" fmla="*/ 298577 w 601163"/>
                <a:gd name="connsiteY26" fmla="*/ 85 h 315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601163" h="315654">
                  <a:moveTo>
                    <a:pt x="298577" y="85"/>
                  </a:moveTo>
                  <a:cubicBezTo>
                    <a:pt x="322227" y="-1342"/>
                    <a:pt x="344151" y="15229"/>
                    <a:pt x="353517" y="41618"/>
                  </a:cubicBezTo>
                  <a:cubicBezTo>
                    <a:pt x="387472" y="26306"/>
                    <a:pt x="425250" y="47835"/>
                    <a:pt x="437260" y="89350"/>
                  </a:cubicBezTo>
                  <a:lnTo>
                    <a:pt x="441886" y="91839"/>
                  </a:lnTo>
                  <a:lnTo>
                    <a:pt x="445567" y="92303"/>
                  </a:lnTo>
                  <a:cubicBezTo>
                    <a:pt x="462149" y="97600"/>
                    <a:pt x="476237" y="111869"/>
                    <a:pt x="483262" y="131660"/>
                  </a:cubicBezTo>
                  <a:cubicBezTo>
                    <a:pt x="517217" y="116349"/>
                    <a:pt x="554995" y="137877"/>
                    <a:pt x="567005" y="179392"/>
                  </a:cubicBezTo>
                  <a:cubicBezTo>
                    <a:pt x="584803" y="180887"/>
                    <a:pt x="599168" y="197655"/>
                    <a:pt x="600974" y="219051"/>
                  </a:cubicBezTo>
                  <a:cubicBezTo>
                    <a:pt x="602285" y="234531"/>
                    <a:pt x="596727" y="249654"/>
                    <a:pt x="586346" y="258839"/>
                  </a:cubicBezTo>
                  <a:cubicBezTo>
                    <a:pt x="597321" y="270388"/>
                    <a:pt x="601614" y="288741"/>
                    <a:pt x="597272" y="305555"/>
                  </a:cubicBezTo>
                  <a:lnTo>
                    <a:pt x="591060" y="315654"/>
                  </a:lnTo>
                  <a:lnTo>
                    <a:pt x="26144" y="315654"/>
                  </a:lnTo>
                  <a:lnTo>
                    <a:pt x="25310" y="311584"/>
                  </a:lnTo>
                  <a:lnTo>
                    <a:pt x="25194" y="311466"/>
                  </a:lnTo>
                  <a:lnTo>
                    <a:pt x="8548" y="294599"/>
                  </a:lnTo>
                  <a:cubicBezTo>
                    <a:pt x="4267" y="287459"/>
                    <a:pt x="1423" y="279058"/>
                    <a:pt x="410" y="270053"/>
                  </a:cubicBezTo>
                  <a:cubicBezTo>
                    <a:pt x="-1064" y="256979"/>
                    <a:pt x="1457" y="243715"/>
                    <a:pt x="7502" y="232766"/>
                  </a:cubicBezTo>
                  <a:cubicBezTo>
                    <a:pt x="-396" y="214070"/>
                    <a:pt x="-797" y="192071"/>
                    <a:pt x="6407" y="173041"/>
                  </a:cubicBezTo>
                  <a:cubicBezTo>
                    <a:pt x="15983" y="147740"/>
                    <a:pt x="37298" y="132008"/>
                    <a:pt x="60338" y="133234"/>
                  </a:cubicBezTo>
                  <a:cubicBezTo>
                    <a:pt x="62975" y="116683"/>
                    <a:pt x="71417" y="102337"/>
                    <a:pt x="83477" y="93881"/>
                  </a:cubicBezTo>
                  <a:cubicBezTo>
                    <a:pt x="92640" y="87456"/>
                    <a:pt x="103012" y="85014"/>
                    <a:pt x="113054" y="86347"/>
                  </a:cubicBezTo>
                  <a:lnTo>
                    <a:pt x="127491" y="94260"/>
                  </a:lnTo>
                  <a:lnTo>
                    <a:pt x="138954" y="78646"/>
                  </a:lnTo>
                  <a:cubicBezTo>
                    <a:pt x="148360" y="71704"/>
                    <a:pt x="159449" y="68077"/>
                    <a:pt x="170969" y="68690"/>
                  </a:cubicBezTo>
                  <a:cubicBezTo>
                    <a:pt x="173607" y="52140"/>
                    <a:pt x="182048" y="37794"/>
                    <a:pt x="194109" y="29338"/>
                  </a:cubicBezTo>
                  <a:cubicBezTo>
                    <a:pt x="212433" y="16488"/>
                    <a:pt x="235599" y="19567"/>
                    <a:pt x="251272" y="36926"/>
                  </a:cubicBezTo>
                  <a:cubicBezTo>
                    <a:pt x="260498" y="15322"/>
                    <a:pt x="278508" y="1296"/>
                    <a:pt x="298577" y="85"/>
                  </a:cubicBezTo>
                  <a:close/>
                </a:path>
              </a:pathLst>
            </a:custGeom>
            <a:pattFill prst="smConfetti">
              <a:fgClr>
                <a:srgbClr val="00B050"/>
              </a:fgClr>
              <a:bgClr>
                <a:srgbClr val="92D050"/>
              </a:bgClr>
            </a:patt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21" name="フリーフォーム: 図形 620">
              <a:extLst>
                <a:ext uri="{FF2B5EF4-FFF2-40B4-BE49-F238E27FC236}">
                  <a16:creationId xmlns:a16="http://schemas.microsoft.com/office/drawing/2014/main" id="{BA614491-87C6-41B7-B742-F62F742DA8E6}"/>
                </a:ext>
              </a:extLst>
            </p:cNvPr>
            <p:cNvSpPr/>
            <p:nvPr/>
          </p:nvSpPr>
          <p:spPr bwMode="auto">
            <a:xfrm>
              <a:off x="2995465" y="5015532"/>
              <a:ext cx="469460" cy="288683"/>
            </a:xfrm>
            <a:custGeom>
              <a:avLst/>
              <a:gdLst>
                <a:gd name="connsiteX0" fmla="*/ 298577 w 601163"/>
                <a:gd name="connsiteY0" fmla="*/ 85 h 315654"/>
                <a:gd name="connsiteX1" fmla="*/ 353517 w 601163"/>
                <a:gd name="connsiteY1" fmla="*/ 41618 h 315654"/>
                <a:gd name="connsiteX2" fmla="*/ 437260 w 601163"/>
                <a:gd name="connsiteY2" fmla="*/ 89350 h 315654"/>
                <a:gd name="connsiteX3" fmla="*/ 441886 w 601163"/>
                <a:gd name="connsiteY3" fmla="*/ 91839 h 315654"/>
                <a:gd name="connsiteX4" fmla="*/ 445567 w 601163"/>
                <a:gd name="connsiteY4" fmla="*/ 92303 h 315654"/>
                <a:gd name="connsiteX5" fmla="*/ 483262 w 601163"/>
                <a:gd name="connsiteY5" fmla="*/ 131660 h 315654"/>
                <a:gd name="connsiteX6" fmla="*/ 567005 w 601163"/>
                <a:gd name="connsiteY6" fmla="*/ 179392 h 315654"/>
                <a:gd name="connsiteX7" fmla="*/ 600974 w 601163"/>
                <a:gd name="connsiteY7" fmla="*/ 219051 h 315654"/>
                <a:gd name="connsiteX8" fmla="*/ 586346 w 601163"/>
                <a:gd name="connsiteY8" fmla="*/ 258839 h 315654"/>
                <a:gd name="connsiteX9" fmla="*/ 597272 w 601163"/>
                <a:gd name="connsiteY9" fmla="*/ 305555 h 315654"/>
                <a:gd name="connsiteX10" fmla="*/ 591060 w 601163"/>
                <a:gd name="connsiteY10" fmla="*/ 315654 h 315654"/>
                <a:gd name="connsiteX11" fmla="*/ 26144 w 601163"/>
                <a:gd name="connsiteY11" fmla="*/ 315654 h 315654"/>
                <a:gd name="connsiteX12" fmla="*/ 25310 w 601163"/>
                <a:gd name="connsiteY12" fmla="*/ 311584 h 315654"/>
                <a:gd name="connsiteX13" fmla="*/ 25194 w 601163"/>
                <a:gd name="connsiteY13" fmla="*/ 311466 h 315654"/>
                <a:gd name="connsiteX14" fmla="*/ 8548 w 601163"/>
                <a:gd name="connsiteY14" fmla="*/ 294599 h 315654"/>
                <a:gd name="connsiteX15" fmla="*/ 410 w 601163"/>
                <a:gd name="connsiteY15" fmla="*/ 270053 h 315654"/>
                <a:gd name="connsiteX16" fmla="*/ 7502 w 601163"/>
                <a:gd name="connsiteY16" fmla="*/ 232766 h 315654"/>
                <a:gd name="connsiteX17" fmla="*/ 6407 w 601163"/>
                <a:gd name="connsiteY17" fmla="*/ 173041 h 315654"/>
                <a:gd name="connsiteX18" fmla="*/ 60338 w 601163"/>
                <a:gd name="connsiteY18" fmla="*/ 133234 h 315654"/>
                <a:gd name="connsiteX19" fmla="*/ 83477 w 601163"/>
                <a:gd name="connsiteY19" fmla="*/ 93881 h 315654"/>
                <a:gd name="connsiteX20" fmla="*/ 113054 w 601163"/>
                <a:gd name="connsiteY20" fmla="*/ 86347 h 315654"/>
                <a:gd name="connsiteX21" fmla="*/ 127491 w 601163"/>
                <a:gd name="connsiteY21" fmla="*/ 94260 h 315654"/>
                <a:gd name="connsiteX22" fmla="*/ 138954 w 601163"/>
                <a:gd name="connsiteY22" fmla="*/ 78646 h 315654"/>
                <a:gd name="connsiteX23" fmla="*/ 170969 w 601163"/>
                <a:gd name="connsiteY23" fmla="*/ 68690 h 315654"/>
                <a:gd name="connsiteX24" fmla="*/ 194109 w 601163"/>
                <a:gd name="connsiteY24" fmla="*/ 29338 h 315654"/>
                <a:gd name="connsiteX25" fmla="*/ 251272 w 601163"/>
                <a:gd name="connsiteY25" fmla="*/ 36926 h 315654"/>
                <a:gd name="connsiteX26" fmla="*/ 298577 w 601163"/>
                <a:gd name="connsiteY26" fmla="*/ 85 h 315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601163" h="315654">
                  <a:moveTo>
                    <a:pt x="298577" y="85"/>
                  </a:moveTo>
                  <a:cubicBezTo>
                    <a:pt x="322227" y="-1342"/>
                    <a:pt x="344151" y="15229"/>
                    <a:pt x="353517" y="41618"/>
                  </a:cubicBezTo>
                  <a:cubicBezTo>
                    <a:pt x="387472" y="26306"/>
                    <a:pt x="425250" y="47835"/>
                    <a:pt x="437260" y="89350"/>
                  </a:cubicBezTo>
                  <a:lnTo>
                    <a:pt x="441886" y="91839"/>
                  </a:lnTo>
                  <a:lnTo>
                    <a:pt x="445567" y="92303"/>
                  </a:lnTo>
                  <a:cubicBezTo>
                    <a:pt x="462149" y="97600"/>
                    <a:pt x="476237" y="111869"/>
                    <a:pt x="483262" y="131660"/>
                  </a:cubicBezTo>
                  <a:cubicBezTo>
                    <a:pt x="517217" y="116349"/>
                    <a:pt x="554995" y="137877"/>
                    <a:pt x="567005" y="179392"/>
                  </a:cubicBezTo>
                  <a:cubicBezTo>
                    <a:pt x="584803" y="180887"/>
                    <a:pt x="599168" y="197655"/>
                    <a:pt x="600974" y="219051"/>
                  </a:cubicBezTo>
                  <a:cubicBezTo>
                    <a:pt x="602285" y="234531"/>
                    <a:pt x="596727" y="249654"/>
                    <a:pt x="586346" y="258839"/>
                  </a:cubicBezTo>
                  <a:cubicBezTo>
                    <a:pt x="597321" y="270388"/>
                    <a:pt x="601614" y="288741"/>
                    <a:pt x="597272" y="305555"/>
                  </a:cubicBezTo>
                  <a:lnTo>
                    <a:pt x="591060" y="315654"/>
                  </a:lnTo>
                  <a:lnTo>
                    <a:pt x="26144" y="315654"/>
                  </a:lnTo>
                  <a:lnTo>
                    <a:pt x="25310" y="311584"/>
                  </a:lnTo>
                  <a:lnTo>
                    <a:pt x="25194" y="311466"/>
                  </a:lnTo>
                  <a:lnTo>
                    <a:pt x="8548" y="294599"/>
                  </a:lnTo>
                  <a:cubicBezTo>
                    <a:pt x="4267" y="287459"/>
                    <a:pt x="1423" y="279058"/>
                    <a:pt x="410" y="270053"/>
                  </a:cubicBezTo>
                  <a:cubicBezTo>
                    <a:pt x="-1064" y="256979"/>
                    <a:pt x="1457" y="243715"/>
                    <a:pt x="7502" y="232766"/>
                  </a:cubicBezTo>
                  <a:cubicBezTo>
                    <a:pt x="-396" y="214070"/>
                    <a:pt x="-797" y="192071"/>
                    <a:pt x="6407" y="173041"/>
                  </a:cubicBezTo>
                  <a:cubicBezTo>
                    <a:pt x="15983" y="147740"/>
                    <a:pt x="37298" y="132008"/>
                    <a:pt x="60338" y="133234"/>
                  </a:cubicBezTo>
                  <a:cubicBezTo>
                    <a:pt x="62975" y="116683"/>
                    <a:pt x="71417" y="102337"/>
                    <a:pt x="83477" y="93881"/>
                  </a:cubicBezTo>
                  <a:cubicBezTo>
                    <a:pt x="92640" y="87456"/>
                    <a:pt x="103012" y="85014"/>
                    <a:pt x="113054" y="86347"/>
                  </a:cubicBezTo>
                  <a:lnTo>
                    <a:pt x="127491" y="94260"/>
                  </a:lnTo>
                  <a:lnTo>
                    <a:pt x="138954" y="78646"/>
                  </a:lnTo>
                  <a:cubicBezTo>
                    <a:pt x="148360" y="71704"/>
                    <a:pt x="159449" y="68077"/>
                    <a:pt x="170969" y="68690"/>
                  </a:cubicBezTo>
                  <a:cubicBezTo>
                    <a:pt x="173607" y="52140"/>
                    <a:pt x="182048" y="37794"/>
                    <a:pt x="194109" y="29338"/>
                  </a:cubicBezTo>
                  <a:cubicBezTo>
                    <a:pt x="212433" y="16488"/>
                    <a:pt x="235599" y="19567"/>
                    <a:pt x="251272" y="36926"/>
                  </a:cubicBezTo>
                  <a:cubicBezTo>
                    <a:pt x="260498" y="15322"/>
                    <a:pt x="278508" y="1296"/>
                    <a:pt x="298577" y="85"/>
                  </a:cubicBezTo>
                  <a:close/>
                </a:path>
              </a:pathLst>
            </a:custGeom>
            <a:pattFill prst="smConfetti">
              <a:fgClr>
                <a:srgbClr val="00CC00"/>
              </a:fgClr>
              <a:bgClr>
                <a:srgbClr val="339933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22" name="楕円 621">
              <a:extLst>
                <a:ext uri="{FF2B5EF4-FFF2-40B4-BE49-F238E27FC236}">
                  <a16:creationId xmlns:a16="http://schemas.microsoft.com/office/drawing/2014/main" id="{08C62889-6FF5-4AF2-970F-8FB7F40C2D1B}"/>
                </a:ext>
              </a:extLst>
            </p:cNvPr>
            <p:cNvSpPr/>
            <p:nvPr/>
          </p:nvSpPr>
          <p:spPr bwMode="auto">
            <a:xfrm>
              <a:off x="2298022" y="5296090"/>
              <a:ext cx="1538595" cy="681824"/>
            </a:xfrm>
            <a:prstGeom prst="ellipse">
              <a:avLst/>
            </a:prstGeom>
            <a:solidFill>
              <a:srgbClr val="00B0F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3" name="フリーフォーム: 図形 622">
              <a:extLst>
                <a:ext uri="{FF2B5EF4-FFF2-40B4-BE49-F238E27FC236}">
                  <a16:creationId xmlns:a16="http://schemas.microsoft.com/office/drawing/2014/main" id="{9D9FBAC5-D8FF-40C7-8B1B-3C8861BECADC}"/>
                </a:ext>
              </a:extLst>
            </p:cNvPr>
            <p:cNvSpPr/>
            <p:nvPr/>
          </p:nvSpPr>
          <p:spPr bwMode="auto">
            <a:xfrm>
              <a:off x="2169145" y="5431755"/>
              <a:ext cx="1771639" cy="626500"/>
            </a:xfrm>
            <a:custGeom>
              <a:avLst/>
              <a:gdLst>
                <a:gd name="connsiteX0" fmla="*/ 1649949 w 1771639"/>
                <a:gd name="connsiteY0" fmla="*/ 0 h 626500"/>
                <a:gd name="connsiteX1" fmla="*/ 1771639 w 1771639"/>
                <a:gd name="connsiteY1" fmla="*/ 160716 h 626500"/>
                <a:gd name="connsiteX2" fmla="*/ 1695474 w 1771639"/>
                <a:gd name="connsiteY2" fmla="*/ 203577 h 626500"/>
                <a:gd name="connsiteX3" fmla="*/ 1688429 w 1771639"/>
                <a:gd name="connsiteY3" fmla="*/ 204107 h 626500"/>
                <a:gd name="connsiteX4" fmla="*/ 1727709 w 1771639"/>
                <a:gd name="connsiteY4" fmla="*/ 245611 h 626500"/>
                <a:gd name="connsiteX5" fmla="*/ 1769517 w 1771639"/>
                <a:gd name="connsiteY5" fmla="*/ 334640 h 626500"/>
                <a:gd name="connsiteX6" fmla="*/ 1620627 w 1771639"/>
                <a:gd name="connsiteY6" fmla="*/ 380658 h 626500"/>
                <a:gd name="connsiteX7" fmla="*/ 1579154 w 1771639"/>
                <a:gd name="connsiteY7" fmla="*/ 376650 h 626500"/>
                <a:gd name="connsiteX8" fmla="*/ 1597096 w 1771639"/>
                <a:gd name="connsiteY8" fmla="*/ 404482 h 626500"/>
                <a:gd name="connsiteX9" fmla="*/ 1609078 w 1771639"/>
                <a:gd name="connsiteY9" fmla="*/ 438529 h 626500"/>
                <a:gd name="connsiteX10" fmla="*/ 1448901 w 1771639"/>
                <a:gd name="connsiteY10" fmla="*/ 482583 h 626500"/>
                <a:gd name="connsiteX11" fmla="*/ 1379224 w 1771639"/>
                <a:gd name="connsiteY11" fmla="*/ 476592 h 626500"/>
                <a:gd name="connsiteX12" fmla="*/ 1421231 w 1771639"/>
                <a:gd name="connsiteY12" fmla="*/ 528102 h 626500"/>
                <a:gd name="connsiteX13" fmla="*/ 1439772 w 1771639"/>
                <a:gd name="connsiteY13" fmla="*/ 569750 h 626500"/>
                <a:gd name="connsiteX14" fmla="*/ 1191917 w 1771639"/>
                <a:gd name="connsiteY14" fmla="*/ 623638 h 626500"/>
                <a:gd name="connsiteX15" fmla="*/ 1016283 w 1771639"/>
                <a:gd name="connsiteY15" fmla="*/ 611699 h 626500"/>
                <a:gd name="connsiteX16" fmla="*/ 998186 w 1771639"/>
                <a:gd name="connsiteY16" fmla="*/ 606032 h 626500"/>
                <a:gd name="connsiteX17" fmla="*/ 965087 w 1771639"/>
                <a:gd name="connsiteY17" fmla="*/ 614567 h 626500"/>
                <a:gd name="connsiteX18" fmla="*/ 799403 w 1771639"/>
                <a:gd name="connsiteY18" fmla="*/ 626500 h 626500"/>
                <a:gd name="connsiteX19" fmla="*/ 565091 w 1771639"/>
                <a:gd name="connsiteY19" fmla="*/ 585759 h 626500"/>
                <a:gd name="connsiteX20" fmla="*/ 570195 w 1771639"/>
                <a:gd name="connsiteY20" fmla="*/ 571505 h 626500"/>
                <a:gd name="connsiteX21" fmla="*/ 562941 w 1771639"/>
                <a:gd name="connsiteY21" fmla="*/ 572687 h 626500"/>
                <a:gd name="connsiteX22" fmla="*/ 497745 w 1771639"/>
                <a:gd name="connsiteY22" fmla="*/ 575869 h 626500"/>
                <a:gd name="connsiteX23" fmla="*/ 330251 w 1771639"/>
                <a:gd name="connsiteY23" fmla="*/ 535375 h 626500"/>
                <a:gd name="connsiteX24" fmla="*/ 344332 w 1771639"/>
                <a:gd name="connsiteY24" fmla="*/ 500829 h 626500"/>
                <a:gd name="connsiteX25" fmla="*/ 358485 w 1771639"/>
                <a:gd name="connsiteY25" fmla="*/ 483094 h 626500"/>
                <a:gd name="connsiteX26" fmla="*/ 314498 w 1771639"/>
                <a:gd name="connsiteY26" fmla="*/ 485666 h 626500"/>
                <a:gd name="connsiteX27" fmla="*/ 157052 w 1771639"/>
                <a:gd name="connsiteY27" fmla="*/ 440060 h 626500"/>
                <a:gd name="connsiteX28" fmla="*/ 170288 w 1771639"/>
                <a:gd name="connsiteY28" fmla="*/ 401154 h 626500"/>
                <a:gd name="connsiteX29" fmla="*/ 189195 w 1771639"/>
                <a:gd name="connsiteY29" fmla="*/ 372769 h 626500"/>
                <a:gd name="connsiteX30" fmla="*/ 172284 w 1771639"/>
                <a:gd name="connsiteY30" fmla="*/ 374042 h 626500"/>
                <a:gd name="connsiteX31" fmla="*/ 47577 w 1771639"/>
                <a:gd name="connsiteY31" fmla="*/ 327526 h 626500"/>
                <a:gd name="connsiteX32" fmla="*/ 85800 w 1771639"/>
                <a:gd name="connsiteY32" fmla="*/ 234216 h 626500"/>
                <a:gd name="connsiteX33" fmla="*/ 90247 w 1771639"/>
                <a:gd name="connsiteY33" fmla="*/ 229046 h 626500"/>
                <a:gd name="connsiteX34" fmla="*/ 83772 w 1771639"/>
                <a:gd name="connsiteY34" fmla="*/ 228798 h 626500"/>
                <a:gd name="connsiteX35" fmla="*/ 4 w 1771639"/>
                <a:gd name="connsiteY35" fmla="*/ 191414 h 626500"/>
                <a:gd name="connsiteX36" fmla="*/ 140606 w 1771639"/>
                <a:gd name="connsiteY36" fmla="*/ 55186 h 626500"/>
                <a:gd name="connsiteX37" fmla="*/ 274568 w 1771639"/>
                <a:gd name="connsiteY37" fmla="*/ 191414 h 626500"/>
                <a:gd name="connsiteX38" fmla="*/ 263780 w 1771639"/>
                <a:gd name="connsiteY38" fmla="*/ 206761 h 626500"/>
                <a:gd name="connsiteX39" fmla="*/ 244336 w 1771639"/>
                <a:gd name="connsiteY39" fmla="*/ 215044 h 626500"/>
                <a:gd name="connsiteX40" fmla="*/ 261973 w 1771639"/>
                <a:gd name="connsiteY40" fmla="*/ 237535 h 626500"/>
                <a:gd name="connsiteX41" fmla="*/ 286001 w 1771639"/>
                <a:gd name="connsiteY41" fmla="*/ 288082 h 626500"/>
                <a:gd name="connsiteX42" fmla="*/ 286438 w 1771639"/>
                <a:gd name="connsiteY42" fmla="*/ 287871 h 626500"/>
                <a:gd name="connsiteX43" fmla="*/ 318306 w 1771639"/>
                <a:gd name="connsiteY43" fmla="*/ 282489 h 626500"/>
                <a:gd name="connsiteX44" fmla="*/ 427733 w 1771639"/>
                <a:gd name="connsiteY44" fmla="*/ 351830 h 626500"/>
                <a:gd name="connsiteX45" fmla="*/ 459453 w 1771639"/>
                <a:gd name="connsiteY45" fmla="*/ 403651 h 626500"/>
                <a:gd name="connsiteX46" fmla="*/ 467894 w 1771639"/>
                <a:gd name="connsiteY46" fmla="*/ 400242 h 626500"/>
                <a:gd name="connsiteX47" fmla="*/ 501797 w 1771639"/>
                <a:gd name="connsiteY47" fmla="*/ 395463 h 626500"/>
                <a:gd name="connsiteX48" fmla="*/ 618207 w 1771639"/>
                <a:gd name="connsiteY48" fmla="*/ 457032 h 626500"/>
                <a:gd name="connsiteX49" fmla="*/ 648192 w 1771639"/>
                <a:gd name="connsiteY49" fmla="*/ 497918 h 626500"/>
                <a:gd name="connsiteX50" fmla="*/ 713113 w 1771639"/>
                <a:gd name="connsiteY50" fmla="*/ 462736 h 626500"/>
                <a:gd name="connsiteX51" fmla="*/ 805071 w 1771639"/>
                <a:gd name="connsiteY51" fmla="*/ 444996 h 626500"/>
                <a:gd name="connsiteX52" fmla="*/ 967920 w 1771639"/>
                <a:gd name="connsiteY52" fmla="*/ 506940 h 626500"/>
                <a:gd name="connsiteX53" fmla="*/ 974294 w 1771639"/>
                <a:gd name="connsiteY53" fmla="*/ 513190 h 626500"/>
                <a:gd name="connsiteX54" fmla="*/ 1020030 w 1771639"/>
                <a:gd name="connsiteY54" fmla="*/ 461651 h 626500"/>
                <a:gd name="connsiteX55" fmla="*/ 1197912 w 1771639"/>
                <a:gd name="connsiteY55" fmla="*/ 383561 h 626500"/>
                <a:gd name="connsiteX56" fmla="*/ 1293452 w 1771639"/>
                <a:gd name="connsiteY56" fmla="*/ 408468 h 626500"/>
                <a:gd name="connsiteX57" fmla="*/ 1297572 w 1771639"/>
                <a:gd name="connsiteY57" fmla="*/ 411087 h 626500"/>
                <a:gd name="connsiteX58" fmla="*/ 1302189 w 1771639"/>
                <a:gd name="connsiteY58" fmla="*/ 400947 h 626500"/>
                <a:gd name="connsiteX59" fmla="*/ 1452775 w 1771639"/>
                <a:gd name="connsiteY59" fmla="*/ 286319 h 626500"/>
                <a:gd name="connsiteX60" fmla="*/ 1484890 w 1771639"/>
                <a:gd name="connsiteY60" fmla="*/ 291862 h 626500"/>
                <a:gd name="connsiteX61" fmla="*/ 1486080 w 1771639"/>
                <a:gd name="connsiteY61" fmla="*/ 292457 h 626500"/>
                <a:gd name="connsiteX62" fmla="*/ 1517372 w 1771639"/>
                <a:gd name="connsiteY62" fmla="*/ 242329 h 626500"/>
                <a:gd name="connsiteX63" fmla="*/ 1563863 w 1771639"/>
                <a:gd name="connsiteY63" fmla="*/ 197544 h 626500"/>
                <a:gd name="connsiteX64" fmla="*/ 1558564 w 1771639"/>
                <a:gd name="connsiteY64" fmla="*/ 196926 h 626500"/>
                <a:gd name="connsiteX65" fmla="*/ 1522226 w 1771639"/>
                <a:gd name="connsiteY65" fmla="*/ 160716 h 626500"/>
                <a:gd name="connsiteX66" fmla="*/ 1649949 w 1771639"/>
                <a:gd name="connsiteY66" fmla="*/ 0 h 626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1771639" h="626500">
                  <a:moveTo>
                    <a:pt x="1649949" y="0"/>
                  </a:moveTo>
                  <a:cubicBezTo>
                    <a:pt x="1718823" y="0"/>
                    <a:pt x="1771639" y="135026"/>
                    <a:pt x="1771639" y="160716"/>
                  </a:cubicBezTo>
                  <a:cubicBezTo>
                    <a:pt x="1771639" y="179984"/>
                    <a:pt x="1740233" y="196515"/>
                    <a:pt x="1695474" y="203577"/>
                  </a:cubicBezTo>
                  <a:lnTo>
                    <a:pt x="1688429" y="204107"/>
                  </a:lnTo>
                  <a:lnTo>
                    <a:pt x="1727709" y="245611"/>
                  </a:lnTo>
                  <a:cubicBezTo>
                    <a:pt x="1753752" y="282184"/>
                    <a:pt x="1769517" y="321933"/>
                    <a:pt x="1769517" y="334640"/>
                  </a:cubicBezTo>
                  <a:cubicBezTo>
                    <a:pt x="1769517" y="360055"/>
                    <a:pt x="1702857" y="380658"/>
                    <a:pt x="1620627" y="380658"/>
                  </a:cubicBezTo>
                  <a:lnTo>
                    <a:pt x="1579154" y="376650"/>
                  </a:lnTo>
                  <a:lnTo>
                    <a:pt x="1597096" y="404482"/>
                  </a:lnTo>
                  <a:cubicBezTo>
                    <a:pt x="1604838" y="419892"/>
                    <a:pt x="1609078" y="432447"/>
                    <a:pt x="1609078" y="438529"/>
                  </a:cubicBezTo>
                  <a:cubicBezTo>
                    <a:pt x="1609078" y="462859"/>
                    <a:pt x="1537364" y="482583"/>
                    <a:pt x="1448901" y="482583"/>
                  </a:cubicBezTo>
                  <a:lnTo>
                    <a:pt x="1379224" y="476592"/>
                  </a:lnTo>
                  <a:lnTo>
                    <a:pt x="1421231" y="528102"/>
                  </a:lnTo>
                  <a:cubicBezTo>
                    <a:pt x="1433211" y="546952"/>
                    <a:pt x="1439772" y="562309"/>
                    <a:pt x="1439772" y="569750"/>
                  </a:cubicBezTo>
                  <a:cubicBezTo>
                    <a:pt x="1439772" y="599511"/>
                    <a:pt x="1328804" y="623638"/>
                    <a:pt x="1191917" y="623638"/>
                  </a:cubicBezTo>
                  <a:cubicBezTo>
                    <a:pt x="1123474" y="623638"/>
                    <a:pt x="1061261" y="620169"/>
                    <a:pt x="1016283" y="611699"/>
                  </a:cubicBezTo>
                  <a:lnTo>
                    <a:pt x="998186" y="606032"/>
                  </a:lnTo>
                  <a:lnTo>
                    <a:pt x="965087" y="614567"/>
                  </a:lnTo>
                  <a:cubicBezTo>
                    <a:pt x="922685" y="621940"/>
                    <a:pt x="864107" y="626500"/>
                    <a:pt x="799403" y="626500"/>
                  </a:cubicBezTo>
                  <a:cubicBezTo>
                    <a:pt x="669996" y="626500"/>
                    <a:pt x="564146" y="616010"/>
                    <a:pt x="565091" y="585759"/>
                  </a:cubicBezTo>
                  <a:lnTo>
                    <a:pt x="570195" y="571505"/>
                  </a:lnTo>
                  <a:lnTo>
                    <a:pt x="562941" y="572687"/>
                  </a:lnTo>
                  <a:cubicBezTo>
                    <a:pt x="542903" y="574736"/>
                    <a:pt x="520871" y="575869"/>
                    <a:pt x="497745" y="575869"/>
                  </a:cubicBezTo>
                  <a:cubicBezTo>
                    <a:pt x="405241" y="575869"/>
                    <a:pt x="329576" y="565442"/>
                    <a:pt x="330251" y="535375"/>
                  </a:cubicBezTo>
                  <a:cubicBezTo>
                    <a:pt x="330420" y="527858"/>
                    <a:pt x="335445" y="515355"/>
                    <a:pt x="344332" y="500829"/>
                  </a:cubicBezTo>
                  <a:lnTo>
                    <a:pt x="358485" y="483094"/>
                  </a:lnTo>
                  <a:lnTo>
                    <a:pt x="314498" y="485666"/>
                  </a:lnTo>
                  <a:cubicBezTo>
                    <a:pt x="227543" y="485666"/>
                    <a:pt x="156417" y="473923"/>
                    <a:pt x="157052" y="440060"/>
                  </a:cubicBezTo>
                  <a:cubicBezTo>
                    <a:pt x="157211" y="431595"/>
                    <a:pt x="161934" y="417514"/>
                    <a:pt x="170288" y="401154"/>
                  </a:cubicBezTo>
                  <a:lnTo>
                    <a:pt x="189195" y="372769"/>
                  </a:lnTo>
                  <a:lnTo>
                    <a:pt x="172284" y="374042"/>
                  </a:lnTo>
                  <a:cubicBezTo>
                    <a:pt x="103410" y="374042"/>
                    <a:pt x="47075" y="362065"/>
                    <a:pt x="47577" y="327526"/>
                  </a:cubicBezTo>
                  <a:cubicBezTo>
                    <a:pt x="47829" y="310257"/>
                    <a:pt x="62541" y="270078"/>
                    <a:pt x="85800" y="234216"/>
                  </a:cubicBezTo>
                  <a:lnTo>
                    <a:pt x="90247" y="229046"/>
                  </a:lnTo>
                  <a:lnTo>
                    <a:pt x="83772" y="228798"/>
                  </a:lnTo>
                  <a:cubicBezTo>
                    <a:pt x="34369" y="224571"/>
                    <a:pt x="-412" y="213371"/>
                    <a:pt x="4" y="191414"/>
                  </a:cubicBezTo>
                  <a:cubicBezTo>
                    <a:pt x="557" y="162138"/>
                    <a:pt x="64788" y="55186"/>
                    <a:pt x="140606" y="55186"/>
                  </a:cubicBezTo>
                  <a:cubicBezTo>
                    <a:pt x="216425" y="55186"/>
                    <a:pt x="274568" y="169638"/>
                    <a:pt x="274568" y="191414"/>
                  </a:cubicBezTo>
                  <a:cubicBezTo>
                    <a:pt x="274568" y="196858"/>
                    <a:pt x="270727" y="202044"/>
                    <a:pt x="263780" y="206761"/>
                  </a:cubicBezTo>
                  <a:lnTo>
                    <a:pt x="244336" y="215044"/>
                  </a:lnTo>
                  <a:lnTo>
                    <a:pt x="261973" y="237535"/>
                  </a:lnTo>
                  <a:lnTo>
                    <a:pt x="286001" y="288082"/>
                  </a:lnTo>
                  <a:lnTo>
                    <a:pt x="286438" y="287871"/>
                  </a:lnTo>
                  <a:cubicBezTo>
                    <a:pt x="296775" y="284422"/>
                    <a:pt x="307437" y="282489"/>
                    <a:pt x="318306" y="282489"/>
                  </a:cubicBezTo>
                  <a:cubicBezTo>
                    <a:pt x="361783" y="282489"/>
                    <a:pt x="400193" y="315585"/>
                    <a:pt x="427733" y="351830"/>
                  </a:cubicBezTo>
                  <a:lnTo>
                    <a:pt x="459453" y="403651"/>
                  </a:lnTo>
                  <a:lnTo>
                    <a:pt x="467894" y="400242"/>
                  </a:lnTo>
                  <a:cubicBezTo>
                    <a:pt x="478891" y="397180"/>
                    <a:pt x="490234" y="395463"/>
                    <a:pt x="501797" y="395463"/>
                  </a:cubicBezTo>
                  <a:cubicBezTo>
                    <a:pt x="548049" y="395463"/>
                    <a:pt x="588909" y="424850"/>
                    <a:pt x="618207" y="457032"/>
                  </a:cubicBezTo>
                  <a:lnTo>
                    <a:pt x="648192" y="497918"/>
                  </a:lnTo>
                  <a:lnTo>
                    <a:pt x="713113" y="462736"/>
                  </a:lnTo>
                  <a:cubicBezTo>
                    <a:pt x="741603" y="451903"/>
                    <a:pt x="772719" y="444996"/>
                    <a:pt x="805071" y="444996"/>
                  </a:cubicBezTo>
                  <a:cubicBezTo>
                    <a:pt x="869774" y="444996"/>
                    <a:pt x="926935" y="474562"/>
                    <a:pt x="967920" y="506940"/>
                  </a:cubicBezTo>
                  <a:lnTo>
                    <a:pt x="974294" y="513190"/>
                  </a:lnTo>
                  <a:lnTo>
                    <a:pt x="1020030" y="461651"/>
                  </a:lnTo>
                  <a:cubicBezTo>
                    <a:pt x="1066256" y="420105"/>
                    <a:pt x="1129469" y="383561"/>
                    <a:pt x="1197912" y="383561"/>
                  </a:cubicBezTo>
                  <a:cubicBezTo>
                    <a:pt x="1232134" y="383561"/>
                    <a:pt x="1264361" y="393338"/>
                    <a:pt x="1293452" y="408468"/>
                  </a:cubicBezTo>
                  <a:lnTo>
                    <a:pt x="1297572" y="411087"/>
                  </a:lnTo>
                  <a:lnTo>
                    <a:pt x="1302189" y="400947"/>
                  </a:lnTo>
                  <a:cubicBezTo>
                    <a:pt x="1327686" y="353538"/>
                    <a:pt x="1386428" y="286319"/>
                    <a:pt x="1452775" y="286319"/>
                  </a:cubicBezTo>
                  <a:cubicBezTo>
                    <a:pt x="1463833" y="286319"/>
                    <a:pt x="1474569" y="288317"/>
                    <a:pt x="1484890" y="291862"/>
                  </a:cubicBezTo>
                  <a:lnTo>
                    <a:pt x="1486080" y="292457"/>
                  </a:lnTo>
                  <a:lnTo>
                    <a:pt x="1517372" y="242329"/>
                  </a:lnTo>
                  <a:lnTo>
                    <a:pt x="1563863" y="197544"/>
                  </a:lnTo>
                  <a:lnTo>
                    <a:pt x="1558564" y="196926"/>
                  </a:lnTo>
                  <a:cubicBezTo>
                    <a:pt x="1535933" y="189615"/>
                    <a:pt x="1521975" y="177986"/>
                    <a:pt x="1522226" y="160716"/>
                  </a:cubicBezTo>
                  <a:cubicBezTo>
                    <a:pt x="1522729" y="126178"/>
                    <a:pt x="1581076" y="0"/>
                    <a:pt x="1649949" y="0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24" name="フリーフォーム: 図形 623">
              <a:extLst>
                <a:ext uri="{FF2B5EF4-FFF2-40B4-BE49-F238E27FC236}">
                  <a16:creationId xmlns:a16="http://schemas.microsoft.com/office/drawing/2014/main" id="{8D045682-D5D5-4F22-9D06-0F8F8298D7B4}"/>
                </a:ext>
              </a:extLst>
            </p:cNvPr>
            <p:cNvSpPr/>
            <p:nvPr/>
          </p:nvSpPr>
          <p:spPr bwMode="auto">
            <a:xfrm>
              <a:off x="2290474" y="5180338"/>
              <a:ext cx="1537754" cy="356673"/>
            </a:xfrm>
            <a:custGeom>
              <a:avLst/>
              <a:gdLst>
                <a:gd name="connsiteX0" fmla="*/ 753391 w 1537754"/>
                <a:gd name="connsiteY0" fmla="*/ 0 h 356673"/>
                <a:gd name="connsiteX1" fmla="*/ 866504 w 1537754"/>
                <a:gd name="connsiteY1" fmla="*/ 62421 h 356673"/>
                <a:gd name="connsiteX2" fmla="*/ 883755 w 1537754"/>
                <a:gd name="connsiteY2" fmla="*/ 86964 h 356673"/>
                <a:gd name="connsiteX3" fmla="*/ 884974 w 1537754"/>
                <a:gd name="connsiteY3" fmla="*/ 85354 h 356673"/>
                <a:gd name="connsiteX4" fmla="*/ 1004684 w 1537754"/>
                <a:gd name="connsiteY4" fmla="*/ 23766 h 356673"/>
                <a:gd name="connsiteX5" fmla="*/ 1120612 w 1537754"/>
                <a:gd name="connsiteY5" fmla="*/ 88386 h 356673"/>
                <a:gd name="connsiteX6" fmla="*/ 1143132 w 1537754"/>
                <a:gd name="connsiteY6" fmla="*/ 120749 h 356673"/>
                <a:gd name="connsiteX7" fmla="*/ 1164630 w 1537754"/>
                <a:gd name="connsiteY7" fmla="*/ 92888 h 356673"/>
                <a:gd name="connsiteX8" fmla="*/ 1201772 w 1537754"/>
                <a:gd name="connsiteY8" fmla="*/ 75752 h 356673"/>
                <a:gd name="connsiteX9" fmla="*/ 1287043 w 1537754"/>
                <a:gd name="connsiteY9" fmla="*/ 181307 h 356673"/>
                <a:gd name="connsiteX10" fmla="*/ 1289155 w 1537754"/>
                <a:gd name="connsiteY10" fmla="*/ 188676 h 356673"/>
                <a:gd name="connsiteX11" fmla="*/ 1318589 w 1537754"/>
                <a:gd name="connsiteY11" fmla="*/ 163445 h 356673"/>
                <a:gd name="connsiteX12" fmla="*/ 1381451 w 1537754"/>
                <a:gd name="connsiteY12" fmla="*/ 144262 h 356673"/>
                <a:gd name="connsiteX13" fmla="*/ 1537754 w 1537754"/>
                <a:gd name="connsiteY13" fmla="*/ 296472 h 356673"/>
                <a:gd name="connsiteX14" fmla="*/ 1377577 w 1537754"/>
                <a:gd name="connsiteY14" fmla="*/ 340526 h 356673"/>
                <a:gd name="connsiteX15" fmla="*/ 1217400 w 1537754"/>
                <a:gd name="connsiteY15" fmla="*/ 296472 h 356673"/>
                <a:gd name="connsiteX16" fmla="*/ 1230865 w 1537754"/>
                <a:gd name="connsiteY16" fmla="*/ 258889 h 356673"/>
                <a:gd name="connsiteX17" fmla="*/ 1241414 w 1537754"/>
                <a:gd name="connsiteY17" fmla="*/ 243853 h 356673"/>
                <a:gd name="connsiteX18" fmla="*/ 1199483 w 1537754"/>
                <a:gd name="connsiteY18" fmla="*/ 251075 h 356673"/>
                <a:gd name="connsiteX19" fmla="*/ 1104844 w 1537754"/>
                <a:gd name="connsiteY19" fmla="*/ 211721 h 356673"/>
                <a:gd name="connsiteX20" fmla="*/ 1107179 w 1537754"/>
                <a:gd name="connsiteY20" fmla="*/ 201868 h 356673"/>
                <a:gd name="connsiteX21" fmla="*/ 1000650 w 1537754"/>
                <a:gd name="connsiteY21" fmla="*/ 213111 h 356673"/>
                <a:gd name="connsiteX22" fmla="*/ 846675 w 1537754"/>
                <a:gd name="connsiteY22" fmla="*/ 190564 h 356673"/>
                <a:gd name="connsiteX23" fmla="*/ 835943 w 1537754"/>
                <a:gd name="connsiteY23" fmla="*/ 173866 h 356673"/>
                <a:gd name="connsiteX24" fmla="*/ 749455 w 1537754"/>
                <a:gd name="connsiteY24" fmla="*/ 182903 h 356673"/>
                <a:gd name="connsiteX25" fmla="*/ 650466 w 1537754"/>
                <a:gd name="connsiteY25" fmla="*/ 175096 h 356673"/>
                <a:gd name="connsiteX26" fmla="*/ 643081 w 1537754"/>
                <a:gd name="connsiteY26" fmla="*/ 183519 h 356673"/>
                <a:gd name="connsiteX27" fmla="*/ 502830 w 1537754"/>
                <a:gd name="connsiteY27" fmla="*/ 204927 h 356673"/>
                <a:gd name="connsiteX28" fmla="*/ 431823 w 1537754"/>
                <a:gd name="connsiteY28" fmla="*/ 199814 h 356673"/>
                <a:gd name="connsiteX29" fmla="*/ 433855 w 1537754"/>
                <a:gd name="connsiteY29" fmla="*/ 205425 h 356673"/>
                <a:gd name="connsiteX30" fmla="*/ 436405 w 1537754"/>
                <a:gd name="connsiteY30" fmla="*/ 218797 h 356673"/>
                <a:gd name="connsiteX31" fmla="*/ 304110 w 1537754"/>
                <a:gd name="connsiteY31" fmla="*/ 262350 h 356673"/>
                <a:gd name="connsiteX32" fmla="*/ 243777 w 1537754"/>
                <a:gd name="connsiteY32" fmla="*/ 256140 h 356673"/>
                <a:gd name="connsiteX33" fmla="*/ 259959 w 1537754"/>
                <a:gd name="connsiteY33" fmla="*/ 283889 h 356673"/>
                <a:gd name="connsiteX34" fmla="*/ 270060 w 1537754"/>
                <a:gd name="connsiteY34" fmla="*/ 315618 h 356673"/>
                <a:gd name="connsiteX35" fmla="*/ 135032 w 1537754"/>
                <a:gd name="connsiteY35" fmla="*/ 356673 h 356673"/>
                <a:gd name="connsiteX36" fmla="*/ 3 w 1537754"/>
                <a:gd name="connsiteY36" fmla="*/ 315618 h 356673"/>
                <a:gd name="connsiteX37" fmla="*/ 138298 w 1537754"/>
                <a:gd name="connsiteY37" fmla="*/ 173770 h 356673"/>
                <a:gd name="connsiteX38" fmla="*/ 165370 w 1537754"/>
                <a:gd name="connsiteY38" fmla="*/ 178935 h 356673"/>
                <a:gd name="connsiteX39" fmla="*/ 180733 w 1537754"/>
                <a:gd name="connsiteY39" fmla="*/ 187430 h 356673"/>
                <a:gd name="connsiteX40" fmla="*/ 182936 w 1537754"/>
                <a:gd name="connsiteY40" fmla="*/ 181641 h 356673"/>
                <a:gd name="connsiteX41" fmla="*/ 307309 w 1537754"/>
                <a:gd name="connsiteY41" fmla="*/ 68316 h 356673"/>
                <a:gd name="connsiteX42" fmla="*/ 358305 w 1537754"/>
                <a:gd name="connsiteY42" fmla="*/ 88446 h 356673"/>
                <a:gd name="connsiteX43" fmla="*/ 383152 w 1537754"/>
                <a:gd name="connsiteY43" fmla="*/ 116412 h 356673"/>
                <a:gd name="connsiteX44" fmla="*/ 397271 w 1537754"/>
                <a:gd name="connsiteY44" fmla="*/ 99560 h 356673"/>
                <a:gd name="connsiteX45" fmla="*/ 506512 w 1537754"/>
                <a:gd name="connsiteY45" fmla="*/ 48766 h 356673"/>
                <a:gd name="connsiteX46" fmla="*/ 565185 w 1537754"/>
                <a:gd name="connsiteY46" fmla="*/ 64967 h 356673"/>
                <a:gd name="connsiteX47" fmla="*/ 607139 w 1537754"/>
                <a:gd name="connsiteY47" fmla="*/ 97996 h 356673"/>
                <a:gd name="connsiteX48" fmla="*/ 636588 w 1537754"/>
                <a:gd name="connsiteY48" fmla="*/ 59493 h 356673"/>
                <a:gd name="connsiteX49" fmla="*/ 753391 w 1537754"/>
                <a:gd name="connsiteY49" fmla="*/ 0 h 3566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1537754" h="356673">
                  <a:moveTo>
                    <a:pt x="753391" y="0"/>
                  </a:moveTo>
                  <a:cubicBezTo>
                    <a:pt x="798333" y="0"/>
                    <a:pt x="838036" y="29794"/>
                    <a:pt x="866504" y="62421"/>
                  </a:cubicBezTo>
                  <a:lnTo>
                    <a:pt x="883755" y="86964"/>
                  </a:lnTo>
                  <a:lnTo>
                    <a:pt x="884974" y="85354"/>
                  </a:lnTo>
                  <a:cubicBezTo>
                    <a:pt x="916084" y="52588"/>
                    <a:pt x="958624" y="23766"/>
                    <a:pt x="1004684" y="23766"/>
                  </a:cubicBezTo>
                  <a:cubicBezTo>
                    <a:pt x="1050745" y="23766"/>
                    <a:pt x="1091436" y="54609"/>
                    <a:pt x="1120612" y="88386"/>
                  </a:cubicBezTo>
                  <a:lnTo>
                    <a:pt x="1143132" y="120749"/>
                  </a:lnTo>
                  <a:lnTo>
                    <a:pt x="1164630" y="92888"/>
                  </a:lnTo>
                  <a:cubicBezTo>
                    <a:pt x="1176137" y="82424"/>
                    <a:pt x="1188705" y="75752"/>
                    <a:pt x="1201772" y="75752"/>
                  </a:cubicBezTo>
                  <a:cubicBezTo>
                    <a:pt x="1240973" y="75752"/>
                    <a:pt x="1273319" y="140009"/>
                    <a:pt x="1287043" y="181307"/>
                  </a:cubicBezTo>
                  <a:lnTo>
                    <a:pt x="1289155" y="188676"/>
                  </a:lnTo>
                  <a:lnTo>
                    <a:pt x="1318589" y="163445"/>
                  </a:lnTo>
                  <a:cubicBezTo>
                    <a:pt x="1338065" y="151731"/>
                    <a:pt x="1359336" y="144262"/>
                    <a:pt x="1381451" y="144262"/>
                  </a:cubicBezTo>
                  <a:cubicBezTo>
                    <a:pt x="1469915" y="144262"/>
                    <a:pt x="1537754" y="272142"/>
                    <a:pt x="1537754" y="296472"/>
                  </a:cubicBezTo>
                  <a:cubicBezTo>
                    <a:pt x="1537754" y="320802"/>
                    <a:pt x="1466040" y="340526"/>
                    <a:pt x="1377577" y="340526"/>
                  </a:cubicBezTo>
                  <a:cubicBezTo>
                    <a:pt x="1289114" y="340526"/>
                    <a:pt x="1216754" y="329182"/>
                    <a:pt x="1217400" y="296472"/>
                  </a:cubicBezTo>
                  <a:cubicBezTo>
                    <a:pt x="1217562" y="288294"/>
                    <a:pt x="1222367" y="274692"/>
                    <a:pt x="1230865" y="258889"/>
                  </a:cubicBezTo>
                  <a:lnTo>
                    <a:pt x="1241414" y="243853"/>
                  </a:lnTo>
                  <a:lnTo>
                    <a:pt x="1199483" y="251075"/>
                  </a:lnTo>
                  <a:cubicBezTo>
                    <a:pt x="1147215" y="251075"/>
                    <a:pt x="1104462" y="240942"/>
                    <a:pt x="1104844" y="211721"/>
                  </a:cubicBezTo>
                  <a:lnTo>
                    <a:pt x="1107179" y="201868"/>
                  </a:lnTo>
                  <a:lnTo>
                    <a:pt x="1000650" y="213111"/>
                  </a:lnTo>
                  <a:cubicBezTo>
                    <a:pt x="931559" y="213111"/>
                    <a:pt x="871902" y="206955"/>
                    <a:pt x="846675" y="190564"/>
                  </a:cubicBezTo>
                  <a:lnTo>
                    <a:pt x="835943" y="173866"/>
                  </a:lnTo>
                  <a:lnTo>
                    <a:pt x="749455" y="182903"/>
                  </a:lnTo>
                  <a:lnTo>
                    <a:pt x="650466" y="175096"/>
                  </a:lnTo>
                  <a:lnTo>
                    <a:pt x="643081" y="183519"/>
                  </a:lnTo>
                  <a:cubicBezTo>
                    <a:pt x="619974" y="196100"/>
                    <a:pt x="565879" y="204927"/>
                    <a:pt x="502830" y="204927"/>
                  </a:cubicBezTo>
                  <a:lnTo>
                    <a:pt x="431823" y="199814"/>
                  </a:lnTo>
                  <a:lnTo>
                    <a:pt x="433855" y="205425"/>
                  </a:lnTo>
                  <a:cubicBezTo>
                    <a:pt x="435529" y="211184"/>
                    <a:pt x="436405" y="215790"/>
                    <a:pt x="436405" y="218797"/>
                  </a:cubicBezTo>
                  <a:cubicBezTo>
                    <a:pt x="436405" y="242850"/>
                    <a:pt x="377174" y="262350"/>
                    <a:pt x="304110" y="262350"/>
                  </a:cubicBezTo>
                  <a:lnTo>
                    <a:pt x="243777" y="256140"/>
                  </a:lnTo>
                  <a:lnTo>
                    <a:pt x="259959" y="283889"/>
                  </a:lnTo>
                  <a:cubicBezTo>
                    <a:pt x="266486" y="298250"/>
                    <a:pt x="270060" y="309950"/>
                    <a:pt x="270060" y="315618"/>
                  </a:cubicBezTo>
                  <a:cubicBezTo>
                    <a:pt x="270060" y="338292"/>
                    <a:pt x="209606" y="356673"/>
                    <a:pt x="135032" y="356673"/>
                  </a:cubicBezTo>
                  <a:cubicBezTo>
                    <a:pt x="60458" y="356673"/>
                    <a:pt x="-541" y="346102"/>
                    <a:pt x="3" y="315618"/>
                  </a:cubicBezTo>
                  <a:cubicBezTo>
                    <a:pt x="548" y="285134"/>
                    <a:pt x="63724" y="173770"/>
                    <a:pt x="138298" y="173770"/>
                  </a:cubicBezTo>
                  <a:cubicBezTo>
                    <a:pt x="147619" y="173770"/>
                    <a:pt x="156669" y="175632"/>
                    <a:pt x="165370" y="178935"/>
                  </a:cubicBezTo>
                  <a:lnTo>
                    <a:pt x="180733" y="187430"/>
                  </a:lnTo>
                  <a:lnTo>
                    <a:pt x="182936" y="181641"/>
                  </a:lnTo>
                  <a:cubicBezTo>
                    <a:pt x="203994" y="134771"/>
                    <a:pt x="252511" y="68316"/>
                    <a:pt x="307309" y="68316"/>
                  </a:cubicBezTo>
                  <a:cubicBezTo>
                    <a:pt x="325576" y="68316"/>
                    <a:pt x="342777" y="76218"/>
                    <a:pt x="358305" y="88446"/>
                  </a:cubicBezTo>
                  <a:lnTo>
                    <a:pt x="383152" y="116412"/>
                  </a:lnTo>
                  <a:lnTo>
                    <a:pt x="397271" y="99560"/>
                  </a:lnTo>
                  <a:cubicBezTo>
                    <a:pt x="425660" y="72537"/>
                    <a:pt x="464480" y="48766"/>
                    <a:pt x="506512" y="48766"/>
                  </a:cubicBezTo>
                  <a:cubicBezTo>
                    <a:pt x="527528" y="48766"/>
                    <a:pt x="547319" y="55125"/>
                    <a:pt x="565185" y="64967"/>
                  </a:cubicBezTo>
                  <a:lnTo>
                    <a:pt x="607139" y="97996"/>
                  </a:lnTo>
                  <a:lnTo>
                    <a:pt x="636588" y="59493"/>
                  </a:lnTo>
                  <a:cubicBezTo>
                    <a:pt x="666942" y="27841"/>
                    <a:pt x="708449" y="0"/>
                    <a:pt x="753391" y="0"/>
                  </a:cubicBezTo>
                  <a:close/>
                </a:path>
              </a:pathLst>
            </a:custGeom>
            <a:solidFill>
              <a:schemeClr val="tx1">
                <a:alpha val="7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625" name="グループ化 624">
              <a:extLst>
                <a:ext uri="{FF2B5EF4-FFF2-40B4-BE49-F238E27FC236}">
                  <a16:creationId xmlns:a16="http://schemas.microsoft.com/office/drawing/2014/main" id="{8A052FAF-2F9D-46C7-A5B4-E893128EFA9E}"/>
                </a:ext>
              </a:extLst>
            </p:cNvPr>
            <p:cNvGrpSpPr/>
            <p:nvPr/>
          </p:nvGrpSpPr>
          <p:grpSpPr>
            <a:xfrm>
              <a:off x="2290475" y="5154498"/>
              <a:ext cx="1537754" cy="356673"/>
              <a:chOff x="2309919" y="3290264"/>
              <a:chExt cx="1537754" cy="356673"/>
            </a:xfrm>
          </p:grpSpPr>
          <p:sp>
            <p:nvSpPr>
              <p:cNvPr id="681" name="楕円 2">
                <a:extLst>
                  <a:ext uri="{FF2B5EF4-FFF2-40B4-BE49-F238E27FC236}">
                    <a16:creationId xmlns:a16="http://schemas.microsoft.com/office/drawing/2014/main" id="{26D1515B-DD5D-45DA-A5CD-AEA67A62EB3A}"/>
                  </a:ext>
                </a:extLst>
              </p:cNvPr>
              <p:cNvSpPr/>
              <p:nvPr/>
            </p:nvSpPr>
            <p:spPr bwMode="auto">
              <a:xfrm>
                <a:off x="2896620" y="3290264"/>
                <a:ext cx="325503" cy="182903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7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2" name="楕円 2">
                <a:extLst>
                  <a:ext uri="{FF2B5EF4-FFF2-40B4-BE49-F238E27FC236}">
                    <a16:creationId xmlns:a16="http://schemas.microsoft.com/office/drawing/2014/main" id="{F8221518-F86B-4B35-8FF8-6E07F460E134}"/>
                  </a:ext>
                </a:extLst>
              </p:cNvPr>
              <p:cNvSpPr/>
              <p:nvPr/>
            </p:nvSpPr>
            <p:spPr bwMode="auto">
              <a:xfrm>
                <a:off x="2660533" y="3339030"/>
                <a:ext cx="304429" cy="156161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3" name="楕円 2">
                <a:extLst>
                  <a:ext uri="{FF2B5EF4-FFF2-40B4-BE49-F238E27FC236}">
                    <a16:creationId xmlns:a16="http://schemas.microsoft.com/office/drawing/2014/main" id="{BC5F4DA5-377B-41DF-8A71-95F0EA7FE201}"/>
                  </a:ext>
                </a:extLst>
              </p:cNvPr>
              <p:cNvSpPr/>
              <p:nvPr/>
            </p:nvSpPr>
            <p:spPr bwMode="auto">
              <a:xfrm>
                <a:off x="3143765" y="3314030"/>
                <a:ext cx="333603" cy="189345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4" name="楕円 2">
                <a:extLst>
                  <a:ext uri="{FF2B5EF4-FFF2-40B4-BE49-F238E27FC236}">
                    <a16:creationId xmlns:a16="http://schemas.microsoft.com/office/drawing/2014/main" id="{E48F33F2-6B8F-4F0F-9AA0-FD63B270E9DF}"/>
                  </a:ext>
                </a:extLst>
              </p:cNvPr>
              <p:cNvSpPr/>
              <p:nvPr/>
            </p:nvSpPr>
            <p:spPr bwMode="auto">
              <a:xfrm>
                <a:off x="2481730" y="3358580"/>
                <a:ext cx="264594" cy="194034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5" name="楕円 2">
                <a:extLst>
                  <a:ext uri="{FF2B5EF4-FFF2-40B4-BE49-F238E27FC236}">
                    <a16:creationId xmlns:a16="http://schemas.microsoft.com/office/drawing/2014/main" id="{D658A38D-D87D-4840-9B29-BD5EEB308D5A}"/>
                  </a:ext>
                </a:extLst>
              </p:cNvPr>
              <p:cNvSpPr/>
              <p:nvPr/>
            </p:nvSpPr>
            <p:spPr bwMode="auto">
              <a:xfrm>
                <a:off x="2309919" y="3464034"/>
                <a:ext cx="270060" cy="182903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7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6" name="楕円 2">
                <a:extLst>
                  <a:ext uri="{FF2B5EF4-FFF2-40B4-BE49-F238E27FC236}">
                    <a16:creationId xmlns:a16="http://schemas.microsoft.com/office/drawing/2014/main" id="{08E87357-7D60-4887-95A1-9E7FCD2F37ED}"/>
                  </a:ext>
                </a:extLst>
              </p:cNvPr>
              <p:cNvSpPr/>
              <p:nvPr/>
            </p:nvSpPr>
            <p:spPr bwMode="auto">
              <a:xfrm>
                <a:off x="3414760" y="3366016"/>
                <a:ext cx="189281" cy="175323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7" name="楕円 2">
                <a:extLst>
                  <a:ext uri="{FF2B5EF4-FFF2-40B4-BE49-F238E27FC236}">
                    <a16:creationId xmlns:a16="http://schemas.microsoft.com/office/drawing/2014/main" id="{D477C03B-B159-4CA7-964F-62AADFB39CA3}"/>
                  </a:ext>
                </a:extLst>
              </p:cNvPr>
              <p:cNvSpPr/>
              <p:nvPr/>
            </p:nvSpPr>
            <p:spPr bwMode="auto">
              <a:xfrm>
                <a:off x="3527315" y="3434526"/>
                <a:ext cx="320358" cy="196264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7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26" name="フローチャート: 論理積ゲート 213">
              <a:extLst>
                <a:ext uri="{FF2B5EF4-FFF2-40B4-BE49-F238E27FC236}">
                  <a16:creationId xmlns:a16="http://schemas.microsoft.com/office/drawing/2014/main" id="{F6BA3FD8-41AC-49D6-961E-D09667FEE369}"/>
                </a:ext>
              </a:extLst>
            </p:cNvPr>
            <p:cNvSpPr/>
            <p:nvPr/>
          </p:nvSpPr>
          <p:spPr>
            <a:xfrm rot="16200000">
              <a:off x="2852128" y="5280588"/>
              <a:ext cx="444015" cy="444015"/>
            </a:xfrm>
            <a:prstGeom prst="flowChartDelay">
              <a:avLst/>
            </a:pr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27" name="フリーフォーム: 図形 626">
              <a:extLst>
                <a:ext uri="{FF2B5EF4-FFF2-40B4-BE49-F238E27FC236}">
                  <a16:creationId xmlns:a16="http://schemas.microsoft.com/office/drawing/2014/main" id="{A8A876F9-DCC9-4CB5-9781-6A8F0341A250}"/>
                </a:ext>
              </a:extLst>
            </p:cNvPr>
            <p:cNvSpPr/>
            <p:nvPr/>
          </p:nvSpPr>
          <p:spPr bwMode="auto">
            <a:xfrm>
              <a:off x="2879815" y="5720992"/>
              <a:ext cx="388640" cy="199877"/>
            </a:xfrm>
            <a:custGeom>
              <a:avLst/>
              <a:gdLst>
                <a:gd name="connsiteX0" fmla="*/ 198851 w 502422"/>
                <a:gd name="connsiteY0" fmla="*/ 0 h 292552"/>
                <a:gd name="connsiteX1" fmla="*/ 280512 w 502422"/>
                <a:gd name="connsiteY1" fmla="*/ 0 h 292552"/>
                <a:gd name="connsiteX2" fmla="*/ 303218 w 502422"/>
                <a:gd name="connsiteY2" fmla="*/ 90824 h 292552"/>
                <a:gd name="connsiteX3" fmla="*/ 353846 w 502422"/>
                <a:gd name="connsiteY3" fmla="*/ 90824 h 292552"/>
                <a:gd name="connsiteX4" fmla="*/ 502422 w 502422"/>
                <a:gd name="connsiteY4" fmla="*/ 239400 h 292552"/>
                <a:gd name="connsiteX5" fmla="*/ 502422 w 502422"/>
                <a:gd name="connsiteY5" fmla="*/ 292552 h 292552"/>
                <a:gd name="connsiteX6" fmla="*/ 0 w 502422"/>
                <a:gd name="connsiteY6" fmla="*/ 292552 h 292552"/>
                <a:gd name="connsiteX7" fmla="*/ 0 w 502422"/>
                <a:gd name="connsiteY7" fmla="*/ 239400 h 292552"/>
                <a:gd name="connsiteX8" fmla="*/ 148576 w 502422"/>
                <a:gd name="connsiteY8" fmla="*/ 90824 h 292552"/>
                <a:gd name="connsiteX9" fmla="*/ 176145 w 502422"/>
                <a:gd name="connsiteY9" fmla="*/ 90824 h 292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02422" h="292552">
                  <a:moveTo>
                    <a:pt x="198851" y="0"/>
                  </a:moveTo>
                  <a:lnTo>
                    <a:pt x="280512" y="0"/>
                  </a:lnTo>
                  <a:lnTo>
                    <a:pt x="303218" y="90824"/>
                  </a:lnTo>
                  <a:lnTo>
                    <a:pt x="353846" y="90824"/>
                  </a:lnTo>
                  <a:cubicBezTo>
                    <a:pt x="435902" y="90824"/>
                    <a:pt x="502422" y="157344"/>
                    <a:pt x="502422" y="239400"/>
                  </a:cubicBezTo>
                  <a:lnTo>
                    <a:pt x="502422" y="292552"/>
                  </a:lnTo>
                  <a:lnTo>
                    <a:pt x="0" y="292552"/>
                  </a:lnTo>
                  <a:lnTo>
                    <a:pt x="0" y="239400"/>
                  </a:lnTo>
                  <a:cubicBezTo>
                    <a:pt x="0" y="157344"/>
                    <a:pt x="66520" y="90824"/>
                    <a:pt x="148576" y="90824"/>
                  </a:cubicBezTo>
                  <a:lnTo>
                    <a:pt x="176145" y="90824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628" name="グループ化 627">
              <a:extLst>
                <a:ext uri="{FF2B5EF4-FFF2-40B4-BE49-F238E27FC236}">
                  <a16:creationId xmlns:a16="http://schemas.microsoft.com/office/drawing/2014/main" id="{B325E22F-AB56-4F33-BCE1-F6B562E6B6F6}"/>
                </a:ext>
              </a:extLst>
            </p:cNvPr>
            <p:cNvGrpSpPr/>
            <p:nvPr/>
          </p:nvGrpSpPr>
          <p:grpSpPr>
            <a:xfrm>
              <a:off x="2842662" y="5334680"/>
              <a:ext cx="462947" cy="419371"/>
              <a:chOff x="2320234" y="3718105"/>
              <a:chExt cx="719603" cy="651868"/>
            </a:xfrm>
          </p:grpSpPr>
          <p:sp>
            <p:nvSpPr>
              <p:cNvPr id="673" name="円/楕円 689">
                <a:extLst>
                  <a:ext uri="{FF2B5EF4-FFF2-40B4-BE49-F238E27FC236}">
                    <a16:creationId xmlns:a16="http://schemas.microsoft.com/office/drawing/2014/main" id="{EDAEC9E7-89D7-4A53-8C2C-CD6766C9F2FB}"/>
                  </a:ext>
                </a:extLst>
              </p:cNvPr>
              <p:cNvSpPr/>
              <p:nvPr/>
            </p:nvSpPr>
            <p:spPr>
              <a:xfrm rot="20700000">
                <a:off x="2320234" y="3971672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4" name="円/楕円 690">
                <a:extLst>
                  <a:ext uri="{FF2B5EF4-FFF2-40B4-BE49-F238E27FC236}">
                    <a16:creationId xmlns:a16="http://schemas.microsoft.com/office/drawing/2014/main" id="{A731F49F-AD5B-4468-B7EC-74A2C81BC2AD}"/>
                  </a:ext>
                </a:extLst>
              </p:cNvPr>
              <p:cNvSpPr/>
              <p:nvPr/>
            </p:nvSpPr>
            <p:spPr>
              <a:xfrm rot="900000" flipH="1">
                <a:off x="2864902" y="3971673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5" name="円/楕円 691">
                <a:extLst>
                  <a:ext uri="{FF2B5EF4-FFF2-40B4-BE49-F238E27FC236}">
                    <a16:creationId xmlns:a16="http://schemas.microsoft.com/office/drawing/2014/main" id="{83CFB8C1-E206-4993-A8E6-33AAC7010F41}"/>
                  </a:ext>
                </a:extLst>
              </p:cNvPr>
              <p:cNvSpPr/>
              <p:nvPr/>
            </p:nvSpPr>
            <p:spPr>
              <a:xfrm>
                <a:off x="2390513" y="3718105"/>
                <a:ext cx="579044" cy="651868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6" name="月 675">
                <a:extLst>
                  <a:ext uri="{FF2B5EF4-FFF2-40B4-BE49-F238E27FC236}">
                    <a16:creationId xmlns:a16="http://schemas.microsoft.com/office/drawing/2014/main" id="{C5FA8F6C-E587-46F6-9AD3-543E3B364966}"/>
                  </a:ext>
                </a:extLst>
              </p:cNvPr>
              <p:cNvSpPr/>
              <p:nvPr/>
            </p:nvSpPr>
            <p:spPr>
              <a:xfrm rot="4500000">
                <a:off x="2502722" y="3792596"/>
                <a:ext cx="45719" cy="16512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7" name="月 676">
                <a:extLst>
                  <a:ext uri="{FF2B5EF4-FFF2-40B4-BE49-F238E27FC236}">
                    <a16:creationId xmlns:a16="http://schemas.microsoft.com/office/drawing/2014/main" id="{AAFCBC5B-EE53-47E8-BA1A-D5FCBD022FB9}"/>
                  </a:ext>
                </a:extLst>
              </p:cNvPr>
              <p:cNvSpPr/>
              <p:nvPr/>
            </p:nvSpPr>
            <p:spPr>
              <a:xfrm rot="6300000">
                <a:off x="2793234" y="3792596"/>
                <a:ext cx="45719" cy="16512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8" name="円/楕円 632">
                <a:extLst>
                  <a:ext uri="{FF2B5EF4-FFF2-40B4-BE49-F238E27FC236}">
                    <a16:creationId xmlns:a16="http://schemas.microsoft.com/office/drawing/2014/main" id="{C013E55F-A0B3-453C-883E-46B1DD892644}"/>
                  </a:ext>
                </a:extLst>
              </p:cNvPr>
              <p:cNvSpPr/>
              <p:nvPr/>
            </p:nvSpPr>
            <p:spPr>
              <a:xfrm>
                <a:off x="2635661" y="4083811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9" name="月 678">
                <a:extLst>
                  <a:ext uri="{FF2B5EF4-FFF2-40B4-BE49-F238E27FC236}">
                    <a16:creationId xmlns:a16="http://schemas.microsoft.com/office/drawing/2014/main" id="{140A21C2-2125-4C36-8DE2-4D24B274713F}"/>
                  </a:ext>
                </a:extLst>
              </p:cNvPr>
              <p:cNvSpPr/>
              <p:nvPr/>
            </p:nvSpPr>
            <p:spPr>
              <a:xfrm rot="4500000">
                <a:off x="2502722" y="3901687"/>
                <a:ext cx="45719" cy="16512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0" name="月 679">
                <a:extLst>
                  <a:ext uri="{FF2B5EF4-FFF2-40B4-BE49-F238E27FC236}">
                    <a16:creationId xmlns:a16="http://schemas.microsoft.com/office/drawing/2014/main" id="{4529FADE-91CA-4007-9215-494F914F7CBD}"/>
                  </a:ext>
                </a:extLst>
              </p:cNvPr>
              <p:cNvSpPr/>
              <p:nvPr/>
            </p:nvSpPr>
            <p:spPr>
              <a:xfrm rot="17100000" flipH="1">
                <a:off x="2805916" y="3901687"/>
                <a:ext cx="45719" cy="16512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29" name="グループ化 628">
              <a:extLst>
                <a:ext uri="{FF2B5EF4-FFF2-40B4-BE49-F238E27FC236}">
                  <a16:creationId xmlns:a16="http://schemas.microsoft.com/office/drawing/2014/main" id="{0ECE3F23-F0E8-4869-8697-4C52B2D59C4F}"/>
                </a:ext>
              </a:extLst>
            </p:cNvPr>
            <p:cNvGrpSpPr/>
            <p:nvPr/>
          </p:nvGrpSpPr>
          <p:grpSpPr>
            <a:xfrm>
              <a:off x="2766087" y="5187729"/>
              <a:ext cx="616096" cy="219703"/>
              <a:chOff x="849631" y="361615"/>
              <a:chExt cx="1113596" cy="441091"/>
            </a:xfrm>
          </p:grpSpPr>
          <p:sp>
            <p:nvSpPr>
              <p:cNvPr id="665" name="月 664">
                <a:extLst>
                  <a:ext uri="{FF2B5EF4-FFF2-40B4-BE49-F238E27FC236}">
                    <a16:creationId xmlns:a16="http://schemas.microsoft.com/office/drawing/2014/main" id="{46BBCF7F-B8F3-4C65-89F8-D1C71549C867}"/>
                  </a:ext>
                </a:extLst>
              </p:cNvPr>
              <p:cNvSpPr/>
              <p:nvPr/>
            </p:nvSpPr>
            <p:spPr bwMode="auto">
              <a:xfrm rot="7200000">
                <a:off x="1486749" y="229596"/>
                <a:ext cx="240360" cy="622355"/>
              </a:xfrm>
              <a:prstGeom prst="moon">
                <a:avLst>
                  <a:gd name="adj" fmla="val 87500"/>
                </a:avLst>
              </a:prstGeom>
              <a:pattFill prst="smConfetti">
                <a:fgClr>
                  <a:schemeClr val="accent5">
                    <a:lumMod val="90000"/>
                  </a:schemeClr>
                </a:fgClr>
                <a:bgClr>
                  <a:schemeClr val="accent1">
                    <a:lumMod val="9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666" name="月 665">
                <a:extLst>
                  <a:ext uri="{FF2B5EF4-FFF2-40B4-BE49-F238E27FC236}">
                    <a16:creationId xmlns:a16="http://schemas.microsoft.com/office/drawing/2014/main" id="{ACBBBC65-B5A9-4822-8656-CBD5392EF503}"/>
                  </a:ext>
                </a:extLst>
              </p:cNvPr>
              <p:cNvSpPr/>
              <p:nvPr/>
            </p:nvSpPr>
            <p:spPr bwMode="auto">
              <a:xfrm rot="14400000" flipH="1">
                <a:off x="1087815" y="123431"/>
                <a:ext cx="427913" cy="904282"/>
              </a:xfrm>
              <a:prstGeom prst="moon">
                <a:avLst>
                  <a:gd name="adj" fmla="val 87500"/>
                </a:avLst>
              </a:prstGeom>
              <a:pattFill prst="lgConfetti">
                <a:fgClr>
                  <a:schemeClr val="accent5">
                    <a:lumMod val="90000"/>
                  </a:schemeClr>
                </a:fgClr>
                <a:bgClr>
                  <a:schemeClr val="accent1">
                    <a:lumMod val="9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667" name="グループ化 666">
                <a:extLst>
                  <a:ext uri="{FF2B5EF4-FFF2-40B4-BE49-F238E27FC236}">
                    <a16:creationId xmlns:a16="http://schemas.microsoft.com/office/drawing/2014/main" id="{9D2061EB-0E0A-48E4-B6B4-C9393481BE08}"/>
                  </a:ext>
                </a:extLst>
              </p:cNvPr>
              <p:cNvGrpSpPr/>
              <p:nvPr/>
            </p:nvGrpSpPr>
            <p:grpSpPr>
              <a:xfrm flipH="1">
                <a:off x="918759" y="531164"/>
                <a:ext cx="724435" cy="205850"/>
                <a:chOff x="1057822" y="531164"/>
                <a:chExt cx="724435" cy="205850"/>
              </a:xfrm>
            </p:grpSpPr>
            <p:sp>
              <p:nvSpPr>
                <p:cNvPr id="671" name="楕円 1888">
                  <a:extLst>
                    <a:ext uri="{FF2B5EF4-FFF2-40B4-BE49-F238E27FC236}">
                      <a16:creationId xmlns:a16="http://schemas.microsoft.com/office/drawing/2014/main" id="{70B28082-462F-4B22-AE02-0A2FA2982AD2}"/>
                    </a:ext>
                  </a:extLst>
                </p:cNvPr>
                <p:cNvSpPr/>
                <p:nvPr/>
              </p:nvSpPr>
              <p:spPr bwMode="auto">
                <a:xfrm rot="1764616">
                  <a:off x="1057822" y="531164"/>
                  <a:ext cx="724435" cy="79785"/>
                </a:xfrm>
                <a:custGeom>
                  <a:avLst/>
                  <a:gdLst>
                    <a:gd name="connsiteX0" fmla="*/ 0 w 608141"/>
                    <a:gd name="connsiteY0" fmla="*/ 22860 h 45719"/>
                    <a:gd name="connsiteX1" fmla="*/ 304071 w 608141"/>
                    <a:gd name="connsiteY1" fmla="*/ 0 h 45719"/>
                    <a:gd name="connsiteX2" fmla="*/ 608142 w 608141"/>
                    <a:gd name="connsiteY2" fmla="*/ 22860 h 45719"/>
                    <a:gd name="connsiteX3" fmla="*/ 304071 w 608141"/>
                    <a:gd name="connsiteY3" fmla="*/ 45720 h 45719"/>
                    <a:gd name="connsiteX4" fmla="*/ 0 w 608141"/>
                    <a:gd name="connsiteY4" fmla="*/ 22860 h 45719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77628 h 100488"/>
                    <a:gd name="connsiteX1" fmla="*/ 304071 w 608142"/>
                    <a:gd name="connsiteY1" fmla="*/ 0 h 100488"/>
                    <a:gd name="connsiteX2" fmla="*/ 608142 w 608142"/>
                    <a:gd name="connsiteY2" fmla="*/ 77628 h 100488"/>
                    <a:gd name="connsiteX3" fmla="*/ 304071 w 608142"/>
                    <a:gd name="connsiteY3" fmla="*/ 100488 h 100488"/>
                    <a:gd name="connsiteX4" fmla="*/ 0 w 608142"/>
                    <a:gd name="connsiteY4" fmla="*/ 77628 h 100488"/>
                    <a:gd name="connsiteX0" fmla="*/ 0 w 608142"/>
                    <a:gd name="connsiteY0" fmla="*/ 77628 h 79785"/>
                    <a:gd name="connsiteX1" fmla="*/ 304071 w 608142"/>
                    <a:gd name="connsiteY1" fmla="*/ 0 h 79785"/>
                    <a:gd name="connsiteX2" fmla="*/ 608142 w 608142"/>
                    <a:gd name="connsiteY2" fmla="*/ 77628 h 79785"/>
                    <a:gd name="connsiteX3" fmla="*/ 308833 w 608142"/>
                    <a:gd name="connsiteY3" fmla="*/ 43338 h 79785"/>
                    <a:gd name="connsiteX4" fmla="*/ 0 w 608142"/>
                    <a:gd name="connsiteY4" fmla="*/ 77628 h 79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8142" h="79785">
                      <a:moveTo>
                        <a:pt x="0" y="77628"/>
                      </a:moveTo>
                      <a:cubicBezTo>
                        <a:pt x="0" y="65003"/>
                        <a:pt x="136137" y="0"/>
                        <a:pt x="304071" y="0"/>
                      </a:cubicBezTo>
                      <a:cubicBezTo>
                        <a:pt x="472005" y="0"/>
                        <a:pt x="608142" y="65003"/>
                        <a:pt x="608142" y="77628"/>
                      </a:cubicBezTo>
                      <a:cubicBezTo>
                        <a:pt x="608142" y="90253"/>
                        <a:pt x="476767" y="43338"/>
                        <a:pt x="308833" y="43338"/>
                      </a:cubicBezTo>
                      <a:cubicBezTo>
                        <a:pt x="140899" y="43338"/>
                        <a:pt x="0" y="90253"/>
                        <a:pt x="0" y="77628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72" name="楕円 1888">
                  <a:extLst>
                    <a:ext uri="{FF2B5EF4-FFF2-40B4-BE49-F238E27FC236}">
                      <a16:creationId xmlns:a16="http://schemas.microsoft.com/office/drawing/2014/main" id="{3AB39E4F-E7F9-46F6-8392-53B0CCB6B948}"/>
                    </a:ext>
                  </a:extLst>
                </p:cNvPr>
                <p:cNvSpPr/>
                <p:nvPr/>
              </p:nvSpPr>
              <p:spPr bwMode="auto">
                <a:xfrm rot="1764616">
                  <a:off x="1256143" y="683195"/>
                  <a:ext cx="488671" cy="53819"/>
                </a:xfrm>
                <a:custGeom>
                  <a:avLst/>
                  <a:gdLst>
                    <a:gd name="connsiteX0" fmla="*/ 0 w 608141"/>
                    <a:gd name="connsiteY0" fmla="*/ 22860 h 45719"/>
                    <a:gd name="connsiteX1" fmla="*/ 304071 w 608141"/>
                    <a:gd name="connsiteY1" fmla="*/ 0 h 45719"/>
                    <a:gd name="connsiteX2" fmla="*/ 608142 w 608141"/>
                    <a:gd name="connsiteY2" fmla="*/ 22860 h 45719"/>
                    <a:gd name="connsiteX3" fmla="*/ 304071 w 608141"/>
                    <a:gd name="connsiteY3" fmla="*/ 45720 h 45719"/>
                    <a:gd name="connsiteX4" fmla="*/ 0 w 608141"/>
                    <a:gd name="connsiteY4" fmla="*/ 22860 h 45719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22860 h 45720"/>
                    <a:gd name="connsiteX1" fmla="*/ 304071 w 608142"/>
                    <a:gd name="connsiteY1" fmla="*/ 0 h 45720"/>
                    <a:gd name="connsiteX2" fmla="*/ 608142 w 608142"/>
                    <a:gd name="connsiteY2" fmla="*/ 22860 h 45720"/>
                    <a:gd name="connsiteX3" fmla="*/ 304071 w 608142"/>
                    <a:gd name="connsiteY3" fmla="*/ 45720 h 45720"/>
                    <a:gd name="connsiteX4" fmla="*/ 0 w 608142"/>
                    <a:gd name="connsiteY4" fmla="*/ 22860 h 45720"/>
                    <a:gd name="connsiteX0" fmla="*/ 0 w 608142"/>
                    <a:gd name="connsiteY0" fmla="*/ 77628 h 100488"/>
                    <a:gd name="connsiteX1" fmla="*/ 304071 w 608142"/>
                    <a:gd name="connsiteY1" fmla="*/ 0 h 100488"/>
                    <a:gd name="connsiteX2" fmla="*/ 608142 w 608142"/>
                    <a:gd name="connsiteY2" fmla="*/ 77628 h 100488"/>
                    <a:gd name="connsiteX3" fmla="*/ 304071 w 608142"/>
                    <a:gd name="connsiteY3" fmla="*/ 100488 h 100488"/>
                    <a:gd name="connsiteX4" fmla="*/ 0 w 608142"/>
                    <a:gd name="connsiteY4" fmla="*/ 77628 h 100488"/>
                    <a:gd name="connsiteX0" fmla="*/ 0 w 608142"/>
                    <a:gd name="connsiteY0" fmla="*/ 77628 h 79785"/>
                    <a:gd name="connsiteX1" fmla="*/ 304071 w 608142"/>
                    <a:gd name="connsiteY1" fmla="*/ 0 h 79785"/>
                    <a:gd name="connsiteX2" fmla="*/ 608142 w 608142"/>
                    <a:gd name="connsiteY2" fmla="*/ 77628 h 79785"/>
                    <a:gd name="connsiteX3" fmla="*/ 308833 w 608142"/>
                    <a:gd name="connsiteY3" fmla="*/ 43338 h 79785"/>
                    <a:gd name="connsiteX4" fmla="*/ 0 w 608142"/>
                    <a:gd name="connsiteY4" fmla="*/ 77628 h 79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8142" h="79785">
                      <a:moveTo>
                        <a:pt x="0" y="77628"/>
                      </a:moveTo>
                      <a:cubicBezTo>
                        <a:pt x="0" y="65003"/>
                        <a:pt x="136137" y="0"/>
                        <a:pt x="304071" y="0"/>
                      </a:cubicBezTo>
                      <a:cubicBezTo>
                        <a:pt x="472005" y="0"/>
                        <a:pt x="608142" y="65003"/>
                        <a:pt x="608142" y="77628"/>
                      </a:cubicBezTo>
                      <a:cubicBezTo>
                        <a:pt x="608142" y="90253"/>
                        <a:pt x="476767" y="43338"/>
                        <a:pt x="308833" y="43338"/>
                      </a:cubicBezTo>
                      <a:cubicBezTo>
                        <a:pt x="140899" y="43338"/>
                        <a:pt x="0" y="90253"/>
                        <a:pt x="0" y="77628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68" name="フリーフォーム: 図形 667">
                <a:extLst>
                  <a:ext uri="{FF2B5EF4-FFF2-40B4-BE49-F238E27FC236}">
                    <a16:creationId xmlns:a16="http://schemas.microsoft.com/office/drawing/2014/main" id="{279593E5-CB78-41DE-BA60-FF4965416947}"/>
                  </a:ext>
                </a:extLst>
              </p:cNvPr>
              <p:cNvSpPr/>
              <p:nvPr/>
            </p:nvSpPr>
            <p:spPr bwMode="auto">
              <a:xfrm rot="7200000">
                <a:off x="1312034" y="151514"/>
                <a:ext cx="386575" cy="915810"/>
              </a:xfrm>
              <a:custGeom>
                <a:avLst/>
                <a:gdLst>
                  <a:gd name="connsiteX0" fmla="*/ 27621 w 386575"/>
                  <a:gd name="connsiteY0" fmla="*/ 739070 h 915810"/>
                  <a:gd name="connsiteX1" fmla="*/ 10710 w 386575"/>
                  <a:gd name="connsiteY1" fmla="*/ 654971 h 915810"/>
                  <a:gd name="connsiteX2" fmla="*/ 0 w 386575"/>
                  <a:gd name="connsiteY2" fmla="*/ 490965 h 915810"/>
                  <a:gd name="connsiteX3" fmla="*/ 41426 w 386575"/>
                  <a:gd name="connsiteY3" fmla="*/ 174204 h 915810"/>
                  <a:gd name="connsiteX4" fmla="*/ 50125 w 386575"/>
                  <a:gd name="connsiteY4" fmla="*/ 149464 h 915810"/>
                  <a:gd name="connsiteX5" fmla="*/ 62787 w 386575"/>
                  <a:gd name="connsiteY5" fmla="*/ 134117 h 915810"/>
                  <a:gd name="connsiteX6" fmla="*/ 386575 w 386575"/>
                  <a:gd name="connsiteY6" fmla="*/ 0 h 915810"/>
                  <a:gd name="connsiteX7" fmla="*/ 386575 w 386575"/>
                  <a:gd name="connsiteY7" fmla="*/ 915809 h 915810"/>
                  <a:gd name="connsiteX8" fmla="*/ 386575 w 386575"/>
                  <a:gd name="connsiteY8" fmla="*/ 915810 h 915810"/>
                  <a:gd name="connsiteX9" fmla="*/ 62787 w 386575"/>
                  <a:gd name="connsiteY9" fmla="*/ 781692 h 915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86575" h="915810">
                    <a:moveTo>
                      <a:pt x="27621" y="739070"/>
                    </a:moveTo>
                    <a:lnTo>
                      <a:pt x="10710" y="654971"/>
                    </a:lnTo>
                    <a:cubicBezTo>
                      <a:pt x="3688" y="601995"/>
                      <a:pt x="0" y="547145"/>
                      <a:pt x="0" y="490965"/>
                    </a:cubicBezTo>
                    <a:cubicBezTo>
                      <a:pt x="0" y="378605"/>
                      <a:pt x="14751" y="271563"/>
                      <a:pt x="41426" y="174204"/>
                    </a:cubicBezTo>
                    <a:lnTo>
                      <a:pt x="50125" y="149464"/>
                    </a:lnTo>
                    <a:lnTo>
                      <a:pt x="62787" y="134117"/>
                    </a:lnTo>
                    <a:cubicBezTo>
                      <a:pt x="145652" y="51252"/>
                      <a:pt x="260128" y="0"/>
                      <a:pt x="386575" y="0"/>
                    </a:cubicBezTo>
                    <a:cubicBezTo>
                      <a:pt x="310258" y="300500"/>
                      <a:pt x="310258" y="615309"/>
                      <a:pt x="386575" y="915809"/>
                    </a:cubicBezTo>
                    <a:lnTo>
                      <a:pt x="386575" y="915810"/>
                    </a:lnTo>
                    <a:cubicBezTo>
                      <a:pt x="260128" y="915810"/>
                      <a:pt x="145652" y="864557"/>
                      <a:pt x="62787" y="781692"/>
                    </a:cubicBezTo>
                    <a:close/>
                  </a:path>
                </a:pathLst>
              </a:custGeom>
              <a:pattFill prst="lgConfetti">
                <a:fgClr>
                  <a:schemeClr val="accent5">
                    <a:lumMod val="90000"/>
                  </a:schemeClr>
                </a:fgClr>
                <a:bgClr>
                  <a:schemeClr val="accent1">
                    <a:lumMod val="9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669" name="楕円 1888">
                <a:extLst>
                  <a:ext uri="{FF2B5EF4-FFF2-40B4-BE49-F238E27FC236}">
                    <a16:creationId xmlns:a16="http://schemas.microsoft.com/office/drawing/2014/main" id="{B88AF7E3-52F4-42FE-9D04-EF9957D2CA19}"/>
                  </a:ext>
                </a:extLst>
              </p:cNvPr>
              <p:cNvSpPr/>
              <p:nvPr/>
            </p:nvSpPr>
            <p:spPr bwMode="auto">
              <a:xfrm rot="1764616">
                <a:off x="1140372" y="531164"/>
                <a:ext cx="724435" cy="79785"/>
              </a:xfrm>
              <a:custGeom>
                <a:avLst/>
                <a:gdLst>
                  <a:gd name="connsiteX0" fmla="*/ 0 w 608141"/>
                  <a:gd name="connsiteY0" fmla="*/ 22860 h 45719"/>
                  <a:gd name="connsiteX1" fmla="*/ 304071 w 608141"/>
                  <a:gd name="connsiteY1" fmla="*/ 0 h 45719"/>
                  <a:gd name="connsiteX2" fmla="*/ 608142 w 608141"/>
                  <a:gd name="connsiteY2" fmla="*/ 22860 h 45719"/>
                  <a:gd name="connsiteX3" fmla="*/ 304071 w 608141"/>
                  <a:gd name="connsiteY3" fmla="*/ 45720 h 45719"/>
                  <a:gd name="connsiteX4" fmla="*/ 0 w 608141"/>
                  <a:gd name="connsiteY4" fmla="*/ 22860 h 45719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77628 h 100488"/>
                  <a:gd name="connsiteX1" fmla="*/ 304071 w 608142"/>
                  <a:gd name="connsiteY1" fmla="*/ 0 h 100488"/>
                  <a:gd name="connsiteX2" fmla="*/ 608142 w 608142"/>
                  <a:gd name="connsiteY2" fmla="*/ 77628 h 100488"/>
                  <a:gd name="connsiteX3" fmla="*/ 304071 w 608142"/>
                  <a:gd name="connsiteY3" fmla="*/ 100488 h 100488"/>
                  <a:gd name="connsiteX4" fmla="*/ 0 w 608142"/>
                  <a:gd name="connsiteY4" fmla="*/ 77628 h 100488"/>
                  <a:gd name="connsiteX0" fmla="*/ 0 w 608142"/>
                  <a:gd name="connsiteY0" fmla="*/ 77628 h 79785"/>
                  <a:gd name="connsiteX1" fmla="*/ 304071 w 608142"/>
                  <a:gd name="connsiteY1" fmla="*/ 0 h 79785"/>
                  <a:gd name="connsiteX2" fmla="*/ 608142 w 608142"/>
                  <a:gd name="connsiteY2" fmla="*/ 77628 h 79785"/>
                  <a:gd name="connsiteX3" fmla="*/ 308833 w 608142"/>
                  <a:gd name="connsiteY3" fmla="*/ 43338 h 79785"/>
                  <a:gd name="connsiteX4" fmla="*/ 0 w 608142"/>
                  <a:gd name="connsiteY4" fmla="*/ 77628 h 79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8142" h="79785">
                    <a:moveTo>
                      <a:pt x="0" y="77628"/>
                    </a:moveTo>
                    <a:cubicBezTo>
                      <a:pt x="0" y="65003"/>
                      <a:pt x="136137" y="0"/>
                      <a:pt x="304071" y="0"/>
                    </a:cubicBezTo>
                    <a:cubicBezTo>
                      <a:pt x="472005" y="0"/>
                      <a:pt x="608142" y="65003"/>
                      <a:pt x="608142" y="77628"/>
                    </a:cubicBezTo>
                    <a:cubicBezTo>
                      <a:pt x="608142" y="90253"/>
                      <a:pt x="476767" y="43338"/>
                      <a:pt x="308833" y="43338"/>
                    </a:cubicBezTo>
                    <a:cubicBezTo>
                      <a:pt x="140899" y="43338"/>
                      <a:pt x="0" y="90253"/>
                      <a:pt x="0" y="77628"/>
                    </a:cubicBez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70" name="楕円 1888">
                <a:extLst>
                  <a:ext uri="{FF2B5EF4-FFF2-40B4-BE49-F238E27FC236}">
                    <a16:creationId xmlns:a16="http://schemas.microsoft.com/office/drawing/2014/main" id="{59426AC4-C2D3-41F5-B5CE-24F2D45156CD}"/>
                  </a:ext>
                </a:extLst>
              </p:cNvPr>
              <p:cNvSpPr/>
              <p:nvPr/>
            </p:nvSpPr>
            <p:spPr bwMode="auto">
              <a:xfrm rot="1764616">
                <a:off x="1338693" y="683195"/>
                <a:ext cx="488671" cy="53819"/>
              </a:xfrm>
              <a:custGeom>
                <a:avLst/>
                <a:gdLst>
                  <a:gd name="connsiteX0" fmla="*/ 0 w 608141"/>
                  <a:gd name="connsiteY0" fmla="*/ 22860 h 45719"/>
                  <a:gd name="connsiteX1" fmla="*/ 304071 w 608141"/>
                  <a:gd name="connsiteY1" fmla="*/ 0 h 45719"/>
                  <a:gd name="connsiteX2" fmla="*/ 608142 w 608141"/>
                  <a:gd name="connsiteY2" fmla="*/ 22860 h 45719"/>
                  <a:gd name="connsiteX3" fmla="*/ 304071 w 608141"/>
                  <a:gd name="connsiteY3" fmla="*/ 45720 h 45719"/>
                  <a:gd name="connsiteX4" fmla="*/ 0 w 608141"/>
                  <a:gd name="connsiteY4" fmla="*/ 22860 h 45719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22860 h 45720"/>
                  <a:gd name="connsiteX1" fmla="*/ 304071 w 608142"/>
                  <a:gd name="connsiteY1" fmla="*/ 0 h 45720"/>
                  <a:gd name="connsiteX2" fmla="*/ 608142 w 608142"/>
                  <a:gd name="connsiteY2" fmla="*/ 22860 h 45720"/>
                  <a:gd name="connsiteX3" fmla="*/ 304071 w 608142"/>
                  <a:gd name="connsiteY3" fmla="*/ 45720 h 45720"/>
                  <a:gd name="connsiteX4" fmla="*/ 0 w 608142"/>
                  <a:gd name="connsiteY4" fmla="*/ 22860 h 45720"/>
                  <a:gd name="connsiteX0" fmla="*/ 0 w 608142"/>
                  <a:gd name="connsiteY0" fmla="*/ 77628 h 100488"/>
                  <a:gd name="connsiteX1" fmla="*/ 304071 w 608142"/>
                  <a:gd name="connsiteY1" fmla="*/ 0 h 100488"/>
                  <a:gd name="connsiteX2" fmla="*/ 608142 w 608142"/>
                  <a:gd name="connsiteY2" fmla="*/ 77628 h 100488"/>
                  <a:gd name="connsiteX3" fmla="*/ 304071 w 608142"/>
                  <a:gd name="connsiteY3" fmla="*/ 100488 h 100488"/>
                  <a:gd name="connsiteX4" fmla="*/ 0 w 608142"/>
                  <a:gd name="connsiteY4" fmla="*/ 77628 h 100488"/>
                  <a:gd name="connsiteX0" fmla="*/ 0 w 608142"/>
                  <a:gd name="connsiteY0" fmla="*/ 77628 h 79785"/>
                  <a:gd name="connsiteX1" fmla="*/ 304071 w 608142"/>
                  <a:gd name="connsiteY1" fmla="*/ 0 h 79785"/>
                  <a:gd name="connsiteX2" fmla="*/ 608142 w 608142"/>
                  <a:gd name="connsiteY2" fmla="*/ 77628 h 79785"/>
                  <a:gd name="connsiteX3" fmla="*/ 308833 w 608142"/>
                  <a:gd name="connsiteY3" fmla="*/ 43338 h 79785"/>
                  <a:gd name="connsiteX4" fmla="*/ 0 w 608142"/>
                  <a:gd name="connsiteY4" fmla="*/ 77628 h 79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8142" h="79785">
                    <a:moveTo>
                      <a:pt x="0" y="77628"/>
                    </a:moveTo>
                    <a:cubicBezTo>
                      <a:pt x="0" y="65003"/>
                      <a:pt x="136137" y="0"/>
                      <a:pt x="304071" y="0"/>
                    </a:cubicBezTo>
                    <a:cubicBezTo>
                      <a:pt x="472005" y="0"/>
                      <a:pt x="608142" y="65003"/>
                      <a:pt x="608142" y="77628"/>
                    </a:cubicBezTo>
                    <a:cubicBezTo>
                      <a:pt x="608142" y="90253"/>
                      <a:pt x="476767" y="43338"/>
                      <a:pt x="308833" y="43338"/>
                    </a:cubicBezTo>
                    <a:cubicBezTo>
                      <a:pt x="140899" y="43338"/>
                      <a:pt x="0" y="90253"/>
                      <a:pt x="0" y="77628"/>
                    </a:cubicBez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30" name="テキスト ボックス 629">
              <a:extLst>
                <a:ext uri="{FF2B5EF4-FFF2-40B4-BE49-F238E27FC236}">
                  <a16:creationId xmlns:a16="http://schemas.microsoft.com/office/drawing/2014/main" id="{813716F2-C8FE-42FC-B9D8-8E32698A3C68}"/>
                </a:ext>
              </a:extLst>
            </p:cNvPr>
            <p:cNvSpPr txBox="1"/>
            <p:nvPr/>
          </p:nvSpPr>
          <p:spPr>
            <a:xfrm rot="20178291">
              <a:off x="3385915" y="5078985"/>
              <a:ext cx="560436" cy="235973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FadeLeft">
                <a:avLst>
                  <a:gd name="adj" fmla="val 21298"/>
                </a:avLst>
              </a:prstTxWarp>
              <a:spAutoFit/>
            </a:bodyPr>
            <a:lstStyle/>
            <a:p>
              <a:r>
                <a:rPr kumimoji="1" lang="ja-JP" altLang="en-US" dirty="0"/>
                <a:t>♪♪♪</a:t>
              </a:r>
            </a:p>
          </p:txBody>
        </p:sp>
        <p:grpSp>
          <p:nvGrpSpPr>
            <p:cNvPr id="631" name="グループ化 630">
              <a:extLst>
                <a:ext uri="{FF2B5EF4-FFF2-40B4-BE49-F238E27FC236}">
                  <a16:creationId xmlns:a16="http://schemas.microsoft.com/office/drawing/2014/main" id="{2D7DC0B0-0B21-4207-BACF-93FB86454E73}"/>
                </a:ext>
              </a:extLst>
            </p:cNvPr>
            <p:cNvGrpSpPr/>
            <p:nvPr/>
          </p:nvGrpSpPr>
          <p:grpSpPr>
            <a:xfrm>
              <a:off x="3039666" y="5624233"/>
              <a:ext cx="77390" cy="92266"/>
              <a:chOff x="423211" y="4606229"/>
              <a:chExt cx="1565792" cy="738340"/>
            </a:xfrm>
          </p:grpSpPr>
          <p:sp>
            <p:nvSpPr>
              <p:cNvPr id="663" name="楕円 12">
                <a:extLst>
                  <a:ext uri="{FF2B5EF4-FFF2-40B4-BE49-F238E27FC236}">
                    <a16:creationId xmlns:a16="http://schemas.microsoft.com/office/drawing/2014/main" id="{43F77DD0-EDFD-4077-8E5D-52B66873313F}"/>
                  </a:ext>
                </a:extLst>
              </p:cNvPr>
              <p:cNvSpPr/>
              <p:nvPr/>
            </p:nvSpPr>
            <p:spPr bwMode="auto">
              <a:xfrm>
                <a:off x="423211" y="4606229"/>
                <a:ext cx="1565792" cy="738340"/>
              </a:xfrm>
              <a:custGeom>
                <a:avLst/>
                <a:gdLst>
                  <a:gd name="connsiteX0" fmla="*/ 0 w 183970"/>
                  <a:gd name="connsiteY0" fmla="*/ 43375 h 86749"/>
                  <a:gd name="connsiteX1" fmla="*/ 91985 w 183970"/>
                  <a:gd name="connsiteY1" fmla="*/ 0 h 86749"/>
                  <a:gd name="connsiteX2" fmla="*/ 183970 w 183970"/>
                  <a:gd name="connsiteY2" fmla="*/ 43375 h 86749"/>
                  <a:gd name="connsiteX3" fmla="*/ 91985 w 183970"/>
                  <a:gd name="connsiteY3" fmla="*/ 86750 h 86749"/>
                  <a:gd name="connsiteX4" fmla="*/ 0 w 183970"/>
                  <a:gd name="connsiteY4" fmla="*/ 43375 h 86749"/>
                  <a:gd name="connsiteX0" fmla="*/ 0 w 183970"/>
                  <a:gd name="connsiteY0" fmla="*/ 43375 h 86750"/>
                  <a:gd name="connsiteX1" fmla="*/ 91985 w 183970"/>
                  <a:gd name="connsiteY1" fmla="*/ 0 h 86750"/>
                  <a:gd name="connsiteX2" fmla="*/ 183970 w 183970"/>
                  <a:gd name="connsiteY2" fmla="*/ 43375 h 86750"/>
                  <a:gd name="connsiteX3" fmla="*/ 91985 w 183970"/>
                  <a:gd name="connsiteY3" fmla="*/ 86750 h 86750"/>
                  <a:gd name="connsiteX4" fmla="*/ 0 w 183970"/>
                  <a:gd name="connsiteY4" fmla="*/ 43375 h 86750"/>
                  <a:gd name="connsiteX0" fmla="*/ 0 w 183970"/>
                  <a:gd name="connsiteY0" fmla="*/ 43375 h 86750"/>
                  <a:gd name="connsiteX1" fmla="*/ 91985 w 183970"/>
                  <a:gd name="connsiteY1" fmla="*/ 0 h 86750"/>
                  <a:gd name="connsiteX2" fmla="*/ 183970 w 183970"/>
                  <a:gd name="connsiteY2" fmla="*/ 43375 h 86750"/>
                  <a:gd name="connsiteX3" fmla="*/ 91985 w 183970"/>
                  <a:gd name="connsiteY3" fmla="*/ 86750 h 86750"/>
                  <a:gd name="connsiteX4" fmla="*/ 0 w 183970"/>
                  <a:gd name="connsiteY4" fmla="*/ 43375 h 86750"/>
                  <a:gd name="connsiteX0" fmla="*/ 0 w 183970"/>
                  <a:gd name="connsiteY0" fmla="*/ 43375 h 86750"/>
                  <a:gd name="connsiteX1" fmla="*/ 91985 w 183970"/>
                  <a:gd name="connsiteY1" fmla="*/ 0 h 86750"/>
                  <a:gd name="connsiteX2" fmla="*/ 183970 w 183970"/>
                  <a:gd name="connsiteY2" fmla="*/ 43375 h 86750"/>
                  <a:gd name="connsiteX3" fmla="*/ 91985 w 183970"/>
                  <a:gd name="connsiteY3" fmla="*/ 86750 h 86750"/>
                  <a:gd name="connsiteX4" fmla="*/ 0 w 183970"/>
                  <a:gd name="connsiteY4" fmla="*/ 43375 h 86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970" h="86750">
                    <a:moveTo>
                      <a:pt x="0" y="43375"/>
                    </a:moveTo>
                    <a:cubicBezTo>
                      <a:pt x="0" y="19420"/>
                      <a:pt x="41183" y="0"/>
                      <a:pt x="91985" y="0"/>
                    </a:cubicBezTo>
                    <a:cubicBezTo>
                      <a:pt x="142787" y="0"/>
                      <a:pt x="183970" y="19420"/>
                      <a:pt x="183970" y="43375"/>
                    </a:cubicBezTo>
                    <a:cubicBezTo>
                      <a:pt x="183970" y="67330"/>
                      <a:pt x="142787" y="86750"/>
                      <a:pt x="91985" y="86750"/>
                    </a:cubicBezTo>
                    <a:cubicBezTo>
                      <a:pt x="41183" y="86750"/>
                      <a:pt x="0" y="67330"/>
                      <a:pt x="0" y="43375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4" name="フリーフォーム: 図形 663">
                <a:extLst>
                  <a:ext uri="{FF2B5EF4-FFF2-40B4-BE49-F238E27FC236}">
                    <a16:creationId xmlns:a16="http://schemas.microsoft.com/office/drawing/2014/main" id="{BB964209-7B47-49FE-A996-AD4433321FF2}"/>
                  </a:ext>
                </a:extLst>
              </p:cNvPr>
              <p:cNvSpPr/>
              <p:nvPr/>
            </p:nvSpPr>
            <p:spPr bwMode="auto">
              <a:xfrm>
                <a:off x="545463" y="4999086"/>
                <a:ext cx="1321291" cy="345434"/>
              </a:xfrm>
              <a:custGeom>
                <a:avLst/>
                <a:gdLst>
                  <a:gd name="connsiteX0" fmla="*/ 660645 w 1321291"/>
                  <a:gd name="connsiteY0" fmla="*/ 0 h 345434"/>
                  <a:gd name="connsiteX1" fmla="*/ 1309835 w 1321291"/>
                  <a:gd name="connsiteY1" fmla="*/ 162765 h 345434"/>
                  <a:gd name="connsiteX2" fmla="*/ 1321291 w 1321291"/>
                  <a:gd name="connsiteY2" fmla="*/ 172717 h 345434"/>
                  <a:gd name="connsiteX3" fmla="*/ 1309835 w 1321291"/>
                  <a:gd name="connsiteY3" fmla="*/ 182669 h 345434"/>
                  <a:gd name="connsiteX4" fmla="*/ 660645 w 1321291"/>
                  <a:gd name="connsiteY4" fmla="*/ 345434 h 345434"/>
                  <a:gd name="connsiteX5" fmla="*/ 11455 w 1321291"/>
                  <a:gd name="connsiteY5" fmla="*/ 182669 h 345434"/>
                  <a:gd name="connsiteX6" fmla="*/ 0 w 1321291"/>
                  <a:gd name="connsiteY6" fmla="*/ 172717 h 345434"/>
                  <a:gd name="connsiteX7" fmla="*/ 11455 w 1321291"/>
                  <a:gd name="connsiteY7" fmla="*/ 162765 h 345434"/>
                  <a:gd name="connsiteX8" fmla="*/ 660645 w 1321291"/>
                  <a:gd name="connsiteY8" fmla="*/ 0 h 3454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21291" h="345434">
                    <a:moveTo>
                      <a:pt x="660645" y="0"/>
                    </a:moveTo>
                    <a:cubicBezTo>
                      <a:pt x="930884" y="0"/>
                      <a:pt x="1169143" y="64565"/>
                      <a:pt x="1309835" y="162765"/>
                    </a:cubicBezTo>
                    <a:lnTo>
                      <a:pt x="1321291" y="172717"/>
                    </a:lnTo>
                    <a:lnTo>
                      <a:pt x="1309835" y="182669"/>
                    </a:lnTo>
                    <a:cubicBezTo>
                      <a:pt x="1169143" y="280869"/>
                      <a:pt x="930884" y="345434"/>
                      <a:pt x="660645" y="345434"/>
                    </a:cubicBezTo>
                    <a:cubicBezTo>
                      <a:pt x="390406" y="345434"/>
                      <a:pt x="152147" y="280869"/>
                      <a:pt x="11455" y="182669"/>
                    </a:cubicBezTo>
                    <a:lnTo>
                      <a:pt x="0" y="172717"/>
                    </a:lnTo>
                    <a:lnTo>
                      <a:pt x="11455" y="162765"/>
                    </a:lnTo>
                    <a:cubicBezTo>
                      <a:pt x="152147" y="64565"/>
                      <a:pt x="390406" y="0"/>
                      <a:pt x="660645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32" name="楕円 631">
              <a:extLst>
                <a:ext uri="{FF2B5EF4-FFF2-40B4-BE49-F238E27FC236}">
                  <a16:creationId xmlns:a16="http://schemas.microsoft.com/office/drawing/2014/main" id="{91452192-B97A-45E2-9C90-7DF2619BBEF9}"/>
                </a:ext>
              </a:extLst>
            </p:cNvPr>
            <p:cNvSpPr/>
            <p:nvPr/>
          </p:nvSpPr>
          <p:spPr bwMode="auto">
            <a:xfrm>
              <a:off x="2910989" y="5559592"/>
              <a:ext cx="73447" cy="58384"/>
            </a:xfrm>
            <a:prstGeom prst="ellipse">
              <a:avLst/>
            </a:prstGeom>
            <a:solidFill>
              <a:srgbClr val="FF66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3" name="楕円 632">
              <a:extLst>
                <a:ext uri="{FF2B5EF4-FFF2-40B4-BE49-F238E27FC236}">
                  <a16:creationId xmlns:a16="http://schemas.microsoft.com/office/drawing/2014/main" id="{810B3AC7-3043-4993-9F9E-DB9873A68478}"/>
                </a:ext>
              </a:extLst>
            </p:cNvPr>
            <p:cNvSpPr/>
            <p:nvPr/>
          </p:nvSpPr>
          <p:spPr bwMode="auto">
            <a:xfrm>
              <a:off x="3168164" y="5559592"/>
              <a:ext cx="73447" cy="58384"/>
            </a:xfrm>
            <a:prstGeom prst="ellipse">
              <a:avLst/>
            </a:prstGeom>
            <a:solidFill>
              <a:srgbClr val="FF66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34" name="グループ化 633">
              <a:extLst>
                <a:ext uri="{FF2B5EF4-FFF2-40B4-BE49-F238E27FC236}">
                  <a16:creationId xmlns:a16="http://schemas.microsoft.com/office/drawing/2014/main" id="{DE1407A4-1FFF-4D2B-81E5-23E801D45DCD}"/>
                </a:ext>
              </a:extLst>
            </p:cNvPr>
            <p:cNvGrpSpPr/>
            <p:nvPr/>
          </p:nvGrpSpPr>
          <p:grpSpPr>
            <a:xfrm>
              <a:off x="2169145" y="5417254"/>
              <a:ext cx="1771639" cy="626500"/>
              <a:chOff x="2188589" y="3553020"/>
              <a:chExt cx="1771639" cy="626500"/>
            </a:xfrm>
          </p:grpSpPr>
          <p:sp>
            <p:nvSpPr>
              <p:cNvPr id="654" name="楕円 2">
                <a:extLst>
                  <a:ext uri="{FF2B5EF4-FFF2-40B4-BE49-F238E27FC236}">
                    <a16:creationId xmlns:a16="http://schemas.microsoft.com/office/drawing/2014/main" id="{82B1CDD4-4537-4E59-AAA0-33CC362B91DB}"/>
                  </a:ext>
                </a:extLst>
              </p:cNvPr>
              <p:cNvSpPr/>
              <p:nvPr/>
            </p:nvSpPr>
            <p:spPr bwMode="auto">
              <a:xfrm>
                <a:off x="2188589" y="3608206"/>
                <a:ext cx="274568" cy="175656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5" name="楕円 2">
                <a:extLst>
                  <a:ext uri="{FF2B5EF4-FFF2-40B4-BE49-F238E27FC236}">
                    <a16:creationId xmlns:a16="http://schemas.microsoft.com/office/drawing/2014/main" id="{17AC647B-8FF1-4A2B-933A-FA2D6FECEDA3}"/>
                  </a:ext>
                </a:extLst>
              </p:cNvPr>
              <p:cNvSpPr/>
              <p:nvPr/>
            </p:nvSpPr>
            <p:spPr bwMode="auto">
              <a:xfrm>
                <a:off x="2236163" y="3719830"/>
                <a:ext cx="249416" cy="207232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6" name="楕円 2">
                <a:extLst>
                  <a:ext uri="{FF2B5EF4-FFF2-40B4-BE49-F238E27FC236}">
                    <a16:creationId xmlns:a16="http://schemas.microsoft.com/office/drawing/2014/main" id="{81792F8C-E5DE-4B38-B9B9-358F5BBEA612}"/>
                  </a:ext>
                </a:extLst>
              </p:cNvPr>
              <p:cNvSpPr/>
              <p:nvPr/>
            </p:nvSpPr>
            <p:spPr bwMode="auto">
              <a:xfrm>
                <a:off x="2345637" y="3835509"/>
                <a:ext cx="314895" cy="203177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7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7" name="楕円 2">
                <a:extLst>
                  <a:ext uri="{FF2B5EF4-FFF2-40B4-BE49-F238E27FC236}">
                    <a16:creationId xmlns:a16="http://schemas.microsoft.com/office/drawing/2014/main" id="{0B03AE8F-1484-4C00-A83F-CFFD7368B317}"/>
                  </a:ext>
                </a:extLst>
              </p:cNvPr>
              <p:cNvSpPr/>
              <p:nvPr/>
            </p:nvSpPr>
            <p:spPr bwMode="auto">
              <a:xfrm>
                <a:off x="2518836" y="3948483"/>
                <a:ext cx="334992" cy="180406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8" name="楕円 2">
                <a:extLst>
                  <a:ext uri="{FF2B5EF4-FFF2-40B4-BE49-F238E27FC236}">
                    <a16:creationId xmlns:a16="http://schemas.microsoft.com/office/drawing/2014/main" id="{4674084B-3B41-42FD-A196-D1A457A35628}"/>
                  </a:ext>
                </a:extLst>
              </p:cNvPr>
              <p:cNvSpPr/>
              <p:nvPr/>
            </p:nvSpPr>
            <p:spPr bwMode="auto">
              <a:xfrm>
                <a:off x="2753674" y="3998016"/>
                <a:ext cx="468630" cy="181504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9" name="楕円 2">
                <a:extLst>
                  <a:ext uri="{FF2B5EF4-FFF2-40B4-BE49-F238E27FC236}">
                    <a16:creationId xmlns:a16="http://schemas.microsoft.com/office/drawing/2014/main" id="{7A1BE92E-7809-4C71-AD5D-1636BCF3DDAB}"/>
                  </a:ext>
                </a:extLst>
              </p:cNvPr>
              <p:cNvSpPr/>
              <p:nvPr/>
            </p:nvSpPr>
            <p:spPr bwMode="auto">
              <a:xfrm>
                <a:off x="3710812" y="3553020"/>
                <a:ext cx="249416" cy="207232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0" name="楕円 2">
                <a:extLst>
                  <a:ext uri="{FF2B5EF4-FFF2-40B4-BE49-F238E27FC236}">
                    <a16:creationId xmlns:a16="http://schemas.microsoft.com/office/drawing/2014/main" id="{251DB692-D283-4EF6-9E7C-1473BF98A40D}"/>
                  </a:ext>
                </a:extLst>
              </p:cNvPr>
              <p:cNvSpPr/>
              <p:nvPr/>
            </p:nvSpPr>
            <p:spPr bwMode="auto">
              <a:xfrm>
                <a:off x="3660322" y="3728664"/>
                <a:ext cx="297784" cy="205014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1" name="楕円 2">
                <a:extLst>
                  <a:ext uri="{FF2B5EF4-FFF2-40B4-BE49-F238E27FC236}">
                    <a16:creationId xmlns:a16="http://schemas.microsoft.com/office/drawing/2014/main" id="{E6778140-5255-4A08-8194-9781D4DB2789}"/>
                  </a:ext>
                </a:extLst>
              </p:cNvPr>
              <p:cNvSpPr/>
              <p:nvPr/>
            </p:nvSpPr>
            <p:spPr bwMode="auto">
              <a:xfrm>
                <a:off x="3477309" y="3839339"/>
                <a:ext cx="320358" cy="196264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7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2" name="楕円 2">
                <a:extLst>
                  <a:ext uri="{FF2B5EF4-FFF2-40B4-BE49-F238E27FC236}">
                    <a16:creationId xmlns:a16="http://schemas.microsoft.com/office/drawing/2014/main" id="{E416B875-456A-4256-949F-4D4C8D8B53B7}"/>
                  </a:ext>
                </a:extLst>
              </p:cNvPr>
              <p:cNvSpPr/>
              <p:nvPr/>
            </p:nvSpPr>
            <p:spPr bwMode="auto">
              <a:xfrm>
                <a:off x="3132645" y="3936581"/>
                <a:ext cx="495716" cy="240077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35" name="グループ化 634">
              <a:extLst>
                <a:ext uri="{FF2B5EF4-FFF2-40B4-BE49-F238E27FC236}">
                  <a16:creationId xmlns:a16="http://schemas.microsoft.com/office/drawing/2014/main" id="{343F2BF7-68D8-4245-B0B1-25D0A2E56149}"/>
                </a:ext>
              </a:extLst>
            </p:cNvPr>
            <p:cNvGrpSpPr/>
            <p:nvPr/>
          </p:nvGrpSpPr>
          <p:grpSpPr>
            <a:xfrm>
              <a:off x="2779440" y="5588338"/>
              <a:ext cx="589390" cy="405809"/>
              <a:chOff x="7527601" y="2362437"/>
              <a:chExt cx="761945" cy="524617"/>
            </a:xfrm>
          </p:grpSpPr>
          <p:grpSp>
            <p:nvGrpSpPr>
              <p:cNvPr id="648" name="グループ化 647">
                <a:extLst>
                  <a:ext uri="{FF2B5EF4-FFF2-40B4-BE49-F238E27FC236}">
                    <a16:creationId xmlns:a16="http://schemas.microsoft.com/office/drawing/2014/main" id="{A4902BEC-1E96-48FA-8CA5-71EFDA1BA26B}"/>
                  </a:ext>
                </a:extLst>
              </p:cNvPr>
              <p:cNvGrpSpPr/>
              <p:nvPr/>
            </p:nvGrpSpPr>
            <p:grpSpPr>
              <a:xfrm rot="213713">
                <a:off x="7527601" y="2362437"/>
                <a:ext cx="299770" cy="524617"/>
                <a:chOff x="6528281" y="1072716"/>
                <a:chExt cx="447405" cy="782989"/>
              </a:xfrm>
            </p:grpSpPr>
            <p:sp>
              <p:nvSpPr>
                <p:cNvPr id="652" name="角丸四角形 515">
                  <a:extLst>
                    <a:ext uri="{FF2B5EF4-FFF2-40B4-BE49-F238E27FC236}">
                      <a16:creationId xmlns:a16="http://schemas.microsoft.com/office/drawing/2014/main" id="{707699E1-6BBA-44B5-BF9D-86F8E3D486A4}"/>
                    </a:ext>
                  </a:extLst>
                </p:cNvPr>
                <p:cNvSpPr/>
                <p:nvPr/>
              </p:nvSpPr>
              <p:spPr>
                <a:xfrm rot="3126630" flipH="1">
                  <a:off x="6561212" y="1177848"/>
                  <a:ext cx="210375" cy="5694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53" name="フリーフォーム: 図形 652">
                  <a:extLst>
                    <a:ext uri="{FF2B5EF4-FFF2-40B4-BE49-F238E27FC236}">
                      <a16:creationId xmlns:a16="http://schemas.microsoft.com/office/drawing/2014/main" id="{7460A724-292E-4337-B4FE-F2DE4FD71B4F}"/>
                    </a:ext>
                  </a:extLst>
                </p:cNvPr>
                <p:cNvSpPr/>
                <p:nvPr/>
              </p:nvSpPr>
              <p:spPr bwMode="auto">
                <a:xfrm>
                  <a:off x="6528281" y="1072716"/>
                  <a:ext cx="447405" cy="782989"/>
                </a:xfrm>
                <a:custGeom>
                  <a:avLst/>
                  <a:gdLst>
                    <a:gd name="connsiteX0" fmla="*/ 164297 w 413430"/>
                    <a:gd name="connsiteY0" fmla="*/ 743 h 711253"/>
                    <a:gd name="connsiteX1" fmla="*/ 201937 w 413430"/>
                    <a:gd name="connsiteY1" fmla="*/ 24820 h 711253"/>
                    <a:gd name="connsiteX2" fmla="*/ 219940 w 413430"/>
                    <a:gd name="connsiteY2" fmla="*/ 106738 h 711253"/>
                    <a:gd name="connsiteX3" fmla="*/ 289415 w 413430"/>
                    <a:gd name="connsiteY3" fmla="*/ 182836 h 711253"/>
                    <a:gd name="connsiteX4" fmla="*/ 291201 w 413430"/>
                    <a:gd name="connsiteY4" fmla="*/ 185811 h 711253"/>
                    <a:gd name="connsiteX5" fmla="*/ 386726 w 413430"/>
                    <a:gd name="connsiteY5" fmla="*/ 205326 h 711253"/>
                    <a:gd name="connsiteX6" fmla="*/ 408423 w 413430"/>
                    <a:gd name="connsiteY6" fmla="*/ 219986 h 711253"/>
                    <a:gd name="connsiteX7" fmla="*/ 413430 w 413430"/>
                    <a:gd name="connsiteY7" fmla="*/ 232108 h 711253"/>
                    <a:gd name="connsiteX8" fmla="*/ 413398 w 413430"/>
                    <a:gd name="connsiteY8" fmla="*/ 245694 h 711253"/>
                    <a:gd name="connsiteX9" fmla="*/ 398738 w 413430"/>
                    <a:gd name="connsiteY9" fmla="*/ 267390 h 711253"/>
                    <a:gd name="connsiteX10" fmla="*/ 373030 w 413430"/>
                    <a:gd name="connsiteY10" fmla="*/ 272365 h 711253"/>
                    <a:gd name="connsiteX11" fmla="*/ 322593 w 413430"/>
                    <a:gd name="connsiteY11" fmla="*/ 262063 h 711253"/>
                    <a:gd name="connsiteX12" fmla="*/ 290271 w 413430"/>
                    <a:gd name="connsiteY12" fmla="*/ 269980 h 711253"/>
                    <a:gd name="connsiteX13" fmla="*/ 176613 w 413430"/>
                    <a:gd name="connsiteY13" fmla="*/ 640149 h 711253"/>
                    <a:gd name="connsiteX14" fmla="*/ 55649 w 413430"/>
                    <a:gd name="connsiteY14" fmla="*/ 709561 h 711253"/>
                    <a:gd name="connsiteX15" fmla="*/ 7668 w 413430"/>
                    <a:gd name="connsiteY15" fmla="*/ 595740 h 711253"/>
                    <a:gd name="connsiteX16" fmla="*/ 186339 w 413430"/>
                    <a:gd name="connsiteY16" fmla="*/ 252555 h 711253"/>
                    <a:gd name="connsiteX17" fmla="*/ 191681 w 413430"/>
                    <a:gd name="connsiteY17" fmla="*/ 196773 h 711253"/>
                    <a:gd name="connsiteX18" fmla="*/ 164833 w 413430"/>
                    <a:gd name="connsiteY18" fmla="*/ 138805 h 711253"/>
                    <a:gd name="connsiteX19" fmla="*/ 159768 w 413430"/>
                    <a:gd name="connsiteY19" fmla="*/ 127326 h 711253"/>
                    <a:gd name="connsiteX20" fmla="*/ 140221 w 413430"/>
                    <a:gd name="connsiteY20" fmla="*/ 38383 h 711253"/>
                    <a:gd name="connsiteX21" fmla="*/ 164297 w 413430"/>
                    <a:gd name="connsiteY21" fmla="*/ 743 h 711253"/>
                    <a:gd name="connsiteX0" fmla="*/ 156645 w 405778"/>
                    <a:gd name="connsiteY0" fmla="*/ 743 h 667156"/>
                    <a:gd name="connsiteX1" fmla="*/ 194285 w 405778"/>
                    <a:gd name="connsiteY1" fmla="*/ 24820 h 667156"/>
                    <a:gd name="connsiteX2" fmla="*/ 212288 w 405778"/>
                    <a:gd name="connsiteY2" fmla="*/ 106738 h 667156"/>
                    <a:gd name="connsiteX3" fmla="*/ 281763 w 405778"/>
                    <a:gd name="connsiteY3" fmla="*/ 182836 h 667156"/>
                    <a:gd name="connsiteX4" fmla="*/ 283549 w 405778"/>
                    <a:gd name="connsiteY4" fmla="*/ 185811 h 667156"/>
                    <a:gd name="connsiteX5" fmla="*/ 379074 w 405778"/>
                    <a:gd name="connsiteY5" fmla="*/ 205326 h 667156"/>
                    <a:gd name="connsiteX6" fmla="*/ 400771 w 405778"/>
                    <a:gd name="connsiteY6" fmla="*/ 219986 h 667156"/>
                    <a:gd name="connsiteX7" fmla="*/ 405778 w 405778"/>
                    <a:gd name="connsiteY7" fmla="*/ 232108 h 667156"/>
                    <a:gd name="connsiteX8" fmla="*/ 405746 w 405778"/>
                    <a:gd name="connsiteY8" fmla="*/ 245694 h 667156"/>
                    <a:gd name="connsiteX9" fmla="*/ 391086 w 405778"/>
                    <a:gd name="connsiteY9" fmla="*/ 267390 h 667156"/>
                    <a:gd name="connsiteX10" fmla="*/ 365378 w 405778"/>
                    <a:gd name="connsiteY10" fmla="*/ 272365 h 667156"/>
                    <a:gd name="connsiteX11" fmla="*/ 314941 w 405778"/>
                    <a:gd name="connsiteY11" fmla="*/ 262063 h 667156"/>
                    <a:gd name="connsiteX12" fmla="*/ 282619 w 405778"/>
                    <a:gd name="connsiteY12" fmla="*/ 269980 h 667156"/>
                    <a:gd name="connsiteX13" fmla="*/ 168961 w 405778"/>
                    <a:gd name="connsiteY13" fmla="*/ 640149 h 667156"/>
                    <a:gd name="connsiteX14" fmla="*/ 16 w 405778"/>
                    <a:gd name="connsiteY14" fmla="*/ 595740 h 667156"/>
                    <a:gd name="connsiteX15" fmla="*/ 178687 w 405778"/>
                    <a:gd name="connsiteY15" fmla="*/ 252555 h 667156"/>
                    <a:gd name="connsiteX16" fmla="*/ 184029 w 405778"/>
                    <a:gd name="connsiteY16" fmla="*/ 196773 h 667156"/>
                    <a:gd name="connsiteX17" fmla="*/ 157181 w 405778"/>
                    <a:gd name="connsiteY17" fmla="*/ 138805 h 667156"/>
                    <a:gd name="connsiteX18" fmla="*/ 152116 w 405778"/>
                    <a:gd name="connsiteY18" fmla="*/ 127326 h 667156"/>
                    <a:gd name="connsiteX19" fmla="*/ 132569 w 405778"/>
                    <a:gd name="connsiteY19" fmla="*/ 38383 h 667156"/>
                    <a:gd name="connsiteX20" fmla="*/ 156645 w 405778"/>
                    <a:gd name="connsiteY20" fmla="*/ 743 h 667156"/>
                    <a:gd name="connsiteX0" fmla="*/ 130457 w 379590"/>
                    <a:gd name="connsiteY0" fmla="*/ 743 h 658211"/>
                    <a:gd name="connsiteX1" fmla="*/ 168097 w 379590"/>
                    <a:gd name="connsiteY1" fmla="*/ 24820 h 658211"/>
                    <a:gd name="connsiteX2" fmla="*/ 186100 w 379590"/>
                    <a:gd name="connsiteY2" fmla="*/ 106738 h 658211"/>
                    <a:gd name="connsiteX3" fmla="*/ 255575 w 379590"/>
                    <a:gd name="connsiteY3" fmla="*/ 182836 h 658211"/>
                    <a:gd name="connsiteX4" fmla="*/ 257361 w 379590"/>
                    <a:gd name="connsiteY4" fmla="*/ 185811 h 658211"/>
                    <a:gd name="connsiteX5" fmla="*/ 352886 w 379590"/>
                    <a:gd name="connsiteY5" fmla="*/ 205326 h 658211"/>
                    <a:gd name="connsiteX6" fmla="*/ 374583 w 379590"/>
                    <a:gd name="connsiteY6" fmla="*/ 219986 h 658211"/>
                    <a:gd name="connsiteX7" fmla="*/ 379590 w 379590"/>
                    <a:gd name="connsiteY7" fmla="*/ 232108 h 658211"/>
                    <a:gd name="connsiteX8" fmla="*/ 379558 w 379590"/>
                    <a:gd name="connsiteY8" fmla="*/ 245694 h 658211"/>
                    <a:gd name="connsiteX9" fmla="*/ 364898 w 379590"/>
                    <a:gd name="connsiteY9" fmla="*/ 267390 h 658211"/>
                    <a:gd name="connsiteX10" fmla="*/ 339190 w 379590"/>
                    <a:gd name="connsiteY10" fmla="*/ 272365 h 658211"/>
                    <a:gd name="connsiteX11" fmla="*/ 288753 w 379590"/>
                    <a:gd name="connsiteY11" fmla="*/ 262063 h 658211"/>
                    <a:gd name="connsiteX12" fmla="*/ 256431 w 379590"/>
                    <a:gd name="connsiteY12" fmla="*/ 269980 h 658211"/>
                    <a:gd name="connsiteX13" fmla="*/ 142773 w 379590"/>
                    <a:gd name="connsiteY13" fmla="*/ 640149 h 658211"/>
                    <a:gd name="connsiteX14" fmla="*/ 21 w 379590"/>
                    <a:gd name="connsiteY14" fmla="*/ 550496 h 658211"/>
                    <a:gd name="connsiteX15" fmla="*/ 152499 w 379590"/>
                    <a:gd name="connsiteY15" fmla="*/ 252555 h 658211"/>
                    <a:gd name="connsiteX16" fmla="*/ 157841 w 379590"/>
                    <a:gd name="connsiteY16" fmla="*/ 196773 h 658211"/>
                    <a:gd name="connsiteX17" fmla="*/ 130993 w 379590"/>
                    <a:gd name="connsiteY17" fmla="*/ 138805 h 658211"/>
                    <a:gd name="connsiteX18" fmla="*/ 125928 w 379590"/>
                    <a:gd name="connsiteY18" fmla="*/ 127326 h 658211"/>
                    <a:gd name="connsiteX19" fmla="*/ 106381 w 379590"/>
                    <a:gd name="connsiteY19" fmla="*/ 38383 h 658211"/>
                    <a:gd name="connsiteX20" fmla="*/ 130457 w 379590"/>
                    <a:gd name="connsiteY20" fmla="*/ 743 h 658211"/>
                    <a:gd name="connsiteX0" fmla="*/ 130438 w 379571"/>
                    <a:gd name="connsiteY0" fmla="*/ 743 h 623975"/>
                    <a:gd name="connsiteX1" fmla="*/ 168078 w 379571"/>
                    <a:gd name="connsiteY1" fmla="*/ 24820 h 623975"/>
                    <a:gd name="connsiteX2" fmla="*/ 186081 w 379571"/>
                    <a:gd name="connsiteY2" fmla="*/ 106738 h 623975"/>
                    <a:gd name="connsiteX3" fmla="*/ 255556 w 379571"/>
                    <a:gd name="connsiteY3" fmla="*/ 182836 h 623975"/>
                    <a:gd name="connsiteX4" fmla="*/ 257342 w 379571"/>
                    <a:gd name="connsiteY4" fmla="*/ 185811 h 623975"/>
                    <a:gd name="connsiteX5" fmla="*/ 352867 w 379571"/>
                    <a:gd name="connsiteY5" fmla="*/ 205326 h 623975"/>
                    <a:gd name="connsiteX6" fmla="*/ 374564 w 379571"/>
                    <a:gd name="connsiteY6" fmla="*/ 219986 h 623975"/>
                    <a:gd name="connsiteX7" fmla="*/ 379571 w 379571"/>
                    <a:gd name="connsiteY7" fmla="*/ 232108 h 623975"/>
                    <a:gd name="connsiteX8" fmla="*/ 379539 w 379571"/>
                    <a:gd name="connsiteY8" fmla="*/ 245694 h 623975"/>
                    <a:gd name="connsiteX9" fmla="*/ 364879 w 379571"/>
                    <a:gd name="connsiteY9" fmla="*/ 267390 h 623975"/>
                    <a:gd name="connsiteX10" fmla="*/ 339171 w 379571"/>
                    <a:gd name="connsiteY10" fmla="*/ 272365 h 623975"/>
                    <a:gd name="connsiteX11" fmla="*/ 288734 w 379571"/>
                    <a:gd name="connsiteY11" fmla="*/ 262063 h 623975"/>
                    <a:gd name="connsiteX12" fmla="*/ 256412 w 379571"/>
                    <a:gd name="connsiteY12" fmla="*/ 269980 h 623975"/>
                    <a:gd name="connsiteX13" fmla="*/ 154660 w 379571"/>
                    <a:gd name="connsiteY13" fmla="*/ 599668 h 623975"/>
                    <a:gd name="connsiteX14" fmla="*/ 2 w 379571"/>
                    <a:gd name="connsiteY14" fmla="*/ 550496 h 623975"/>
                    <a:gd name="connsiteX15" fmla="*/ 152480 w 379571"/>
                    <a:gd name="connsiteY15" fmla="*/ 252555 h 623975"/>
                    <a:gd name="connsiteX16" fmla="*/ 157822 w 379571"/>
                    <a:gd name="connsiteY16" fmla="*/ 196773 h 623975"/>
                    <a:gd name="connsiteX17" fmla="*/ 130974 w 379571"/>
                    <a:gd name="connsiteY17" fmla="*/ 138805 h 623975"/>
                    <a:gd name="connsiteX18" fmla="*/ 125909 w 379571"/>
                    <a:gd name="connsiteY18" fmla="*/ 127326 h 623975"/>
                    <a:gd name="connsiteX19" fmla="*/ 106362 w 379571"/>
                    <a:gd name="connsiteY19" fmla="*/ 38383 h 623975"/>
                    <a:gd name="connsiteX20" fmla="*/ 130438 w 379571"/>
                    <a:gd name="connsiteY20" fmla="*/ 743 h 623975"/>
                    <a:gd name="connsiteX0" fmla="*/ 130438 w 379571"/>
                    <a:gd name="connsiteY0" fmla="*/ 743 h 642999"/>
                    <a:gd name="connsiteX1" fmla="*/ 168078 w 379571"/>
                    <a:gd name="connsiteY1" fmla="*/ 24820 h 642999"/>
                    <a:gd name="connsiteX2" fmla="*/ 186081 w 379571"/>
                    <a:gd name="connsiteY2" fmla="*/ 106738 h 642999"/>
                    <a:gd name="connsiteX3" fmla="*/ 255556 w 379571"/>
                    <a:gd name="connsiteY3" fmla="*/ 182836 h 642999"/>
                    <a:gd name="connsiteX4" fmla="*/ 257342 w 379571"/>
                    <a:gd name="connsiteY4" fmla="*/ 185811 h 642999"/>
                    <a:gd name="connsiteX5" fmla="*/ 352867 w 379571"/>
                    <a:gd name="connsiteY5" fmla="*/ 205326 h 642999"/>
                    <a:gd name="connsiteX6" fmla="*/ 374564 w 379571"/>
                    <a:gd name="connsiteY6" fmla="*/ 219986 h 642999"/>
                    <a:gd name="connsiteX7" fmla="*/ 379571 w 379571"/>
                    <a:gd name="connsiteY7" fmla="*/ 232108 h 642999"/>
                    <a:gd name="connsiteX8" fmla="*/ 379539 w 379571"/>
                    <a:gd name="connsiteY8" fmla="*/ 245694 h 642999"/>
                    <a:gd name="connsiteX9" fmla="*/ 364879 w 379571"/>
                    <a:gd name="connsiteY9" fmla="*/ 267390 h 642999"/>
                    <a:gd name="connsiteX10" fmla="*/ 339171 w 379571"/>
                    <a:gd name="connsiteY10" fmla="*/ 272365 h 642999"/>
                    <a:gd name="connsiteX11" fmla="*/ 288734 w 379571"/>
                    <a:gd name="connsiteY11" fmla="*/ 262063 h 642999"/>
                    <a:gd name="connsiteX12" fmla="*/ 256412 w 379571"/>
                    <a:gd name="connsiteY12" fmla="*/ 269980 h 642999"/>
                    <a:gd name="connsiteX13" fmla="*/ 154660 w 379571"/>
                    <a:gd name="connsiteY13" fmla="*/ 599668 h 642999"/>
                    <a:gd name="connsiteX14" fmla="*/ 2 w 379571"/>
                    <a:gd name="connsiteY14" fmla="*/ 550496 h 642999"/>
                    <a:gd name="connsiteX15" fmla="*/ 152480 w 379571"/>
                    <a:gd name="connsiteY15" fmla="*/ 252555 h 642999"/>
                    <a:gd name="connsiteX16" fmla="*/ 157822 w 379571"/>
                    <a:gd name="connsiteY16" fmla="*/ 196773 h 642999"/>
                    <a:gd name="connsiteX17" fmla="*/ 130974 w 379571"/>
                    <a:gd name="connsiteY17" fmla="*/ 138805 h 642999"/>
                    <a:gd name="connsiteX18" fmla="*/ 125909 w 379571"/>
                    <a:gd name="connsiteY18" fmla="*/ 127326 h 642999"/>
                    <a:gd name="connsiteX19" fmla="*/ 106362 w 379571"/>
                    <a:gd name="connsiteY19" fmla="*/ 38383 h 642999"/>
                    <a:gd name="connsiteX20" fmla="*/ 130438 w 379571"/>
                    <a:gd name="connsiteY20" fmla="*/ 743 h 642999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58601 w 385305"/>
                    <a:gd name="connsiteY5" fmla="*/ 205326 h 648440"/>
                    <a:gd name="connsiteX6" fmla="*/ 380298 w 385305"/>
                    <a:gd name="connsiteY6" fmla="*/ 219986 h 648440"/>
                    <a:gd name="connsiteX7" fmla="*/ 385305 w 385305"/>
                    <a:gd name="connsiteY7" fmla="*/ 232108 h 648440"/>
                    <a:gd name="connsiteX8" fmla="*/ 385273 w 385305"/>
                    <a:gd name="connsiteY8" fmla="*/ 245694 h 648440"/>
                    <a:gd name="connsiteX9" fmla="*/ 370613 w 385305"/>
                    <a:gd name="connsiteY9" fmla="*/ 267390 h 648440"/>
                    <a:gd name="connsiteX10" fmla="*/ 344905 w 385305"/>
                    <a:gd name="connsiteY10" fmla="*/ 272365 h 648440"/>
                    <a:gd name="connsiteX11" fmla="*/ 294468 w 385305"/>
                    <a:gd name="connsiteY11" fmla="*/ 262063 h 648440"/>
                    <a:gd name="connsiteX12" fmla="*/ 262146 w 385305"/>
                    <a:gd name="connsiteY12" fmla="*/ 269980 h 648440"/>
                    <a:gd name="connsiteX13" fmla="*/ 160394 w 385305"/>
                    <a:gd name="connsiteY13" fmla="*/ 599668 h 648440"/>
                    <a:gd name="connsiteX14" fmla="*/ 5736 w 385305"/>
                    <a:gd name="connsiteY14" fmla="*/ 550496 h 648440"/>
                    <a:gd name="connsiteX15" fmla="*/ 158214 w 385305"/>
                    <a:gd name="connsiteY15" fmla="*/ 252555 h 648440"/>
                    <a:gd name="connsiteX16" fmla="*/ 163556 w 385305"/>
                    <a:gd name="connsiteY16" fmla="*/ 196773 h 648440"/>
                    <a:gd name="connsiteX17" fmla="*/ 136708 w 385305"/>
                    <a:gd name="connsiteY17" fmla="*/ 138805 h 648440"/>
                    <a:gd name="connsiteX18" fmla="*/ 131643 w 385305"/>
                    <a:gd name="connsiteY18" fmla="*/ 127326 h 648440"/>
                    <a:gd name="connsiteX19" fmla="*/ 112096 w 385305"/>
                    <a:gd name="connsiteY19" fmla="*/ 38383 h 648440"/>
                    <a:gd name="connsiteX20" fmla="*/ 136172 w 385305"/>
                    <a:gd name="connsiteY20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46563 w 385305"/>
                    <a:gd name="connsiteY5" fmla="*/ 213925 h 648440"/>
                    <a:gd name="connsiteX6" fmla="*/ 380298 w 385305"/>
                    <a:gd name="connsiteY6" fmla="*/ 219986 h 648440"/>
                    <a:gd name="connsiteX7" fmla="*/ 385305 w 385305"/>
                    <a:gd name="connsiteY7" fmla="*/ 232108 h 648440"/>
                    <a:gd name="connsiteX8" fmla="*/ 385273 w 385305"/>
                    <a:gd name="connsiteY8" fmla="*/ 245694 h 648440"/>
                    <a:gd name="connsiteX9" fmla="*/ 370613 w 385305"/>
                    <a:gd name="connsiteY9" fmla="*/ 267390 h 648440"/>
                    <a:gd name="connsiteX10" fmla="*/ 344905 w 385305"/>
                    <a:gd name="connsiteY10" fmla="*/ 272365 h 648440"/>
                    <a:gd name="connsiteX11" fmla="*/ 294468 w 385305"/>
                    <a:gd name="connsiteY11" fmla="*/ 262063 h 648440"/>
                    <a:gd name="connsiteX12" fmla="*/ 262146 w 385305"/>
                    <a:gd name="connsiteY12" fmla="*/ 269980 h 648440"/>
                    <a:gd name="connsiteX13" fmla="*/ 160394 w 385305"/>
                    <a:gd name="connsiteY13" fmla="*/ 599668 h 648440"/>
                    <a:gd name="connsiteX14" fmla="*/ 5736 w 385305"/>
                    <a:gd name="connsiteY14" fmla="*/ 550496 h 648440"/>
                    <a:gd name="connsiteX15" fmla="*/ 158214 w 385305"/>
                    <a:gd name="connsiteY15" fmla="*/ 252555 h 648440"/>
                    <a:gd name="connsiteX16" fmla="*/ 163556 w 385305"/>
                    <a:gd name="connsiteY16" fmla="*/ 196773 h 648440"/>
                    <a:gd name="connsiteX17" fmla="*/ 136708 w 385305"/>
                    <a:gd name="connsiteY17" fmla="*/ 138805 h 648440"/>
                    <a:gd name="connsiteX18" fmla="*/ 131643 w 385305"/>
                    <a:gd name="connsiteY18" fmla="*/ 127326 h 648440"/>
                    <a:gd name="connsiteX19" fmla="*/ 112096 w 385305"/>
                    <a:gd name="connsiteY19" fmla="*/ 38383 h 648440"/>
                    <a:gd name="connsiteX20" fmla="*/ 136172 w 385305"/>
                    <a:gd name="connsiteY20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80298 w 385305"/>
                    <a:gd name="connsiteY5" fmla="*/ 219986 h 648440"/>
                    <a:gd name="connsiteX6" fmla="*/ 385305 w 385305"/>
                    <a:gd name="connsiteY6" fmla="*/ 232108 h 648440"/>
                    <a:gd name="connsiteX7" fmla="*/ 385273 w 385305"/>
                    <a:gd name="connsiteY7" fmla="*/ 245694 h 648440"/>
                    <a:gd name="connsiteX8" fmla="*/ 370613 w 385305"/>
                    <a:gd name="connsiteY8" fmla="*/ 267390 h 648440"/>
                    <a:gd name="connsiteX9" fmla="*/ 344905 w 385305"/>
                    <a:gd name="connsiteY9" fmla="*/ 272365 h 648440"/>
                    <a:gd name="connsiteX10" fmla="*/ 294468 w 385305"/>
                    <a:gd name="connsiteY10" fmla="*/ 262063 h 648440"/>
                    <a:gd name="connsiteX11" fmla="*/ 262146 w 385305"/>
                    <a:gd name="connsiteY11" fmla="*/ 269980 h 648440"/>
                    <a:gd name="connsiteX12" fmla="*/ 160394 w 385305"/>
                    <a:gd name="connsiteY12" fmla="*/ 599668 h 648440"/>
                    <a:gd name="connsiteX13" fmla="*/ 5736 w 385305"/>
                    <a:gd name="connsiteY13" fmla="*/ 550496 h 648440"/>
                    <a:gd name="connsiteX14" fmla="*/ 158214 w 385305"/>
                    <a:gd name="connsiteY14" fmla="*/ 252555 h 648440"/>
                    <a:gd name="connsiteX15" fmla="*/ 163556 w 385305"/>
                    <a:gd name="connsiteY15" fmla="*/ 196773 h 648440"/>
                    <a:gd name="connsiteX16" fmla="*/ 136708 w 385305"/>
                    <a:gd name="connsiteY16" fmla="*/ 138805 h 648440"/>
                    <a:gd name="connsiteX17" fmla="*/ 131643 w 385305"/>
                    <a:gd name="connsiteY17" fmla="*/ 127326 h 648440"/>
                    <a:gd name="connsiteX18" fmla="*/ 112096 w 385305"/>
                    <a:gd name="connsiteY18" fmla="*/ 38383 h 648440"/>
                    <a:gd name="connsiteX19" fmla="*/ 136172 w 385305"/>
                    <a:gd name="connsiteY19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380298 w 385305"/>
                    <a:gd name="connsiteY4" fmla="*/ 219986 h 648440"/>
                    <a:gd name="connsiteX5" fmla="*/ 385305 w 385305"/>
                    <a:gd name="connsiteY5" fmla="*/ 232108 h 648440"/>
                    <a:gd name="connsiteX6" fmla="*/ 385273 w 385305"/>
                    <a:gd name="connsiteY6" fmla="*/ 245694 h 648440"/>
                    <a:gd name="connsiteX7" fmla="*/ 370613 w 385305"/>
                    <a:gd name="connsiteY7" fmla="*/ 267390 h 648440"/>
                    <a:gd name="connsiteX8" fmla="*/ 344905 w 385305"/>
                    <a:gd name="connsiteY8" fmla="*/ 272365 h 648440"/>
                    <a:gd name="connsiteX9" fmla="*/ 294468 w 385305"/>
                    <a:gd name="connsiteY9" fmla="*/ 262063 h 648440"/>
                    <a:gd name="connsiteX10" fmla="*/ 262146 w 385305"/>
                    <a:gd name="connsiteY10" fmla="*/ 269980 h 648440"/>
                    <a:gd name="connsiteX11" fmla="*/ 160394 w 385305"/>
                    <a:gd name="connsiteY11" fmla="*/ 599668 h 648440"/>
                    <a:gd name="connsiteX12" fmla="*/ 5736 w 385305"/>
                    <a:gd name="connsiteY12" fmla="*/ 550496 h 648440"/>
                    <a:gd name="connsiteX13" fmla="*/ 158214 w 385305"/>
                    <a:gd name="connsiteY13" fmla="*/ 252555 h 648440"/>
                    <a:gd name="connsiteX14" fmla="*/ 163556 w 385305"/>
                    <a:gd name="connsiteY14" fmla="*/ 196773 h 648440"/>
                    <a:gd name="connsiteX15" fmla="*/ 136708 w 385305"/>
                    <a:gd name="connsiteY15" fmla="*/ 138805 h 648440"/>
                    <a:gd name="connsiteX16" fmla="*/ 131643 w 385305"/>
                    <a:gd name="connsiteY16" fmla="*/ 127326 h 648440"/>
                    <a:gd name="connsiteX17" fmla="*/ 112096 w 385305"/>
                    <a:gd name="connsiteY17" fmla="*/ 38383 h 648440"/>
                    <a:gd name="connsiteX18" fmla="*/ 136172 w 385305"/>
                    <a:gd name="connsiteY18" fmla="*/ 743 h 648440"/>
                    <a:gd name="connsiteX0" fmla="*/ 136172 w 390618"/>
                    <a:gd name="connsiteY0" fmla="*/ 743 h 648440"/>
                    <a:gd name="connsiteX1" fmla="*/ 173812 w 390618"/>
                    <a:gd name="connsiteY1" fmla="*/ 24820 h 648440"/>
                    <a:gd name="connsiteX2" fmla="*/ 191815 w 390618"/>
                    <a:gd name="connsiteY2" fmla="*/ 106738 h 648440"/>
                    <a:gd name="connsiteX3" fmla="*/ 263009 w 390618"/>
                    <a:gd name="connsiteY3" fmla="*/ 200033 h 648440"/>
                    <a:gd name="connsiteX4" fmla="*/ 380298 w 390618"/>
                    <a:gd name="connsiteY4" fmla="*/ 219986 h 648440"/>
                    <a:gd name="connsiteX5" fmla="*/ 385305 w 390618"/>
                    <a:gd name="connsiteY5" fmla="*/ 232108 h 648440"/>
                    <a:gd name="connsiteX6" fmla="*/ 385273 w 390618"/>
                    <a:gd name="connsiteY6" fmla="*/ 245694 h 648440"/>
                    <a:gd name="connsiteX7" fmla="*/ 370613 w 390618"/>
                    <a:gd name="connsiteY7" fmla="*/ 267390 h 648440"/>
                    <a:gd name="connsiteX8" fmla="*/ 344905 w 390618"/>
                    <a:gd name="connsiteY8" fmla="*/ 272365 h 648440"/>
                    <a:gd name="connsiteX9" fmla="*/ 294468 w 390618"/>
                    <a:gd name="connsiteY9" fmla="*/ 262063 h 648440"/>
                    <a:gd name="connsiteX10" fmla="*/ 262146 w 390618"/>
                    <a:gd name="connsiteY10" fmla="*/ 269980 h 648440"/>
                    <a:gd name="connsiteX11" fmla="*/ 160394 w 390618"/>
                    <a:gd name="connsiteY11" fmla="*/ 599668 h 648440"/>
                    <a:gd name="connsiteX12" fmla="*/ 5736 w 390618"/>
                    <a:gd name="connsiteY12" fmla="*/ 550496 h 648440"/>
                    <a:gd name="connsiteX13" fmla="*/ 158214 w 390618"/>
                    <a:gd name="connsiteY13" fmla="*/ 252555 h 648440"/>
                    <a:gd name="connsiteX14" fmla="*/ 163556 w 390618"/>
                    <a:gd name="connsiteY14" fmla="*/ 196773 h 648440"/>
                    <a:gd name="connsiteX15" fmla="*/ 136708 w 390618"/>
                    <a:gd name="connsiteY15" fmla="*/ 138805 h 648440"/>
                    <a:gd name="connsiteX16" fmla="*/ 131643 w 390618"/>
                    <a:gd name="connsiteY16" fmla="*/ 127326 h 648440"/>
                    <a:gd name="connsiteX17" fmla="*/ 112096 w 390618"/>
                    <a:gd name="connsiteY17" fmla="*/ 38383 h 648440"/>
                    <a:gd name="connsiteX18" fmla="*/ 136172 w 390618"/>
                    <a:gd name="connsiteY18" fmla="*/ 743 h 648440"/>
                    <a:gd name="connsiteX0" fmla="*/ 136172 w 390618"/>
                    <a:gd name="connsiteY0" fmla="*/ 743 h 648440"/>
                    <a:gd name="connsiteX1" fmla="*/ 173812 w 390618"/>
                    <a:gd name="connsiteY1" fmla="*/ 24820 h 648440"/>
                    <a:gd name="connsiteX2" fmla="*/ 191815 w 390618"/>
                    <a:gd name="connsiteY2" fmla="*/ 106738 h 648440"/>
                    <a:gd name="connsiteX3" fmla="*/ 263009 w 390618"/>
                    <a:gd name="connsiteY3" fmla="*/ 200033 h 648440"/>
                    <a:gd name="connsiteX4" fmla="*/ 380298 w 390618"/>
                    <a:gd name="connsiteY4" fmla="*/ 219986 h 648440"/>
                    <a:gd name="connsiteX5" fmla="*/ 385305 w 390618"/>
                    <a:gd name="connsiteY5" fmla="*/ 232108 h 648440"/>
                    <a:gd name="connsiteX6" fmla="*/ 385273 w 390618"/>
                    <a:gd name="connsiteY6" fmla="*/ 245694 h 648440"/>
                    <a:gd name="connsiteX7" fmla="*/ 370613 w 390618"/>
                    <a:gd name="connsiteY7" fmla="*/ 267390 h 648440"/>
                    <a:gd name="connsiteX8" fmla="*/ 344905 w 390618"/>
                    <a:gd name="connsiteY8" fmla="*/ 272365 h 648440"/>
                    <a:gd name="connsiteX9" fmla="*/ 294468 w 390618"/>
                    <a:gd name="connsiteY9" fmla="*/ 262063 h 648440"/>
                    <a:gd name="connsiteX10" fmla="*/ 262146 w 390618"/>
                    <a:gd name="connsiteY10" fmla="*/ 269980 h 648440"/>
                    <a:gd name="connsiteX11" fmla="*/ 160394 w 390618"/>
                    <a:gd name="connsiteY11" fmla="*/ 599668 h 648440"/>
                    <a:gd name="connsiteX12" fmla="*/ 5736 w 390618"/>
                    <a:gd name="connsiteY12" fmla="*/ 550496 h 648440"/>
                    <a:gd name="connsiteX13" fmla="*/ 158214 w 390618"/>
                    <a:gd name="connsiteY13" fmla="*/ 252555 h 648440"/>
                    <a:gd name="connsiteX14" fmla="*/ 163556 w 390618"/>
                    <a:gd name="connsiteY14" fmla="*/ 196773 h 648440"/>
                    <a:gd name="connsiteX15" fmla="*/ 136708 w 390618"/>
                    <a:gd name="connsiteY15" fmla="*/ 138805 h 648440"/>
                    <a:gd name="connsiteX16" fmla="*/ 131643 w 390618"/>
                    <a:gd name="connsiteY16" fmla="*/ 127326 h 648440"/>
                    <a:gd name="connsiteX17" fmla="*/ 112096 w 390618"/>
                    <a:gd name="connsiteY17" fmla="*/ 38383 h 648440"/>
                    <a:gd name="connsiteX18" fmla="*/ 136172 w 390618"/>
                    <a:gd name="connsiteY18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3009 w 385305"/>
                    <a:gd name="connsiteY3" fmla="*/ 200033 h 648440"/>
                    <a:gd name="connsiteX4" fmla="*/ 385305 w 385305"/>
                    <a:gd name="connsiteY4" fmla="*/ 232108 h 648440"/>
                    <a:gd name="connsiteX5" fmla="*/ 385273 w 385305"/>
                    <a:gd name="connsiteY5" fmla="*/ 245694 h 648440"/>
                    <a:gd name="connsiteX6" fmla="*/ 370613 w 385305"/>
                    <a:gd name="connsiteY6" fmla="*/ 267390 h 648440"/>
                    <a:gd name="connsiteX7" fmla="*/ 344905 w 385305"/>
                    <a:gd name="connsiteY7" fmla="*/ 272365 h 648440"/>
                    <a:gd name="connsiteX8" fmla="*/ 294468 w 385305"/>
                    <a:gd name="connsiteY8" fmla="*/ 262063 h 648440"/>
                    <a:gd name="connsiteX9" fmla="*/ 262146 w 385305"/>
                    <a:gd name="connsiteY9" fmla="*/ 269980 h 648440"/>
                    <a:gd name="connsiteX10" fmla="*/ 160394 w 385305"/>
                    <a:gd name="connsiteY10" fmla="*/ 599668 h 648440"/>
                    <a:gd name="connsiteX11" fmla="*/ 5736 w 385305"/>
                    <a:gd name="connsiteY11" fmla="*/ 550496 h 648440"/>
                    <a:gd name="connsiteX12" fmla="*/ 158214 w 385305"/>
                    <a:gd name="connsiteY12" fmla="*/ 252555 h 648440"/>
                    <a:gd name="connsiteX13" fmla="*/ 163556 w 385305"/>
                    <a:gd name="connsiteY13" fmla="*/ 196773 h 648440"/>
                    <a:gd name="connsiteX14" fmla="*/ 136708 w 385305"/>
                    <a:gd name="connsiteY14" fmla="*/ 138805 h 648440"/>
                    <a:gd name="connsiteX15" fmla="*/ 131643 w 385305"/>
                    <a:gd name="connsiteY15" fmla="*/ 127326 h 648440"/>
                    <a:gd name="connsiteX16" fmla="*/ 112096 w 385305"/>
                    <a:gd name="connsiteY16" fmla="*/ 38383 h 648440"/>
                    <a:gd name="connsiteX17" fmla="*/ 136172 w 385305"/>
                    <a:gd name="connsiteY17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344905 w 385273"/>
                    <a:gd name="connsiteY6" fmla="*/ 272365 h 648440"/>
                    <a:gd name="connsiteX7" fmla="*/ 294468 w 385273"/>
                    <a:gd name="connsiteY7" fmla="*/ 262063 h 648440"/>
                    <a:gd name="connsiteX8" fmla="*/ 262146 w 385273"/>
                    <a:gd name="connsiteY8" fmla="*/ 269980 h 648440"/>
                    <a:gd name="connsiteX9" fmla="*/ 160394 w 385273"/>
                    <a:gd name="connsiteY9" fmla="*/ 599668 h 648440"/>
                    <a:gd name="connsiteX10" fmla="*/ 5736 w 385273"/>
                    <a:gd name="connsiteY10" fmla="*/ 550496 h 648440"/>
                    <a:gd name="connsiteX11" fmla="*/ 158214 w 385273"/>
                    <a:gd name="connsiteY11" fmla="*/ 252555 h 648440"/>
                    <a:gd name="connsiteX12" fmla="*/ 163556 w 385273"/>
                    <a:gd name="connsiteY12" fmla="*/ 196773 h 648440"/>
                    <a:gd name="connsiteX13" fmla="*/ 136708 w 385273"/>
                    <a:gd name="connsiteY13" fmla="*/ 138805 h 648440"/>
                    <a:gd name="connsiteX14" fmla="*/ 131643 w 385273"/>
                    <a:gd name="connsiteY14" fmla="*/ 127326 h 648440"/>
                    <a:gd name="connsiteX15" fmla="*/ 112096 w 385273"/>
                    <a:gd name="connsiteY15" fmla="*/ 38383 h 648440"/>
                    <a:gd name="connsiteX16" fmla="*/ 136172 w 385273"/>
                    <a:gd name="connsiteY16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344905 w 385273"/>
                    <a:gd name="connsiteY6" fmla="*/ 272365 h 648440"/>
                    <a:gd name="connsiteX7" fmla="*/ 294468 w 385273"/>
                    <a:gd name="connsiteY7" fmla="*/ 262063 h 648440"/>
                    <a:gd name="connsiteX8" fmla="*/ 262146 w 385273"/>
                    <a:gd name="connsiteY8" fmla="*/ 269980 h 648440"/>
                    <a:gd name="connsiteX9" fmla="*/ 160394 w 385273"/>
                    <a:gd name="connsiteY9" fmla="*/ 599668 h 648440"/>
                    <a:gd name="connsiteX10" fmla="*/ 5736 w 385273"/>
                    <a:gd name="connsiteY10" fmla="*/ 550496 h 648440"/>
                    <a:gd name="connsiteX11" fmla="*/ 158214 w 385273"/>
                    <a:gd name="connsiteY11" fmla="*/ 252555 h 648440"/>
                    <a:gd name="connsiteX12" fmla="*/ 163556 w 385273"/>
                    <a:gd name="connsiteY12" fmla="*/ 196773 h 648440"/>
                    <a:gd name="connsiteX13" fmla="*/ 136708 w 385273"/>
                    <a:gd name="connsiteY13" fmla="*/ 138805 h 648440"/>
                    <a:gd name="connsiteX14" fmla="*/ 131643 w 385273"/>
                    <a:gd name="connsiteY14" fmla="*/ 127326 h 648440"/>
                    <a:gd name="connsiteX15" fmla="*/ 112096 w 385273"/>
                    <a:gd name="connsiteY15" fmla="*/ 38383 h 648440"/>
                    <a:gd name="connsiteX16" fmla="*/ 136172 w 385273"/>
                    <a:gd name="connsiteY16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294468 w 385273"/>
                    <a:gd name="connsiteY6" fmla="*/ 262063 h 648440"/>
                    <a:gd name="connsiteX7" fmla="*/ 262146 w 385273"/>
                    <a:gd name="connsiteY7" fmla="*/ 269980 h 648440"/>
                    <a:gd name="connsiteX8" fmla="*/ 160394 w 385273"/>
                    <a:gd name="connsiteY8" fmla="*/ 599668 h 648440"/>
                    <a:gd name="connsiteX9" fmla="*/ 5736 w 385273"/>
                    <a:gd name="connsiteY9" fmla="*/ 550496 h 648440"/>
                    <a:gd name="connsiteX10" fmla="*/ 158214 w 385273"/>
                    <a:gd name="connsiteY10" fmla="*/ 252555 h 648440"/>
                    <a:gd name="connsiteX11" fmla="*/ 163556 w 385273"/>
                    <a:gd name="connsiteY11" fmla="*/ 196773 h 648440"/>
                    <a:gd name="connsiteX12" fmla="*/ 136708 w 385273"/>
                    <a:gd name="connsiteY12" fmla="*/ 138805 h 648440"/>
                    <a:gd name="connsiteX13" fmla="*/ 131643 w 385273"/>
                    <a:gd name="connsiteY13" fmla="*/ 127326 h 648440"/>
                    <a:gd name="connsiteX14" fmla="*/ 112096 w 385273"/>
                    <a:gd name="connsiteY14" fmla="*/ 38383 h 648440"/>
                    <a:gd name="connsiteX15" fmla="*/ 136172 w 385273"/>
                    <a:gd name="connsiteY15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294468 w 385273"/>
                    <a:gd name="connsiteY5" fmla="*/ 262063 h 648440"/>
                    <a:gd name="connsiteX6" fmla="*/ 262146 w 385273"/>
                    <a:gd name="connsiteY6" fmla="*/ 269980 h 648440"/>
                    <a:gd name="connsiteX7" fmla="*/ 160394 w 385273"/>
                    <a:gd name="connsiteY7" fmla="*/ 599668 h 648440"/>
                    <a:gd name="connsiteX8" fmla="*/ 5736 w 385273"/>
                    <a:gd name="connsiteY8" fmla="*/ 550496 h 648440"/>
                    <a:gd name="connsiteX9" fmla="*/ 158214 w 385273"/>
                    <a:gd name="connsiteY9" fmla="*/ 252555 h 648440"/>
                    <a:gd name="connsiteX10" fmla="*/ 163556 w 385273"/>
                    <a:gd name="connsiteY10" fmla="*/ 196773 h 648440"/>
                    <a:gd name="connsiteX11" fmla="*/ 136708 w 385273"/>
                    <a:gd name="connsiteY11" fmla="*/ 138805 h 648440"/>
                    <a:gd name="connsiteX12" fmla="*/ 131643 w 385273"/>
                    <a:gd name="connsiteY12" fmla="*/ 127326 h 648440"/>
                    <a:gd name="connsiteX13" fmla="*/ 112096 w 385273"/>
                    <a:gd name="connsiteY13" fmla="*/ 38383 h 648440"/>
                    <a:gd name="connsiteX14" fmla="*/ 136172 w 385273"/>
                    <a:gd name="connsiteY14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262146 w 385273"/>
                    <a:gd name="connsiteY5" fmla="*/ 269980 h 648440"/>
                    <a:gd name="connsiteX6" fmla="*/ 160394 w 385273"/>
                    <a:gd name="connsiteY6" fmla="*/ 599668 h 648440"/>
                    <a:gd name="connsiteX7" fmla="*/ 5736 w 385273"/>
                    <a:gd name="connsiteY7" fmla="*/ 550496 h 648440"/>
                    <a:gd name="connsiteX8" fmla="*/ 158214 w 385273"/>
                    <a:gd name="connsiteY8" fmla="*/ 252555 h 648440"/>
                    <a:gd name="connsiteX9" fmla="*/ 163556 w 385273"/>
                    <a:gd name="connsiteY9" fmla="*/ 196773 h 648440"/>
                    <a:gd name="connsiteX10" fmla="*/ 136708 w 385273"/>
                    <a:gd name="connsiteY10" fmla="*/ 138805 h 648440"/>
                    <a:gd name="connsiteX11" fmla="*/ 131643 w 385273"/>
                    <a:gd name="connsiteY11" fmla="*/ 127326 h 648440"/>
                    <a:gd name="connsiteX12" fmla="*/ 112096 w 385273"/>
                    <a:gd name="connsiteY12" fmla="*/ 38383 h 648440"/>
                    <a:gd name="connsiteX13" fmla="*/ 136172 w 385273"/>
                    <a:gd name="connsiteY13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36708 w 385484"/>
                    <a:gd name="connsiteY10" fmla="*/ 138805 h 648440"/>
                    <a:gd name="connsiteX11" fmla="*/ 131643 w 385484"/>
                    <a:gd name="connsiteY11" fmla="*/ 127326 h 648440"/>
                    <a:gd name="connsiteX12" fmla="*/ 112096 w 385484"/>
                    <a:gd name="connsiteY12" fmla="*/ 38383 h 648440"/>
                    <a:gd name="connsiteX13" fmla="*/ 136172 w 385484"/>
                    <a:gd name="connsiteY13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31643 w 385484"/>
                    <a:gd name="connsiteY10" fmla="*/ 127326 h 648440"/>
                    <a:gd name="connsiteX11" fmla="*/ 112096 w 385484"/>
                    <a:gd name="connsiteY11" fmla="*/ 38383 h 648440"/>
                    <a:gd name="connsiteX12" fmla="*/ 136172 w 385484"/>
                    <a:gd name="connsiteY12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12096 w 385484"/>
                    <a:gd name="connsiteY10" fmla="*/ 38383 h 648440"/>
                    <a:gd name="connsiteX11" fmla="*/ 136172 w 385484"/>
                    <a:gd name="connsiteY11" fmla="*/ 743 h 648440"/>
                    <a:gd name="connsiteX0" fmla="*/ 136172 w 385484"/>
                    <a:gd name="connsiteY0" fmla="*/ 336 h 648033"/>
                    <a:gd name="connsiteX1" fmla="*/ 173812 w 385484"/>
                    <a:gd name="connsiteY1" fmla="*/ 24413 h 648033"/>
                    <a:gd name="connsiteX2" fmla="*/ 191815 w 385484"/>
                    <a:gd name="connsiteY2" fmla="*/ 106331 h 648033"/>
                    <a:gd name="connsiteX3" fmla="*/ 263009 w 385484"/>
                    <a:gd name="connsiteY3" fmla="*/ 199626 h 648033"/>
                    <a:gd name="connsiteX4" fmla="*/ 385273 w 385484"/>
                    <a:gd name="connsiteY4" fmla="*/ 245287 h 648033"/>
                    <a:gd name="connsiteX5" fmla="*/ 262146 w 385484"/>
                    <a:gd name="connsiteY5" fmla="*/ 269573 h 648033"/>
                    <a:gd name="connsiteX6" fmla="*/ 160394 w 385484"/>
                    <a:gd name="connsiteY6" fmla="*/ 599261 h 648033"/>
                    <a:gd name="connsiteX7" fmla="*/ 5736 w 385484"/>
                    <a:gd name="connsiteY7" fmla="*/ 550089 h 648033"/>
                    <a:gd name="connsiteX8" fmla="*/ 158214 w 385484"/>
                    <a:gd name="connsiteY8" fmla="*/ 252148 h 648033"/>
                    <a:gd name="connsiteX9" fmla="*/ 163556 w 385484"/>
                    <a:gd name="connsiteY9" fmla="*/ 196366 h 648033"/>
                    <a:gd name="connsiteX10" fmla="*/ 123274 w 385484"/>
                    <a:gd name="connsiteY10" fmla="*/ 37976 h 648033"/>
                    <a:gd name="connsiteX11" fmla="*/ 136172 w 385484"/>
                    <a:gd name="connsiteY11" fmla="*/ 336 h 64803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459 h 648156"/>
                    <a:gd name="connsiteX1" fmla="*/ 166073 w 385484"/>
                    <a:gd name="connsiteY1" fmla="*/ 28835 h 648156"/>
                    <a:gd name="connsiteX2" fmla="*/ 191815 w 385484"/>
                    <a:gd name="connsiteY2" fmla="*/ 106454 h 648156"/>
                    <a:gd name="connsiteX3" fmla="*/ 263009 w 385484"/>
                    <a:gd name="connsiteY3" fmla="*/ 199749 h 648156"/>
                    <a:gd name="connsiteX4" fmla="*/ 385273 w 385484"/>
                    <a:gd name="connsiteY4" fmla="*/ 245410 h 648156"/>
                    <a:gd name="connsiteX5" fmla="*/ 262146 w 385484"/>
                    <a:gd name="connsiteY5" fmla="*/ 269696 h 648156"/>
                    <a:gd name="connsiteX6" fmla="*/ 160394 w 385484"/>
                    <a:gd name="connsiteY6" fmla="*/ 599384 h 648156"/>
                    <a:gd name="connsiteX7" fmla="*/ 5736 w 385484"/>
                    <a:gd name="connsiteY7" fmla="*/ 550212 h 648156"/>
                    <a:gd name="connsiteX8" fmla="*/ 158214 w 385484"/>
                    <a:gd name="connsiteY8" fmla="*/ 252271 h 648156"/>
                    <a:gd name="connsiteX9" fmla="*/ 163556 w 385484"/>
                    <a:gd name="connsiteY9" fmla="*/ 196489 h 648156"/>
                    <a:gd name="connsiteX10" fmla="*/ 123274 w 385484"/>
                    <a:gd name="connsiteY10" fmla="*/ 38099 h 648156"/>
                    <a:gd name="connsiteX11" fmla="*/ 136172 w 385484"/>
                    <a:gd name="connsiteY11" fmla="*/ 459 h 648156"/>
                    <a:gd name="connsiteX0" fmla="*/ 136172 w 385484"/>
                    <a:gd name="connsiteY0" fmla="*/ 459 h 648156"/>
                    <a:gd name="connsiteX1" fmla="*/ 166073 w 385484"/>
                    <a:gd name="connsiteY1" fmla="*/ 28835 h 648156"/>
                    <a:gd name="connsiteX2" fmla="*/ 191815 w 385484"/>
                    <a:gd name="connsiteY2" fmla="*/ 106454 h 648156"/>
                    <a:gd name="connsiteX3" fmla="*/ 263009 w 385484"/>
                    <a:gd name="connsiteY3" fmla="*/ 199749 h 648156"/>
                    <a:gd name="connsiteX4" fmla="*/ 385273 w 385484"/>
                    <a:gd name="connsiteY4" fmla="*/ 245410 h 648156"/>
                    <a:gd name="connsiteX5" fmla="*/ 262146 w 385484"/>
                    <a:gd name="connsiteY5" fmla="*/ 269696 h 648156"/>
                    <a:gd name="connsiteX6" fmla="*/ 160394 w 385484"/>
                    <a:gd name="connsiteY6" fmla="*/ 599384 h 648156"/>
                    <a:gd name="connsiteX7" fmla="*/ 5736 w 385484"/>
                    <a:gd name="connsiteY7" fmla="*/ 550212 h 648156"/>
                    <a:gd name="connsiteX8" fmla="*/ 158214 w 385484"/>
                    <a:gd name="connsiteY8" fmla="*/ 252271 h 648156"/>
                    <a:gd name="connsiteX9" fmla="*/ 163556 w 385484"/>
                    <a:gd name="connsiteY9" fmla="*/ 196489 h 648156"/>
                    <a:gd name="connsiteX10" fmla="*/ 123274 w 385484"/>
                    <a:gd name="connsiteY10" fmla="*/ 38099 h 648156"/>
                    <a:gd name="connsiteX11" fmla="*/ 136172 w 385484"/>
                    <a:gd name="connsiteY11" fmla="*/ 459 h 648156"/>
                    <a:gd name="connsiteX0" fmla="*/ 136172 w 385493"/>
                    <a:gd name="connsiteY0" fmla="*/ 459 h 648156"/>
                    <a:gd name="connsiteX1" fmla="*/ 166073 w 385493"/>
                    <a:gd name="connsiteY1" fmla="*/ 28835 h 648156"/>
                    <a:gd name="connsiteX2" fmla="*/ 191815 w 385493"/>
                    <a:gd name="connsiteY2" fmla="*/ 106454 h 648156"/>
                    <a:gd name="connsiteX3" fmla="*/ 263009 w 385493"/>
                    <a:gd name="connsiteY3" fmla="*/ 199749 h 648156"/>
                    <a:gd name="connsiteX4" fmla="*/ 385273 w 385493"/>
                    <a:gd name="connsiteY4" fmla="*/ 245410 h 648156"/>
                    <a:gd name="connsiteX5" fmla="*/ 262146 w 385493"/>
                    <a:gd name="connsiteY5" fmla="*/ 269696 h 648156"/>
                    <a:gd name="connsiteX6" fmla="*/ 160394 w 385493"/>
                    <a:gd name="connsiteY6" fmla="*/ 599384 h 648156"/>
                    <a:gd name="connsiteX7" fmla="*/ 5736 w 385493"/>
                    <a:gd name="connsiteY7" fmla="*/ 550212 h 648156"/>
                    <a:gd name="connsiteX8" fmla="*/ 158214 w 385493"/>
                    <a:gd name="connsiteY8" fmla="*/ 252271 h 648156"/>
                    <a:gd name="connsiteX9" fmla="*/ 163556 w 385493"/>
                    <a:gd name="connsiteY9" fmla="*/ 196489 h 648156"/>
                    <a:gd name="connsiteX10" fmla="*/ 123274 w 385493"/>
                    <a:gd name="connsiteY10" fmla="*/ 38099 h 648156"/>
                    <a:gd name="connsiteX11" fmla="*/ 136172 w 385493"/>
                    <a:gd name="connsiteY11" fmla="*/ 459 h 648156"/>
                    <a:gd name="connsiteX0" fmla="*/ 130451 w 379772"/>
                    <a:gd name="connsiteY0" fmla="*/ 459 h 642554"/>
                    <a:gd name="connsiteX1" fmla="*/ 160352 w 379772"/>
                    <a:gd name="connsiteY1" fmla="*/ 28835 h 642554"/>
                    <a:gd name="connsiteX2" fmla="*/ 186094 w 379772"/>
                    <a:gd name="connsiteY2" fmla="*/ 106454 h 642554"/>
                    <a:gd name="connsiteX3" fmla="*/ 257288 w 379772"/>
                    <a:gd name="connsiteY3" fmla="*/ 199749 h 642554"/>
                    <a:gd name="connsiteX4" fmla="*/ 379552 w 379772"/>
                    <a:gd name="connsiteY4" fmla="*/ 245410 h 642554"/>
                    <a:gd name="connsiteX5" fmla="*/ 256425 w 379772"/>
                    <a:gd name="connsiteY5" fmla="*/ 269696 h 642554"/>
                    <a:gd name="connsiteX6" fmla="*/ 154673 w 379772"/>
                    <a:gd name="connsiteY6" fmla="*/ 599384 h 642554"/>
                    <a:gd name="connsiteX7" fmla="*/ 15 w 379772"/>
                    <a:gd name="connsiteY7" fmla="*/ 550212 h 642554"/>
                    <a:gd name="connsiteX8" fmla="*/ 163957 w 379772"/>
                    <a:gd name="connsiteY8" fmla="*/ 256857 h 642554"/>
                    <a:gd name="connsiteX9" fmla="*/ 157835 w 379772"/>
                    <a:gd name="connsiteY9" fmla="*/ 196489 h 642554"/>
                    <a:gd name="connsiteX10" fmla="*/ 117553 w 379772"/>
                    <a:gd name="connsiteY10" fmla="*/ 38099 h 642554"/>
                    <a:gd name="connsiteX11" fmla="*/ 130451 w 379772"/>
                    <a:gd name="connsiteY11" fmla="*/ 459 h 642554"/>
                    <a:gd name="connsiteX0" fmla="*/ 106379 w 355700"/>
                    <a:gd name="connsiteY0" fmla="*/ 459 h 623177"/>
                    <a:gd name="connsiteX1" fmla="*/ 136280 w 355700"/>
                    <a:gd name="connsiteY1" fmla="*/ 28835 h 623177"/>
                    <a:gd name="connsiteX2" fmla="*/ 162022 w 355700"/>
                    <a:gd name="connsiteY2" fmla="*/ 106454 h 623177"/>
                    <a:gd name="connsiteX3" fmla="*/ 233216 w 355700"/>
                    <a:gd name="connsiteY3" fmla="*/ 199749 h 623177"/>
                    <a:gd name="connsiteX4" fmla="*/ 355480 w 355700"/>
                    <a:gd name="connsiteY4" fmla="*/ 245410 h 623177"/>
                    <a:gd name="connsiteX5" fmla="*/ 232353 w 355700"/>
                    <a:gd name="connsiteY5" fmla="*/ 269696 h 623177"/>
                    <a:gd name="connsiteX6" fmla="*/ 130601 w 355700"/>
                    <a:gd name="connsiteY6" fmla="*/ 599384 h 623177"/>
                    <a:gd name="connsiteX7" fmla="*/ 19 w 355700"/>
                    <a:gd name="connsiteY7" fmla="*/ 559384 h 623177"/>
                    <a:gd name="connsiteX8" fmla="*/ 139885 w 355700"/>
                    <a:gd name="connsiteY8" fmla="*/ 256857 h 623177"/>
                    <a:gd name="connsiteX9" fmla="*/ 133763 w 355700"/>
                    <a:gd name="connsiteY9" fmla="*/ 196489 h 623177"/>
                    <a:gd name="connsiteX10" fmla="*/ 93481 w 355700"/>
                    <a:gd name="connsiteY10" fmla="*/ 38099 h 623177"/>
                    <a:gd name="connsiteX11" fmla="*/ 106379 w 355700"/>
                    <a:gd name="connsiteY11" fmla="*/ 459 h 623177"/>
                    <a:gd name="connsiteX0" fmla="*/ 106440 w 355761"/>
                    <a:gd name="connsiteY0" fmla="*/ 459 h 622651"/>
                    <a:gd name="connsiteX1" fmla="*/ 136341 w 355761"/>
                    <a:gd name="connsiteY1" fmla="*/ 28835 h 622651"/>
                    <a:gd name="connsiteX2" fmla="*/ 162083 w 355761"/>
                    <a:gd name="connsiteY2" fmla="*/ 106454 h 622651"/>
                    <a:gd name="connsiteX3" fmla="*/ 233277 w 355761"/>
                    <a:gd name="connsiteY3" fmla="*/ 199749 h 622651"/>
                    <a:gd name="connsiteX4" fmla="*/ 355541 w 355761"/>
                    <a:gd name="connsiteY4" fmla="*/ 245410 h 622651"/>
                    <a:gd name="connsiteX5" fmla="*/ 232414 w 355761"/>
                    <a:gd name="connsiteY5" fmla="*/ 269696 h 622651"/>
                    <a:gd name="connsiteX6" fmla="*/ 130662 w 355761"/>
                    <a:gd name="connsiteY6" fmla="*/ 599384 h 622651"/>
                    <a:gd name="connsiteX7" fmla="*/ 80 w 355761"/>
                    <a:gd name="connsiteY7" fmla="*/ 559384 h 622651"/>
                    <a:gd name="connsiteX8" fmla="*/ 139946 w 355761"/>
                    <a:gd name="connsiteY8" fmla="*/ 256857 h 622651"/>
                    <a:gd name="connsiteX9" fmla="*/ 133824 w 355761"/>
                    <a:gd name="connsiteY9" fmla="*/ 196489 h 622651"/>
                    <a:gd name="connsiteX10" fmla="*/ 93542 w 355761"/>
                    <a:gd name="connsiteY10" fmla="*/ 38099 h 622651"/>
                    <a:gd name="connsiteX11" fmla="*/ 106440 w 355761"/>
                    <a:gd name="connsiteY11" fmla="*/ 459 h 622651"/>
                    <a:gd name="connsiteX0" fmla="*/ 106440 w 355543"/>
                    <a:gd name="connsiteY0" fmla="*/ 459 h 622227"/>
                    <a:gd name="connsiteX1" fmla="*/ 136341 w 355543"/>
                    <a:gd name="connsiteY1" fmla="*/ 28835 h 622227"/>
                    <a:gd name="connsiteX2" fmla="*/ 162083 w 355543"/>
                    <a:gd name="connsiteY2" fmla="*/ 106454 h 622227"/>
                    <a:gd name="connsiteX3" fmla="*/ 233277 w 355543"/>
                    <a:gd name="connsiteY3" fmla="*/ 199749 h 622227"/>
                    <a:gd name="connsiteX4" fmla="*/ 355541 w 355543"/>
                    <a:gd name="connsiteY4" fmla="*/ 245410 h 622227"/>
                    <a:gd name="connsiteX5" fmla="*/ 230121 w 355543"/>
                    <a:gd name="connsiteY5" fmla="*/ 275428 h 622227"/>
                    <a:gd name="connsiteX6" fmla="*/ 130662 w 355543"/>
                    <a:gd name="connsiteY6" fmla="*/ 599384 h 622227"/>
                    <a:gd name="connsiteX7" fmla="*/ 80 w 355543"/>
                    <a:gd name="connsiteY7" fmla="*/ 559384 h 622227"/>
                    <a:gd name="connsiteX8" fmla="*/ 139946 w 355543"/>
                    <a:gd name="connsiteY8" fmla="*/ 256857 h 622227"/>
                    <a:gd name="connsiteX9" fmla="*/ 133824 w 355543"/>
                    <a:gd name="connsiteY9" fmla="*/ 196489 h 622227"/>
                    <a:gd name="connsiteX10" fmla="*/ 93542 w 355543"/>
                    <a:gd name="connsiteY10" fmla="*/ 38099 h 622227"/>
                    <a:gd name="connsiteX11" fmla="*/ 106440 w 355543"/>
                    <a:gd name="connsiteY11" fmla="*/ 459 h 622227"/>
                    <a:gd name="connsiteX0" fmla="*/ 106440 w 355544"/>
                    <a:gd name="connsiteY0" fmla="*/ 459 h 622227"/>
                    <a:gd name="connsiteX1" fmla="*/ 136341 w 355544"/>
                    <a:gd name="connsiteY1" fmla="*/ 28835 h 622227"/>
                    <a:gd name="connsiteX2" fmla="*/ 162083 w 355544"/>
                    <a:gd name="connsiteY2" fmla="*/ 106454 h 622227"/>
                    <a:gd name="connsiteX3" fmla="*/ 233277 w 355544"/>
                    <a:gd name="connsiteY3" fmla="*/ 199749 h 622227"/>
                    <a:gd name="connsiteX4" fmla="*/ 355541 w 355544"/>
                    <a:gd name="connsiteY4" fmla="*/ 245410 h 622227"/>
                    <a:gd name="connsiteX5" fmla="*/ 230121 w 355544"/>
                    <a:gd name="connsiteY5" fmla="*/ 275428 h 622227"/>
                    <a:gd name="connsiteX6" fmla="*/ 130662 w 355544"/>
                    <a:gd name="connsiteY6" fmla="*/ 599384 h 622227"/>
                    <a:gd name="connsiteX7" fmla="*/ 80 w 355544"/>
                    <a:gd name="connsiteY7" fmla="*/ 559384 h 622227"/>
                    <a:gd name="connsiteX8" fmla="*/ 139946 w 355544"/>
                    <a:gd name="connsiteY8" fmla="*/ 256857 h 622227"/>
                    <a:gd name="connsiteX9" fmla="*/ 133824 w 355544"/>
                    <a:gd name="connsiteY9" fmla="*/ 196489 h 622227"/>
                    <a:gd name="connsiteX10" fmla="*/ 93542 w 355544"/>
                    <a:gd name="connsiteY10" fmla="*/ 38099 h 622227"/>
                    <a:gd name="connsiteX11" fmla="*/ 106440 w 355544"/>
                    <a:gd name="connsiteY11" fmla="*/ 459 h 622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55544" h="622227">
                      <a:moveTo>
                        <a:pt x="106440" y="459"/>
                      </a:moveTo>
                      <a:cubicBezTo>
                        <a:pt x="117012" y="-2805"/>
                        <a:pt x="130016" y="11792"/>
                        <a:pt x="136341" y="28835"/>
                      </a:cubicBezTo>
                      <a:cubicBezTo>
                        <a:pt x="142666" y="45878"/>
                        <a:pt x="153502" y="80581"/>
                        <a:pt x="162083" y="106454"/>
                      </a:cubicBezTo>
                      <a:cubicBezTo>
                        <a:pt x="185814" y="137552"/>
                        <a:pt x="204473" y="174010"/>
                        <a:pt x="233277" y="199749"/>
                      </a:cubicBezTo>
                      <a:cubicBezTo>
                        <a:pt x="269820" y="219469"/>
                        <a:pt x="354920" y="221333"/>
                        <a:pt x="355541" y="245410"/>
                      </a:cubicBezTo>
                      <a:cubicBezTo>
                        <a:pt x="356162" y="269487"/>
                        <a:pt x="271163" y="267333"/>
                        <a:pt x="230121" y="275428"/>
                      </a:cubicBezTo>
                      <a:cubicBezTo>
                        <a:pt x="196204" y="385324"/>
                        <a:pt x="169002" y="552058"/>
                        <a:pt x="130662" y="599384"/>
                      </a:cubicBezTo>
                      <a:cubicBezTo>
                        <a:pt x="92322" y="646710"/>
                        <a:pt x="3119" y="614179"/>
                        <a:pt x="80" y="559384"/>
                      </a:cubicBezTo>
                      <a:cubicBezTo>
                        <a:pt x="-2959" y="504589"/>
                        <a:pt x="80389" y="371252"/>
                        <a:pt x="139946" y="256857"/>
                      </a:cubicBezTo>
                      <a:lnTo>
                        <a:pt x="133824" y="196489"/>
                      </a:lnTo>
                      <a:cubicBezTo>
                        <a:pt x="120397" y="143692"/>
                        <a:pt x="99868" y="60301"/>
                        <a:pt x="93542" y="38099"/>
                      </a:cubicBezTo>
                      <a:cubicBezTo>
                        <a:pt x="87216" y="15897"/>
                        <a:pt x="95868" y="3723"/>
                        <a:pt x="106440" y="45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649" name="グループ化 648">
                <a:extLst>
                  <a:ext uri="{FF2B5EF4-FFF2-40B4-BE49-F238E27FC236}">
                    <a16:creationId xmlns:a16="http://schemas.microsoft.com/office/drawing/2014/main" id="{8FFD37D9-E814-4466-9711-56A59BED96EF}"/>
                  </a:ext>
                </a:extLst>
              </p:cNvPr>
              <p:cNvGrpSpPr/>
              <p:nvPr/>
            </p:nvGrpSpPr>
            <p:grpSpPr>
              <a:xfrm rot="21386287" flipH="1">
                <a:off x="7989776" y="2362437"/>
                <a:ext cx="299770" cy="524617"/>
                <a:chOff x="6528281" y="1072716"/>
                <a:chExt cx="447405" cy="782989"/>
              </a:xfrm>
            </p:grpSpPr>
            <p:sp>
              <p:nvSpPr>
                <p:cNvPr id="650" name="角丸四角形 515">
                  <a:extLst>
                    <a:ext uri="{FF2B5EF4-FFF2-40B4-BE49-F238E27FC236}">
                      <a16:creationId xmlns:a16="http://schemas.microsoft.com/office/drawing/2014/main" id="{62D3F45B-E779-4C34-85B5-F4C878703D2C}"/>
                    </a:ext>
                  </a:extLst>
                </p:cNvPr>
                <p:cNvSpPr/>
                <p:nvPr/>
              </p:nvSpPr>
              <p:spPr>
                <a:xfrm rot="3126630" flipH="1">
                  <a:off x="6561212" y="1177848"/>
                  <a:ext cx="210375" cy="5694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51" name="フリーフォーム: 図形 650">
                  <a:extLst>
                    <a:ext uri="{FF2B5EF4-FFF2-40B4-BE49-F238E27FC236}">
                      <a16:creationId xmlns:a16="http://schemas.microsoft.com/office/drawing/2014/main" id="{845D4256-E498-4A4C-AE85-ACCC34A8BB1B}"/>
                    </a:ext>
                  </a:extLst>
                </p:cNvPr>
                <p:cNvSpPr/>
                <p:nvPr/>
              </p:nvSpPr>
              <p:spPr bwMode="auto">
                <a:xfrm>
                  <a:off x="6528281" y="1072716"/>
                  <a:ext cx="447405" cy="782989"/>
                </a:xfrm>
                <a:custGeom>
                  <a:avLst/>
                  <a:gdLst>
                    <a:gd name="connsiteX0" fmla="*/ 164297 w 413430"/>
                    <a:gd name="connsiteY0" fmla="*/ 743 h 711253"/>
                    <a:gd name="connsiteX1" fmla="*/ 201937 w 413430"/>
                    <a:gd name="connsiteY1" fmla="*/ 24820 h 711253"/>
                    <a:gd name="connsiteX2" fmla="*/ 219940 w 413430"/>
                    <a:gd name="connsiteY2" fmla="*/ 106738 h 711253"/>
                    <a:gd name="connsiteX3" fmla="*/ 289415 w 413430"/>
                    <a:gd name="connsiteY3" fmla="*/ 182836 h 711253"/>
                    <a:gd name="connsiteX4" fmla="*/ 291201 w 413430"/>
                    <a:gd name="connsiteY4" fmla="*/ 185811 h 711253"/>
                    <a:gd name="connsiteX5" fmla="*/ 386726 w 413430"/>
                    <a:gd name="connsiteY5" fmla="*/ 205326 h 711253"/>
                    <a:gd name="connsiteX6" fmla="*/ 408423 w 413430"/>
                    <a:gd name="connsiteY6" fmla="*/ 219986 h 711253"/>
                    <a:gd name="connsiteX7" fmla="*/ 413430 w 413430"/>
                    <a:gd name="connsiteY7" fmla="*/ 232108 h 711253"/>
                    <a:gd name="connsiteX8" fmla="*/ 413398 w 413430"/>
                    <a:gd name="connsiteY8" fmla="*/ 245694 h 711253"/>
                    <a:gd name="connsiteX9" fmla="*/ 398738 w 413430"/>
                    <a:gd name="connsiteY9" fmla="*/ 267390 h 711253"/>
                    <a:gd name="connsiteX10" fmla="*/ 373030 w 413430"/>
                    <a:gd name="connsiteY10" fmla="*/ 272365 h 711253"/>
                    <a:gd name="connsiteX11" fmla="*/ 322593 w 413430"/>
                    <a:gd name="connsiteY11" fmla="*/ 262063 h 711253"/>
                    <a:gd name="connsiteX12" fmla="*/ 290271 w 413430"/>
                    <a:gd name="connsiteY12" fmla="*/ 269980 h 711253"/>
                    <a:gd name="connsiteX13" fmla="*/ 176613 w 413430"/>
                    <a:gd name="connsiteY13" fmla="*/ 640149 h 711253"/>
                    <a:gd name="connsiteX14" fmla="*/ 55649 w 413430"/>
                    <a:gd name="connsiteY14" fmla="*/ 709561 h 711253"/>
                    <a:gd name="connsiteX15" fmla="*/ 7668 w 413430"/>
                    <a:gd name="connsiteY15" fmla="*/ 595740 h 711253"/>
                    <a:gd name="connsiteX16" fmla="*/ 186339 w 413430"/>
                    <a:gd name="connsiteY16" fmla="*/ 252555 h 711253"/>
                    <a:gd name="connsiteX17" fmla="*/ 191681 w 413430"/>
                    <a:gd name="connsiteY17" fmla="*/ 196773 h 711253"/>
                    <a:gd name="connsiteX18" fmla="*/ 164833 w 413430"/>
                    <a:gd name="connsiteY18" fmla="*/ 138805 h 711253"/>
                    <a:gd name="connsiteX19" fmla="*/ 159768 w 413430"/>
                    <a:gd name="connsiteY19" fmla="*/ 127326 h 711253"/>
                    <a:gd name="connsiteX20" fmla="*/ 140221 w 413430"/>
                    <a:gd name="connsiteY20" fmla="*/ 38383 h 711253"/>
                    <a:gd name="connsiteX21" fmla="*/ 164297 w 413430"/>
                    <a:gd name="connsiteY21" fmla="*/ 743 h 711253"/>
                    <a:gd name="connsiteX0" fmla="*/ 156645 w 405778"/>
                    <a:gd name="connsiteY0" fmla="*/ 743 h 667156"/>
                    <a:gd name="connsiteX1" fmla="*/ 194285 w 405778"/>
                    <a:gd name="connsiteY1" fmla="*/ 24820 h 667156"/>
                    <a:gd name="connsiteX2" fmla="*/ 212288 w 405778"/>
                    <a:gd name="connsiteY2" fmla="*/ 106738 h 667156"/>
                    <a:gd name="connsiteX3" fmla="*/ 281763 w 405778"/>
                    <a:gd name="connsiteY3" fmla="*/ 182836 h 667156"/>
                    <a:gd name="connsiteX4" fmla="*/ 283549 w 405778"/>
                    <a:gd name="connsiteY4" fmla="*/ 185811 h 667156"/>
                    <a:gd name="connsiteX5" fmla="*/ 379074 w 405778"/>
                    <a:gd name="connsiteY5" fmla="*/ 205326 h 667156"/>
                    <a:gd name="connsiteX6" fmla="*/ 400771 w 405778"/>
                    <a:gd name="connsiteY6" fmla="*/ 219986 h 667156"/>
                    <a:gd name="connsiteX7" fmla="*/ 405778 w 405778"/>
                    <a:gd name="connsiteY7" fmla="*/ 232108 h 667156"/>
                    <a:gd name="connsiteX8" fmla="*/ 405746 w 405778"/>
                    <a:gd name="connsiteY8" fmla="*/ 245694 h 667156"/>
                    <a:gd name="connsiteX9" fmla="*/ 391086 w 405778"/>
                    <a:gd name="connsiteY9" fmla="*/ 267390 h 667156"/>
                    <a:gd name="connsiteX10" fmla="*/ 365378 w 405778"/>
                    <a:gd name="connsiteY10" fmla="*/ 272365 h 667156"/>
                    <a:gd name="connsiteX11" fmla="*/ 314941 w 405778"/>
                    <a:gd name="connsiteY11" fmla="*/ 262063 h 667156"/>
                    <a:gd name="connsiteX12" fmla="*/ 282619 w 405778"/>
                    <a:gd name="connsiteY12" fmla="*/ 269980 h 667156"/>
                    <a:gd name="connsiteX13" fmla="*/ 168961 w 405778"/>
                    <a:gd name="connsiteY13" fmla="*/ 640149 h 667156"/>
                    <a:gd name="connsiteX14" fmla="*/ 16 w 405778"/>
                    <a:gd name="connsiteY14" fmla="*/ 595740 h 667156"/>
                    <a:gd name="connsiteX15" fmla="*/ 178687 w 405778"/>
                    <a:gd name="connsiteY15" fmla="*/ 252555 h 667156"/>
                    <a:gd name="connsiteX16" fmla="*/ 184029 w 405778"/>
                    <a:gd name="connsiteY16" fmla="*/ 196773 h 667156"/>
                    <a:gd name="connsiteX17" fmla="*/ 157181 w 405778"/>
                    <a:gd name="connsiteY17" fmla="*/ 138805 h 667156"/>
                    <a:gd name="connsiteX18" fmla="*/ 152116 w 405778"/>
                    <a:gd name="connsiteY18" fmla="*/ 127326 h 667156"/>
                    <a:gd name="connsiteX19" fmla="*/ 132569 w 405778"/>
                    <a:gd name="connsiteY19" fmla="*/ 38383 h 667156"/>
                    <a:gd name="connsiteX20" fmla="*/ 156645 w 405778"/>
                    <a:gd name="connsiteY20" fmla="*/ 743 h 667156"/>
                    <a:gd name="connsiteX0" fmla="*/ 130457 w 379590"/>
                    <a:gd name="connsiteY0" fmla="*/ 743 h 658211"/>
                    <a:gd name="connsiteX1" fmla="*/ 168097 w 379590"/>
                    <a:gd name="connsiteY1" fmla="*/ 24820 h 658211"/>
                    <a:gd name="connsiteX2" fmla="*/ 186100 w 379590"/>
                    <a:gd name="connsiteY2" fmla="*/ 106738 h 658211"/>
                    <a:gd name="connsiteX3" fmla="*/ 255575 w 379590"/>
                    <a:gd name="connsiteY3" fmla="*/ 182836 h 658211"/>
                    <a:gd name="connsiteX4" fmla="*/ 257361 w 379590"/>
                    <a:gd name="connsiteY4" fmla="*/ 185811 h 658211"/>
                    <a:gd name="connsiteX5" fmla="*/ 352886 w 379590"/>
                    <a:gd name="connsiteY5" fmla="*/ 205326 h 658211"/>
                    <a:gd name="connsiteX6" fmla="*/ 374583 w 379590"/>
                    <a:gd name="connsiteY6" fmla="*/ 219986 h 658211"/>
                    <a:gd name="connsiteX7" fmla="*/ 379590 w 379590"/>
                    <a:gd name="connsiteY7" fmla="*/ 232108 h 658211"/>
                    <a:gd name="connsiteX8" fmla="*/ 379558 w 379590"/>
                    <a:gd name="connsiteY8" fmla="*/ 245694 h 658211"/>
                    <a:gd name="connsiteX9" fmla="*/ 364898 w 379590"/>
                    <a:gd name="connsiteY9" fmla="*/ 267390 h 658211"/>
                    <a:gd name="connsiteX10" fmla="*/ 339190 w 379590"/>
                    <a:gd name="connsiteY10" fmla="*/ 272365 h 658211"/>
                    <a:gd name="connsiteX11" fmla="*/ 288753 w 379590"/>
                    <a:gd name="connsiteY11" fmla="*/ 262063 h 658211"/>
                    <a:gd name="connsiteX12" fmla="*/ 256431 w 379590"/>
                    <a:gd name="connsiteY12" fmla="*/ 269980 h 658211"/>
                    <a:gd name="connsiteX13" fmla="*/ 142773 w 379590"/>
                    <a:gd name="connsiteY13" fmla="*/ 640149 h 658211"/>
                    <a:gd name="connsiteX14" fmla="*/ 21 w 379590"/>
                    <a:gd name="connsiteY14" fmla="*/ 550496 h 658211"/>
                    <a:gd name="connsiteX15" fmla="*/ 152499 w 379590"/>
                    <a:gd name="connsiteY15" fmla="*/ 252555 h 658211"/>
                    <a:gd name="connsiteX16" fmla="*/ 157841 w 379590"/>
                    <a:gd name="connsiteY16" fmla="*/ 196773 h 658211"/>
                    <a:gd name="connsiteX17" fmla="*/ 130993 w 379590"/>
                    <a:gd name="connsiteY17" fmla="*/ 138805 h 658211"/>
                    <a:gd name="connsiteX18" fmla="*/ 125928 w 379590"/>
                    <a:gd name="connsiteY18" fmla="*/ 127326 h 658211"/>
                    <a:gd name="connsiteX19" fmla="*/ 106381 w 379590"/>
                    <a:gd name="connsiteY19" fmla="*/ 38383 h 658211"/>
                    <a:gd name="connsiteX20" fmla="*/ 130457 w 379590"/>
                    <a:gd name="connsiteY20" fmla="*/ 743 h 658211"/>
                    <a:gd name="connsiteX0" fmla="*/ 130438 w 379571"/>
                    <a:gd name="connsiteY0" fmla="*/ 743 h 623975"/>
                    <a:gd name="connsiteX1" fmla="*/ 168078 w 379571"/>
                    <a:gd name="connsiteY1" fmla="*/ 24820 h 623975"/>
                    <a:gd name="connsiteX2" fmla="*/ 186081 w 379571"/>
                    <a:gd name="connsiteY2" fmla="*/ 106738 h 623975"/>
                    <a:gd name="connsiteX3" fmla="*/ 255556 w 379571"/>
                    <a:gd name="connsiteY3" fmla="*/ 182836 h 623975"/>
                    <a:gd name="connsiteX4" fmla="*/ 257342 w 379571"/>
                    <a:gd name="connsiteY4" fmla="*/ 185811 h 623975"/>
                    <a:gd name="connsiteX5" fmla="*/ 352867 w 379571"/>
                    <a:gd name="connsiteY5" fmla="*/ 205326 h 623975"/>
                    <a:gd name="connsiteX6" fmla="*/ 374564 w 379571"/>
                    <a:gd name="connsiteY6" fmla="*/ 219986 h 623975"/>
                    <a:gd name="connsiteX7" fmla="*/ 379571 w 379571"/>
                    <a:gd name="connsiteY7" fmla="*/ 232108 h 623975"/>
                    <a:gd name="connsiteX8" fmla="*/ 379539 w 379571"/>
                    <a:gd name="connsiteY8" fmla="*/ 245694 h 623975"/>
                    <a:gd name="connsiteX9" fmla="*/ 364879 w 379571"/>
                    <a:gd name="connsiteY9" fmla="*/ 267390 h 623975"/>
                    <a:gd name="connsiteX10" fmla="*/ 339171 w 379571"/>
                    <a:gd name="connsiteY10" fmla="*/ 272365 h 623975"/>
                    <a:gd name="connsiteX11" fmla="*/ 288734 w 379571"/>
                    <a:gd name="connsiteY11" fmla="*/ 262063 h 623975"/>
                    <a:gd name="connsiteX12" fmla="*/ 256412 w 379571"/>
                    <a:gd name="connsiteY12" fmla="*/ 269980 h 623975"/>
                    <a:gd name="connsiteX13" fmla="*/ 154660 w 379571"/>
                    <a:gd name="connsiteY13" fmla="*/ 599668 h 623975"/>
                    <a:gd name="connsiteX14" fmla="*/ 2 w 379571"/>
                    <a:gd name="connsiteY14" fmla="*/ 550496 h 623975"/>
                    <a:gd name="connsiteX15" fmla="*/ 152480 w 379571"/>
                    <a:gd name="connsiteY15" fmla="*/ 252555 h 623975"/>
                    <a:gd name="connsiteX16" fmla="*/ 157822 w 379571"/>
                    <a:gd name="connsiteY16" fmla="*/ 196773 h 623975"/>
                    <a:gd name="connsiteX17" fmla="*/ 130974 w 379571"/>
                    <a:gd name="connsiteY17" fmla="*/ 138805 h 623975"/>
                    <a:gd name="connsiteX18" fmla="*/ 125909 w 379571"/>
                    <a:gd name="connsiteY18" fmla="*/ 127326 h 623975"/>
                    <a:gd name="connsiteX19" fmla="*/ 106362 w 379571"/>
                    <a:gd name="connsiteY19" fmla="*/ 38383 h 623975"/>
                    <a:gd name="connsiteX20" fmla="*/ 130438 w 379571"/>
                    <a:gd name="connsiteY20" fmla="*/ 743 h 623975"/>
                    <a:gd name="connsiteX0" fmla="*/ 130438 w 379571"/>
                    <a:gd name="connsiteY0" fmla="*/ 743 h 642999"/>
                    <a:gd name="connsiteX1" fmla="*/ 168078 w 379571"/>
                    <a:gd name="connsiteY1" fmla="*/ 24820 h 642999"/>
                    <a:gd name="connsiteX2" fmla="*/ 186081 w 379571"/>
                    <a:gd name="connsiteY2" fmla="*/ 106738 h 642999"/>
                    <a:gd name="connsiteX3" fmla="*/ 255556 w 379571"/>
                    <a:gd name="connsiteY3" fmla="*/ 182836 h 642999"/>
                    <a:gd name="connsiteX4" fmla="*/ 257342 w 379571"/>
                    <a:gd name="connsiteY4" fmla="*/ 185811 h 642999"/>
                    <a:gd name="connsiteX5" fmla="*/ 352867 w 379571"/>
                    <a:gd name="connsiteY5" fmla="*/ 205326 h 642999"/>
                    <a:gd name="connsiteX6" fmla="*/ 374564 w 379571"/>
                    <a:gd name="connsiteY6" fmla="*/ 219986 h 642999"/>
                    <a:gd name="connsiteX7" fmla="*/ 379571 w 379571"/>
                    <a:gd name="connsiteY7" fmla="*/ 232108 h 642999"/>
                    <a:gd name="connsiteX8" fmla="*/ 379539 w 379571"/>
                    <a:gd name="connsiteY8" fmla="*/ 245694 h 642999"/>
                    <a:gd name="connsiteX9" fmla="*/ 364879 w 379571"/>
                    <a:gd name="connsiteY9" fmla="*/ 267390 h 642999"/>
                    <a:gd name="connsiteX10" fmla="*/ 339171 w 379571"/>
                    <a:gd name="connsiteY10" fmla="*/ 272365 h 642999"/>
                    <a:gd name="connsiteX11" fmla="*/ 288734 w 379571"/>
                    <a:gd name="connsiteY11" fmla="*/ 262063 h 642999"/>
                    <a:gd name="connsiteX12" fmla="*/ 256412 w 379571"/>
                    <a:gd name="connsiteY12" fmla="*/ 269980 h 642999"/>
                    <a:gd name="connsiteX13" fmla="*/ 154660 w 379571"/>
                    <a:gd name="connsiteY13" fmla="*/ 599668 h 642999"/>
                    <a:gd name="connsiteX14" fmla="*/ 2 w 379571"/>
                    <a:gd name="connsiteY14" fmla="*/ 550496 h 642999"/>
                    <a:gd name="connsiteX15" fmla="*/ 152480 w 379571"/>
                    <a:gd name="connsiteY15" fmla="*/ 252555 h 642999"/>
                    <a:gd name="connsiteX16" fmla="*/ 157822 w 379571"/>
                    <a:gd name="connsiteY16" fmla="*/ 196773 h 642999"/>
                    <a:gd name="connsiteX17" fmla="*/ 130974 w 379571"/>
                    <a:gd name="connsiteY17" fmla="*/ 138805 h 642999"/>
                    <a:gd name="connsiteX18" fmla="*/ 125909 w 379571"/>
                    <a:gd name="connsiteY18" fmla="*/ 127326 h 642999"/>
                    <a:gd name="connsiteX19" fmla="*/ 106362 w 379571"/>
                    <a:gd name="connsiteY19" fmla="*/ 38383 h 642999"/>
                    <a:gd name="connsiteX20" fmla="*/ 130438 w 379571"/>
                    <a:gd name="connsiteY20" fmla="*/ 743 h 642999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58601 w 385305"/>
                    <a:gd name="connsiteY5" fmla="*/ 205326 h 648440"/>
                    <a:gd name="connsiteX6" fmla="*/ 380298 w 385305"/>
                    <a:gd name="connsiteY6" fmla="*/ 219986 h 648440"/>
                    <a:gd name="connsiteX7" fmla="*/ 385305 w 385305"/>
                    <a:gd name="connsiteY7" fmla="*/ 232108 h 648440"/>
                    <a:gd name="connsiteX8" fmla="*/ 385273 w 385305"/>
                    <a:gd name="connsiteY8" fmla="*/ 245694 h 648440"/>
                    <a:gd name="connsiteX9" fmla="*/ 370613 w 385305"/>
                    <a:gd name="connsiteY9" fmla="*/ 267390 h 648440"/>
                    <a:gd name="connsiteX10" fmla="*/ 344905 w 385305"/>
                    <a:gd name="connsiteY10" fmla="*/ 272365 h 648440"/>
                    <a:gd name="connsiteX11" fmla="*/ 294468 w 385305"/>
                    <a:gd name="connsiteY11" fmla="*/ 262063 h 648440"/>
                    <a:gd name="connsiteX12" fmla="*/ 262146 w 385305"/>
                    <a:gd name="connsiteY12" fmla="*/ 269980 h 648440"/>
                    <a:gd name="connsiteX13" fmla="*/ 160394 w 385305"/>
                    <a:gd name="connsiteY13" fmla="*/ 599668 h 648440"/>
                    <a:gd name="connsiteX14" fmla="*/ 5736 w 385305"/>
                    <a:gd name="connsiteY14" fmla="*/ 550496 h 648440"/>
                    <a:gd name="connsiteX15" fmla="*/ 158214 w 385305"/>
                    <a:gd name="connsiteY15" fmla="*/ 252555 h 648440"/>
                    <a:gd name="connsiteX16" fmla="*/ 163556 w 385305"/>
                    <a:gd name="connsiteY16" fmla="*/ 196773 h 648440"/>
                    <a:gd name="connsiteX17" fmla="*/ 136708 w 385305"/>
                    <a:gd name="connsiteY17" fmla="*/ 138805 h 648440"/>
                    <a:gd name="connsiteX18" fmla="*/ 131643 w 385305"/>
                    <a:gd name="connsiteY18" fmla="*/ 127326 h 648440"/>
                    <a:gd name="connsiteX19" fmla="*/ 112096 w 385305"/>
                    <a:gd name="connsiteY19" fmla="*/ 38383 h 648440"/>
                    <a:gd name="connsiteX20" fmla="*/ 136172 w 385305"/>
                    <a:gd name="connsiteY20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46563 w 385305"/>
                    <a:gd name="connsiteY5" fmla="*/ 213925 h 648440"/>
                    <a:gd name="connsiteX6" fmla="*/ 380298 w 385305"/>
                    <a:gd name="connsiteY6" fmla="*/ 219986 h 648440"/>
                    <a:gd name="connsiteX7" fmla="*/ 385305 w 385305"/>
                    <a:gd name="connsiteY7" fmla="*/ 232108 h 648440"/>
                    <a:gd name="connsiteX8" fmla="*/ 385273 w 385305"/>
                    <a:gd name="connsiteY8" fmla="*/ 245694 h 648440"/>
                    <a:gd name="connsiteX9" fmla="*/ 370613 w 385305"/>
                    <a:gd name="connsiteY9" fmla="*/ 267390 h 648440"/>
                    <a:gd name="connsiteX10" fmla="*/ 344905 w 385305"/>
                    <a:gd name="connsiteY10" fmla="*/ 272365 h 648440"/>
                    <a:gd name="connsiteX11" fmla="*/ 294468 w 385305"/>
                    <a:gd name="connsiteY11" fmla="*/ 262063 h 648440"/>
                    <a:gd name="connsiteX12" fmla="*/ 262146 w 385305"/>
                    <a:gd name="connsiteY12" fmla="*/ 269980 h 648440"/>
                    <a:gd name="connsiteX13" fmla="*/ 160394 w 385305"/>
                    <a:gd name="connsiteY13" fmla="*/ 599668 h 648440"/>
                    <a:gd name="connsiteX14" fmla="*/ 5736 w 385305"/>
                    <a:gd name="connsiteY14" fmla="*/ 550496 h 648440"/>
                    <a:gd name="connsiteX15" fmla="*/ 158214 w 385305"/>
                    <a:gd name="connsiteY15" fmla="*/ 252555 h 648440"/>
                    <a:gd name="connsiteX16" fmla="*/ 163556 w 385305"/>
                    <a:gd name="connsiteY16" fmla="*/ 196773 h 648440"/>
                    <a:gd name="connsiteX17" fmla="*/ 136708 w 385305"/>
                    <a:gd name="connsiteY17" fmla="*/ 138805 h 648440"/>
                    <a:gd name="connsiteX18" fmla="*/ 131643 w 385305"/>
                    <a:gd name="connsiteY18" fmla="*/ 127326 h 648440"/>
                    <a:gd name="connsiteX19" fmla="*/ 112096 w 385305"/>
                    <a:gd name="connsiteY19" fmla="*/ 38383 h 648440"/>
                    <a:gd name="connsiteX20" fmla="*/ 136172 w 385305"/>
                    <a:gd name="connsiteY20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263076 w 385305"/>
                    <a:gd name="connsiteY4" fmla="*/ 185811 h 648440"/>
                    <a:gd name="connsiteX5" fmla="*/ 380298 w 385305"/>
                    <a:gd name="connsiteY5" fmla="*/ 219986 h 648440"/>
                    <a:gd name="connsiteX6" fmla="*/ 385305 w 385305"/>
                    <a:gd name="connsiteY6" fmla="*/ 232108 h 648440"/>
                    <a:gd name="connsiteX7" fmla="*/ 385273 w 385305"/>
                    <a:gd name="connsiteY7" fmla="*/ 245694 h 648440"/>
                    <a:gd name="connsiteX8" fmla="*/ 370613 w 385305"/>
                    <a:gd name="connsiteY8" fmla="*/ 267390 h 648440"/>
                    <a:gd name="connsiteX9" fmla="*/ 344905 w 385305"/>
                    <a:gd name="connsiteY9" fmla="*/ 272365 h 648440"/>
                    <a:gd name="connsiteX10" fmla="*/ 294468 w 385305"/>
                    <a:gd name="connsiteY10" fmla="*/ 262063 h 648440"/>
                    <a:gd name="connsiteX11" fmla="*/ 262146 w 385305"/>
                    <a:gd name="connsiteY11" fmla="*/ 269980 h 648440"/>
                    <a:gd name="connsiteX12" fmla="*/ 160394 w 385305"/>
                    <a:gd name="connsiteY12" fmla="*/ 599668 h 648440"/>
                    <a:gd name="connsiteX13" fmla="*/ 5736 w 385305"/>
                    <a:gd name="connsiteY13" fmla="*/ 550496 h 648440"/>
                    <a:gd name="connsiteX14" fmla="*/ 158214 w 385305"/>
                    <a:gd name="connsiteY14" fmla="*/ 252555 h 648440"/>
                    <a:gd name="connsiteX15" fmla="*/ 163556 w 385305"/>
                    <a:gd name="connsiteY15" fmla="*/ 196773 h 648440"/>
                    <a:gd name="connsiteX16" fmla="*/ 136708 w 385305"/>
                    <a:gd name="connsiteY16" fmla="*/ 138805 h 648440"/>
                    <a:gd name="connsiteX17" fmla="*/ 131643 w 385305"/>
                    <a:gd name="connsiteY17" fmla="*/ 127326 h 648440"/>
                    <a:gd name="connsiteX18" fmla="*/ 112096 w 385305"/>
                    <a:gd name="connsiteY18" fmla="*/ 38383 h 648440"/>
                    <a:gd name="connsiteX19" fmla="*/ 136172 w 385305"/>
                    <a:gd name="connsiteY19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1290 w 385305"/>
                    <a:gd name="connsiteY3" fmla="*/ 182836 h 648440"/>
                    <a:gd name="connsiteX4" fmla="*/ 380298 w 385305"/>
                    <a:gd name="connsiteY4" fmla="*/ 219986 h 648440"/>
                    <a:gd name="connsiteX5" fmla="*/ 385305 w 385305"/>
                    <a:gd name="connsiteY5" fmla="*/ 232108 h 648440"/>
                    <a:gd name="connsiteX6" fmla="*/ 385273 w 385305"/>
                    <a:gd name="connsiteY6" fmla="*/ 245694 h 648440"/>
                    <a:gd name="connsiteX7" fmla="*/ 370613 w 385305"/>
                    <a:gd name="connsiteY7" fmla="*/ 267390 h 648440"/>
                    <a:gd name="connsiteX8" fmla="*/ 344905 w 385305"/>
                    <a:gd name="connsiteY8" fmla="*/ 272365 h 648440"/>
                    <a:gd name="connsiteX9" fmla="*/ 294468 w 385305"/>
                    <a:gd name="connsiteY9" fmla="*/ 262063 h 648440"/>
                    <a:gd name="connsiteX10" fmla="*/ 262146 w 385305"/>
                    <a:gd name="connsiteY10" fmla="*/ 269980 h 648440"/>
                    <a:gd name="connsiteX11" fmla="*/ 160394 w 385305"/>
                    <a:gd name="connsiteY11" fmla="*/ 599668 h 648440"/>
                    <a:gd name="connsiteX12" fmla="*/ 5736 w 385305"/>
                    <a:gd name="connsiteY12" fmla="*/ 550496 h 648440"/>
                    <a:gd name="connsiteX13" fmla="*/ 158214 w 385305"/>
                    <a:gd name="connsiteY13" fmla="*/ 252555 h 648440"/>
                    <a:gd name="connsiteX14" fmla="*/ 163556 w 385305"/>
                    <a:gd name="connsiteY14" fmla="*/ 196773 h 648440"/>
                    <a:gd name="connsiteX15" fmla="*/ 136708 w 385305"/>
                    <a:gd name="connsiteY15" fmla="*/ 138805 h 648440"/>
                    <a:gd name="connsiteX16" fmla="*/ 131643 w 385305"/>
                    <a:gd name="connsiteY16" fmla="*/ 127326 h 648440"/>
                    <a:gd name="connsiteX17" fmla="*/ 112096 w 385305"/>
                    <a:gd name="connsiteY17" fmla="*/ 38383 h 648440"/>
                    <a:gd name="connsiteX18" fmla="*/ 136172 w 385305"/>
                    <a:gd name="connsiteY18" fmla="*/ 743 h 648440"/>
                    <a:gd name="connsiteX0" fmla="*/ 136172 w 390618"/>
                    <a:gd name="connsiteY0" fmla="*/ 743 h 648440"/>
                    <a:gd name="connsiteX1" fmla="*/ 173812 w 390618"/>
                    <a:gd name="connsiteY1" fmla="*/ 24820 h 648440"/>
                    <a:gd name="connsiteX2" fmla="*/ 191815 w 390618"/>
                    <a:gd name="connsiteY2" fmla="*/ 106738 h 648440"/>
                    <a:gd name="connsiteX3" fmla="*/ 263009 w 390618"/>
                    <a:gd name="connsiteY3" fmla="*/ 200033 h 648440"/>
                    <a:gd name="connsiteX4" fmla="*/ 380298 w 390618"/>
                    <a:gd name="connsiteY4" fmla="*/ 219986 h 648440"/>
                    <a:gd name="connsiteX5" fmla="*/ 385305 w 390618"/>
                    <a:gd name="connsiteY5" fmla="*/ 232108 h 648440"/>
                    <a:gd name="connsiteX6" fmla="*/ 385273 w 390618"/>
                    <a:gd name="connsiteY6" fmla="*/ 245694 h 648440"/>
                    <a:gd name="connsiteX7" fmla="*/ 370613 w 390618"/>
                    <a:gd name="connsiteY7" fmla="*/ 267390 h 648440"/>
                    <a:gd name="connsiteX8" fmla="*/ 344905 w 390618"/>
                    <a:gd name="connsiteY8" fmla="*/ 272365 h 648440"/>
                    <a:gd name="connsiteX9" fmla="*/ 294468 w 390618"/>
                    <a:gd name="connsiteY9" fmla="*/ 262063 h 648440"/>
                    <a:gd name="connsiteX10" fmla="*/ 262146 w 390618"/>
                    <a:gd name="connsiteY10" fmla="*/ 269980 h 648440"/>
                    <a:gd name="connsiteX11" fmla="*/ 160394 w 390618"/>
                    <a:gd name="connsiteY11" fmla="*/ 599668 h 648440"/>
                    <a:gd name="connsiteX12" fmla="*/ 5736 w 390618"/>
                    <a:gd name="connsiteY12" fmla="*/ 550496 h 648440"/>
                    <a:gd name="connsiteX13" fmla="*/ 158214 w 390618"/>
                    <a:gd name="connsiteY13" fmla="*/ 252555 h 648440"/>
                    <a:gd name="connsiteX14" fmla="*/ 163556 w 390618"/>
                    <a:gd name="connsiteY14" fmla="*/ 196773 h 648440"/>
                    <a:gd name="connsiteX15" fmla="*/ 136708 w 390618"/>
                    <a:gd name="connsiteY15" fmla="*/ 138805 h 648440"/>
                    <a:gd name="connsiteX16" fmla="*/ 131643 w 390618"/>
                    <a:gd name="connsiteY16" fmla="*/ 127326 h 648440"/>
                    <a:gd name="connsiteX17" fmla="*/ 112096 w 390618"/>
                    <a:gd name="connsiteY17" fmla="*/ 38383 h 648440"/>
                    <a:gd name="connsiteX18" fmla="*/ 136172 w 390618"/>
                    <a:gd name="connsiteY18" fmla="*/ 743 h 648440"/>
                    <a:gd name="connsiteX0" fmla="*/ 136172 w 390618"/>
                    <a:gd name="connsiteY0" fmla="*/ 743 h 648440"/>
                    <a:gd name="connsiteX1" fmla="*/ 173812 w 390618"/>
                    <a:gd name="connsiteY1" fmla="*/ 24820 h 648440"/>
                    <a:gd name="connsiteX2" fmla="*/ 191815 w 390618"/>
                    <a:gd name="connsiteY2" fmla="*/ 106738 h 648440"/>
                    <a:gd name="connsiteX3" fmla="*/ 263009 w 390618"/>
                    <a:gd name="connsiteY3" fmla="*/ 200033 h 648440"/>
                    <a:gd name="connsiteX4" fmla="*/ 380298 w 390618"/>
                    <a:gd name="connsiteY4" fmla="*/ 219986 h 648440"/>
                    <a:gd name="connsiteX5" fmla="*/ 385305 w 390618"/>
                    <a:gd name="connsiteY5" fmla="*/ 232108 h 648440"/>
                    <a:gd name="connsiteX6" fmla="*/ 385273 w 390618"/>
                    <a:gd name="connsiteY6" fmla="*/ 245694 h 648440"/>
                    <a:gd name="connsiteX7" fmla="*/ 370613 w 390618"/>
                    <a:gd name="connsiteY7" fmla="*/ 267390 h 648440"/>
                    <a:gd name="connsiteX8" fmla="*/ 344905 w 390618"/>
                    <a:gd name="connsiteY8" fmla="*/ 272365 h 648440"/>
                    <a:gd name="connsiteX9" fmla="*/ 294468 w 390618"/>
                    <a:gd name="connsiteY9" fmla="*/ 262063 h 648440"/>
                    <a:gd name="connsiteX10" fmla="*/ 262146 w 390618"/>
                    <a:gd name="connsiteY10" fmla="*/ 269980 h 648440"/>
                    <a:gd name="connsiteX11" fmla="*/ 160394 w 390618"/>
                    <a:gd name="connsiteY11" fmla="*/ 599668 h 648440"/>
                    <a:gd name="connsiteX12" fmla="*/ 5736 w 390618"/>
                    <a:gd name="connsiteY12" fmla="*/ 550496 h 648440"/>
                    <a:gd name="connsiteX13" fmla="*/ 158214 w 390618"/>
                    <a:gd name="connsiteY13" fmla="*/ 252555 h 648440"/>
                    <a:gd name="connsiteX14" fmla="*/ 163556 w 390618"/>
                    <a:gd name="connsiteY14" fmla="*/ 196773 h 648440"/>
                    <a:gd name="connsiteX15" fmla="*/ 136708 w 390618"/>
                    <a:gd name="connsiteY15" fmla="*/ 138805 h 648440"/>
                    <a:gd name="connsiteX16" fmla="*/ 131643 w 390618"/>
                    <a:gd name="connsiteY16" fmla="*/ 127326 h 648440"/>
                    <a:gd name="connsiteX17" fmla="*/ 112096 w 390618"/>
                    <a:gd name="connsiteY17" fmla="*/ 38383 h 648440"/>
                    <a:gd name="connsiteX18" fmla="*/ 136172 w 390618"/>
                    <a:gd name="connsiteY18" fmla="*/ 743 h 648440"/>
                    <a:gd name="connsiteX0" fmla="*/ 136172 w 385305"/>
                    <a:gd name="connsiteY0" fmla="*/ 743 h 648440"/>
                    <a:gd name="connsiteX1" fmla="*/ 173812 w 385305"/>
                    <a:gd name="connsiteY1" fmla="*/ 24820 h 648440"/>
                    <a:gd name="connsiteX2" fmla="*/ 191815 w 385305"/>
                    <a:gd name="connsiteY2" fmla="*/ 106738 h 648440"/>
                    <a:gd name="connsiteX3" fmla="*/ 263009 w 385305"/>
                    <a:gd name="connsiteY3" fmla="*/ 200033 h 648440"/>
                    <a:gd name="connsiteX4" fmla="*/ 385305 w 385305"/>
                    <a:gd name="connsiteY4" fmla="*/ 232108 h 648440"/>
                    <a:gd name="connsiteX5" fmla="*/ 385273 w 385305"/>
                    <a:gd name="connsiteY5" fmla="*/ 245694 h 648440"/>
                    <a:gd name="connsiteX6" fmla="*/ 370613 w 385305"/>
                    <a:gd name="connsiteY6" fmla="*/ 267390 h 648440"/>
                    <a:gd name="connsiteX7" fmla="*/ 344905 w 385305"/>
                    <a:gd name="connsiteY7" fmla="*/ 272365 h 648440"/>
                    <a:gd name="connsiteX8" fmla="*/ 294468 w 385305"/>
                    <a:gd name="connsiteY8" fmla="*/ 262063 h 648440"/>
                    <a:gd name="connsiteX9" fmla="*/ 262146 w 385305"/>
                    <a:gd name="connsiteY9" fmla="*/ 269980 h 648440"/>
                    <a:gd name="connsiteX10" fmla="*/ 160394 w 385305"/>
                    <a:gd name="connsiteY10" fmla="*/ 599668 h 648440"/>
                    <a:gd name="connsiteX11" fmla="*/ 5736 w 385305"/>
                    <a:gd name="connsiteY11" fmla="*/ 550496 h 648440"/>
                    <a:gd name="connsiteX12" fmla="*/ 158214 w 385305"/>
                    <a:gd name="connsiteY12" fmla="*/ 252555 h 648440"/>
                    <a:gd name="connsiteX13" fmla="*/ 163556 w 385305"/>
                    <a:gd name="connsiteY13" fmla="*/ 196773 h 648440"/>
                    <a:gd name="connsiteX14" fmla="*/ 136708 w 385305"/>
                    <a:gd name="connsiteY14" fmla="*/ 138805 h 648440"/>
                    <a:gd name="connsiteX15" fmla="*/ 131643 w 385305"/>
                    <a:gd name="connsiteY15" fmla="*/ 127326 h 648440"/>
                    <a:gd name="connsiteX16" fmla="*/ 112096 w 385305"/>
                    <a:gd name="connsiteY16" fmla="*/ 38383 h 648440"/>
                    <a:gd name="connsiteX17" fmla="*/ 136172 w 385305"/>
                    <a:gd name="connsiteY17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344905 w 385273"/>
                    <a:gd name="connsiteY6" fmla="*/ 272365 h 648440"/>
                    <a:gd name="connsiteX7" fmla="*/ 294468 w 385273"/>
                    <a:gd name="connsiteY7" fmla="*/ 262063 h 648440"/>
                    <a:gd name="connsiteX8" fmla="*/ 262146 w 385273"/>
                    <a:gd name="connsiteY8" fmla="*/ 269980 h 648440"/>
                    <a:gd name="connsiteX9" fmla="*/ 160394 w 385273"/>
                    <a:gd name="connsiteY9" fmla="*/ 599668 h 648440"/>
                    <a:gd name="connsiteX10" fmla="*/ 5736 w 385273"/>
                    <a:gd name="connsiteY10" fmla="*/ 550496 h 648440"/>
                    <a:gd name="connsiteX11" fmla="*/ 158214 w 385273"/>
                    <a:gd name="connsiteY11" fmla="*/ 252555 h 648440"/>
                    <a:gd name="connsiteX12" fmla="*/ 163556 w 385273"/>
                    <a:gd name="connsiteY12" fmla="*/ 196773 h 648440"/>
                    <a:gd name="connsiteX13" fmla="*/ 136708 w 385273"/>
                    <a:gd name="connsiteY13" fmla="*/ 138805 h 648440"/>
                    <a:gd name="connsiteX14" fmla="*/ 131643 w 385273"/>
                    <a:gd name="connsiteY14" fmla="*/ 127326 h 648440"/>
                    <a:gd name="connsiteX15" fmla="*/ 112096 w 385273"/>
                    <a:gd name="connsiteY15" fmla="*/ 38383 h 648440"/>
                    <a:gd name="connsiteX16" fmla="*/ 136172 w 385273"/>
                    <a:gd name="connsiteY16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344905 w 385273"/>
                    <a:gd name="connsiteY6" fmla="*/ 272365 h 648440"/>
                    <a:gd name="connsiteX7" fmla="*/ 294468 w 385273"/>
                    <a:gd name="connsiteY7" fmla="*/ 262063 h 648440"/>
                    <a:gd name="connsiteX8" fmla="*/ 262146 w 385273"/>
                    <a:gd name="connsiteY8" fmla="*/ 269980 h 648440"/>
                    <a:gd name="connsiteX9" fmla="*/ 160394 w 385273"/>
                    <a:gd name="connsiteY9" fmla="*/ 599668 h 648440"/>
                    <a:gd name="connsiteX10" fmla="*/ 5736 w 385273"/>
                    <a:gd name="connsiteY10" fmla="*/ 550496 h 648440"/>
                    <a:gd name="connsiteX11" fmla="*/ 158214 w 385273"/>
                    <a:gd name="connsiteY11" fmla="*/ 252555 h 648440"/>
                    <a:gd name="connsiteX12" fmla="*/ 163556 w 385273"/>
                    <a:gd name="connsiteY12" fmla="*/ 196773 h 648440"/>
                    <a:gd name="connsiteX13" fmla="*/ 136708 w 385273"/>
                    <a:gd name="connsiteY13" fmla="*/ 138805 h 648440"/>
                    <a:gd name="connsiteX14" fmla="*/ 131643 w 385273"/>
                    <a:gd name="connsiteY14" fmla="*/ 127326 h 648440"/>
                    <a:gd name="connsiteX15" fmla="*/ 112096 w 385273"/>
                    <a:gd name="connsiteY15" fmla="*/ 38383 h 648440"/>
                    <a:gd name="connsiteX16" fmla="*/ 136172 w 385273"/>
                    <a:gd name="connsiteY16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370613 w 385273"/>
                    <a:gd name="connsiteY5" fmla="*/ 267390 h 648440"/>
                    <a:gd name="connsiteX6" fmla="*/ 294468 w 385273"/>
                    <a:gd name="connsiteY6" fmla="*/ 262063 h 648440"/>
                    <a:gd name="connsiteX7" fmla="*/ 262146 w 385273"/>
                    <a:gd name="connsiteY7" fmla="*/ 269980 h 648440"/>
                    <a:gd name="connsiteX8" fmla="*/ 160394 w 385273"/>
                    <a:gd name="connsiteY8" fmla="*/ 599668 h 648440"/>
                    <a:gd name="connsiteX9" fmla="*/ 5736 w 385273"/>
                    <a:gd name="connsiteY9" fmla="*/ 550496 h 648440"/>
                    <a:gd name="connsiteX10" fmla="*/ 158214 w 385273"/>
                    <a:gd name="connsiteY10" fmla="*/ 252555 h 648440"/>
                    <a:gd name="connsiteX11" fmla="*/ 163556 w 385273"/>
                    <a:gd name="connsiteY11" fmla="*/ 196773 h 648440"/>
                    <a:gd name="connsiteX12" fmla="*/ 136708 w 385273"/>
                    <a:gd name="connsiteY12" fmla="*/ 138805 h 648440"/>
                    <a:gd name="connsiteX13" fmla="*/ 131643 w 385273"/>
                    <a:gd name="connsiteY13" fmla="*/ 127326 h 648440"/>
                    <a:gd name="connsiteX14" fmla="*/ 112096 w 385273"/>
                    <a:gd name="connsiteY14" fmla="*/ 38383 h 648440"/>
                    <a:gd name="connsiteX15" fmla="*/ 136172 w 385273"/>
                    <a:gd name="connsiteY15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294468 w 385273"/>
                    <a:gd name="connsiteY5" fmla="*/ 262063 h 648440"/>
                    <a:gd name="connsiteX6" fmla="*/ 262146 w 385273"/>
                    <a:gd name="connsiteY6" fmla="*/ 269980 h 648440"/>
                    <a:gd name="connsiteX7" fmla="*/ 160394 w 385273"/>
                    <a:gd name="connsiteY7" fmla="*/ 599668 h 648440"/>
                    <a:gd name="connsiteX8" fmla="*/ 5736 w 385273"/>
                    <a:gd name="connsiteY8" fmla="*/ 550496 h 648440"/>
                    <a:gd name="connsiteX9" fmla="*/ 158214 w 385273"/>
                    <a:gd name="connsiteY9" fmla="*/ 252555 h 648440"/>
                    <a:gd name="connsiteX10" fmla="*/ 163556 w 385273"/>
                    <a:gd name="connsiteY10" fmla="*/ 196773 h 648440"/>
                    <a:gd name="connsiteX11" fmla="*/ 136708 w 385273"/>
                    <a:gd name="connsiteY11" fmla="*/ 138805 h 648440"/>
                    <a:gd name="connsiteX12" fmla="*/ 131643 w 385273"/>
                    <a:gd name="connsiteY12" fmla="*/ 127326 h 648440"/>
                    <a:gd name="connsiteX13" fmla="*/ 112096 w 385273"/>
                    <a:gd name="connsiteY13" fmla="*/ 38383 h 648440"/>
                    <a:gd name="connsiteX14" fmla="*/ 136172 w 385273"/>
                    <a:gd name="connsiteY14" fmla="*/ 743 h 648440"/>
                    <a:gd name="connsiteX0" fmla="*/ 136172 w 385273"/>
                    <a:gd name="connsiteY0" fmla="*/ 743 h 648440"/>
                    <a:gd name="connsiteX1" fmla="*/ 173812 w 385273"/>
                    <a:gd name="connsiteY1" fmla="*/ 24820 h 648440"/>
                    <a:gd name="connsiteX2" fmla="*/ 191815 w 385273"/>
                    <a:gd name="connsiteY2" fmla="*/ 106738 h 648440"/>
                    <a:gd name="connsiteX3" fmla="*/ 263009 w 385273"/>
                    <a:gd name="connsiteY3" fmla="*/ 200033 h 648440"/>
                    <a:gd name="connsiteX4" fmla="*/ 385273 w 385273"/>
                    <a:gd name="connsiteY4" fmla="*/ 245694 h 648440"/>
                    <a:gd name="connsiteX5" fmla="*/ 262146 w 385273"/>
                    <a:gd name="connsiteY5" fmla="*/ 269980 h 648440"/>
                    <a:gd name="connsiteX6" fmla="*/ 160394 w 385273"/>
                    <a:gd name="connsiteY6" fmla="*/ 599668 h 648440"/>
                    <a:gd name="connsiteX7" fmla="*/ 5736 w 385273"/>
                    <a:gd name="connsiteY7" fmla="*/ 550496 h 648440"/>
                    <a:gd name="connsiteX8" fmla="*/ 158214 w 385273"/>
                    <a:gd name="connsiteY8" fmla="*/ 252555 h 648440"/>
                    <a:gd name="connsiteX9" fmla="*/ 163556 w 385273"/>
                    <a:gd name="connsiteY9" fmla="*/ 196773 h 648440"/>
                    <a:gd name="connsiteX10" fmla="*/ 136708 w 385273"/>
                    <a:gd name="connsiteY10" fmla="*/ 138805 h 648440"/>
                    <a:gd name="connsiteX11" fmla="*/ 131643 w 385273"/>
                    <a:gd name="connsiteY11" fmla="*/ 127326 h 648440"/>
                    <a:gd name="connsiteX12" fmla="*/ 112096 w 385273"/>
                    <a:gd name="connsiteY12" fmla="*/ 38383 h 648440"/>
                    <a:gd name="connsiteX13" fmla="*/ 136172 w 385273"/>
                    <a:gd name="connsiteY13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36708 w 385484"/>
                    <a:gd name="connsiteY10" fmla="*/ 138805 h 648440"/>
                    <a:gd name="connsiteX11" fmla="*/ 131643 w 385484"/>
                    <a:gd name="connsiteY11" fmla="*/ 127326 h 648440"/>
                    <a:gd name="connsiteX12" fmla="*/ 112096 w 385484"/>
                    <a:gd name="connsiteY12" fmla="*/ 38383 h 648440"/>
                    <a:gd name="connsiteX13" fmla="*/ 136172 w 385484"/>
                    <a:gd name="connsiteY13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31643 w 385484"/>
                    <a:gd name="connsiteY10" fmla="*/ 127326 h 648440"/>
                    <a:gd name="connsiteX11" fmla="*/ 112096 w 385484"/>
                    <a:gd name="connsiteY11" fmla="*/ 38383 h 648440"/>
                    <a:gd name="connsiteX12" fmla="*/ 136172 w 385484"/>
                    <a:gd name="connsiteY12" fmla="*/ 743 h 648440"/>
                    <a:gd name="connsiteX0" fmla="*/ 136172 w 385484"/>
                    <a:gd name="connsiteY0" fmla="*/ 743 h 648440"/>
                    <a:gd name="connsiteX1" fmla="*/ 173812 w 385484"/>
                    <a:gd name="connsiteY1" fmla="*/ 24820 h 648440"/>
                    <a:gd name="connsiteX2" fmla="*/ 191815 w 385484"/>
                    <a:gd name="connsiteY2" fmla="*/ 106738 h 648440"/>
                    <a:gd name="connsiteX3" fmla="*/ 263009 w 385484"/>
                    <a:gd name="connsiteY3" fmla="*/ 200033 h 648440"/>
                    <a:gd name="connsiteX4" fmla="*/ 385273 w 385484"/>
                    <a:gd name="connsiteY4" fmla="*/ 245694 h 648440"/>
                    <a:gd name="connsiteX5" fmla="*/ 262146 w 385484"/>
                    <a:gd name="connsiteY5" fmla="*/ 269980 h 648440"/>
                    <a:gd name="connsiteX6" fmla="*/ 160394 w 385484"/>
                    <a:gd name="connsiteY6" fmla="*/ 599668 h 648440"/>
                    <a:gd name="connsiteX7" fmla="*/ 5736 w 385484"/>
                    <a:gd name="connsiteY7" fmla="*/ 550496 h 648440"/>
                    <a:gd name="connsiteX8" fmla="*/ 158214 w 385484"/>
                    <a:gd name="connsiteY8" fmla="*/ 252555 h 648440"/>
                    <a:gd name="connsiteX9" fmla="*/ 163556 w 385484"/>
                    <a:gd name="connsiteY9" fmla="*/ 196773 h 648440"/>
                    <a:gd name="connsiteX10" fmla="*/ 112096 w 385484"/>
                    <a:gd name="connsiteY10" fmla="*/ 38383 h 648440"/>
                    <a:gd name="connsiteX11" fmla="*/ 136172 w 385484"/>
                    <a:gd name="connsiteY11" fmla="*/ 743 h 648440"/>
                    <a:gd name="connsiteX0" fmla="*/ 136172 w 385484"/>
                    <a:gd name="connsiteY0" fmla="*/ 336 h 648033"/>
                    <a:gd name="connsiteX1" fmla="*/ 173812 w 385484"/>
                    <a:gd name="connsiteY1" fmla="*/ 24413 h 648033"/>
                    <a:gd name="connsiteX2" fmla="*/ 191815 w 385484"/>
                    <a:gd name="connsiteY2" fmla="*/ 106331 h 648033"/>
                    <a:gd name="connsiteX3" fmla="*/ 263009 w 385484"/>
                    <a:gd name="connsiteY3" fmla="*/ 199626 h 648033"/>
                    <a:gd name="connsiteX4" fmla="*/ 385273 w 385484"/>
                    <a:gd name="connsiteY4" fmla="*/ 245287 h 648033"/>
                    <a:gd name="connsiteX5" fmla="*/ 262146 w 385484"/>
                    <a:gd name="connsiteY5" fmla="*/ 269573 h 648033"/>
                    <a:gd name="connsiteX6" fmla="*/ 160394 w 385484"/>
                    <a:gd name="connsiteY6" fmla="*/ 599261 h 648033"/>
                    <a:gd name="connsiteX7" fmla="*/ 5736 w 385484"/>
                    <a:gd name="connsiteY7" fmla="*/ 550089 h 648033"/>
                    <a:gd name="connsiteX8" fmla="*/ 158214 w 385484"/>
                    <a:gd name="connsiteY8" fmla="*/ 252148 h 648033"/>
                    <a:gd name="connsiteX9" fmla="*/ 163556 w 385484"/>
                    <a:gd name="connsiteY9" fmla="*/ 196366 h 648033"/>
                    <a:gd name="connsiteX10" fmla="*/ 123274 w 385484"/>
                    <a:gd name="connsiteY10" fmla="*/ 37976 h 648033"/>
                    <a:gd name="connsiteX11" fmla="*/ 136172 w 385484"/>
                    <a:gd name="connsiteY11" fmla="*/ 336 h 64803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126 h 647823"/>
                    <a:gd name="connsiteX1" fmla="*/ 166073 w 385484"/>
                    <a:gd name="connsiteY1" fmla="*/ 28502 h 647823"/>
                    <a:gd name="connsiteX2" fmla="*/ 191815 w 385484"/>
                    <a:gd name="connsiteY2" fmla="*/ 106121 h 647823"/>
                    <a:gd name="connsiteX3" fmla="*/ 263009 w 385484"/>
                    <a:gd name="connsiteY3" fmla="*/ 199416 h 647823"/>
                    <a:gd name="connsiteX4" fmla="*/ 385273 w 385484"/>
                    <a:gd name="connsiteY4" fmla="*/ 245077 h 647823"/>
                    <a:gd name="connsiteX5" fmla="*/ 262146 w 385484"/>
                    <a:gd name="connsiteY5" fmla="*/ 269363 h 647823"/>
                    <a:gd name="connsiteX6" fmla="*/ 160394 w 385484"/>
                    <a:gd name="connsiteY6" fmla="*/ 599051 h 647823"/>
                    <a:gd name="connsiteX7" fmla="*/ 5736 w 385484"/>
                    <a:gd name="connsiteY7" fmla="*/ 549879 h 647823"/>
                    <a:gd name="connsiteX8" fmla="*/ 158214 w 385484"/>
                    <a:gd name="connsiteY8" fmla="*/ 251938 h 647823"/>
                    <a:gd name="connsiteX9" fmla="*/ 163556 w 385484"/>
                    <a:gd name="connsiteY9" fmla="*/ 196156 h 647823"/>
                    <a:gd name="connsiteX10" fmla="*/ 123274 w 385484"/>
                    <a:gd name="connsiteY10" fmla="*/ 37766 h 647823"/>
                    <a:gd name="connsiteX11" fmla="*/ 136172 w 385484"/>
                    <a:gd name="connsiteY11" fmla="*/ 126 h 647823"/>
                    <a:gd name="connsiteX0" fmla="*/ 136172 w 385484"/>
                    <a:gd name="connsiteY0" fmla="*/ 459 h 648156"/>
                    <a:gd name="connsiteX1" fmla="*/ 166073 w 385484"/>
                    <a:gd name="connsiteY1" fmla="*/ 28835 h 648156"/>
                    <a:gd name="connsiteX2" fmla="*/ 191815 w 385484"/>
                    <a:gd name="connsiteY2" fmla="*/ 106454 h 648156"/>
                    <a:gd name="connsiteX3" fmla="*/ 263009 w 385484"/>
                    <a:gd name="connsiteY3" fmla="*/ 199749 h 648156"/>
                    <a:gd name="connsiteX4" fmla="*/ 385273 w 385484"/>
                    <a:gd name="connsiteY4" fmla="*/ 245410 h 648156"/>
                    <a:gd name="connsiteX5" fmla="*/ 262146 w 385484"/>
                    <a:gd name="connsiteY5" fmla="*/ 269696 h 648156"/>
                    <a:gd name="connsiteX6" fmla="*/ 160394 w 385484"/>
                    <a:gd name="connsiteY6" fmla="*/ 599384 h 648156"/>
                    <a:gd name="connsiteX7" fmla="*/ 5736 w 385484"/>
                    <a:gd name="connsiteY7" fmla="*/ 550212 h 648156"/>
                    <a:gd name="connsiteX8" fmla="*/ 158214 w 385484"/>
                    <a:gd name="connsiteY8" fmla="*/ 252271 h 648156"/>
                    <a:gd name="connsiteX9" fmla="*/ 163556 w 385484"/>
                    <a:gd name="connsiteY9" fmla="*/ 196489 h 648156"/>
                    <a:gd name="connsiteX10" fmla="*/ 123274 w 385484"/>
                    <a:gd name="connsiteY10" fmla="*/ 38099 h 648156"/>
                    <a:gd name="connsiteX11" fmla="*/ 136172 w 385484"/>
                    <a:gd name="connsiteY11" fmla="*/ 459 h 648156"/>
                    <a:gd name="connsiteX0" fmla="*/ 136172 w 385484"/>
                    <a:gd name="connsiteY0" fmla="*/ 459 h 648156"/>
                    <a:gd name="connsiteX1" fmla="*/ 166073 w 385484"/>
                    <a:gd name="connsiteY1" fmla="*/ 28835 h 648156"/>
                    <a:gd name="connsiteX2" fmla="*/ 191815 w 385484"/>
                    <a:gd name="connsiteY2" fmla="*/ 106454 h 648156"/>
                    <a:gd name="connsiteX3" fmla="*/ 263009 w 385484"/>
                    <a:gd name="connsiteY3" fmla="*/ 199749 h 648156"/>
                    <a:gd name="connsiteX4" fmla="*/ 385273 w 385484"/>
                    <a:gd name="connsiteY4" fmla="*/ 245410 h 648156"/>
                    <a:gd name="connsiteX5" fmla="*/ 262146 w 385484"/>
                    <a:gd name="connsiteY5" fmla="*/ 269696 h 648156"/>
                    <a:gd name="connsiteX6" fmla="*/ 160394 w 385484"/>
                    <a:gd name="connsiteY6" fmla="*/ 599384 h 648156"/>
                    <a:gd name="connsiteX7" fmla="*/ 5736 w 385484"/>
                    <a:gd name="connsiteY7" fmla="*/ 550212 h 648156"/>
                    <a:gd name="connsiteX8" fmla="*/ 158214 w 385484"/>
                    <a:gd name="connsiteY8" fmla="*/ 252271 h 648156"/>
                    <a:gd name="connsiteX9" fmla="*/ 163556 w 385484"/>
                    <a:gd name="connsiteY9" fmla="*/ 196489 h 648156"/>
                    <a:gd name="connsiteX10" fmla="*/ 123274 w 385484"/>
                    <a:gd name="connsiteY10" fmla="*/ 38099 h 648156"/>
                    <a:gd name="connsiteX11" fmla="*/ 136172 w 385484"/>
                    <a:gd name="connsiteY11" fmla="*/ 459 h 648156"/>
                    <a:gd name="connsiteX0" fmla="*/ 136172 w 385493"/>
                    <a:gd name="connsiteY0" fmla="*/ 459 h 648156"/>
                    <a:gd name="connsiteX1" fmla="*/ 166073 w 385493"/>
                    <a:gd name="connsiteY1" fmla="*/ 28835 h 648156"/>
                    <a:gd name="connsiteX2" fmla="*/ 191815 w 385493"/>
                    <a:gd name="connsiteY2" fmla="*/ 106454 h 648156"/>
                    <a:gd name="connsiteX3" fmla="*/ 263009 w 385493"/>
                    <a:gd name="connsiteY3" fmla="*/ 199749 h 648156"/>
                    <a:gd name="connsiteX4" fmla="*/ 385273 w 385493"/>
                    <a:gd name="connsiteY4" fmla="*/ 245410 h 648156"/>
                    <a:gd name="connsiteX5" fmla="*/ 262146 w 385493"/>
                    <a:gd name="connsiteY5" fmla="*/ 269696 h 648156"/>
                    <a:gd name="connsiteX6" fmla="*/ 160394 w 385493"/>
                    <a:gd name="connsiteY6" fmla="*/ 599384 h 648156"/>
                    <a:gd name="connsiteX7" fmla="*/ 5736 w 385493"/>
                    <a:gd name="connsiteY7" fmla="*/ 550212 h 648156"/>
                    <a:gd name="connsiteX8" fmla="*/ 158214 w 385493"/>
                    <a:gd name="connsiteY8" fmla="*/ 252271 h 648156"/>
                    <a:gd name="connsiteX9" fmla="*/ 163556 w 385493"/>
                    <a:gd name="connsiteY9" fmla="*/ 196489 h 648156"/>
                    <a:gd name="connsiteX10" fmla="*/ 123274 w 385493"/>
                    <a:gd name="connsiteY10" fmla="*/ 38099 h 648156"/>
                    <a:gd name="connsiteX11" fmla="*/ 136172 w 385493"/>
                    <a:gd name="connsiteY11" fmla="*/ 459 h 648156"/>
                    <a:gd name="connsiteX0" fmla="*/ 130451 w 379772"/>
                    <a:gd name="connsiteY0" fmla="*/ 459 h 642554"/>
                    <a:gd name="connsiteX1" fmla="*/ 160352 w 379772"/>
                    <a:gd name="connsiteY1" fmla="*/ 28835 h 642554"/>
                    <a:gd name="connsiteX2" fmla="*/ 186094 w 379772"/>
                    <a:gd name="connsiteY2" fmla="*/ 106454 h 642554"/>
                    <a:gd name="connsiteX3" fmla="*/ 257288 w 379772"/>
                    <a:gd name="connsiteY3" fmla="*/ 199749 h 642554"/>
                    <a:gd name="connsiteX4" fmla="*/ 379552 w 379772"/>
                    <a:gd name="connsiteY4" fmla="*/ 245410 h 642554"/>
                    <a:gd name="connsiteX5" fmla="*/ 256425 w 379772"/>
                    <a:gd name="connsiteY5" fmla="*/ 269696 h 642554"/>
                    <a:gd name="connsiteX6" fmla="*/ 154673 w 379772"/>
                    <a:gd name="connsiteY6" fmla="*/ 599384 h 642554"/>
                    <a:gd name="connsiteX7" fmla="*/ 15 w 379772"/>
                    <a:gd name="connsiteY7" fmla="*/ 550212 h 642554"/>
                    <a:gd name="connsiteX8" fmla="*/ 163957 w 379772"/>
                    <a:gd name="connsiteY8" fmla="*/ 256857 h 642554"/>
                    <a:gd name="connsiteX9" fmla="*/ 157835 w 379772"/>
                    <a:gd name="connsiteY9" fmla="*/ 196489 h 642554"/>
                    <a:gd name="connsiteX10" fmla="*/ 117553 w 379772"/>
                    <a:gd name="connsiteY10" fmla="*/ 38099 h 642554"/>
                    <a:gd name="connsiteX11" fmla="*/ 130451 w 379772"/>
                    <a:gd name="connsiteY11" fmla="*/ 459 h 642554"/>
                    <a:gd name="connsiteX0" fmla="*/ 106379 w 355700"/>
                    <a:gd name="connsiteY0" fmla="*/ 459 h 623177"/>
                    <a:gd name="connsiteX1" fmla="*/ 136280 w 355700"/>
                    <a:gd name="connsiteY1" fmla="*/ 28835 h 623177"/>
                    <a:gd name="connsiteX2" fmla="*/ 162022 w 355700"/>
                    <a:gd name="connsiteY2" fmla="*/ 106454 h 623177"/>
                    <a:gd name="connsiteX3" fmla="*/ 233216 w 355700"/>
                    <a:gd name="connsiteY3" fmla="*/ 199749 h 623177"/>
                    <a:gd name="connsiteX4" fmla="*/ 355480 w 355700"/>
                    <a:gd name="connsiteY4" fmla="*/ 245410 h 623177"/>
                    <a:gd name="connsiteX5" fmla="*/ 232353 w 355700"/>
                    <a:gd name="connsiteY5" fmla="*/ 269696 h 623177"/>
                    <a:gd name="connsiteX6" fmla="*/ 130601 w 355700"/>
                    <a:gd name="connsiteY6" fmla="*/ 599384 h 623177"/>
                    <a:gd name="connsiteX7" fmla="*/ 19 w 355700"/>
                    <a:gd name="connsiteY7" fmla="*/ 559384 h 623177"/>
                    <a:gd name="connsiteX8" fmla="*/ 139885 w 355700"/>
                    <a:gd name="connsiteY8" fmla="*/ 256857 h 623177"/>
                    <a:gd name="connsiteX9" fmla="*/ 133763 w 355700"/>
                    <a:gd name="connsiteY9" fmla="*/ 196489 h 623177"/>
                    <a:gd name="connsiteX10" fmla="*/ 93481 w 355700"/>
                    <a:gd name="connsiteY10" fmla="*/ 38099 h 623177"/>
                    <a:gd name="connsiteX11" fmla="*/ 106379 w 355700"/>
                    <a:gd name="connsiteY11" fmla="*/ 459 h 623177"/>
                    <a:gd name="connsiteX0" fmla="*/ 106440 w 355761"/>
                    <a:gd name="connsiteY0" fmla="*/ 459 h 622651"/>
                    <a:gd name="connsiteX1" fmla="*/ 136341 w 355761"/>
                    <a:gd name="connsiteY1" fmla="*/ 28835 h 622651"/>
                    <a:gd name="connsiteX2" fmla="*/ 162083 w 355761"/>
                    <a:gd name="connsiteY2" fmla="*/ 106454 h 622651"/>
                    <a:gd name="connsiteX3" fmla="*/ 233277 w 355761"/>
                    <a:gd name="connsiteY3" fmla="*/ 199749 h 622651"/>
                    <a:gd name="connsiteX4" fmla="*/ 355541 w 355761"/>
                    <a:gd name="connsiteY4" fmla="*/ 245410 h 622651"/>
                    <a:gd name="connsiteX5" fmla="*/ 232414 w 355761"/>
                    <a:gd name="connsiteY5" fmla="*/ 269696 h 622651"/>
                    <a:gd name="connsiteX6" fmla="*/ 130662 w 355761"/>
                    <a:gd name="connsiteY6" fmla="*/ 599384 h 622651"/>
                    <a:gd name="connsiteX7" fmla="*/ 80 w 355761"/>
                    <a:gd name="connsiteY7" fmla="*/ 559384 h 622651"/>
                    <a:gd name="connsiteX8" fmla="*/ 139946 w 355761"/>
                    <a:gd name="connsiteY8" fmla="*/ 256857 h 622651"/>
                    <a:gd name="connsiteX9" fmla="*/ 133824 w 355761"/>
                    <a:gd name="connsiteY9" fmla="*/ 196489 h 622651"/>
                    <a:gd name="connsiteX10" fmla="*/ 93542 w 355761"/>
                    <a:gd name="connsiteY10" fmla="*/ 38099 h 622651"/>
                    <a:gd name="connsiteX11" fmla="*/ 106440 w 355761"/>
                    <a:gd name="connsiteY11" fmla="*/ 459 h 622651"/>
                    <a:gd name="connsiteX0" fmla="*/ 106440 w 355543"/>
                    <a:gd name="connsiteY0" fmla="*/ 459 h 622227"/>
                    <a:gd name="connsiteX1" fmla="*/ 136341 w 355543"/>
                    <a:gd name="connsiteY1" fmla="*/ 28835 h 622227"/>
                    <a:gd name="connsiteX2" fmla="*/ 162083 w 355543"/>
                    <a:gd name="connsiteY2" fmla="*/ 106454 h 622227"/>
                    <a:gd name="connsiteX3" fmla="*/ 233277 w 355543"/>
                    <a:gd name="connsiteY3" fmla="*/ 199749 h 622227"/>
                    <a:gd name="connsiteX4" fmla="*/ 355541 w 355543"/>
                    <a:gd name="connsiteY4" fmla="*/ 245410 h 622227"/>
                    <a:gd name="connsiteX5" fmla="*/ 230121 w 355543"/>
                    <a:gd name="connsiteY5" fmla="*/ 275428 h 622227"/>
                    <a:gd name="connsiteX6" fmla="*/ 130662 w 355543"/>
                    <a:gd name="connsiteY6" fmla="*/ 599384 h 622227"/>
                    <a:gd name="connsiteX7" fmla="*/ 80 w 355543"/>
                    <a:gd name="connsiteY7" fmla="*/ 559384 h 622227"/>
                    <a:gd name="connsiteX8" fmla="*/ 139946 w 355543"/>
                    <a:gd name="connsiteY8" fmla="*/ 256857 h 622227"/>
                    <a:gd name="connsiteX9" fmla="*/ 133824 w 355543"/>
                    <a:gd name="connsiteY9" fmla="*/ 196489 h 622227"/>
                    <a:gd name="connsiteX10" fmla="*/ 93542 w 355543"/>
                    <a:gd name="connsiteY10" fmla="*/ 38099 h 622227"/>
                    <a:gd name="connsiteX11" fmla="*/ 106440 w 355543"/>
                    <a:gd name="connsiteY11" fmla="*/ 459 h 622227"/>
                    <a:gd name="connsiteX0" fmla="*/ 106440 w 355544"/>
                    <a:gd name="connsiteY0" fmla="*/ 459 h 622227"/>
                    <a:gd name="connsiteX1" fmla="*/ 136341 w 355544"/>
                    <a:gd name="connsiteY1" fmla="*/ 28835 h 622227"/>
                    <a:gd name="connsiteX2" fmla="*/ 162083 w 355544"/>
                    <a:gd name="connsiteY2" fmla="*/ 106454 h 622227"/>
                    <a:gd name="connsiteX3" fmla="*/ 233277 w 355544"/>
                    <a:gd name="connsiteY3" fmla="*/ 199749 h 622227"/>
                    <a:gd name="connsiteX4" fmla="*/ 355541 w 355544"/>
                    <a:gd name="connsiteY4" fmla="*/ 245410 h 622227"/>
                    <a:gd name="connsiteX5" fmla="*/ 230121 w 355544"/>
                    <a:gd name="connsiteY5" fmla="*/ 275428 h 622227"/>
                    <a:gd name="connsiteX6" fmla="*/ 130662 w 355544"/>
                    <a:gd name="connsiteY6" fmla="*/ 599384 h 622227"/>
                    <a:gd name="connsiteX7" fmla="*/ 80 w 355544"/>
                    <a:gd name="connsiteY7" fmla="*/ 559384 h 622227"/>
                    <a:gd name="connsiteX8" fmla="*/ 139946 w 355544"/>
                    <a:gd name="connsiteY8" fmla="*/ 256857 h 622227"/>
                    <a:gd name="connsiteX9" fmla="*/ 133824 w 355544"/>
                    <a:gd name="connsiteY9" fmla="*/ 196489 h 622227"/>
                    <a:gd name="connsiteX10" fmla="*/ 93542 w 355544"/>
                    <a:gd name="connsiteY10" fmla="*/ 38099 h 622227"/>
                    <a:gd name="connsiteX11" fmla="*/ 106440 w 355544"/>
                    <a:gd name="connsiteY11" fmla="*/ 459 h 622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55544" h="622227">
                      <a:moveTo>
                        <a:pt x="106440" y="459"/>
                      </a:moveTo>
                      <a:cubicBezTo>
                        <a:pt x="117012" y="-2805"/>
                        <a:pt x="130016" y="11792"/>
                        <a:pt x="136341" y="28835"/>
                      </a:cubicBezTo>
                      <a:cubicBezTo>
                        <a:pt x="142666" y="45878"/>
                        <a:pt x="153502" y="80581"/>
                        <a:pt x="162083" y="106454"/>
                      </a:cubicBezTo>
                      <a:cubicBezTo>
                        <a:pt x="185814" y="137552"/>
                        <a:pt x="204473" y="174010"/>
                        <a:pt x="233277" y="199749"/>
                      </a:cubicBezTo>
                      <a:cubicBezTo>
                        <a:pt x="269820" y="219469"/>
                        <a:pt x="354920" y="221333"/>
                        <a:pt x="355541" y="245410"/>
                      </a:cubicBezTo>
                      <a:cubicBezTo>
                        <a:pt x="356162" y="269487"/>
                        <a:pt x="271163" y="267333"/>
                        <a:pt x="230121" y="275428"/>
                      </a:cubicBezTo>
                      <a:cubicBezTo>
                        <a:pt x="196204" y="385324"/>
                        <a:pt x="169002" y="552058"/>
                        <a:pt x="130662" y="599384"/>
                      </a:cubicBezTo>
                      <a:cubicBezTo>
                        <a:pt x="92322" y="646710"/>
                        <a:pt x="3119" y="614179"/>
                        <a:pt x="80" y="559384"/>
                      </a:cubicBezTo>
                      <a:cubicBezTo>
                        <a:pt x="-2959" y="504589"/>
                        <a:pt x="80389" y="371252"/>
                        <a:pt x="139946" y="256857"/>
                      </a:cubicBezTo>
                      <a:lnTo>
                        <a:pt x="133824" y="196489"/>
                      </a:lnTo>
                      <a:cubicBezTo>
                        <a:pt x="120397" y="143692"/>
                        <a:pt x="99868" y="60301"/>
                        <a:pt x="93542" y="38099"/>
                      </a:cubicBezTo>
                      <a:cubicBezTo>
                        <a:pt x="87216" y="15897"/>
                        <a:pt x="95868" y="3723"/>
                        <a:pt x="106440" y="45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636" name="グループ化 635">
              <a:extLst>
                <a:ext uri="{FF2B5EF4-FFF2-40B4-BE49-F238E27FC236}">
                  <a16:creationId xmlns:a16="http://schemas.microsoft.com/office/drawing/2014/main" id="{4B910153-5DC0-4FB9-89F9-C165F9FD5AB9}"/>
                </a:ext>
              </a:extLst>
            </p:cNvPr>
            <p:cNvGrpSpPr/>
            <p:nvPr/>
          </p:nvGrpSpPr>
          <p:grpSpPr>
            <a:xfrm>
              <a:off x="2544563" y="5229200"/>
              <a:ext cx="1108891" cy="463095"/>
              <a:chOff x="662423" y="3416873"/>
              <a:chExt cx="1108891" cy="463095"/>
            </a:xfrm>
          </p:grpSpPr>
          <p:grpSp>
            <p:nvGrpSpPr>
              <p:cNvPr id="637" name="グループ化 636">
                <a:extLst>
                  <a:ext uri="{FF2B5EF4-FFF2-40B4-BE49-F238E27FC236}">
                    <a16:creationId xmlns:a16="http://schemas.microsoft.com/office/drawing/2014/main" id="{D510E0D5-B366-482D-ACB0-8D382CE29777}"/>
                  </a:ext>
                </a:extLst>
              </p:cNvPr>
              <p:cNvGrpSpPr/>
              <p:nvPr/>
            </p:nvGrpSpPr>
            <p:grpSpPr>
              <a:xfrm>
                <a:off x="15387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646" name="フリーフォーム: 図形 645">
                  <a:extLst>
                    <a:ext uri="{FF2B5EF4-FFF2-40B4-BE49-F238E27FC236}">
                      <a16:creationId xmlns:a16="http://schemas.microsoft.com/office/drawing/2014/main" id="{0285EAFA-9C50-4AAF-ADEE-6B6B782CEECA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7" name="フリーフォーム: 図形 646">
                  <a:extLst>
                    <a:ext uri="{FF2B5EF4-FFF2-40B4-BE49-F238E27FC236}">
                      <a16:creationId xmlns:a16="http://schemas.microsoft.com/office/drawing/2014/main" id="{099B76BE-ED42-4CA0-9D31-250D6F7D0A01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38" name="グループ化 637">
                <a:extLst>
                  <a:ext uri="{FF2B5EF4-FFF2-40B4-BE49-F238E27FC236}">
                    <a16:creationId xmlns:a16="http://schemas.microsoft.com/office/drawing/2014/main" id="{48B7C08E-A9B9-48EA-9277-BEAEBCFB470A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644" name="フリーフォーム: 図形 643">
                  <a:extLst>
                    <a:ext uri="{FF2B5EF4-FFF2-40B4-BE49-F238E27FC236}">
                      <a16:creationId xmlns:a16="http://schemas.microsoft.com/office/drawing/2014/main" id="{90D1C031-CBA8-45B2-9D9E-5A9A4A3935B3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5" name="フリーフォーム: 図形 644">
                  <a:extLst>
                    <a:ext uri="{FF2B5EF4-FFF2-40B4-BE49-F238E27FC236}">
                      <a16:creationId xmlns:a16="http://schemas.microsoft.com/office/drawing/2014/main" id="{0537BE16-11B4-4645-B6AD-55D83AE3C3CD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39" name="グループ化 638">
                <a:extLst>
                  <a:ext uri="{FF2B5EF4-FFF2-40B4-BE49-F238E27FC236}">
                    <a16:creationId xmlns:a16="http://schemas.microsoft.com/office/drawing/2014/main" id="{65FB1164-3B08-4A79-AD94-A8BF89EFDE4F}"/>
                  </a:ext>
                </a:extLst>
              </p:cNvPr>
              <p:cNvGrpSpPr/>
              <p:nvPr/>
            </p:nvGrpSpPr>
            <p:grpSpPr>
              <a:xfrm>
                <a:off x="739261" y="3699285"/>
                <a:ext cx="1032053" cy="180683"/>
                <a:chOff x="1304620" y="3360848"/>
                <a:chExt cx="1528052" cy="267518"/>
              </a:xfrm>
            </p:grpSpPr>
            <p:sp>
              <p:nvSpPr>
                <p:cNvPr id="640" name="フリーフォーム: 図形 639">
                  <a:extLst>
                    <a:ext uri="{FF2B5EF4-FFF2-40B4-BE49-F238E27FC236}">
                      <a16:creationId xmlns:a16="http://schemas.microsoft.com/office/drawing/2014/main" id="{4581D886-941D-4340-878C-889E3DEF3741}"/>
                    </a:ext>
                  </a:extLst>
                </p:cNvPr>
                <p:cNvSpPr/>
                <p:nvPr/>
              </p:nvSpPr>
              <p:spPr bwMode="auto">
                <a:xfrm>
                  <a:off x="1304620" y="3360852"/>
                  <a:ext cx="140458" cy="26751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1" name="フリーフォーム: 図形 640">
                  <a:extLst>
                    <a:ext uri="{FF2B5EF4-FFF2-40B4-BE49-F238E27FC236}">
                      <a16:creationId xmlns:a16="http://schemas.microsoft.com/office/drawing/2014/main" id="{C92B9322-5125-43C0-9066-B4665C4B2739}"/>
                    </a:ext>
                  </a:extLst>
                </p:cNvPr>
                <p:cNvSpPr/>
                <p:nvPr/>
              </p:nvSpPr>
              <p:spPr bwMode="auto">
                <a:xfrm>
                  <a:off x="1441778" y="3360848"/>
                  <a:ext cx="140458" cy="26751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2" name="フリーフォーム: 図形 641">
                  <a:extLst>
                    <a:ext uri="{FF2B5EF4-FFF2-40B4-BE49-F238E27FC236}">
                      <a16:creationId xmlns:a16="http://schemas.microsoft.com/office/drawing/2014/main" id="{E645B7B9-BBB9-49BE-A2D1-03F9D48BE462}"/>
                    </a:ext>
                  </a:extLst>
                </p:cNvPr>
                <p:cNvSpPr/>
                <p:nvPr/>
              </p:nvSpPr>
              <p:spPr bwMode="auto">
                <a:xfrm>
                  <a:off x="2555056" y="3360852"/>
                  <a:ext cx="140458" cy="26751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3" name="フリーフォーム: 図形 642">
                  <a:extLst>
                    <a:ext uri="{FF2B5EF4-FFF2-40B4-BE49-F238E27FC236}">
                      <a16:creationId xmlns:a16="http://schemas.microsoft.com/office/drawing/2014/main" id="{F991ADDE-0F57-4A41-9709-CFD88729BADD}"/>
                    </a:ext>
                  </a:extLst>
                </p:cNvPr>
                <p:cNvSpPr/>
                <p:nvPr/>
              </p:nvSpPr>
              <p:spPr bwMode="auto">
                <a:xfrm>
                  <a:off x="2692214" y="3360848"/>
                  <a:ext cx="140458" cy="26751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688" name="グループ化 687">
            <a:extLst>
              <a:ext uri="{FF2B5EF4-FFF2-40B4-BE49-F238E27FC236}">
                <a16:creationId xmlns:a16="http://schemas.microsoft.com/office/drawing/2014/main" id="{1B69B1FD-A8E2-48C1-8103-497290130749}"/>
              </a:ext>
            </a:extLst>
          </p:cNvPr>
          <p:cNvGrpSpPr/>
          <p:nvPr/>
        </p:nvGrpSpPr>
        <p:grpSpPr>
          <a:xfrm>
            <a:off x="317485" y="2924169"/>
            <a:ext cx="1771639" cy="1218048"/>
            <a:chOff x="317485" y="2924169"/>
            <a:chExt cx="1771639" cy="1218048"/>
          </a:xfrm>
        </p:grpSpPr>
        <p:grpSp>
          <p:nvGrpSpPr>
            <p:cNvPr id="689" name="グループ化 688">
              <a:extLst>
                <a:ext uri="{FF2B5EF4-FFF2-40B4-BE49-F238E27FC236}">
                  <a16:creationId xmlns:a16="http://schemas.microsoft.com/office/drawing/2014/main" id="{9BA94109-020C-494A-A36D-63A03E7EF46E}"/>
                </a:ext>
              </a:extLst>
            </p:cNvPr>
            <p:cNvGrpSpPr/>
            <p:nvPr/>
          </p:nvGrpSpPr>
          <p:grpSpPr>
            <a:xfrm>
              <a:off x="317485" y="2961987"/>
              <a:ext cx="1771639" cy="1180230"/>
              <a:chOff x="2188589" y="3013791"/>
              <a:chExt cx="1771639" cy="1180230"/>
            </a:xfrm>
          </p:grpSpPr>
          <p:sp>
            <p:nvSpPr>
              <p:cNvPr id="729" name="フリーフォーム: 図形 728">
                <a:extLst>
                  <a:ext uri="{FF2B5EF4-FFF2-40B4-BE49-F238E27FC236}">
                    <a16:creationId xmlns:a16="http://schemas.microsoft.com/office/drawing/2014/main" id="{EDE34A31-91CC-4B35-A72F-68914D9BC6AF}"/>
                  </a:ext>
                </a:extLst>
              </p:cNvPr>
              <p:cNvSpPr/>
              <p:nvPr/>
            </p:nvSpPr>
            <p:spPr bwMode="auto">
              <a:xfrm flipH="1">
                <a:off x="3137983" y="3085801"/>
                <a:ext cx="488211" cy="294311"/>
              </a:xfrm>
              <a:custGeom>
                <a:avLst/>
                <a:gdLst>
                  <a:gd name="connsiteX0" fmla="*/ 298577 w 601163"/>
                  <a:gd name="connsiteY0" fmla="*/ 85 h 315654"/>
                  <a:gd name="connsiteX1" fmla="*/ 353517 w 601163"/>
                  <a:gd name="connsiteY1" fmla="*/ 41618 h 315654"/>
                  <a:gd name="connsiteX2" fmla="*/ 437260 w 601163"/>
                  <a:gd name="connsiteY2" fmla="*/ 89350 h 315654"/>
                  <a:gd name="connsiteX3" fmla="*/ 441886 w 601163"/>
                  <a:gd name="connsiteY3" fmla="*/ 91839 h 315654"/>
                  <a:gd name="connsiteX4" fmla="*/ 445567 w 601163"/>
                  <a:gd name="connsiteY4" fmla="*/ 92303 h 315654"/>
                  <a:gd name="connsiteX5" fmla="*/ 483262 w 601163"/>
                  <a:gd name="connsiteY5" fmla="*/ 131660 h 315654"/>
                  <a:gd name="connsiteX6" fmla="*/ 567005 w 601163"/>
                  <a:gd name="connsiteY6" fmla="*/ 179392 h 315654"/>
                  <a:gd name="connsiteX7" fmla="*/ 600974 w 601163"/>
                  <a:gd name="connsiteY7" fmla="*/ 219051 h 315654"/>
                  <a:gd name="connsiteX8" fmla="*/ 586346 w 601163"/>
                  <a:gd name="connsiteY8" fmla="*/ 258839 h 315654"/>
                  <a:gd name="connsiteX9" fmla="*/ 597272 w 601163"/>
                  <a:gd name="connsiteY9" fmla="*/ 305555 h 315654"/>
                  <a:gd name="connsiteX10" fmla="*/ 591060 w 601163"/>
                  <a:gd name="connsiteY10" fmla="*/ 315654 h 315654"/>
                  <a:gd name="connsiteX11" fmla="*/ 26144 w 601163"/>
                  <a:gd name="connsiteY11" fmla="*/ 315654 h 315654"/>
                  <a:gd name="connsiteX12" fmla="*/ 25310 w 601163"/>
                  <a:gd name="connsiteY12" fmla="*/ 311584 h 315654"/>
                  <a:gd name="connsiteX13" fmla="*/ 25194 w 601163"/>
                  <a:gd name="connsiteY13" fmla="*/ 311466 h 315654"/>
                  <a:gd name="connsiteX14" fmla="*/ 8548 w 601163"/>
                  <a:gd name="connsiteY14" fmla="*/ 294599 h 315654"/>
                  <a:gd name="connsiteX15" fmla="*/ 410 w 601163"/>
                  <a:gd name="connsiteY15" fmla="*/ 270053 h 315654"/>
                  <a:gd name="connsiteX16" fmla="*/ 7502 w 601163"/>
                  <a:gd name="connsiteY16" fmla="*/ 232766 h 315654"/>
                  <a:gd name="connsiteX17" fmla="*/ 6407 w 601163"/>
                  <a:gd name="connsiteY17" fmla="*/ 173041 h 315654"/>
                  <a:gd name="connsiteX18" fmla="*/ 60338 w 601163"/>
                  <a:gd name="connsiteY18" fmla="*/ 133234 h 315654"/>
                  <a:gd name="connsiteX19" fmla="*/ 83477 w 601163"/>
                  <a:gd name="connsiteY19" fmla="*/ 93881 h 315654"/>
                  <a:gd name="connsiteX20" fmla="*/ 113054 w 601163"/>
                  <a:gd name="connsiteY20" fmla="*/ 86347 h 315654"/>
                  <a:gd name="connsiteX21" fmla="*/ 127491 w 601163"/>
                  <a:gd name="connsiteY21" fmla="*/ 94260 h 315654"/>
                  <a:gd name="connsiteX22" fmla="*/ 138954 w 601163"/>
                  <a:gd name="connsiteY22" fmla="*/ 78646 h 315654"/>
                  <a:gd name="connsiteX23" fmla="*/ 170969 w 601163"/>
                  <a:gd name="connsiteY23" fmla="*/ 68690 h 315654"/>
                  <a:gd name="connsiteX24" fmla="*/ 194109 w 601163"/>
                  <a:gd name="connsiteY24" fmla="*/ 29338 h 315654"/>
                  <a:gd name="connsiteX25" fmla="*/ 251272 w 601163"/>
                  <a:gd name="connsiteY25" fmla="*/ 36926 h 315654"/>
                  <a:gd name="connsiteX26" fmla="*/ 298577 w 601163"/>
                  <a:gd name="connsiteY26" fmla="*/ 85 h 315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01163" h="315654">
                    <a:moveTo>
                      <a:pt x="298577" y="85"/>
                    </a:moveTo>
                    <a:cubicBezTo>
                      <a:pt x="322227" y="-1342"/>
                      <a:pt x="344151" y="15229"/>
                      <a:pt x="353517" y="41618"/>
                    </a:cubicBezTo>
                    <a:cubicBezTo>
                      <a:pt x="387472" y="26306"/>
                      <a:pt x="425250" y="47835"/>
                      <a:pt x="437260" y="89350"/>
                    </a:cubicBezTo>
                    <a:lnTo>
                      <a:pt x="441886" y="91839"/>
                    </a:lnTo>
                    <a:lnTo>
                      <a:pt x="445567" y="92303"/>
                    </a:lnTo>
                    <a:cubicBezTo>
                      <a:pt x="462149" y="97600"/>
                      <a:pt x="476237" y="111869"/>
                      <a:pt x="483262" y="131660"/>
                    </a:cubicBezTo>
                    <a:cubicBezTo>
                      <a:pt x="517217" y="116349"/>
                      <a:pt x="554995" y="137877"/>
                      <a:pt x="567005" y="179392"/>
                    </a:cubicBezTo>
                    <a:cubicBezTo>
                      <a:pt x="584803" y="180887"/>
                      <a:pt x="599168" y="197655"/>
                      <a:pt x="600974" y="219051"/>
                    </a:cubicBezTo>
                    <a:cubicBezTo>
                      <a:pt x="602285" y="234531"/>
                      <a:pt x="596727" y="249654"/>
                      <a:pt x="586346" y="258839"/>
                    </a:cubicBezTo>
                    <a:cubicBezTo>
                      <a:pt x="597321" y="270388"/>
                      <a:pt x="601614" y="288741"/>
                      <a:pt x="597272" y="305555"/>
                    </a:cubicBezTo>
                    <a:lnTo>
                      <a:pt x="591060" y="315654"/>
                    </a:lnTo>
                    <a:lnTo>
                      <a:pt x="26144" y="315654"/>
                    </a:lnTo>
                    <a:lnTo>
                      <a:pt x="25310" y="311584"/>
                    </a:lnTo>
                    <a:lnTo>
                      <a:pt x="25194" y="311466"/>
                    </a:lnTo>
                    <a:lnTo>
                      <a:pt x="8548" y="294599"/>
                    </a:lnTo>
                    <a:cubicBezTo>
                      <a:pt x="4267" y="287459"/>
                      <a:pt x="1423" y="279058"/>
                      <a:pt x="410" y="270053"/>
                    </a:cubicBezTo>
                    <a:cubicBezTo>
                      <a:pt x="-1064" y="256979"/>
                      <a:pt x="1457" y="243715"/>
                      <a:pt x="7502" y="232766"/>
                    </a:cubicBezTo>
                    <a:cubicBezTo>
                      <a:pt x="-396" y="214070"/>
                      <a:pt x="-797" y="192071"/>
                      <a:pt x="6407" y="173041"/>
                    </a:cubicBezTo>
                    <a:cubicBezTo>
                      <a:pt x="15983" y="147740"/>
                      <a:pt x="37298" y="132008"/>
                      <a:pt x="60338" y="133234"/>
                    </a:cubicBezTo>
                    <a:cubicBezTo>
                      <a:pt x="62975" y="116683"/>
                      <a:pt x="71417" y="102337"/>
                      <a:pt x="83477" y="93881"/>
                    </a:cubicBezTo>
                    <a:cubicBezTo>
                      <a:pt x="92640" y="87456"/>
                      <a:pt x="103012" y="85014"/>
                      <a:pt x="113054" y="86347"/>
                    </a:cubicBezTo>
                    <a:lnTo>
                      <a:pt x="127491" y="94260"/>
                    </a:lnTo>
                    <a:lnTo>
                      <a:pt x="138954" y="78646"/>
                    </a:lnTo>
                    <a:cubicBezTo>
                      <a:pt x="148360" y="71704"/>
                      <a:pt x="159449" y="68077"/>
                      <a:pt x="170969" y="68690"/>
                    </a:cubicBezTo>
                    <a:cubicBezTo>
                      <a:pt x="173607" y="52140"/>
                      <a:pt x="182048" y="37794"/>
                      <a:pt x="194109" y="29338"/>
                    </a:cubicBezTo>
                    <a:cubicBezTo>
                      <a:pt x="212433" y="16488"/>
                      <a:pt x="235599" y="19567"/>
                      <a:pt x="251272" y="36926"/>
                    </a:cubicBezTo>
                    <a:cubicBezTo>
                      <a:pt x="260498" y="15322"/>
                      <a:pt x="278508" y="1296"/>
                      <a:pt x="298577" y="85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00660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30" name="フリーフォーム: 図形 729">
                <a:extLst>
                  <a:ext uri="{FF2B5EF4-FFF2-40B4-BE49-F238E27FC236}">
                    <a16:creationId xmlns:a16="http://schemas.microsoft.com/office/drawing/2014/main" id="{6E7E5FD6-F7DE-427C-8F44-9935A0650620}"/>
                  </a:ext>
                </a:extLst>
              </p:cNvPr>
              <p:cNvSpPr/>
              <p:nvPr/>
            </p:nvSpPr>
            <p:spPr bwMode="auto">
              <a:xfrm flipH="1">
                <a:off x="3335928" y="3199454"/>
                <a:ext cx="428838" cy="315654"/>
              </a:xfrm>
              <a:custGeom>
                <a:avLst/>
                <a:gdLst>
                  <a:gd name="connsiteX0" fmla="*/ 298577 w 601163"/>
                  <a:gd name="connsiteY0" fmla="*/ 85 h 315654"/>
                  <a:gd name="connsiteX1" fmla="*/ 353517 w 601163"/>
                  <a:gd name="connsiteY1" fmla="*/ 41618 h 315654"/>
                  <a:gd name="connsiteX2" fmla="*/ 437260 w 601163"/>
                  <a:gd name="connsiteY2" fmla="*/ 89350 h 315654"/>
                  <a:gd name="connsiteX3" fmla="*/ 441886 w 601163"/>
                  <a:gd name="connsiteY3" fmla="*/ 91839 h 315654"/>
                  <a:gd name="connsiteX4" fmla="*/ 445567 w 601163"/>
                  <a:gd name="connsiteY4" fmla="*/ 92303 h 315654"/>
                  <a:gd name="connsiteX5" fmla="*/ 483262 w 601163"/>
                  <a:gd name="connsiteY5" fmla="*/ 131660 h 315654"/>
                  <a:gd name="connsiteX6" fmla="*/ 567005 w 601163"/>
                  <a:gd name="connsiteY6" fmla="*/ 179392 h 315654"/>
                  <a:gd name="connsiteX7" fmla="*/ 600974 w 601163"/>
                  <a:gd name="connsiteY7" fmla="*/ 219051 h 315654"/>
                  <a:gd name="connsiteX8" fmla="*/ 586346 w 601163"/>
                  <a:gd name="connsiteY8" fmla="*/ 258839 h 315654"/>
                  <a:gd name="connsiteX9" fmla="*/ 597272 w 601163"/>
                  <a:gd name="connsiteY9" fmla="*/ 305555 h 315654"/>
                  <a:gd name="connsiteX10" fmla="*/ 591060 w 601163"/>
                  <a:gd name="connsiteY10" fmla="*/ 315654 h 315654"/>
                  <a:gd name="connsiteX11" fmla="*/ 26144 w 601163"/>
                  <a:gd name="connsiteY11" fmla="*/ 315654 h 315654"/>
                  <a:gd name="connsiteX12" fmla="*/ 25310 w 601163"/>
                  <a:gd name="connsiteY12" fmla="*/ 311584 h 315654"/>
                  <a:gd name="connsiteX13" fmla="*/ 25194 w 601163"/>
                  <a:gd name="connsiteY13" fmla="*/ 311466 h 315654"/>
                  <a:gd name="connsiteX14" fmla="*/ 8548 w 601163"/>
                  <a:gd name="connsiteY14" fmla="*/ 294599 h 315654"/>
                  <a:gd name="connsiteX15" fmla="*/ 410 w 601163"/>
                  <a:gd name="connsiteY15" fmla="*/ 270053 h 315654"/>
                  <a:gd name="connsiteX16" fmla="*/ 7502 w 601163"/>
                  <a:gd name="connsiteY16" fmla="*/ 232766 h 315654"/>
                  <a:gd name="connsiteX17" fmla="*/ 6407 w 601163"/>
                  <a:gd name="connsiteY17" fmla="*/ 173041 h 315654"/>
                  <a:gd name="connsiteX18" fmla="*/ 60338 w 601163"/>
                  <a:gd name="connsiteY18" fmla="*/ 133234 h 315654"/>
                  <a:gd name="connsiteX19" fmla="*/ 83477 w 601163"/>
                  <a:gd name="connsiteY19" fmla="*/ 93881 h 315654"/>
                  <a:gd name="connsiteX20" fmla="*/ 113054 w 601163"/>
                  <a:gd name="connsiteY20" fmla="*/ 86347 h 315654"/>
                  <a:gd name="connsiteX21" fmla="*/ 127491 w 601163"/>
                  <a:gd name="connsiteY21" fmla="*/ 94260 h 315654"/>
                  <a:gd name="connsiteX22" fmla="*/ 138954 w 601163"/>
                  <a:gd name="connsiteY22" fmla="*/ 78646 h 315654"/>
                  <a:gd name="connsiteX23" fmla="*/ 170969 w 601163"/>
                  <a:gd name="connsiteY23" fmla="*/ 68690 h 315654"/>
                  <a:gd name="connsiteX24" fmla="*/ 194109 w 601163"/>
                  <a:gd name="connsiteY24" fmla="*/ 29338 h 315654"/>
                  <a:gd name="connsiteX25" fmla="*/ 251272 w 601163"/>
                  <a:gd name="connsiteY25" fmla="*/ 36926 h 315654"/>
                  <a:gd name="connsiteX26" fmla="*/ 298577 w 601163"/>
                  <a:gd name="connsiteY26" fmla="*/ 85 h 315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01163" h="315654">
                    <a:moveTo>
                      <a:pt x="298577" y="85"/>
                    </a:moveTo>
                    <a:cubicBezTo>
                      <a:pt x="322227" y="-1342"/>
                      <a:pt x="344151" y="15229"/>
                      <a:pt x="353517" y="41618"/>
                    </a:cubicBezTo>
                    <a:cubicBezTo>
                      <a:pt x="387472" y="26306"/>
                      <a:pt x="425250" y="47835"/>
                      <a:pt x="437260" y="89350"/>
                    </a:cubicBezTo>
                    <a:lnTo>
                      <a:pt x="441886" y="91839"/>
                    </a:lnTo>
                    <a:lnTo>
                      <a:pt x="445567" y="92303"/>
                    </a:lnTo>
                    <a:cubicBezTo>
                      <a:pt x="462149" y="97600"/>
                      <a:pt x="476237" y="111869"/>
                      <a:pt x="483262" y="131660"/>
                    </a:cubicBezTo>
                    <a:cubicBezTo>
                      <a:pt x="517217" y="116349"/>
                      <a:pt x="554995" y="137877"/>
                      <a:pt x="567005" y="179392"/>
                    </a:cubicBezTo>
                    <a:cubicBezTo>
                      <a:pt x="584803" y="180887"/>
                      <a:pt x="599168" y="197655"/>
                      <a:pt x="600974" y="219051"/>
                    </a:cubicBezTo>
                    <a:cubicBezTo>
                      <a:pt x="602285" y="234531"/>
                      <a:pt x="596727" y="249654"/>
                      <a:pt x="586346" y="258839"/>
                    </a:cubicBezTo>
                    <a:cubicBezTo>
                      <a:pt x="597321" y="270388"/>
                      <a:pt x="601614" y="288741"/>
                      <a:pt x="597272" y="305555"/>
                    </a:cubicBezTo>
                    <a:lnTo>
                      <a:pt x="591060" y="315654"/>
                    </a:lnTo>
                    <a:lnTo>
                      <a:pt x="26144" y="315654"/>
                    </a:lnTo>
                    <a:lnTo>
                      <a:pt x="25310" y="311584"/>
                    </a:lnTo>
                    <a:lnTo>
                      <a:pt x="25194" y="311466"/>
                    </a:lnTo>
                    <a:lnTo>
                      <a:pt x="8548" y="294599"/>
                    </a:lnTo>
                    <a:cubicBezTo>
                      <a:pt x="4267" y="287459"/>
                      <a:pt x="1423" y="279058"/>
                      <a:pt x="410" y="270053"/>
                    </a:cubicBezTo>
                    <a:cubicBezTo>
                      <a:pt x="-1064" y="256979"/>
                      <a:pt x="1457" y="243715"/>
                      <a:pt x="7502" y="232766"/>
                    </a:cubicBezTo>
                    <a:cubicBezTo>
                      <a:pt x="-396" y="214070"/>
                      <a:pt x="-797" y="192071"/>
                      <a:pt x="6407" y="173041"/>
                    </a:cubicBezTo>
                    <a:cubicBezTo>
                      <a:pt x="15983" y="147740"/>
                      <a:pt x="37298" y="132008"/>
                      <a:pt x="60338" y="133234"/>
                    </a:cubicBezTo>
                    <a:cubicBezTo>
                      <a:pt x="62975" y="116683"/>
                      <a:pt x="71417" y="102337"/>
                      <a:pt x="83477" y="93881"/>
                    </a:cubicBezTo>
                    <a:cubicBezTo>
                      <a:pt x="92640" y="87456"/>
                      <a:pt x="103012" y="85014"/>
                      <a:pt x="113054" y="86347"/>
                    </a:cubicBezTo>
                    <a:lnTo>
                      <a:pt x="127491" y="94260"/>
                    </a:lnTo>
                    <a:lnTo>
                      <a:pt x="138954" y="78646"/>
                    </a:lnTo>
                    <a:cubicBezTo>
                      <a:pt x="148360" y="71704"/>
                      <a:pt x="159449" y="68077"/>
                      <a:pt x="170969" y="68690"/>
                    </a:cubicBezTo>
                    <a:cubicBezTo>
                      <a:pt x="173607" y="52140"/>
                      <a:pt x="182048" y="37794"/>
                      <a:pt x="194109" y="29338"/>
                    </a:cubicBezTo>
                    <a:cubicBezTo>
                      <a:pt x="212433" y="16488"/>
                      <a:pt x="235599" y="19567"/>
                      <a:pt x="251272" y="36926"/>
                    </a:cubicBezTo>
                    <a:cubicBezTo>
                      <a:pt x="260498" y="15322"/>
                      <a:pt x="278508" y="1296"/>
                      <a:pt x="298577" y="85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31" name="フリーフォーム: 図形 730">
                <a:extLst>
                  <a:ext uri="{FF2B5EF4-FFF2-40B4-BE49-F238E27FC236}">
                    <a16:creationId xmlns:a16="http://schemas.microsoft.com/office/drawing/2014/main" id="{82532E8F-7B0B-4D04-A1AC-3FF5F2F7131E}"/>
                  </a:ext>
                </a:extLst>
              </p:cNvPr>
              <p:cNvSpPr/>
              <p:nvPr/>
            </p:nvSpPr>
            <p:spPr bwMode="auto">
              <a:xfrm flipH="1">
                <a:off x="2607650" y="3013791"/>
                <a:ext cx="601163" cy="362402"/>
              </a:xfrm>
              <a:custGeom>
                <a:avLst/>
                <a:gdLst>
                  <a:gd name="connsiteX0" fmla="*/ 298577 w 601163"/>
                  <a:gd name="connsiteY0" fmla="*/ 85 h 315654"/>
                  <a:gd name="connsiteX1" fmla="*/ 353517 w 601163"/>
                  <a:gd name="connsiteY1" fmla="*/ 41618 h 315654"/>
                  <a:gd name="connsiteX2" fmla="*/ 437260 w 601163"/>
                  <a:gd name="connsiteY2" fmla="*/ 89350 h 315654"/>
                  <a:gd name="connsiteX3" fmla="*/ 441886 w 601163"/>
                  <a:gd name="connsiteY3" fmla="*/ 91839 h 315654"/>
                  <a:gd name="connsiteX4" fmla="*/ 445567 w 601163"/>
                  <a:gd name="connsiteY4" fmla="*/ 92303 h 315654"/>
                  <a:gd name="connsiteX5" fmla="*/ 483262 w 601163"/>
                  <a:gd name="connsiteY5" fmla="*/ 131660 h 315654"/>
                  <a:gd name="connsiteX6" fmla="*/ 567005 w 601163"/>
                  <a:gd name="connsiteY6" fmla="*/ 179392 h 315654"/>
                  <a:gd name="connsiteX7" fmla="*/ 600974 w 601163"/>
                  <a:gd name="connsiteY7" fmla="*/ 219051 h 315654"/>
                  <a:gd name="connsiteX8" fmla="*/ 586346 w 601163"/>
                  <a:gd name="connsiteY8" fmla="*/ 258839 h 315654"/>
                  <a:gd name="connsiteX9" fmla="*/ 597272 w 601163"/>
                  <a:gd name="connsiteY9" fmla="*/ 305555 h 315654"/>
                  <a:gd name="connsiteX10" fmla="*/ 591060 w 601163"/>
                  <a:gd name="connsiteY10" fmla="*/ 315654 h 315654"/>
                  <a:gd name="connsiteX11" fmla="*/ 26144 w 601163"/>
                  <a:gd name="connsiteY11" fmla="*/ 315654 h 315654"/>
                  <a:gd name="connsiteX12" fmla="*/ 25310 w 601163"/>
                  <a:gd name="connsiteY12" fmla="*/ 311584 h 315654"/>
                  <a:gd name="connsiteX13" fmla="*/ 25194 w 601163"/>
                  <a:gd name="connsiteY13" fmla="*/ 311466 h 315654"/>
                  <a:gd name="connsiteX14" fmla="*/ 8548 w 601163"/>
                  <a:gd name="connsiteY14" fmla="*/ 294599 h 315654"/>
                  <a:gd name="connsiteX15" fmla="*/ 410 w 601163"/>
                  <a:gd name="connsiteY15" fmla="*/ 270053 h 315654"/>
                  <a:gd name="connsiteX16" fmla="*/ 7502 w 601163"/>
                  <a:gd name="connsiteY16" fmla="*/ 232766 h 315654"/>
                  <a:gd name="connsiteX17" fmla="*/ 6407 w 601163"/>
                  <a:gd name="connsiteY17" fmla="*/ 173041 h 315654"/>
                  <a:gd name="connsiteX18" fmla="*/ 60338 w 601163"/>
                  <a:gd name="connsiteY18" fmla="*/ 133234 h 315654"/>
                  <a:gd name="connsiteX19" fmla="*/ 83477 w 601163"/>
                  <a:gd name="connsiteY19" fmla="*/ 93881 h 315654"/>
                  <a:gd name="connsiteX20" fmla="*/ 113054 w 601163"/>
                  <a:gd name="connsiteY20" fmla="*/ 86347 h 315654"/>
                  <a:gd name="connsiteX21" fmla="*/ 127491 w 601163"/>
                  <a:gd name="connsiteY21" fmla="*/ 94260 h 315654"/>
                  <a:gd name="connsiteX22" fmla="*/ 138954 w 601163"/>
                  <a:gd name="connsiteY22" fmla="*/ 78646 h 315654"/>
                  <a:gd name="connsiteX23" fmla="*/ 170969 w 601163"/>
                  <a:gd name="connsiteY23" fmla="*/ 68690 h 315654"/>
                  <a:gd name="connsiteX24" fmla="*/ 194109 w 601163"/>
                  <a:gd name="connsiteY24" fmla="*/ 29338 h 315654"/>
                  <a:gd name="connsiteX25" fmla="*/ 251272 w 601163"/>
                  <a:gd name="connsiteY25" fmla="*/ 36926 h 315654"/>
                  <a:gd name="connsiteX26" fmla="*/ 298577 w 601163"/>
                  <a:gd name="connsiteY26" fmla="*/ 85 h 315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01163" h="315654">
                    <a:moveTo>
                      <a:pt x="298577" y="85"/>
                    </a:moveTo>
                    <a:cubicBezTo>
                      <a:pt x="322227" y="-1342"/>
                      <a:pt x="344151" y="15229"/>
                      <a:pt x="353517" y="41618"/>
                    </a:cubicBezTo>
                    <a:cubicBezTo>
                      <a:pt x="387472" y="26306"/>
                      <a:pt x="425250" y="47835"/>
                      <a:pt x="437260" y="89350"/>
                    </a:cubicBezTo>
                    <a:lnTo>
                      <a:pt x="441886" y="91839"/>
                    </a:lnTo>
                    <a:lnTo>
                      <a:pt x="445567" y="92303"/>
                    </a:lnTo>
                    <a:cubicBezTo>
                      <a:pt x="462149" y="97600"/>
                      <a:pt x="476237" y="111869"/>
                      <a:pt x="483262" y="131660"/>
                    </a:cubicBezTo>
                    <a:cubicBezTo>
                      <a:pt x="517217" y="116349"/>
                      <a:pt x="554995" y="137877"/>
                      <a:pt x="567005" y="179392"/>
                    </a:cubicBezTo>
                    <a:cubicBezTo>
                      <a:pt x="584803" y="180887"/>
                      <a:pt x="599168" y="197655"/>
                      <a:pt x="600974" y="219051"/>
                    </a:cubicBezTo>
                    <a:cubicBezTo>
                      <a:pt x="602285" y="234531"/>
                      <a:pt x="596727" y="249654"/>
                      <a:pt x="586346" y="258839"/>
                    </a:cubicBezTo>
                    <a:cubicBezTo>
                      <a:pt x="597321" y="270388"/>
                      <a:pt x="601614" y="288741"/>
                      <a:pt x="597272" y="305555"/>
                    </a:cubicBezTo>
                    <a:lnTo>
                      <a:pt x="591060" y="315654"/>
                    </a:lnTo>
                    <a:lnTo>
                      <a:pt x="26144" y="315654"/>
                    </a:lnTo>
                    <a:lnTo>
                      <a:pt x="25310" y="311584"/>
                    </a:lnTo>
                    <a:lnTo>
                      <a:pt x="25194" y="311466"/>
                    </a:lnTo>
                    <a:lnTo>
                      <a:pt x="8548" y="294599"/>
                    </a:lnTo>
                    <a:cubicBezTo>
                      <a:pt x="4267" y="287459"/>
                      <a:pt x="1423" y="279058"/>
                      <a:pt x="410" y="270053"/>
                    </a:cubicBezTo>
                    <a:cubicBezTo>
                      <a:pt x="-1064" y="256979"/>
                      <a:pt x="1457" y="243715"/>
                      <a:pt x="7502" y="232766"/>
                    </a:cubicBezTo>
                    <a:cubicBezTo>
                      <a:pt x="-396" y="214070"/>
                      <a:pt x="-797" y="192071"/>
                      <a:pt x="6407" y="173041"/>
                    </a:cubicBezTo>
                    <a:cubicBezTo>
                      <a:pt x="15983" y="147740"/>
                      <a:pt x="37298" y="132008"/>
                      <a:pt x="60338" y="133234"/>
                    </a:cubicBezTo>
                    <a:cubicBezTo>
                      <a:pt x="62975" y="116683"/>
                      <a:pt x="71417" y="102337"/>
                      <a:pt x="83477" y="93881"/>
                    </a:cubicBezTo>
                    <a:cubicBezTo>
                      <a:pt x="92640" y="87456"/>
                      <a:pt x="103012" y="85014"/>
                      <a:pt x="113054" y="86347"/>
                    </a:cubicBezTo>
                    <a:lnTo>
                      <a:pt x="127491" y="94260"/>
                    </a:lnTo>
                    <a:lnTo>
                      <a:pt x="138954" y="78646"/>
                    </a:lnTo>
                    <a:cubicBezTo>
                      <a:pt x="148360" y="71704"/>
                      <a:pt x="159449" y="68077"/>
                      <a:pt x="170969" y="68690"/>
                    </a:cubicBezTo>
                    <a:cubicBezTo>
                      <a:pt x="173607" y="52140"/>
                      <a:pt x="182048" y="37794"/>
                      <a:pt x="194109" y="29338"/>
                    </a:cubicBezTo>
                    <a:cubicBezTo>
                      <a:pt x="212433" y="16488"/>
                      <a:pt x="235599" y="19567"/>
                      <a:pt x="251272" y="36926"/>
                    </a:cubicBezTo>
                    <a:cubicBezTo>
                      <a:pt x="260498" y="15322"/>
                      <a:pt x="278508" y="1296"/>
                      <a:pt x="298577" y="85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00660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32" name="フリーフォーム: 図形 731">
                <a:extLst>
                  <a:ext uri="{FF2B5EF4-FFF2-40B4-BE49-F238E27FC236}">
                    <a16:creationId xmlns:a16="http://schemas.microsoft.com/office/drawing/2014/main" id="{AFA37626-24F6-4409-A484-251C0242E66C}"/>
                  </a:ext>
                </a:extLst>
              </p:cNvPr>
              <p:cNvSpPr/>
              <p:nvPr/>
            </p:nvSpPr>
            <p:spPr bwMode="auto">
              <a:xfrm>
                <a:off x="2398286" y="3156203"/>
                <a:ext cx="428838" cy="315654"/>
              </a:xfrm>
              <a:custGeom>
                <a:avLst/>
                <a:gdLst>
                  <a:gd name="connsiteX0" fmla="*/ 298577 w 601163"/>
                  <a:gd name="connsiteY0" fmla="*/ 85 h 315654"/>
                  <a:gd name="connsiteX1" fmla="*/ 353517 w 601163"/>
                  <a:gd name="connsiteY1" fmla="*/ 41618 h 315654"/>
                  <a:gd name="connsiteX2" fmla="*/ 437260 w 601163"/>
                  <a:gd name="connsiteY2" fmla="*/ 89350 h 315654"/>
                  <a:gd name="connsiteX3" fmla="*/ 441886 w 601163"/>
                  <a:gd name="connsiteY3" fmla="*/ 91839 h 315654"/>
                  <a:gd name="connsiteX4" fmla="*/ 445567 w 601163"/>
                  <a:gd name="connsiteY4" fmla="*/ 92303 h 315654"/>
                  <a:gd name="connsiteX5" fmla="*/ 483262 w 601163"/>
                  <a:gd name="connsiteY5" fmla="*/ 131660 h 315654"/>
                  <a:gd name="connsiteX6" fmla="*/ 567005 w 601163"/>
                  <a:gd name="connsiteY6" fmla="*/ 179392 h 315654"/>
                  <a:gd name="connsiteX7" fmla="*/ 600974 w 601163"/>
                  <a:gd name="connsiteY7" fmla="*/ 219051 h 315654"/>
                  <a:gd name="connsiteX8" fmla="*/ 586346 w 601163"/>
                  <a:gd name="connsiteY8" fmla="*/ 258839 h 315654"/>
                  <a:gd name="connsiteX9" fmla="*/ 597272 w 601163"/>
                  <a:gd name="connsiteY9" fmla="*/ 305555 h 315654"/>
                  <a:gd name="connsiteX10" fmla="*/ 591060 w 601163"/>
                  <a:gd name="connsiteY10" fmla="*/ 315654 h 315654"/>
                  <a:gd name="connsiteX11" fmla="*/ 26144 w 601163"/>
                  <a:gd name="connsiteY11" fmla="*/ 315654 h 315654"/>
                  <a:gd name="connsiteX12" fmla="*/ 25310 w 601163"/>
                  <a:gd name="connsiteY12" fmla="*/ 311584 h 315654"/>
                  <a:gd name="connsiteX13" fmla="*/ 25194 w 601163"/>
                  <a:gd name="connsiteY13" fmla="*/ 311466 h 315654"/>
                  <a:gd name="connsiteX14" fmla="*/ 8548 w 601163"/>
                  <a:gd name="connsiteY14" fmla="*/ 294599 h 315654"/>
                  <a:gd name="connsiteX15" fmla="*/ 410 w 601163"/>
                  <a:gd name="connsiteY15" fmla="*/ 270053 h 315654"/>
                  <a:gd name="connsiteX16" fmla="*/ 7502 w 601163"/>
                  <a:gd name="connsiteY16" fmla="*/ 232766 h 315654"/>
                  <a:gd name="connsiteX17" fmla="*/ 6407 w 601163"/>
                  <a:gd name="connsiteY17" fmla="*/ 173041 h 315654"/>
                  <a:gd name="connsiteX18" fmla="*/ 60338 w 601163"/>
                  <a:gd name="connsiteY18" fmla="*/ 133234 h 315654"/>
                  <a:gd name="connsiteX19" fmla="*/ 83477 w 601163"/>
                  <a:gd name="connsiteY19" fmla="*/ 93881 h 315654"/>
                  <a:gd name="connsiteX20" fmla="*/ 113054 w 601163"/>
                  <a:gd name="connsiteY20" fmla="*/ 86347 h 315654"/>
                  <a:gd name="connsiteX21" fmla="*/ 127491 w 601163"/>
                  <a:gd name="connsiteY21" fmla="*/ 94260 h 315654"/>
                  <a:gd name="connsiteX22" fmla="*/ 138954 w 601163"/>
                  <a:gd name="connsiteY22" fmla="*/ 78646 h 315654"/>
                  <a:gd name="connsiteX23" fmla="*/ 170969 w 601163"/>
                  <a:gd name="connsiteY23" fmla="*/ 68690 h 315654"/>
                  <a:gd name="connsiteX24" fmla="*/ 194109 w 601163"/>
                  <a:gd name="connsiteY24" fmla="*/ 29338 h 315654"/>
                  <a:gd name="connsiteX25" fmla="*/ 251272 w 601163"/>
                  <a:gd name="connsiteY25" fmla="*/ 36926 h 315654"/>
                  <a:gd name="connsiteX26" fmla="*/ 298577 w 601163"/>
                  <a:gd name="connsiteY26" fmla="*/ 85 h 315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01163" h="315654">
                    <a:moveTo>
                      <a:pt x="298577" y="85"/>
                    </a:moveTo>
                    <a:cubicBezTo>
                      <a:pt x="322227" y="-1342"/>
                      <a:pt x="344151" y="15229"/>
                      <a:pt x="353517" y="41618"/>
                    </a:cubicBezTo>
                    <a:cubicBezTo>
                      <a:pt x="387472" y="26306"/>
                      <a:pt x="425250" y="47835"/>
                      <a:pt x="437260" y="89350"/>
                    </a:cubicBezTo>
                    <a:lnTo>
                      <a:pt x="441886" y="91839"/>
                    </a:lnTo>
                    <a:lnTo>
                      <a:pt x="445567" y="92303"/>
                    </a:lnTo>
                    <a:cubicBezTo>
                      <a:pt x="462149" y="97600"/>
                      <a:pt x="476237" y="111869"/>
                      <a:pt x="483262" y="131660"/>
                    </a:cubicBezTo>
                    <a:cubicBezTo>
                      <a:pt x="517217" y="116349"/>
                      <a:pt x="554995" y="137877"/>
                      <a:pt x="567005" y="179392"/>
                    </a:cubicBezTo>
                    <a:cubicBezTo>
                      <a:pt x="584803" y="180887"/>
                      <a:pt x="599168" y="197655"/>
                      <a:pt x="600974" y="219051"/>
                    </a:cubicBezTo>
                    <a:cubicBezTo>
                      <a:pt x="602285" y="234531"/>
                      <a:pt x="596727" y="249654"/>
                      <a:pt x="586346" y="258839"/>
                    </a:cubicBezTo>
                    <a:cubicBezTo>
                      <a:pt x="597321" y="270388"/>
                      <a:pt x="601614" y="288741"/>
                      <a:pt x="597272" y="305555"/>
                    </a:cubicBezTo>
                    <a:lnTo>
                      <a:pt x="591060" y="315654"/>
                    </a:lnTo>
                    <a:lnTo>
                      <a:pt x="26144" y="315654"/>
                    </a:lnTo>
                    <a:lnTo>
                      <a:pt x="25310" y="311584"/>
                    </a:lnTo>
                    <a:lnTo>
                      <a:pt x="25194" y="311466"/>
                    </a:lnTo>
                    <a:lnTo>
                      <a:pt x="8548" y="294599"/>
                    </a:lnTo>
                    <a:cubicBezTo>
                      <a:pt x="4267" y="287459"/>
                      <a:pt x="1423" y="279058"/>
                      <a:pt x="410" y="270053"/>
                    </a:cubicBezTo>
                    <a:cubicBezTo>
                      <a:pt x="-1064" y="256979"/>
                      <a:pt x="1457" y="243715"/>
                      <a:pt x="7502" y="232766"/>
                    </a:cubicBezTo>
                    <a:cubicBezTo>
                      <a:pt x="-396" y="214070"/>
                      <a:pt x="-797" y="192071"/>
                      <a:pt x="6407" y="173041"/>
                    </a:cubicBezTo>
                    <a:cubicBezTo>
                      <a:pt x="15983" y="147740"/>
                      <a:pt x="37298" y="132008"/>
                      <a:pt x="60338" y="133234"/>
                    </a:cubicBezTo>
                    <a:cubicBezTo>
                      <a:pt x="62975" y="116683"/>
                      <a:pt x="71417" y="102337"/>
                      <a:pt x="83477" y="93881"/>
                    </a:cubicBezTo>
                    <a:cubicBezTo>
                      <a:pt x="92640" y="87456"/>
                      <a:pt x="103012" y="85014"/>
                      <a:pt x="113054" y="86347"/>
                    </a:cubicBezTo>
                    <a:lnTo>
                      <a:pt x="127491" y="94260"/>
                    </a:lnTo>
                    <a:lnTo>
                      <a:pt x="138954" y="78646"/>
                    </a:lnTo>
                    <a:cubicBezTo>
                      <a:pt x="148360" y="71704"/>
                      <a:pt x="159449" y="68077"/>
                      <a:pt x="170969" y="68690"/>
                    </a:cubicBezTo>
                    <a:cubicBezTo>
                      <a:pt x="173607" y="52140"/>
                      <a:pt x="182048" y="37794"/>
                      <a:pt x="194109" y="29338"/>
                    </a:cubicBezTo>
                    <a:cubicBezTo>
                      <a:pt x="212433" y="16488"/>
                      <a:pt x="235599" y="19567"/>
                      <a:pt x="251272" y="36926"/>
                    </a:cubicBezTo>
                    <a:cubicBezTo>
                      <a:pt x="260498" y="15322"/>
                      <a:pt x="278508" y="1296"/>
                      <a:pt x="298577" y="85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33" name="フリーフォーム: 図形 732">
                <a:extLst>
                  <a:ext uri="{FF2B5EF4-FFF2-40B4-BE49-F238E27FC236}">
                    <a16:creationId xmlns:a16="http://schemas.microsoft.com/office/drawing/2014/main" id="{560D71CF-9248-44CB-87AA-A92A052F2AEA}"/>
                  </a:ext>
                </a:extLst>
              </p:cNvPr>
              <p:cNvSpPr/>
              <p:nvPr/>
            </p:nvSpPr>
            <p:spPr bwMode="auto">
              <a:xfrm>
                <a:off x="3014909" y="3151298"/>
                <a:ext cx="469460" cy="288683"/>
              </a:xfrm>
              <a:custGeom>
                <a:avLst/>
                <a:gdLst>
                  <a:gd name="connsiteX0" fmla="*/ 298577 w 601163"/>
                  <a:gd name="connsiteY0" fmla="*/ 85 h 315654"/>
                  <a:gd name="connsiteX1" fmla="*/ 353517 w 601163"/>
                  <a:gd name="connsiteY1" fmla="*/ 41618 h 315654"/>
                  <a:gd name="connsiteX2" fmla="*/ 437260 w 601163"/>
                  <a:gd name="connsiteY2" fmla="*/ 89350 h 315654"/>
                  <a:gd name="connsiteX3" fmla="*/ 441886 w 601163"/>
                  <a:gd name="connsiteY3" fmla="*/ 91839 h 315654"/>
                  <a:gd name="connsiteX4" fmla="*/ 445567 w 601163"/>
                  <a:gd name="connsiteY4" fmla="*/ 92303 h 315654"/>
                  <a:gd name="connsiteX5" fmla="*/ 483262 w 601163"/>
                  <a:gd name="connsiteY5" fmla="*/ 131660 h 315654"/>
                  <a:gd name="connsiteX6" fmla="*/ 567005 w 601163"/>
                  <a:gd name="connsiteY6" fmla="*/ 179392 h 315654"/>
                  <a:gd name="connsiteX7" fmla="*/ 600974 w 601163"/>
                  <a:gd name="connsiteY7" fmla="*/ 219051 h 315654"/>
                  <a:gd name="connsiteX8" fmla="*/ 586346 w 601163"/>
                  <a:gd name="connsiteY8" fmla="*/ 258839 h 315654"/>
                  <a:gd name="connsiteX9" fmla="*/ 597272 w 601163"/>
                  <a:gd name="connsiteY9" fmla="*/ 305555 h 315654"/>
                  <a:gd name="connsiteX10" fmla="*/ 591060 w 601163"/>
                  <a:gd name="connsiteY10" fmla="*/ 315654 h 315654"/>
                  <a:gd name="connsiteX11" fmla="*/ 26144 w 601163"/>
                  <a:gd name="connsiteY11" fmla="*/ 315654 h 315654"/>
                  <a:gd name="connsiteX12" fmla="*/ 25310 w 601163"/>
                  <a:gd name="connsiteY12" fmla="*/ 311584 h 315654"/>
                  <a:gd name="connsiteX13" fmla="*/ 25194 w 601163"/>
                  <a:gd name="connsiteY13" fmla="*/ 311466 h 315654"/>
                  <a:gd name="connsiteX14" fmla="*/ 8548 w 601163"/>
                  <a:gd name="connsiteY14" fmla="*/ 294599 h 315654"/>
                  <a:gd name="connsiteX15" fmla="*/ 410 w 601163"/>
                  <a:gd name="connsiteY15" fmla="*/ 270053 h 315654"/>
                  <a:gd name="connsiteX16" fmla="*/ 7502 w 601163"/>
                  <a:gd name="connsiteY16" fmla="*/ 232766 h 315654"/>
                  <a:gd name="connsiteX17" fmla="*/ 6407 w 601163"/>
                  <a:gd name="connsiteY17" fmla="*/ 173041 h 315654"/>
                  <a:gd name="connsiteX18" fmla="*/ 60338 w 601163"/>
                  <a:gd name="connsiteY18" fmla="*/ 133234 h 315654"/>
                  <a:gd name="connsiteX19" fmla="*/ 83477 w 601163"/>
                  <a:gd name="connsiteY19" fmla="*/ 93881 h 315654"/>
                  <a:gd name="connsiteX20" fmla="*/ 113054 w 601163"/>
                  <a:gd name="connsiteY20" fmla="*/ 86347 h 315654"/>
                  <a:gd name="connsiteX21" fmla="*/ 127491 w 601163"/>
                  <a:gd name="connsiteY21" fmla="*/ 94260 h 315654"/>
                  <a:gd name="connsiteX22" fmla="*/ 138954 w 601163"/>
                  <a:gd name="connsiteY22" fmla="*/ 78646 h 315654"/>
                  <a:gd name="connsiteX23" fmla="*/ 170969 w 601163"/>
                  <a:gd name="connsiteY23" fmla="*/ 68690 h 315654"/>
                  <a:gd name="connsiteX24" fmla="*/ 194109 w 601163"/>
                  <a:gd name="connsiteY24" fmla="*/ 29338 h 315654"/>
                  <a:gd name="connsiteX25" fmla="*/ 251272 w 601163"/>
                  <a:gd name="connsiteY25" fmla="*/ 36926 h 315654"/>
                  <a:gd name="connsiteX26" fmla="*/ 298577 w 601163"/>
                  <a:gd name="connsiteY26" fmla="*/ 85 h 315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01163" h="315654">
                    <a:moveTo>
                      <a:pt x="298577" y="85"/>
                    </a:moveTo>
                    <a:cubicBezTo>
                      <a:pt x="322227" y="-1342"/>
                      <a:pt x="344151" y="15229"/>
                      <a:pt x="353517" y="41618"/>
                    </a:cubicBezTo>
                    <a:cubicBezTo>
                      <a:pt x="387472" y="26306"/>
                      <a:pt x="425250" y="47835"/>
                      <a:pt x="437260" y="89350"/>
                    </a:cubicBezTo>
                    <a:lnTo>
                      <a:pt x="441886" y="91839"/>
                    </a:lnTo>
                    <a:lnTo>
                      <a:pt x="445567" y="92303"/>
                    </a:lnTo>
                    <a:cubicBezTo>
                      <a:pt x="462149" y="97600"/>
                      <a:pt x="476237" y="111869"/>
                      <a:pt x="483262" y="131660"/>
                    </a:cubicBezTo>
                    <a:cubicBezTo>
                      <a:pt x="517217" y="116349"/>
                      <a:pt x="554995" y="137877"/>
                      <a:pt x="567005" y="179392"/>
                    </a:cubicBezTo>
                    <a:cubicBezTo>
                      <a:pt x="584803" y="180887"/>
                      <a:pt x="599168" y="197655"/>
                      <a:pt x="600974" y="219051"/>
                    </a:cubicBezTo>
                    <a:cubicBezTo>
                      <a:pt x="602285" y="234531"/>
                      <a:pt x="596727" y="249654"/>
                      <a:pt x="586346" y="258839"/>
                    </a:cubicBezTo>
                    <a:cubicBezTo>
                      <a:pt x="597321" y="270388"/>
                      <a:pt x="601614" y="288741"/>
                      <a:pt x="597272" y="305555"/>
                    </a:cubicBezTo>
                    <a:lnTo>
                      <a:pt x="591060" y="315654"/>
                    </a:lnTo>
                    <a:lnTo>
                      <a:pt x="26144" y="315654"/>
                    </a:lnTo>
                    <a:lnTo>
                      <a:pt x="25310" y="311584"/>
                    </a:lnTo>
                    <a:lnTo>
                      <a:pt x="25194" y="311466"/>
                    </a:lnTo>
                    <a:lnTo>
                      <a:pt x="8548" y="294599"/>
                    </a:lnTo>
                    <a:cubicBezTo>
                      <a:pt x="4267" y="287459"/>
                      <a:pt x="1423" y="279058"/>
                      <a:pt x="410" y="270053"/>
                    </a:cubicBezTo>
                    <a:cubicBezTo>
                      <a:pt x="-1064" y="256979"/>
                      <a:pt x="1457" y="243715"/>
                      <a:pt x="7502" y="232766"/>
                    </a:cubicBezTo>
                    <a:cubicBezTo>
                      <a:pt x="-396" y="214070"/>
                      <a:pt x="-797" y="192071"/>
                      <a:pt x="6407" y="173041"/>
                    </a:cubicBezTo>
                    <a:cubicBezTo>
                      <a:pt x="15983" y="147740"/>
                      <a:pt x="37298" y="132008"/>
                      <a:pt x="60338" y="133234"/>
                    </a:cubicBezTo>
                    <a:cubicBezTo>
                      <a:pt x="62975" y="116683"/>
                      <a:pt x="71417" y="102337"/>
                      <a:pt x="83477" y="93881"/>
                    </a:cubicBezTo>
                    <a:cubicBezTo>
                      <a:pt x="92640" y="87456"/>
                      <a:pt x="103012" y="85014"/>
                      <a:pt x="113054" y="86347"/>
                    </a:cubicBezTo>
                    <a:lnTo>
                      <a:pt x="127491" y="94260"/>
                    </a:lnTo>
                    <a:lnTo>
                      <a:pt x="138954" y="78646"/>
                    </a:lnTo>
                    <a:cubicBezTo>
                      <a:pt x="148360" y="71704"/>
                      <a:pt x="159449" y="68077"/>
                      <a:pt x="170969" y="68690"/>
                    </a:cubicBezTo>
                    <a:cubicBezTo>
                      <a:pt x="173607" y="52140"/>
                      <a:pt x="182048" y="37794"/>
                      <a:pt x="194109" y="29338"/>
                    </a:cubicBezTo>
                    <a:cubicBezTo>
                      <a:pt x="212433" y="16488"/>
                      <a:pt x="235599" y="19567"/>
                      <a:pt x="251272" y="36926"/>
                    </a:cubicBezTo>
                    <a:cubicBezTo>
                      <a:pt x="260498" y="15322"/>
                      <a:pt x="278508" y="1296"/>
                      <a:pt x="298577" y="85"/>
                    </a:cubicBezTo>
                    <a:close/>
                  </a:path>
                </a:pathLst>
              </a:custGeom>
              <a:pattFill prst="smConfetti">
                <a:fgClr>
                  <a:srgbClr val="00CC00"/>
                </a:fgClr>
                <a:bgClr>
                  <a:srgbClr val="339933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34" name="楕円 733">
                <a:extLst>
                  <a:ext uri="{FF2B5EF4-FFF2-40B4-BE49-F238E27FC236}">
                    <a16:creationId xmlns:a16="http://schemas.microsoft.com/office/drawing/2014/main" id="{4E243D5C-4BBB-41D8-8E3A-8780F4F4D336}"/>
                  </a:ext>
                </a:extLst>
              </p:cNvPr>
              <p:cNvSpPr/>
              <p:nvPr/>
            </p:nvSpPr>
            <p:spPr bwMode="auto">
              <a:xfrm>
                <a:off x="2317466" y="3431856"/>
                <a:ext cx="1538595" cy="681824"/>
              </a:xfrm>
              <a:prstGeom prst="ellipse">
                <a:avLst/>
              </a:prstGeom>
              <a:solidFill>
                <a:srgbClr val="00B0F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5" name="フリーフォーム: 図形 734">
                <a:extLst>
                  <a:ext uri="{FF2B5EF4-FFF2-40B4-BE49-F238E27FC236}">
                    <a16:creationId xmlns:a16="http://schemas.microsoft.com/office/drawing/2014/main" id="{D3A4688F-E59A-4C3D-B67E-F5311B382324}"/>
                  </a:ext>
                </a:extLst>
              </p:cNvPr>
              <p:cNvSpPr/>
              <p:nvPr/>
            </p:nvSpPr>
            <p:spPr bwMode="auto">
              <a:xfrm>
                <a:off x="2188589" y="3567521"/>
                <a:ext cx="1771639" cy="626500"/>
              </a:xfrm>
              <a:custGeom>
                <a:avLst/>
                <a:gdLst>
                  <a:gd name="connsiteX0" fmla="*/ 1649949 w 1771639"/>
                  <a:gd name="connsiteY0" fmla="*/ 0 h 626500"/>
                  <a:gd name="connsiteX1" fmla="*/ 1771639 w 1771639"/>
                  <a:gd name="connsiteY1" fmla="*/ 160716 h 626500"/>
                  <a:gd name="connsiteX2" fmla="*/ 1695474 w 1771639"/>
                  <a:gd name="connsiteY2" fmla="*/ 203577 h 626500"/>
                  <a:gd name="connsiteX3" fmla="*/ 1688429 w 1771639"/>
                  <a:gd name="connsiteY3" fmla="*/ 204107 h 626500"/>
                  <a:gd name="connsiteX4" fmla="*/ 1727709 w 1771639"/>
                  <a:gd name="connsiteY4" fmla="*/ 245611 h 626500"/>
                  <a:gd name="connsiteX5" fmla="*/ 1769517 w 1771639"/>
                  <a:gd name="connsiteY5" fmla="*/ 334640 h 626500"/>
                  <a:gd name="connsiteX6" fmla="*/ 1620627 w 1771639"/>
                  <a:gd name="connsiteY6" fmla="*/ 380658 h 626500"/>
                  <a:gd name="connsiteX7" fmla="*/ 1579154 w 1771639"/>
                  <a:gd name="connsiteY7" fmla="*/ 376650 h 626500"/>
                  <a:gd name="connsiteX8" fmla="*/ 1597096 w 1771639"/>
                  <a:gd name="connsiteY8" fmla="*/ 404482 h 626500"/>
                  <a:gd name="connsiteX9" fmla="*/ 1609078 w 1771639"/>
                  <a:gd name="connsiteY9" fmla="*/ 438529 h 626500"/>
                  <a:gd name="connsiteX10" fmla="*/ 1448901 w 1771639"/>
                  <a:gd name="connsiteY10" fmla="*/ 482583 h 626500"/>
                  <a:gd name="connsiteX11" fmla="*/ 1379224 w 1771639"/>
                  <a:gd name="connsiteY11" fmla="*/ 476592 h 626500"/>
                  <a:gd name="connsiteX12" fmla="*/ 1421231 w 1771639"/>
                  <a:gd name="connsiteY12" fmla="*/ 528102 h 626500"/>
                  <a:gd name="connsiteX13" fmla="*/ 1439772 w 1771639"/>
                  <a:gd name="connsiteY13" fmla="*/ 569750 h 626500"/>
                  <a:gd name="connsiteX14" fmla="*/ 1191917 w 1771639"/>
                  <a:gd name="connsiteY14" fmla="*/ 623638 h 626500"/>
                  <a:gd name="connsiteX15" fmla="*/ 1016283 w 1771639"/>
                  <a:gd name="connsiteY15" fmla="*/ 611699 h 626500"/>
                  <a:gd name="connsiteX16" fmla="*/ 998186 w 1771639"/>
                  <a:gd name="connsiteY16" fmla="*/ 606032 h 626500"/>
                  <a:gd name="connsiteX17" fmla="*/ 965087 w 1771639"/>
                  <a:gd name="connsiteY17" fmla="*/ 614567 h 626500"/>
                  <a:gd name="connsiteX18" fmla="*/ 799403 w 1771639"/>
                  <a:gd name="connsiteY18" fmla="*/ 626500 h 626500"/>
                  <a:gd name="connsiteX19" fmla="*/ 565091 w 1771639"/>
                  <a:gd name="connsiteY19" fmla="*/ 585759 h 626500"/>
                  <a:gd name="connsiteX20" fmla="*/ 570195 w 1771639"/>
                  <a:gd name="connsiteY20" fmla="*/ 571505 h 626500"/>
                  <a:gd name="connsiteX21" fmla="*/ 562941 w 1771639"/>
                  <a:gd name="connsiteY21" fmla="*/ 572687 h 626500"/>
                  <a:gd name="connsiteX22" fmla="*/ 497745 w 1771639"/>
                  <a:gd name="connsiteY22" fmla="*/ 575869 h 626500"/>
                  <a:gd name="connsiteX23" fmla="*/ 330251 w 1771639"/>
                  <a:gd name="connsiteY23" fmla="*/ 535375 h 626500"/>
                  <a:gd name="connsiteX24" fmla="*/ 344332 w 1771639"/>
                  <a:gd name="connsiteY24" fmla="*/ 500829 h 626500"/>
                  <a:gd name="connsiteX25" fmla="*/ 358485 w 1771639"/>
                  <a:gd name="connsiteY25" fmla="*/ 483094 h 626500"/>
                  <a:gd name="connsiteX26" fmla="*/ 314498 w 1771639"/>
                  <a:gd name="connsiteY26" fmla="*/ 485666 h 626500"/>
                  <a:gd name="connsiteX27" fmla="*/ 157052 w 1771639"/>
                  <a:gd name="connsiteY27" fmla="*/ 440060 h 626500"/>
                  <a:gd name="connsiteX28" fmla="*/ 170288 w 1771639"/>
                  <a:gd name="connsiteY28" fmla="*/ 401154 h 626500"/>
                  <a:gd name="connsiteX29" fmla="*/ 189195 w 1771639"/>
                  <a:gd name="connsiteY29" fmla="*/ 372769 h 626500"/>
                  <a:gd name="connsiteX30" fmla="*/ 172284 w 1771639"/>
                  <a:gd name="connsiteY30" fmla="*/ 374042 h 626500"/>
                  <a:gd name="connsiteX31" fmla="*/ 47577 w 1771639"/>
                  <a:gd name="connsiteY31" fmla="*/ 327526 h 626500"/>
                  <a:gd name="connsiteX32" fmla="*/ 85800 w 1771639"/>
                  <a:gd name="connsiteY32" fmla="*/ 234216 h 626500"/>
                  <a:gd name="connsiteX33" fmla="*/ 90247 w 1771639"/>
                  <a:gd name="connsiteY33" fmla="*/ 229046 h 626500"/>
                  <a:gd name="connsiteX34" fmla="*/ 83772 w 1771639"/>
                  <a:gd name="connsiteY34" fmla="*/ 228798 h 626500"/>
                  <a:gd name="connsiteX35" fmla="*/ 4 w 1771639"/>
                  <a:gd name="connsiteY35" fmla="*/ 191414 h 626500"/>
                  <a:gd name="connsiteX36" fmla="*/ 140606 w 1771639"/>
                  <a:gd name="connsiteY36" fmla="*/ 55186 h 626500"/>
                  <a:gd name="connsiteX37" fmla="*/ 274568 w 1771639"/>
                  <a:gd name="connsiteY37" fmla="*/ 191414 h 626500"/>
                  <a:gd name="connsiteX38" fmla="*/ 263780 w 1771639"/>
                  <a:gd name="connsiteY38" fmla="*/ 206761 h 626500"/>
                  <a:gd name="connsiteX39" fmla="*/ 244336 w 1771639"/>
                  <a:gd name="connsiteY39" fmla="*/ 215044 h 626500"/>
                  <a:gd name="connsiteX40" fmla="*/ 261973 w 1771639"/>
                  <a:gd name="connsiteY40" fmla="*/ 237535 h 626500"/>
                  <a:gd name="connsiteX41" fmla="*/ 286001 w 1771639"/>
                  <a:gd name="connsiteY41" fmla="*/ 288082 h 626500"/>
                  <a:gd name="connsiteX42" fmla="*/ 286438 w 1771639"/>
                  <a:gd name="connsiteY42" fmla="*/ 287871 h 626500"/>
                  <a:gd name="connsiteX43" fmla="*/ 318306 w 1771639"/>
                  <a:gd name="connsiteY43" fmla="*/ 282489 h 626500"/>
                  <a:gd name="connsiteX44" fmla="*/ 427733 w 1771639"/>
                  <a:gd name="connsiteY44" fmla="*/ 351830 h 626500"/>
                  <a:gd name="connsiteX45" fmla="*/ 459453 w 1771639"/>
                  <a:gd name="connsiteY45" fmla="*/ 403651 h 626500"/>
                  <a:gd name="connsiteX46" fmla="*/ 467894 w 1771639"/>
                  <a:gd name="connsiteY46" fmla="*/ 400242 h 626500"/>
                  <a:gd name="connsiteX47" fmla="*/ 501797 w 1771639"/>
                  <a:gd name="connsiteY47" fmla="*/ 395463 h 626500"/>
                  <a:gd name="connsiteX48" fmla="*/ 618207 w 1771639"/>
                  <a:gd name="connsiteY48" fmla="*/ 457032 h 626500"/>
                  <a:gd name="connsiteX49" fmla="*/ 648192 w 1771639"/>
                  <a:gd name="connsiteY49" fmla="*/ 497918 h 626500"/>
                  <a:gd name="connsiteX50" fmla="*/ 713113 w 1771639"/>
                  <a:gd name="connsiteY50" fmla="*/ 462736 h 626500"/>
                  <a:gd name="connsiteX51" fmla="*/ 805071 w 1771639"/>
                  <a:gd name="connsiteY51" fmla="*/ 444996 h 626500"/>
                  <a:gd name="connsiteX52" fmla="*/ 967920 w 1771639"/>
                  <a:gd name="connsiteY52" fmla="*/ 506940 h 626500"/>
                  <a:gd name="connsiteX53" fmla="*/ 974294 w 1771639"/>
                  <a:gd name="connsiteY53" fmla="*/ 513190 h 626500"/>
                  <a:gd name="connsiteX54" fmla="*/ 1020030 w 1771639"/>
                  <a:gd name="connsiteY54" fmla="*/ 461651 h 626500"/>
                  <a:gd name="connsiteX55" fmla="*/ 1197912 w 1771639"/>
                  <a:gd name="connsiteY55" fmla="*/ 383561 h 626500"/>
                  <a:gd name="connsiteX56" fmla="*/ 1293452 w 1771639"/>
                  <a:gd name="connsiteY56" fmla="*/ 408468 h 626500"/>
                  <a:gd name="connsiteX57" fmla="*/ 1297572 w 1771639"/>
                  <a:gd name="connsiteY57" fmla="*/ 411087 h 626500"/>
                  <a:gd name="connsiteX58" fmla="*/ 1302189 w 1771639"/>
                  <a:gd name="connsiteY58" fmla="*/ 400947 h 626500"/>
                  <a:gd name="connsiteX59" fmla="*/ 1452775 w 1771639"/>
                  <a:gd name="connsiteY59" fmla="*/ 286319 h 626500"/>
                  <a:gd name="connsiteX60" fmla="*/ 1484890 w 1771639"/>
                  <a:gd name="connsiteY60" fmla="*/ 291862 h 626500"/>
                  <a:gd name="connsiteX61" fmla="*/ 1486080 w 1771639"/>
                  <a:gd name="connsiteY61" fmla="*/ 292457 h 626500"/>
                  <a:gd name="connsiteX62" fmla="*/ 1517372 w 1771639"/>
                  <a:gd name="connsiteY62" fmla="*/ 242329 h 626500"/>
                  <a:gd name="connsiteX63" fmla="*/ 1563863 w 1771639"/>
                  <a:gd name="connsiteY63" fmla="*/ 197544 h 626500"/>
                  <a:gd name="connsiteX64" fmla="*/ 1558564 w 1771639"/>
                  <a:gd name="connsiteY64" fmla="*/ 196926 h 626500"/>
                  <a:gd name="connsiteX65" fmla="*/ 1522226 w 1771639"/>
                  <a:gd name="connsiteY65" fmla="*/ 160716 h 626500"/>
                  <a:gd name="connsiteX66" fmla="*/ 1649949 w 1771639"/>
                  <a:gd name="connsiteY66" fmla="*/ 0 h 626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</a:cxnLst>
                <a:rect l="l" t="t" r="r" b="b"/>
                <a:pathLst>
                  <a:path w="1771639" h="626500">
                    <a:moveTo>
                      <a:pt x="1649949" y="0"/>
                    </a:moveTo>
                    <a:cubicBezTo>
                      <a:pt x="1718823" y="0"/>
                      <a:pt x="1771639" y="135026"/>
                      <a:pt x="1771639" y="160716"/>
                    </a:cubicBezTo>
                    <a:cubicBezTo>
                      <a:pt x="1771639" y="179984"/>
                      <a:pt x="1740233" y="196515"/>
                      <a:pt x="1695474" y="203577"/>
                    </a:cubicBezTo>
                    <a:lnTo>
                      <a:pt x="1688429" y="204107"/>
                    </a:lnTo>
                    <a:lnTo>
                      <a:pt x="1727709" y="245611"/>
                    </a:lnTo>
                    <a:cubicBezTo>
                      <a:pt x="1753752" y="282184"/>
                      <a:pt x="1769517" y="321933"/>
                      <a:pt x="1769517" y="334640"/>
                    </a:cubicBezTo>
                    <a:cubicBezTo>
                      <a:pt x="1769517" y="360055"/>
                      <a:pt x="1702857" y="380658"/>
                      <a:pt x="1620627" y="380658"/>
                    </a:cubicBezTo>
                    <a:lnTo>
                      <a:pt x="1579154" y="376650"/>
                    </a:lnTo>
                    <a:lnTo>
                      <a:pt x="1597096" y="404482"/>
                    </a:lnTo>
                    <a:cubicBezTo>
                      <a:pt x="1604838" y="419892"/>
                      <a:pt x="1609078" y="432447"/>
                      <a:pt x="1609078" y="438529"/>
                    </a:cubicBezTo>
                    <a:cubicBezTo>
                      <a:pt x="1609078" y="462859"/>
                      <a:pt x="1537364" y="482583"/>
                      <a:pt x="1448901" y="482583"/>
                    </a:cubicBezTo>
                    <a:lnTo>
                      <a:pt x="1379224" y="476592"/>
                    </a:lnTo>
                    <a:lnTo>
                      <a:pt x="1421231" y="528102"/>
                    </a:lnTo>
                    <a:cubicBezTo>
                      <a:pt x="1433211" y="546952"/>
                      <a:pt x="1439772" y="562309"/>
                      <a:pt x="1439772" y="569750"/>
                    </a:cubicBezTo>
                    <a:cubicBezTo>
                      <a:pt x="1439772" y="599511"/>
                      <a:pt x="1328804" y="623638"/>
                      <a:pt x="1191917" y="623638"/>
                    </a:cubicBezTo>
                    <a:cubicBezTo>
                      <a:pt x="1123474" y="623638"/>
                      <a:pt x="1061261" y="620169"/>
                      <a:pt x="1016283" y="611699"/>
                    </a:cubicBezTo>
                    <a:lnTo>
                      <a:pt x="998186" y="606032"/>
                    </a:lnTo>
                    <a:lnTo>
                      <a:pt x="965087" y="614567"/>
                    </a:lnTo>
                    <a:cubicBezTo>
                      <a:pt x="922685" y="621940"/>
                      <a:pt x="864107" y="626500"/>
                      <a:pt x="799403" y="626500"/>
                    </a:cubicBezTo>
                    <a:cubicBezTo>
                      <a:pt x="669996" y="626500"/>
                      <a:pt x="564146" y="616010"/>
                      <a:pt x="565091" y="585759"/>
                    </a:cubicBezTo>
                    <a:lnTo>
                      <a:pt x="570195" y="571505"/>
                    </a:lnTo>
                    <a:lnTo>
                      <a:pt x="562941" y="572687"/>
                    </a:lnTo>
                    <a:cubicBezTo>
                      <a:pt x="542903" y="574736"/>
                      <a:pt x="520871" y="575869"/>
                      <a:pt x="497745" y="575869"/>
                    </a:cubicBezTo>
                    <a:cubicBezTo>
                      <a:pt x="405241" y="575869"/>
                      <a:pt x="329576" y="565442"/>
                      <a:pt x="330251" y="535375"/>
                    </a:cubicBezTo>
                    <a:cubicBezTo>
                      <a:pt x="330420" y="527858"/>
                      <a:pt x="335445" y="515355"/>
                      <a:pt x="344332" y="500829"/>
                    </a:cubicBezTo>
                    <a:lnTo>
                      <a:pt x="358485" y="483094"/>
                    </a:lnTo>
                    <a:lnTo>
                      <a:pt x="314498" y="485666"/>
                    </a:lnTo>
                    <a:cubicBezTo>
                      <a:pt x="227543" y="485666"/>
                      <a:pt x="156417" y="473923"/>
                      <a:pt x="157052" y="440060"/>
                    </a:cubicBezTo>
                    <a:cubicBezTo>
                      <a:pt x="157211" y="431595"/>
                      <a:pt x="161934" y="417514"/>
                      <a:pt x="170288" y="401154"/>
                    </a:cubicBezTo>
                    <a:lnTo>
                      <a:pt x="189195" y="372769"/>
                    </a:lnTo>
                    <a:lnTo>
                      <a:pt x="172284" y="374042"/>
                    </a:lnTo>
                    <a:cubicBezTo>
                      <a:pt x="103410" y="374042"/>
                      <a:pt x="47075" y="362065"/>
                      <a:pt x="47577" y="327526"/>
                    </a:cubicBezTo>
                    <a:cubicBezTo>
                      <a:pt x="47829" y="310257"/>
                      <a:pt x="62541" y="270078"/>
                      <a:pt x="85800" y="234216"/>
                    </a:cubicBezTo>
                    <a:lnTo>
                      <a:pt x="90247" y="229046"/>
                    </a:lnTo>
                    <a:lnTo>
                      <a:pt x="83772" y="228798"/>
                    </a:lnTo>
                    <a:cubicBezTo>
                      <a:pt x="34369" y="224571"/>
                      <a:pt x="-412" y="213371"/>
                      <a:pt x="4" y="191414"/>
                    </a:cubicBezTo>
                    <a:cubicBezTo>
                      <a:pt x="557" y="162138"/>
                      <a:pt x="64788" y="55186"/>
                      <a:pt x="140606" y="55186"/>
                    </a:cubicBezTo>
                    <a:cubicBezTo>
                      <a:pt x="216425" y="55186"/>
                      <a:pt x="274568" y="169638"/>
                      <a:pt x="274568" y="191414"/>
                    </a:cubicBezTo>
                    <a:cubicBezTo>
                      <a:pt x="274568" y="196858"/>
                      <a:pt x="270727" y="202044"/>
                      <a:pt x="263780" y="206761"/>
                    </a:cubicBezTo>
                    <a:lnTo>
                      <a:pt x="244336" y="215044"/>
                    </a:lnTo>
                    <a:lnTo>
                      <a:pt x="261973" y="237535"/>
                    </a:lnTo>
                    <a:lnTo>
                      <a:pt x="286001" y="288082"/>
                    </a:lnTo>
                    <a:lnTo>
                      <a:pt x="286438" y="287871"/>
                    </a:lnTo>
                    <a:cubicBezTo>
                      <a:pt x="296775" y="284422"/>
                      <a:pt x="307437" y="282489"/>
                      <a:pt x="318306" y="282489"/>
                    </a:cubicBezTo>
                    <a:cubicBezTo>
                      <a:pt x="361783" y="282489"/>
                      <a:pt x="400193" y="315585"/>
                      <a:pt x="427733" y="351830"/>
                    </a:cubicBezTo>
                    <a:lnTo>
                      <a:pt x="459453" y="403651"/>
                    </a:lnTo>
                    <a:lnTo>
                      <a:pt x="467894" y="400242"/>
                    </a:lnTo>
                    <a:cubicBezTo>
                      <a:pt x="478891" y="397180"/>
                      <a:pt x="490234" y="395463"/>
                      <a:pt x="501797" y="395463"/>
                    </a:cubicBezTo>
                    <a:cubicBezTo>
                      <a:pt x="548049" y="395463"/>
                      <a:pt x="588909" y="424850"/>
                      <a:pt x="618207" y="457032"/>
                    </a:cubicBezTo>
                    <a:lnTo>
                      <a:pt x="648192" y="497918"/>
                    </a:lnTo>
                    <a:lnTo>
                      <a:pt x="713113" y="462736"/>
                    </a:lnTo>
                    <a:cubicBezTo>
                      <a:pt x="741603" y="451903"/>
                      <a:pt x="772719" y="444996"/>
                      <a:pt x="805071" y="444996"/>
                    </a:cubicBezTo>
                    <a:cubicBezTo>
                      <a:pt x="869774" y="444996"/>
                      <a:pt x="926935" y="474562"/>
                      <a:pt x="967920" y="506940"/>
                    </a:cubicBezTo>
                    <a:lnTo>
                      <a:pt x="974294" y="513190"/>
                    </a:lnTo>
                    <a:lnTo>
                      <a:pt x="1020030" y="461651"/>
                    </a:lnTo>
                    <a:cubicBezTo>
                      <a:pt x="1066256" y="420105"/>
                      <a:pt x="1129469" y="383561"/>
                      <a:pt x="1197912" y="383561"/>
                    </a:cubicBezTo>
                    <a:cubicBezTo>
                      <a:pt x="1232134" y="383561"/>
                      <a:pt x="1264361" y="393338"/>
                      <a:pt x="1293452" y="408468"/>
                    </a:cubicBezTo>
                    <a:lnTo>
                      <a:pt x="1297572" y="411087"/>
                    </a:lnTo>
                    <a:lnTo>
                      <a:pt x="1302189" y="400947"/>
                    </a:lnTo>
                    <a:cubicBezTo>
                      <a:pt x="1327686" y="353538"/>
                      <a:pt x="1386428" y="286319"/>
                      <a:pt x="1452775" y="286319"/>
                    </a:cubicBezTo>
                    <a:cubicBezTo>
                      <a:pt x="1463833" y="286319"/>
                      <a:pt x="1474569" y="288317"/>
                      <a:pt x="1484890" y="291862"/>
                    </a:cubicBezTo>
                    <a:lnTo>
                      <a:pt x="1486080" y="292457"/>
                    </a:lnTo>
                    <a:lnTo>
                      <a:pt x="1517372" y="242329"/>
                    </a:lnTo>
                    <a:lnTo>
                      <a:pt x="1563863" y="197544"/>
                    </a:lnTo>
                    <a:lnTo>
                      <a:pt x="1558564" y="196926"/>
                    </a:lnTo>
                    <a:cubicBezTo>
                      <a:pt x="1535933" y="189615"/>
                      <a:pt x="1521975" y="177986"/>
                      <a:pt x="1522226" y="160716"/>
                    </a:cubicBezTo>
                    <a:cubicBezTo>
                      <a:pt x="1522729" y="126178"/>
                      <a:pt x="1581076" y="0"/>
                      <a:pt x="164994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6" name="フリーフォーム: 図形 735">
                <a:extLst>
                  <a:ext uri="{FF2B5EF4-FFF2-40B4-BE49-F238E27FC236}">
                    <a16:creationId xmlns:a16="http://schemas.microsoft.com/office/drawing/2014/main" id="{BDC141FE-06D8-4C0F-83BD-DA94C504EFA6}"/>
                  </a:ext>
                </a:extLst>
              </p:cNvPr>
              <p:cNvSpPr/>
              <p:nvPr/>
            </p:nvSpPr>
            <p:spPr bwMode="auto">
              <a:xfrm>
                <a:off x="2309918" y="3316104"/>
                <a:ext cx="1537754" cy="356673"/>
              </a:xfrm>
              <a:custGeom>
                <a:avLst/>
                <a:gdLst>
                  <a:gd name="connsiteX0" fmla="*/ 753391 w 1537754"/>
                  <a:gd name="connsiteY0" fmla="*/ 0 h 356673"/>
                  <a:gd name="connsiteX1" fmla="*/ 866504 w 1537754"/>
                  <a:gd name="connsiteY1" fmla="*/ 62421 h 356673"/>
                  <a:gd name="connsiteX2" fmla="*/ 883755 w 1537754"/>
                  <a:gd name="connsiteY2" fmla="*/ 86964 h 356673"/>
                  <a:gd name="connsiteX3" fmla="*/ 884974 w 1537754"/>
                  <a:gd name="connsiteY3" fmla="*/ 85354 h 356673"/>
                  <a:gd name="connsiteX4" fmla="*/ 1004684 w 1537754"/>
                  <a:gd name="connsiteY4" fmla="*/ 23766 h 356673"/>
                  <a:gd name="connsiteX5" fmla="*/ 1120612 w 1537754"/>
                  <a:gd name="connsiteY5" fmla="*/ 88386 h 356673"/>
                  <a:gd name="connsiteX6" fmla="*/ 1143132 w 1537754"/>
                  <a:gd name="connsiteY6" fmla="*/ 120749 h 356673"/>
                  <a:gd name="connsiteX7" fmla="*/ 1164630 w 1537754"/>
                  <a:gd name="connsiteY7" fmla="*/ 92888 h 356673"/>
                  <a:gd name="connsiteX8" fmla="*/ 1201772 w 1537754"/>
                  <a:gd name="connsiteY8" fmla="*/ 75752 h 356673"/>
                  <a:gd name="connsiteX9" fmla="*/ 1287043 w 1537754"/>
                  <a:gd name="connsiteY9" fmla="*/ 181307 h 356673"/>
                  <a:gd name="connsiteX10" fmla="*/ 1289155 w 1537754"/>
                  <a:gd name="connsiteY10" fmla="*/ 188676 h 356673"/>
                  <a:gd name="connsiteX11" fmla="*/ 1318589 w 1537754"/>
                  <a:gd name="connsiteY11" fmla="*/ 163445 h 356673"/>
                  <a:gd name="connsiteX12" fmla="*/ 1381451 w 1537754"/>
                  <a:gd name="connsiteY12" fmla="*/ 144262 h 356673"/>
                  <a:gd name="connsiteX13" fmla="*/ 1537754 w 1537754"/>
                  <a:gd name="connsiteY13" fmla="*/ 296472 h 356673"/>
                  <a:gd name="connsiteX14" fmla="*/ 1377577 w 1537754"/>
                  <a:gd name="connsiteY14" fmla="*/ 340526 h 356673"/>
                  <a:gd name="connsiteX15" fmla="*/ 1217400 w 1537754"/>
                  <a:gd name="connsiteY15" fmla="*/ 296472 h 356673"/>
                  <a:gd name="connsiteX16" fmla="*/ 1230865 w 1537754"/>
                  <a:gd name="connsiteY16" fmla="*/ 258889 h 356673"/>
                  <a:gd name="connsiteX17" fmla="*/ 1241414 w 1537754"/>
                  <a:gd name="connsiteY17" fmla="*/ 243853 h 356673"/>
                  <a:gd name="connsiteX18" fmla="*/ 1199483 w 1537754"/>
                  <a:gd name="connsiteY18" fmla="*/ 251075 h 356673"/>
                  <a:gd name="connsiteX19" fmla="*/ 1104844 w 1537754"/>
                  <a:gd name="connsiteY19" fmla="*/ 211721 h 356673"/>
                  <a:gd name="connsiteX20" fmla="*/ 1107179 w 1537754"/>
                  <a:gd name="connsiteY20" fmla="*/ 201868 h 356673"/>
                  <a:gd name="connsiteX21" fmla="*/ 1000650 w 1537754"/>
                  <a:gd name="connsiteY21" fmla="*/ 213111 h 356673"/>
                  <a:gd name="connsiteX22" fmla="*/ 846675 w 1537754"/>
                  <a:gd name="connsiteY22" fmla="*/ 190564 h 356673"/>
                  <a:gd name="connsiteX23" fmla="*/ 835943 w 1537754"/>
                  <a:gd name="connsiteY23" fmla="*/ 173866 h 356673"/>
                  <a:gd name="connsiteX24" fmla="*/ 749455 w 1537754"/>
                  <a:gd name="connsiteY24" fmla="*/ 182903 h 356673"/>
                  <a:gd name="connsiteX25" fmla="*/ 650466 w 1537754"/>
                  <a:gd name="connsiteY25" fmla="*/ 175096 h 356673"/>
                  <a:gd name="connsiteX26" fmla="*/ 643081 w 1537754"/>
                  <a:gd name="connsiteY26" fmla="*/ 183519 h 356673"/>
                  <a:gd name="connsiteX27" fmla="*/ 502830 w 1537754"/>
                  <a:gd name="connsiteY27" fmla="*/ 204927 h 356673"/>
                  <a:gd name="connsiteX28" fmla="*/ 431823 w 1537754"/>
                  <a:gd name="connsiteY28" fmla="*/ 199814 h 356673"/>
                  <a:gd name="connsiteX29" fmla="*/ 433855 w 1537754"/>
                  <a:gd name="connsiteY29" fmla="*/ 205425 h 356673"/>
                  <a:gd name="connsiteX30" fmla="*/ 436405 w 1537754"/>
                  <a:gd name="connsiteY30" fmla="*/ 218797 h 356673"/>
                  <a:gd name="connsiteX31" fmla="*/ 304110 w 1537754"/>
                  <a:gd name="connsiteY31" fmla="*/ 262350 h 356673"/>
                  <a:gd name="connsiteX32" fmla="*/ 243777 w 1537754"/>
                  <a:gd name="connsiteY32" fmla="*/ 256140 h 356673"/>
                  <a:gd name="connsiteX33" fmla="*/ 259959 w 1537754"/>
                  <a:gd name="connsiteY33" fmla="*/ 283889 h 356673"/>
                  <a:gd name="connsiteX34" fmla="*/ 270060 w 1537754"/>
                  <a:gd name="connsiteY34" fmla="*/ 315618 h 356673"/>
                  <a:gd name="connsiteX35" fmla="*/ 135032 w 1537754"/>
                  <a:gd name="connsiteY35" fmla="*/ 356673 h 356673"/>
                  <a:gd name="connsiteX36" fmla="*/ 3 w 1537754"/>
                  <a:gd name="connsiteY36" fmla="*/ 315618 h 356673"/>
                  <a:gd name="connsiteX37" fmla="*/ 138298 w 1537754"/>
                  <a:gd name="connsiteY37" fmla="*/ 173770 h 356673"/>
                  <a:gd name="connsiteX38" fmla="*/ 165370 w 1537754"/>
                  <a:gd name="connsiteY38" fmla="*/ 178935 h 356673"/>
                  <a:gd name="connsiteX39" fmla="*/ 180733 w 1537754"/>
                  <a:gd name="connsiteY39" fmla="*/ 187430 h 356673"/>
                  <a:gd name="connsiteX40" fmla="*/ 182936 w 1537754"/>
                  <a:gd name="connsiteY40" fmla="*/ 181641 h 356673"/>
                  <a:gd name="connsiteX41" fmla="*/ 307309 w 1537754"/>
                  <a:gd name="connsiteY41" fmla="*/ 68316 h 356673"/>
                  <a:gd name="connsiteX42" fmla="*/ 358305 w 1537754"/>
                  <a:gd name="connsiteY42" fmla="*/ 88446 h 356673"/>
                  <a:gd name="connsiteX43" fmla="*/ 383152 w 1537754"/>
                  <a:gd name="connsiteY43" fmla="*/ 116412 h 356673"/>
                  <a:gd name="connsiteX44" fmla="*/ 397271 w 1537754"/>
                  <a:gd name="connsiteY44" fmla="*/ 99560 h 356673"/>
                  <a:gd name="connsiteX45" fmla="*/ 506512 w 1537754"/>
                  <a:gd name="connsiteY45" fmla="*/ 48766 h 356673"/>
                  <a:gd name="connsiteX46" fmla="*/ 565185 w 1537754"/>
                  <a:gd name="connsiteY46" fmla="*/ 64967 h 356673"/>
                  <a:gd name="connsiteX47" fmla="*/ 607139 w 1537754"/>
                  <a:gd name="connsiteY47" fmla="*/ 97996 h 356673"/>
                  <a:gd name="connsiteX48" fmla="*/ 636588 w 1537754"/>
                  <a:gd name="connsiteY48" fmla="*/ 59493 h 356673"/>
                  <a:gd name="connsiteX49" fmla="*/ 753391 w 1537754"/>
                  <a:gd name="connsiteY49" fmla="*/ 0 h 3566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1537754" h="356673">
                    <a:moveTo>
                      <a:pt x="753391" y="0"/>
                    </a:moveTo>
                    <a:cubicBezTo>
                      <a:pt x="798333" y="0"/>
                      <a:pt x="838036" y="29794"/>
                      <a:pt x="866504" y="62421"/>
                    </a:cubicBezTo>
                    <a:lnTo>
                      <a:pt x="883755" y="86964"/>
                    </a:lnTo>
                    <a:lnTo>
                      <a:pt x="884974" y="85354"/>
                    </a:lnTo>
                    <a:cubicBezTo>
                      <a:pt x="916084" y="52588"/>
                      <a:pt x="958624" y="23766"/>
                      <a:pt x="1004684" y="23766"/>
                    </a:cubicBezTo>
                    <a:cubicBezTo>
                      <a:pt x="1050745" y="23766"/>
                      <a:pt x="1091436" y="54609"/>
                      <a:pt x="1120612" y="88386"/>
                    </a:cubicBezTo>
                    <a:lnTo>
                      <a:pt x="1143132" y="120749"/>
                    </a:lnTo>
                    <a:lnTo>
                      <a:pt x="1164630" y="92888"/>
                    </a:lnTo>
                    <a:cubicBezTo>
                      <a:pt x="1176137" y="82424"/>
                      <a:pt x="1188705" y="75752"/>
                      <a:pt x="1201772" y="75752"/>
                    </a:cubicBezTo>
                    <a:cubicBezTo>
                      <a:pt x="1240973" y="75752"/>
                      <a:pt x="1273319" y="140009"/>
                      <a:pt x="1287043" y="181307"/>
                    </a:cubicBezTo>
                    <a:lnTo>
                      <a:pt x="1289155" y="188676"/>
                    </a:lnTo>
                    <a:lnTo>
                      <a:pt x="1318589" y="163445"/>
                    </a:lnTo>
                    <a:cubicBezTo>
                      <a:pt x="1338065" y="151731"/>
                      <a:pt x="1359336" y="144262"/>
                      <a:pt x="1381451" y="144262"/>
                    </a:cubicBezTo>
                    <a:cubicBezTo>
                      <a:pt x="1469915" y="144262"/>
                      <a:pt x="1537754" y="272142"/>
                      <a:pt x="1537754" y="296472"/>
                    </a:cubicBezTo>
                    <a:cubicBezTo>
                      <a:pt x="1537754" y="320802"/>
                      <a:pt x="1466040" y="340526"/>
                      <a:pt x="1377577" y="340526"/>
                    </a:cubicBezTo>
                    <a:cubicBezTo>
                      <a:pt x="1289114" y="340526"/>
                      <a:pt x="1216754" y="329182"/>
                      <a:pt x="1217400" y="296472"/>
                    </a:cubicBezTo>
                    <a:cubicBezTo>
                      <a:pt x="1217562" y="288294"/>
                      <a:pt x="1222367" y="274692"/>
                      <a:pt x="1230865" y="258889"/>
                    </a:cubicBezTo>
                    <a:lnTo>
                      <a:pt x="1241414" y="243853"/>
                    </a:lnTo>
                    <a:lnTo>
                      <a:pt x="1199483" y="251075"/>
                    </a:lnTo>
                    <a:cubicBezTo>
                      <a:pt x="1147215" y="251075"/>
                      <a:pt x="1104462" y="240942"/>
                      <a:pt x="1104844" y="211721"/>
                    </a:cubicBezTo>
                    <a:lnTo>
                      <a:pt x="1107179" y="201868"/>
                    </a:lnTo>
                    <a:lnTo>
                      <a:pt x="1000650" y="213111"/>
                    </a:lnTo>
                    <a:cubicBezTo>
                      <a:pt x="931559" y="213111"/>
                      <a:pt x="871902" y="206955"/>
                      <a:pt x="846675" y="190564"/>
                    </a:cubicBezTo>
                    <a:lnTo>
                      <a:pt x="835943" y="173866"/>
                    </a:lnTo>
                    <a:lnTo>
                      <a:pt x="749455" y="182903"/>
                    </a:lnTo>
                    <a:lnTo>
                      <a:pt x="650466" y="175096"/>
                    </a:lnTo>
                    <a:lnTo>
                      <a:pt x="643081" y="183519"/>
                    </a:lnTo>
                    <a:cubicBezTo>
                      <a:pt x="619974" y="196100"/>
                      <a:pt x="565879" y="204927"/>
                      <a:pt x="502830" y="204927"/>
                    </a:cubicBezTo>
                    <a:lnTo>
                      <a:pt x="431823" y="199814"/>
                    </a:lnTo>
                    <a:lnTo>
                      <a:pt x="433855" y="205425"/>
                    </a:lnTo>
                    <a:cubicBezTo>
                      <a:pt x="435529" y="211184"/>
                      <a:pt x="436405" y="215790"/>
                      <a:pt x="436405" y="218797"/>
                    </a:cubicBezTo>
                    <a:cubicBezTo>
                      <a:pt x="436405" y="242850"/>
                      <a:pt x="377174" y="262350"/>
                      <a:pt x="304110" y="262350"/>
                    </a:cubicBezTo>
                    <a:lnTo>
                      <a:pt x="243777" y="256140"/>
                    </a:lnTo>
                    <a:lnTo>
                      <a:pt x="259959" y="283889"/>
                    </a:lnTo>
                    <a:cubicBezTo>
                      <a:pt x="266486" y="298250"/>
                      <a:pt x="270060" y="309950"/>
                      <a:pt x="270060" y="315618"/>
                    </a:cubicBezTo>
                    <a:cubicBezTo>
                      <a:pt x="270060" y="338292"/>
                      <a:pt x="209606" y="356673"/>
                      <a:pt x="135032" y="356673"/>
                    </a:cubicBezTo>
                    <a:cubicBezTo>
                      <a:pt x="60458" y="356673"/>
                      <a:pt x="-541" y="346102"/>
                      <a:pt x="3" y="315618"/>
                    </a:cubicBezTo>
                    <a:cubicBezTo>
                      <a:pt x="548" y="285134"/>
                      <a:pt x="63724" y="173770"/>
                      <a:pt x="138298" y="173770"/>
                    </a:cubicBezTo>
                    <a:cubicBezTo>
                      <a:pt x="147619" y="173770"/>
                      <a:pt x="156669" y="175632"/>
                      <a:pt x="165370" y="178935"/>
                    </a:cubicBezTo>
                    <a:lnTo>
                      <a:pt x="180733" y="187430"/>
                    </a:lnTo>
                    <a:lnTo>
                      <a:pt x="182936" y="181641"/>
                    </a:lnTo>
                    <a:cubicBezTo>
                      <a:pt x="203994" y="134771"/>
                      <a:pt x="252511" y="68316"/>
                      <a:pt x="307309" y="68316"/>
                    </a:cubicBezTo>
                    <a:cubicBezTo>
                      <a:pt x="325576" y="68316"/>
                      <a:pt x="342777" y="76218"/>
                      <a:pt x="358305" y="88446"/>
                    </a:cubicBezTo>
                    <a:lnTo>
                      <a:pt x="383152" y="116412"/>
                    </a:lnTo>
                    <a:lnTo>
                      <a:pt x="397271" y="99560"/>
                    </a:lnTo>
                    <a:cubicBezTo>
                      <a:pt x="425660" y="72537"/>
                      <a:pt x="464480" y="48766"/>
                      <a:pt x="506512" y="48766"/>
                    </a:cubicBezTo>
                    <a:cubicBezTo>
                      <a:pt x="527528" y="48766"/>
                      <a:pt x="547319" y="55125"/>
                      <a:pt x="565185" y="64967"/>
                    </a:cubicBezTo>
                    <a:lnTo>
                      <a:pt x="607139" y="97996"/>
                    </a:lnTo>
                    <a:lnTo>
                      <a:pt x="636588" y="59493"/>
                    </a:lnTo>
                    <a:cubicBezTo>
                      <a:pt x="666942" y="27841"/>
                      <a:pt x="708449" y="0"/>
                      <a:pt x="753391" y="0"/>
                    </a:cubicBezTo>
                    <a:close/>
                  </a:path>
                </a:pathLst>
              </a:custGeom>
              <a:solidFill>
                <a:schemeClr val="tx1">
                  <a:alpha val="70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37" name="グループ化 736">
                <a:extLst>
                  <a:ext uri="{FF2B5EF4-FFF2-40B4-BE49-F238E27FC236}">
                    <a16:creationId xmlns:a16="http://schemas.microsoft.com/office/drawing/2014/main" id="{77208D00-7F96-4545-BE08-D665A4FF7BF3}"/>
                  </a:ext>
                </a:extLst>
              </p:cNvPr>
              <p:cNvGrpSpPr/>
              <p:nvPr/>
            </p:nvGrpSpPr>
            <p:grpSpPr>
              <a:xfrm>
                <a:off x="2309919" y="3290264"/>
                <a:ext cx="1537754" cy="356673"/>
                <a:chOff x="2309919" y="3290264"/>
                <a:chExt cx="1537754" cy="356673"/>
              </a:xfrm>
            </p:grpSpPr>
            <p:sp>
              <p:nvSpPr>
                <p:cNvPr id="748" name="楕円 2">
                  <a:extLst>
                    <a:ext uri="{FF2B5EF4-FFF2-40B4-BE49-F238E27FC236}">
                      <a16:creationId xmlns:a16="http://schemas.microsoft.com/office/drawing/2014/main" id="{07B2EA8A-2225-4CB3-BD8F-7B2FCB4C8CC3}"/>
                    </a:ext>
                  </a:extLst>
                </p:cNvPr>
                <p:cNvSpPr/>
                <p:nvPr/>
              </p:nvSpPr>
              <p:spPr bwMode="auto">
                <a:xfrm>
                  <a:off x="2896620" y="3290264"/>
                  <a:ext cx="325503" cy="18290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7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9" name="楕円 2">
                  <a:extLst>
                    <a:ext uri="{FF2B5EF4-FFF2-40B4-BE49-F238E27FC236}">
                      <a16:creationId xmlns:a16="http://schemas.microsoft.com/office/drawing/2014/main" id="{3DAD66B7-BA4C-4692-A73D-65A398CBBD2B}"/>
                    </a:ext>
                  </a:extLst>
                </p:cNvPr>
                <p:cNvSpPr/>
                <p:nvPr/>
              </p:nvSpPr>
              <p:spPr bwMode="auto">
                <a:xfrm>
                  <a:off x="2660533" y="3339030"/>
                  <a:ext cx="304429" cy="15616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0" name="楕円 2">
                  <a:extLst>
                    <a:ext uri="{FF2B5EF4-FFF2-40B4-BE49-F238E27FC236}">
                      <a16:creationId xmlns:a16="http://schemas.microsoft.com/office/drawing/2014/main" id="{4BE1F63A-7278-4FB0-86A9-523171A0A915}"/>
                    </a:ext>
                  </a:extLst>
                </p:cNvPr>
                <p:cNvSpPr/>
                <p:nvPr/>
              </p:nvSpPr>
              <p:spPr bwMode="auto">
                <a:xfrm>
                  <a:off x="3143765" y="3314030"/>
                  <a:ext cx="333603" cy="189345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1" name="楕円 2">
                  <a:extLst>
                    <a:ext uri="{FF2B5EF4-FFF2-40B4-BE49-F238E27FC236}">
                      <a16:creationId xmlns:a16="http://schemas.microsoft.com/office/drawing/2014/main" id="{3D0AA0F1-8753-4003-BAF7-3EBE887CFB3D}"/>
                    </a:ext>
                  </a:extLst>
                </p:cNvPr>
                <p:cNvSpPr/>
                <p:nvPr/>
              </p:nvSpPr>
              <p:spPr bwMode="auto">
                <a:xfrm>
                  <a:off x="2481730" y="3358580"/>
                  <a:ext cx="264594" cy="1940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2" name="楕円 2">
                  <a:extLst>
                    <a:ext uri="{FF2B5EF4-FFF2-40B4-BE49-F238E27FC236}">
                      <a16:creationId xmlns:a16="http://schemas.microsoft.com/office/drawing/2014/main" id="{993E41AE-1629-48A6-A2D8-D74EFF13D7FA}"/>
                    </a:ext>
                  </a:extLst>
                </p:cNvPr>
                <p:cNvSpPr/>
                <p:nvPr/>
              </p:nvSpPr>
              <p:spPr bwMode="auto">
                <a:xfrm>
                  <a:off x="2309919" y="3464034"/>
                  <a:ext cx="270060" cy="18290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7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3" name="楕円 2">
                  <a:extLst>
                    <a:ext uri="{FF2B5EF4-FFF2-40B4-BE49-F238E27FC236}">
                      <a16:creationId xmlns:a16="http://schemas.microsoft.com/office/drawing/2014/main" id="{A74CDE10-AADB-417F-ADD2-331792BA3233}"/>
                    </a:ext>
                  </a:extLst>
                </p:cNvPr>
                <p:cNvSpPr/>
                <p:nvPr/>
              </p:nvSpPr>
              <p:spPr bwMode="auto">
                <a:xfrm>
                  <a:off x="3414760" y="3366016"/>
                  <a:ext cx="189281" cy="1753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4" name="楕円 2">
                  <a:extLst>
                    <a:ext uri="{FF2B5EF4-FFF2-40B4-BE49-F238E27FC236}">
                      <a16:creationId xmlns:a16="http://schemas.microsoft.com/office/drawing/2014/main" id="{194F6B0C-55E0-455F-B6E7-358B91988609}"/>
                    </a:ext>
                  </a:extLst>
                </p:cNvPr>
                <p:cNvSpPr/>
                <p:nvPr/>
              </p:nvSpPr>
              <p:spPr bwMode="auto">
                <a:xfrm>
                  <a:off x="3527315" y="3434526"/>
                  <a:ext cx="320358" cy="19626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7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38" name="グループ化 737">
                <a:extLst>
                  <a:ext uri="{FF2B5EF4-FFF2-40B4-BE49-F238E27FC236}">
                    <a16:creationId xmlns:a16="http://schemas.microsoft.com/office/drawing/2014/main" id="{75D0284B-CC9D-49B6-8A86-DD99277D143D}"/>
                  </a:ext>
                </a:extLst>
              </p:cNvPr>
              <p:cNvGrpSpPr/>
              <p:nvPr/>
            </p:nvGrpSpPr>
            <p:grpSpPr>
              <a:xfrm>
                <a:off x="2188589" y="3553020"/>
                <a:ext cx="1771639" cy="626500"/>
                <a:chOff x="2188589" y="3553020"/>
                <a:chExt cx="1771639" cy="626500"/>
              </a:xfrm>
            </p:grpSpPr>
            <p:sp>
              <p:nvSpPr>
                <p:cNvPr id="739" name="楕円 2">
                  <a:extLst>
                    <a:ext uri="{FF2B5EF4-FFF2-40B4-BE49-F238E27FC236}">
                      <a16:creationId xmlns:a16="http://schemas.microsoft.com/office/drawing/2014/main" id="{E237A4A7-ABFC-4B6A-834F-BE2224D2854A}"/>
                    </a:ext>
                  </a:extLst>
                </p:cNvPr>
                <p:cNvSpPr/>
                <p:nvPr/>
              </p:nvSpPr>
              <p:spPr bwMode="auto">
                <a:xfrm>
                  <a:off x="2188589" y="3608206"/>
                  <a:ext cx="274568" cy="17565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0" name="楕円 2">
                  <a:extLst>
                    <a:ext uri="{FF2B5EF4-FFF2-40B4-BE49-F238E27FC236}">
                      <a16:creationId xmlns:a16="http://schemas.microsoft.com/office/drawing/2014/main" id="{451F1B85-AFAF-422A-B480-D63A1B681236}"/>
                    </a:ext>
                  </a:extLst>
                </p:cNvPr>
                <p:cNvSpPr/>
                <p:nvPr/>
              </p:nvSpPr>
              <p:spPr bwMode="auto">
                <a:xfrm>
                  <a:off x="2236163" y="3719830"/>
                  <a:ext cx="249416" cy="2072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1" name="楕円 2">
                  <a:extLst>
                    <a:ext uri="{FF2B5EF4-FFF2-40B4-BE49-F238E27FC236}">
                      <a16:creationId xmlns:a16="http://schemas.microsoft.com/office/drawing/2014/main" id="{871AAB61-F31E-4408-8E60-B294B1E5E29F}"/>
                    </a:ext>
                  </a:extLst>
                </p:cNvPr>
                <p:cNvSpPr/>
                <p:nvPr/>
              </p:nvSpPr>
              <p:spPr bwMode="auto">
                <a:xfrm>
                  <a:off x="2345637" y="3835509"/>
                  <a:ext cx="314895" cy="203177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7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2" name="楕円 2">
                  <a:extLst>
                    <a:ext uri="{FF2B5EF4-FFF2-40B4-BE49-F238E27FC236}">
                      <a16:creationId xmlns:a16="http://schemas.microsoft.com/office/drawing/2014/main" id="{D0B0E6FD-1F86-4FE1-8267-638F0B34E806}"/>
                    </a:ext>
                  </a:extLst>
                </p:cNvPr>
                <p:cNvSpPr/>
                <p:nvPr/>
              </p:nvSpPr>
              <p:spPr bwMode="auto">
                <a:xfrm>
                  <a:off x="2518836" y="3948483"/>
                  <a:ext cx="334992" cy="18040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3" name="楕円 2">
                  <a:extLst>
                    <a:ext uri="{FF2B5EF4-FFF2-40B4-BE49-F238E27FC236}">
                      <a16:creationId xmlns:a16="http://schemas.microsoft.com/office/drawing/2014/main" id="{55BD573F-F4FD-4FBA-8FD8-53AF447596BA}"/>
                    </a:ext>
                  </a:extLst>
                </p:cNvPr>
                <p:cNvSpPr/>
                <p:nvPr/>
              </p:nvSpPr>
              <p:spPr bwMode="auto">
                <a:xfrm>
                  <a:off x="2753674" y="3998016"/>
                  <a:ext cx="468630" cy="18150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4" name="楕円 2">
                  <a:extLst>
                    <a:ext uri="{FF2B5EF4-FFF2-40B4-BE49-F238E27FC236}">
                      <a16:creationId xmlns:a16="http://schemas.microsoft.com/office/drawing/2014/main" id="{53D1BDD5-AE99-4327-A7DE-9918BF359778}"/>
                    </a:ext>
                  </a:extLst>
                </p:cNvPr>
                <p:cNvSpPr/>
                <p:nvPr/>
              </p:nvSpPr>
              <p:spPr bwMode="auto">
                <a:xfrm>
                  <a:off x="3710812" y="3553020"/>
                  <a:ext cx="249416" cy="2072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5" name="楕円 2">
                  <a:extLst>
                    <a:ext uri="{FF2B5EF4-FFF2-40B4-BE49-F238E27FC236}">
                      <a16:creationId xmlns:a16="http://schemas.microsoft.com/office/drawing/2014/main" id="{C884786B-81B5-4BD2-8145-1054854F444A}"/>
                    </a:ext>
                  </a:extLst>
                </p:cNvPr>
                <p:cNvSpPr/>
                <p:nvPr/>
              </p:nvSpPr>
              <p:spPr bwMode="auto">
                <a:xfrm>
                  <a:off x="3660322" y="3728664"/>
                  <a:ext cx="297784" cy="20501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6" name="楕円 2">
                  <a:extLst>
                    <a:ext uri="{FF2B5EF4-FFF2-40B4-BE49-F238E27FC236}">
                      <a16:creationId xmlns:a16="http://schemas.microsoft.com/office/drawing/2014/main" id="{EF7A04FA-8AC1-4F86-B4DF-97D9EA9EE7E8}"/>
                    </a:ext>
                  </a:extLst>
                </p:cNvPr>
                <p:cNvSpPr/>
                <p:nvPr/>
              </p:nvSpPr>
              <p:spPr bwMode="auto">
                <a:xfrm>
                  <a:off x="3477309" y="3839339"/>
                  <a:ext cx="320358" cy="19626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7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7" name="楕円 2">
                  <a:extLst>
                    <a:ext uri="{FF2B5EF4-FFF2-40B4-BE49-F238E27FC236}">
                      <a16:creationId xmlns:a16="http://schemas.microsoft.com/office/drawing/2014/main" id="{45456637-C623-4099-ADC3-77E2ADBDE12D}"/>
                    </a:ext>
                  </a:extLst>
                </p:cNvPr>
                <p:cNvSpPr/>
                <p:nvPr/>
              </p:nvSpPr>
              <p:spPr bwMode="auto">
                <a:xfrm>
                  <a:off x="3132645" y="3936581"/>
                  <a:ext cx="495716" cy="240077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90" name="グループ化 689">
              <a:extLst>
                <a:ext uri="{FF2B5EF4-FFF2-40B4-BE49-F238E27FC236}">
                  <a16:creationId xmlns:a16="http://schemas.microsoft.com/office/drawing/2014/main" id="{E563652B-CF02-4794-A834-5601ABBF4BAA}"/>
                </a:ext>
              </a:extLst>
            </p:cNvPr>
            <p:cNvGrpSpPr/>
            <p:nvPr/>
          </p:nvGrpSpPr>
          <p:grpSpPr>
            <a:xfrm>
              <a:off x="1207435" y="3364383"/>
              <a:ext cx="563854" cy="374049"/>
              <a:chOff x="2378862" y="3744035"/>
              <a:chExt cx="841590" cy="558293"/>
            </a:xfrm>
          </p:grpSpPr>
          <p:sp>
            <p:nvSpPr>
              <p:cNvPr id="726" name="フリーフォーム: 図形 725">
                <a:extLst>
                  <a:ext uri="{FF2B5EF4-FFF2-40B4-BE49-F238E27FC236}">
                    <a16:creationId xmlns:a16="http://schemas.microsoft.com/office/drawing/2014/main" id="{27E41278-44C8-4BD8-80EF-81160DABAE0A}"/>
                  </a:ext>
                </a:extLst>
              </p:cNvPr>
              <p:cNvSpPr/>
              <p:nvPr/>
            </p:nvSpPr>
            <p:spPr bwMode="auto">
              <a:xfrm>
                <a:off x="2644635" y="3744035"/>
                <a:ext cx="575817" cy="558293"/>
              </a:xfrm>
              <a:custGeom>
                <a:avLst/>
                <a:gdLst>
                  <a:gd name="connsiteX0" fmla="*/ 301323 w 575817"/>
                  <a:gd name="connsiteY0" fmla="*/ 0 h 558293"/>
                  <a:gd name="connsiteX1" fmla="*/ 426164 w 575817"/>
                  <a:gd name="connsiteY1" fmla="*/ 0 h 558293"/>
                  <a:gd name="connsiteX2" fmla="*/ 458619 w 575817"/>
                  <a:gd name="connsiteY2" fmla="*/ 129819 h 558293"/>
                  <a:gd name="connsiteX3" fmla="*/ 493826 w 575817"/>
                  <a:gd name="connsiteY3" fmla="*/ 152029 h 558293"/>
                  <a:gd name="connsiteX4" fmla="*/ 568523 w 575817"/>
                  <a:gd name="connsiteY4" fmla="*/ 374782 h 558293"/>
                  <a:gd name="connsiteX5" fmla="*/ 519351 w 575817"/>
                  <a:gd name="connsiteY5" fmla="*/ 558293 h 558293"/>
                  <a:gd name="connsiteX6" fmla="*/ 0 w 575817"/>
                  <a:gd name="connsiteY6" fmla="*/ 558293 h 558293"/>
                  <a:gd name="connsiteX7" fmla="*/ 83962 w 575817"/>
                  <a:gd name="connsiteY7" fmla="*/ 244944 h 558293"/>
                  <a:gd name="connsiteX8" fmla="*/ 229845 w 575817"/>
                  <a:gd name="connsiteY8" fmla="*/ 95860 h 558293"/>
                  <a:gd name="connsiteX9" fmla="*/ 278737 w 575817"/>
                  <a:gd name="connsiteY9" fmla="*/ 90345 h 558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75817" h="558293">
                    <a:moveTo>
                      <a:pt x="301323" y="0"/>
                    </a:moveTo>
                    <a:lnTo>
                      <a:pt x="426164" y="0"/>
                    </a:lnTo>
                    <a:lnTo>
                      <a:pt x="458619" y="129819"/>
                    </a:lnTo>
                    <a:lnTo>
                      <a:pt x="493826" y="152029"/>
                    </a:lnTo>
                    <a:cubicBezTo>
                      <a:pt x="559157" y="202937"/>
                      <a:pt x="591307" y="289748"/>
                      <a:pt x="568523" y="374782"/>
                    </a:cubicBezTo>
                    <a:lnTo>
                      <a:pt x="519351" y="558293"/>
                    </a:lnTo>
                    <a:lnTo>
                      <a:pt x="0" y="558293"/>
                    </a:lnTo>
                    <a:lnTo>
                      <a:pt x="83962" y="244944"/>
                    </a:lnTo>
                    <a:cubicBezTo>
                      <a:pt x="103898" y="170540"/>
                      <a:pt x="160941" y="115987"/>
                      <a:pt x="229845" y="95860"/>
                    </a:cubicBezTo>
                    <a:lnTo>
                      <a:pt x="278737" y="90345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7" name="フリーフォーム: 図形 726">
                <a:extLst>
                  <a:ext uri="{FF2B5EF4-FFF2-40B4-BE49-F238E27FC236}">
                    <a16:creationId xmlns:a16="http://schemas.microsoft.com/office/drawing/2014/main" id="{611C2907-67EA-4C4B-A09E-6574D52FBBED}"/>
                  </a:ext>
                </a:extLst>
              </p:cNvPr>
              <p:cNvSpPr/>
              <p:nvPr/>
            </p:nvSpPr>
            <p:spPr bwMode="auto">
              <a:xfrm>
                <a:off x="2604643" y="4061771"/>
                <a:ext cx="615241" cy="240557"/>
              </a:xfrm>
              <a:custGeom>
                <a:avLst/>
                <a:gdLst>
                  <a:gd name="connsiteX0" fmla="*/ 96656 w 615241"/>
                  <a:gd name="connsiteY0" fmla="*/ 485 h 240557"/>
                  <a:gd name="connsiteX1" fmla="*/ 116920 w 615241"/>
                  <a:gd name="connsiteY1" fmla="*/ 1755 h 240557"/>
                  <a:gd name="connsiteX2" fmla="*/ 577333 w 615241"/>
                  <a:gd name="connsiteY2" fmla="*/ 125122 h 240557"/>
                  <a:gd name="connsiteX3" fmla="*/ 613487 w 615241"/>
                  <a:gd name="connsiteY3" fmla="*/ 187743 h 240557"/>
                  <a:gd name="connsiteX4" fmla="*/ 599336 w 615241"/>
                  <a:gd name="connsiteY4" fmla="*/ 240557 h 240557"/>
                  <a:gd name="connsiteX5" fmla="*/ 0 w 615241"/>
                  <a:gd name="connsiteY5" fmla="*/ 240557 h 240557"/>
                  <a:gd name="connsiteX6" fmla="*/ 54299 w 615241"/>
                  <a:gd name="connsiteY6" fmla="*/ 37909 h 240557"/>
                  <a:gd name="connsiteX7" fmla="*/ 96656 w 615241"/>
                  <a:gd name="connsiteY7" fmla="*/ 485 h 2405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5241" h="240557">
                    <a:moveTo>
                      <a:pt x="96656" y="485"/>
                    </a:moveTo>
                    <a:cubicBezTo>
                      <a:pt x="103234" y="-431"/>
                      <a:pt x="110101" y="-73"/>
                      <a:pt x="116920" y="1755"/>
                    </a:cubicBezTo>
                    <a:lnTo>
                      <a:pt x="577333" y="125122"/>
                    </a:lnTo>
                    <a:cubicBezTo>
                      <a:pt x="604608" y="132431"/>
                      <a:pt x="620796" y="160468"/>
                      <a:pt x="613487" y="187743"/>
                    </a:cubicBezTo>
                    <a:lnTo>
                      <a:pt x="599336" y="240557"/>
                    </a:lnTo>
                    <a:lnTo>
                      <a:pt x="0" y="240557"/>
                    </a:lnTo>
                    <a:lnTo>
                      <a:pt x="54299" y="37909"/>
                    </a:lnTo>
                    <a:cubicBezTo>
                      <a:pt x="59780" y="17453"/>
                      <a:pt x="76922" y="3233"/>
                      <a:pt x="96656" y="485"/>
                    </a:cubicBez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8" name="フリーフォーム: 図形 727">
                <a:extLst>
                  <a:ext uri="{FF2B5EF4-FFF2-40B4-BE49-F238E27FC236}">
                    <a16:creationId xmlns:a16="http://schemas.microsoft.com/office/drawing/2014/main" id="{1D6F15D7-2A2F-4198-9995-9997D8EACA61}"/>
                  </a:ext>
                </a:extLst>
              </p:cNvPr>
              <p:cNvSpPr/>
              <p:nvPr/>
            </p:nvSpPr>
            <p:spPr bwMode="auto">
              <a:xfrm>
                <a:off x="2378862" y="3873766"/>
                <a:ext cx="669423" cy="428562"/>
              </a:xfrm>
              <a:custGeom>
                <a:avLst/>
                <a:gdLst>
                  <a:gd name="connsiteX0" fmla="*/ 132489 w 669423"/>
                  <a:gd name="connsiteY0" fmla="*/ 0 h 428562"/>
                  <a:gd name="connsiteX1" fmla="*/ 242572 w 669423"/>
                  <a:gd name="connsiteY1" fmla="*/ 39962 h 428562"/>
                  <a:gd name="connsiteX2" fmla="*/ 247695 w 669423"/>
                  <a:gd name="connsiteY2" fmla="*/ 53861 h 428562"/>
                  <a:gd name="connsiteX3" fmla="*/ 276594 w 669423"/>
                  <a:gd name="connsiteY3" fmla="*/ 103914 h 428562"/>
                  <a:gd name="connsiteX4" fmla="*/ 268226 w 669423"/>
                  <a:gd name="connsiteY4" fmla="*/ 135142 h 428562"/>
                  <a:gd name="connsiteX5" fmla="*/ 268226 w 669423"/>
                  <a:gd name="connsiteY5" fmla="*/ 135141 h 428562"/>
                  <a:gd name="connsiteX6" fmla="*/ 252647 w 669423"/>
                  <a:gd name="connsiteY6" fmla="*/ 137192 h 428562"/>
                  <a:gd name="connsiteX7" fmla="*/ 262306 w 669423"/>
                  <a:gd name="connsiteY7" fmla="*/ 153921 h 428562"/>
                  <a:gd name="connsiteX8" fmla="*/ 253939 w 669423"/>
                  <a:gd name="connsiteY8" fmla="*/ 185148 h 428562"/>
                  <a:gd name="connsiteX9" fmla="*/ 253938 w 669423"/>
                  <a:gd name="connsiteY9" fmla="*/ 185147 h 428562"/>
                  <a:gd name="connsiteX10" fmla="*/ 222711 w 669423"/>
                  <a:gd name="connsiteY10" fmla="*/ 176780 h 428562"/>
                  <a:gd name="connsiteX11" fmla="*/ 190731 w 669423"/>
                  <a:gd name="connsiteY11" fmla="*/ 121388 h 428562"/>
                  <a:gd name="connsiteX12" fmla="*/ 185530 w 669423"/>
                  <a:gd name="connsiteY12" fmla="*/ 123308 h 428562"/>
                  <a:gd name="connsiteX13" fmla="*/ 271657 w 669423"/>
                  <a:gd name="connsiteY13" fmla="*/ 346530 h 428562"/>
                  <a:gd name="connsiteX14" fmla="*/ 529478 w 669423"/>
                  <a:gd name="connsiteY14" fmla="*/ 88712 h 428562"/>
                  <a:gd name="connsiteX15" fmla="*/ 669423 w 669423"/>
                  <a:gd name="connsiteY15" fmla="*/ 228658 h 428562"/>
                  <a:gd name="connsiteX16" fmla="*/ 469522 w 669423"/>
                  <a:gd name="connsiteY16" fmla="*/ 428561 h 428562"/>
                  <a:gd name="connsiteX17" fmla="*/ 123294 w 669423"/>
                  <a:gd name="connsiteY17" fmla="*/ 428562 h 428562"/>
                  <a:gd name="connsiteX18" fmla="*/ 5652 w 669423"/>
                  <a:gd name="connsiteY18" fmla="*/ 123657 h 428562"/>
                  <a:gd name="connsiteX19" fmla="*/ 53768 w 669423"/>
                  <a:gd name="connsiteY19" fmla="*/ 15086 h 428562"/>
                  <a:gd name="connsiteX20" fmla="*/ 63595 w 669423"/>
                  <a:gd name="connsiteY20" fmla="*/ 13409 h 428562"/>
                  <a:gd name="connsiteX21" fmla="*/ 85985 w 669423"/>
                  <a:gd name="connsiteY21" fmla="*/ 5142 h 428562"/>
                  <a:gd name="connsiteX22" fmla="*/ 132489 w 669423"/>
                  <a:gd name="connsiteY22" fmla="*/ 0 h 428562"/>
                  <a:gd name="connsiteX0" fmla="*/ 132489 w 669423"/>
                  <a:gd name="connsiteY0" fmla="*/ 0 h 428562"/>
                  <a:gd name="connsiteX1" fmla="*/ 242572 w 669423"/>
                  <a:gd name="connsiteY1" fmla="*/ 39962 h 428562"/>
                  <a:gd name="connsiteX2" fmla="*/ 247695 w 669423"/>
                  <a:gd name="connsiteY2" fmla="*/ 53861 h 428562"/>
                  <a:gd name="connsiteX3" fmla="*/ 276594 w 669423"/>
                  <a:gd name="connsiteY3" fmla="*/ 103914 h 428562"/>
                  <a:gd name="connsiteX4" fmla="*/ 268226 w 669423"/>
                  <a:gd name="connsiteY4" fmla="*/ 135142 h 428562"/>
                  <a:gd name="connsiteX5" fmla="*/ 268226 w 669423"/>
                  <a:gd name="connsiteY5" fmla="*/ 135141 h 428562"/>
                  <a:gd name="connsiteX6" fmla="*/ 252647 w 669423"/>
                  <a:gd name="connsiteY6" fmla="*/ 137192 h 428562"/>
                  <a:gd name="connsiteX7" fmla="*/ 262306 w 669423"/>
                  <a:gd name="connsiteY7" fmla="*/ 153921 h 428562"/>
                  <a:gd name="connsiteX8" fmla="*/ 253939 w 669423"/>
                  <a:gd name="connsiteY8" fmla="*/ 185148 h 428562"/>
                  <a:gd name="connsiteX9" fmla="*/ 253938 w 669423"/>
                  <a:gd name="connsiteY9" fmla="*/ 185147 h 428562"/>
                  <a:gd name="connsiteX10" fmla="*/ 222711 w 669423"/>
                  <a:gd name="connsiteY10" fmla="*/ 176780 h 428562"/>
                  <a:gd name="connsiteX11" fmla="*/ 190731 w 669423"/>
                  <a:gd name="connsiteY11" fmla="*/ 121388 h 428562"/>
                  <a:gd name="connsiteX12" fmla="*/ 185530 w 669423"/>
                  <a:gd name="connsiteY12" fmla="*/ 123308 h 428562"/>
                  <a:gd name="connsiteX13" fmla="*/ 271657 w 669423"/>
                  <a:gd name="connsiteY13" fmla="*/ 346530 h 428562"/>
                  <a:gd name="connsiteX14" fmla="*/ 529478 w 669423"/>
                  <a:gd name="connsiteY14" fmla="*/ 88712 h 428562"/>
                  <a:gd name="connsiteX15" fmla="*/ 592938 w 669423"/>
                  <a:gd name="connsiteY15" fmla="*/ 157690 h 428562"/>
                  <a:gd name="connsiteX16" fmla="*/ 669423 w 669423"/>
                  <a:gd name="connsiteY16" fmla="*/ 228658 h 428562"/>
                  <a:gd name="connsiteX17" fmla="*/ 469522 w 669423"/>
                  <a:gd name="connsiteY17" fmla="*/ 428561 h 428562"/>
                  <a:gd name="connsiteX18" fmla="*/ 123294 w 669423"/>
                  <a:gd name="connsiteY18" fmla="*/ 428562 h 428562"/>
                  <a:gd name="connsiteX19" fmla="*/ 5652 w 669423"/>
                  <a:gd name="connsiteY19" fmla="*/ 123657 h 428562"/>
                  <a:gd name="connsiteX20" fmla="*/ 53768 w 669423"/>
                  <a:gd name="connsiteY20" fmla="*/ 15086 h 428562"/>
                  <a:gd name="connsiteX21" fmla="*/ 63595 w 669423"/>
                  <a:gd name="connsiteY21" fmla="*/ 13409 h 428562"/>
                  <a:gd name="connsiteX22" fmla="*/ 85985 w 669423"/>
                  <a:gd name="connsiteY22" fmla="*/ 5142 h 428562"/>
                  <a:gd name="connsiteX23" fmla="*/ 132489 w 669423"/>
                  <a:gd name="connsiteY23" fmla="*/ 0 h 428562"/>
                  <a:gd name="connsiteX0" fmla="*/ 592938 w 684378"/>
                  <a:gd name="connsiteY0" fmla="*/ 157690 h 428562"/>
                  <a:gd name="connsiteX1" fmla="*/ 669423 w 684378"/>
                  <a:gd name="connsiteY1" fmla="*/ 228658 h 428562"/>
                  <a:gd name="connsiteX2" fmla="*/ 469522 w 684378"/>
                  <a:gd name="connsiteY2" fmla="*/ 428561 h 428562"/>
                  <a:gd name="connsiteX3" fmla="*/ 123294 w 684378"/>
                  <a:gd name="connsiteY3" fmla="*/ 428562 h 428562"/>
                  <a:gd name="connsiteX4" fmla="*/ 5652 w 684378"/>
                  <a:gd name="connsiteY4" fmla="*/ 123657 h 428562"/>
                  <a:gd name="connsiteX5" fmla="*/ 53768 w 684378"/>
                  <a:gd name="connsiteY5" fmla="*/ 15086 h 428562"/>
                  <a:gd name="connsiteX6" fmla="*/ 63595 w 684378"/>
                  <a:gd name="connsiteY6" fmla="*/ 13409 h 428562"/>
                  <a:gd name="connsiteX7" fmla="*/ 85985 w 684378"/>
                  <a:gd name="connsiteY7" fmla="*/ 5142 h 428562"/>
                  <a:gd name="connsiteX8" fmla="*/ 132489 w 684378"/>
                  <a:gd name="connsiteY8" fmla="*/ 0 h 428562"/>
                  <a:gd name="connsiteX9" fmla="*/ 242572 w 684378"/>
                  <a:gd name="connsiteY9" fmla="*/ 39962 h 428562"/>
                  <a:gd name="connsiteX10" fmla="*/ 247695 w 684378"/>
                  <a:gd name="connsiteY10" fmla="*/ 53861 h 428562"/>
                  <a:gd name="connsiteX11" fmla="*/ 276594 w 684378"/>
                  <a:gd name="connsiteY11" fmla="*/ 103914 h 428562"/>
                  <a:gd name="connsiteX12" fmla="*/ 268226 w 684378"/>
                  <a:gd name="connsiteY12" fmla="*/ 135142 h 428562"/>
                  <a:gd name="connsiteX13" fmla="*/ 268226 w 684378"/>
                  <a:gd name="connsiteY13" fmla="*/ 135141 h 428562"/>
                  <a:gd name="connsiteX14" fmla="*/ 252647 w 684378"/>
                  <a:gd name="connsiteY14" fmla="*/ 137192 h 428562"/>
                  <a:gd name="connsiteX15" fmla="*/ 262306 w 684378"/>
                  <a:gd name="connsiteY15" fmla="*/ 153921 h 428562"/>
                  <a:gd name="connsiteX16" fmla="*/ 253939 w 684378"/>
                  <a:gd name="connsiteY16" fmla="*/ 185148 h 428562"/>
                  <a:gd name="connsiteX17" fmla="*/ 253938 w 684378"/>
                  <a:gd name="connsiteY17" fmla="*/ 185147 h 428562"/>
                  <a:gd name="connsiteX18" fmla="*/ 222711 w 684378"/>
                  <a:gd name="connsiteY18" fmla="*/ 176780 h 428562"/>
                  <a:gd name="connsiteX19" fmla="*/ 190731 w 684378"/>
                  <a:gd name="connsiteY19" fmla="*/ 121388 h 428562"/>
                  <a:gd name="connsiteX20" fmla="*/ 185530 w 684378"/>
                  <a:gd name="connsiteY20" fmla="*/ 123308 h 428562"/>
                  <a:gd name="connsiteX21" fmla="*/ 271657 w 684378"/>
                  <a:gd name="connsiteY21" fmla="*/ 346530 h 428562"/>
                  <a:gd name="connsiteX22" fmla="*/ 529478 w 684378"/>
                  <a:gd name="connsiteY22" fmla="*/ 88712 h 428562"/>
                  <a:gd name="connsiteX23" fmla="*/ 684378 w 684378"/>
                  <a:gd name="connsiteY23" fmla="*/ 249130 h 428562"/>
                  <a:gd name="connsiteX0" fmla="*/ 669423 w 684378"/>
                  <a:gd name="connsiteY0" fmla="*/ 228658 h 428562"/>
                  <a:gd name="connsiteX1" fmla="*/ 469522 w 684378"/>
                  <a:gd name="connsiteY1" fmla="*/ 428561 h 428562"/>
                  <a:gd name="connsiteX2" fmla="*/ 123294 w 684378"/>
                  <a:gd name="connsiteY2" fmla="*/ 428562 h 428562"/>
                  <a:gd name="connsiteX3" fmla="*/ 5652 w 684378"/>
                  <a:gd name="connsiteY3" fmla="*/ 123657 h 428562"/>
                  <a:gd name="connsiteX4" fmla="*/ 53768 w 684378"/>
                  <a:gd name="connsiteY4" fmla="*/ 15086 h 428562"/>
                  <a:gd name="connsiteX5" fmla="*/ 63595 w 684378"/>
                  <a:gd name="connsiteY5" fmla="*/ 13409 h 428562"/>
                  <a:gd name="connsiteX6" fmla="*/ 85985 w 684378"/>
                  <a:gd name="connsiteY6" fmla="*/ 5142 h 428562"/>
                  <a:gd name="connsiteX7" fmla="*/ 132489 w 684378"/>
                  <a:gd name="connsiteY7" fmla="*/ 0 h 428562"/>
                  <a:gd name="connsiteX8" fmla="*/ 242572 w 684378"/>
                  <a:gd name="connsiteY8" fmla="*/ 39962 h 428562"/>
                  <a:gd name="connsiteX9" fmla="*/ 247695 w 684378"/>
                  <a:gd name="connsiteY9" fmla="*/ 53861 h 428562"/>
                  <a:gd name="connsiteX10" fmla="*/ 276594 w 684378"/>
                  <a:gd name="connsiteY10" fmla="*/ 103914 h 428562"/>
                  <a:gd name="connsiteX11" fmla="*/ 268226 w 684378"/>
                  <a:gd name="connsiteY11" fmla="*/ 135142 h 428562"/>
                  <a:gd name="connsiteX12" fmla="*/ 268226 w 684378"/>
                  <a:gd name="connsiteY12" fmla="*/ 135141 h 428562"/>
                  <a:gd name="connsiteX13" fmla="*/ 252647 w 684378"/>
                  <a:gd name="connsiteY13" fmla="*/ 137192 h 428562"/>
                  <a:gd name="connsiteX14" fmla="*/ 262306 w 684378"/>
                  <a:gd name="connsiteY14" fmla="*/ 153921 h 428562"/>
                  <a:gd name="connsiteX15" fmla="*/ 253939 w 684378"/>
                  <a:gd name="connsiteY15" fmla="*/ 185148 h 428562"/>
                  <a:gd name="connsiteX16" fmla="*/ 253938 w 684378"/>
                  <a:gd name="connsiteY16" fmla="*/ 185147 h 428562"/>
                  <a:gd name="connsiteX17" fmla="*/ 222711 w 684378"/>
                  <a:gd name="connsiteY17" fmla="*/ 176780 h 428562"/>
                  <a:gd name="connsiteX18" fmla="*/ 190731 w 684378"/>
                  <a:gd name="connsiteY18" fmla="*/ 121388 h 428562"/>
                  <a:gd name="connsiteX19" fmla="*/ 185530 w 684378"/>
                  <a:gd name="connsiteY19" fmla="*/ 123308 h 428562"/>
                  <a:gd name="connsiteX20" fmla="*/ 271657 w 684378"/>
                  <a:gd name="connsiteY20" fmla="*/ 346530 h 428562"/>
                  <a:gd name="connsiteX21" fmla="*/ 529478 w 684378"/>
                  <a:gd name="connsiteY21" fmla="*/ 88712 h 428562"/>
                  <a:gd name="connsiteX22" fmla="*/ 684378 w 684378"/>
                  <a:gd name="connsiteY22" fmla="*/ 249130 h 428562"/>
                  <a:gd name="connsiteX0" fmla="*/ 669423 w 669423"/>
                  <a:gd name="connsiteY0" fmla="*/ 228658 h 428562"/>
                  <a:gd name="connsiteX1" fmla="*/ 469522 w 669423"/>
                  <a:gd name="connsiteY1" fmla="*/ 428561 h 428562"/>
                  <a:gd name="connsiteX2" fmla="*/ 123294 w 669423"/>
                  <a:gd name="connsiteY2" fmla="*/ 428562 h 428562"/>
                  <a:gd name="connsiteX3" fmla="*/ 5652 w 669423"/>
                  <a:gd name="connsiteY3" fmla="*/ 123657 h 428562"/>
                  <a:gd name="connsiteX4" fmla="*/ 53768 w 669423"/>
                  <a:gd name="connsiteY4" fmla="*/ 15086 h 428562"/>
                  <a:gd name="connsiteX5" fmla="*/ 63595 w 669423"/>
                  <a:gd name="connsiteY5" fmla="*/ 13409 h 428562"/>
                  <a:gd name="connsiteX6" fmla="*/ 85985 w 669423"/>
                  <a:gd name="connsiteY6" fmla="*/ 5142 h 428562"/>
                  <a:gd name="connsiteX7" fmla="*/ 132489 w 669423"/>
                  <a:gd name="connsiteY7" fmla="*/ 0 h 428562"/>
                  <a:gd name="connsiteX8" fmla="*/ 242572 w 669423"/>
                  <a:gd name="connsiteY8" fmla="*/ 39962 h 428562"/>
                  <a:gd name="connsiteX9" fmla="*/ 247695 w 669423"/>
                  <a:gd name="connsiteY9" fmla="*/ 53861 h 428562"/>
                  <a:gd name="connsiteX10" fmla="*/ 276594 w 669423"/>
                  <a:gd name="connsiteY10" fmla="*/ 103914 h 428562"/>
                  <a:gd name="connsiteX11" fmla="*/ 268226 w 669423"/>
                  <a:gd name="connsiteY11" fmla="*/ 135142 h 428562"/>
                  <a:gd name="connsiteX12" fmla="*/ 268226 w 669423"/>
                  <a:gd name="connsiteY12" fmla="*/ 135141 h 428562"/>
                  <a:gd name="connsiteX13" fmla="*/ 252647 w 669423"/>
                  <a:gd name="connsiteY13" fmla="*/ 137192 h 428562"/>
                  <a:gd name="connsiteX14" fmla="*/ 262306 w 669423"/>
                  <a:gd name="connsiteY14" fmla="*/ 153921 h 428562"/>
                  <a:gd name="connsiteX15" fmla="*/ 253939 w 669423"/>
                  <a:gd name="connsiteY15" fmla="*/ 185148 h 428562"/>
                  <a:gd name="connsiteX16" fmla="*/ 253938 w 669423"/>
                  <a:gd name="connsiteY16" fmla="*/ 185147 h 428562"/>
                  <a:gd name="connsiteX17" fmla="*/ 222711 w 669423"/>
                  <a:gd name="connsiteY17" fmla="*/ 176780 h 428562"/>
                  <a:gd name="connsiteX18" fmla="*/ 190731 w 669423"/>
                  <a:gd name="connsiteY18" fmla="*/ 121388 h 428562"/>
                  <a:gd name="connsiteX19" fmla="*/ 185530 w 669423"/>
                  <a:gd name="connsiteY19" fmla="*/ 123308 h 428562"/>
                  <a:gd name="connsiteX20" fmla="*/ 271657 w 669423"/>
                  <a:gd name="connsiteY20" fmla="*/ 346530 h 428562"/>
                  <a:gd name="connsiteX21" fmla="*/ 529478 w 669423"/>
                  <a:gd name="connsiteY21" fmla="*/ 88712 h 428562"/>
                  <a:gd name="connsiteX0" fmla="*/ 669423 w 669423"/>
                  <a:gd name="connsiteY0" fmla="*/ 228658 h 428562"/>
                  <a:gd name="connsiteX1" fmla="*/ 469522 w 669423"/>
                  <a:gd name="connsiteY1" fmla="*/ 428561 h 428562"/>
                  <a:gd name="connsiteX2" fmla="*/ 123294 w 669423"/>
                  <a:gd name="connsiteY2" fmla="*/ 428562 h 428562"/>
                  <a:gd name="connsiteX3" fmla="*/ 5652 w 669423"/>
                  <a:gd name="connsiteY3" fmla="*/ 123657 h 428562"/>
                  <a:gd name="connsiteX4" fmla="*/ 53768 w 669423"/>
                  <a:gd name="connsiteY4" fmla="*/ 15086 h 428562"/>
                  <a:gd name="connsiteX5" fmla="*/ 63595 w 669423"/>
                  <a:gd name="connsiteY5" fmla="*/ 13409 h 428562"/>
                  <a:gd name="connsiteX6" fmla="*/ 85985 w 669423"/>
                  <a:gd name="connsiteY6" fmla="*/ 5142 h 428562"/>
                  <a:gd name="connsiteX7" fmla="*/ 132489 w 669423"/>
                  <a:gd name="connsiteY7" fmla="*/ 0 h 428562"/>
                  <a:gd name="connsiteX8" fmla="*/ 242572 w 669423"/>
                  <a:gd name="connsiteY8" fmla="*/ 39962 h 428562"/>
                  <a:gd name="connsiteX9" fmla="*/ 247695 w 669423"/>
                  <a:gd name="connsiteY9" fmla="*/ 53861 h 428562"/>
                  <a:gd name="connsiteX10" fmla="*/ 276594 w 669423"/>
                  <a:gd name="connsiteY10" fmla="*/ 103914 h 428562"/>
                  <a:gd name="connsiteX11" fmla="*/ 268226 w 669423"/>
                  <a:gd name="connsiteY11" fmla="*/ 135142 h 428562"/>
                  <a:gd name="connsiteX12" fmla="*/ 268226 w 669423"/>
                  <a:gd name="connsiteY12" fmla="*/ 135141 h 428562"/>
                  <a:gd name="connsiteX13" fmla="*/ 252647 w 669423"/>
                  <a:gd name="connsiteY13" fmla="*/ 137192 h 428562"/>
                  <a:gd name="connsiteX14" fmla="*/ 262306 w 669423"/>
                  <a:gd name="connsiteY14" fmla="*/ 153921 h 428562"/>
                  <a:gd name="connsiteX15" fmla="*/ 253939 w 669423"/>
                  <a:gd name="connsiteY15" fmla="*/ 185148 h 428562"/>
                  <a:gd name="connsiteX16" fmla="*/ 253938 w 669423"/>
                  <a:gd name="connsiteY16" fmla="*/ 185147 h 428562"/>
                  <a:gd name="connsiteX17" fmla="*/ 222711 w 669423"/>
                  <a:gd name="connsiteY17" fmla="*/ 176780 h 428562"/>
                  <a:gd name="connsiteX18" fmla="*/ 190731 w 669423"/>
                  <a:gd name="connsiteY18" fmla="*/ 121388 h 428562"/>
                  <a:gd name="connsiteX19" fmla="*/ 149811 w 669423"/>
                  <a:gd name="connsiteY19" fmla="*/ 130451 h 428562"/>
                  <a:gd name="connsiteX20" fmla="*/ 271657 w 669423"/>
                  <a:gd name="connsiteY20" fmla="*/ 346530 h 428562"/>
                  <a:gd name="connsiteX21" fmla="*/ 529478 w 669423"/>
                  <a:gd name="connsiteY21" fmla="*/ 88712 h 428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69423" h="428562">
                    <a:moveTo>
                      <a:pt x="669423" y="228658"/>
                    </a:moveTo>
                    <a:lnTo>
                      <a:pt x="469522" y="428561"/>
                    </a:lnTo>
                    <a:lnTo>
                      <a:pt x="123294" y="428562"/>
                    </a:lnTo>
                    <a:lnTo>
                      <a:pt x="5652" y="123657"/>
                    </a:lnTo>
                    <a:cubicBezTo>
                      <a:pt x="-11043" y="80390"/>
                      <a:pt x="10500" y="31780"/>
                      <a:pt x="53768" y="15086"/>
                    </a:cubicBezTo>
                    <a:lnTo>
                      <a:pt x="63595" y="13409"/>
                    </a:lnTo>
                    <a:lnTo>
                      <a:pt x="85985" y="5142"/>
                    </a:lnTo>
                    <a:cubicBezTo>
                      <a:pt x="100278" y="1831"/>
                      <a:pt x="115993" y="0"/>
                      <a:pt x="132489" y="0"/>
                    </a:cubicBezTo>
                    <a:cubicBezTo>
                      <a:pt x="181977" y="0"/>
                      <a:pt x="224436" y="16478"/>
                      <a:pt x="242572" y="39962"/>
                    </a:cubicBezTo>
                    <a:lnTo>
                      <a:pt x="247695" y="53861"/>
                    </a:lnTo>
                    <a:lnTo>
                      <a:pt x="276594" y="103914"/>
                    </a:lnTo>
                    <a:cubicBezTo>
                      <a:pt x="282906" y="114848"/>
                      <a:pt x="279160" y="128829"/>
                      <a:pt x="268226" y="135142"/>
                    </a:cubicBezTo>
                    <a:lnTo>
                      <a:pt x="268226" y="135141"/>
                    </a:lnTo>
                    <a:lnTo>
                      <a:pt x="252647" y="137192"/>
                    </a:lnTo>
                    <a:lnTo>
                      <a:pt x="262306" y="153921"/>
                    </a:lnTo>
                    <a:cubicBezTo>
                      <a:pt x="268618" y="164854"/>
                      <a:pt x="264872" y="178836"/>
                      <a:pt x="253939" y="185148"/>
                    </a:cubicBezTo>
                    <a:lnTo>
                      <a:pt x="253938" y="185147"/>
                    </a:lnTo>
                    <a:cubicBezTo>
                      <a:pt x="243005" y="191459"/>
                      <a:pt x="229023" y="187713"/>
                      <a:pt x="222711" y="176780"/>
                    </a:cubicBezTo>
                    <a:lnTo>
                      <a:pt x="190731" y="121388"/>
                    </a:lnTo>
                    <a:lnTo>
                      <a:pt x="149811" y="130451"/>
                    </a:lnTo>
                    <a:lnTo>
                      <a:pt x="271657" y="346530"/>
                    </a:lnTo>
                    <a:lnTo>
                      <a:pt x="529478" y="88712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91" name="グループ化 690">
              <a:extLst>
                <a:ext uri="{FF2B5EF4-FFF2-40B4-BE49-F238E27FC236}">
                  <a16:creationId xmlns:a16="http://schemas.microsoft.com/office/drawing/2014/main" id="{DD239442-CE70-4C13-B7EB-14CAFED76151}"/>
                </a:ext>
              </a:extLst>
            </p:cNvPr>
            <p:cNvGrpSpPr/>
            <p:nvPr/>
          </p:nvGrpSpPr>
          <p:grpSpPr>
            <a:xfrm rot="21207834">
              <a:off x="1350054" y="2924169"/>
              <a:ext cx="473123" cy="502844"/>
              <a:chOff x="1119690" y="3521996"/>
              <a:chExt cx="841834" cy="894717"/>
            </a:xfrm>
          </p:grpSpPr>
          <p:sp>
            <p:nvSpPr>
              <p:cNvPr id="715" name="フリーフォーム: 図形 714">
                <a:extLst>
                  <a:ext uri="{FF2B5EF4-FFF2-40B4-BE49-F238E27FC236}">
                    <a16:creationId xmlns:a16="http://schemas.microsoft.com/office/drawing/2014/main" id="{322483AD-D8D7-4760-AE9A-137755BA1BCA}"/>
                  </a:ext>
                </a:extLst>
              </p:cNvPr>
              <p:cNvSpPr/>
              <p:nvPr/>
            </p:nvSpPr>
            <p:spPr>
              <a:xfrm>
                <a:off x="1163122" y="3521996"/>
                <a:ext cx="798402" cy="828549"/>
              </a:xfrm>
              <a:custGeom>
                <a:avLst/>
                <a:gdLst>
                  <a:gd name="connsiteX0" fmla="*/ 374988 w 798402"/>
                  <a:gd name="connsiteY0" fmla="*/ 0 h 828549"/>
                  <a:gd name="connsiteX1" fmla="*/ 749976 w 798402"/>
                  <a:gd name="connsiteY1" fmla="*/ 376350 h 828549"/>
                  <a:gd name="connsiteX2" fmla="*/ 720508 w 798402"/>
                  <a:gd name="connsiteY2" fmla="*/ 522843 h 828549"/>
                  <a:gd name="connsiteX3" fmla="*/ 718489 w 798402"/>
                  <a:gd name="connsiteY3" fmla="*/ 526576 h 828549"/>
                  <a:gd name="connsiteX4" fmla="*/ 742355 w 798402"/>
                  <a:gd name="connsiteY4" fmla="*/ 542735 h 828549"/>
                  <a:gd name="connsiteX5" fmla="*/ 798402 w 798402"/>
                  <a:gd name="connsiteY5" fmla="*/ 645230 h 828549"/>
                  <a:gd name="connsiteX6" fmla="*/ 470229 w 798402"/>
                  <a:gd name="connsiteY6" fmla="*/ 828549 h 828549"/>
                  <a:gd name="connsiteX7" fmla="*/ 148723 w 798402"/>
                  <a:gd name="connsiteY7" fmla="*/ 682176 h 828549"/>
                  <a:gd name="connsiteX8" fmla="*/ 147132 w 798402"/>
                  <a:gd name="connsiteY8" fmla="*/ 673357 h 828549"/>
                  <a:gd name="connsiteX9" fmla="*/ 109831 w 798402"/>
                  <a:gd name="connsiteY9" fmla="*/ 642470 h 828549"/>
                  <a:gd name="connsiteX10" fmla="*/ 0 w 798402"/>
                  <a:gd name="connsiteY10" fmla="*/ 376350 h 828549"/>
                  <a:gd name="connsiteX11" fmla="*/ 7619 w 798402"/>
                  <a:gd name="connsiteY11" fmla="*/ 300502 h 828549"/>
                  <a:gd name="connsiteX12" fmla="*/ 10158 w 798402"/>
                  <a:gd name="connsiteY12" fmla="*/ 292292 h 828549"/>
                  <a:gd name="connsiteX13" fmla="*/ 9260 w 798402"/>
                  <a:gd name="connsiteY13" fmla="*/ 283353 h 828549"/>
                  <a:gd name="connsiteX14" fmla="*/ 221092 w 798402"/>
                  <a:gd name="connsiteY14" fmla="*/ 22500 h 828549"/>
                  <a:gd name="connsiteX15" fmla="*/ 266477 w 798402"/>
                  <a:gd name="connsiteY15" fmla="*/ 17908 h 828549"/>
                  <a:gd name="connsiteX16" fmla="*/ 299415 w 798402"/>
                  <a:gd name="connsiteY16" fmla="*/ 7646 h 828549"/>
                  <a:gd name="connsiteX17" fmla="*/ 374988 w 798402"/>
                  <a:gd name="connsiteY17" fmla="*/ 0 h 8285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798402" h="828549">
                    <a:moveTo>
                      <a:pt x="374988" y="0"/>
                    </a:moveTo>
                    <a:cubicBezTo>
                      <a:pt x="582088" y="0"/>
                      <a:pt x="749976" y="168498"/>
                      <a:pt x="749976" y="376350"/>
                    </a:cubicBezTo>
                    <a:cubicBezTo>
                      <a:pt x="749976" y="428313"/>
                      <a:pt x="739483" y="477817"/>
                      <a:pt x="720508" y="522843"/>
                    </a:cubicBezTo>
                    <a:lnTo>
                      <a:pt x="718489" y="526576"/>
                    </a:lnTo>
                    <a:lnTo>
                      <a:pt x="742355" y="542735"/>
                    </a:lnTo>
                    <a:cubicBezTo>
                      <a:pt x="777740" y="571992"/>
                      <a:pt x="798402" y="607263"/>
                      <a:pt x="798402" y="645230"/>
                    </a:cubicBezTo>
                    <a:cubicBezTo>
                      <a:pt x="798402" y="746475"/>
                      <a:pt x="651474" y="828549"/>
                      <a:pt x="470229" y="828549"/>
                    </a:cubicBezTo>
                    <a:cubicBezTo>
                      <a:pt x="311640" y="828549"/>
                      <a:pt x="179324" y="765711"/>
                      <a:pt x="148723" y="682176"/>
                    </a:cubicBezTo>
                    <a:lnTo>
                      <a:pt x="147132" y="673357"/>
                    </a:lnTo>
                    <a:lnTo>
                      <a:pt x="109831" y="642470"/>
                    </a:lnTo>
                    <a:cubicBezTo>
                      <a:pt x="41972" y="574364"/>
                      <a:pt x="0" y="480277"/>
                      <a:pt x="0" y="376350"/>
                    </a:cubicBezTo>
                    <a:cubicBezTo>
                      <a:pt x="0" y="350369"/>
                      <a:pt x="2623" y="325002"/>
                      <a:pt x="7619" y="300502"/>
                    </a:cubicBezTo>
                    <a:lnTo>
                      <a:pt x="10158" y="292292"/>
                    </a:lnTo>
                    <a:lnTo>
                      <a:pt x="9260" y="283353"/>
                    </a:lnTo>
                    <a:cubicBezTo>
                      <a:pt x="9260" y="154682"/>
                      <a:pt x="100200" y="47328"/>
                      <a:pt x="221092" y="22500"/>
                    </a:cubicBezTo>
                    <a:lnTo>
                      <a:pt x="266477" y="17908"/>
                    </a:lnTo>
                    <a:lnTo>
                      <a:pt x="299415" y="7646"/>
                    </a:lnTo>
                    <a:cubicBezTo>
                      <a:pt x="323826" y="2633"/>
                      <a:pt x="349101" y="0"/>
                      <a:pt x="374988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6" name="フリーフォーム: 図形 715">
                <a:extLst>
                  <a:ext uri="{FF2B5EF4-FFF2-40B4-BE49-F238E27FC236}">
                    <a16:creationId xmlns:a16="http://schemas.microsoft.com/office/drawing/2014/main" id="{A0014735-74A3-4E19-9B60-41333DCEDCE8}"/>
                  </a:ext>
                </a:extLst>
              </p:cNvPr>
              <p:cNvSpPr/>
              <p:nvPr/>
            </p:nvSpPr>
            <p:spPr>
              <a:xfrm>
                <a:off x="1119690" y="3601581"/>
                <a:ext cx="704423" cy="773194"/>
              </a:xfrm>
              <a:custGeom>
                <a:avLst/>
                <a:gdLst>
                  <a:gd name="connsiteX0" fmla="*/ 367044 w 704423"/>
                  <a:gd name="connsiteY0" fmla="*/ 0 h 773194"/>
                  <a:gd name="connsiteX1" fmla="*/ 704423 w 704423"/>
                  <a:gd name="connsiteY1" fmla="*/ 386597 h 773194"/>
                  <a:gd name="connsiteX2" fmla="*/ 367044 w 704423"/>
                  <a:gd name="connsiteY2" fmla="*/ 773194 h 773194"/>
                  <a:gd name="connsiteX3" fmla="*/ 206229 w 704423"/>
                  <a:gd name="connsiteY3" fmla="*/ 726534 h 773194"/>
                  <a:gd name="connsiteX4" fmla="*/ 153179 w 704423"/>
                  <a:gd name="connsiteY4" fmla="*/ 683334 h 773194"/>
                  <a:gd name="connsiteX5" fmla="*/ 166529 w 704423"/>
                  <a:gd name="connsiteY5" fmla="*/ 615402 h 773194"/>
                  <a:gd name="connsiteX6" fmla="*/ 105073 w 704423"/>
                  <a:gd name="connsiteY6" fmla="*/ 626286 h 773194"/>
                  <a:gd name="connsiteX7" fmla="*/ 87284 w 704423"/>
                  <a:gd name="connsiteY7" fmla="*/ 602747 h 773194"/>
                  <a:gd name="connsiteX8" fmla="*/ 67610 w 704423"/>
                  <a:gd name="connsiteY8" fmla="*/ 561213 h 773194"/>
                  <a:gd name="connsiteX9" fmla="*/ 42946 w 704423"/>
                  <a:gd name="connsiteY9" fmla="*/ 563273 h 773194"/>
                  <a:gd name="connsiteX10" fmla="*/ 117 w 704423"/>
                  <a:gd name="connsiteY10" fmla="*/ 546969 h 773194"/>
                  <a:gd name="connsiteX11" fmla="*/ 19484 w 704423"/>
                  <a:gd name="connsiteY11" fmla="*/ 490926 h 773194"/>
                  <a:gd name="connsiteX12" fmla="*/ 36326 w 704423"/>
                  <a:gd name="connsiteY12" fmla="*/ 462310 h 773194"/>
                  <a:gd name="connsiteX13" fmla="*/ 29665 w 704423"/>
                  <a:gd name="connsiteY13" fmla="*/ 386597 h 773194"/>
                  <a:gd name="connsiteX14" fmla="*/ 367044 w 704423"/>
                  <a:gd name="connsiteY14" fmla="*/ 0 h 773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04423" h="773194">
                    <a:moveTo>
                      <a:pt x="367044" y="0"/>
                    </a:moveTo>
                    <a:cubicBezTo>
                      <a:pt x="553373" y="0"/>
                      <a:pt x="704423" y="173085"/>
                      <a:pt x="704423" y="386597"/>
                    </a:cubicBezTo>
                    <a:cubicBezTo>
                      <a:pt x="704423" y="600109"/>
                      <a:pt x="553373" y="773194"/>
                      <a:pt x="367044" y="773194"/>
                    </a:cubicBezTo>
                    <a:cubicBezTo>
                      <a:pt x="308816" y="773194"/>
                      <a:pt x="254034" y="756292"/>
                      <a:pt x="206229" y="726534"/>
                    </a:cubicBezTo>
                    <a:lnTo>
                      <a:pt x="153179" y="683334"/>
                    </a:lnTo>
                    <a:lnTo>
                      <a:pt x="166529" y="615402"/>
                    </a:lnTo>
                    <a:lnTo>
                      <a:pt x="105073" y="626286"/>
                    </a:lnTo>
                    <a:lnTo>
                      <a:pt x="87284" y="602747"/>
                    </a:lnTo>
                    <a:lnTo>
                      <a:pt x="67610" y="561213"/>
                    </a:lnTo>
                    <a:lnTo>
                      <a:pt x="42946" y="563273"/>
                    </a:lnTo>
                    <a:cubicBezTo>
                      <a:pt x="20202" y="563273"/>
                      <a:pt x="-1803" y="565990"/>
                      <a:pt x="117" y="546969"/>
                    </a:cubicBezTo>
                    <a:cubicBezTo>
                      <a:pt x="1078" y="537459"/>
                      <a:pt x="8979" y="513004"/>
                      <a:pt x="19484" y="490926"/>
                    </a:cubicBezTo>
                    <a:lnTo>
                      <a:pt x="36326" y="462310"/>
                    </a:lnTo>
                    <a:lnTo>
                      <a:pt x="29665" y="386597"/>
                    </a:lnTo>
                    <a:cubicBezTo>
                      <a:pt x="29665" y="173085"/>
                      <a:pt x="180715" y="0"/>
                      <a:pt x="367044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7" name="フリーフォーム: 図形 716">
                <a:extLst>
                  <a:ext uri="{FF2B5EF4-FFF2-40B4-BE49-F238E27FC236}">
                    <a16:creationId xmlns:a16="http://schemas.microsoft.com/office/drawing/2014/main" id="{7055CA5D-3B0F-4B43-B6AF-0C4536510B03}"/>
                  </a:ext>
                </a:extLst>
              </p:cNvPr>
              <p:cNvSpPr/>
              <p:nvPr/>
            </p:nvSpPr>
            <p:spPr>
              <a:xfrm rot="20557395" flipH="1">
                <a:off x="1515073" y="3529632"/>
                <a:ext cx="336005" cy="778198"/>
              </a:xfrm>
              <a:custGeom>
                <a:avLst/>
                <a:gdLst>
                  <a:gd name="connsiteX0" fmla="*/ 268288 w 336005"/>
                  <a:gd name="connsiteY0" fmla="*/ 7905 h 778198"/>
                  <a:gd name="connsiteX1" fmla="*/ 0 w 336005"/>
                  <a:gd name="connsiteY1" fmla="*/ 389099 h 778198"/>
                  <a:gd name="connsiteX2" fmla="*/ 57385 w 336005"/>
                  <a:gd name="connsiteY2" fmla="*/ 606648 h 778198"/>
                  <a:gd name="connsiteX3" fmla="*/ 82760 w 336005"/>
                  <a:gd name="connsiteY3" fmla="*/ 642263 h 778198"/>
                  <a:gd name="connsiteX4" fmla="*/ 89562 w 336005"/>
                  <a:gd name="connsiteY4" fmla="*/ 629008 h 778198"/>
                  <a:gd name="connsiteX5" fmla="*/ 135657 w 336005"/>
                  <a:gd name="connsiteY5" fmla="*/ 699817 h 778198"/>
                  <a:gd name="connsiteX6" fmla="*/ 148142 w 336005"/>
                  <a:gd name="connsiteY6" fmla="*/ 711746 h 778198"/>
                  <a:gd name="connsiteX7" fmla="*/ 336005 w 336005"/>
                  <a:gd name="connsiteY7" fmla="*/ 778198 h 778198"/>
                  <a:gd name="connsiteX8" fmla="*/ 336005 w 336005"/>
                  <a:gd name="connsiteY8" fmla="*/ 0 h 778198"/>
                  <a:gd name="connsiteX9" fmla="*/ 268288 w 336005"/>
                  <a:gd name="connsiteY9" fmla="*/ 7905 h 778198"/>
                  <a:gd name="connsiteX0" fmla="*/ 268288 w 336005"/>
                  <a:gd name="connsiteY0" fmla="*/ 7905 h 778198"/>
                  <a:gd name="connsiteX1" fmla="*/ 0 w 336005"/>
                  <a:gd name="connsiteY1" fmla="*/ 389099 h 778198"/>
                  <a:gd name="connsiteX2" fmla="*/ 57385 w 336005"/>
                  <a:gd name="connsiteY2" fmla="*/ 606648 h 778198"/>
                  <a:gd name="connsiteX3" fmla="*/ 82760 w 336005"/>
                  <a:gd name="connsiteY3" fmla="*/ 642263 h 778198"/>
                  <a:gd name="connsiteX4" fmla="*/ 135657 w 336005"/>
                  <a:gd name="connsiteY4" fmla="*/ 699817 h 778198"/>
                  <a:gd name="connsiteX5" fmla="*/ 148142 w 336005"/>
                  <a:gd name="connsiteY5" fmla="*/ 711746 h 778198"/>
                  <a:gd name="connsiteX6" fmla="*/ 336005 w 336005"/>
                  <a:gd name="connsiteY6" fmla="*/ 778198 h 778198"/>
                  <a:gd name="connsiteX7" fmla="*/ 336005 w 336005"/>
                  <a:gd name="connsiteY7" fmla="*/ 0 h 778198"/>
                  <a:gd name="connsiteX8" fmla="*/ 268288 w 336005"/>
                  <a:gd name="connsiteY8" fmla="*/ 7905 h 778198"/>
                  <a:gd name="connsiteX0" fmla="*/ 268288 w 336005"/>
                  <a:gd name="connsiteY0" fmla="*/ 7905 h 778198"/>
                  <a:gd name="connsiteX1" fmla="*/ 0 w 336005"/>
                  <a:gd name="connsiteY1" fmla="*/ 389099 h 778198"/>
                  <a:gd name="connsiteX2" fmla="*/ 57385 w 336005"/>
                  <a:gd name="connsiteY2" fmla="*/ 606648 h 778198"/>
                  <a:gd name="connsiteX3" fmla="*/ 135657 w 336005"/>
                  <a:gd name="connsiteY3" fmla="*/ 699817 h 778198"/>
                  <a:gd name="connsiteX4" fmla="*/ 148142 w 336005"/>
                  <a:gd name="connsiteY4" fmla="*/ 711746 h 778198"/>
                  <a:gd name="connsiteX5" fmla="*/ 336005 w 336005"/>
                  <a:gd name="connsiteY5" fmla="*/ 778198 h 778198"/>
                  <a:gd name="connsiteX6" fmla="*/ 336005 w 336005"/>
                  <a:gd name="connsiteY6" fmla="*/ 0 h 778198"/>
                  <a:gd name="connsiteX7" fmla="*/ 268288 w 336005"/>
                  <a:gd name="connsiteY7" fmla="*/ 7905 h 778198"/>
                  <a:gd name="connsiteX0" fmla="*/ 135657 w 336005"/>
                  <a:gd name="connsiteY0" fmla="*/ 699817 h 791257"/>
                  <a:gd name="connsiteX1" fmla="*/ 148142 w 336005"/>
                  <a:gd name="connsiteY1" fmla="*/ 711746 h 791257"/>
                  <a:gd name="connsiteX2" fmla="*/ 336005 w 336005"/>
                  <a:gd name="connsiteY2" fmla="*/ 778198 h 791257"/>
                  <a:gd name="connsiteX3" fmla="*/ 336005 w 336005"/>
                  <a:gd name="connsiteY3" fmla="*/ 0 h 791257"/>
                  <a:gd name="connsiteX4" fmla="*/ 268288 w 336005"/>
                  <a:gd name="connsiteY4" fmla="*/ 7905 h 791257"/>
                  <a:gd name="connsiteX5" fmla="*/ 0 w 336005"/>
                  <a:gd name="connsiteY5" fmla="*/ 389099 h 791257"/>
                  <a:gd name="connsiteX6" fmla="*/ 57385 w 336005"/>
                  <a:gd name="connsiteY6" fmla="*/ 606648 h 791257"/>
                  <a:gd name="connsiteX7" fmla="*/ 227097 w 336005"/>
                  <a:gd name="connsiteY7" fmla="*/ 791257 h 791257"/>
                  <a:gd name="connsiteX0" fmla="*/ 135657 w 336005"/>
                  <a:gd name="connsiteY0" fmla="*/ 699817 h 778198"/>
                  <a:gd name="connsiteX1" fmla="*/ 148142 w 336005"/>
                  <a:gd name="connsiteY1" fmla="*/ 711746 h 778198"/>
                  <a:gd name="connsiteX2" fmla="*/ 336005 w 336005"/>
                  <a:gd name="connsiteY2" fmla="*/ 778198 h 778198"/>
                  <a:gd name="connsiteX3" fmla="*/ 336005 w 336005"/>
                  <a:gd name="connsiteY3" fmla="*/ 0 h 778198"/>
                  <a:gd name="connsiteX4" fmla="*/ 268288 w 336005"/>
                  <a:gd name="connsiteY4" fmla="*/ 7905 h 778198"/>
                  <a:gd name="connsiteX5" fmla="*/ 0 w 336005"/>
                  <a:gd name="connsiteY5" fmla="*/ 389099 h 778198"/>
                  <a:gd name="connsiteX6" fmla="*/ 57385 w 336005"/>
                  <a:gd name="connsiteY6" fmla="*/ 606648 h 778198"/>
                  <a:gd name="connsiteX0" fmla="*/ 148142 w 336005"/>
                  <a:gd name="connsiteY0" fmla="*/ 711746 h 778198"/>
                  <a:gd name="connsiteX1" fmla="*/ 336005 w 336005"/>
                  <a:gd name="connsiteY1" fmla="*/ 778198 h 778198"/>
                  <a:gd name="connsiteX2" fmla="*/ 336005 w 336005"/>
                  <a:gd name="connsiteY2" fmla="*/ 0 h 778198"/>
                  <a:gd name="connsiteX3" fmla="*/ 268288 w 336005"/>
                  <a:gd name="connsiteY3" fmla="*/ 7905 h 778198"/>
                  <a:gd name="connsiteX4" fmla="*/ 0 w 336005"/>
                  <a:gd name="connsiteY4" fmla="*/ 389099 h 778198"/>
                  <a:gd name="connsiteX5" fmla="*/ 57385 w 336005"/>
                  <a:gd name="connsiteY5" fmla="*/ 606648 h 778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36005" h="778198">
                    <a:moveTo>
                      <a:pt x="148142" y="711746"/>
                    </a:moveTo>
                    <a:cubicBezTo>
                      <a:pt x="201768" y="753700"/>
                      <a:pt x="266416" y="778198"/>
                      <a:pt x="336005" y="778198"/>
                    </a:cubicBezTo>
                    <a:cubicBezTo>
                      <a:pt x="266246" y="525088"/>
                      <a:pt x="266246" y="253110"/>
                      <a:pt x="336005" y="0"/>
                    </a:cubicBezTo>
                    <a:cubicBezTo>
                      <a:pt x="312809" y="0"/>
                      <a:pt x="290161" y="2722"/>
                      <a:pt x="268288" y="7905"/>
                    </a:cubicBezTo>
                    <a:cubicBezTo>
                      <a:pt x="115177" y="44187"/>
                      <a:pt x="0" y="201068"/>
                      <a:pt x="0" y="389099"/>
                    </a:cubicBezTo>
                    <a:cubicBezTo>
                      <a:pt x="0" y="469684"/>
                      <a:pt x="21155" y="544547"/>
                      <a:pt x="57385" y="606648"/>
                    </a:cubicBezTo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8" name="フリーフォーム: 図形 717">
                <a:extLst>
                  <a:ext uri="{FF2B5EF4-FFF2-40B4-BE49-F238E27FC236}">
                    <a16:creationId xmlns:a16="http://schemas.microsoft.com/office/drawing/2014/main" id="{C2377BDB-8C5B-4CD2-95AA-9BED2728CF1E}"/>
                  </a:ext>
                </a:extLst>
              </p:cNvPr>
              <p:cNvSpPr/>
              <p:nvPr/>
            </p:nvSpPr>
            <p:spPr>
              <a:xfrm rot="900000" flipH="1">
                <a:off x="1574404" y="3888603"/>
                <a:ext cx="149914" cy="261682"/>
              </a:xfrm>
              <a:custGeom>
                <a:avLst/>
                <a:gdLst>
                  <a:gd name="connsiteX0" fmla="*/ 148373 w 149914"/>
                  <a:gd name="connsiteY0" fmla="*/ 10282 h 261682"/>
                  <a:gd name="connsiteX1" fmla="*/ 106801 w 149914"/>
                  <a:gd name="connsiteY1" fmla="*/ 0 h 261682"/>
                  <a:gd name="connsiteX2" fmla="*/ 0 w 149914"/>
                  <a:gd name="connsiteY2" fmla="*/ 130841 h 261682"/>
                  <a:gd name="connsiteX3" fmla="*/ 106801 w 149914"/>
                  <a:gd name="connsiteY3" fmla="*/ 261682 h 261682"/>
                  <a:gd name="connsiteX4" fmla="*/ 133504 w 149914"/>
                  <a:gd name="connsiteY4" fmla="*/ 255077 h 261682"/>
                  <a:gd name="connsiteX5" fmla="*/ 125740 w 149914"/>
                  <a:gd name="connsiteY5" fmla="*/ 164532 h 261682"/>
                  <a:gd name="connsiteX6" fmla="*/ 134133 w 149914"/>
                  <a:gd name="connsiteY6" fmla="*/ 66663 h 261682"/>
                  <a:gd name="connsiteX7" fmla="*/ 149914 w 149914"/>
                  <a:gd name="connsiteY7" fmla="*/ 11556 h 261682"/>
                  <a:gd name="connsiteX0" fmla="*/ 125740 w 217180"/>
                  <a:gd name="connsiteY0" fmla="*/ 164532 h 261682"/>
                  <a:gd name="connsiteX1" fmla="*/ 134133 w 217180"/>
                  <a:gd name="connsiteY1" fmla="*/ 66663 h 261682"/>
                  <a:gd name="connsiteX2" fmla="*/ 149914 w 217180"/>
                  <a:gd name="connsiteY2" fmla="*/ 11556 h 261682"/>
                  <a:gd name="connsiteX3" fmla="*/ 148373 w 217180"/>
                  <a:gd name="connsiteY3" fmla="*/ 10282 h 261682"/>
                  <a:gd name="connsiteX4" fmla="*/ 106801 w 217180"/>
                  <a:gd name="connsiteY4" fmla="*/ 0 h 261682"/>
                  <a:gd name="connsiteX5" fmla="*/ 0 w 217180"/>
                  <a:gd name="connsiteY5" fmla="*/ 130841 h 261682"/>
                  <a:gd name="connsiteX6" fmla="*/ 106801 w 217180"/>
                  <a:gd name="connsiteY6" fmla="*/ 261682 h 261682"/>
                  <a:gd name="connsiteX7" fmla="*/ 133504 w 217180"/>
                  <a:gd name="connsiteY7" fmla="*/ 255077 h 261682"/>
                  <a:gd name="connsiteX8" fmla="*/ 217180 w 217180"/>
                  <a:gd name="connsiteY8" fmla="*/ 255972 h 261682"/>
                  <a:gd name="connsiteX0" fmla="*/ 134133 w 217180"/>
                  <a:gd name="connsiteY0" fmla="*/ 66663 h 261682"/>
                  <a:gd name="connsiteX1" fmla="*/ 149914 w 217180"/>
                  <a:gd name="connsiteY1" fmla="*/ 11556 h 261682"/>
                  <a:gd name="connsiteX2" fmla="*/ 148373 w 217180"/>
                  <a:gd name="connsiteY2" fmla="*/ 10282 h 261682"/>
                  <a:gd name="connsiteX3" fmla="*/ 106801 w 217180"/>
                  <a:gd name="connsiteY3" fmla="*/ 0 h 261682"/>
                  <a:gd name="connsiteX4" fmla="*/ 0 w 217180"/>
                  <a:gd name="connsiteY4" fmla="*/ 130841 h 261682"/>
                  <a:gd name="connsiteX5" fmla="*/ 106801 w 217180"/>
                  <a:gd name="connsiteY5" fmla="*/ 261682 h 261682"/>
                  <a:gd name="connsiteX6" fmla="*/ 133504 w 217180"/>
                  <a:gd name="connsiteY6" fmla="*/ 255077 h 261682"/>
                  <a:gd name="connsiteX7" fmla="*/ 217180 w 217180"/>
                  <a:gd name="connsiteY7" fmla="*/ 255972 h 261682"/>
                  <a:gd name="connsiteX0" fmla="*/ 149914 w 217180"/>
                  <a:gd name="connsiteY0" fmla="*/ 11556 h 261682"/>
                  <a:gd name="connsiteX1" fmla="*/ 148373 w 217180"/>
                  <a:gd name="connsiteY1" fmla="*/ 10282 h 261682"/>
                  <a:gd name="connsiteX2" fmla="*/ 106801 w 217180"/>
                  <a:gd name="connsiteY2" fmla="*/ 0 h 261682"/>
                  <a:gd name="connsiteX3" fmla="*/ 0 w 217180"/>
                  <a:gd name="connsiteY3" fmla="*/ 130841 h 261682"/>
                  <a:gd name="connsiteX4" fmla="*/ 106801 w 217180"/>
                  <a:gd name="connsiteY4" fmla="*/ 261682 h 261682"/>
                  <a:gd name="connsiteX5" fmla="*/ 133504 w 217180"/>
                  <a:gd name="connsiteY5" fmla="*/ 255077 h 261682"/>
                  <a:gd name="connsiteX6" fmla="*/ 217180 w 217180"/>
                  <a:gd name="connsiteY6" fmla="*/ 255972 h 261682"/>
                  <a:gd name="connsiteX0" fmla="*/ 149914 w 149914"/>
                  <a:gd name="connsiteY0" fmla="*/ 11556 h 261682"/>
                  <a:gd name="connsiteX1" fmla="*/ 148373 w 149914"/>
                  <a:gd name="connsiteY1" fmla="*/ 10282 h 261682"/>
                  <a:gd name="connsiteX2" fmla="*/ 106801 w 149914"/>
                  <a:gd name="connsiteY2" fmla="*/ 0 h 261682"/>
                  <a:gd name="connsiteX3" fmla="*/ 0 w 149914"/>
                  <a:gd name="connsiteY3" fmla="*/ 130841 h 261682"/>
                  <a:gd name="connsiteX4" fmla="*/ 106801 w 149914"/>
                  <a:gd name="connsiteY4" fmla="*/ 261682 h 261682"/>
                  <a:gd name="connsiteX5" fmla="*/ 133504 w 149914"/>
                  <a:gd name="connsiteY5" fmla="*/ 255077 h 261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9914" h="261682">
                    <a:moveTo>
                      <a:pt x="149914" y="11556"/>
                    </a:moveTo>
                    <a:lnTo>
                      <a:pt x="148373" y="10282"/>
                    </a:lnTo>
                    <a:cubicBezTo>
                      <a:pt x="135595" y="3661"/>
                      <a:pt x="121547" y="0"/>
                      <a:pt x="106801" y="0"/>
                    </a:cubicBezTo>
                    <a:cubicBezTo>
                      <a:pt x="47816" y="0"/>
                      <a:pt x="0" y="58580"/>
                      <a:pt x="0" y="130841"/>
                    </a:cubicBezTo>
                    <a:cubicBezTo>
                      <a:pt x="0" y="203102"/>
                      <a:pt x="47816" y="261682"/>
                      <a:pt x="106801" y="261682"/>
                    </a:cubicBezTo>
                    <a:lnTo>
                      <a:pt x="133504" y="255077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9" name="月 718">
                <a:extLst>
                  <a:ext uri="{FF2B5EF4-FFF2-40B4-BE49-F238E27FC236}">
                    <a16:creationId xmlns:a16="http://schemas.microsoft.com/office/drawing/2014/main" id="{D0F94250-2CBA-4580-85BB-3FE844FD6A37}"/>
                  </a:ext>
                </a:extLst>
              </p:cNvPr>
              <p:cNvSpPr/>
              <p:nvPr/>
            </p:nvSpPr>
            <p:spPr>
              <a:xfrm flipH="1">
                <a:off x="1465539" y="3717274"/>
                <a:ext cx="98486" cy="699439"/>
              </a:xfrm>
              <a:prstGeom prst="moon">
                <a:avLst>
                  <a:gd name="adj" fmla="val 57905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20" name="グループ化 719">
                <a:extLst>
                  <a:ext uri="{FF2B5EF4-FFF2-40B4-BE49-F238E27FC236}">
                    <a16:creationId xmlns:a16="http://schemas.microsoft.com/office/drawing/2014/main" id="{CA3A4675-8F4F-4428-8E24-7259FAF7C107}"/>
                  </a:ext>
                </a:extLst>
              </p:cNvPr>
              <p:cNvGrpSpPr/>
              <p:nvPr/>
            </p:nvGrpSpPr>
            <p:grpSpPr>
              <a:xfrm rot="757395">
                <a:off x="1338708" y="3580000"/>
                <a:ext cx="282858" cy="500022"/>
                <a:chOff x="1605081" y="627615"/>
                <a:chExt cx="282858" cy="500022"/>
              </a:xfrm>
            </p:grpSpPr>
            <p:sp>
              <p:nvSpPr>
                <p:cNvPr id="723" name="月 722">
                  <a:extLst>
                    <a:ext uri="{FF2B5EF4-FFF2-40B4-BE49-F238E27FC236}">
                      <a16:creationId xmlns:a16="http://schemas.microsoft.com/office/drawing/2014/main" id="{A7A7042B-9D8A-4128-A1A8-657D57F35B5B}"/>
                    </a:ext>
                  </a:extLst>
                </p:cNvPr>
                <p:cNvSpPr/>
                <p:nvPr/>
              </p:nvSpPr>
              <p:spPr>
                <a:xfrm rot="19800000" flipH="1">
                  <a:off x="1730656" y="627615"/>
                  <a:ext cx="157283" cy="500022"/>
                </a:xfrm>
                <a:prstGeom prst="moon">
                  <a:avLst>
                    <a:gd name="adj" fmla="val 5150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24" name="月 723">
                  <a:extLst>
                    <a:ext uri="{FF2B5EF4-FFF2-40B4-BE49-F238E27FC236}">
                      <a16:creationId xmlns:a16="http://schemas.microsoft.com/office/drawing/2014/main" id="{C2526B73-9AF6-486D-8A92-168E5C0F7985}"/>
                    </a:ext>
                  </a:extLst>
                </p:cNvPr>
                <p:cNvSpPr/>
                <p:nvPr/>
              </p:nvSpPr>
              <p:spPr>
                <a:xfrm rot="19800000" flipH="1">
                  <a:off x="1663521" y="632184"/>
                  <a:ext cx="125049" cy="419886"/>
                </a:xfrm>
                <a:prstGeom prst="moon">
                  <a:avLst>
                    <a:gd name="adj" fmla="val 68666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25" name="月 724">
                  <a:extLst>
                    <a:ext uri="{FF2B5EF4-FFF2-40B4-BE49-F238E27FC236}">
                      <a16:creationId xmlns:a16="http://schemas.microsoft.com/office/drawing/2014/main" id="{939F8249-CA1D-45FD-B568-6B2405EFEA71}"/>
                    </a:ext>
                  </a:extLst>
                </p:cNvPr>
                <p:cNvSpPr/>
                <p:nvPr/>
              </p:nvSpPr>
              <p:spPr>
                <a:xfrm rot="19800000" flipH="1">
                  <a:off x="1605081" y="643189"/>
                  <a:ext cx="104769" cy="312070"/>
                </a:xfrm>
                <a:prstGeom prst="moon">
                  <a:avLst>
                    <a:gd name="adj" fmla="val 68666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721" name="月 720">
                <a:extLst>
                  <a:ext uri="{FF2B5EF4-FFF2-40B4-BE49-F238E27FC236}">
                    <a16:creationId xmlns:a16="http://schemas.microsoft.com/office/drawing/2014/main" id="{E173482C-753A-4B94-8DF5-787CD8AFD432}"/>
                  </a:ext>
                </a:extLst>
              </p:cNvPr>
              <p:cNvSpPr/>
              <p:nvPr/>
            </p:nvSpPr>
            <p:spPr>
              <a:xfrm rot="16200000" flipH="1">
                <a:off x="1253165" y="3770787"/>
                <a:ext cx="51151" cy="195526"/>
              </a:xfrm>
              <a:prstGeom prst="moon">
                <a:avLst/>
              </a:prstGeom>
              <a:solidFill>
                <a:srgbClr val="CC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2" name="月 721">
                <a:extLst>
                  <a:ext uri="{FF2B5EF4-FFF2-40B4-BE49-F238E27FC236}">
                    <a16:creationId xmlns:a16="http://schemas.microsoft.com/office/drawing/2014/main" id="{5A36AD5A-91CC-41A0-8EC5-9F4552517E82}"/>
                  </a:ext>
                </a:extLst>
              </p:cNvPr>
              <p:cNvSpPr/>
              <p:nvPr/>
            </p:nvSpPr>
            <p:spPr>
              <a:xfrm rot="5273348" flipH="1">
                <a:off x="1260096" y="3896205"/>
                <a:ext cx="51152" cy="195525"/>
              </a:xfrm>
              <a:prstGeom prst="moon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692" name="フリーフォーム: 図形 691">
              <a:extLst>
                <a:ext uri="{FF2B5EF4-FFF2-40B4-BE49-F238E27FC236}">
                  <a16:creationId xmlns:a16="http://schemas.microsoft.com/office/drawing/2014/main" id="{2EBAFBB4-9540-4593-BC14-38346880F19E}"/>
                </a:ext>
              </a:extLst>
            </p:cNvPr>
            <p:cNvSpPr/>
            <p:nvPr/>
          </p:nvSpPr>
          <p:spPr bwMode="auto">
            <a:xfrm>
              <a:off x="693169" y="3559323"/>
              <a:ext cx="422373" cy="214714"/>
            </a:xfrm>
            <a:custGeom>
              <a:avLst/>
              <a:gdLst>
                <a:gd name="connsiteX0" fmla="*/ 633622 w 1267244"/>
                <a:gd name="connsiteY0" fmla="*/ 0 h 644205"/>
                <a:gd name="connsiteX1" fmla="*/ 1267244 w 1267244"/>
                <a:gd name="connsiteY1" fmla="*/ 291940 h 644205"/>
                <a:gd name="connsiteX2" fmla="*/ 1267244 w 1267244"/>
                <a:gd name="connsiteY2" fmla="*/ 317340 h 644205"/>
                <a:gd name="connsiteX3" fmla="*/ 1267244 w 1267244"/>
                <a:gd name="connsiteY3" fmla="*/ 326865 h 644205"/>
                <a:gd name="connsiteX4" fmla="*/ 1267244 w 1267244"/>
                <a:gd name="connsiteY4" fmla="*/ 352265 h 644205"/>
                <a:gd name="connsiteX5" fmla="*/ 633622 w 1267244"/>
                <a:gd name="connsiteY5" fmla="*/ 644205 h 644205"/>
                <a:gd name="connsiteX6" fmla="*/ 0 w 1267244"/>
                <a:gd name="connsiteY6" fmla="*/ 352265 h 644205"/>
                <a:gd name="connsiteX7" fmla="*/ 0 w 1267244"/>
                <a:gd name="connsiteY7" fmla="*/ 326865 h 644205"/>
                <a:gd name="connsiteX8" fmla="*/ 0 w 1267244"/>
                <a:gd name="connsiteY8" fmla="*/ 317340 h 644205"/>
                <a:gd name="connsiteX9" fmla="*/ 0 w 1267244"/>
                <a:gd name="connsiteY9" fmla="*/ 291940 h 644205"/>
                <a:gd name="connsiteX10" fmla="*/ 633622 w 1267244"/>
                <a:gd name="connsiteY10" fmla="*/ 0 h 644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67244" h="644205">
                  <a:moveTo>
                    <a:pt x="633622" y="0"/>
                  </a:moveTo>
                  <a:cubicBezTo>
                    <a:pt x="983562" y="0"/>
                    <a:pt x="1267244" y="130706"/>
                    <a:pt x="1267244" y="291940"/>
                  </a:cubicBezTo>
                  <a:lnTo>
                    <a:pt x="1267244" y="317340"/>
                  </a:lnTo>
                  <a:lnTo>
                    <a:pt x="1267244" y="326865"/>
                  </a:lnTo>
                  <a:lnTo>
                    <a:pt x="1267244" y="352265"/>
                  </a:lnTo>
                  <a:cubicBezTo>
                    <a:pt x="1267244" y="513499"/>
                    <a:pt x="983562" y="644205"/>
                    <a:pt x="633622" y="644205"/>
                  </a:cubicBezTo>
                  <a:cubicBezTo>
                    <a:pt x="283682" y="644205"/>
                    <a:pt x="0" y="513499"/>
                    <a:pt x="0" y="352265"/>
                  </a:cubicBezTo>
                  <a:lnTo>
                    <a:pt x="0" y="326865"/>
                  </a:lnTo>
                  <a:lnTo>
                    <a:pt x="0" y="317340"/>
                  </a:lnTo>
                  <a:lnTo>
                    <a:pt x="0" y="291940"/>
                  </a:lnTo>
                  <a:cubicBezTo>
                    <a:pt x="0" y="130706"/>
                    <a:pt x="283682" y="0"/>
                    <a:pt x="633622" y="0"/>
                  </a:cubicBezTo>
                  <a:close/>
                </a:path>
              </a:pathLst>
            </a:custGeom>
            <a:gradFill>
              <a:gsLst>
                <a:gs pos="0">
                  <a:srgbClr val="CC6600"/>
                </a:gs>
                <a:gs pos="50000">
                  <a:srgbClr val="FF9933"/>
                </a:gs>
                <a:gs pos="100000">
                  <a:srgbClr val="CC6600"/>
                </a:gs>
              </a:gsLst>
              <a:lin ang="10800000" scaled="1"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3" name="楕円 692">
              <a:extLst>
                <a:ext uri="{FF2B5EF4-FFF2-40B4-BE49-F238E27FC236}">
                  <a16:creationId xmlns:a16="http://schemas.microsoft.com/office/drawing/2014/main" id="{46625BA6-7381-45BA-989E-2C6D335309CB}"/>
                </a:ext>
              </a:extLst>
            </p:cNvPr>
            <p:cNvSpPr/>
            <p:nvPr/>
          </p:nvSpPr>
          <p:spPr bwMode="auto">
            <a:xfrm>
              <a:off x="693169" y="3553927"/>
              <a:ext cx="422373" cy="194607"/>
            </a:xfrm>
            <a:prstGeom prst="ellipse">
              <a:avLst/>
            </a:prstGeom>
            <a:gradFill>
              <a:gsLst>
                <a:gs pos="0">
                  <a:srgbClr val="FF9933"/>
                </a:gs>
                <a:gs pos="100000">
                  <a:srgbClr val="CC6600"/>
                </a:gs>
              </a:gsLst>
              <a:lin ang="10800000" scaled="1"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4" name="楕円 693">
              <a:extLst>
                <a:ext uri="{FF2B5EF4-FFF2-40B4-BE49-F238E27FC236}">
                  <a16:creationId xmlns:a16="http://schemas.microsoft.com/office/drawing/2014/main" id="{F4ECC674-E257-43F0-A3F0-E31593DB28A2}"/>
                </a:ext>
              </a:extLst>
            </p:cNvPr>
            <p:cNvSpPr/>
            <p:nvPr/>
          </p:nvSpPr>
          <p:spPr bwMode="auto">
            <a:xfrm>
              <a:off x="703041" y="3562847"/>
              <a:ext cx="402628" cy="175164"/>
            </a:xfrm>
            <a:prstGeom prst="ellipse">
              <a:avLst/>
            </a:prstGeom>
            <a:gradFill flip="none" rotWithShape="1">
              <a:gsLst>
                <a:gs pos="0">
                  <a:srgbClr val="FF9933"/>
                </a:gs>
                <a:gs pos="50000">
                  <a:srgbClr val="C00000"/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5" name="フリーフォーム: 図形 694">
              <a:extLst>
                <a:ext uri="{FF2B5EF4-FFF2-40B4-BE49-F238E27FC236}">
                  <a16:creationId xmlns:a16="http://schemas.microsoft.com/office/drawing/2014/main" id="{C10F748C-E9EA-46B5-9809-0345CCD1FF33}"/>
                </a:ext>
              </a:extLst>
            </p:cNvPr>
            <p:cNvSpPr/>
            <p:nvPr/>
          </p:nvSpPr>
          <p:spPr bwMode="auto">
            <a:xfrm>
              <a:off x="703041" y="3562028"/>
              <a:ext cx="402628" cy="91815"/>
            </a:xfrm>
            <a:custGeom>
              <a:avLst/>
              <a:gdLst>
                <a:gd name="connsiteX0" fmla="*/ 604002 w 1208004"/>
                <a:gd name="connsiteY0" fmla="*/ 0 h 275471"/>
                <a:gd name="connsiteX1" fmla="*/ 1208004 w 1208004"/>
                <a:gd name="connsiteY1" fmla="*/ 262771 h 275471"/>
                <a:gd name="connsiteX2" fmla="*/ 1205061 w 1208004"/>
                <a:gd name="connsiteY2" fmla="*/ 275471 h 275471"/>
                <a:gd name="connsiteX3" fmla="*/ 1195733 w 1208004"/>
                <a:gd name="connsiteY3" fmla="*/ 235214 h 275471"/>
                <a:gd name="connsiteX4" fmla="*/ 604002 w 1208004"/>
                <a:gd name="connsiteY4" fmla="*/ 25400 h 275471"/>
                <a:gd name="connsiteX5" fmla="*/ 12271 w 1208004"/>
                <a:gd name="connsiteY5" fmla="*/ 235214 h 275471"/>
                <a:gd name="connsiteX6" fmla="*/ 2943 w 1208004"/>
                <a:gd name="connsiteY6" fmla="*/ 275471 h 275471"/>
                <a:gd name="connsiteX7" fmla="*/ 0 w 1208004"/>
                <a:gd name="connsiteY7" fmla="*/ 262771 h 275471"/>
                <a:gd name="connsiteX8" fmla="*/ 604002 w 1208004"/>
                <a:gd name="connsiteY8" fmla="*/ 0 h 275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08004" h="275471">
                  <a:moveTo>
                    <a:pt x="604002" y="0"/>
                  </a:moveTo>
                  <a:cubicBezTo>
                    <a:pt x="937583" y="0"/>
                    <a:pt x="1208004" y="117647"/>
                    <a:pt x="1208004" y="262771"/>
                  </a:cubicBezTo>
                  <a:lnTo>
                    <a:pt x="1205061" y="275471"/>
                  </a:lnTo>
                  <a:lnTo>
                    <a:pt x="1195733" y="235214"/>
                  </a:lnTo>
                  <a:cubicBezTo>
                    <a:pt x="1139412" y="115474"/>
                    <a:pt x="895886" y="25400"/>
                    <a:pt x="604002" y="25400"/>
                  </a:cubicBezTo>
                  <a:cubicBezTo>
                    <a:pt x="312119" y="25400"/>
                    <a:pt x="68592" y="115474"/>
                    <a:pt x="12271" y="235214"/>
                  </a:cubicBezTo>
                  <a:lnTo>
                    <a:pt x="2943" y="275471"/>
                  </a:lnTo>
                  <a:lnTo>
                    <a:pt x="0" y="262771"/>
                  </a:lnTo>
                  <a:cubicBezTo>
                    <a:pt x="0" y="117647"/>
                    <a:pt x="270421" y="0"/>
                    <a:pt x="604002" y="0"/>
                  </a:cubicBezTo>
                  <a:close/>
                </a:path>
              </a:pathLst>
            </a:custGeom>
            <a:gradFill>
              <a:gsLst>
                <a:gs pos="0">
                  <a:srgbClr val="CC6600"/>
                </a:gs>
                <a:gs pos="50000">
                  <a:srgbClr val="FF9933"/>
                </a:gs>
                <a:gs pos="100000">
                  <a:srgbClr val="CC6600"/>
                </a:gs>
              </a:gsLst>
              <a:lin ang="10800000" scaled="1"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6" name="フリーフォーム: 図形 695">
              <a:extLst>
                <a:ext uri="{FF2B5EF4-FFF2-40B4-BE49-F238E27FC236}">
                  <a16:creationId xmlns:a16="http://schemas.microsoft.com/office/drawing/2014/main" id="{D155448D-4ED2-4B49-9D74-5C31F832786D}"/>
                </a:ext>
              </a:extLst>
            </p:cNvPr>
            <p:cNvSpPr/>
            <p:nvPr/>
          </p:nvSpPr>
          <p:spPr bwMode="auto">
            <a:xfrm rot="10800000">
              <a:off x="768891" y="3361843"/>
              <a:ext cx="117438" cy="313672"/>
            </a:xfrm>
            <a:custGeom>
              <a:avLst/>
              <a:gdLst>
                <a:gd name="connsiteX0" fmla="*/ 305803 w 352348"/>
                <a:gd name="connsiteY0" fmla="*/ 941108 h 941108"/>
                <a:gd name="connsiteX1" fmla="*/ 46545 w 352348"/>
                <a:gd name="connsiteY1" fmla="*/ 941108 h 941108"/>
                <a:gd name="connsiteX2" fmla="*/ 108388 w 352348"/>
                <a:gd name="connsiteY2" fmla="*/ 834483 h 941108"/>
                <a:gd name="connsiteX3" fmla="*/ 78044 w 352348"/>
                <a:gd name="connsiteY3" fmla="*/ 737585 h 941108"/>
                <a:gd name="connsiteX4" fmla="*/ 0 w 352348"/>
                <a:gd name="connsiteY4" fmla="*/ 619844 h 941108"/>
                <a:gd name="connsiteX5" fmla="*/ 0 w 352348"/>
                <a:gd name="connsiteY5" fmla="*/ 127783 h 941108"/>
                <a:gd name="connsiteX6" fmla="*/ 127783 w 352348"/>
                <a:gd name="connsiteY6" fmla="*/ 0 h 941108"/>
                <a:gd name="connsiteX7" fmla="*/ 224565 w 352348"/>
                <a:gd name="connsiteY7" fmla="*/ 0 h 941108"/>
                <a:gd name="connsiteX8" fmla="*/ 352348 w 352348"/>
                <a:gd name="connsiteY8" fmla="*/ 127783 h 941108"/>
                <a:gd name="connsiteX9" fmla="*/ 352348 w 352348"/>
                <a:gd name="connsiteY9" fmla="*/ 619844 h 941108"/>
                <a:gd name="connsiteX10" fmla="*/ 274304 w 352348"/>
                <a:gd name="connsiteY10" fmla="*/ 737585 h 941108"/>
                <a:gd name="connsiteX11" fmla="*/ 243961 w 352348"/>
                <a:gd name="connsiteY11" fmla="*/ 834483 h 941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52348" h="941108">
                  <a:moveTo>
                    <a:pt x="305803" y="941108"/>
                  </a:moveTo>
                  <a:lnTo>
                    <a:pt x="46545" y="941108"/>
                  </a:lnTo>
                  <a:lnTo>
                    <a:pt x="108388" y="834483"/>
                  </a:lnTo>
                  <a:lnTo>
                    <a:pt x="78044" y="737585"/>
                  </a:lnTo>
                  <a:cubicBezTo>
                    <a:pt x="32180" y="718187"/>
                    <a:pt x="0" y="672773"/>
                    <a:pt x="0" y="619844"/>
                  </a:cubicBezTo>
                  <a:lnTo>
                    <a:pt x="0" y="127783"/>
                  </a:lnTo>
                  <a:cubicBezTo>
                    <a:pt x="0" y="57210"/>
                    <a:pt x="57210" y="0"/>
                    <a:pt x="127783" y="0"/>
                  </a:cubicBezTo>
                  <a:lnTo>
                    <a:pt x="224565" y="0"/>
                  </a:lnTo>
                  <a:cubicBezTo>
                    <a:pt x="295138" y="0"/>
                    <a:pt x="352348" y="57210"/>
                    <a:pt x="352348" y="127783"/>
                  </a:cubicBezTo>
                  <a:lnTo>
                    <a:pt x="352348" y="619844"/>
                  </a:lnTo>
                  <a:cubicBezTo>
                    <a:pt x="352348" y="672773"/>
                    <a:pt x="320168" y="718187"/>
                    <a:pt x="274304" y="737585"/>
                  </a:cubicBezTo>
                  <a:lnTo>
                    <a:pt x="243961" y="834483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50000"/>
                  </a:schemeClr>
                </a:gs>
                <a:gs pos="50000">
                  <a:schemeClr val="accent5">
                    <a:lumMod val="90000"/>
                  </a:schemeClr>
                </a:gs>
                <a:gs pos="100000">
                  <a:schemeClr val="accent5">
                    <a:lumMod val="50000"/>
                  </a:schemeClr>
                </a:gs>
              </a:gsLst>
              <a:lin ang="108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97" name="グループ化 696">
              <a:extLst>
                <a:ext uri="{FF2B5EF4-FFF2-40B4-BE49-F238E27FC236}">
                  <a16:creationId xmlns:a16="http://schemas.microsoft.com/office/drawing/2014/main" id="{5DBB12D9-83BD-40F7-A6AB-7338E5F995EF}"/>
                </a:ext>
              </a:extLst>
            </p:cNvPr>
            <p:cNvGrpSpPr/>
            <p:nvPr/>
          </p:nvGrpSpPr>
          <p:grpSpPr>
            <a:xfrm>
              <a:off x="920540" y="3578424"/>
              <a:ext cx="125446" cy="97090"/>
              <a:chOff x="4036336" y="4008417"/>
              <a:chExt cx="510440" cy="395063"/>
            </a:xfrm>
          </p:grpSpPr>
          <p:sp>
            <p:nvSpPr>
              <p:cNvPr id="712" name="フリーフォーム: 図形 711">
                <a:extLst>
                  <a:ext uri="{FF2B5EF4-FFF2-40B4-BE49-F238E27FC236}">
                    <a16:creationId xmlns:a16="http://schemas.microsoft.com/office/drawing/2014/main" id="{94EF4F4C-3B83-48A5-81AF-68946A217D87}"/>
                  </a:ext>
                </a:extLst>
              </p:cNvPr>
              <p:cNvSpPr/>
              <p:nvPr/>
            </p:nvSpPr>
            <p:spPr bwMode="auto">
              <a:xfrm>
                <a:off x="4036894" y="4082003"/>
                <a:ext cx="509326" cy="321477"/>
              </a:xfrm>
              <a:custGeom>
                <a:avLst/>
                <a:gdLst>
                  <a:gd name="connsiteX0" fmla="*/ 0 w 509326"/>
                  <a:gd name="connsiteY0" fmla="*/ 0 h 321477"/>
                  <a:gd name="connsiteX1" fmla="*/ 509326 w 509326"/>
                  <a:gd name="connsiteY1" fmla="*/ 0 h 321477"/>
                  <a:gd name="connsiteX2" fmla="*/ 376647 w 509326"/>
                  <a:gd name="connsiteY2" fmla="*/ 243523 h 321477"/>
                  <a:gd name="connsiteX3" fmla="*/ 377944 w 509326"/>
                  <a:gd name="connsiteY3" fmla="*/ 247384 h 321477"/>
                  <a:gd name="connsiteX4" fmla="*/ 254662 w 509326"/>
                  <a:gd name="connsiteY4" fmla="*/ 321477 h 321477"/>
                  <a:gd name="connsiteX5" fmla="*/ 131380 w 509326"/>
                  <a:gd name="connsiteY5" fmla="*/ 247384 h 321477"/>
                  <a:gd name="connsiteX6" fmla="*/ 132678 w 509326"/>
                  <a:gd name="connsiteY6" fmla="*/ 243521 h 321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09326" h="321477">
                    <a:moveTo>
                      <a:pt x="0" y="0"/>
                    </a:moveTo>
                    <a:lnTo>
                      <a:pt x="509326" y="0"/>
                    </a:lnTo>
                    <a:lnTo>
                      <a:pt x="376647" y="243523"/>
                    </a:lnTo>
                    <a:lnTo>
                      <a:pt x="377944" y="247384"/>
                    </a:lnTo>
                    <a:cubicBezTo>
                      <a:pt x="377944" y="288304"/>
                      <a:pt x="322749" y="321477"/>
                      <a:pt x="254662" y="321477"/>
                    </a:cubicBezTo>
                    <a:cubicBezTo>
                      <a:pt x="186575" y="321477"/>
                      <a:pt x="131380" y="288304"/>
                      <a:pt x="131380" y="247384"/>
                    </a:cubicBezTo>
                    <a:lnTo>
                      <a:pt x="132678" y="243521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>
                      <a:lumMod val="90000"/>
                    </a:schemeClr>
                  </a:gs>
                  <a:gs pos="100000">
                    <a:schemeClr val="accent5">
                      <a:lumMod val="50000"/>
                    </a:schemeClr>
                  </a:gs>
                </a:gsLst>
                <a:lin ang="108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3" name="楕円 712">
                <a:extLst>
                  <a:ext uri="{FF2B5EF4-FFF2-40B4-BE49-F238E27FC236}">
                    <a16:creationId xmlns:a16="http://schemas.microsoft.com/office/drawing/2014/main" id="{BDC0D321-3284-45FD-9485-1A3ED0351A90}"/>
                  </a:ext>
                </a:extLst>
              </p:cNvPr>
              <p:cNvSpPr/>
              <p:nvPr/>
            </p:nvSpPr>
            <p:spPr bwMode="auto">
              <a:xfrm>
                <a:off x="4036336" y="4008417"/>
                <a:ext cx="510440" cy="14717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>
                      <a:lumMod val="90000"/>
                    </a:schemeClr>
                  </a:gs>
                  <a:gs pos="100000">
                    <a:schemeClr val="accent5">
                      <a:lumMod val="50000"/>
                    </a:schemeClr>
                  </a:gs>
                </a:gsLst>
                <a:lin ang="108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4" name="フリーフォーム: 図形 713">
                <a:extLst>
                  <a:ext uri="{FF2B5EF4-FFF2-40B4-BE49-F238E27FC236}">
                    <a16:creationId xmlns:a16="http://schemas.microsoft.com/office/drawing/2014/main" id="{2F50C9D7-6013-4092-A631-6F4ACBEEF584}"/>
                  </a:ext>
                </a:extLst>
              </p:cNvPr>
              <p:cNvSpPr/>
              <p:nvPr/>
            </p:nvSpPr>
            <p:spPr bwMode="auto">
              <a:xfrm>
                <a:off x="4092428" y="4096522"/>
                <a:ext cx="398256" cy="59066"/>
              </a:xfrm>
              <a:custGeom>
                <a:avLst/>
                <a:gdLst>
                  <a:gd name="connsiteX0" fmla="*/ 199128 w 398256"/>
                  <a:gd name="connsiteY0" fmla="*/ 0 h 59066"/>
                  <a:gd name="connsiteX1" fmla="*/ 379596 w 398256"/>
                  <a:gd name="connsiteY1" fmla="*/ 21553 h 59066"/>
                  <a:gd name="connsiteX2" fmla="*/ 398256 w 398256"/>
                  <a:gd name="connsiteY2" fmla="*/ 29533 h 59066"/>
                  <a:gd name="connsiteX3" fmla="*/ 379596 w 398256"/>
                  <a:gd name="connsiteY3" fmla="*/ 37513 h 59066"/>
                  <a:gd name="connsiteX4" fmla="*/ 199128 w 398256"/>
                  <a:gd name="connsiteY4" fmla="*/ 59066 h 59066"/>
                  <a:gd name="connsiteX5" fmla="*/ 18660 w 398256"/>
                  <a:gd name="connsiteY5" fmla="*/ 37513 h 59066"/>
                  <a:gd name="connsiteX6" fmla="*/ 0 w 398256"/>
                  <a:gd name="connsiteY6" fmla="*/ 29533 h 59066"/>
                  <a:gd name="connsiteX7" fmla="*/ 18660 w 398256"/>
                  <a:gd name="connsiteY7" fmla="*/ 21553 h 59066"/>
                  <a:gd name="connsiteX8" fmla="*/ 199128 w 398256"/>
                  <a:gd name="connsiteY8" fmla="*/ 0 h 590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98256" h="59066">
                    <a:moveTo>
                      <a:pt x="199128" y="0"/>
                    </a:moveTo>
                    <a:cubicBezTo>
                      <a:pt x="269605" y="0"/>
                      <a:pt x="333410" y="8237"/>
                      <a:pt x="379596" y="21553"/>
                    </a:cubicBezTo>
                    <a:lnTo>
                      <a:pt x="398256" y="29533"/>
                    </a:lnTo>
                    <a:lnTo>
                      <a:pt x="379596" y="37513"/>
                    </a:lnTo>
                    <a:cubicBezTo>
                      <a:pt x="333410" y="50830"/>
                      <a:pt x="269605" y="59066"/>
                      <a:pt x="199128" y="59066"/>
                    </a:cubicBezTo>
                    <a:cubicBezTo>
                      <a:pt x="128651" y="59066"/>
                      <a:pt x="64846" y="50830"/>
                      <a:pt x="18660" y="37513"/>
                    </a:cubicBezTo>
                    <a:lnTo>
                      <a:pt x="0" y="29533"/>
                    </a:lnTo>
                    <a:lnTo>
                      <a:pt x="18660" y="21553"/>
                    </a:lnTo>
                    <a:cubicBezTo>
                      <a:pt x="64846" y="8237"/>
                      <a:pt x="128651" y="0"/>
                      <a:pt x="199128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98" name="楕円 697">
              <a:extLst>
                <a:ext uri="{FF2B5EF4-FFF2-40B4-BE49-F238E27FC236}">
                  <a16:creationId xmlns:a16="http://schemas.microsoft.com/office/drawing/2014/main" id="{E4813AA6-3817-49C2-84CA-13F49F5F793C}"/>
                </a:ext>
              </a:extLst>
            </p:cNvPr>
            <p:cNvSpPr/>
            <p:nvPr/>
          </p:nvSpPr>
          <p:spPr bwMode="auto">
            <a:xfrm>
              <a:off x="1468571" y="3241146"/>
              <a:ext cx="78755" cy="52848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99" name="グループ化 698">
              <a:extLst>
                <a:ext uri="{FF2B5EF4-FFF2-40B4-BE49-F238E27FC236}">
                  <a16:creationId xmlns:a16="http://schemas.microsoft.com/office/drawing/2014/main" id="{2358481E-BA24-45BC-9537-7F32D689D81E}"/>
                </a:ext>
              </a:extLst>
            </p:cNvPr>
            <p:cNvGrpSpPr/>
            <p:nvPr/>
          </p:nvGrpSpPr>
          <p:grpSpPr>
            <a:xfrm>
              <a:off x="662423" y="3246081"/>
              <a:ext cx="854254" cy="612303"/>
              <a:chOff x="662423" y="3302295"/>
              <a:chExt cx="854254" cy="612303"/>
            </a:xfrm>
          </p:grpSpPr>
          <p:grpSp>
            <p:nvGrpSpPr>
              <p:cNvPr id="700" name="グループ化 699">
                <a:extLst>
                  <a:ext uri="{FF2B5EF4-FFF2-40B4-BE49-F238E27FC236}">
                    <a16:creationId xmlns:a16="http://schemas.microsoft.com/office/drawing/2014/main" id="{1D641DF6-332F-4C92-8E4F-F2BEAB2176AB}"/>
                  </a:ext>
                </a:extLst>
              </p:cNvPr>
              <p:cNvGrpSpPr/>
              <p:nvPr/>
            </p:nvGrpSpPr>
            <p:grpSpPr>
              <a:xfrm>
                <a:off x="1019170" y="3302295"/>
                <a:ext cx="187504" cy="262775"/>
                <a:chOff x="769474" y="3120941"/>
                <a:chExt cx="277618" cy="389064"/>
              </a:xfrm>
            </p:grpSpPr>
            <p:sp>
              <p:nvSpPr>
                <p:cNvPr id="710" name="フリーフォーム: 図形 709">
                  <a:extLst>
                    <a:ext uri="{FF2B5EF4-FFF2-40B4-BE49-F238E27FC236}">
                      <a16:creationId xmlns:a16="http://schemas.microsoft.com/office/drawing/2014/main" id="{2453B0A9-BF74-42AD-8803-F9DF6534142C}"/>
                    </a:ext>
                  </a:extLst>
                </p:cNvPr>
                <p:cNvSpPr/>
                <p:nvPr/>
              </p:nvSpPr>
              <p:spPr bwMode="auto">
                <a:xfrm>
                  <a:off x="769474" y="3120941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1" name="フリーフォーム: 図形 710">
                  <a:extLst>
                    <a:ext uri="{FF2B5EF4-FFF2-40B4-BE49-F238E27FC236}">
                      <a16:creationId xmlns:a16="http://schemas.microsoft.com/office/drawing/2014/main" id="{45A23AF8-49BB-42D4-9953-B7FFDD528E86}"/>
                    </a:ext>
                  </a:extLst>
                </p:cNvPr>
                <p:cNvSpPr/>
                <p:nvPr/>
              </p:nvSpPr>
              <p:spPr bwMode="auto">
                <a:xfrm>
                  <a:off x="906634" y="3120941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01" name="グループ化 700">
                <a:extLst>
                  <a:ext uri="{FF2B5EF4-FFF2-40B4-BE49-F238E27FC236}">
                    <a16:creationId xmlns:a16="http://schemas.microsoft.com/office/drawing/2014/main" id="{A2826F24-6502-4609-9997-5500CB3BC18F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708" name="フリーフォーム: 図形 707">
                  <a:extLst>
                    <a:ext uri="{FF2B5EF4-FFF2-40B4-BE49-F238E27FC236}">
                      <a16:creationId xmlns:a16="http://schemas.microsoft.com/office/drawing/2014/main" id="{D20E651D-003A-44DF-958E-3421739CB735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9" name="フリーフォーム: 図形 708">
                  <a:extLst>
                    <a:ext uri="{FF2B5EF4-FFF2-40B4-BE49-F238E27FC236}">
                      <a16:creationId xmlns:a16="http://schemas.microsoft.com/office/drawing/2014/main" id="{F280B288-6C0C-4601-85CA-0A494C388FD5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02" name="グループ化 701">
                <a:extLst>
                  <a:ext uri="{FF2B5EF4-FFF2-40B4-BE49-F238E27FC236}">
                    <a16:creationId xmlns:a16="http://schemas.microsoft.com/office/drawing/2014/main" id="{E7588C36-1C08-462C-927C-CD82E1E79392}"/>
                  </a:ext>
                </a:extLst>
              </p:cNvPr>
              <p:cNvGrpSpPr/>
              <p:nvPr/>
            </p:nvGrpSpPr>
            <p:grpSpPr>
              <a:xfrm>
                <a:off x="1329173" y="3620073"/>
                <a:ext cx="187504" cy="262775"/>
                <a:chOff x="1538723" y="3290585"/>
                <a:chExt cx="277618" cy="389064"/>
              </a:xfrm>
            </p:grpSpPr>
            <p:sp>
              <p:nvSpPr>
                <p:cNvPr id="706" name="フリーフォーム: 図形 705">
                  <a:extLst>
                    <a:ext uri="{FF2B5EF4-FFF2-40B4-BE49-F238E27FC236}">
                      <a16:creationId xmlns:a16="http://schemas.microsoft.com/office/drawing/2014/main" id="{1E02CF58-C69E-4794-8FAA-DDDA2A8BB39C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7" name="フリーフォーム: 図形 706">
                  <a:extLst>
                    <a:ext uri="{FF2B5EF4-FFF2-40B4-BE49-F238E27FC236}">
                      <a16:creationId xmlns:a16="http://schemas.microsoft.com/office/drawing/2014/main" id="{2C89856B-F381-40A9-B311-6DF4224BC87E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03" name="グループ化 702">
                <a:extLst>
                  <a:ext uri="{FF2B5EF4-FFF2-40B4-BE49-F238E27FC236}">
                    <a16:creationId xmlns:a16="http://schemas.microsoft.com/office/drawing/2014/main" id="{AD9B2D7B-C7AB-4EE9-88FC-82FDAD656B40}"/>
                  </a:ext>
                </a:extLst>
              </p:cNvPr>
              <p:cNvGrpSpPr/>
              <p:nvPr/>
            </p:nvGrpSpPr>
            <p:grpSpPr>
              <a:xfrm>
                <a:off x="897373" y="3651823"/>
                <a:ext cx="187504" cy="262775"/>
                <a:chOff x="1538723" y="3290585"/>
                <a:chExt cx="277618" cy="389064"/>
              </a:xfrm>
            </p:grpSpPr>
            <p:sp>
              <p:nvSpPr>
                <p:cNvPr id="704" name="フリーフォーム: 図形 703">
                  <a:extLst>
                    <a:ext uri="{FF2B5EF4-FFF2-40B4-BE49-F238E27FC236}">
                      <a16:creationId xmlns:a16="http://schemas.microsoft.com/office/drawing/2014/main" id="{54D9B2EC-A225-4A1C-980D-47125A13D4A9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5" name="フリーフォーム: 図形 704">
                  <a:extLst>
                    <a:ext uri="{FF2B5EF4-FFF2-40B4-BE49-F238E27FC236}">
                      <a16:creationId xmlns:a16="http://schemas.microsoft.com/office/drawing/2014/main" id="{9B790DE3-DE5C-4915-9E3A-3ADCF16DCB4C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755" name="グループ化 754">
            <a:extLst>
              <a:ext uri="{FF2B5EF4-FFF2-40B4-BE49-F238E27FC236}">
                <a16:creationId xmlns:a16="http://schemas.microsoft.com/office/drawing/2014/main" id="{8EA8B7DD-E004-461D-83BF-BEB2BBE03C0A}"/>
              </a:ext>
            </a:extLst>
          </p:cNvPr>
          <p:cNvGrpSpPr/>
          <p:nvPr/>
        </p:nvGrpSpPr>
        <p:grpSpPr>
          <a:xfrm>
            <a:off x="7830805" y="2931571"/>
            <a:ext cx="1771639" cy="1210646"/>
            <a:chOff x="7830805" y="2931571"/>
            <a:chExt cx="1771639" cy="1210646"/>
          </a:xfrm>
        </p:grpSpPr>
        <p:grpSp>
          <p:nvGrpSpPr>
            <p:cNvPr id="756" name="グループ化 755">
              <a:extLst>
                <a:ext uri="{FF2B5EF4-FFF2-40B4-BE49-F238E27FC236}">
                  <a16:creationId xmlns:a16="http://schemas.microsoft.com/office/drawing/2014/main" id="{708DB49F-8D47-491B-B57F-30F08662502A}"/>
                </a:ext>
              </a:extLst>
            </p:cNvPr>
            <p:cNvGrpSpPr/>
            <p:nvPr/>
          </p:nvGrpSpPr>
          <p:grpSpPr>
            <a:xfrm>
              <a:off x="7830805" y="2961987"/>
              <a:ext cx="1771639" cy="1180230"/>
              <a:chOff x="2188589" y="3013791"/>
              <a:chExt cx="1771639" cy="1180230"/>
            </a:xfrm>
          </p:grpSpPr>
          <p:sp>
            <p:nvSpPr>
              <p:cNvPr id="800" name="フリーフォーム: 図形 799">
                <a:extLst>
                  <a:ext uri="{FF2B5EF4-FFF2-40B4-BE49-F238E27FC236}">
                    <a16:creationId xmlns:a16="http://schemas.microsoft.com/office/drawing/2014/main" id="{803DBDDA-BD13-4498-8604-8638827668A0}"/>
                  </a:ext>
                </a:extLst>
              </p:cNvPr>
              <p:cNvSpPr/>
              <p:nvPr/>
            </p:nvSpPr>
            <p:spPr bwMode="auto">
              <a:xfrm flipH="1">
                <a:off x="3137983" y="3085801"/>
                <a:ext cx="488211" cy="294311"/>
              </a:xfrm>
              <a:custGeom>
                <a:avLst/>
                <a:gdLst>
                  <a:gd name="connsiteX0" fmla="*/ 298577 w 601163"/>
                  <a:gd name="connsiteY0" fmla="*/ 85 h 315654"/>
                  <a:gd name="connsiteX1" fmla="*/ 353517 w 601163"/>
                  <a:gd name="connsiteY1" fmla="*/ 41618 h 315654"/>
                  <a:gd name="connsiteX2" fmla="*/ 437260 w 601163"/>
                  <a:gd name="connsiteY2" fmla="*/ 89350 h 315654"/>
                  <a:gd name="connsiteX3" fmla="*/ 441886 w 601163"/>
                  <a:gd name="connsiteY3" fmla="*/ 91839 h 315654"/>
                  <a:gd name="connsiteX4" fmla="*/ 445567 w 601163"/>
                  <a:gd name="connsiteY4" fmla="*/ 92303 h 315654"/>
                  <a:gd name="connsiteX5" fmla="*/ 483262 w 601163"/>
                  <a:gd name="connsiteY5" fmla="*/ 131660 h 315654"/>
                  <a:gd name="connsiteX6" fmla="*/ 567005 w 601163"/>
                  <a:gd name="connsiteY6" fmla="*/ 179392 h 315654"/>
                  <a:gd name="connsiteX7" fmla="*/ 600974 w 601163"/>
                  <a:gd name="connsiteY7" fmla="*/ 219051 h 315654"/>
                  <a:gd name="connsiteX8" fmla="*/ 586346 w 601163"/>
                  <a:gd name="connsiteY8" fmla="*/ 258839 h 315654"/>
                  <a:gd name="connsiteX9" fmla="*/ 597272 w 601163"/>
                  <a:gd name="connsiteY9" fmla="*/ 305555 h 315654"/>
                  <a:gd name="connsiteX10" fmla="*/ 591060 w 601163"/>
                  <a:gd name="connsiteY10" fmla="*/ 315654 h 315654"/>
                  <a:gd name="connsiteX11" fmla="*/ 26144 w 601163"/>
                  <a:gd name="connsiteY11" fmla="*/ 315654 h 315654"/>
                  <a:gd name="connsiteX12" fmla="*/ 25310 w 601163"/>
                  <a:gd name="connsiteY12" fmla="*/ 311584 h 315654"/>
                  <a:gd name="connsiteX13" fmla="*/ 25194 w 601163"/>
                  <a:gd name="connsiteY13" fmla="*/ 311466 h 315654"/>
                  <a:gd name="connsiteX14" fmla="*/ 8548 w 601163"/>
                  <a:gd name="connsiteY14" fmla="*/ 294599 h 315654"/>
                  <a:gd name="connsiteX15" fmla="*/ 410 w 601163"/>
                  <a:gd name="connsiteY15" fmla="*/ 270053 h 315654"/>
                  <a:gd name="connsiteX16" fmla="*/ 7502 w 601163"/>
                  <a:gd name="connsiteY16" fmla="*/ 232766 h 315654"/>
                  <a:gd name="connsiteX17" fmla="*/ 6407 w 601163"/>
                  <a:gd name="connsiteY17" fmla="*/ 173041 h 315654"/>
                  <a:gd name="connsiteX18" fmla="*/ 60338 w 601163"/>
                  <a:gd name="connsiteY18" fmla="*/ 133234 h 315654"/>
                  <a:gd name="connsiteX19" fmla="*/ 83477 w 601163"/>
                  <a:gd name="connsiteY19" fmla="*/ 93881 h 315654"/>
                  <a:gd name="connsiteX20" fmla="*/ 113054 w 601163"/>
                  <a:gd name="connsiteY20" fmla="*/ 86347 h 315654"/>
                  <a:gd name="connsiteX21" fmla="*/ 127491 w 601163"/>
                  <a:gd name="connsiteY21" fmla="*/ 94260 h 315654"/>
                  <a:gd name="connsiteX22" fmla="*/ 138954 w 601163"/>
                  <a:gd name="connsiteY22" fmla="*/ 78646 h 315654"/>
                  <a:gd name="connsiteX23" fmla="*/ 170969 w 601163"/>
                  <a:gd name="connsiteY23" fmla="*/ 68690 h 315654"/>
                  <a:gd name="connsiteX24" fmla="*/ 194109 w 601163"/>
                  <a:gd name="connsiteY24" fmla="*/ 29338 h 315654"/>
                  <a:gd name="connsiteX25" fmla="*/ 251272 w 601163"/>
                  <a:gd name="connsiteY25" fmla="*/ 36926 h 315654"/>
                  <a:gd name="connsiteX26" fmla="*/ 298577 w 601163"/>
                  <a:gd name="connsiteY26" fmla="*/ 85 h 315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01163" h="315654">
                    <a:moveTo>
                      <a:pt x="298577" y="85"/>
                    </a:moveTo>
                    <a:cubicBezTo>
                      <a:pt x="322227" y="-1342"/>
                      <a:pt x="344151" y="15229"/>
                      <a:pt x="353517" y="41618"/>
                    </a:cubicBezTo>
                    <a:cubicBezTo>
                      <a:pt x="387472" y="26306"/>
                      <a:pt x="425250" y="47835"/>
                      <a:pt x="437260" y="89350"/>
                    </a:cubicBezTo>
                    <a:lnTo>
                      <a:pt x="441886" y="91839"/>
                    </a:lnTo>
                    <a:lnTo>
                      <a:pt x="445567" y="92303"/>
                    </a:lnTo>
                    <a:cubicBezTo>
                      <a:pt x="462149" y="97600"/>
                      <a:pt x="476237" y="111869"/>
                      <a:pt x="483262" y="131660"/>
                    </a:cubicBezTo>
                    <a:cubicBezTo>
                      <a:pt x="517217" y="116349"/>
                      <a:pt x="554995" y="137877"/>
                      <a:pt x="567005" y="179392"/>
                    </a:cubicBezTo>
                    <a:cubicBezTo>
                      <a:pt x="584803" y="180887"/>
                      <a:pt x="599168" y="197655"/>
                      <a:pt x="600974" y="219051"/>
                    </a:cubicBezTo>
                    <a:cubicBezTo>
                      <a:pt x="602285" y="234531"/>
                      <a:pt x="596727" y="249654"/>
                      <a:pt x="586346" y="258839"/>
                    </a:cubicBezTo>
                    <a:cubicBezTo>
                      <a:pt x="597321" y="270388"/>
                      <a:pt x="601614" y="288741"/>
                      <a:pt x="597272" y="305555"/>
                    </a:cubicBezTo>
                    <a:lnTo>
                      <a:pt x="591060" y="315654"/>
                    </a:lnTo>
                    <a:lnTo>
                      <a:pt x="26144" y="315654"/>
                    </a:lnTo>
                    <a:lnTo>
                      <a:pt x="25310" y="311584"/>
                    </a:lnTo>
                    <a:lnTo>
                      <a:pt x="25194" y="311466"/>
                    </a:lnTo>
                    <a:lnTo>
                      <a:pt x="8548" y="294599"/>
                    </a:lnTo>
                    <a:cubicBezTo>
                      <a:pt x="4267" y="287459"/>
                      <a:pt x="1423" y="279058"/>
                      <a:pt x="410" y="270053"/>
                    </a:cubicBezTo>
                    <a:cubicBezTo>
                      <a:pt x="-1064" y="256979"/>
                      <a:pt x="1457" y="243715"/>
                      <a:pt x="7502" y="232766"/>
                    </a:cubicBezTo>
                    <a:cubicBezTo>
                      <a:pt x="-396" y="214070"/>
                      <a:pt x="-797" y="192071"/>
                      <a:pt x="6407" y="173041"/>
                    </a:cubicBezTo>
                    <a:cubicBezTo>
                      <a:pt x="15983" y="147740"/>
                      <a:pt x="37298" y="132008"/>
                      <a:pt x="60338" y="133234"/>
                    </a:cubicBezTo>
                    <a:cubicBezTo>
                      <a:pt x="62975" y="116683"/>
                      <a:pt x="71417" y="102337"/>
                      <a:pt x="83477" y="93881"/>
                    </a:cubicBezTo>
                    <a:cubicBezTo>
                      <a:pt x="92640" y="87456"/>
                      <a:pt x="103012" y="85014"/>
                      <a:pt x="113054" y="86347"/>
                    </a:cubicBezTo>
                    <a:lnTo>
                      <a:pt x="127491" y="94260"/>
                    </a:lnTo>
                    <a:lnTo>
                      <a:pt x="138954" y="78646"/>
                    </a:lnTo>
                    <a:cubicBezTo>
                      <a:pt x="148360" y="71704"/>
                      <a:pt x="159449" y="68077"/>
                      <a:pt x="170969" y="68690"/>
                    </a:cubicBezTo>
                    <a:cubicBezTo>
                      <a:pt x="173607" y="52140"/>
                      <a:pt x="182048" y="37794"/>
                      <a:pt x="194109" y="29338"/>
                    </a:cubicBezTo>
                    <a:cubicBezTo>
                      <a:pt x="212433" y="16488"/>
                      <a:pt x="235599" y="19567"/>
                      <a:pt x="251272" y="36926"/>
                    </a:cubicBezTo>
                    <a:cubicBezTo>
                      <a:pt x="260498" y="15322"/>
                      <a:pt x="278508" y="1296"/>
                      <a:pt x="298577" y="85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00660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01" name="フリーフォーム: 図形 800">
                <a:extLst>
                  <a:ext uri="{FF2B5EF4-FFF2-40B4-BE49-F238E27FC236}">
                    <a16:creationId xmlns:a16="http://schemas.microsoft.com/office/drawing/2014/main" id="{C83D98CF-C03C-472D-A4C7-816F4282BB2C}"/>
                  </a:ext>
                </a:extLst>
              </p:cNvPr>
              <p:cNvSpPr/>
              <p:nvPr/>
            </p:nvSpPr>
            <p:spPr bwMode="auto">
              <a:xfrm flipH="1">
                <a:off x="3335928" y="3199454"/>
                <a:ext cx="428838" cy="315654"/>
              </a:xfrm>
              <a:custGeom>
                <a:avLst/>
                <a:gdLst>
                  <a:gd name="connsiteX0" fmla="*/ 298577 w 601163"/>
                  <a:gd name="connsiteY0" fmla="*/ 85 h 315654"/>
                  <a:gd name="connsiteX1" fmla="*/ 353517 w 601163"/>
                  <a:gd name="connsiteY1" fmla="*/ 41618 h 315654"/>
                  <a:gd name="connsiteX2" fmla="*/ 437260 w 601163"/>
                  <a:gd name="connsiteY2" fmla="*/ 89350 h 315654"/>
                  <a:gd name="connsiteX3" fmla="*/ 441886 w 601163"/>
                  <a:gd name="connsiteY3" fmla="*/ 91839 h 315654"/>
                  <a:gd name="connsiteX4" fmla="*/ 445567 w 601163"/>
                  <a:gd name="connsiteY4" fmla="*/ 92303 h 315654"/>
                  <a:gd name="connsiteX5" fmla="*/ 483262 w 601163"/>
                  <a:gd name="connsiteY5" fmla="*/ 131660 h 315654"/>
                  <a:gd name="connsiteX6" fmla="*/ 567005 w 601163"/>
                  <a:gd name="connsiteY6" fmla="*/ 179392 h 315654"/>
                  <a:gd name="connsiteX7" fmla="*/ 600974 w 601163"/>
                  <a:gd name="connsiteY7" fmla="*/ 219051 h 315654"/>
                  <a:gd name="connsiteX8" fmla="*/ 586346 w 601163"/>
                  <a:gd name="connsiteY8" fmla="*/ 258839 h 315654"/>
                  <a:gd name="connsiteX9" fmla="*/ 597272 w 601163"/>
                  <a:gd name="connsiteY9" fmla="*/ 305555 h 315654"/>
                  <a:gd name="connsiteX10" fmla="*/ 591060 w 601163"/>
                  <a:gd name="connsiteY10" fmla="*/ 315654 h 315654"/>
                  <a:gd name="connsiteX11" fmla="*/ 26144 w 601163"/>
                  <a:gd name="connsiteY11" fmla="*/ 315654 h 315654"/>
                  <a:gd name="connsiteX12" fmla="*/ 25310 w 601163"/>
                  <a:gd name="connsiteY12" fmla="*/ 311584 h 315654"/>
                  <a:gd name="connsiteX13" fmla="*/ 25194 w 601163"/>
                  <a:gd name="connsiteY13" fmla="*/ 311466 h 315654"/>
                  <a:gd name="connsiteX14" fmla="*/ 8548 w 601163"/>
                  <a:gd name="connsiteY14" fmla="*/ 294599 h 315654"/>
                  <a:gd name="connsiteX15" fmla="*/ 410 w 601163"/>
                  <a:gd name="connsiteY15" fmla="*/ 270053 h 315654"/>
                  <a:gd name="connsiteX16" fmla="*/ 7502 w 601163"/>
                  <a:gd name="connsiteY16" fmla="*/ 232766 h 315654"/>
                  <a:gd name="connsiteX17" fmla="*/ 6407 w 601163"/>
                  <a:gd name="connsiteY17" fmla="*/ 173041 h 315654"/>
                  <a:gd name="connsiteX18" fmla="*/ 60338 w 601163"/>
                  <a:gd name="connsiteY18" fmla="*/ 133234 h 315654"/>
                  <a:gd name="connsiteX19" fmla="*/ 83477 w 601163"/>
                  <a:gd name="connsiteY19" fmla="*/ 93881 h 315654"/>
                  <a:gd name="connsiteX20" fmla="*/ 113054 w 601163"/>
                  <a:gd name="connsiteY20" fmla="*/ 86347 h 315654"/>
                  <a:gd name="connsiteX21" fmla="*/ 127491 w 601163"/>
                  <a:gd name="connsiteY21" fmla="*/ 94260 h 315654"/>
                  <a:gd name="connsiteX22" fmla="*/ 138954 w 601163"/>
                  <a:gd name="connsiteY22" fmla="*/ 78646 h 315654"/>
                  <a:gd name="connsiteX23" fmla="*/ 170969 w 601163"/>
                  <a:gd name="connsiteY23" fmla="*/ 68690 h 315654"/>
                  <a:gd name="connsiteX24" fmla="*/ 194109 w 601163"/>
                  <a:gd name="connsiteY24" fmla="*/ 29338 h 315654"/>
                  <a:gd name="connsiteX25" fmla="*/ 251272 w 601163"/>
                  <a:gd name="connsiteY25" fmla="*/ 36926 h 315654"/>
                  <a:gd name="connsiteX26" fmla="*/ 298577 w 601163"/>
                  <a:gd name="connsiteY26" fmla="*/ 85 h 315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01163" h="315654">
                    <a:moveTo>
                      <a:pt x="298577" y="85"/>
                    </a:moveTo>
                    <a:cubicBezTo>
                      <a:pt x="322227" y="-1342"/>
                      <a:pt x="344151" y="15229"/>
                      <a:pt x="353517" y="41618"/>
                    </a:cubicBezTo>
                    <a:cubicBezTo>
                      <a:pt x="387472" y="26306"/>
                      <a:pt x="425250" y="47835"/>
                      <a:pt x="437260" y="89350"/>
                    </a:cubicBezTo>
                    <a:lnTo>
                      <a:pt x="441886" y="91839"/>
                    </a:lnTo>
                    <a:lnTo>
                      <a:pt x="445567" y="92303"/>
                    </a:lnTo>
                    <a:cubicBezTo>
                      <a:pt x="462149" y="97600"/>
                      <a:pt x="476237" y="111869"/>
                      <a:pt x="483262" y="131660"/>
                    </a:cubicBezTo>
                    <a:cubicBezTo>
                      <a:pt x="517217" y="116349"/>
                      <a:pt x="554995" y="137877"/>
                      <a:pt x="567005" y="179392"/>
                    </a:cubicBezTo>
                    <a:cubicBezTo>
                      <a:pt x="584803" y="180887"/>
                      <a:pt x="599168" y="197655"/>
                      <a:pt x="600974" y="219051"/>
                    </a:cubicBezTo>
                    <a:cubicBezTo>
                      <a:pt x="602285" y="234531"/>
                      <a:pt x="596727" y="249654"/>
                      <a:pt x="586346" y="258839"/>
                    </a:cubicBezTo>
                    <a:cubicBezTo>
                      <a:pt x="597321" y="270388"/>
                      <a:pt x="601614" y="288741"/>
                      <a:pt x="597272" y="305555"/>
                    </a:cubicBezTo>
                    <a:lnTo>
                      <a:pt x="591060" y="315654"/>
                    </a:lnTo>
                    <a:lnTo>
                      <a:pt x="26144" y="315654"/>
                    </a:lnTo>
                    <a:lnTo>
                      <a:pt x="25310" y="311584"/>
                    </a:lnTo>
                    <a:lnTo>
                      <a:pt x="25194" y="311466"/>
                    </a:lnTo>
                    <a:lnTo>
                      <a:pt x="8548" y="294599"/>
                    </a:lnTo>
                    <a:cubicBezTo>
                      <a:pt x="4267" y="287459"/>
                      <a:pt x="1423" y="279058"/>
                      <a:pt x="410" y="270053"/>
                    </a:cubicBezTo>
                    <a:cubicBezTo>
                      <a:pt x="-1064" y="256979"/>
                      <a:pt x="1457" y="243715"/>
                      <a:pt x="7502" y="232766"/>
                    </a:cubicBezTo>
                    <a:cubicBezTo>
                      <a:pt x="-396" y="214070"/>
                      <a:pt x="-797" y="192071"/>
                      <a:pt x="6407" y="173041"/>
                    </a:cubicBezTo>
                    <a:cubicBezTo>
                      <a:pt x="15983" y="147740"/>
                      <a:pt x="37298" y="132008"/>
                      <a:pt x="60338" y="133234"/>
                    </a:cubicBezTo>
                    <a:cubicBezTo>
                      <a:pt x="62975" y="116683"/>
                      <a:pt x="71417" y="102337"/>
                      <a:pt x="83477" y="93881"/>
                    </a:cubicBezTo>
                    <a:cubicBezTo>
                      <a:pt x="92640" y="87456"/>
                      <a:pt x="103012" y="85014"/>
                      <a:pt x="113054" y="86347"/>
                    </a:cubicBezTo>
                    <a:lnTo>
                      <a:pt x="127491" y="94260"/>
                    </a:lnTo>
                    <a:lnTo>
                      <a:pt x="138954" y="78646"/>
                    </a:lnTo>
                    <a:cubicBezTo>
                      <a:pt x="148360" y="71704"/>
                      <a:pt x="159449" y="68077"/>
                      <a:pt x="170969" y="68690"/>
                    </a:cubicBezTo>
                    <a:cubicBezTo>
                      <a:pt x="173607" y="52140"/>
                      <a:pt x="182048" y="37794"/>
                      <a:pt x="194109" y="29338"/>
                    </a:cubicBezTo>
                    <a:cubicBezTo>
                      <a:pt x="212433" y="16488"/>
                      <a:pt x="235599" y="19567"/>
                      <a:pt x="251272" y="36926"/>
                    </a:cubicBezTo>
                    <a:cubicBezTo>
                      <a:pt x="260498" y="15322"/>
                      <a:pt x="278508" y="1296"/>
                      <a:pt x="298577" y="85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02" name="フリーフォーム: 図形 801">
                <a:extLst>
                  <a:ext uri="{FF2B5EF4-FFF2-40B4-BE49-F238E27FC236}">
                    <a16:creationId xmlns:a16="http://schemas.microsoft.com/office/drawing/2014/main" id="{737039E0-8D27-4DB1-8641-453946382C40}"/>
                  </a:ext>
                </a:extLst>
              </p:cNvPr>
              <p:cNvSpPr/>
              <p:nvPr/>
            </p:nvSpPr>
            <p:spPr bwMode="auto">
              <a:xfrm flipH="1">
                <a:off x="2607650" y="3013791"/>
                <a:ext cx="601163" cy="362402"/>
              </a:xfrm>
              <a:custGeom>
                <a:avLst/>
                <a:gdLst>
                  <a:gd name="connsiteX0" fmla="*/ 298577 w 601163"/>
                  <a:gd name="connsiteY0" fmla="*/ 85 h 315654"/>
                  <a:gd name="connsiteX1" fmla="*/ 353517 w 601163"/>
                  <a:gd name="connsiteY1" fmla="*/ 41618 h 315654"/>
                  <a:gd name="connsiteX2" fmla="*/ 437260 w 601163"/>
                  <a:gd name="connsiteY2" fmla="*/ 89350 h 315654"/>
                  <a:gd name="connsiteX3" fmla="*/ 441886 w 601163"/>
                  <a:gd name="connsiteY3" fmla="*/ 91839 h 315654"/>
                  <a:gd name="connsiteX4" fmla="*/ 445567 w 601163"/>
                  <a:gd name="connsiteY4" fmla="*/ 92303 h 315654"/>
                  <a:gd name="connsiteX5" fmla="*/ 483262 w 601163"/>
                  <a:gd name="connsiteY5" fmla="*/ 131660 h 315654"/>
                  <a:gd name="connsiteX6" fmla="*/ 567005 w 601163"/>
                  <a:gd name="connsiteY6" fmla="*/ 179392 h 315654"/>
                  <a:gd name="connsiteX7" fmla="*/ 600974 w 601163"/>
                  <a:gd name="connsiteY7" fmla="*/ 219051 h 315654"/>
                  <a:gd name="connsiteX8" fmla="*/ 586346 w 601163"/>
                  <a:gd name="connsiteY8" fmla="*/ 258839 h 315654"/>
                  <a:gd name="connsiteX9" fmla="*/ 597272 w 601163"/>
                  <a:gd name="connsiteY9" fmla="*/ 305555 h 315654"/>
                  <a:gd name="connsiteX10" fmla="*/ 591060 w 601163"/>
                  <a:gd name="connsiteY10" fmla="*/ 315654 h 315654"/>
                  <a:gd name="connsiteX11" fmla="*/ 26144 w 601163"/>
                  <a:gd name="connsiteY11" fmla="*/ 315654 h 315654"/>
                  <a:gd name="connsiteX12" fmla="*/ 25310 w 601163"/>
                  <a:gd name="connsiteY12" fmla="*/ 311584 h 315654"/>
                  <a:gd name="connsiteX13" fmla="*/ 25194 w 601163"/>
                  <a:gd name="connsiteY13" fmla="*/ 311466 h 315654"/>
                  <a:gd name="connsiteX14" fmla="*/ 8548 w 601163"/>
                  <a:gd name="connsiteY14" fmla="*/ 294599 h 315654"/>
                  <a:gd name="connsiteX15" fmla="*/ 410 w 601163"/>
                  <a:gd name="connsiteY15" fmla="*/ 270053 h 315654"/>
                  <a:gd name="connsiteX16" fmla="*/ 7502 w 601163"/>
                  <a:gd name="connsiteY16" fmla="*/ 232766 h 315654"/>
                  <a:gd name="connsiteX17" fmla="*/ 6407 w 601163"/>
                  <a:gd name="connsiteY17" fmla="*/ 173041 h 315654"/>
                  <a:gd name="connsiteX18" fmla="*/ 60338 w 601163"/>
                  <a:gd name="connsiteY18" fmla="*/ 133234 h 315654"/>
                  <a:gd name="connsiteX19" fmla="*/ 83477 w 601163"/>
                  <a:gd name="connsiteY19" fmla="*/ 93881 h 315654"/>
                  <a:gd name="connsiteX20" fmla="*/ 113054 w 601163"/>
                  <a:gd name="connsiteY20" fmla="*/ 86347 h 315654"/>
                  <a:gd name="connsiteX21" fmla="*/ 127491 w 601163"/>
                  <a:gd name="connsiteY21" fmla="*/ 94260 h 315654"/>
                  <a:gd name="connsiteX22" fmla="*/ 138954 w 601163"/>
                  <a:gd name="connsiteY22" fmla="*/ 78646 h 315654"/>
                  <a:gd name="connsiteX23" fmla="*/ 170969 w 601163"/>
                  <a:gd name="connsiteY23" fmla="*/ 68690 h 315654"/>
                  <a:gd name="connsiteX24" fmla="*/ 194109 w 601163"/>
                  <a:gd name="connsiteY24" fmla="*/ 29338 h 315654"/>
                  <a:gd name="connsiteX25" fmla="*/ 251272 w 601163"/>
                  <a:gd name="connsiteY25" fmla="*/ 36926 h 315654"/>
                  <a:gd name="connsiteX26" fmla="*/ 298577 w 601163"/>
                  <a:gd name="connsiteY26" fmla="*/ 85 h 315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01163" h="315654">
                    <a:moveTo>
                      <a:pt x="298577" y="85"/>
                    </a:moveTo>
                    <a:cubicBezTo>
                      <a:pt x="322227" y="-1342"/>
                      <a:pt x="344151" y="15229"/>
                      <a:pt x="353517" y="41618"/>
                    </a:cubicBezTo>
                    <a:cubicBezTo>
                      <a:pt x="387472" y="26306"/>
                      <a:pt x="425250" y="47835"/>
                      <a:pt x="437260" y="89350"/>
                    </a:cubicBezTo>
                    <a:lnTo>
                      <a:pt x="441886" y="91839"/>
                    </a:lnTo>
                    <a:lnTo>
                      <a:pt x="445567" y="92303"/>
                    </a:lnTo>
                    <a:cubicBezTo>
                      <a:pt x="462149" y="97600"/>
                      <a:pt x="476237" y="111869"/>
                      <a:pt x="483262" y="131660"/>
                    </a:cubicBezTo>
                    <a:cubicBezTo>
                      <a:pt x="517217" y="116349"/>
                      <a:pt x="554995" y="137877"/>
                      <a:pt x="567005" y="179392"/>
                    </a:cubicBezTo>
                    <a:cubicBezTo>
                      <a:pt x="584803" y="180887"/>
                      <a:pt x="599168" y="197655"/>
                      <a:pt x="600974" y="219051"/>
                    </a:cubicBezTo>
                    <a:cubicBezTo>
                      <a:pt x="602285" y="234531"/>
                      <a:pt x="596727" y="249654"/>
                      <a:pt x="586346" y="258839"/>
                    </a:cubicBezTo>
                    <a:cubicBezTo>
                      <a:pt x="597321" y="270388"/>
                      <a:pt x="601614" y="288741"/>
                      <a:pt x="597272" y="305555"/>
                    </a:cubicBezTo>
                    <a:lnTo>
                      <a:pt x="591060" y="315654"/>
                    </a:lnTo>
                    <a:lnTo>
                      <a:pt x="26144" y="315654"/>
                    </a:lnTo>
                    <a:lnTo>
                      <a:pt x="25310" y="311584"/>
                    </a:lnTo>
                    <a:lnTo>
                      <a:pt x="25194" y="311466"/>
                    </a:lnTo>
                    <a:lnTo>
                      <a:pt x="8548" y="294599"/>
                    </a:lnTo>
                    <a:cubicBezTo>
                      <a:pt x="4267" y="287459"/>
                      <a:pt x="1423" y="279058"/>
                      <a:pt x="410" y="270053"/>
                    </a:cubicBezTo>
                    <a:cubicBezTo>
                      <a:pt x="-1064" y="256979"/>
                      <a:pt x="1457" y="243715"/>
                      <a:pt x="7502" y="232766"/>
                    </a:cubicBezTo>
                    <a:cubicBezTo>
                      <a:pt x="-396" y="214070"/>
                      <a:pt x="-797" y="192071"/>
                      <a:pt x="6407" y="173041"/>
                    </a:cubicBezTo>
                    <a:cubicBezTo>
                      <a:pt x="15983" y="147740"/>
                      <a:pt x="37298" y="132008"/>
                      <a:pt x="60338" y="133234"/>
                    </a:cubicBezTo>
                    <a:cubicBezTo>
                      <a:pt x="62975" y="116683"/>
                      <a:pt x="71417" y="102337"/>
                      <a:pt x="83477" y="93881"/>
                    </a:cubicBezTo>
                    <a:cubicBezTo>
                      <a:pt x="92640" y="87456"/>
                      <a:pt x="103012" y="85014"/>
                      <a:pt x="113054" y="86347"/>
                    </a:cubicBezTo>
                    <a:lnTo>
                      <a:pt x="127491" y="94260"/>
                    </a:lnTo>
                    <a:lnTo>
                      <a:pt x="138954" y="78646"/>
                    </a:lnTo>
                    <a:cubicBezTo>
                      <a:pt x="148360" y="71704"/>
                      <a:pt x="159449" y="68077"/>
                      <a:pt x="170969" y="68690"/>
                    </a:cubicBezTo>
                    <a:cubicBezTo>
                      <a:pt x="173607" y="52140"/>
                      <a:pt x="182048" y="37794"/>
                      <a:pt x="194109" y="29338"/>
                    </a:cubicBezTo>
                    <a:cubicBezTo>
                      <a:pt x="212433" y="16488"/>
                      <a:pt x="235599" y="19567"/>
                      <a:pt x="251272" y="36926"/>
                    </a:cubicBezTo>
                    <a:cubicBezTo>
                      <a:pt x="260498" y="15322"/>
                      <a:pt x="278508" y="1296"/>
                      <a:pt x="298577" y="85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00660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03" name="フリーフォーム: 図形 802">
                <a:extLst>
                  <a:ext uri="{FF2B5EF4-FFF2-40B4-BE49-F238E27FC236}">
                    <a16:creationId xmlns:a16="http://schemas.microsoft.com/office/drawing/2014/main" id="{921940F9-8ED8-4870-A772-D29B9C9FC552}"/>
                  </a:ext>
                </a:extLst>
              </p:cNvPr>
              <p:cNvSpPr/>
              <p:nvPr/>
            </p:nvSpPr>
            <p:spPr bwMode="auto">
              <a:xfrm>
                <a:off x="2398286" y="3156203"/>
                <a:ext cx="428838" cy="315654"/>
              </a:xfrm>
              <a:custGeom>
                <a:avLst/>
                <a:gdLst>
                  <a:gd name="connsiteX0" fmla="*/ 298577 w 601163"/>
                  <a:gd name="connsiteY0" fmla="*/ 85 h 315654"/>
                  <a:gd name="connsiteX1" fmla="*/ 353517 w 601163"/>
                  <a:gd name="connsiteY1" fmla="*/ 41618 h 315654"/>
                  <a:gd name="connsiteX2" fmla="*/ 437260 w 601163"/>
                  <a:gd name="connsiteY2" fmla="*/ 89350 h 315654"/>
                  <a:gd name="connsiteX3" fmla="*/ 441886 w 601163"/>
                  <a:gd name="connsiteY3" fmla="*/ 91839 h 315654"/>
                  <a:gd name="connsiteX4" fmla="*/ 445567 w 601163"/>
                  <a:gd name="connsiteY4" fmla="*/ 92303 h 315654"/>
                  <a:gd name="connsiteX5" fmla="*/ 483262 w 601163"/>
                  <a:gd name="connsiteY5" fmla="*/ 131660 h 315654"/>
                  <a:gd name="connsiteX6" fmla="*/ 567005 w 601163"/>
                  <a:gd name="connsiteY6" fmla="*/ 179392 h 315654"/>
                  <a:gd name="connsiteX7" fmla="*/ 600974 w 601163"/>
                  <a:gd name="connsiteY7" fmla="*/ 219051 h 315654"/>
                  <a:gd name="connsiteX8" fmla="*/ 586346 w 601163"/>
                  <a:gd name="connsiteY8" fmla="*/ 258839 h 315654"/>
                  <a:gd name="connsiteX9" fmla="*/ 597272 w 601163"/>
                  <a:gd name="connsiteY9" fmla="*/ 305555 h 315654"/>
                  <a:gd name="connsiteX10" fmla="*/ 591060 w 601163"/>
                  <a:gd name="connsiteY10" fmla="*/ 315654 h 315654"/>
                  <a:gd name="connsiteX11" fmla="*/ 26144 w 601163"/>
                  <a:gd name="connsiteY11" fmla="*/ 315654 h 315654"/>
                  <a:gd name="connsiteX12" fmla="*/ 25310 w 601163"/>
                  <a:gd name="connsiteY12" fmla="*/ 311584 h 315654"/>
                  <a:gd name="connsiteX13" fmla="*/ 25194 w 601163"/>
                  <a:gd name="connsiteY13" fmla="*/ 311466 h 315654"/>
                  <a:gd name="connsiteX14" fmla="*/ 8548 w 601163"/>
                  <a:gd name="connsiteY14" fmla="*/ 294599 h 315654"/>
                  <a:gd name="connsiteX15" fmla="*/ 410 w 601163"/>
                  <a:gd name="connsiteY15" fmla="*/ 270053 h 315654"/>
                  <a:gd name="connsiteX16" fmla="*/ 7502 w 601163"/>
                  <a:gd name="connsiteY16" fmla="*/ 232766 h 315654"/>
                  <a:gd name="connsiteX17" fmla="*/ 6407 w 601163"/>
                  <a:gd name="connsiteY17" fmla="*/ 173041 h 315654"/>
                  <a:gd name="connsiteX18" fmla="*/ 60338 w 601163"/>
                  <a:gd name="connsiteY18" fmla="*/ 133234 h 315654"/>
                  <a:gd name="connsiteX19" fmla="*/ 83477 w 601163"/>
                  <a:gd name="connsiteY19" fmla="*/ 93881 h 315654"/>
                  <a:gd name="connsiteX20" fmla="*/ 113054 w 601163"/>
                  <a:gd name="connsiteY20" fmla="*/ 86347 h 315654"/>
                  <a:gd name="connsiteX21" fmla="*/ 127491 w 601163"/>
                  <a:gd name="connsiteY21" fmla="*/ 94260 h 315654"/>
                  <a:gd name="connsiteX22" fmla="*/ 138954 w 601163"/>
                  <a:gd name="connsiteY22" fmla="*/ 78646 h 315654"/>
                  <a:gd name="connsiteX23" fmla="*/ 170969 w 601163"/>
                  <a:gd name="connsiteY23" fmla="*/ 68690 h 315654"/>
                  <a:gd name="connsiteX24" fmla="*/ 194109 w 601163"/>
                  <a:gd name="connsiteY24" fmla="*/ 29338 h 315654"/>
                  <a:gd name="connsiteX25" fmla="*/ 251272 w 601163"/>
                  <a:gd name="connsiteY25" fmla="*/ 36926 h 315654"/>
                  <a:gd name="connsiteX26" fmla="*/ 298577 w 601163"/>
                  <a:gd name="connsiteY26" fmla="*/ 85 h 315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01163" h="315654">
                    <a:moveTo>
                      <a:pt x="298577" y="85"/>
                    </a:moveTo>
                    <a:cubicBezTo>
                      <a:pt x="322227" y="-1342"/>
                      <a:pt x="344151" y="15229"/>
                      <a:pt x="353517" y="41618"/>
                    </a:cubicBezTo>
                    <a:cubicBezTo>
                      <a:pt x="387472" y="26306"/>
                      <a:pt x="425250" y="47835"/>
                      <a:pt x="437260" y="89350"/>
                    </a:cubicBezTo>
                    <a:lnTo>
                      <a:pt x="441886" y="91839"/>
                    </a:lnTo>
                    <a:lnTo>
                      <a:pt x="445567" y="92303"/>
                    </a:lnTo>
                    <a:cubicBezTo>
                      <a:pt x="462149" y="97600"/>
                      <a:pt x="476237" y="111869"/>
                      <a:pt x="483262" y="131660"/>
                    </a:cubicBezTo>
                    <a:cubicBezTo>
                      <a:pt x="517217" y="116349"/>
                      <a:pt x="554995" y="137877"/>
                      <a:pt x="567005" y="179392"/>
                    </a:cubicBezTo>
                    <a:cubicBezTo>
                      <a:pt x="584803" y="180887"/>
                      <a:pt x="599168" y="197655"/>
                      <a:pt x="600974" y="219051"/>
                    </a:cubicBezTo>
                    <a:cubicBezTo>
                      <a:pt x="602285" y="234531"/>
                      <a:pt x="596727" y="249654"/>
                      <a:pt x="586346" y="258839"/>
                    </a:cubicBezTo>
                    <a:cubicBezTo>
                      <a:pt x="597321" y="270388"/>
                      <a:pt x="601614" y="288741"/>
                      <a:pt x="597272" y="305555"/>
                    </a:cubicBezTo>
                    <a:lnTo>
                      <a:pt x="591060" y="315654"/>
                    </a:lnTo>
                    <a:lnTo>
                      <a:pt x="26144" y="315654"/>
                    </a:lnTo>
                    <a:lnTo>
                      <a:pt x="25310" y="311584"/>
                    </a:lnTo>
                    <a:lnTo>
                      <a:pt x="25194" y="311466"/>
                    </a:lnTo>
                    <a:lnTo>
                      <a:pt x="8548" y="294599"/>
                    </a:lnTo>
                    <a:cubicBezTo>
                      <a:pt x="4267" y="287459"/>
                      <a:pt x="1423" y="279058"/>
                      <a:pt x="410" y="270053"/>
                    </a:cubicBezTo>
                    <a:cubicBezTo>
                      <a:pt x="-1064" y="256979"/>
                      <a:pt x="1457" y="243715"/>
                      <a:pt x="7502" y="232766"/>
                    </a:cubicBezTo>
                    <a:cubicBezTo>
                      <a:pt x="-396" y="214070"/>
                      <a:pt x="-797" y="192071"/>
                      <a:pt x="6407" y="173041"/>
                    </a:cubicBezTo>
                    <a:cubicBezTo>
                      <a:pt x="15983" y="147740"/>
                      <a:pt x="37298" y="132008"/>
                      <a:pt x="60338" y="133234"/>
                    </a:cubicBezTo>
                    <a:cubicBezTo>
                      <a:pt x="62975" y="116683"/>
                      <a:pt x="71417" y="102337"/>
                      <a:pt x="83477" y="93881"/>
                    </a:cubicBezTo>
                    <a:cubicBezTo>
                      <a:pt x="92640" y="87456"/>
                      <a:pt x="103012" y="85014"/>
                      <a:pt x="113054" y="86347"/>
                    </a:cubicBezTo>
                    <a:lnTo>
                      <a:pt x="127491" y="94260"/>
                    </a:lnTo>
                    <a:lnTo>
                      <a:pt x="138954" y="78646"/>
                    </a:lnTo>
                    <a:cubicBezTo>
                      <a:pt x="148360" y="71704"/>
                      <a:pt x="159449" y="68077"/>
                      <a:pt x="170969" y="68690"/>
                    </a:cubicBezTo>
                    <a:cubicBezTo>
                      <a:pt x="173607" y="52140"/>
                      <a:pt x="182048" y="37794"/>
                      <a:pt x="194109" y="29338"/>
                    </a:cubicBezTo>
                    <a:cubicBezTo>
                      <a:pt x="212433" y="16488"/>
                      <a:pt x="235599" y="19567"/>
                      <a:pt x="251272" y="36926"/>
                    </a:cubicBezTo>
                    <a:cubicBezTo>
                      <a:pt x="260498" y="15322"/>
                      <a:pt x="278508" y="1296"/>
                      <a:pt x="298577" y="85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04" name="フリーフォーム: 図形 803">
                <a:extLst>
                  <a:ext uri="{FF2B5EF4-FFF2-40B4-BE49-F238E27FC236}">
                    <a16:creationId xmlns:a16="http://schemas.microsoft.com/office/drawing/2014/main" id="{054DBDF8-6234-43F6-80B0-7483ABF57BB5}"/>
                  </a:ext>
                </a:extLst>
              </p:cNvPr>
              <p:cNvSpPr/>
              <p:nvPr/>
            </p:nvSpPr>
            <p:spPr bwMode="auto">
              <a:xfrm>
                <a:off x="3014909" y="3151298"/>
                <a:ext cx="469460" cy="288683"/>
              </a:xfrm>
              <a:custGeom>
                <a:avLst/>
                <a:gdLst>
                  <a:gd name="connsiteX0" fmla="*/ 298577 w 601163"/>
                  <a:gd name="connsiteY0" fmla="*/ 85 h 315654"/>
                  <a:gd name="connsiteX1" fmla="*/ 353517 w 601163"/>
                  <a:gd name="connsiteY1" fmla="*/ 41618 h 315654"/>
                  <a:gd name="connsiteX2" fmla="*/ 437260 w 601163"/>
                  <a:gd name="connsiteY2" fmla="*/ 89350 h 315654"/>
                  <a:gd name="connsiteX3" fmla="*/ 441886 w 601163"/>
                  <a:gd name="connsiteY3" fmla="*/ 91839 h 315654"/>
                  <a:gd name="connsiteX4" fmla="*/ 445567 w 601163"/>
                  <a:gd name="connsiteY4" fmla="*/ 92303 h 315654"/>
                  <a:gd name="connsiteX5" fmla="*/ 483262 w 601163"/>
                  <a:gd name="connsiteY5" fmla="*/ 131660 h 315654"/>
                  <a:gd name="connsiteX6" fmla="*/ 567005 w 601163"/>
                  <a:gd name="connsiteY6" fmla="*/ 179392 h 315654"/>
                  <a:gd name="connsiteX7" fmla="*/ 600974 w 601163"/>
                  <a:gd name="connsiteY7" fmla="*/ 219051 h 315654"/>
                  <a:gd name="connsiteX8" fmla="*/ 586346 w 601163"/>
                  <a:gd name="connsiteY8" fmla="*/ 258839 h 315654"/>
                  <a:gd name="connsiteX9" fmla="*/ 597272 w 601163"/>
                  <a:gd name="connsiteY9" fmla="*/ 305555 h 315654"/>
                  <a:gd name="connsiteX10" fmla="*/ 591060 w 601163"/>
                  <a:gd name="connsiteY10" fmla="*/ 315654 h 315654"/>
                  <a:gd name="connsiteX11" fmla="*/ 26144 w 601163"/>
                  <a:gd name="connsiteY11" fmla="*/ 315654 h 315654"/>
                  <a:gd name="connsiteX12" fmla="*/ 25310 w 601163"/>
                  <a:gd name="connsiteY12" fmla="*/ 311584 h 315654"/>
                  <a:gd name="connsiteX13" fmla="*/ 25194 w 601163"/>
                  <a:gd name="connsiteY13" fmla="*/ 311466 h 315654"/>
                  <a:gd name="connsiteX14" fmla="*/ 8548 w 601163"/>
                  <a:gd name="connsiteY14" fmla="*/ 294599 h 315654"/>
                  <a:gd name="connsiteX15" fmla="*/ 410 w 601163"/>
                  <a:gd name="connsiteY15" fmla="*/ 270053 h 315654"/>
                  <a:gd name="connsiteX16" fmla="*/ 7502 w 601163"/>
                  <a:gd name="connsiteY16" fmla="*/ 232766 h 315654"/>
                  <a:gd name="connsiteX17" fmla="*/ 6407 w 601163"/>
                  <a:gd name="connsiteY17" fmla="*/ 173041 h 315654"/>
                  <a:gd name="connsiteX18" fmla="*/ 60338 w 601163"/>
                  <a:gd name="connsiteY18" fmla="*/ 133234 h 315654"/>
                  <a:gd name="connsiteX19" fmla="*/ 83477 w 601163"/>
                  <a:gd name="connsiteY19" fmla="*/ 93881 h 315654"/>
                  <a:gd name="connsiteX20" fmla="*/ 113054 w 601163"/>
                  <a:gd name="connsiteY20" fmla="*/ 86347 h 315654"/>
                  <a:gd name="connsiteX21" fmla="*/ 127491 w 601163"/>
                  <a:gd name="connsiteY21" fmla="*/ 94260 h 315654"/>
                  <a:gd name="connsiteX22" fmla="*/ 138954 w 601163"/>
                  <a:gd name="connsiteY22" fmla="*/ 78646 h 315654"/>
                  <a:gd name="connsiteX23" fmla="*/ 170969 w 601163"/>
                  <a:gd name="connsiteY23" fmla="*/ 68690 h 315654"/>
                  <a:gd name="connsiteX24" fmla="*/ 194109 w 601163"/>
                  <a:gd name="connsiteY24" fmla="*/ 29338 h 315654"/>
                  <a:gd name="connsiteX25" fmla="*/ 251272 w 601163"/>
                  <a:gd name="connsiteY25" fmla="*/ 36926 h 315654"/>
                  <a:gd name="connsiteX26" fmla="*/ 298577 w 601163"/>
                  <a:gd name="connsiteY26" fmla="*/ 85 h 315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01163" h="315654">
                    <a:moveTo>
                      <a:pt x="298577" y="85"/>
                    </a:moveTo>
                    <a:cubicBezTo>
                      <a:pt x="322227" y="-1342"/>
                      <a:pt x="344151" y="15229"/>
                      <a:pt x="353517" y="41618"/>
                    </a:cubicBezTo>
                    <a:cubicBezTo>
                      <a:pt x="387472" y="26306"/>
                      <a:pt x="425250" y="47835"/>
                      <a:pt x="437260" y="89350"/>
                    </a:cubicBezTo>
                    <a:lnTo>
                      <a:pt x="441886" y="91839"/>
                    </a:lnTo>
                    <a:lnTo>
                      <a:pt x="445567" y="92303"/>
                    </a:lnTo>
                    <a:cubicBezTo>
                      <a:pt x="462149" y="97600"/>
                      <a:pt x="476237" y="111869"/>
                      <a:pt x="483262" y="131660"/>
                    </a:cubicBezTo>
                    <a:cubicBezTo>
                      <a:pt x="517217" y="116349"/>
                      <a:pt x="554995" y="137877"/>
                      <a:pt x="567005" y="179392"/>
                    </a:cubicBezTo>
                    <a:cubicBezTo>
                      <a:pt x="584803" y="180887"/>
                      <a:pt x="599168" y="197655"/>
                      <a:pt x="600974" y="219051"/>
                    </a:cubicBezTo>
                    <a:cubicBezTo>
                      <a:pt x="602285" y="234531"/>
                      <a:pt x="596727" y="249654"/>
                      <a:pt x="586346" y="258839"/>
                    </a:cubicBezTo>
                    <a:cubicBezTo>
                      <a:pt x="597321" y="270388"/>
                      <a:pt x="601614" y="288741"/>
                      <a:pt x="597272" y="305555"/>
                    </a:cubicBezTo>
                    <a:lnTo>
                      <a:pt x="591060" y="315654"/>
                    </a:lnTo>
                    <a:lnTo>
                      <a:pt x="26144" y="315654"/>
                    </a:lnTo>
                    <a:lnTo>
                      <a:pt x="25310" y="311584"/>
                    </a:lnTo>
                    <a:lnTo>
                      <a:pt x="25194" y="311466"/>
                    </a:lnTo>
                    <a:lnTo>
                      <a:pt x="8548" y="294599"/>
                    </a:lnTo>
                    <a:cubicBezTo>
                      <a:pt x="4267" y="287459"/>
                      <a:pt x="1423" y="279058"/>
                      <a:pt x="410" y="270053"/>
                    </a:cubicBezTo>
                    <a:cubicBezTo>
                      <a:pt x="-1064" y="256979"/>
                      <a:pt x="1457" y="243715"/>
                      <a:pt x="7502" y="232766"/>
                    </a:cubicBezTo>
                    <a:cubicBezTo>
                      <a:pt x="-396" y="214070"/>
                      <a:pt x="-797" y="192071"/>
                      <a:pt x="6407" y="173041"/>
                    </a:cubicBezTo>
                    <a:cubicBezTo>
                      <a:pt x="15983" y="147740"/>
                      <a:pt x="37298" y="132008"/>
                      <a:pt x="60338" y="133234"/>
                    </a:cubicBezTo>
                    <a:cubicBezTo>
                      <a:pt x="62975" y="116683"/>
                      <a:pt x="71417" y="102337"/>
                      <a:pt x="83477" y="93881"/>
                    </a:cubicBezTo>
                    <a:cubicBezTo>
                      <a:pt x="92640" y="87456"/>
                      <a:pt x="103012" y="85014"/>
                      <a:pt x="113054" y="86347"/>
                    </a:cubicBezTo>
                    <a:lnTo>
                      <a:pt x="127491" y="94260"/>
                    </a:lnTo>
                    <a:lnTo>
                      <a:pt x="138954" y="78646"/>
                    </a:lnTo>
                    <a:cubicBezTo>
                      <a:pt x="148360" y="71704"/>
                      <a:pt x="159449" y="68077"/>
                      <a:pt x="170969" y="68690"/>
                    </a:cubicBezTo>
                    <a:cubicBezTo>
                      <a:pt x="173607" y="52140"/>
                      <a:pt x="182048" y="37794"/>
                      <a:pt x="194109" y="29338"/>
                    </a:cubicBezTo>
                    <a:cubicBezTo>
                      <a:pt x="212433" y="16488"/>
                      <a:pt x="235599" y="19567"/>
                      <a:pt x="251272" y="36926"/>
                    </a:cubicBezTo>
                    <a:cubicBezTo>
                      <a:pt x="260498" y="15322"/>
                      <a:pt x="278508" y="1296"/>
                      <a:pt x="298577" y="85"/>
                    </a:cubicBezTo>
                    <a:close/>
                  </a:path>
                </a:pathLst>
              </a:custGeom>
              <a:pattFill prst="smConfetti">
                <a:fgClr>
                  <a:srgbClr val="00CC00"/>
                </a:fgClr>
                <a:bgClr>
                  <a:srgbClr val="339933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05" name="楕円 804">
                <a:extLst>
                  <a:ext uri="{FF2B5EF4-FFF2-40B4-BE49-F238E27FC236}">
                    <a16:creationId xmlns:a16="http://schemas.microsoft.com/office/drawing/2014/main" id="{12FF660F-69CF-4B17-9C75-070EAD68730E}"/>
                  </a:ext>
                </a:extLst>
              </p:cNvPr>
              <p:cNvSpPr/>
              <p:nvPr/>
            </p:nvSpPr>
            <p:spPr bwMode="auto">
              <a:xfrm>
                <a:off x="2317466" y="3431856"/>
                <a:ext cx="1538595" cy="681824"/>
              </a:xfrm>
              <a:prstGeom prst="ellipse">
                <a:avLst/>
              </a:prstGeom>
              <a:solidFill>
                <a:srgbClr val="00B0F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6" name="フリーフォーム: 図形 805">
                <a:extLst>
                  <a:ext uri="{FF2B5EF4-FFF2-40B4-BE49-F238E27FC236}">
                    <a16:creationId xmlns:a16="http://schemas.microsoft.com/office/drawing/2014/main" id="{7D0E4885-4531-4E14-97FC-D82B4ACC60E9}"/>
                  </a:ext>
                </a:extLst>
              </p:cNvPr>
              <p:cNvSpPr/>
              <p:nvPr/>
            </p:nvSpPr>
            <p:spPr bwMode="auto">
              <a:xfrm>
                <a:off x="2188589" y="3567521"/>
                <a:ext cx="1771639" cy="626500"/>
              </a:xfrm>
              <a:custGeom>
                <a:avLst/>
                <a:gdLst>
                  <a:gd name="connsiteX0" fmla="*/ 1649949 w 1771639"/>
                  <a:gd name="connsiteY0" fmla="*/ 0 h 626500"/>
                  <a:gd name="connsiteX1" fmla="*/ 1771639 w 1771639"/>
                  <a:gd name="connsiteY1" fmla="*/ 160716 h 626500"/>
                  <a:gd name="connsiteX2" fmla="*/ 1695474 w 1771639"/>
                  <a:gd name="connsiteY2" fmla="*/ 203577 h 626500"/>
                  <a:gd name="connsiteX3" fmla="*/ 1688429 w 1771639"/>
                  <a:gd name="connsiteY3" fmla="*/ 204107 h 626500"/>
                  <a:gd name="connsiteX4" fmla="*/ 1727709 w 1771639"/>
                  <a:gd name="connsiteY4" fmla="*/ 245611 h 626500"/>
                  <a:gd name="connsiteX5" fmla="*/ 1769517 w 1771639"/>
                  <a:gd name="connsiteY5" fmla="*/ 334640 h 626500"/>
                  <a:gd name="connsiteX6" fmla="*/ 1620627 w 1771639"/>
                  <a:gd name="connsiteY6" fmla="*/ 380658 h 626500"/>
                  <a:gd name="connsiteX7" fmla="*/ 1579154 w 1771639"/>
                  <a:gd name="connsiteY7" fmla="*/ 376650 h 626500"/>
                  <a:gd name="connsiteX8" fmla="*/ 1597096 w 1771639"/>
                  <a:gd name="connsiteY8" fmla="*/ 404482 h 626500"/>
                  <a:gd name="connsiteX9" fmla="*/ 1609078 w 1771639"/>
                  <a:gd name="connsiteY9" fmla="*/ 438529 h 626500"/>
                  <a:gd name="connsiteX10" fmla="*/ 1448901 w 1771639"/>
                  <a:gd name="connsiteY10" fmla="*/ 482583 h 626500"/>
                  <a:gd name="connsiteX11" fmla="*/ 1379224 w 1771639"/>
                  <a:gd name="connsiteY11" fmla="*/ 476592 h 626500"/>
                  <a:gd name="connsiteX12" fmla="*/ 1421231 w 1771639"/>
                  <a:gd name="connsiteY12" fmla="*/ 528102 h 626500"/>
                  <a:gd name="connsiteX13" fmla="*/ 1439772 w 1771639"/>
                  <a:gd name="connsiteY13" fmla="*/ 569750 h 626500"/>
                  <a:gd name="connsiteX14" fmla="*/ 1191917 w 1771639"/>
                  <a:gd name="connsiteY14" fmla="*/ 623638 h 626500"/>
                  <a:gd name="connsiteX15" fmla="*/ 1016283 w 1771639"/>
                  <a:gd name="connsiteY15" fmla="*/ 611699 h 626500"/>
                  <a:gd name="connsiteX16" fmla="*/ 998186 w 1771639"/>
                  <a:gd name="connsiteY16" fmla="*/ 606032 h 626500"/>
                  <a:gd name="connsiteX17" fmla="*/ 965087 w 1771639"/>
                  <a:gd name="connsiteY17" fmla="*/ 614567 h 626500"/>
                  <a:gd name="connsiteX18" fmla="*/ 799403 w 1771639"/>
                  <a:gd name="connsiteY18" fmla="*/ 626500 h 626500"/>
                  <a:gd name="connsiteX19" fmla="*/ 565091 w 1771639"/>
                  <a:gd name="connsiteY19" fmla="*/ 585759 h 626500"/>
                  <a:gd name="connsiteX20" fmla="*/ 570195 w 1771639"/>
                  <a:gd name="connsiteY20" fmla="*/ 571505 h 626500"/>
                  <a:gd name="connsiteX21" fmla="*/ 562941 w 1771639"/>
                  <a:gd name="connsiteY21" fmla="*/ 572687 h 626500"/>
                  <a:gd name="connsiteX22" fmla="*/ 497745 w 1771639"/>
                  <a:gd name="connsiteY22" fmla="*/ 575869 h 626500"/>
                  <a:gd name="connsiteX23" fmla="*/ 330251 w 1771639"/>
                  <a:gd name="connsiteY23" fmla="*/ 535375 h 626500"/>
                  <a:gd name="connsiteX24" fmla="*/ 344332 w 1771639"/>
                  <a:gd name="connsiteY24" fmla="*/ 500829 h 626500"/>
                  <a:gd name="connsiteX25" fmla="*/ 358485 w 1771639"/>
                  <a:gd name="connsiteY25" fmla="*/ 483094 h 626500"/>
                  <a:gd name="connsiteX26" fmla="*/ 314498 w 1771639"/>
                  <a:gd name="connsiteY26" fmla="*/ 485666 h 626500"/>
                  <a:gd name="connsiteX27" fmla="*/ 157052 w 1771639"/>
                  <a:gd name="connsiteY27" fmla="*/ 440060 h 626500"/>
                  <a:gd name="connsiteX28" fmla="*/ 170288 w 1771639"/>
                  <a:gd name="connsiteY28" fmla="*/ 401154 h 626500"/>
                  <a:gd name="connsiteX29" fmla="*/ 189195 w 1771639"/>
                  <a:gd name="connsiteY29" fmla="*/ 372769 h 626500"/>
                  <a:gd name="connsiteX30" fmla="*/ 172284 w 1771639"/>
                  <a:gd name="connsiteY30" fmla="*/ 374042 h 626500"/>
                  <a:gd name="connsiteX31" fmla="*/ 47577 w 1771639"/>
                  <a:gd name="connsiteY31" fmla="*/ 327526 h 626500"/>
                  <a:gd name="connsiteX32" fmla="*/ 85800 w 1771639"/>
                  <a:gd name="connsiteY32" fmla="*/ 234216 h 626500"/>
                  <a:gd name="connsiteX33" fmla="*/ 90247 w 1771639"/>
                  <a:gd name="connsiteY33" fmla="*/ 229046 h 626500"/>
                  <a:gd name="connsiteX34" fmla="*/ 83772 w 1771639"/>
                  <a:gd name="connsiteY34" fmla="*/ 228798 h 626500"/>
                  <a:gd name="connsiteX35" fmla="*/ 4 w 1771639"/>
                  <a:gd name="connsiteY35" fmla="*/ 191414 h 626500"/>
                  <a:gd name="connsiteX36" fmla="*/ 140606 w 1771639"/>
                  <a:gd name="connsiteY36" fmla="*/ 55186 h 626500"/>
                  <a:gd name="connsiteX37" fmla="*/ 274568 w 1771639"/>
                  <a:gd name="connsiteY37" fmla="*/ 191414 h 626500"/>
                  <a:gd name="connsiteX38" fmla="*/ 263780 w 1771639"/>
                  <a:gd name="connsiteY38" fmla="*/ 206761 h 626500"/>
                  <a:gd name="connsiteX39" fmla="*/ 244336 w 1771639"/>
                  <a:gd name="connsiteY39" fmla="*/ 215044 h 626500"/>
                  <a:gd name="connsiteX40" fmla="*/ 261973 w 1771639"/>
                  <a:gd name="connsiteY40" fmla="*/ 237535 h 626500"/>
                  <a:gd name="connsiteX41" fmla="*/ 286001 w 1771639"/>
                  <a:gd name="connsiteY41" fmla="*/ 288082 h 626500"/>
                  <a:gd name="connsiteX42" fmla="*/ 286438 w 1771639"/>
                  <a:gd name="connsiteY42" fmla="*/ 287871 h 626500"/>
                  <a:gd name="connsiteX43" fmla="*/ 318306 w 1771639"/>
                  <a:gd name="connsiteY43" fmla="*/ 282489 h 626500"/>
                  <a:gd name="connsiteX44" fmla="*/ 427733 w 1771639"/>
                  <a:gd name="connsiteY44" fmla="*/ 351830 h 626500"/>
                  <a:gd name="connsiteX45" fmla="*/ 459453 w 1771639"/>
                  <a:gd name="connsiteY45" fmla="*/ 403651 h 626500"/>
                  <a:gd name="connsiteX46" fmla="*/ 467894 w 1771639"/>
                  <a:gd name="connsiteY46" fmla="*/ 400242 h 626500"/>
                  <a:gd name="connsiteX47" fmla="*/ 501797 w 1771639"/>
                  <a:gd name="connsiteY47" fmla="*/ 395463 h 626500"/>
                  <a:gd name="connsiteX48" fmla="*/ 618207 w 1771639"/>
                  <a:gd name="connsiteY48" fmla="*/ 457032 h 626500"/>
                  <a:gd name="connsiteX49" fmla="*/ 648192 w 1771639"/>
                  <a:gd name="connsiteY49" fmla="*/ 497918 h 626500"/>
                  <a:gd name="connsiteX50" fmla="*/ 713113 w 1771639"/>
                  <a:gd name="connsiteY50" fmla="*/ 462736 h 626500"/>
                  <a:gd name="connsiteX51" fmla="*/ 805071 w 1771639"/>
                  <a:gd name="connsiteY51" fmla="*/ 444996 h 626500"/>
                  <a:gd name="connsiteX52" fmla="*/ 967920 w 1771639"/>
                  <a:gd name="connsiteY52" fmla="*/ 506940 h 626500"/>
                  <a:gd name="connsiteX53" fmla="*/ 974294 w 1771639"/>
                  <a:gd name="connsiteY53" fmla="*/ 513190 h 626500"/>
                  <a:gd name="connsiteX54" fmla="*/ 1020030 w 1771639"/>
                  <a:gd name="connsiteY54" fmla="*/ 461651 h 626500"/>
                  <a:gd name="connsiteX55" fmla="*/ 1197912 w 1771639"/>
                  <a:gd name="connsiteY55" fmla="*/ 383561 h 626500"/>
                  <a:gd name="connsiteX56" fmla="*/ 1293452 w 1771639"/>
                  <a:gd name="connsiteY56" fmla="*/ 408468 h 626500"/>
                  <a:gd name="connsiteX57" fmla="*/ 1297572 w 1771639"/>
                  <a:gd name="connsiteY57" fmla="*/ 411087 h 626500"/>
                  <a:gd name="connsiteX58" fmla="*/ 1302189 w 1771639"/>
                  <a:gd name="connsiteY58" fmla="*/ 400947 h 626500"/>
                  <a:gd name="connsiteX59" fmla="*/ 1452775 w 1771639"/>
                  <a:gd name="connsiteY59" fmla="*/ 286319 h 626500"/>
                  <a:gd name="connsiteX60" fmla="*/ 1484890 w 1771639"/>
                  <a:gd name="connsiteY60" fmla="*/ 291862 h 626500"/>
                  <a:gd name="connsiteX61" fmla="*/ 1486080 w 1771639"/>
                  <a:gd name="connsiteY61" fmla="*/ 292457 h 626500"/>
                  <a:gd name="connsiteX62" fmla="*/ 1517372 w 1771639"/>
                  <a:gd name="connsiteY62" fmla="*/ 242329 h 626500"/>
                  <a:gd name="connsiteX63" fmla="*/ 1563863 w 1771639"/>
                  <a:gd name="connsiteY63" fmla="*/ 197544 h 626500"/>
                  <a:gd name="connsiteX64" fmla="*/ 1558564 w 1771639"/>
                  <a:gd name="connsiteY64" fmla="*/ 196926 h 626500"/>
                  <a:gd name="connsiteX65" fmla="*/ 1522226 w 1771639"/>
                  <a:gd name="connsiteY65" fmla="*/ 160716 h 626500"/>
                  <a:gd name="connsiteX66" fmla="*/ 1649949 w 1771639"/>
                  <a:gd name="connsiteY66" fmla="*/ 0 h 626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</a:cxnLst>
                <a:rect l="l" t="t" r="r" b="b"/>
                <a:pathLst>
                  <a:path w="1771639" h="626500">
                    <a:moveTo>
                      <a:pt x="1649949" y="0"/>
                    </a:moveTo>
                    <a:cubicBezTo>
                      <a:pt x="1718823" y="0"/>
                      <a:pt x="1771639" y="135026"/>
                      <a:pt x="1771639" y="160716"/>
                    </a:cubicBezTo>
                    <a:cubicBezTo>
                      <a:pt x="1771639" y="179984"/>
                      <a:pt x="1740233" y="196515"/>
                      <a:pt x="1695474" y="203577"/>
                    </a:cubicBezTo>
                    <a:lnTo>
                      <a:pt x="1688429" y="204107"/>
                    </a:lnTo>
                    <a:lnTo>
                      <a:pt x="1727709" y="245611"/>
                    </a:lnTo>
                    <a:cubicBezTo>
                      <a:pt x="1753752" y="282184"/>
                      <a:pt x="1769517" y="321933"/>
                      <a:pt x="1769517" y="334640"/>
                    </a:cubicBezTo>
                    <a:cubicBezTo>
                      <a:pt x="1769517" y="360055"/>
                      <a:pt x="1702857" y="380658"/>
                      <a:pt x="1620627" y="380658"/>
                    </a:cubicBezTo>
                    <a:lnTo>
                      <a:pt x="1579154" y="376650"/>
                    </a:lnTo>
                    <a:lnTo>
                      <a:pt x="1597096" y="404482"/>
                    </a:lnTo>
                    <a:cubicBezTo>
                      <a:pt x="1604838" y="419892"/>
                      <a:pt x="1609078" y="432447"/>
                      <a:pt x="1609078" y="438529"/>
                    </a:cubicBezTo>
                    <a:cubicBezTo>
                      <a:pt x="1609078" y="462859"/>
                      <a:pt x="1537364" y="482583"/>
                      <a:pt x="1448901" y="482583"/>
                    </a:cubicBezTo>
                    <a:lnTo>
                      <a:pt x="1379224" y="476592"/>
                    </a:lnTo>
                    <a:lnTo>
                      <a:pt x="1421231" y="528102"/>
                    </a:lnTo>
                    <a:cubicBezTo>
                      <a:pt x="1433211" y="546952"/>
                      <a:pt x="1439772" y="562309"/>
                      <a:pt x="1439772" y="569750"/>
                    </a:cubicBezTo>
                    <a:cubicBezTo>
                      <a:pt x="1439772" y="599511"/>
                      <a:pt x="1328804" y="623638"/>
                      <a:pt x="1191917" y="623638"/>
                    </a:cubicBezTo>
                    <a:cubicBezTo>
                      <a:pt x="1123474" y="623638"/>
                      <a:pt x="1061261" y="620169"/>
                      <a:pt x="1016283" y="611699"/>
                    </a:cubicBezTo>
                    <a:lnTo>
                      <a:pt x="998186" y="606032"/>
                    </a:lnTo>
                    <a:lnTo>
                      <a:pt x="965087" y="614567"/>
                    </a:lnTo>
                    <a:cubicBezTo>
                      <a:pt x="922685" y="621940"/>
                      <a:pt x="864107" y="626500"/>
                      <a:pt x="799403" y="626500"/>
                    </a:cubicBezTo>
                    <a:cubicBezTo>
                      <a:pt x="669996" y="626500"/>
                      <a:pt x="564146" y="616010"/>
                      <a:pt x="565091" y="585759"/>
                    </a:cubicBezTo>
                    <a:lnTo>
                      <a:pt x="570195" y="571505"/>
                    </a:lnTo>
                    <a:lnTo>
                      <a:pt x="562941" y="572687"/>
                    </a:lnTo>
                    <a:cubicBezTo>
                      <a:pt x="542903" y="574736"/>
                      <a:pt x="520871" y="575869"/>
                      <a:pt x="497745" y="575869"/>
                    </a:cubicBezTo>
                    <a:cubicBezTo>
                      <a:pt x="405241" y="575869"/>
                      <a:pt x="329576" y="565442"/>
                      <a:pt x="330251" y="535375"/>
                    </a:cubicBezTo>
                    <a:cubicBezTo>
                      <a:pt x="330420" y="527858"/>
                      <a:pt x="335445" y="515355"/>
                      <a:pt x="344332" y="500829"/>
                    </a:cubicBezTo>
                    <a:lnTo>
                      <a:pt x="358485" y="483094"/>
                    </a:lnTo>
                    <a:lnTo>
                      <a:pt x="314498" y="485666"/>
                    </a:lnTo>
                    <a:cubicBezTo>
                      <a:pt x="227543" y="485666"/>
                      <a:pt x="156417" y="473923"/>
                      <a:pt x="157052" y="440060"/>
                    </a:cubicBezTo>
                    <a:cubicBezTo>
                      <a:pt x="157211" y="431595"/>
                      <a:pt x="161934" y="417514"/>
                      <a:pt x="170288" y="401154"/>
                    </a:cubicBezTo>
                    <a:lnTo>
                      <a:pt x="189195" y="372769"/>
                    </a:lnTo>
                    <a:lnTo>
                      <a:pt x="172284" y="374042"/>
                    </a:lnTo>
                    <a:cubicBezTo>
                      <a:pt x="103410" y="374042"/>
                      <a:pt x="47075" y="362065"/>
                      <a:pt x="47577" y="327526"/>
                    </a:cubicBezTo>
                    <a:cubicBezTo>
                      <a:pt x="47829" y="310257"/>
                      <a:pt x="62541" y="270078"/>
                      <a:pt x="85800" y="234216"/>
                    </a:cubicBezTo>
                    <a:lnTo>
                      <a:pt x="90247" y="229046"/>
                    </a:lnTo>
                    <a:lnTo>
                      <a:pt x="83772" y="228798"/>
                    </a:lnTo>
                    <a:cubicBezTo>
                      <a:pt x="34369" y="224571"/>
                      <a:pt x="-412" y="213371"/>
                      <a:pt x="4" y="191414"/>
                    </a:cubicBezTo>
                    <a:cubicBezTo>
                      <a:pt x="557" y="162138"/>
                      <a:pt x="64788" y="55186"/>
                      <a:pt x="140606" y="55186"/>
                    </a:cubicBezTo>
                    <a:cubicBezTo>
                      <a:pt x="216425" y="55186"/>
                      <a:pt x="274568" y="169638"/>
                      <a:pt x="274568" y="191414"/>
                    </a:cubicBezTo>
                    <a:cubicBezTo>
                      <a:pt x="274568" y="196858"/>
                      <a:pt x="270727" y="202044"/>
                      <a:pt x="263780" y="206761"/>
                    </a:cubicBezTo>
                    <a:lnTo>
                      <a:pt x="244336" y="215044"/>
                    </a:lnTo>
                    <a:lnTo>
                      <a:pt x="261973" y="237535"/>
                    </a:lnTo>
                    <a:lnTo>
                      <a:pt x="286001" y="288082"/>
                    </a:lnTo>
                    <a:lnTo>
                      <a:pt x="286438" y="287871"/>
                    </a:lnTo>
                    <a:cubicBezTo>
                      <a:pt x="296775" y="284422"/>
                      <a:pt x="307437" y="282489"/>
                      <a:pt x="318306" y="282489"/>
                    </a:cubicBezTo>
                    <a:cubicBezTo>
                      <a:pt x="361783" y="282489"/>
                      <a:pt x="400193" y="315585"/>
                      <a:pt x="427733" y="351830"/>
                    </a:cubicBezTo>
                    <a:lnTo>
                      <a:pt x="459453" y="403651"/>
                    </a:lnTo>
                    <a:lnTo>
                      <a:pt x="467894" y="400242"/>
                    </a:lnTo>
                    <a:cubicBezTo>
                      <a:pt x="478891" y="397180"/>
                      <a:pt x="490234" y="395463"/>
                      <a:pt x="501797" y="395463"/>
                    </a:cubicBezTo>
                    <a:cubicBezTo>
                      <a:pt x="548049" y="395463"/>
                      <a:pt x="588909" y="424850"/>
                      <a:pt x="618207" y="457032"/>
                    </a:cubicBezTo>
                    <a:lnTo>
                      <a:pt x="648192" y="497918"/>
                    </a:lnTo>
                    <a:lnTo>
                      <a:pt x="713113" y="462736"/>
                    </a:lnTo>
                    <a:cubicBezTo>
                      <a:pt x="741603" y="451903"/>
                      <a:pt x="772719" y="444996"/>
                      <a:pt x="805071" y="444996"/>
                    </a:cubicBezTo>
                    <a:cubicBezTo>
                      <a:pt x="869774" y="444996"/>
                      <a:pt x="926935" y="474562"/>
                      <a:pt x="967920" y="506940"/>
                    </a:cubicBezTo>
                    <a:lnTo>
                      <a:pt x="974294" y="513190"/>
                    </a:lnTo>
                    <a:lnTo>
                      <a:pt x="1020030" y="461651"/>
                    </a:lnTo>
                    <a:cubicBezTo>
                      <a:pt x="1066256" y="420105"/>
                      <a:pt x="1129469" y="383561"/>
                      <a:pt x="1197912" y="383561"/>
                    </a:cubicBezTo>
                    <a:cubicBezTo>
                      <a:pt x="1232134" y="383561"/>
                      <a:pt x="1264361" y="393338"/>
                      <a:pt x="1293452" y="408468"/>
                    </a:cubicBezTo>
                    <a:lnTo>
                      <a:pt x="1297572" y="411087"/>
                    </a:lnTo>
                    <a:lnTo>
                      <a:pt x="1302189" y="400947"/>
                    </a:lnTo>
                    <a:cubicBezTo>
                      <a:pt x="1327686" y="353538"/>
                      <a:pt x="1386428" y="286319"/>
                      <a:pt x="1452775" y="286319"/>
                    </a:cubicBezTo>
                    <a:cubicBezTo>
                      <a:pt x="1463833" y="286319"/>
                      <a:pt x="1474569" y="288317"/>
                      <a:pt x="1484890" y="291862"/>
                    </a:cubicBezTo>
                    <a:lnTo>
                      <a:pt x="1486080" y="292457"/>
                    </a:lnTo>
                    <a:lnTo>
                      <a:pt x="1517372" y="242329"/>
                    </a:lnTo>
                    <a:lnTo>
                      <a:pt x="1563863" y="197544"/>
                    </a:lnTo>
                    <a:lnTo>
                      <a:pt x="1558564" y="196926"/>
                    </a:lnTo>
                    <a:cubicBezTo>
                      <a:pt x="1535933" y="189615"/>
                      <a:pt x="1521975" y="177986"/>
                      <a:pt x="1522226" y="160716"/>
                    </a:cubicBezTo>
                    <a:cubicBezTo>
                      <a:pt x="1522729" y="126178"/>
                      <a:pt x="1581076" y="0"/>
                      <a:pt x="164994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7" name="フリーフォーム: 図形 806">
                <a:extLst>
                  <a:ext uri="{FF2B5EF4-FFF2-40B4-BE49-F238E27FC236}">
                    <a16:creationId xmlns:a16="http://schemas.microsoft.com/office/drawing/2014/main" id="{E883BF7E-7B9A-40F2-A368-82FE47DB3E6B}"/>
                  </a:ext>
                </a:extLst>
              </p:cNvPr>
              <p:cNvSpPr/>
              <p:nvPr/>
            </p:nvSpPr>
            <p:spPr bwMode="auto">
              <a:xfrm>
                <a:off x="2309918" y="3316104"/>
                <a:ext cx="1537754" cy="356673"/>
              </a:xfrm>
              <a:custGeom>
                <a:avLst/>
                <a:gdLst>
                  <a:gd name="connsiteX0" fmla="*/ 753391 w 1537754"/>
                  <a:gd name="connsiteY0" fmla="*/ 0 h 356673"/>
                  <a:gd name="connsiteX1" fmla="*/ 866504 w 1537754"/>
                  <a:gd name="connsiteY1" fmla="*/ 62421 h 356673"/>
                  <a:gd name="connsiteX2" fmla="*/ 883755 w 1537754"/>
                  <a:gd name="connsiteY2" fmla="*/ 86964 h 356673"/>
                  <a:gd name="connsiteX3" fmla="*/ 884974 w 1537754"/>
                  <a:gd name="connsiteY3" fmla="*/ 85354 h 356673"/>
                  <a:gd name="connsiteX4" fmla="*/ 1004684 w 1537754"/>
                  <a:gd name="connsiteY4" fmla="*/ 23766 h 356673"/>
                  <a:gd name="connsiteX5" fmla="*/ 1120612 w 1537754"/>
                  <a:gd name="connsiteY5" fmla="*/ 88386 h 356673"/>
                  <a:gd name="connsiteX6" fmla="*/ 1143132 w 1537754"/>
                  <a:gd name="connsiteY6" fmla="*/ 120749 h 356673"/>
                  <a:gd name="connsiteX7" fmla="*/ 1164630 w 1537754"/>
                  <a:gd name="connsiteY7" fmla="*/ 92888 h 356673"/>
                  <a:gd name="connsiteX8" fmla="*/ 1201772 w 1537754"/>
                  <a:gd name="connsiteY8" fmla="*/ 75752 h 356673"/>
                  <a:gd name="connsiteX9" fmla="*/ 1287043 w 1537754"/>
                  <a:gd name="connsiteY9" fmla="*/ 181307 h 356673"/>
                  <a:gd name="connsiteX10" fmla="*/ 1289155 w 1537754"/>
                  <a:gd name="connsiteY10" fmla="*/ 188676 h 356673"/>
                  <a:gd name="connsiteX11" fmla="*/ 1318589 w 1537754"/>
                  <a:gd name="connsiteY11" fmla="*/ 163445 h 356673"/>
                  <a:gd name="connsiteX12" fmla="*/ 1381451 w 1537754"/>
                  <a:gd name="connsiteY12" fmla="*/ 144262 h 356673"/>
                  <a:gd name="connsiteX13" fmla="*/ 1537754 w 1537754"/>
                  <a:gd name="connsiteY13" fmla="*/ 296472 h 356673"/>
                  <a:gd name="connsiteX14" fmla="*/ 1377577 w 1537754"/>
                  <a:gd name="connsiteY14" fmla="*/ 340526 h 356673"/>
                  <a:gd name="connsiteX15" fmla="*/ 1217400 w 1537754"/>
                  <a:gd name="connsiteY15" fmla="*/ 296472 h 356673"/>
                  <a:gd name="connsiteX16" fmla="*/ 1230865 w 1537754"/>
                  <a:gd name="connsiteY16" fmla="*/ 258889 h 356673"/>
                  <a:gd name="connsiteX17" fmla="*/ 1241414 w 1537754"/>
                  <a:gd name="connsiteY17" fmla="*/ 243853 h 356673"/>
                  <a:gd name="connsiteX18" fmla="*/ 1199483 w 1537754"/>
                  <a:gd name="connsiteY18" fmla="*/ 251075 h 356673"/>
                  <a:gd name="connsiteX19" fmla="*/ 1104844 w 1537754"/>
                  <a:gd name="connsiteY19" fmla="*/ 211721 h 356673"/>
                  <a:gd name="connsiteX20" fmla="*/ 1107179 w 1537754"/>
                  <a:gd name="connsiteY20" fmla="*/ 201868 h 356673"/>
                  <a:gd name="connsiteX21" fmla="*/ 1000650 w 1537754"/>
                  <a:gd name="connsiteY21" fmla="*/ 213111 h 356673"/>
                  <a:gd name="connsiteX22" fmla="*/ 846675 w 1537754"/>
                  <a:gd name="connsiteY22" fmla="*/ 190564 h 356673"/>
                  <a:gd name="connsiteX23" fmla="*/ 835943 w 1537754"/>
                  <a:gd name="connsiteY23" fmla="*/ 173866 h 356673"/>
                  <a:gd name="connsiteX24" fmla="*/ 749455 w 1537754"/>
                  <a:gd name="connsiteY24" fmla="*/ 182903 h 356673"/>
                  <a:gd name="connsiteX25" fmla="*/ 650466 w 1537754"/>
                  <a:gd name="connsiteY25" fmla="*/ 175096 h 356673"/>
                  <a:gd name="connsiteX26" fmla="*/ 643081 w 1537754"/>
                  <a:gd name="connsiteY26" fmla="*/ 183519 h 356673"/>
                  <a:gd name="connsiteX27" fmla="*/ 502830 w 1537754"/>
                  <a:gd name="connsiteY27" fmla="*/ 204927 h 356673"/>
                  <a:gd name="connsiteX28" fmla="*/ 431823 w 1537754"/>
                  <a:gd name="connsiteY28" fmla="*/ 199814 h 356673"/>
                  <a:gd name="connsiteX29" fmla="*/ 433855 w 1537754"/>
                  <a:gd name="connsiteY29" fmla="*/ 205425 h 356673"/>
                  <a:gd name="connsiteX30" fmla="*/ 436405 w 1537754"/>
                  <a:gd name="connsiteY30" fmla="*/ 218797 h 356673"/>
                  <a:gd name="connsiteX31" fmla="*/ 304110 w 1537754"/>
                  <a:gd name="connsiteY31" fmla="*/ 262350 h 356673"/>
                  <a:gd name="connsiteX32" fmla="*/ 243777 w 1537754"/>
                  <a:gd name="connsiteY32" fmla="*/ 256140 h 356673"/>
                  <a:gd name="connsiteX33" fmla="*/ 259959 w 1537754"/>
                  <a:gd name="connsiteY33" fmla="*/ 283889 h 356673"/>
                  <a:gd name="connsiteX34" fmla="*/ 270060 w 1537754"/>
                  <a:gd name="connsiteY34" fmla="*/ 315618 h 356673"/>
                  <a:gd name="connsiteX35" fmla="*/ 135032 w 1537754"/>
                  <a:gd name="connsiteY35" fmla="*/ 356673 h 356673"/>
                  <a:gd name="connsiteX36" fmla="*/ 3 w 1537754"/>
                  <a:gd name="connsiteY36" fmla="*/ 315618 h 356673"/>
                  <a:gd name="connsiteX37" fmla="*/ 138298 w 1537754"/>
                  <a:gd name="connsiteY37" fmla="*/ 173770 h 356673"/>
                  <a:gd name="connsiteX38" fmla="*/ 165370 w 1537754"/>
                  <a:gd name="connsiteY38" fmla="*/ 178935 h 356673"/>
                  <a:gd name="connsiteX39" fmla="*/ 180733 w 1537754"/>
                  <a:gd name="connsiteY39" fmla="*/ 187430 h 356673"/>
                  <a:gd name="connsiteX40" fmla="*/ 182936 w 1537754"/>
                  <a:gd name="connsiteY40" fmla="*/ 181641 h 356673"/>
                  <a:gd name="connsiteX41" fmla="*/ 307309 w 1537754"/>
                  <a:gd name="connsiteY41" fmla="*/ 68316 h 356673"/>
                  <a:gd name="connsiteX42" fmla="*/ 358305 w 1537754"/>
                  <a:gd name="connsiteY42" fmla="*/ 88446 h 356673"/>
                  <a:gd name="connsiteX43" fmla="*/ 383152 w 1537754"/>
                  <a:gd name="connsiteY43" fmla="*/ 116412 h 356673"/>
                  <a:gd name="connsiteX44" fmla="*/ 397271 w 1537754"/>
                  <a:gd name="connsiteY44" fmla="*/ 99560 h 356673"/>
                  <a:gd name="connsiteX45" fmla="*/ 506512 w 1537754"/>
                  <a:gd name="connsiteY45" fmla="*/ 48766 h 356673"/>
                  <a:gd name="connsiteX46" fmla="*/ 565185 w 1537754"/>
                  <a:gd name="connsiteY46" fmla="*/ 64967 h 356673"/>
                  <a:gd name="connsiteX47" fmla="*/ 607139 w 1537754"/>
                  <a:gd name="connsiteY47" fmla="*/ 97996 h 356673"/>
                  <a:gd name="connsiteX48" fmla="*/ 636588 w 1537754"/>
                  <a:gd name="connsiteY48" fmla="*/ 59493 h 356673"/>
                  <a:gd name="connsiteX49" fmla="*/ 753391 w 1537754"/>
                  <a:gd name="connsiteY49" fmla="*/ 0 h 3566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1537754" h="356673">
                    <a:moveTo>
                      <a:pt x="753391" y="0"/>
                    </a:moveTo>
                    <a:cubicBezTo>
                      <a:pt x="798333" y="0"/>
                      <a:pt x="838036" y="29794"/>
                      <a:pt x="866504" y="62421"/>
                    </a:cubicBezTo>
                    <a:lnTo>
                      <a:pt x="883755" y="86964"/>
                    </a:lnTo>
                    <a:lnTo>
                      <a:pt x="884974" y="85354"/>
                    </a:lnTo>
                    <a:cubicBezTo>
                      <a:pt x="916084" y="52588"/>
                      <a:pt x="958624" y="23766"/>
                      <a:pt x="1004684" y="23766"/>
                    </a:cubicBezTo>
                    <a:cubicBezTo>
                      <a:pt x="1050745" y="23766"/>
                      <a:pt x="1091436" y="54609"/>
                      <a:pt x="1120612" y="88386"/>
                    </a:cubicBezTo>
                    <a:lnTo>
                      <a:pt x="1143132" y="120749"/>
                    </a:lnTo>
                    <a:lnTo>
                      <a:pt x="1164630" y="92888"/>
                    </a:lnTo>
                    <a:cubicBezTo>
                      <a:pt x="1176137" y="82424"/>
                      <a:pt x="1188705" y="75752"/>
                      <a:pt x="1201772" y="75752"/>
                    </a:cubicBezTo>
                    <a:cubicBezTo>
                      <a:pt x="1240973" y="75752"/>
                      <a:pt x="1273319" y="140009"/>
                      <a:pt x="1287043" y="181307"/>
                    </a:cubicBezTo>
                    <a:lnTo>
                      <a:pt x="1289155" y="188676"/>
                    </a:lnTo>
                    <a:lnTo>
                      <a:pt x="1318589" y="163445"/>
                    </a:lnTo>
                    <a:cubicBezTo>
                      <a:pt x="1338065" y="151731"/>
                      <a:pt x="1359336" y="144262"/>
                      <a:pt x="1381451" y="144262"/>
                    </a:cubicBezTo>
                    <a:cubicBezTo>
                      <a:pt x="1469915" y="144262"/>
                      <a:pt x="1537754" y="272142"/>
                      <a:pt x="1537754" y="296472"/>
                    </a:cubicBezTo>
                    <a:cubicBezTo>
                      <a:pt x="1537754" y="320802"/>
                      <a:pt x="1466040" y="340526"/>
                      <a:pt x="1377577" y="340526"/>
                    </a:cubicBezTo>
                    <a:cubicBezTo>
                      <a:pt x="1289114" y="340526"/>
                      <a:pt x="1216754" y="329182"/>
                      <a:pt x="1217400" y="296472"/>
                    </a:cubicBezTo>
                    <a:cubicBezTo>
                      <a:pt x="1217562" y="288294"/>
                      <a:pt x="1222367" y="274692"/>
                      <a:pt x="1230865" y="258889"/>
                    </a:cubicBezTo>
                    <a:lnTo>
                      <a:pt x="1241414" y="243853"/>
                    </a:lnTo>
                    <a:lnTo>
                      <a:pt x="1199483" y="251075"/>
                    </a:lnTo>
                    <a:cubicBezTo>
                      <a:pt x="1147215" y="251075"/>
                      <a:pt x="1104462" y="240942"/>
                      <a:pt x="1104844" y="211721"/>
                    </a:cubicBezTo>
                    <a:lnTo>
                      <a:pt x="1107179" y="201868"/>
                    </a:lnTo>
                    <a:lnTo>
                      <a:pt x="1000650" y="213111"/>
                    </a:lnTo>
                    <a:cubicBezTo>
                      <a:pt x="931559" y="213111"/>
                      <a:pt x="871902" y="206955"/>
                      <a:pt x="846675" y="190564"/>
                    </a:cubicBezTo>
                    <a:lnTo>
                      <a:pt x="835943" y="173866"/>
                    </a:lnTo>
                    <a:lnTo>
                      <a:pt x="749455" y="182903"/>
                    </a:lnTo>
                    <a:lnTo>
                      <a:pt x="650466" y="175096"/>
                    </a:lnTo>
                    <a:lnTo>
                      <a:pt x="643081" y="183519"/>
                    </a:lnTo>
                    <a:cubicBezTo>
                      <a:pt x="619974" y="196100"/>
                      <a:pt x="565879" y="204927"/>
                      <a:pt x="502830" y="204927"/>
                    </a:cubicBezTo>
                    <a:lnTo>
                      <a:pt x="431823" y="199814"/>
                    </a:lnTo>
                    <a:lnTo>
                      <a:pt x="433855" y="205425"/>
                    </a:lnTo>
                    <a:cubicBezTo>
                      <a:pt x="435529" y="211184"/>
                      <a:pt x="436405" y="215790"/>
                      <a:pt x="436405" y="218797"/>
                    </a:cubicBezTo>
                    <a:cubicBezTo>
                      <a:pt x="436405" y="242850"/>
                      <a:pt x="377174" y="262350"/>
                      <a:pt x="304110" y="262350"/>
                    </a:cubicBezTo>
                    <a:lnTo>
                      <a:pt x="243777" y="256140"/>
                    </a:lnTo>
                    <a:lnTo>
                      <a:pt x="259959" y="283889"/>
                    </a:lnTo>
                    <a:cubicBezTo>
                      <a:pt x="266486" y="298250"/>
                      <a:pt x="270060" y="309950"/>
                      <a:pt x="270060" y="315618"/>
                    </a:cubicBezTo>
                    <a:cubicBezTo>
                      <a:pt x="270060" y="338292"/>
                      <a:pt x="209606" y="356673"/>
                      <a:pt x="135032" y="356673"/>
                    </a:cubicBezTo>
                    <a:cubicBezTo>
                      <a:pt x="60458" y="356673"/>
                      <a:pt x="-541" y="346102"/>
                      <a:pt x="3" y="315618"/>
                    </a:cubicBezTo>
                    <a:cubicBezTo>
                      <a:pt x="548" y="285134"/>
                      <a:pt x="63724" y="173770"/>
                      <a:pt x="138298" y="173770"/>
                    </a:cubicBezTo>
                    <a:cubicBezTo>
                      <a:pt x="147619" y="173770"/>
                      <a:pt x="156669" y="175632"/>
                      <a:pt x="165370" y="178935"/>
                    </a:cubicBezTo>
                    <a:lnTo>
                      <a:pt x="180733" y="187430"/>
                    </a:lnTo>
                    <a:lnTo>
                      <a:pt x="182936" y="181641"/>
                    </a:lnTo>
                    <a:cubicBezTo>
                      <a:pt x="203994" y="134771"/>
                      <a:pt x="252511" y="68316"/>
                      <a:pt x="307309" y="68316"/>
                    </a:cubicBezTo>
                    <a:cubicBezTo>
                      <a:pt x="325576" y="68316"/>
                      <a:pt x="342777" y="76218"/>
                      <a:pt x="358305" y="88446"/>
                    </a:cubicBezTo>
                    <a:lnTo>
                      <a:pt x="383152" y="116412"/>
                    </a:lnTo>
                    <a:lnTo>
                      <a:pt x="397271" y="99560"/>
                    </a:lnTo>
                    <a:cubicBezTo>
                      <a:pt x="425660" y="72537"/>
                      <a:pt x="464480" y="48766"/>
                      <a:pt x="506512" y="48766"/>
                    </a:cubicBezTo>
                    <a:cubicBezTo>
                      <a:pt x="527528" y="48766"/>
                      <a:pt x="547319" y="55125"/>
                      <a:pt x="565185" y="64967"/>
                    </a:cubicBezTo>
                    <a:lnTo>
                      <a:pt x="607139" y="97996"/>
                    </a:lnTo>
                    <a:lnTo>
                      <a:pt x="636588" y="59493"/>
                    </a:lnTo>
                    <a:cubicBezTo>
                      <a:pt x="666942" y="27841"/>
                      <a:pt x="708449" y="0"/>
                      <a:pt x="753391" y="0"/>
                    </a:cubicBezTo>
                    <a:close/>
                  </a:path>
                </a:pathLst>
              </a:custGeom>
              <a:solidFill>
                <a:schemeClr val="tx1">
                  <a:alpha val="70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08" name="グループ化 807">
                <a:extLst>
                  <a:ext uri="{FF2B5EF4-FFF2-40B4-BE49-F238E27FC236}">
                    <a16:creationId xmlns:a16="http://schemas.microsoft.com/office/drawing/2014/main" id="{02654452-7A65-4043-B0B3-41F03FBA70A7}"/>
                  </a:ext>
                </a:extLst>
              </p:cNvPr>
              <p:cNvGrpSpPr/>
              <p:nvPr/>
            </p:nvGrpSpPr>
            <p:grpSpPr>
              <a:xfrm>
                <a:off x="2309919" y="3290264"/>
                <a:ext cx="1537754" cy="356673"/>
                <a:chOff x="2309919" y="3290264"/>
                <a:chExt cx="1537754" cy="356673"/>
              </a:xfrm>
            </p:grpSpPr>
            <p:sp>
              <p:nvSpPr>
                <p:cNvPr id="819" name="楕円 2">
                  <a:extLst>
                    <a:ext uri="{FF2B5EF4-FFF2-40B4-BE49-F238E27FC236}">
                      <a16:creationId xmlns:a16="http://schemas.microsoft.com/office/drawing/2014/main" id="{3FA33356-BE6D-4F1E-B70E-409B10DC4235}"/>
                    </a:ext>
                  </a:extLst>
                </p:cNvPr>
                <p:cNvSpPr/>
                <p:nvPr/>
              </p:nvSpPr>
              <p:spPr bwMode="auto">
                <a:xfrm>
                  <a:off x="2896620" y="3290264"/>
                  <a:ext cx="325503" cy="18290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7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0" name="楕円 2">
                  <a:extLst>
                    <a:ext uri="{FF2B5EF4-FFF2-40B4-BE49-F238E27FC236}">
                      <a16:creationId xmlns:a16="http://schemas.microsoft.com/office/drawing/2014/main" id="{342A9930-E206-4712-B6AB-726798528811}"/>
                    </a:ext>
                  </a:extLst>
                </p:cNvPr>
                <p:cNvSpPr/>
                <p:nvPr/>
              </p:nvSpPr>
              <p:spPr bwMode="auto">
                <a:xfrm>
                  <a:off x="2660533" y="3339030"/>
                  <a:ext cx="304429" cy="15616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1" name="楕円 2">
                  <a:extLst>
                    <a:ext uri="{FF2B5EF4-FFF2-40B4-BE49-F238E27FC236}">
                      <a16:creationId xmlns:a16="http://schemas.microsoft.com/office/drawing/2014/main" id="{0DD2DEA0-3E48-498D-813B-A5B14EB7BF85}"/>
                    </a:ext>
                  </a:extLst>
                </p:cNvPr>
                <p:cNvSpPr/>
                <p:nvPr/>
              </p:nvSpPr>
              <p:spPr bwMode="auto">
                <a:xfrm>
                  <a:off x="3143765" y="3314030"/>
                  <a:ext cx="333603" cy="189345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2" name="楕円 2">
                  <a:extLst>
                    <a:ext uri="{FF2B5EF4-FFF2-40B4-BE49-F238E27FC236}">
                      <a16:creationId xmlns:a16="http://schemas.microsoft.com/office/drawing/2014/main" id="{18367965-FA6A-4A11-88F8-2C7B636BF058}"/>
                    </a:ext>
                  </a:extLst>
                </p:cNvPr>
                <p:cNvSpPr/>
                <p:nvPr/>
              </p:nvSpPr>
              <p:spPr bwMode="auto">
                <a:xfrm>
                  <a:off x="2481730" y="3358580"/>
                  <a:ext cx="264594" cy="1940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3" name="楕円 2">
                  <a:extLst>
                    <a:ext uri="{FF2B5EF4-FFF2-40B4-BE49-F238E27FC236}">
                      <a16:creationId xmlns:a16="http://schemas.microsoft.com/office/drawing/2014/main" id="{DF1E6762-5B14-44C4-A85C-055067993323}"/>
                    </a:ext>
                  </a:extLst>
                </p:cNvPr>
                <p:cNvSpPr/>
                <p:nvPr/>
              </p:nvSpPr>
              <p:spPr bwMode="auto">
                <a:xfrm>
                  <a:off x="2309919" y="3464034"/>
                  <a:ext cx="270060" cy="18290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7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4" name="楕円 2">
                  <a:extLst>
                    <a:ext uri="{FF2B5EF4-FFF2-40B4-BE49-F238E27FC236}">
                      <a16:creationId xmlns:a16="http://schemas.microsoft.com/office/drawing/2014/main" id="{8CDD2FC3-0CED-4160-B0B8-919B313423D0}"/>
                    </a:ext>
                  </a:extLst>
                </p:cNvPr>
                <p:cNvSpPr/>
                <p:nvPr/>
              </p:nvSpPr>
              <p:spPr bwMode="auto">
                <a:xfrm>
                  <a:off x="3414760" y="3366016"/>
                  <a:ext cx="189281" cy="1753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5" name="楕円 2">
                  <a:extLst>
                    <a:ext uri="{FF2B5EF4-FFF2-40B4-BE49-F238E27FC236}">
                      <a16:creationId xmlns:a16="http://schemas.microsoft.com/office/drawing/2014/main" id="{F2817E73-25CE-4838-ABF1-EC09A8CD12C0}"/>
                    </a:ext>
                  </a:extLst>
                </p:cNvPr>
                <p:cNvSpPr/>
                <p:nvPr/>
              </p:nvSpPr>
              <p:spPr bwMode="auto">
                <a:xfrm>
                  <a:off x="3527315" y="3434526"/>
                  <a:ext cx="320358" cy="19626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7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09" name="グループ化 808">
                <a:extLst>
                  <a:ext uri="{FF2B5EF4-FFF2-40B4-BE49-F238E27FC236}">
                    <a16:creationId xmlns:a16="http://schemas.microsoft.com/office/drawing/2014/main" id="{36E11F9F-9CB9-4F83-9117-7847CC4EE965}"/>
                  </a:ext>
                </a:extLst>
              </p:cNvPr>
              <p:cNvGrpSpPr/>
              <p:nvPr/>
            </p:nvGrpSpPr>
            <p:grpSpPr>
              <a:xfrm>
                <a:off x="2188589" y="3553020"/>
                <a:ext cx="1771639" cy="626500"/>
                <a:chOff x="2188589" y="3553020"/>
                <a:chExt cx="1771639" cy="626500"/>
              </a:xfrm>
            </p:grpSpPr>
            <p:sp>
              <p:nvSpPr>
                <p:cNvPr id="810" name="楕円 2">
                  <a:extLst>
                    <a:ext uri="{FF2B5EF4-FFF2-40B4-BE49-F238E27FC236}">
                      <a16:creationId xmlns:a16="http://schemas.microsoft.com/office/drawing/2014/main" id="{71133EE3-44CD-4C84-BDDD-A7D412319275}"/>
                    </a:ext>
                  </a:extLst>
                </p:cNvPr>
                <p:cNvSpPr/>
                <p:nvPr/>
              </p:nvSpPr>
              <p:spPr bwMode="auto">
                <a:xfrm>
                  <a:off x="2188589" y="3608206"/>
                  <a:ext cx="274568" cy="17565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1" name="楕円 2">
                  <a:extLst>
                    <a:ext uri="{FF2B5EF4-FFF2-40B4-BE49-F238E27FC236}">
                      <a16:creationId xmlns:a16="http://schemas.microsoft.com/office/drawing/2014/main" id="{9C6174D9-35F1-4CDB-A256-D1EF2BBF7B97}"/>
                    </a:ext>
                  </a:extLst>
                </p:cNvPr>
                <p:cNvSpPr/>
                <p:nvPr/>
              </p:nvSpPr>
              <p:spPr bwMode="auto">
                <a:xfrm>
                  <a:off x="2236163" y="3719830"/>
                  <a:ext cx="249416" cy="2072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2" name="楕円 2">
                  <a:extLst>
                    <a:ext uri="{FF2B5EF4-FFF2-40B4-BE49-F238E27FC236}">
                      <a16:creationId xmlns:a16="http://schemas.microsoft.com/office/drawing/2014/main" id="{B02F9BF5-8E00-45A0-AAA9-117543E9DBC5}"/>
                    </a:ext>
                  </a:extLst>
                </p:cNvPr>
                <p:cNvSpPr/>
                <p:nvPr/>
              </p:nvSpPr>
              <p:spPr bwMode="auto">
                <a:xfrm>
                  <a:off x="2345637" y="3835509"/>
                  <a:ext cx="314895" cy="203177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7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3" name="楕円 2">
                  <a:extLst>
                    <a:ext uri="{FF2B5EF4-FFF2-40B4-BE49-F238E27FC236}">
                      <a16:creationId xmlns:a16="http://schemas.microsoft.com/office/drawing/2014/main" id="{E1431C58-4A6F-4A70-88E2-82AC7A9656AE}"/>
                    </a:ext>
                  </a:extLst>
                </p:cNvPr>
                <p:cNvSpPr/>
                <p:nvPr/>
              </p:nvSpPr>
              <p:spPr bwMode="auto">
                <a:xfrm>
                  <a:off x="2518836" y="3948483"/>
                  <a:ext cx="334992" cy="18040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4" name="楕円 2">
                  <a:extLst>
                    <a:ext uri="{FF2B5EF4-FFF2-40B4-BE49-F238E27FC236}">
                      <a16:creationId xmlns:a16="http://schemas.microsoft.com/office/drawing/2014/main" id="{46955C7E-B976-4EBD-9424-225F0055AB3C}"/>
                    </a:ext>
                  </a:extLst>
                </p:cNvPr>
                <p:cNvSpPr/>
                <p:nvPr/>
              </p:nvSpPr>
              <p:spPr bwMode="auto">
                <a:xfrm>
                  <a:off x="2753674" y="3998016"/>
                  <a:ext cx="468630" cy="18150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5" name="楕円 2">
                  <a:extLst>
                    <a:ext uri="{FF2B5EF4-FFF2-40B4-BE49-F238E27FC236}">
                      <a16:creationId xmlns:a16="http://schemas.microsoft.com/office/drawing/2014/main" id="{617EA47F-2B32-46DC-8C73-E51EB40DFFB1}"/>
                    </a:ext>
                  </a:extLst>
                </p:cNvPr>
                <p:cNvSpPr/>
                <p:nvPr/>
              </p:nvSpPr>
              <p:spPr bwMode="auto">
                <a:xfrm>
                  <a:off x="3710812" y="3553020"/>
                  <a:ext cx="249416" cy="2072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6" name="楕円 2">
                  <a:extLst>
                    <a:ext uri="{FF2B5EF4-FFF2-40B4-BE49-F238E27FC236}">
                      <a16:creationId xmlns:a16="http://schemas.microsoft.com/office/drawing/2014/main" id="{1076B76F-C6C1-471C-8E12-A9D3B6A78F53}"/>
                    </a:ext>
                  </a:extLst>
                </p:cNvPr>
                <p:cNvSpPr/>
                <p:nvPr/>
              </p:nvSpPr>
              <p:spPr bwMode="auto">
                <a:xfrm>
                  <a:off x="3660322" y="3728664"/>
                  <a:ext cx="297784" cy="20501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7" name="楕円 2">
                  <a:extLst>
                    <a:ext uri="{FF2B5EF4-FFF2-40B4-BE49-F238E27FC236}">
                      <a16:creationId xmlns:a16="http://schemas.microsoft.com/office/drawing/2014/main" id="{3695792E-CEBC-47C0-BC41-7317D03D1182}"/>
                    </a:ext>
                  </a:extLst>
                </p:cNvPr>
                <p:cNvSpPr/>
                <p:nvPr/>
              </p:nvSpPr>
              <p:spPr bwMode="auto">
                <a:xfrm>
                  <a:off x="3477309" y="3839339"/>
                  <a:ext cx="320358" cy="19626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7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8" name="楕円 2">
                  <a:extLst>
                    <a:ext uri="{FF2B5EF4-FFF2-40B4-BE49-F238E27FC236}">
                      <a16:creationId xmlns:a16="http://schemas.microsoft.com/office/drawing/2014/main" id="{44966EC8-32F6-4FE9-8EAA-A0B40A64448C}"/>
                    </a:ext>
                  </a:extLst>
                </p:cNvPr>
                <p:cNvSpPr/>
                <p:nvPr/>
              </p:nvSpPr>
              <p:spPr bwMode="auto">
                <a:xfrm>
                  <a:off x="3132645" y="3936581"/>
                  <a:ext cx="495716" cy="240077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757" name="グループ化 756">
              <a:extLst>
                <a:ext uri="{FF2B5EF4-FFF2-40B4-BE49-F238E27FC236}">
                  <a16:creationId xmlns:a16="http://schemas.microsoft.com/office/drawing/2014/main" id="{9761DB3B-FA32-4B40-A329-2BFF32CF32F8}"/>
                </a:ext>
              </a:extLst>
            </p:cNvPr>
            <p:cNvGrpSpPr/>
            <p:nvPr/>
          </p:nvGrpSpPr>
          <p:grpSpPr>
            <a:xfrm>
              <a:off x="8712478" y="3364383"/>
              <a:ext cx="563855" cy="374050"/>
              <a:chOff x="2378862" y="3744035"/>
              <a:chExt cx="841590" cy="558293"/>
            </a:xfrm>
          </p:grpSpPr>
          <p:sp>
            <p:nvSpPr>
              <p:cNvPr id="797" name="フリーフォーム: 図形 796">
                <a:extLst>
                  <a:ext uri="{FF2B5EF4-FFF2-40B4-BE49-F238E27FC236}">
                    <a16:creationId xmlns:a16="http://schemas.microsoft.com/office/drawing/2014/main" id="{120D2A2B-F42E-4EB0-8BB3-58F7E007B9B6}"/>
                  </a:ext>
                </a:extLst>
              </p:cNvPr>
              <p:cNvSpPr/>
              <p:nvPr/>
            </p:nvSpPr>
            <p:spPr bwMode="auto">
              <a:xfrm>
                <a:off x="2644635" y="3744035"/>
                <a:ext cx="575817" cy="558293"/>
              </a:xfrm>
              <a:custGeom>
                <a:avLst/>
                <a:gdLst>
                  <a:gd name="connsiteX0" fmla="*/ 301323 w 575817"/>
                  <a:gd name="connsiteY0" fmla="*/ 0 h 558293"/>
                  <a:gd name="connsiteX1" fmla="*/ 426164 w 575817"/>
                  <a:gd name="connsiteY1" fmla="*/ 0 h 558293"/>
                  <a:gd name="connsiteX2" fmla="*/ 458619 w 575817"/>
                  <a:gd name="connsiteY2" fmla="*/ 129819 h 558293"/>
                  <a:gd name="connsiteX3" fmla="*/ 493826 w 575817"/>
                  <a:gd name="connsiteY3" fmla="*/ 152029 h 558293"/>
                  <a:gd name="connsiteX4" fmla="*/ 568523 w 575817"/>
                  <a:gd name="connsiteY4" fmla="*/ 374782 h 558293"/>
                  <a:gd name="connsiteX5" fmla="*/ 519351 w 575817"/>
                  <a:gd name="connsiteY5" fmla="*/ 558293 h 558293"/>
                  <a:gd name="connsiteX6" fmla="*/ 0 w 575817"/>
                  <a:gd name="connsiteY6" fmla="*/ 558293 h 558293"/>
                  <a:gd name="connsiteX7" fmla="*/ 83962 w 575817"/>
                  <a:gd name="connsiteY7" fmla="*/ 244944 h 558293"/>
                  <a:gd name="connsiteX8" fmla="*/ 229845 w 575817"/>
                  <a:gd name="connsiteY8" fmla="*/ 95860 h 558293"/>
                  <a:gd name="connsiteX9" fmla="*/ 278737 w 575817"/>
                  <a:gd name="connsiteY9" fmla="*/ 90345 h 558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75817" h="558293">
                    <a:moveTo>
                      <a:pt x="301323" y="0"/>
                    </a:moveTo>
                    <a:lnTo>
                      <a:pt x="426164" y="0"/>
                    </a:lnTo>
                    <a:lnTo>
                      <a:pt x="458619" y="129819"/>
                    </a:lnTo>
                    <a:lnTo>
                      <a:pt x="493826" y="152029"/>
                    </a:lnTo>
                    <a:cubicBezTo>
                      <a:pt x="559157" y="202937"/>
                      <a:pt x="591307" y="289748"/>
                      <a:pt x="568523" y="374782"/>
                    </a:cubicBezTo>
                    <a:lnTo>
                      <a:pt x="519351" y="558293"/>
                    </a:lnTo>
                    <a:lnTo>
                      <a:pt x="0" y="558293"/>
                    </a:lnTo>
                    <a:lnTo>
                      <a:pt x="83962" y="244944"/>
                    </a:lnTo>
                    <a:cubicBezTo>
                      <a:pt x="103898" y="170540"/>
                      <a:pt x="160941" y="115987"/>
                      <a:pt x="229845" y="95860"/>
                    </a:cubicBezTo>
                    <a:lnTo>
                      <a:pt x="278737" y="90345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8" name="フリーフォーム: 図形 797">
                <a:extLst>
                  <a:ext uri="{FF2B5EF4-FFF2-40B4-BE49-F238E27FC236}">
                    <a16:creationId xmlns:a16="http://schemas.microsoft.com/office/drawing/2014/main" id="{6A845C6A-EC11-484C-9BBF-1764B6C08F80}"/>
                  </a:ext>
                </a:extLst>
              </p:cNvPr>
              <p:cNvSpPr/>
              <p:nvPr/>
            </p:nvSpPr>
            <p:spPr bwMode="auto">
              <a:xfrm>
                <a:off x="2604643" y="4061771"/>
                <a:ext cx="615241" cy="240557"/>
              </a:xfrm>
              <a:custGeom>
                <a:avLst/>
                <a:gdLst>
                  <a:gd name="connsiteX0" fmla="*/ 96656 w 615241"/>
                  <a:gd name="connsiteY0" fmla="*/ 485 h 240557"/>
                  <a:gd name="connsiteX1" fmla="*/ 116920 w 615241"/>
                  <a:gd name="connsiteY1" fmla="*/ 1755 h 240557"/>
                  <a:gd name="connsiteX2" fmla="*/ 577333 w 615241"/>
                  <a:gd name="connsiteY2" fmla="*/ 125122 h 240557"/>
                  <a:gd name="connsiteX3" fmla="*/ 613487 w 615241"/>
                  <a:gd name="connsiteY3" fmla="*/ 187743 h 240557"/>
                  <a:gd name="connsiteX4" fmla="*/ 599336 w 615241"/>
                  <a:gd name="connsiteY4" fmla="*/ 240557 h 240557"/>
                  <a:gd name="connsiteX5" fmla="*/ 0 w 615241"/>
                  <a:gd name="connsiteY5" fmla="*/ 240557 h 240557"/>
                  <a:gd name="connsiteX6" fmla="*/ 54299 w 615241"/>
                  <a:gd name="connsiteY6" fmla="*/ 37909 h 240557"/>
                  <a:gd name="connsiteX7" fmla="*/ 96656 w 615241"/>
                  <a:gd name="connsiteY7" fmla="*/ 485 h 2405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5241" h="240557">
                    <a:moveTo>
                      <a:pt x="96656" y="485"/>
                    </a:moveTo>
                    <a:cubicBezTo>
                      <a:pt x="103234" y="-431"/>
                      <a:pt x="110101" y="-73"/>
                      <a:pt x="116920" y="1755"/>
                    </a:cubicBezTo>
                    <a:lnTo>
                      <a:pt x="577333" y="125122"/>
                    </a:lnTo>
                    <a:cubicBezTo>
                      <a:pt x="604608" y="132431"/>
                      <a:pt x="620796" y="160468"/>
                      <a:pt x="613487" y="187743"/>
                    </a:cubicBezTo>
                    <a:lnTo>
                      <a:pt x="599336" y="240557"/>
                    </a:lnTo>
                    <a:lnTo>
                      <a:pt x="0" y="240557"/>
                    </a:lnTo>
                    <a:lnTo>
                      <a:pt x="54299" y="37909"/>
                    </a:lnTo>
                    <a:cubicBezTo>
                      <a:pt x="59780" y="17453"/>
                      <a:pt x="76922" y="3233"/>
                      <a:pt x="96656" y="485"/>
                    </a:cubicBez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9" name="フリーフォーム: 図形 798">
                <a:extLst>
                  <a:ext uri="{FF2B5EF4-FFF2-40B4-BE49-F238E27FC236}">
                    <a16:creationId xmlns:a16="http://schemas.microsoft.com/office/drawing/2014/main" id="{EE708D94-1D10-4CB2-B941-7D089D3ED28C}"/>
                  </a:ext>
                </a:extLst>
              </p:cNvPr>
              <p:cNvSpPr/>
              <p:nvPr/>
            </p:nvSpPr>
            <p:spPr bwMode="auto">
              <a:xfrm>
                <a:off x="2378862" y="3873766"/>
                <a:ext cx="669423" cy="428562"/>
              </a:xfrm>
              <a:custGeom>
                <a:avLst/>
                <a:gdLst>
                  <a:gd name="connsiteX0" fmla="*/ 132489 w 669423"/>
                  <a:gd name="connsiteY0" fmla="*/ 0 h 428562"/>
                  <a:gd name="connsiteX1" fmla="*/ 242572 w 669423"/>
                  <a:gd name="connsiteY1" fmla="*/ 39962 h 428562"/>
                  <a:gd name="connsiteX2" fmla="*/ 247695 w 669423"/>
                  <a:gd name="connsiteY2" fmla="*/ 53861 h 428562"/>
                  <a:gd name="connsiteX3" fmla="*/ 276594 w 669423"/>
                  <a:gd name="connsiteY3" fmla="*/ 103914 h 428562"/>
                  <a:gd name="connsiteX4" fmla="*/ 268226 w 669423"/>
                  <a:gd name="connsiteY4" fmla="*/ 135142 h 428562"/>
                  <a:gd name="connsiteX5" fmla="*/ 268226 w 669423"/>
                  <a:gd name="connsiteY5" fmla="*/ 135141 h 428562"/>
                  <a:gd name="connsiteX6" fmla="*/ 252647 w 669423"/>
                  <a:gd name="connsiteY6" fmla="*/ 137192 h 428562"/>
                  <a:gd name="connsiteX7" fmla="*/ 262306 w 669423"/>
                  <a:gd name="connsiteY7" fmla="*/ 153921 h 428562"/>
                  <a:gd name="connsiteX8" fmla="*/ 253939 w 669423"/>
                  <a:gd name="connsiteY8" fmla="*/ 185148 h 428562"/>
                  <a:gd name="connsiteX9" fmla="*/ 253938 w 669423"/>
                  <a:gd name="connsiteY9" fmla="*/ 185147 h 428562"/>
                  <a:gd name="connsiteX10" fmla="*/ 222711 w 669423"/>
                  <a:gd name="connsiteY10" fmla="*/ 176780 h 428562"/>
                  <a:gd name="connsiteX11" fmla="*/ 190731 w 669423"/>
                  <a:gd name="connsiteY11" fmla="*/ 121388 h 428562"/>
                  <a:gd name="connsiteX12" fmla="*/ 185530 w 669423"/>
                  <a:gd name="connsiteY12" fmla="*/ 123308 h 428562"/>
                  <a:gd name="connsiteX13" fmla="*/ 271657 w 669423"/>
                  <a:gd name="connsiteY13" fmla="*/ 346530 h 428562"/>
                  <a:gd name="connsiteX14" fmla="*/ 529478 w 669423"/>
                  <a:gd name="connsiteY14" fmla="*/ 88712 h 428562"/>
                  <a:gd name="connsiteX15" fmla="*/ 669423 w 669423"/>
                  <a:gd name="connsiteY15" fmla="*/ 228658 h 428562"/>
                  <a:gd name="connsiteX16" fmla="*/ 469522 w 669423"/>
                  <a:gd name="connsiteY16" fmla="*/ 428561 h 428562"/>
                  <a:gd name="connsiteX17" fmla="*/ 123294 w 669423"/>
                  <a:gd name="connsiteY17" fmla="*/ 428562 h 428562"/>
                  <a:gd name="connsiteX18" fmla="*/ 5652 w 669423"/>
                  <a:gd name="connsiteY18" fmla="*/ 123657 h 428562"/>
                  <a:gd name="connsiteX19" fmla="*/ 53768 w 669423"/>
                  <a:gd name="connsiteY19" fmla="*/ 15086 h 428562"/>
                  <a:gd name="connsiteX20" fmla="*/ 63595 w 669423"/>
                  <a:gd name="connsiteY20" fmla="*/ 13409 h 428562"/>
                  <a:gd name="connsiteX21" fmla="*/ 85985 w 669423"/>
                  <a:gd name="connsiteY21" fmla="*/ 5142 h 428562"/>
                  <a:gd name="connsiteX22" fmla="*/ 132489 w 669423"/>
                  <a:gd name="connsiteY22" fmla="*/ 0 h 428562"/>
                  <a:gd name="connsiteX0" fmla="*/ 132489 w 669423"/>
                  <a:gd name="connsiteY0" fmla="*/ 0 h 428562"/>
                  <a:gd name="connsiteX1" fmla="*/ 242572 w 669423"/>
                  <a:gd name="connsiteY1" fmla="*/ 39962 h 428562"/>
                  <a:gd name="connsiteX2" fmla="*/ 247695 w 669423"/>
                  <a:gd name="connsiteY2" fmla="*/ 53861 h 428562"/>
                  <a:gd name="connsiteX3" fmla="*/ 276594 w 669423"/>
                  <a:gd name="connsiteY3" fmla="*/ 103914 h 428562"/>
                  <a:gd name="connsiteX4" fmla="*/ 268226 w 669423"/>
                  <a:gd name="connsiteY4" fmla="*/ 135142 h 428562"/>
                  <a:gd name="connsiteX5" fmla="*/ 268226 w 669423"/>
                  <a:gd name="connsiteY5" fmla="*/ 135141 h 428562"/>
                  <a:gd name="connsiteX6" fmla="*/ 252647 w 669423"/>
                  <a:gd name="connsiteY6" fmla="*/ 137192 h 428562"/>
                  <a:gd name="connsiteX7" fmla="*/ 262306 w 669423"/>
                  <a:gd name="connsiteY7" fmla="*/ 153921 h 428562"/>
                  <a:gd name="connsiteX8" fmla="*/ 253939 w 669423"/>
                  <a:gd name="connsiteY8" fmla="*/ 185148 h 428562"/>
                  <a:gd name="connsiteX9" fmla="*/ 253938 w 669423"/>
                  <a:gd name="connsiteY9" fmla="*/ 185147 h 428562"/>
                  <a:gd name="connsiteX10" fmla="*/ 222711 w 669423"/>
                  <a:gd name="connsiteY10" fmla="*/ 176780 h 428562"/>
                  <a:gd name="connsiteX11" fmla="*/ 190731 w 669423"/>
                  <a:gd name="connsiteY11" fmla="*/ 121388 h 428562"/>
                  <a:gd name="connsiteX12" fmla="*/ 185530 w 669423"/>
                  <a:gd name="connsiteY12" fmla="*/ 123308 h 428562"/>
                  <a:gd name="connsiteX13" fmla="*/ 271657 w 669423"/>
                  <a:gd name="connsiteY13" fmla="*/ 346530 h 428562"/>
                  <a:gd name="connsiteX14" fmla="*/ 529478 w 669423"/>
                  <a:gd name="connsiteY14" fmla="*/ 88712 h 428562"/>
                  <a:gd name="connsiteX15" fmla="*/ 592938 w 669423"/>
                  <a:gd name="connsiteY15" fmla="*/ 157690 h 428562"/>
                  <a:gd name="connsiteX16" fmla="*/ 669423 w 669423"/>
                  <a:gd name="connsiteY16" fmla="*/ 228658 h 428562"/>
                  <a:gd name="connsiteX17" fmla="*/ 469522 w 669423"/>
                  <a:gd name="connsiteY17" fmla="*/ 428561 h 428562"/>
                  <a:gd name="connsiteX18" fmla="*/ 123294 w 669423"/>
                  <a:gd name="connsiteY18" fmla="*/ 428562 h 428562"/>
                  <a:gd name="connsiteX19" fmla="*/ 5652 w 669423"/>
                  <a:gd name="connsiteY19" fmla="*/ 123657 h 428562"/>
                  <a:gd name="connsiteX20" fmla="*/ 53768 w 669423"/>
                  <a:gd name="connsiteY20" fmla="*/ 15086 h 428562"/>
                  <a:gd name="connsiteX21" fmla="*/ 63595 w 669423"/>
                  <a:gd name="connsiteY21" fmla="*/ 13409 h 428562"/>
                  <a:gd name="connsiteX22" fmla="*/ 85985 w 669423"/>
                  <a:gd name="connsiteY22" fmla="*/ 5142 h 428562"/>
                  <a:gd name="connsiteX23" fmla="*/ 132489 w 669423"/>
                  <a:gd name="connsiteY23" fmla="*/ 0 h 428562"/>
                  <a:gd name="connsiteX0" fmla="*/ 592938 w 684378"/>
                  <a:gd name="connsiteY0" fmla="*/ 157690 h 428562"/>
                  <a:gd name="connsiteX1" fmla="*/ 669423 w 684378"/>
                  <a:gd name="connsiteY1" fmla="*/ 228658 h 428562"/>
                  <a:gd name="connsiteX2" fmla="*/ 469522 w 684378"/>
                  <a:gd name="connsiteY2" fmla="*/ 428561 h 428562"/>
                  <a:gd name="connsiteX3" fmla="*/ 123294 w 684378"/>
                  <a:gd name="connsiteY3" fmla="*/ 428562 h 428562"/>
                  <a:gd name="connsiteX4" fmla="*/ 5652 w 684378"/>
                  <a:gd name="connsiteY4" fmla="*/ 123657 h 428562"/>
                  <a:gd name="connsiteX5" fmla="*/ 53768 w 684378"/>
                  <a:gd name="connsiteY5" fmla="*/ 15086 h 428562"/>
                  <a:gd name="connsiteX6" fmla="*/ 63595 w 684378"/>
                  <a:gd name="connsiteY6" fmla="*/ 13409 h 428562"/>
                  <a:gd name="connsiteX7" fmla="*/ 85985 w 684378"/>
                  <a:gd name="connsiteY7" fmla="*/ 5142 h 428562"/>
                  <a:gd name="connsiteX8" fmla="*/ 132489 w 684378"/>
                  <a:gd name="connsiteY8" fmla="*/ 0 h 428562"/>
                  <a:gd name="connsiteX9" fmla="*/ 242572 w 684378"/>
                  <a:gd name="connsiteY9" fmla="*/ 39962 h 428562"/>
                  <a:gd name="connsiteX10" fmla="*/ 247695 w 684378"/>
                  <a:gd name="connsiteY10" fmla="*/ 53861 h 428562"/>
                  <a:gd name="connsiteX11" fmla="*/ 276594 w 684378"/>
                  <a:gd name="connsiteY11" fmla="*/ 103914 h 428562"/>
                  <a:gd name="connsiteX12" fmla="*/ 268226 w 684378"/>
                  <a:gd name="connsiteY12" fmla="*/ 135142 h 428562"/>
                  <a:gd name="connsiteX13" fmla="*/ 268226 w 684378"/>
                  <a:gd name="connsiteY13" fmla="*/ 135141 h 428562"/>
                  <a:gd name="connsiteX14" fmla="*/ 252647 w 684378"/>
                  <a:gd name="connsiteY14" fmla="*/ 137192 h 428562"/>
                  <a:gd name="connsiteX15" fmla="*/ 262306 w 684378"/>
                  <a:gd name="connsiteY15" fmla="*/ 153921 h 428562"/>
                  <a:gd name="connsiteX16" fmla="*/ 253939 w 684378"/>
                  <a:gd name="connsiteY16" fmla="*/ 185148 h 428562"/>
                  <a:gd name="connsiteX17" fmla="*/ 253938 w 684378"/>
                  <a:gd name="connsiteY17" fmla="*/ 185147 h 428562"/>
                  <a:gd name="connsiteX18" fmla="*/ 222711 w 684378"/>
                  <a:gd name="connsiteY18" fmla="*/ 176780 h 428562"/>
                  <a:gd name="connsiteX19" fmla="*/ 190731 w 684378"/>
                  <a:gd name="connsiteY19" fmla="*/ 121388 h 428562"/>
                  <a:gd name="connsiteX20" fmla="*/ 185530 w 684378"/>
                  <a:gd name="connsiteY20" fmla="*/ 123308 h 428562"/>
                  <a:gd name="connsiteX21" fmla="*/ 271657 w 684378"/>
                  <a:gd name="connsiteY21" fmla="*/ 346530 h 428562"/>
                  <a:gd name="connsiteX22" fmla="*/ 529478 w 684378"/>
                  <a:gd name="connsiteY22" fmla="*/ 88712 h 428562"/>
                  <a:gd name="connsiteX23" fmla="*/ 684378 w 684378"/>
                  <a:gd name="connsiteY23" fmla="*/ 249130 h 428562"/>
                  <a:gd name="connsiteX0" fmla="*/ 669423 w 684378"/>
                  <a:gd name="connsiteY0" fmla="*/ 228658 h 428562"/>
                  <a:gd name="connsiteX1" fmla="*/ 469522 w 684378"/>
                  <a:gd name="connsiteY1" fmla="*/ 428561 h 428562"/>
                  <a:gd name="connsiteX2" fmla="*/ 123294 w 684378"/>
                  <a:gd name="connsiteY2" fmla="*/ 428562 h 428562"/>
                  <a:gd name="connsiteX3" fmla="*/ 5652 w 684378"/>
                  <a:gd name="connsiteY3" fmla="*/ 123657 h 428562"/>
                  <a:gd name="connsiteX4" fmla="*/ 53768 w 684378"/>
                  <a:gd name="connsiteY4" fmla="*/ 15086 h 428562"/>
                  <a:gd name="connsiteX5" fmla="*/ 63595 w 684378"/>
                  <a:gd name="connsiteY5" fmla="*/ 13409 h 428562"/>
                  <a:gd name="connsiteX6" fmla="*/ 85985 w 684378"/>
                  <a:gd name="connsiteY6" fmla="*/ 5142 h 428562"/>
                  <a:gd name="connsiteX7" fmla="*/ 132489 w 684378"/>
                  <a:gd name="connsiteY7" fmla="*/ 0 h 428562"/>
                  <a:gd name="connsiteX8" fmla="*/ 242572 w 684378"/>
                  <a:gd name="connsiteY8" fmla="*/ 39962 h 428562"/>
                  <a:gd name="connsiteX9" fmla="*/ 247695 w 684378"/>
                  <a:gd name="connsiteY9" fmla="*/ 53861 h 428562"/>
                  <a:gd name="connsiteX10" fmla="*/ 276594 w 684378"/>
                  <a:gd name="connsiteY10" fmla="*/ 103914 h 428562"/>
                  <a:gd name="connsiteX11" fmla="*/ 268226 w 684378"/>
                  <a:gd name="connsiteY11" fmla="*/ 135142 h 428562"/>
                  <a:gd name="connsiteX12" fmla="*/ 268226 w 684378"/>
                  <a:gd name="connsiteY12" fmla="*/ 135141 h 428562"/>
                  <a:gd name="connsiteX13" fmla="*/ 252647 w 684378"/>
                  <a:gd name="connsiteY13" fmla="*/ 137192 h 428562"/>
                  <a:gd name="connsiteX14" fmla="*/ 262306 w 684378"/>
                  <a:gd name="connsiteY14" fmla="*/ 153921 h 428562"/>
                  <a:gd name="connsiteX15" fmla="*/ 253939 w 684378"/>
                  <a:gd name="connsiteY15" fmla="*/ 185148 h 428562"/>
                  <a:gd name="connsiteX16" fmla="*/ 253938 w 684378"/>
                  <a:gd name="connsiteY16" fmla="*/ 185147 h 428562"/>
                  <a:gd name="connsiteX17" fmla="*/ 222711 w 684378"/>
                  <a:gd name="connsiteY17" fmla="*/ 176780 h 428562"/>
                  <a:gd name="connsiteX18" fmla="*/ 190731 w 684378"/>
                  <a:gd name="connsiteY18" fmla="*/ 121388 h 428562"/>
                  <a:gd name="connsiteX19" fmla="*/ 185530 w 684378"/>
                  <a:gd name="connsiteY19" fmla="*/ 123308 h 428562"/>
                  <a:gd name="connsiteX20" fmla="*/ 271657 w 684378"/>
                  <a:gd name="connsiteY20" fmla="*/ 346530 h 428562"/>
                  <a:gd name="connsiteX21" fmla="*/ 529478 w 684378"/>
                  <a:gd name="connsiteY21" fmla="*/ 88712 h 428562"/>
                  <a:gd name="connsiteX22" fmla="*/ 684378 w 684378"/>
                  <a:gd name="connsiteY22" fmla="*/ 249130 h 428562"/>
                  <a:gd name="connsiteX0" fmla="*/ 669423 w 669423"/>
                  <a:gd name="connsiteY0" fmla="*/ 228658 h 428562"/>
                  <a:gd name="connsiteX1" fmla="*/ 469522 w 669423"/>
                  <a:gd name="connsiteY1" fmla="*/ 428561 h 428562"/>
                  <a:gd name="connsiteX2" fmla="*/ 123294 w 669423"/>
                  <a:gd name="connsiteY2" fmla="*/ 428562 h 428562"/>
                  <a:gd name="connsiteX3" fmla="*/ 5652 w 669423"/>
                  <a:gd name="connsiteY3" fmla="*/ 123657 h 428562"/>
                  <a:gd name="connsiteX4" fmla="*/ 53768 w 669423"/>
                  <a:gd name="connsiteY4" fmla="*/ 15086 h 428562"/>
                  <a:gd name="connsiteX5" fmla="*/ 63595 w 669423"/>
                  <a:gd name="connsiteY5" fmla="*/ 13409 h 428562"/>
                  <a:gd name="connsiteX6" fmla="*/ 85985 w 669423"/>
                  <a:gd name="connsiteY6" fmla="*/ 5142 h 428562"/>
                  <a:gd name="connsiteX7" fmla="*/ 132489 w 669423"/>
                  <a:gd name="connsiteY7" fmla="*/ 0 h 428562"/>
                  <a:gd name="connsiteX8" fmla="*/ 242572 w 669423"/>
                  <a:gd name="connsiteY8" fmla="*/ 39962 h 428562"/>
                  <a:gd name="connsiteX9" fmla="*/ 247695 w 669423"/>
                  <a:gd name="connsiteY9" fmla="*/ 53861 h 428562"/>
                  <a:gd name="connsiteX10" fmla="*/ 276594 w 669423"/>
                  <a:gd name="connsiteY10" fmla="*/ 103914 h 428562"/>
                  <a:gd name="connsiteX11" fmla="*/ 268226 w 669423"/>
                  <a:gd name="connsiteY11" fmla="*/ 135142 h 428562"/>
                  <a:gd name="connsiteX12" fmla="*/ 268226 w 669423"/>
                  <a:gd name="connsiteY12" fmla="*/ 135141 h 428562"/>
                  <a:gd name="connsiteX13" fmla="*/ 252647 w 669423"/>
                  <a:gd name="connsiteY13" fmla="*/ 137192 h 428562"/>
                  <a:gd name="connsiteX14" fmla="*/ 262306 w 669423"/>
                  <a:gd name="connsiteY14" fmla="*/ 153921 h 428562"/>
                  <a:gd name="connsiteX15" fmla="*/ 253939 w 669423"/>
                  <a:gd name="connsiteY15" fmla="*/ 185148 h 428562"/>
                  <a:gd name="connsiteX16" fmla="*/ 253938 w 669423"/>
                  <a:gd name="connsiteY16" fmla="*/ 185147 h 428562"/>
                  <a:gd name="connsiteX17" fmla="*/ 222711 w 669423"/>
                  <a:gd name="connsiteY17" fmla="*/ 176780 h 428562"/>
                  <a:gd name="connsiteX18" fmla="*/ 190731 w 669423"/>
                  <a:gd name="connsiteY18" fmla="*/ 121388 h 428562"/>
                  <a:gd name="connsiteX19" fmla="*/ 185530 w 669423"/>
                  <a:gd name="connsiteY19" fmla="*/ 123308 h 428562"/>
                  <a:gd name="connsiteX20" fmla="*/ 271657 w 669423"/>
                  <a:gd name="connsiteY20" fmla="*/ 346530 h 428562"/>
                  <a:gd name="connsiteX21" fmla="*/ 529478 w 669423"/>
                  <a:gd name="connsiteY21" fmla="*/ 88712 h 428562"/>
                  <a:gd name="connsiteX0" fmla="*/ 669423 w 669423"/>
                  <a:gd name="connsiteY0" fmla="*/ 228658 h 428562"/>
                  <a:gd name="connsiteX1" fmla="*/ 469522 w 669423"/>
                  <a:gd name="connsiteY1" fmla="*/ 428561 h 428562"/>
                  <a:gd name="connsiteX2" fmla="*/ 123294 w 669423"/>
                  <a:gd name="connsiteY2" fmla="*/ 428562 h 428562"/>
                  <a:gd name="connsiteX3" fmla="*/ 5652 w 669423"/>
                  <a:gd name="connsiteY3" fmla="*/ 123657 h 428562"/>
                  <a:gd name="connsiteX4" fmla="*/ 53768 w 669423"/>
                  <a:gd name="connsiteY4" fmla="*/ 15086 h 428562"/>
                  <a:gd name="connsiteX5" fmla="*/ 63595 w 669423"/>
                  <a:gd name="connsiteY5" fmla="*/ 13409 h 428562"/>
                  <a:gd name="connsiteX6" fmla="*/ 85985 w 669423"/>
                  <a:gd name="connsiteY6" fmla="*/ 5142 h 428562"/>
                  <a:gd name="connsiteX7" fmla="*/ 132489 w 669423"/>
                  <a:gd name="connsiteY7" fmla="*/ 0 h 428562"/>
                  <a:gd name="connsiteX8" fmla="*/ 242572 w 669423"/>
                  <a:gd name="connsiteY8" fmla="*/ 39962 h 428562"/>
                  <a:gd name="connsiteX9" fmla="*/ 247695 w 669423"/>
                  <a:gd name="connsiteY9" fmla="*/ 53861 h 428562"/>
                  <a:gd name="connsiteX10" fmla="*/ 276594 w 669423"/>
                  <a:gd name="connsiteY10" fmla="*/ 103914 h 428562"/>
                  <a:gd name="connsiteX11" fmla="*/ 268226 w 669423"/>
                  <a:gd name="connsiteY11" fmla="*/ 135142 h 428562"/>
                  <a:gd name="connsiteX12" fmla="*/ 268226 w 669423"/>
                  <a:gd name="connsiteY12" fmla="*/ 135141 h 428562"/>
                  <a:gd name="connsiteX13" fmla="*/ 252647 w 669423"/>
                  <a:gd name="connsiteY13" fmla="*/ 137192 h 428562"/>
                  <a:gd name="connsiteX14" fmla="*/ 262306 w 669423"/>
                  <a:gd name="connsiteY14" fmla="*/ 153921 h 428562"/>
                  <a:gd name="connsiteX15" fmla="*/ 253939 w 669423"/>
                  <a:gd name="connsiteY15" fmla="*/ 185148 h 428562"/>
                  <a:gd name="connsiteX16" fmla="*/ 253938 w 669423"/>
                  <a:gd name="connsiteY16" fmla="*/ 185147 h 428562"/>
                  <a:gd name="connsiteX17" fmla="*/ 222711 w 669423"/>
                  <a:gd name="connsiteY17" fmla="*/ 176780 h 428562"/>
                  <a:gd name="connsiteX18" fmla="*/ 190731 w 669423"/>
                  <a:gd name="connsiteY18" fmla="*/ 121388 h 428562"/>
                  <a:gd name="connsiteX19" fmla="*/ 149811 w 669423"/>
                  <a:gd name="connsiteY19" fmla="*/ 130451 h 428562"/>
                  <a:gd name="connsiteX20" fmla="*/ 271657 w 669423"/>
                  <a:gd name="connsiteY20" fmla="*/ 346530 h 428562"/>
                  <a:gd name="connsiteX21" fmla="*/ 529478 w 669423"/>
                  <a:gd name="connsiteY21" fmla="*/ 88712 h 428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69423" h="428562">
                    <a:moveTo>
                      <a:pt x="669423" y="228658"/>
                    </a:moveTo>
                    <a:lnTo>
                      <a:pt x="469522" y="428561"/>
                    </a:lnTo>
                    <a:lnTo>
                      <a:pt x="123294" y="428562"/>
                    </a:lnTo>
                    <a:lnTo>
                      <a:pt x="5652" y="123657"/>
                    </a:lnTo>
                    <a:cubicBezTo>
                      <a:pt x="-11043" y="80390"/>
                      <a:pt x="10500" y="31780"/>
                      <a:pt x="53768" y="15086"/>
                    </a:cubicBezTo>
                    <a:lnTo>
                      <a:pt x="63595" y="13409"/>
                    </a:lnTo>
                    <a:lnTo>
                      <a:pt x="85985" y="5142"/>
                    </a:lnTo>
                    <a:cubicBezTo>
                      <a:pt x="100278" y="1831"/>
                      <a:pt x="115993" y="0"/>
                      <a:pt x="132489" y="0"/>
                    </a:cubicBezTo>
                    <a:cubicBezTo>
                      <a:pt x="181977" y="0"/>
                      <a:pt x="224436" y="16478"/>
                      <a:pt x="242572" y="39962"/>
                    </a:cubicBezTo>
                    <a:lnTo>
                      <a:pt x="247695" y="53861"/>
                    </a:lnTo>
                    <a:lnTo>
                      <a:pt x="276594" y="103914"/>
                    </a:lnTo>
                    <a:cubicBezTo>
                      <a:pt x="282906" y="114848"/>
                      <a:pt x="279160" y="128829"/>
                      <a:pt x="268226" y="135142"/>
                    </a:cubicBezTo>
                    <a:lnTo>
                      <a:pt x="268226" y="135141"/>
                    </a:lnTo>
                    <a:lnTo>
                      <a:pt x="252647" y="137192"/>
                    </a:lnTo>
                    <a:lnTo>
                      <a:pt x="262306" y="153921"/>
                    </a:lnTo>
                    <a:cubicBezTo>
                      <a:pt x="268618" y="164854"/>
                      <a:pt x="264872" y="178836"/>
                      <a:pt x="253939" y="185148"/>
                    </a:cubicBezTo>
                    <a:lnTo>
                      <a:pt x="253938" y="185147"/>
                    </a:lnTo>
                    <a:cubicBezTo>
                      <a:pt x="243005" y="191459"/>
                      <a:pt x="229023" y="187713"/>
                      <a:pt x="222711" y="176780"/>
                    </a:cubicBezTo>
                    <a:lnTo>
                      <a:pt x="190731" y="121388"/>
                    </a:lnTo>
                    <a:lnTo>
                      <a:pt x="149811" y="130451"/>
                    </a:lnTo>
                    <a:lnTo>
                      <a:pt x="271657" y="346530"/>
                    </a:lnTo>
                    <a:lnTo>
                      <a:pt x="529478" y="88712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58" name="グループ化 757">
              <a:extLst>
                <a:ext uri="{FF2B5EF4-FFF2-40B4-BE49-F238E27FC236}">
                  <a16:creationId xmlns:a16="http://schemas.microsoft.com/office/drawing/2014/main" id="{A770C621-1D21-4C21-A521-4B0119A9F8D5}"/>
                </a:ext>
              </a:extLst>
            </p:cNvPr>
            <p:cNvGrpSpPr/>
            <p:nvPr/>
          </p:nvGrpSpPr>
          <p:grpSpPr>
            <a:xfrm rot="21207834">
              <a:off x="8870613" y="2931571"/>
              <a:ext cx="495190" cy="524744"/>
              <a:chOff x="5416050" y="3521636"/>
              <a:chExt cx="881098" cy="933684"/>
            </a:xfrm>
          </p:grpSpPr>
          <p:sp>
            <p:nvSpPr>
              <p:cNvPr id="782" name="フリーフォーム 2697">
                <a:extLst>
                  <a:ext uri="{FF2B5EF4-FFF2-40B4-BE49-F238E27FC236}">
                    <a16:creationId xmlns:a16="http://schemas.microsoft.com/office/drawing/2014/main" id="{DBBD6BC6-19A0-47D6-9642-3BFAA4099E3A}"/>
                  </a:ext>
                </a:extLst>
              </p:cNvPr>
              <p:cNvSpPr/>
              <p:nvPr/>
            </p:nvSpPr>
            <p:spPr>
              <a:xfrm>
                <a:off x="5417860" y="3521636"/>
                <a:ext cx="879288" cy="933684"/>
              </a:xfrm>
              <a:custGeom>
                <a:avLst/>
                <a:gdLst>
                  <a:gd name="connsiteX0" fmla="*/ 388699 w 777399"/>
                  <a:gd name="connsiteY0" fmla="*/ 0 h 902898"/>
                  <a:gd name="connsiteX1" fmla="*/ 647465 w 777399"/>
                  <a:gd name="connsiteY1" fmla="*/ 109540 h 902898"/>
                  <a:gd name="connsiteX2" fmla="*/ 647464 w 777399"/>
                  <a:gd name="connsiteY2" fmla="*/ 109540 h 902898"/>
                  <a:gd name="connsiteX3" fmla="*/ 694357 w 777399"/>
                  <a:gd name="connsiteY3" fmla="*/ 579777 h 902898"/>
                  <a:gd name="connsiteX4" fmla="*/ 669750 w 777399"/>
                  <a:gd name="connsiteY4" fmla="*/ 610564 h 902898"/>
                  <a:gd name="connsiteX5" fmla="*/ 676187 w 777399"/>
                  <a:gd name="connsiteY5" fmla="*/ 612251 h 902898"/>
                  <a:gd name="connsiteX6" fmla="*/ 774010 w 777399"/>
                  <a:gd name="connsiteY6" fmla="*/ 609731 h 902898"/>
                  <a:gd name="connsiteX7" fmla="*/ 672789 w 777399"/>
                  <a:gd name="connsiteY7" fmla="*/ 676818 h 902898"/>
                  <a:gd name="connsiteX8" fmla="*/ 614847 w 777399"/>
                  <a:gd name="connsiteY8" fmla="*/ 676103 h 902898"/>
                  <a:gd name="connsiteX9" fmla="*/ 630982 w 777399"/>
                  <a:gd name="connsiteY9" fmla="*/ 688395 h 902898"/>
                  <a:gd name="connsiteX10" fmla="*/ 777399 w 777399"/>
                  <a:gd name="connsiteY10" fmla="*/ 731780 h 902898"/>
                  <a:gd name="connsiteX11" fmla="*/ 656169 w 777399"/>
                  <a:gd name="connsiteY11" fmla="*/ 769582 h 902898"/>
                  <a:gd name="connsiteX12" fmla="*/ 597307 w 777399"/>
                  <a:gd name="connsiteY12" fmla="*/ 754882 h 902898"/>
                  <a:gd name="connsiteX13" fmla="*/ 629659 w 777399"/>
                  <a:gd name="connsiteY13" fmla="*/ 777146 h 902898"/>
                  <a:gd name="connsiteX14" fmla="*/ 727066 w 777399"/>
                  <a:gd name="connsiteY14" fmla="*/ 811041 h 902898"/>
                  <a:gd name="connsiteX15" fmla="*/ 532253 w 777399"/>
                  <a:gd name="connsiteY15" fmla="*/ 804200 h 902898"/>
                  <a:gd name="connsiteX16" fmla="*/ 506636 w 777399"/>
                  <a:gd name="connsiteY16" fmla="*/ 782369 h 902898"/>
                  <a:gd name="connsiteX17" fmla="*/ 388699 w 777399"/>
                  <a:gd name="connsiteY17" fmla="*/ 902898 h 902898"/>
                  <a:gd name="connsiteX18" fmla="*/ 270763 w 777399"/>
                  <a:gd name="connsiteY18" fmla="*/ 782371 h 902898"/>
                  <a:gd name="connsiteX19" fmla="*/ 245145 w 777399"/>
                  <a:gd name="connsiteY19" fmla="*/ 804202 h 902898"/>
                  <a:gd name="connsiteX20" fmla="*/ 50333 w 777399"/>
                  <a:gd name="connsiteY20" fmla="*/ 811043 h 902898"/>
                  <a:gd name="connsiteX21" fmla="*/ 147740 w 777399"/>
                  <a:gd name="connsiteY21" fmla="*/ 777148 h 902898"/>
                  <a:gd name="connsiteX22" fmla="*/ 180091 w 777399"/>
                  <a:gd name="connsiteY22" fmla="*/ 754884 h 902898"/>
                  <a:gd name="connsiteX23" fmla="*/ 121229 w 777399"/>
                  <a:gd name="connsiteY23" fmla="*/ 769584 h 902898"/>
                  <a:gd name="connsiteX24" fmla="*/ 0 w 777399"/>
                  <a:gd name="connsiteY24" fmla="*/ 731782 h 902898"/>
                  <a:gd name="connsiteX25" fmla="*/ 146417 w 777399"/>
                  <a:gd name="connsiteY25" fmla="*/ 688397 h 902898"/>
                  <a:gd name="connsiteX26" fmla="*/ 162551 w 777399"/>
                  <a:gd name="connsiteY26" fmla="*/ 676105 h 902898"/>
                  <a:gd name="connsiteX27" fmla="*/ 104609 w 777399"/>
                  <a:gd name="connsiteY27" fmla="*/ 676820 h 902898"/>
                  <a:gd name="connsiteX28" fmla="*/ 3389 w 777399"/>
                  <a:gd name="connsiteY28" fmla="*/ 609733 h 902898"/>
                  <a:gd name="connsiteX29" fmla="*/ 101212 w 777399"/>
                  <a:gd name="connsiteY29" fmla="*/ 612253 h 902898"/>
                  <a:gd name="connsiteX30" fmla="*/ 107649 w 777399"/>
                  <a:gd name="connsiteY30" fmla="*/ 610565 h 902898"/>
                  <a:gd name="connsiteX31" fmla="*/ 83040 w 777399"/>
                  <a:gd name="connsiteY31" fmla="*/ 579776 h 902898"/>
                  <a:gd name="connsiteX32" fmla="*/ 129933 w 777399"/>
                  <a:gd name="connsiteY32" fmla="*/ 109540 h 902898"/>
                  <a:gd name="connsiteX33" fmla="*/ 388699 w 777399"/>
                  <a:gd name="connsiteY33" fmla="*/ 0 h 902898"/>
                  <a:gd name="connsiteX0" fmla="*/ 388699 w 777399"/>
                  <a:gd name="connsiteY0" fmla="*/ 0 h 834724"/>
                  <a:gd name="connsiteX1" fmla="*/ 647465 w 777399"/>
                  <a:gd name="connsiteY1" fmla="*/ 109540 h 834724"/>
                  <a:gd name="connsiteX2" fmla="*/ 647464 w 777399"/>
                  <a:gd name="connsiteY2" fmla="*/ 109540 h 834724"/>
                  <a:gd name="connsiteX3" fmla="*/ 694357 w 777399"/>
                  <a:gd name="connsiteY3" fmla="*/ 579777 h 834724"/>
                  <a:gd name="connsiteX4" fmla="*/ 669750 w 777399"/>
                  <a:gd name="connsiteY4" fmla="*/ 610564 h 834724"/>
                  <a:gd name="connsiteX5" fmla="*/ 676187 w 777399"/>
                  <a:gd name="connsiteY5" fmla="*/ 612251 h 834724"/>
                  <a:gd name="connsiteX6" fmla="*/ 774010 w 777399"/>
                  <a:gd name="connsiteY6" fmla="*/ 609731 h 834724"/>
                  <a:gd name="connsiteX7" fmla="*/ 672789 w 777399"/>
                  <a:gd name="connsiteY7" fmla="*/ 676818 h 834724"/>
                  <a:gd name="connsiteX8" fmla="*/ 614847 w 777399"/>
                  <a:gd name="connsiteY8" fmla="*/ 676103 h 834724"/>
                  <a:gd name="connsiteX9" fmla="*/ 630982 w 777399"/>
                  <a:gd name="connsiteY9" fmla="*/ 688395 h 834724"/>
                  <a:gd name="connsiteX10" fmla="*/ 777399 w 777399"/>
                  <a:gd name="connsiteY10" fmla="*/ 731780 h 834724"/>
                  <a:gd name="connsiteX11" fmla="*/ 656169 w 777399"/>
                  <a:gd name="connsiteY11" fmla="*/ 769582 h 834724"/>
                  <a:gd name="connsiteX12" fmla="*/ 597307 w 777399"/>
                  <a:gd name="connsiteY12" fmla="*/ 754882 h 834724"/>
                  <a:gd name="connsiteX13" fmla="*/ 629659 w 777399"/>
                  <a:gd name="connsiteY13" fmla="*/ 777146 h 834724"/>
                  <a:gd name="connsiteX14" fmla="*/ 727066 w 777399"/>
                  <a:gd name="connsiteY14" fmla="*/ 811041 h 834724"/>
                  <a:gd name="connsiteX15" fmla="*/ 532253 w 777399"/>
                  <a:gd name="connsiteY15" fmla="*/ 804200 h 834724"/>
                  <a:gd name="connsiteX16" fmla="*/ 506636 w 777399"/>
                  <a:gd name="connsiteY16" fmla="*/ 782369 h 834724"/>
                  <a:gd name="connsiteX17" fmla="*/ 270763 w 777399"/>
                  <a:gd name="connsiteY17" fmla="*/ 782371 h 834724"/>
                  <a:gd name="connsiteX18" fmla="*/ 245145 w 777399"/>
                  <a:gd name="connsiteY18" fmla="*/ 804202 h 834724"/>
                  <a:gd name="connsiteX19" fmla="*/ 50333 w 777399"/>
                  <a:gd name="connsiteY19" fmla="*/ 811043 h 834724"/>
                  <a:gd name="connsiteX20" fmla="*/ 147740 w 777399"/>
                  <a:gd name="connsiteY20" fmla="*/ 777148 h 834724"/>
                  <a:gd name="connsiteX21" fmla="*/ 180091 w 777399"/>
                  <a:gd name="connsiteY21" fmla="*/ 754884 h 834724"/>
                  <a:gd name="connsiteX22" fmla="*/ 121229 w 777399"/>
                  <a:gd name="connsiteY22" fmla="*/ 769584 h 834724"/>
                  <a:gd name="connsiteX23" fmla="*/ 0 w 777399"/>
                  <a:gd name="connsiteY23" fmla="*/ 731782 h 834724"/>
                  <a:gd name="connsiteX24" fmla="*/ 146417 w 777399"/>
                  <a:gd name="connsiteY24" fmla="*/ 688397 h 834724"/>
                  <a:gd name="connsiteX25" fmla="*/ 162551 w 777399"/>
                  <a:gd name="connsiteY25" fmla="*/ 676105 h 834724"/>
                  <a:gd name="connsiteX26" fmla="*/ 104609 w 777399"/>
                  <a:gd name="connsiteY26" fmla="*/ 676820 h 834724"/>
                  <a:gd name="connsiteX27" fmla="*/ 3389 w 777399"/>
                  <a:gd name="connsiteY27" fmla="*/ 609733 h 834724"/>
                  <a:gd name="connsiteX28" fmla="*/ 101212 w 777399"/>
                  <a:gd name="connsiteY28" fmla="*/ 612253 h 834724"/>
                  <a:gd name="connsiteX29" fmla="*/ 107649 w 777399"/>
                  <a:gd name="connsiteY29" fmla="*/ 610565 h 834724"/>
                  <a:gd name="connsiteX30" fmla="*/ 83040 w 777399"/>
                  <a:gd name="connsiteY30" fmla="*/ 579776 h 834724"/>
                  <a:gd name="connsiteX31" fmla="*/ 129933 w 777399"/>
                  <a:gd name="connsiteY31" fmla="*/ 109540 h 834724"/>
                  <a:gd name="connsiteX32" fmla="*/ 388699 w 777399"/>
                  <a:gd name="connsiteY32" fmla="*/ 0 h 834724"/>
                  <a:gd name="connsiteX0" fmla="*/ 388699 w 777399"/>
                  <a:gd name="connsiteY0" fmla="*/ 0 h 834724"/>
                  <a:gd name="connsiteX1" fmla="*/ 647465 w 777399"/>
                  <a:gd name="connsiteY1" fmla="*/ 109540 h 834724"/>
                  <a:gd name="connsiteX2" fmla="*/ 647464 w 777399"/>
                  <a:gd name="connsiteY2" fmla="*/ 109540 h 834724"/>
                  <a:gd name="connsiteX3" fmla="*/ 694357 w 777399"/>
                  <a:gd name="connsiteY3" fmla="*/ 579777 h 834724"/>
                  <a:gd name="connsiteX4" fmla="*/ 669750 w 777399"/>
                  <a:gd name="connsiteY4" fmla="*/ 610564 h 834724"/>
                  <a:gd name="connsiteX5" fmla="*/ 676187 w 777399"/>
                  <a:gd name="connsiteY5" fmla="*/ 612251 h 834724"/>
                  <a:gd name="connsiteX6" fmla="*/ 774010 w 777399"/>
                  <a:gd name="connsiteY6" fmla="*/ 609731 h 834724"/>
                  <a:gd name="connsiteX7" fmla="*/ 672789 w 777399"/>
                  <a:gd name="connsiteY7" fmla="*/ 676818 h 834724"/>
                  <a:gd name="connsiteX8" fmla="*/ 614847 w 777399"/>
                  <a:gd name="connsiteY8" fmla="*/ 676103 h 834724"/>
                  <a:gd name="connsiteX9" fmla="*/ 630982 w 777399"/>
                  <a:gd name="connsiteY9" fmla="*/ 688395 h 834724"/>
                  <a:gd name="connsiteX10" fmla="*/ 777399 w 777399"/>
                  <a:gd name="connsiteY10" fmla="*/ 731780 h 834724"/>
                  <a:gd name="connsiteX11" fmla="*/ 656169 w 777399"/>
                  <a:gd name="connsiteY11" fmla="*/ 769582 h 834724"/>
                  <a:gd name="connsiteX12" fmla="*/ 597307 w 777399"/>
                  <a:gd name="connsiteY12" fmla="*/ 754882 h 834724"/>
                  <a:gd name="connsiteX13" fmla="*/ 629659 w 777399"/>
                  <a:gd name="connsiteY13" fmla="*/ 777146 h 834724"/>
                  <a:gd name="connsiteX14" fmla="*/ 727066 w 777399"/>
                  <a:gd name="connsiteY14" fmla="*/ 811041 h 834724"/>
                  <a:gd name="connsiteX15" fmla="*/ 532253 w 777399"/>
                  <a:gd name="connsiteY15" fmla="*/ 804200 h 834724"/>
                  <a:gd name="connsiteX16" fmla="*/ 506636 w 777399"/>
                  <a:gd name="connsiteY16" fmla="*/ 782369 h 834724"/>
                  <a:gd name="connsiteX17" fmla="*/ 270763 w 777399"/>
                  <a:gd name="connsiteY17" fmla="*/ 782371 h 834724"/>
                  <a:gd name="connsiteX18" fmla="*/ 245145 w 777399"/>
                  <a:gd name="connsiteY18" fmla="*/ 804202 h 834724"/>
                  <a:gd name="connsiteX19" fmla="*/ 50333 w 777399"/>
                  <a:gd name="connsiteY19" fmla="*/ 811043 h 834724"/>
                  <a:gd name="connsiteX20" fmla="*/ 147740 w 777399"/>
                  <a:gd name="connsiteY20" fmla="*/ 777148 h 834724"/>
                  <a:gd name="connsiteX21" fmla="*/ 180091 w 777399"/>
                  <a:gd name="connsiteY21" fmla="*/ 754884 h 834724"/>
                  <a:gd name="connsiteX22" fmla="*/ 121229 w 777399"/>
                  <a:gd name="connsiteY22" fmla="*/ 769584 h 834724"/>
                  <a:gd name="connsiteX23" fmla="*/ 0 w 777399"/>
                  <a:gd name="connsiteY23" fmla="*/ 731782 h 834724"/>
                  <a:gd name="connsiteX24" fmla="*/ 146417 w 777399"/>
                  <a:gd name="connsiteY24" fmla="*/ 688397 h 834724"/>
                  <a:gd name="connsiteX25" fmla="*/ 162551 w 777399"/>
                  <a:gd name="connsiteY25" fmla="*/ 676105 h 834724"/>
                  <a:gd name="connsiteX26" fmla="*/ 104609 w 777399"/>
                  <a:gd name="connsiteY26" fmla="*/ 676820 h 834724"/>
                  <a:gd name="connsiteX27" fmla="*/ 101212 w 777399"/>
                  <a:gd name="connsiteY27" fmla="*/ 612253 h 834724"/>
                  <a:gd name="connsiteX28" fmla="*/ 107649 w 777399"/>
                  <a:gd name="connsiteY28" fmla="*/ 610565 h 834724"/>
                  <a:gd name="connsiteX29" fmla="*/ 83040 w 777399"/>
                  <a:gd name="connsiteY29" fmla="*/ 579776 h 834724"/>
                  <a:gd name="connsiteX30" fmla="*/ 129933 w 777399"/>
                  <a:gd name="connsiteY30" fmla="*/ 109540 h 834724"/>
                  <a:gd name="connsiteX31" fmla="*/ 388699 w 777399"/>
                  <a:gd name="connsiteY31" fmla="*/ 0 h 834724"/>
                  <a:gd name="connsiteX0" fmla="*/ 365950 w 754650"/>
                  <a:gd name="connsiteY0" fmla="*/ 0 h 834724"/>
                  <a:gd name="connsiteX1" fmla="*/ 624716 w 754650"/>
                  <a:gd name="connsiteY1" fmla="*/ 109540 h 834724"/>
                  <a:gd name="connsiteX2" fmla="*/ 624715 w 754650"/>
                  <a:gd name="connsiteY2" fmla="*/ 109540 h 834724"/>
                  <a:gd name="connsiteX3" fmla="*/ 671608 w 754650"/>
                  <a:gd name="connsiteY3" fmla="*/ 579777 h 834724"/>
                  <a:gd name="connsiteX4" fmla="*/ 647001 w 754650"/>
                  <a:gd name="connsiteY4" fmla="*/ 610564 h 834724"/>
                  <a:gd name="connsiteX5" fmla="*/ 653438 w 754650"/>
                  <a:gd name="connsiteY5" fmla="*/ 612251 h 834724"/>
                  <a:gd name="connsiteX6" fmla="*/ 751261 w 754650"/>
                  <a:gd name="connsiteY6" fmla="*/ 609731 h 834724"/>
                  <a:gd name="connsiteX7" fmla="*/ 650040 w 754650"/>
                  <a:gd name="connsiteY7" fmla="*/ 676818 h 834724"/>
                  <a:gd name="connsiteX8" fmla="*/ 592098 w 754650"/>
                  <a:gd name="connsiteY8" fmla="*/ 676103 h 834724"/>
                  <a:gd name="connsiteX9" fmla="*/ 608233 w 754650"/>
                  <a:gd name="connsiteY9" fmla="*/ 688395 h 834724"/>
                  <a:gd name="connsiteX10" fmla="*/ 754650 w 754650"/>
                  <a:gd name="connsiteY10" fmla="*/ 731780 h 834724"/>
                  <a:gd name="connsiteX11" fmla="*/ 633420 w 754650"/>
                  <a:gd name="connsiteY11" fmla="*/ 769582 h 834724"/>
                  <a:gd name="connsiteX12" fmla="*/ 574558 w 754650"/>
                  <a:gd name="connsiteY12" fmla="*/ 754882 h 834724"/>
                  <a:gd name="connsiteX13" fmla="*/ 606910 w 754650"/>
                  <a:gd name="connsiteY13" fmla="*/ 777146 h 834724"/>
                  <a:gd name="connsiteX14" fmla="*/ 704317 w 754650"/>
                  <a:gd name="connsiteY14" fmla="*/ 811041 h 834724"/>
                  <a:gd name="connsiteX15" fmla="*/ 509504 w 754650"/>
                  <a:gd name="connsiteY15" fmla="*/ 804200 h 834724"/>
                  <a:gd name="connsiteX16" fmla="*/ 483887 w 754650"/>
                  <a:gd name="connsiteY16" fmla="*/ 782369 h 834724"/>
                  <a:gd name="connsiteX17" fmla="*/ 248014 w 754650"/>
                  <a:gd name="connsiteY17" fmla="*/ 782371 h 834724"/>
                  <a:gd name="connsiteX18" fmla="*/ 222396 w 754650"/>
                  <a:gd name="connsiteY18" fmla="*/ 804202 h 834724"/>
                  <a:gd name="connsiteX19" fmla="*/ 27584 w 754650"/>
                  <a:gd name="connsiteY19" fmla="*/ 811043 h 834724"/>
                  <a:gd name="connsiteX20" fmla="*/ 124991 w 754650"/>
                  <a:gd name="connsiteY20" fmla="*/ 777148 h 834724"/>
                  <a:gd name="connsiteX21" fmla="*/ 157342 w 754650"/>
                  <a:gd name="connsiteY21" fmla="*/ 754884 h 834724"/>
                  <a:gd name="connsiteX22" fmla="*/ 98480 w 754650"/>
                  <a:gd name="connsiteY22" fmla="*/ 769584 h 834724"/>
                  <a:gd name="connsiteX23" fmla="*/ 123668 w 754650"/>
                  <a:gd name="connsiteY23" fmla="*/ 688397 h 834724"/>
                  <a:gd name="connsiteX24" fmla="*/ 139802 w 754650"/>
                  <a:gd name="connsiteY24" fmla="*/ 676105 h 834724"/>
                  <a:gd name="connsiteX25" fmla="*/ 81860 w 754650"/>
                  <a:gd name="connsiteY25" fmla="*/ 676820 h 834724"/>
                  <a:gd name="connsiteX26" fmla="*/ 78463 w 754650"/>
                  <a:gd name="connsiteY26" fmla="*/ 612253 h 834724"/>
                  <a:gd name="connsiteX27" fmla="*/ 84900 w 754650"/>
                  <a:gd name="connsiteY27" fmla="*/ 610565 h 834724"/>
                  <a:gd name="connsiteX28" fmla="*/ 60291 w 754650"/>
                  <a:gd name="connsiteY28" fmla="*/ 579776 h 834724"/>
                  <a:gd name="connsiteX29" fmla="*/ 107184 w 754650"/>
                  <a:gd name="connsiteY29" fmla="*/ 109540 h 834724"/>
                  <a:gd name="connsiteX30" fmla="*/ 365950 w 754650"/>
                  <a:gd name="connsiteY30" fmla="*/ 0 h 834724"/>
                  <a:gd name="connsiteX0" fmla="*/ 365950 w 754650"/>
                  <a:gd name="connsiteY0" fmla="*/ 0 h 834722"/>
                  <a:gd name="connsiteX1" fmla="*/ 624716 w 754650"/>
                  <a:gd name="connsiteY1" fmla="*/ 109540 h 834722"/>
                  <a:gd name="connsiteX2" fmla="*/ 624715 w 754650"/>
                  <a:gd name="connsiteY2" fmla="*/ 109540 h 834722"/>
                  <a:gd name="connsiteX3" fmla="*/ 671608 w 754650"/>
                  <a:gd name="connsiteY3" fmla="*/ 579777 h 834722"/>
                  <a:gd name="connsiteX4" fmla="*/ 647001 w 754650"/>
                  <a:gd name="connsiteY4" fmla="*/ 610564 h 834722"/>
                  <a:gd name="connsiteX5" fmla="*/ 653438 w 754650"/>
                  <a:gd name="connsiteY5" fmla="*/ 612251 h 834722"/>
                  <a:gd name="connsiteX6" fmla="*/ 751261 w 754650"/>
                  <a:gd name="connsiteY6" fmla="*/ 609731 h 834722"/>
                  <a:gd name="connsiteX7" fmla="*/ 650040 w 754650"/>
                  <a:gd name="connsiteY7" fmla="*/ 676818 h 834722"/>
                  <a:gd name="connsiteX8" fmla="*/ 592098 w 754650"/>
                  <a:gd name="connsiteY8" fmla="*/ 676103 h 834722"/>
                  <a:gd name="connsiteX9" fmla="*/ 608233 w 754650"/>
                  <a:gd name="connsiteY9" fmla="*/ 688395 h 834722"/>
                  <a:gd name="connsiteX10" fmla="*/ 754650 w 754650"/>
                  <a:gd name="connsiteY10" fmla="*/ 731780 h 834722"/>
                  <a:gd name="connsiteX11" fmla="*/ 633420 w 754650"/>
                  <a:gd name="connsiteY11" fmla="*/ 769582 h 834722"/>
                  <a:gd name="connsiteX12" fmla="*/ 574558 w 754650"/>
                  <a:gd name="connsiteY12" fmla="*/ 754882 h 834722"/>
                  <a:gd name="connsiteX13" fmla="*/ 606910 w 754650"/>
                  <a:gd name="connsiteY13" fmla="*/ 777146 h 834722"/>
                  <a:gd name="connsiteX14" fmla="*/ 704317 w 754650"/>
                  <a:gd name="connsiteY14" fmla="*/ 811041 h 834722"/>
                  <a:gd name="connsiteX15" fmla="*/ 509504 w 754650"/>
                  <a:gd name="connsiteY15" fmla="*/ 804200 h 834722"/>
                  <a:gd name="connsiteX16" fmla="*/ 483887 w 754650"/>
                  <a:gd name="connsiteY16" fmla="*/ 782369 h 834722"/>
                  <a:gd name="connsiteX17" fmla="*/ 248014 w 754650"/>
                  <a:gd name="connsiteY17" fmla="*/ 782371 h 834722"/>
                  <a:gd name="connsiteX18" fmla="*/ 222396 w 754650"/>
                  <a:gd name="connsiteY18" fmla="*/ 804202 h 834722"/>
                  <a:gd name="connsiteX19" fmla="*/ 124991 w 754650"/>
                  <a:gd name="connsiteY19" fmla="*/ 777148 h 834722"/>
                  <a:gd name="connsiteX20" fmla="*/ 157342 w 754650"/>
                  <a:gd name="connsiteY20" fmla="*/ 754884 h 834722"/>
                  <a:gd name="connsiteX21" fmla="*/ 98480 w 754650"/>
                  <a:gd name="connsiteY21" fmla="*/ 769584 h 834722"/>
                  <a:gd name="connsiteX22" fmla="*/ 123668 w 754650"/>
                  <a:gd name="connsiteY22" fmla="*/ 688397 h 834722"/>
                  <a:gd name="connsiteX23" fmla="*/ 139802 w 754650"/>
                  <a:gd name="connsiteY23" fmla="*/ 676105 h 834722"/>
                  <a:gd name="connsiteX24" fmla="*/ 81860 w 754650"/>
                  <a:gd name="connsiteY24" fmla="*/ 676820 h 834722"/>
                  <a:gd name="connsiteX25" fmla="*/ 78463 w 754650"/>
                  <a:gd name="connsiteY25" fmla="*/ 612253 h 834722"/>
                  <a:gd name="connsiteX26" fmla="*/ 84900 w 754650"/>
                  <a:gd name="connsiteY26" fmla="*/ 610565 h 834722"/>
                  <a:gd name="connsiteX27" fmla="*/ 60291 w 754650"/>
                  <a:gd name="connsiteY27" fmla="*/ 579776 h 834722"/>
                  <a:gd name="connsiteX28" fmla="*/ 107184 w 754650"/>
                  <a:gd name="connsiteY28" fmla="*/ 109540 h 834722"/>
                  <a:gd name="connsiteX29" fmla="*/ 365950 w 754650"/>
                  <a:gd name="connsiteY29" fmla="*/ 0 h 834722"/>
                  <a:gd name="connsiteX0" fmla="*/ 365950 w 754650"/>
                  <a:gd name="connsiteY0" fmla="*/ 0 h 834722"/>
                  <a:gd name="connsiteX1" fmla="*/ 624716 w 754650"/>
                  <a:gd name="connsiteY1" fmla="*/ 109540 h 834722"/>
                  <a:gd name="connsiteX2" fmla="*/ 624715 w 754650"/>
                  <a:gd name="connsiteY2" fmla="*/ 109540 h 834722"/>
                  <a:gd name="connsiteX3" fmla="*/ 671608 w 754650"/>
                  <a:gd name="connsiteY3" fmla="*/ 579777 h 834722"/>
                  <a:gd name="connsiteX4" fmla="*/ 647001 w 754650"/>
                  <a:gd name="connsiteY4" fmla="*/ 610564 h 834722"/>
                  <a:gd name="connsiteX5" fmla="*/ 653438 w 754650"/>
                  <a:gd name="connsiteY5" fmla="*/ 612251 h 834722"/>
                  <a:gd name="connsiteX6" fmla="*/ 751261 w 754650"/>
                  <a:gd name="connsiteY6" fmla="*/ 609731 h 834722"/>
                  <a:gd name="connsiteX7" fmla="*/ 650040 w 754650"/>
                  <a:gd name="connsiteY7" fmla="*/ 676818 h 834722"/>
                  <a:gd name="connsiteX8" fmla="*/ 592098 w 754650"/>
                  <a:gd name="connsiteY8" fmla="*/ 676103 h 834722"/>
                  <a:gd name="connsiteX9" fmla="*/ 608233 w 754650"/>
                  <a:gd name="connsiteY9" fmla="*/ 688395 h 834722"/>
                  <a:gd name="connsiteX10" fmla="*/ 754650 w 754650"/>
                  <a:gd name="connsiteY10" fmla="*/ 731780 h 834722"/>
                  <a:gd name="connsiteX11" fmla="*/ 633420 w 754650"/>
                  <a:gd name="connsiteY11" fmla="*/ 769582 h 834722"/>
                  <a:gd name="connsiteX12" fmla="*/ 574558 w 754650"/>
                  <a:gd name="connsiteY12" fmla="*/ 754882 h 834722"/>
                  <a:gd name="connsiteX13" fmla="*/ 606910 w 754650"/>
                  <a:gd name="connsiteY13" fmla="*/ 777146 h 834722"/>
                  <a:gd name="connsiteX14" fmla="*/ 704317 w 754650"/>
                  <a:gd name="connsiteY14" fmla="*/ 811041 h 834722"/>
                  <a:gd name="connsiteX15" fmla="*/ 509504 w 754650"/>
                  <a:gd name="connsiteY15" fmla="*/ 804200 h 834722"/>
                  <a:gd name="connsiteX16" fmla="*/ 483887 w 754650"/>
                  <a:gd name="connsiteY16" fmla="*/ 782369 h 834722"/>
                  <a:gd name="connsiteX17" fmla="*/ 248014 w 754650"/>
                  <a:gd name="connsiteY17" fmla="*/ 782371 h 834722"/>
                  <a:gd name="connsiteX18" fmla="*/ 222396 w 754650"/>
                  <a:gd name="connsiteY18" fmla="*/ 804202 h 834722"/>
                  <a:gd name="connsiteX19" fmla="*/ 124991 w 754650"/>
                  <a:gd name="connsiteY19" fmla="*/ 777148 h 834722"/>
                  <a:gd name="connsiteX20" fmla="*/ 157342 w 754650"/>
                  <a:gd name="connsiteY20" fmla="*/ 754884 h 834722"/>
                  <a:gd name="connsiteX21" fmla="*/ 98480 w 754650"/>
                  <a:gd name="connsiteY21" fmla="*/ 769584 h 834722"/>
                  <a:gd name="connsiteX22" fmla="*/ 123668 w 754650"/>
                  <a:gd name="connsiteY22" fmla="*/ 688397 h 834722"/>
                  <a:gd name="connsiteX23" fmla="*/ 139802 w 754650"/>
                  <a:gd name="connsiteY23" fmla="*/ 676105 h 834722"/>
                  <a:gd name="connsiteX24" fmla="*/ 81860 w 754650"/>
                  <a:gd name="connsiteY24" fmla="*/ 676820 h 834722"/>
                  <a:gd name="connsiteX25" fmla="*/ 78463 w 754650"/>
                  <a:gd name="connsiteY25" fmla="*/ 612253 h 834722"/>
                  <a:gd name="connsiteX26" fmla="*/ 60291 w 754650"/>
                  <a:gd name="connsiteY26" fmla="*/ 579776 h 834722"/>
                  <a:gd name="connsiteX27" fmla="*/ 107184 w 754650"/>
                  <a:gd name="connsiteY27" fmla="*/ 109540 h 834722"/>
                  <a:gd name="connsiteX28" fmla="*/ 365950 w 754650"/>
                  <a:gd name="connsiteY28" fmla="*/ 0 h 834722"/>
                  <a:gd name="connsiteX0" fmla="*/ 365950 w 754650"/>
                  <a:gd name="connsiteY0" fmla="*/ 0 h 834722"/>
                  <a:gd name="connsiteX1" fmla="*/ 624716 w 754650"/>
                  <a:gd name="connsiteY1" fmla="*/ 109540 h 834722"/>
                  <a:gd name="connsiteX2" fmla="*/ 624715 w 754650"/>
                  <a:gd name="connsiteY2" fmla="*/ 109540 h 834722"/>
                  <a:gd name="connsiteX3" fmla="*/ 671608 w 754650"/>
                  <a:gd name="connsiteY3" fmla="*/ 579777 h 834722"/>
                  <a:gd name="connsiteX4" fmla="*/ 647001 w 754650"/>
                  <a:gd name="connsiteY4" fmla="*/ 610564 h 834722"/>
                  <a:gd name="connsiteX5" fmla="*/ 653438 w 754650"/>
                  <a:gd name="connsiteY5" fmla="*/ 612251 h 834722"/>
                  <a:gd name="connsiteX6" fmla="*/ 751261 w 754650"/>
                  <a:gd name="connsiteY6" fmla="*/ 609731 h 834722"/>
                  <a:gd name="connsiteX7" fmla="*/ 650040 w 754650"/>
                  <a:gd name="connsiteY7" fmla="*/ 676818 h 834722"/>
                  <a:gd name="connsiteX8" fmla="*/ 592098 w 754650"/>
                  <a:gd name="connsiteY8" fmla="*/ 676103 h 834722"/>
                  <a:gd name="connsiteX9" fmla="*/ 608233 w 754650"/>
                  <a:gd name="connsiteY9" fmla="*/ 688395 h 834722"/>
                  <a:gd name="connsiteX10" fmla="*/ 754650 w 754650"/>
                  <a:gd name="connsiteY10" fmla="*/ 731780 h 834722"/>
                  <a:gd name="connsiteX11" fmla="*/ 633420 w 754650"/>
                  <a:gd name="connsiteY11" fmla="*/ 769582 h 834722"/>
                  <a:gd name="connsiteX12" fmla="*/ 574558 w 754650"/>
                  <a:gd name="connsiteY12" fmla="*/ 754882 h 834722"/>
                  <a:gd name="connsiteX13" fmla="*/ 606910 w 754650"/>
                  <a:gd name="connsiteY13" fmla="*/ 777146 h 834722"/>
                  <a:gd name="connsiteX14" fmla="*/ 704317 w 754650"/>
                  <a:gd name="connsiteY14" fmla="*/ 811041 h 834722"/>
                  <a:gd name="connsiteX15" fmla="*/ 509504 w 754650"/>
                  <a:gd name="connsiteY15" fmla="*/ 804200 h 834722"/>
                  <a:gd name="connsiteX16" fmla="*/ 483887 w 754650"/>
                  <a:gd name="connsiteY16" fmla="*/ 782369 h 834722"/>
                  <a:gd name="connsiteX17" fmla="*/ 248014 w 754650"/>
                  <a:gd name="connsiteY17" fmla="*/ 782371 h 834722"/>
                  <a:gd name="connsiteX18" fmla="*/ 222396 w 754650"/>
                  <a:gd name="connsiteY18" fmla="*/ 804202 h 834722"/>
                  <a:gd name="connsiteX19" fmla="*/ 124991 w 754650"/>
                  <a:gd name="connsiteY19" fmla="*/ 777148 h 834722"/>
                  <a:gd name="connsiteX20" fmla="*/ 157342 w 754650"/>
                  <a:gd name="connsiteY20" fmla="*/ 754884 h 834722"/>
                  <a:gd name="connsiteX21" fmla="*/ 98480 w 754650"/>
                  <a:gd name="connsiteY21" fmla="*/ 769584 h 834722"/>
                  <a:gd name="connsiteX22" fmla="*/ 123668 w 754650"/>
                  <a:gd name="connsiteY22" fmla="*/ 688397 h 834722"/>
                  <a:gd name="connsiteX23" fmla="*/ 139802 w 754650"/>
                  <a:gd name="connsiteY23" fmla="*/ 676105 h 834722"/>
                  <a:gd name="connsiteX24" fmla="*/ 81860 w 754650"/>
                  <a:gd name="connsiteY24" fmla="*/ 676820 h 834722"/>
                  <a:gd name="connsiteX25" fmla="*/ 60291 w 754650"/>
                  <a:gd name="connsiteY25" fmla="*/ 579776 h 834722"/>
                  <a:gd name="connsiteX26" fmla="*/ 107184 w 754650"/>
                  <a:gd name="connsiteY26" fmla="*/ 109540 h 834722"/>
                  <a:gd name="connsiteX27" fmla="*/ 365950 w 754650"/>
                  <a:gd name="connsiteY27" fmla="*/ 0 h 834722"/>
                  <a:gd name="connsiteX0" fmla="*/ 365950 w 754650"/>
                  <a:gd name="connsiteY0" fmla="*/ 0 h 834722"/>
                  <a:gd name="connsiteX1" fmla="*/ 624716 w 754650"/>
                  <a:gd name="connsiteY1" fmla="*/ 109540 h 834722"/>
                  <a:gd name="connsiteX2" fmla="*/ 624715 w 754650"/>
                  <a:gd name="connsiteY2" fmla="*/ 109540 h 834722"/>
                  <a:gd name="connsiteX3" fmla="*/ 671608 w 754650"/>
                  <a:gd name="connsiteY3" fmla="*/ 579777 h 834722"/>
                  <a:gd name="connsiteX4" fmla="*/ 647001 w 754650"/>
                  <a:gd name="connsiteY4" fmla="*/ 610564 h 834722"/>
                  <a:gd name="connsiteX5" fmla="*/ 653438 w 754650"/>
                  <a:gd name="connsiteY5" fmla="*/ 612251 h 834722"/>
                  <a:gd name="connsiteX6" fmla="*/ 751261 w 754650"/>
                  <a:gd name="connsiteY6" fmla="*/ 609731 h 834722"/>
                  <a:gd name="connsiteX7" fmla="*/ 650040 w 754650"/>
                  <a:gd name="connsiteY7" fmla="*/ 676818 h 834722"/>
                  <a:gd name="connsiteX8" fmla="*/ 592098 w 754650"/>
                  <a:gd name="connsiteY8" fmla="*/ 676103 h 834722"/>
                  <a:gd name="connsiteX9" fmla="*/ 608233 w 754650"/>
                  <a:gd name="connsiteY9" fmla="*/ 688395 h 834722"/>
                  <a:gd name="connsiteX10" fmla="*/ 754650 w 754650"/>
                  <a:gd name="connsiteY10" fmla="*/ 731780 h 834722"/>
                  <a:gd name="connsiteX11" fmla="*/ 633420 w 754650"/>
                  <a:gd name="connsiteY11" fmla="*/ 769582 h 834722"/>
                  <a:gd name="connsiteX12" fmla="*/ 574558 w 754650"/>
                  <a:gd name="connsiteY12" fmla="*/ 754882 h 834722"/>
                  <a:gd name="connsiteX13" fmla="*/ 606910 w 754650"/>
                  <a:gd name="connsiteY13" fmla="*/ 777146 h 834722"/>
                  <a:gd name="connsiteX14" fmla="*/ 704317 w 754650"/>
                  <a:gd name="connsiteY14" fmla="*/ 811041 h 834722"/>
                  <a:gd name="connsiteX15" fmla="*/ 509504 w 754650"/>
                  <a:gd name="connsiteY15" fmla="*/ 804200 h 834722"/>
                  <a:gd name="connsiteX16" fmla="*/ 483887 w 754650"/>
                  <a:gd name="connsiteY16" fmla="*/ 782369 h 834722"/>
                  <a:gd name="connsiteX17" fmla="*/ 248014 w 754650"/>
                  <a:gd name="connsiteY17" fmla="*/ 782371 h 834722"/>
                  <a:gd name="connsiteX18" fmla="*/ 222396 w 754650"/>
                  <a:gd name="connsiteY18" fmla="*/ 804202 h 834722"/>
                  <a:gd name="connsiteX19" fmla="*/ 124991 w 754650"/>
                  <a:gd name="connsiteY19" fmla="*/ 777148 h 834722"/>
                  <a:gd name="connsiteX20" fmla="*/ 157342 w 754650"/>
                  <a:gd name="connsiteY20" fmla="*/ 754884 h 834722"/>
                  <a:gd name="connsiteX21" fmla="*/ 98480 w 754650"/>
                  <a:gd name="connsiteY21" fmla="*/ 769584 h 834722"/>
                  <a:gd name="connsiteX22" fmla="*/ 123668 w 754650"/>
                  <a:gd name="connsiteY22" fmla="*/ 688397 h 834722"/>
                  <a:gd name="connsiteX23" fmla="*/ 139802 w 754650"/>
                  <a:gd name="connsiteY23" fmla="*/ 676105 h 834722"/>
                  <a:gd name="connsiteX24" fmla="*/ 60291 w 754650"/>
                  <a:gd name="connsiteY24" fmla="*/ 579776 h 834722"/>
                  <a:gd name="connsiteX25" fmla="*/ 107184 w 754650"/>
                  <a:gd name="connsiteY25" fmla="*/ 109540 h 834722"/>
                  <a:gd name="connsiteX26" fmla="*/ 365950 w 754650"/>
                  <a:gd name="connsiteY26" fmla="*/ 0 h 834722"/>
                  <a:gd name="connsiteX0" fmla="*/ 365950 w 754650"/>
                  <a:gd name="connsiteY0" fmla="*/ 0 h 834722"/>
                  <a:gd name="connsiteX1" fmla="*/ 624716 w 754650"/>
                  <a:gd name="connsiteY1" fmla="*/ 109540 h 834722"/>
                  <a:gd name="connsiteX2" fmla="*/ 624715 w 754650"/>
                  <a:gd name="connsiteY2" fmla="*/ 109540 h 834722"/>
                  <a:gd name="connsiteX3" fmla="*/ 671608 w 754650"/>
                  <a:gd name="connsiteY3" fmla="*/ 579777 h 834722"/>
                  <a:gd name="connsiteX4" fmla="*/ 647001 w 754650"/>
                  <a:gd name="connsiteY4" fmla="*/ 610564 h 834722"/>
                  <a:gd name="connsiteX5" fmla="*/ 653438 w 754650"/>
                  <a:gd name="connsiteY5" fmla="*/ 612251 h 834722"/>
                  <a:gd name="connsiteX6" fmla="*/ 751261 w 754650"/>
                  <a:gd name="connsiteY6" fmla="*/ 609731 h 834722"/>
                  <a:gd name="connsiteX7" fmla="*/ 650040 w 754650"/>
                  <a:gd name="connsiteY7" fmla="*/ 676818 h 834722"/>
                  <a:gd name="connsiteX8" fmla="*/ 592098 w 754650"/>
                  <a:gd name="connsiteY8" fmla="*/ 676103 h 834722"/>
                  <a:gd name="connsiteX9" fmla="*/ 608233 w 754650"/>
                  <a:gd name="connsiteY9" fmla="*/ 688395 h 834722"/>
                  <a:gd name="connsiteX10" fmla="*/ 754650 w 754650"/>
                  <a:gd name="connsiteY10" fmla="*/ 731780 h 834722"/>
                  <a:gd name="connsiteX11" fmla="*/ 633420 w 754650"/>
                  <a:gd name="connsiteY11" fmla="*/ 769582 h 834722"/>
                  <a:gd name="connsiteX12" fmla="*/ 574558 w 754650"/>
                  <a:gd name="connsiteY12" fmla="*/ 754882 h 834722"/>
                  <a:gd name="connsiteX13" fmla="*/ 606910 w 754650"/>
                  <a:gd name="connsiteY13" fmla="*/ 777146 h 834722"/>
                  <a:gd name="connsiteX14" fmla="*/ 704317 w 754650"/>
                  <a:gd name="connsiteY14" fmla="*/ 811041 h 834722"/>
                  <a:gd name="connsiteX15" fmla="*/ 509504 w 754650"/>
                  <a:gd name="connsiteY15" fmla="*/ 804200 h 834722"/>
                  <a:gd name="connsiteX16" fmla="*/ 483887 w 754650"/>
                  <a:gd name="connsiteY16" fmla="*/ 782369 h 834722"/>
                  <a:gd name="connsiteX17" fmla="*/ 248014 w 754650"/>
                  <a:gd name="connsiteY17" fmla="*/ 782371 h 834722"/>
                  <a:gd name="connsiteX18" fmla="*/ 222396 w 754650"/>
                  <a:gd name="connsiteY18" fmla="*/ 804202 h 834722"/>
                  <a:gd name="connsiteX19" fmla="*/ 124991 w 754650"/>
                  <a:gd name="connsiteY19" fmla="*/ 777148 h 834722"/>
                  <a:gd name="connsiteX20" fmla="*/ 157342 w 754650"/>
                  <a:gd name="connsiteY20" fmla="*/ 754884 h 834722"/>
                  <a:gd name="connsiteX21" fmla="*/ 123668 w 754650"/>
                  <a:gd name="connsiteY21" fmla="*/ 688397 h 834722"/>
                  <a:gd name="connsiteX22" fmla="*/ 139802 w 754650"/>
                  <a:gd name="connsiteY22" fmla="*/ 676105 h 834722"/>
                  <a:gd name="connsiteX23" fmla="*/ 60291 w 754650"/>
                  <a:gd name="connsiteY23" fmla="*/ 579776 h 834722"/>
                  <a:gd name="connsiteX24" fmla="*/ 107184 w 754650"/>
                  <a:gd name="connsiteY24" fmla="*/ 109540 h 834722"/>
                  <a:gd name="connsiteX25" fmla="*/ 365950 w 754650"/>
                  <a:gd name="connsiteY25" fmla="*/ 0 h 834722"/>
                  <a:gd name="connsiteX0" fmla="*/ 365950 w 754650"/>
                  <a:gd name="connsiteY0" fmla="*/ 0 h 834722"/>
                  <a:gd name="connsiteX1" fmla="*/ 624716 w 754650"/>
                  <a:gd name="connsiteY1" fmla="*/ 109540 h 834722"/>
                  <a:gd name="connsiteX2" fmla="*/ 624715 w 754650"/>
                  <a:gd name="connsiteY2" fmla="*/ 109540 h 834722"/>
                  <a:gd name="connsiteX3" fmla="*/ 671608 w 754650"/>
                  <a:gd name="connsiteY3" fmla="*/ 579777 h 834722"/>
                  <a:gd name="connsiteX4" fmla="*/ 647001 w 754650"/>
                  <a:gd name="connsiteY4" fmla="*/ 610564 h 834722"/>
                  <a:gd name="connsiteX5" fmla="*/ 653438 w 754650"/>
                  <a:gd name="connsiteY5" fmla="*/ 612251 h 834722"/>
                  <a:gd name="connsiteX6" fmla="*/ 751261 w 754650"/>
                  <a:gd name="connsiteY6" fmla="*/ 609731 h 834722"/>
                  <a:gd name="connsiteX7" fmla="*/ 650040 w 754650"/>
                  <a:gd name="connsiteY7" fmla="*/ 676818 h 834722"/>
                  <a:gd name="connsiteX8" fmla="*/ 592098 w 754650"/>
                  <a:gd name="connsiteY8" fmla="*/ 676103 h 834722"/>
                  <a:gd name="connsiteX9" fmla="*/ 608233 w 754650"/>
                  <a:gd name="connsiteY9" fmla="*/ 688395 h 834722"/>
                  <a:gd name="connsiteX10" fmla="*/ 754650 w 754650"/>
                  <a:gd name="connsiteY10" fmla="*/ 731780 h 834722"/>
                  <a:gd name="connsiteX11" fmla="*/ 633420 w 754650"/>
                  <a:gd name="connsiteY11" fmla="*/ 769582 h 834722"/>
                  <a:gd name="connsiteX12" fmla="*/ 574558 w 754650"/>
                  <a:gd name="connsiteY12" fmla="*/ 754882 h 834722"/>
                  <a:gd name="connsiteX13" fmla="*/ 606910 w 754650"/>
                  <a:gd name="connsiteY13" fmla="*/ 777146 h 834722"/>
                  <a:gd name="connsiteX14" fmla="*/ 704317 w 754650"/>
                  <a:gd name="connsiteY14" fmla="*/ 811041 h 834722"/>
                  <a:gd name="connsiteX15" fmla="*/ 509504 w 754650"/>
                  <a:gd name="connsiteY15" fmla="*/ 804200 h 834722"/>
                  <a:gd name="connsiteX16" fmla="*/ 483887 w 754650"/>
                  <a:gd name="connsiteY16" fmla="*/ 782369 h 834722"/>
                  <a:gd name="connsiteX17" fmla="*/ 248014 w 754650"/>
                  <a:gd name="connsiteY17" fmla="*/ 782371 h 834722"/>
                  <a:gd name="connsiteX18" fmla="*/ 222396 w 754650"/>
                  <a:gd name="connsiteY18" fmla="*/ 804202 h 834722"/>
                  <a:gd name="connsiteX19" fmla="*/ 124991 w 754650"/>
                  <a:gd name="connsiteY19" fmla="*/ 777148 h 834722"/>
                  <a:gd name="connsiteX20" fmla="*/ 157342 w 754650"/>
                  <a:gd name="connsiteY20" fmla="*/ 754884 h 834722"/>
                  <a:gd name="connsiteX21" fmla="*/ 123668 w 754650"/>
                  <a:gd name="connsiteY21" fmla="*/ 688397 h 834722"/>
                  <a:gd name="connsiteX22" fmla="*/ 60291 w 754650"/>
                  <a:gd name="connsiteY22" fmla="*/ 579776 h 834722"/>
                  <a:gd name="connsiteX23" fmla="*/ 107184 w 754650"/>
                  <a:gd name="connsiteY23" fmla="*/ 109540 h 834722"/>
                  <a:gd name="connsiteX24" fmla="*/ 365950 w 754650"/>
                  <a:gd name="connsiteY24" fmla="*/ 0 h 834722"/>
                  <a:gd name="connsiteX0" fmla="*/ 365950 w 754650"/>
                  <a:gd name="connsiteY0" fmla="*/ 0 h 834722"/>
                  <a:gd name="connsiteX1" fmla="*/ 624716 w 754650"/>
                  <a:gd name="connsiteY1" fmla="*/ 109540 h 834722"/>
                  <a:gd name="connsiteX2" fmla="*/ 624715 w 754650"/>
                  <a:gd name="connsiteY2" fmla="*/ 109540 h 834722"/>
                  <a:gd name="connsiteX3" fmla="*/ 671608 w 754650"/>
                  <a:gd name="connsiteY3" fmla="*/ 579777 h 834722"/>
                  <a:gd name="connsiteX4" fmla="*/ 647001 w 754650"/>
                  <a:gd name="connsiteY4" fmla="*/ 610564 h 834722"/>
                  <a:gd name="connsiteX5" fmla="*/ 653438 w 754650"/>
                  <a:gd name="connsiteY5" fmla="*/ 612251 h 834722"/>
                  <a:gd name="connsiteX6" fmla="*/ 751261 w 754650"/>
                  <a:gd name="connsiteY6" fmla="*/ 609731 h 834722"/>
                  <a:gd name="connsiteX7" fmla="*/ 650040 w 754650"/>
                  <a:gd name="connsiteY7" fmla="*/ 676818 h 834722"/>
                  <a:gd name="connsiteX8" fmla="*/ 592098 w 754650"/>
                  <a:gd name="connsiteY8" fmla="*/ 676103 h 834722"/>
                  <a:gd name="connsiteX9" fmla="*/ 608233 w 754650"/>
                  <a:gd name="connsiteY9" fmla="*/ 688395 h 834722"/>
                  <a:gd name="connsiteX10" fmla="*/ 754650 w 754650"/>
                  <a:gd name="connsiteY10" fmla="*/ 731780 h 834722"/>
                  <a:gd name="connsiteX11" fmla="*/ 633420 w 754650"/>
                  <a:gd name="connsiteY11" fmla="*/ 769582 h 834722"/>
                  <a:gd name="connsiteX12" fmla="*/ 574558 w 754650"/>
                  <a:gd name="connsiteY12" fmla="*/ 754882 h 834722"/>
                  <a:gd name="connsiteX13" fmla="*/ 606910 w 754650"/>
                  <a:gd name="connsiteY13" fmla="*/ 777146 h 834722"/>
                  <a:gd name="connsiteX14" fmla="*/ 704317 w 754650"/>
                  <a:gd name="connsiteY14" fmla="*/ 811041 h 834722"/>
                  <a:gd name="connsiteX15" fmla="*/ 509504 w 754650"/>
                  <a:gd name="connsiteY15" fmla="*/ 804200 h 834722"/>
                  <a:gd name="connsiteX16" fmla="*/ 483887 w 754650"/>
                  <a:gd name="connsiteY16" fmla="*/ 782369 h 834722"/>
                  <a:gd name="connsiteX17" fmla="*/ 248014 w 754650"/>
                  <a:gd name="connsiteY17" fmla="*/ 782371 h 834722"/>
                  <a:gd name="connsiteX18" fmla="*/ 222396 w 754650"/>
                  <a:gd name="connsiteY18" fmla="*/ 804202 h 834722"/>
                  <a:gd name="connsiteX19" fmla="*/ 124991 w 754650"/>
                  <a:gd name="connsiteY19" fmla="*/ 777148 h 834722"/>
                  <a:gd name="connsiteX20" fmla="*/ 157342 w 754650"/>
                  <a:gd name="connsiteY20" fmla="*/ 754884 h 834722"/>
                  <a:gd name="connsiteX21" fmla="*/ 60291 w 754650"/>
                  <a:gd name="connsiteY21" fmla="*/ 579776 h 834722"/>
                  <a:gd name="connsiteX22" fmla="*/ 107184 w 754650"/>
                  <a:gd name="connsiteY22" fmla="*/ 109540 h 834722"/>
                  <a:gd name="connsiteX23" fmla="*/ 365950 w 754650"/>
                  <a:gd name="connsiteY23" fmla="*/ 0 h 834722"/>
                  <a:gd name="connsiteX0" fmla="*/ 365950 w 754650"/>
                  <a:gd name="connsiteY0" fmla="*/ 0 h 834722"/>
                  <a:gd name="connsiteX1" fmla="*/ 624716 w 754650"/>
                  <a:gd name="connsiteY1" fmla="*/ 109540 h 834722"/>
                  <a:gd name="connsiteX2" fmla="*/ 624715 w 754650"/>
                  <a:gd name="connsiteY2" fmla="*/ 109540 h 834722"/>
                  <a:gd name="connsiteX3" fmla="*/ 671608 w 754650"/>
                  <a:gd name="connsiteY3" fmla="*/ 579777 h 834722"/>
                  <a:gd name="connsiteX4" fmla="*/ 647001 w 754650"/>
                  <a:gd name="connsiteY4" fmla="*/ 610564 h 834722"/>
                  <a:gd name="connsiteX5" fmla="*/ 653438 w 754650"/>
                  <a:gd name="connsiteY5" fmla="*/ 612251 h 834722"/>
                  <a:gd name="connsiteX6" fmla="*/ 751261 w 754650"/>
                  <a:gd name="connsiteY6" fmla="*/ 609731 h 834722"/>
                  <a:gd name="connsiteX7" fmla="*/ 650040 w 754650"/>
                  <a:gd name="connsiteY7" fmla="*/ 676818 h 834722"/>
                  <a:gd name="connsiteX8" fmla="*/ 592098 w 754650"/>
                  <a:gd name="connsiteY8" fmla="*/ 676103 h 834722"/>
                  <a:gd name="connsiteX9" fmla="*/ 608233 w 754650"/>
                  <a:gd name="connsiteY9" fmla="*/ 688395 h 834722"/>
                  <a:gd name="connsiteX10" fmla="*/ 754650 w 754650"/>
                  <a:gd name="connsiteY10" fmla="*/ 731780 h 834722"/>
                  <a:gd name="connsiteX11" fmla="*/ 633420 w 754650"/>
                  <a:gd name="connsiteY11" fmla="*/ 769582 h 834722"/>
                  <a:gd name="connsiteX12" fmla="*/ 574558 w 754650"/>
                  <a:gd name="connsiteY12" fmla="*/ 754882 h 834722"/>
                  <a:gd name="connsiteX13" fmla="*/ 606910 w 754650"/>
                  <a:gd name="connsiteY13" fmla="*/ 777146 h 834722"/>
                  <a:gd name="connsiteX14" fmla="*/ 704317 w 754650"/>
                  <a:gd name="connsiteY14" fmla="*/ 811041 h 834722"/>
                  <a:gd name="connsiteX15" fmla="*/ 509504 w 754650"/>
                  <a:gd name="connsiteY15" fmla="*/ 804200 h 834722"/>
                  <a:gd name="connsiteX16" fmla="*/ 483887 w 754650"/>
                  <a:gd name="connsiteY16" fmla="*/ 782369 h 834722"/>
                  <a:gd name="connsiteX17" fmla="*/ 248014 w 754650"/>
                  <a:gd name="connsiteY17" fmla="*/ 782371 h 834722"/>
                  <a:gd name="connsiteX18" fmla="*/ 222396 w 754650"/>
                  <a:gd name="connsiteY18" fmla="*/ 804202 h 834722"/>
                  <a:gd name="connsiteX19" fmla="*/ 157342 w 754650"/>
                  <a:gd name="connsiteY19" fmla="*/ 754884 h 834722"/>
                  <a:gd name="connsiteX20" fmla="*/ 60291 w 754650"/>
                  <a:gd name="connsiteY20" fmla="*/ 579776 h 834722"/>
                  <a:gd name="connsiteX21" fmla="*/ 107184 w 754650"/>
                  <a:gd name="connsiteY21" fmla="*/ 109540 h 834722"/>
                  <a:gd name="connsiteX22" fmla="*/ 365950 w 754650"/>
                  <a:gd name="connsiteY22" fmla="*/ 0 h 834722"/>
                  <a:gd name="connsiteX0" fmla="*/ 365950 w 754650"/>
                  <a:gd name="connsiteY0" fmla="*/ 0 h 834722"/>
                  <a:gd name="connsiteX1" fmla="*/ 624716 w 754650"/>
                  <a:gd name="connsiteY1" fmla="*/ 109540 h 834722"/>
                  <a:gd name="connsiteX2" fmla="*/ 624715 w 754650"/>
                  <a:gd name="connsiteY2" fmla="*/ 109540 h 834722"/>
                  <a:gd name="connsiteX3" fmla="*/ 671608 w 754650"/>
                  <a:gd name="connsiteY3" fmla="*/ 579777 h 834722"/>
                  <a:gd name="connsiteX4" fmla="*/ 647001 w 754650"/>
                  <a:gd name="connsiteY4" fmla="*/ 610564 h 834722"/>
                  <a:gd name="connsiteX5" fmla="*/ 653438 w 754650"/>
                  <a:gd name="connsiteY5" fmla="*/ 612251 h 834722"/>
                  <a:gd name="connsiteX6" fmla="*/ 751261 w 754650"/>
                  <a:gd name="connsiteY6" fmla="*/ 609731 h 834722"/>
                  <a:gd name="connsiteX7" fmla="*/ 650040 w 754650"/>
                  <a:gd name="connsiteY7" fmla="*/ 676818 h 834722"/>
                  <a:gd name="connsiteX8" fmla="*/ 592098 w 754650"/>
                  <a:gd name="connsiteY8" fmla="*/ 676103 h 834722"/>
                  <a:gd name="connsiteX9" fmla="*/ 608233 w 754650"/>
                  <a:gd name="connsiteY9" fmla="*/ 688395 h 834722"/>
                  <a:gd name="connsiteX10" fmla="*/ 754650 w 754650"/>
                  <a:gd name="connsiteY10" fmla="*/ 731780 h 834722"/>
                  <a:gd name="connsiteX11" fmla="*/ 633420 w 754650"/>
                  <a:gd name="connsiteY11" fmla="*/ 769582 h 834722"/>
                  <a:gd name="connsiteX12" fmla="*/ 574558 w 754650"/>
                  <a:gd name="connsiteY12" fmla="*/ 754882 h 834722"/>
                  <a:gd name="connsiteX13" fmla="*/ 606910 w 754650"/>
                  <a:gd name="connsiteY13" fmla="*/ 777146 h 834722"/>
                  <a:gd name="connsiteX14" fmla="*/ 704317 w 754650"/>
                  <a:gd name="connsiteY14" fmla="*/ 811041 h 834722"/>
                  <a:gd name="connsiteX15" fmla="*/ 509504 w 754650"/>
                  <a:gd name="connsiteY15" fmla="*/ 804200 h 834722"/>
                  <a:gd name="connsiteX16" fmla="*/ 483887 w 754650"/>
                  <a:gd name="connsiteY16" fmla="*/ 782369 h 834722"/>
                  <a:gd name="connsiteX17" fmla="*/ 248014 w 754650"/>
                  <a:gd name="connsiteY17" fmla="*/ 782371 h 834722"/>
                  <a:gd name="connsiteX18" fmla="*/ 222396 w 754650"/>
                  <a:gd name="connsiteY18" fmla="*/ 804202 h 834722"/>
                  <a:gd name="connsiteX19" fmla="*/ 60291 w 754650"/>
                  <a:gd name="connsiteY19" fmla="*/ 579776 h 834722"/>
                  <a:gd name="connsiteX20" fmla="*/ 107184 w 754650"/>
                  <a:gd name="connsiteY20" fmla="*/ 109540 h 834722"/>
                  <a:gd name="connsiteX21" fmla="*/ 365950 w 754650"/>
                  <a:gd name="connsiteY21" fmla="*/ 0 h 834722"/>
                  <a:gd name="connsiteX0" fmla="*/ 365950 w 754650"/>
                  <a:gd name="connsiteY0" fmla="*/ 0 h 834722"/>
                  <a:gd name="connsiteX1" fmla="*/ 624716 w 754650"/>
                  <a:gd name="connsiteY1" fmla="*/ 109540 h 834722"/>
                  <a:gd name="connsiteX2" fmla="*/ 624715 w 754650"/>
                  <a:gd name="connsiteY2" fmla="*/ 109540 h 834722"/>
                  <a:gd name="connsiteX3" fmla="*/ 671608 w 754650"/>
                  <a:gd name="connsiteY3" fmla="*/ 579777 h 834722"/>
                  <a:gd name="connsiteX4" fmla="*/ 647001 w 754650"/>
                  <a:gd name="connsiteY4" fmla="*/ 610564 h 834722"/>
                  <a:gd name="connsiteX5" fmla="*/ 653438 w 754650"/>
                  <a:gd name="connsiteY5" fmla="*/ 612251 h 834722"/>
                  <a:gd name="connsiteX6" fmla="*/ 751261 w 754650"/>
                  <a:gd name="connsiteY6" fmla="*/ 609731 h 834722"/>
                  <a:gd name="connsiteX7" fmla="*/ 650040 w 754650"/>
                  <a:gd name="connsiteY7" fmla="*/ 676818 h 834722"/>
                  <a:gd name="connsiteX8" fmla="*/ 592098 w 754650"/>
                  <a:gd name="connsiteY8" fmla="*/ 676103 h 834722"/>
                  <a:gd name="connsiteX9" fmla="*/ 608233 w 754650"/>
                  <a:gd name="connsiteY9" fmla="*/ 688395 h 834722"/>
                  <a:gd name="connsiteX10" fmla="*/ 754650 w 754650"/>
                  <a:gd name="connsiteY10" fmla="*/ 731780 h 834722"/>
                  <a:gd name="connsiteX11" fmla="*/ 633420 w 754650"/>
                  <a:gd name="connsiteY11" fmla="*/ 769582 h 834722"/>
                  <a:gd name="connsiteX12" fmla="*/ 574558 w 754650"/>
                  <a:gd name="connsiteY12" fmla="*/ 754882 h 834722"/>
                  <a:gd name="connsiteX13" fmla="*/ 606910 w 754650"/>
                  <a:gd name="connsiteY13" fmla="*/ 777146 h 834722"/>
                  <a:gd name="connsiteX14" fmla="*/ 704317 w 754650"/>
                  <a:gd name="connsiteY14" fmla="*/ 811041 h 834722"/>
                  <a:gd name="connsiteX15" fmla="*/ 509504 w 754650"/>
                  <a:gd name="connsiteY15" fmla="*/ 804200 h 834722"/>
                  <a:gd name="connsiteX16" fmla="*/ 483887 w 754650"/>
                  <a:gd name="connsiteY16" fmla="*/ 782369 h 834722"/>
                  <a:gd name="connsiteX17" fmla="*/ 248014 w 754650"/>
                  <a:gd name="connsiteY17" fmla="*/ 782371 h 834722"/>
                  <a:gd name="connsiteX18" fmla="*/ 60291 w 754650"/>
                  <a:gd name="connsiteY18" fmla="*/ 579776 h 834722"/>
                  <a:gd name="connsiteX19" fmla="*/ 107184 w 754650"/>
                  <a:gd name="connsiteY19" fmla="*/ 109540 h 834722"/>
                  <a:gd name="connsiteX20" fmla="*/ 365950 w 754650"/>
                  <a:gd name="connsiteY20" fmla="*/ 0 h 834722"/>
                  <a:gd name="connsiteX0" fmla="*/ 365950 w 754650"/>
                  <a:gd name="connsiteY0" fmla="*/ 0 h 834722"/>
                  <a:gd name="connsiteX1" fmla="*/ 624716 w 754650"/>
                  <a:gd name="connsiteY1" fmla="*/ 109540 h 834722"/>
                  <a:gd name="connsiteX2" fmla="*/ 624715 w 754650"/>
                  <a:gd name="connsiteY2" fmla="*/ 109540 h 834722"/>
                  <a:gd name="connsiteX3" fmla="*/ 671608 w 754650"/>
                  <a:gd name="connsiteY3" fmla="*/ 579777 h 834722"/>
                  <a:gd name="connsiteX4" fmla="*/ 647001 w 754650"/>
                  <a:gd name="connsiteY4" fmla="*/ 610564 h 834722"/>
                  <a:gd name="connsiteX5" fmla="*/ 653438 w 754650"/>
                  <a:gd name="connsiteY5" fmla="*/ 612251 h 834722"/>
                  <a:gd name="connsiteX6" fmla="*/ 751261 w 754650"/>
                  <a:gd name="connsiteY6" fmla="*/ 609731 h 834722"/>
                  <a:gd name="connsiteX7" fmla="*/ 650040 w 754650"/>
                  <a:gd name="connsiteY7" fmla="*/ 676818 h 834722"/>
                  <a:gd name="connsiteX8" fmla="*/ 592098 w 754650"/>
                  <a:gd name="connsiteY8" fmla="*/ 676103 h 834722"/>
                  <a:gd name="connsiteX9" fmla="*/ 608233 w 754650"/>
                  <a:gd name="connsiteY9" fmla="*/ 688395 h 834722"/>
                  <a:gd name="connsiteX10" fmla="*/ 754650 w 754650"/>
                  <a:gd name="connsiteY10" fmla="*/ 731780 h 834722"/>
                  <a:gd name="connsiteX11" fmla="*/ 633420 w 754650"/>
                  <a:gd name="connsiteY11" fmla="*/ 769582 h 834722"/>
                  <a:gd name="connsiteX12" fmla="*/ 574558 w 754650"/>
                  <a:gd name="connsiteY12" fmla="*/ 754882 h 834722"/>
                  <a:gd name="connsiteX13" fmla="*/ 606910 w 754650"/>
                  <a:gd name="connsiteY13" fmla="*/ 777146 h 834722"/>
                  <a:gd name="connsiteX14" fmla="*/ 704317 w 754650"/>
                  <a:gd name="connsiteY14" fmla="*/ 811041 h 834722"/>
                  <a:gd name="connsiteX15" fmla="*/ 509504 w 754650"/>
                  <a:gd name="connsiteY15" fmla="*/ 804200 h 834722"/>
                  <a:gd name="connsiteX16" fmla="*/ 483887 w 754650"/>
                  <a:gd name="connsiteY16" fmla="*/ 782369 h 834722"/>
                  <a:gd name="connsiteX17" fmla="*/ 60291 w 754650"/>
                  <a:gd name="connsiteY17" fmla="*/ 579776 h 834722"/>
                  <a:gd name="connsiteX18" fmla="*/ 107184 w 754650"/>
                  <a:gd name="connsiteY18" fmla="*/ 109540 h 834722"/>
                  <a:gd name="connsiteX19" fmla="*/ 365950 w 754650"/>
                  <a:gd name="connsiteY19" fmla="*/ 0 h 834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54650" h="834722">
                    <a:moveTo>
                      <a:pt x="365950" y="0"/>
                    </a:moveTo>
                    <a:cubicBezTo>
                      <a:pt x="459605" y="0"/>
                      <a:pt x="553259" y="36513"/>
                      <a:pt x="624716" y="109540"/>
                    </a:cubicBezTo>
                    <a:lnTo>
                      <a:pt x="624715" y="109540"/>
                    </a:lnTo>
                    <a:cubicBezTo>
                      <a:pt x="749763" y="237336"/>
                      <a:pt x="765394" y="434611"/>
                      <a:pt x="671608" y="579777"/>
                    </a:cubicBezTo>
                    <a:lnTo>
                      <a:pt x="647001" y="610564"/>
                    </a:lnTo>
                    <a:lnTo>
                      <a:pt x="653438" y="612251"/>
                    </a:lnTo>
                    <a:cubicBezTo>
                      <a:pt x="686619" y="617786"/>
                      <a:pt x="719974" y="617071"/>
                      <a:pt x="751261" y="609731"/>
                    </a:cubicBezTo>
                    <a:cubicBezTo>
                      <a:pt x="730034" y="646497"/>
                      <a:pt x="692907" y="669442"/>
                      <a:pt x="650040" y="676818"/>
                    </a:cubicBezTo>
                    <a:lnTo>
                      <a:pt x="592098" y="676103"/>
                    </a:lnTo>
                    <a:lnTo>
                      <a:pt x="608233" y="688395"/>
                    </a:lnTo>
                    <a:cubicBezTo>
                      <a:pt x="652634" y="716234"/>
                      <a:pt x="704007" y="731722"/>
                      <a:pt x="754650" y="731780"/>
                    </a:cubicBezTo>
                    <a:cubicBezTo>
                      <a:pt x="722710" y="760690"/>
                      <a:pt x="678720" y="773020"/>
                      <a:pt x="633420" y="769582"/>
                    </a:cubicBezTo>
                    <a:lnTo>
                      <a:pt x="574558" y="754882"/>
                    </a:lnTo>
                    <a:lnTo>
                      <a:pt x="606910" y="777146"/>
                    </a:lnTo>
                    <a:cubicBezTo>
                      <a:pt x="637085" y="794188"/>
                      <a:pt x="670252" y="805880"/>
                      <a:pt x="704317" y="811041"/>
                    </a:cubicBezTo>
                    <a:cubicBezTo>
                      <a:pt x="648359" y="845963"/>
                      <a:pt x="571345" y="841073"/>
                      <a:pt x="509504" y="804200"/>
                    </a:cubicBezTo>
                    <a:lnTo>
                      <a:pt x="483887" y="782369"/>
                    </a:lnTo>
                    <a:lnTo>
                      <a:pt x="60291" y="579776"/>
                    </a:lnTo>
                    <a:cubicBezTo>
                      <a:pt x="-33494" y="434610"/>
                      <a:pt x="-17863" y="237336"/>
                      <a:pt x="107184" y="109540"/>
                    </a:cubicBezTo>
                    <a:cubicBezTo>
                      <a:pt x="178640" y="36513"/>
                      <a:pt x="272296" y="0"/>
                      <a:pt x="36595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3" name="フリーフォーム: 図形 782">
                <a:extLst>
                  <a:ext uri="{FF2B5EF4-FFF2-40B4-BE49-F238E27FC236}">
                    <a16:creationId xmlns:a16="http://schemas.microsoft.com/office/drawing/2014/main" id="{D480D73E-BE30-4313-A28A-28F3E856C1B4}"/>
                  </a:ext>
                </a:extLst>
              </p:cNvPr>
              <p:cNvSpPr/>
              <p:nvPr/>
            </p:nvSpPr>
            <p:spPr>
              <a:xfrm>
                <a:off x="5416050" y="3601581"/>
                <a:ext cx="704423" cy="773194"/>
              </a:xfrm>
              <a:custGeom>
                <a:avLst/>
                <a:gdLst>
                  <a:gd name="connsiteX0" fmla="*/ 367044 w 704423"/>
                  <a:gd name="connsiteY0" fmla="*/ 0 h 773194"/>
                  <a:gd name="connsiteX1" fmla="*/ 704423 w 704423"/>
                  <a:gd name="connsiteY1" fmla="*/ 386597 h 773194"/>
                  <a:gd name="connsiteX2" fmla="*/ 367044 w 704423"/>
                  <a:gd name="connsiteY2" fmla="*/ 773194 h 773194"/>
                  <a:gd name="connsiteX3" fmla="*/ 206229 w 704423"/>
                  <a:gd name="connsiteY3" fmla="*/ 726534 h 773194"/>
                  <a:gd name="connsiteX4" fmla="*/ 153179 w 704423"/>
                  <a:gd name="connsiteY4" fmla="*/ 683334 h 773194"/>
                  <a:gd name="connsiteX5" fmla="*/ 166529 w 704423"/>
                  <a:gd name="connsiteY5" fmla="*/ 615402 h 773194"/>
                  <a:gd name="connsiteX6" fmla="*/ 105073 w 704423"/>
                  <a:gd name="connsiteY6" fmla="*/ 626286 h 773194"/>
                  <a:gd name="connsiteX7" fmla="*/ 87284 w 704423"/>
                  <a:gd name="connsiteY7" fmla="*/ 602747 h 773194"/>
                  <a:gd name="connsiteX8" fmla="*/ 67610 w 704423"/>
                  <a:gd name="connsiteY8" fmla="*/ 561213 h 773194"/>
                  <a:gd name="connsiteX9" fmla="*/ 42946 w 704423"/>
                  <a:gd name="connsiteY9" fmla="*/ 563273 h 773194"/>
                  <a:gd name="connsiteX10" fmla="*/ 117 w 704423"/>
                  <a:gd name="connsiteY10" fmla="*/ 546969 h 773194"/>
                  <a:gd name="connsiteX11" fmla="*/ 19484 w 704423"/>
                  <a:gd name="connsiteY11" fmla="*/ 490926 h 773194"/>
                  <a:gd name="connsiteX12" fmla="*/ 36326 w 704423"/>
                  <a:gd name="connsiteY12" fmla="*/ 462310 h 773194"/>
                  <a:gd name="connsiteX13" fmla="*/ 29665 w 704423"/>
                  <a:gd name="connsiteY13" fmla="*/ 386597 h 773194"/>
                  <a:gd name="connsiteX14" fmla="*/ 367044 w 704423"/>
                  <a:gd name="connsiteY14" fmla="*/ 0 h 773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04423" h="773194">
                    <a:moveTo>
                      <a:pt x="367044" y="0"/>
                    </a:moveTo>
                    <a:cubicBezTo>
                      <a:pt x="553373" y="0"/>
                      <a:pt x="704423" y="173085"/>
                      <a:pt x="704423" y="386597"/>
                    </a:cubicBezTo>
                    <a:cubicBezTo>
                      <a:pt x="704423" y="600109"/>
                      <a:pt x="553373" y="773194"/>
                      <a:pt x="367044" y="773194"/>
                    </a:cubicBezTo>
                    <a:cubicBezTo>
                      <a:pt x="308816" y="773194"/>
                      <a:pt x="254034" y="756292"/>
                      <a:pt x="206229" y="726534"/>
                    </a:cubicBezTo>
                    <a:lnTo>
                      <a:pt x="153179" y="683334"/>
                    </a:lnTo>
                    <a:lnTo>
                      <a:pt x="166529" y="615402"/>
                    </a:lnTo>
                    <a:lnTo>
                      <a:pt x="105073" y="626286"/>
                    </a:lnTo>
                    <a:lnTo>
                      <a:pt x="87284" y="602747"/>
                    </a:lnTo>
                    <a:lnTo>
                      <a:pt x="67610" y="561213"/>
                    </a:lnTo>
                    <a:lnTo>
                      <a:pt x="42946" y="563273"/>
                    </a:lnTo>
                    <a:cubicBezTo>
                      <a:pt x="20202" y="563273"/>
                      <a:pt x="-1803" y="565990"/>
                      <a:pt x="117" y="546969"/>
                    </a:cubicBezTo>
                    <a:cubicBezTo>
                      <a:pt x="1078" y="537459"/>
                      <a:pt x="8979" y="513004"/>
                      <a:pt x="19484" y="490926"/>
                    </a:cubicBezTo>
                    <a:lnTo>
                      <a:pt x="36326" y="462310"/>
                    </a:lnTo>
                    <a:lnTo>
                      <a:pt x="29665" y="386597"/>
                    </a:lnTo>
                    <a:cubicBezTo>
                      <a:pt x="29665" y="173085"/>
                      <a:pt x="180715" y="0"/>
                      <a:pt x="367044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84" name="グループ化 783">
                <a:extLst>
                  <a:ext uri="{FF2B5EF4-FFF2-40B4-BE49-F238E27FC236}">
                    <a16:creationId xmlns:a16="http://schemas.microsoft.com/office/drawing/2014/main" id="{A5203B72-7ACC-4D05-BF4C-14CA004EFB73}"/>
                  </a:ext>
                </a:extLst>
              </p:cNvPr>
              <p:cNvGrpSpPr/>
              <p:nvPr/>
            </p:nvGrpSpPr>
            <p:grpSpPr>
              <a:xfrm>
                <a:off x="5455657" y="3702186"/>
                <a:ext cx="383795" cy="222926"/>
                <a:chOff x="8185150" y="3036368"/>
                <a:chExt cx="293635" cy="222935"/>
              </a:xfrm>
            </p:grpSpPr>
            <p:sp>
              <p:nvSpPr>
                <p:cNvPr id="791" name="月 790">
                  <a:extLst>
                    <a:ext uri="{FF2B5EF4-FFF2-40B4-BE49-F238E27FC236}">
                      <a16:creationId xmlns:a16="http://schemas.microsoft.com/office/drawing/2014/main" id="{1D8843E8-5EA7-4DE0-A5AA-0EE90427B9DD}"/>
                    </a:ext>
                  </a:extLst>
                </p:cNvPr>
                <p:cNvSpPr/>
                <p:nvPr/>
              </p:nvSpPr>
              <p:spPr>
                <a:xfrm>
                  <a:off x="82359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92" name="月 791">
                  <a:extLst>
                    <a:ext uri="{FF2B5EF4-FFF2-40B4-BE49-F238E27FC236}">
                      <a16:creationId xmlns:a16="http://schemas.microsoft.com/office/drawing/2014/main" id="{7A3F1405-09AD-49D1-A34F-29829BBFC085}"/>
                    </a:ext>
                  </a:extLst>
                </p:cNvPr>
                <p:cNvSpPr/>
                <p:nvPr/>
              </p:nvSpPr>
              <p:spPr>
                <a:xfrm>
                  <a:off x="81851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93" name="月 792">
                  <a:extLst>
                    <a:ext uri="{FF2B5EF4-FFF2-40B4-BE49-F238E27FC236}">
                      <a16:creationId xmlns:a16="http://schemas.microsoft.com/office/drawing/2014/main" id="{7EC4BADC-14B2-4AB4-9CEA-E34BE79BF348}"/>
                    </a:ext>
                  </a:extLst>
                </p:cNvPr>
                <p:cNvSpPr/>
                <p:nvPr/>
              </p:nvSpPr>
              <p:spPr>
                <a:xfrm>
                  <a:off x="83312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94" name="月 793">
                  <a:extLst>
                    <a:ext uri="{FF2B5EF4-FFF2-40B4-BE49-F238E27FC236}">
                      <a16:creationId xmlns:a16="http://schemas.microsoft.com/office/drawing/2014/main" id="{F6C8B034-70CB-4CC4-BBED-9A5D98196230}"/>
                    </a:ext>
                  </a:extLst>
                </p:cNvPr>
                <p:cNvSpPr/>
                <p:nvPr/>
              </p:nvSpPr>
              <p:spPr>
                <a:xfrm>
                  <a:off x="82804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95" name="月 794">
                  <a:extLst>
                    <a:ext uri="{FF2B5EF4-FFF2-40B4-BE49-F238E27FC236}">
                      <a16:creationId xmlns:a16="http://schemas.microsoft.com/office/drawing/2014/main" id="{9275761D-9AA1-4224-BA96-858CBE62B1E6}"/>
                    </a:ext>
                  </a:extLst>
                </p:cNvPr>
                <p:cNvSpPr/>
                <p:nvPr/>
              </p:nvSpPr>
              <p:spPr>
                <a:xfrm>
                  <a:off x="84296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96" name="月 795">
                  <a:extLst>
                    <a:ext uri="{FF2B5EF4-FFF2-40B4-BE49-F238E27FC236}">
                      <a16:creationId xmlns:a16="http://schemas.microsoft.com/office/drawing/2014/main" id="{C5A53C9D-8931-47A7-A92C-6826EE9A42F7}"/>
                    </a:ext>
                  </a:extLst>
                </p:cNvPr>
                <p:cNvSpPr/>
                <p:nvPr/>
              </p:nvSpPr>
              <p:spPr>
                <a:xfrm>
                  <a:off x="83788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785" name="月 784">
                <a:extLst>
                  <a:ext uri="{FF2B5EF4-FFF2-40B4-BE49-F238E27FC236}">
                    <a16:creationId xmlns:a16="http://schemas.microsoft.com/office/drawing/2014/main" id="{EB43FC6F-B037-4299-A9DF-F37DE99417D5}"/>
                  </a:ext>
                </a:extLst>
              </p:cNvPr>
              <p:cNvSpPr/>
              <p:nvPr/>
            </p:nvSpPr>
            <p:spPr>
              <a:xfrm rot="5400000">
                <a:off x="5578717" y="3744727"/>
                <a:ext cx="55825" cy="223158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6" name="月 785">
                <a:extLst>
                  <a:ext uri="{FF2B5EF4-FFF2-40B4-BE49-F238E27FC236}">
                    <a16:creationId xmlns:a16="http://schemas.microsoft.com/office/drawing/2014/main" id="{801AF1BD-3F75-4099-825A-EA7D74DAC917}"/>
                  </a:ext>
                </a:extLst>
              </p:cNvPr>
              <p:cNvSpPr/>
              <p:nvPr/>
            </p:nvSpPr>
            <p:spPr>
              <a:xfrm rot="16200000">
                <a:off x="5590094" y="3906259"/>
                <a:ext cx="45719" cy="185598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7" name="月 786">
                <a:extLst>
                  <a:ext uri="{FF2B5EF4-FFF2-40B4-BE49-F238E27FC236}">
                    <a16:creationId xmlns:a16="http://schemas.microsoft.com/office/drawing/2014/main" id="{7AA9605C-4A16-4144-9F39-72390039473E}"/>
                  </a:ext>
                </a:extLst>
              </p:cNvPr>
              <p:cNvSpPr/>
              <p:nvPr/>
            </p:nvSpPr>
            <p:spPr bwMode="auto">
              <a:xfrm rot="10393054">
                <a:off x="5860849" y="3544955"/>
                <a:ext cx="291465" cy="800797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8" name="フリーフォーム: 図形 787">
                <a:extLst>
                  <a:ext uri="{FF2B5EF4-FFF2-40B4-BE49-F238E27FC236}">
                    <a16:creationId xmlns:a16="http://schemas.microsoft.com/office/drawing/2014/main" id="{5202585A-D141-442B-AAF7-323F9C092F4E}"/>
                  </a:ext>
                </a:extLst>
              </p:cNvPr>
              <p:cNvSpPr/>
              <p:nvPr/>
            </p:nvSpPr>
            <p:spPr>
              <a:xfrm rot="900000" flipH="1">
                <a:off x="5870764" y="3888603"/>
                <a:ext cx="149914" cy="261682"/>
              </a:xfrm>
              <a:custGeom>
                <a:avLst/>
                <a:gdLst>
                  <a:gd name="connsiteX0" fmla="*/ 148373 w 149914"/>
                  <a:gd name="connsiteY0" fmla="*/ 10282 h 261682"/>
                  <a:gd name="connsiteX1" fmla="*/ 106801 w 149914"/>
                  <a:gd name="connsiteY1" fmla="*/ 0 h 261682"/>
                  <a:gd name="connsiteX2" fmla="*/ 0 w 149914"/>
                  <a:gd name="connsiteY2" fmla="*/ 130841 h 261682"/>
                  <a:gd name="connsiteX3" fmla="*/ 106801 w 149914"/>
                  <a:gd name="connsiteY3" fmla="*/ 261682 h 261682"/>
                  <a:gd name="connsiteX4" fmla="*/ 133504 w 149914"/>
                  <a:gd name="connsiteY4" fmla="*/ 255077 h 261682"/>
                  <a:gd name="connsiteX5" fmla="*/ 125740 w 149914"/>
                  <a:gd name="connsiteY5" fmla="*/ 164532 h 261682"/>
                  <a:gd name="connsiteX6" fmla="*/ 134133 w 149914"/>
                  <a:gd name="connsiteY6" fmla="*/ 66663 h 261682"/>
                  <a:gd name="connsiteX7" fmla="*/ 149914 w 149914"/>
                  <a:gd name="connsiteY7" fmla="*/ 11556 h 261682"/>
                  <a:gd name="connsiteX0" fmla="*/ 125740 w 217180"/>
                  <a:gd name="connsiteY0" fmla="*/ 164532 h 261682"/>
                  <a:gd name="connsiteX1" fmla="*/ 134133 w 217180"/>
                  <a:gd name="connsiteY1" fmla="*/ 66663 h 261682"/>
                  <a:gd name="connsiteX2" fmla="*/ 149914 w 217180"/>
                  <a:gd name="connsiteY2" fmla="*/ 11556 h 261682"/>
                  <a:gd name="connsiteX3" fmla="*/ 148373 w 217180"/>
                  <a:gd name="connsiteY3" fmla="*/ 10282 h 261682"/>
                  <a:gd name="connsiteX4" fmla="*/ 106801 w 217180"/>
                  <a:gd name="connsiteY4" fmla="*/ 0 h 261682"/>
                  <a:gd name="connsiteX5" fmla="*/ 0 w 217180"/>
                  <a:gd name="connsiteY5" fmla="*/ 130841 h 261682"/>
                  <a:gd name="connsiteX6" fmla="*/ 106801 w 217180"/>
                  <a:gd name="connsiteY6" fmla="*/ 261682 h 261682"/>
                  <a:gd name="connsiteX7" fmla="*/ 133504 w 217180"/>
                  <a:gd name="connsiteY7" fmla="*/ 255077 h 261682"/>
                  <a:gd name="connsiteX8" fmla="*/ 217180 w 217180"/>
                  <a:gd name="connsiteY8" fmla="*/ 255972 h 261682"/>
                  <a:gd name="connsiteX0" fmla="*/ 134133 w 217180"/>
                  <a:gd name="connsiteY0" fmla="*/ 66663 h 261682"/>
                  <a:gd name="connsiteX1" fmla="*/ 149914 w 217180"/>
                  <a:gd name="connsiteY1" fmla="*/ 11556 h 261682"/>
                  <a:gd name="connsiteX2" fmla="*/ 148373 w 217180"/>
                  <a:gd name="connsiteY2" fmla="*/ 10282 h 261682"/>
                  <a:gd name="connsiteX3" fmla="*/ 106801 w 217180"/>
                  <a:gd name="connsiteY3" fmla="*/ 0 h 261682"/>
                  <a:gd name="connsiteX4" fmla="*/ 0 w 217180"/>
                  <a:gd name="connsiteY4" fmla="*/ 130841 h 261682"/>
                  <a:gd name="connsiteX5" fmla="*/ 106801 w 217180"/>
                  <a:gd name="connsiteY5" fmla="*/ 261682 h 261682"/>
                  <a:gd name="connsiteX6" fmla="*/ 133504 w 217180"/>
                  <a:gd name="connsiteY6" fmla="*/ 255077 h 261682"/>
                  <a:gd name="connsiteX7" fmla="*/ 217180 w 217180"/>
                  <a:gd name="connsiteY7" fmla="*/ 255972 h 261682"/>
                  <a:gd name="connsiteX0" fmla="*/ 149914 w 217180"/>
                  <a:gd name="connsiteY0" fmla="*/ 11556 h 261682"/>
                  <a:gd name="connsiteX1" fmla="*/ 148373 w 217180"/>
                  <a:gd name="connsiteY1" fmla="*/ 10282 h 261682"/>
                  <a:gd name="connsiteX2" fmla="*/ 106801 w 217180"/>
                  <a:gd name="connsiteY2" fmla="*/ 0 h 261682"/>
                  <a:gd name="connsiteX3" fmla="*/ 0 w 217180"/>
                  <a:gd name="connsiteY3" fmla="*/ 130841 h 261682"/>
                  <a:gd name="connsiteX4" fmla="*/ 106801 w 217180"/>
                  <a:gd name="connsiteY4" fmla="*/ 261682 h 261682"/>
                  <a:gd name="connsiteX5" fmla="*/ 133504 w 217180"/>
                  <a:gd name="connsiteY5" fmla="*/ 255077 h 261682"/>
                  <a:gd name="connsiteX6" fmla="*/ 217180 w 217180"/>
                  <a:gd name="connsiteY6" fmla="*/ 255972 h 261682"/>
                  <a:gd name="connsiteX0" fmla="*/ 149914 w 149914"/>
                  <a:gd name="connsiteY0" fmla="*/ 11556 h 261682"/>
                  <a:gd name="connsiteX1" fmla="*/ 148373 w 149914"/>
                  <a:gd name="connsiteY1" fmla="*/ 10282 h 261682"/>
                  <a:gd name="connsiteX2" fmla="*/ 106801 w 149914"/>
                  <a:gd name="connsiteY2" fmla="*/ 0 h 261682"/>
                  <a:gd name="connsiteX3" fmla="*/ 0 w 149914"/>
                  <a:gd name="connsiteY3" fmla="*/ 130841 h 261682"/>
                  <a:gd name="connsiteX4" fmla="*/ 106801 w 149914"/>
                  <a:gd name="connsiteY4" fmla="*/ 261682 h 261682"/>
                  <a:gd name="connsiteX5" fmla="*/ 133504 w 149914"/>
                  <a:gd name="connsiteY5" fmla="*/ 255077 h 261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9914" h="261682">
                    <a:moveTo>
                      <a:pt x="149914" y="11556"/>
                    </a:moveTo>
                    <a:lnTo>
                      <a:pt x="148373" y="10282"/>
                    </a:lnTo>
                    <a:cubicBezTo>
                      <a:pt x="135595" y="3661"/>
                      <a:pt x="121547" y="0"/>
                      <a:pt x="106801" y="0"/>
                    </a:cubicBezTo>
                    <a:cubicBezTo>
                      <a:pt x="47816" y="0"/>
                      <a:pt x="0" y="58580"/>
                      <a:pt x="0" y="130841"/>
                    </a:cubicBezTo>
                    <a:cubicBezTo>
                      <a:pt x="0" y="203102"/>
                      <a:pt x="47816" y="261682"/>
                      <a:pt x="106801" y="261682"/>
                    </a:cubicBezTo>
                    <a:lnTo>
                      <a:pt x="133504" y="255077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9" name="月 788">
                <a:extLst>
                  <a:ext uri="{FF2B5EF4-FFF2-40B4-BE49-F238E27FC236}">
                    <a16:creationId xmlns:a16="http://schemas.microsoft.com/office/drawing/2014/main" id="{632BC523-6082-4337-B995-4D0F3D5F1D40}"/>
                  </a:ext>
                </a:extLst>
              </p:cNvPr>
              <p:cNvSpPr/>
              <p:nvPr/>
            </p:nvSpPr>
            <p:spPr bwMode="auto">
              <a:xfrm rot="9900000">
                <a:off x="5803867" y="3709930"/>
                <a:ext cx="130484" cy="297699"/>
              </a:xfrm>
              <a:prstGeom prst="moon">
                <a:avLst>
                  <a:gd name="adj" fmla="val 68142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0" name="月 789">
                <a:extLst>
                  <a:ext uri="{FF2B5EF4-FFF2-40B4-BE49-F238E27FC236}">
                    <a16:creationId xmlns:a16="http://schemas.microsoft.com/office/drawing/2014/main" id="{B227902C-0A7C-404F-A1BE-AB0E9A22A51D}"/>
                  </a:ext>
                </a:extLst>
              </p:cNvPr>
              <p:cNvSpPr/>
              <p:nvPr/>
            </p:nvSpPr>
            <p:spPr bwMode="auto">
              <a:xfrm rot="6663410">
                <a:off x="5664794" y="3440381"/>
                <a:ext cx="296542" cy="561068"/>
              </a:xfrm>
              <a:prstGeom prst="moon">
                <a:avLst>
                  <a:gd name="adj" fmla="val 6507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759" name="フリーフォーム: 図形 758">
              <a:extLst>
                <a:ext uri="{FF2B5EF4-FFF2-40B4-BE49-F238E27FC236}">
                  <a16:creationId xmlns:a16="http://schemas.microsoft.com/office/drawing/2014/main" id="{F18446F8-B613-4879-8E48-9D67AD44CE97}"/>
                </a:ext>
              </a:extLst>
            </p:cNvPr>
            <p:cNvSpPr/>
            <p:nvPr/>
          </p:nvSpPr>
          <p:spPr bwMode="auto">
            <a:xfrm>
              <a:off x="8205219" y="3559323"/>
              <a:ext cx="422373" cy="214714"/>
            </a:xfrm>
            <a:custGeom>
              <a:avLst/>
              <a:gdLst>
                <a:gd name="connsiteX0" fmla="*/ 633622 w 1267244"/>
                <a:gd name="connsiteY0" fmla="*/ 0 h 644205"/>
                <a:gd name="connsiteX1" fmla="*/ 1267244 w 1267244"/>
                <a:gd name="connsiteY1" fmla="*/ 291940 h 644205"/>
                <a:gd name="connsiteX2" fmla="*/ 1267244 w 1267244"/>
                <a:gd name="connsiteY2" fmla="*/ 317340 h 644205"/>
                <a:gd name="connsiteX3" fmla="*/ 1267244 w 1267244"/>
                <a:gd name="connsiteY3" fmla="*/ 326865 h 644205"/>
                <a:gd name="connsiteX4" fmla="*/ 1267244 w 1267244"/>
                <a:gd name="connsiteY4" fmla="*/ 352265 h 644205"/>
                <a:gd name="connsiteX5" fmla="*/ 633622 w 1267244"/>
                <a:gd name="connsiteY5" fmla="*/ 644205 h 644205"/>
                <a:gd name="connsiteX6" fmla="*/ 0 w 1267244"/>
                <a:gd name="connsiteY6" fmla="*/ 352265 h 644205"/>
                <a:gd name="connsiteX7" fmla="*/ 0 w 1267244"/>
                <a:gd name="connsiteY7" fmla="*/ 326865 h 644205"/>
                <a:gd name="connsiteX8" fmla="*/ 0 w 1267244"/>
                <a:gd name="connsiteY8" fmla="*/ 317340 h 644205"/>
                <a:gd name="connsiteX9" fmla="*/ 0 w 1267244"/>
                <a:gd name="connsiteY9" fmla="*/ 291940 h 644205"/>
                <a:gd name="connsiteX10" fmla="*/ 633622 w 1267244"/>
                <a:gd name="connsiteY10" fmla="*/ 0 h 644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67244" h="644205">
                  <a:moveTo>
                    <a:pt x="633622" y="0"/>
                  </a:moveTo>
                  <a:cubicBezTo>
                    <a:pt x="983562" y="0"/>
                    <a:pt x="1267244" y="130706"/>
                    <a:pt x="1267244" y="291940"/>
                  </a:cubicBezTo>
                  <a:lnTo>
                    <a:pt x="1267244" y="317340"/>
                  </a:lnTo>
                  <a:lnTo>
                    <a:pt x="1267244" y="326865"/>
                  </a:lnTo>
                  <a:lnTo>
                    <a:pt x="1267244" y="352265"/>
                  </a:lnTo>
                  <a:cubicBezTo>
                    <a:pt x="1267244" y="513499"/>
                    <a:pt x="983562" y="644205"/>
                    <a:pt x="633622" y="644205"/>
                  </a:cubicBezTo>
                  <a:cubicBezTo>
                    <a:pt x="283682" y="644205"/>
                    <a:pt x="0" y="513499"/>
                    <a:pt x="0" y="352265"/>
                  </a:cubicBezTo>
                  <a:lnTo>
                    <a:pt x="0" y="326865"/>
                  </a:lnTo>
                  <a:lnTo>
                    <a:pt x="0" y="317340"/>
                  </a:lnTo>
                  <a:lnTo>
                    <a:pt x="0" y="291940"/>
                  </a:lnTo>
                  <a:cubicBezTo>
                    <a:pt x="0" y="130706"/>
                    <a:pt x="283682" y="0"/>
                    <a:pt x="633622" y="0"/>
                  </a:cubicBezTo>
                  <a:close/>
                </a:path>
              </a:pathLst>
            </a:custGeom>
            <a:gradFill>
              <a:gsLst>
                <a:gs pos="0">
                  <a:srgbClr val="CC6600"/>
                </a:gs>
                <a:gs pos="50000">
                  <a:srgbClr val="FF9933"/>
                </a:gs>
                <a:gs pos="100000">
                  <a:srgbClr val="CC6600"/>
                </a:gs>
              </a:gsLst>
              <a:lin ang="10800000" scaled="1"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0" name="楕円 759">
              <a:extLst>
                <a:ext uri="{FF2B5EF4-FFF2-40B4-BE49-F238E27FC236}">
                  <a16:creationId xmlns:a16="http://schemas.microsoft.com/office/drawing/2014/main" id="{09A8124E-09CD-4842-98F0-4D104F2F22AE}"/>
                </a:ext>
              </a:extLst>
            </p:cNvPr>
            <p:cNvSpPr/>
            <p:nvPr/>
          </p:nvSpPr>
          <p:spPr bwMode="auto">
            <a:xfrm>
              <a:off x="8205219" y="3553927"/>
              <a:ext cx="422373" cy="194607"/>
            </a:xfrm>
            <a:prstGeom prst="ellipse">
              <a:avLst/>
            </a:prstGeom>
            <a:gradFill>
              <a:gsLst>
                <a:gs pos="0">
                  <a:srgbClr val="FF9933"/>
                </a:gs>
                <a:gs pos="100000">
                  <a:srgbClr val="CC6600"/>
                </a:gs>
              </a:gsLst>
              <a:lin ang="10800000" scaled="1"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1" name="楕円 760">
              <a:extLst>
                <a:ext uri="{FF2B5EF4-FFF2-40B4-BE49-F238E27FC236}">
                  <a16:creationId xmlns:a16="http://schemas.microsoft.com/office/drawing/2014/main" id="{38291E6A-4028-4C01-9702-C5AF8E603020}"/>
                </a:ext>
              </a:extLst>
            </p:cNvPr>
            <p:cNvSpPr/>
            <p:nvPr/>
          </p:nvSpPr>
          <p:spPr bwMode="auto">
            <a:xfrm>
              <a:off x="8215091" y="3562847"/>
              <a:ext cx="402628" cy="175164"/>
            </a:xfrm>
            <a:prstGeom prst="ellipse">
              <a:avLst/>
            </a:prstGeom>
            <a:gradFill flip="none" rotWithShape="1">
              <a:gsLst>
                <a:gs pos="0">
                  <a:srgbClr val="FF9933"/>
                </a:gs>
                <a:gs pos="50000">
                  <a:srgbClr val="C00000"/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2" name="フリーフォーム: 図形 761">
              <a:extLst>
                <a:ext uri="{FF2B5EF4-FFF2-40B4-BE49-F238E27FC236}">
                  <a16:creationId xmlns:a16="http://schemas.microsoft.com/office/drawing/2014/main" id="{95746CB5-20A0-431A-8570-47939AA68AA1}"/>
                </a:ext>
              </a:extLst>
            </p:cNvPr>
            <p:cNvSpPr/>
            <p:nvPr/>
          </p:nvSpPr>
          <p:spPr bwMode="auto">
            <a:xfrm>
              <a:off x="8215091" y="3562028"/>
              <a:ext cx="402628" cy="91815"/>
            </a:xfrm>
            <a:custGeom>
              <a:avLst/>
              <a:gdLst>
                <a:gd name="connsiteX0" fmla="*/ 604002 w 1208004"/>
                <a:gd name="connsiteY0" fmla="*/ 0 h 275471"/>
                <a:gd name="connsiteX1" fmla="*/ 1208004 w 1208004"/>
                <a:gd name="connsiteY1" fmla="*/ 262771 h 275471"/>
                <a:gd name="connsiteX2" fmla="*/ 1205061 w 1208004"/>
                <a:gd name="connsiteY2" fmla="*/ 275471 h 275471"/>
                <a:gd name="connsiteX3" fmla="*/ 1195733 w 1208004"/>
                <a:gd name="connsiteY3" fmla="*/ 235214 h 275471"/>
                <a:gd name="connsiteX4" fmla="*/ 604002 w 1208004"/>
                <a:gd name="connsiteY4" fmla="*/ 25400 h 275471"/>
                <a:gd name="connsiteX5" fmla="*/ 12271 w 1208004"/>
                <a:gd name="connsiteY5" fmla="*/ 235214 h 275471"/>
                <a:gd name="connsiteX6" fmla="*/ 2943 w 1208004"/>
                <a:gd name="connsiteY6" fmla="*/ 275471 h 275471"/>
                <a:gd name="connsiteX7" fmla="*/ 0 w 1208004"/>
                <a:gd name="connsiteY7" fmla="*/ 262771 h 275471"/>
                <a:gd name="connsiteX8" fmla="*/ 604002 w 1208004"/>
                <a:gd name="connsiteY8" fmla="*/ 0 h 275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08004" h="275471">
                  <a:moveTo>
                    <a:pt x="604002" y="0"/>
                  </a:moveTo>
                  <a:cubicBezTo>
                    <a:pt x="937583" y="0"/>
                    <a:pt x="1208004" y="117647"/>
                    <a:pt x="1208004" y="262771"/>
                  </a:cubicBezTo>
                  <a:lnTo>
                    <a:pt x="1205061" y="275471"/>
                  </a:lnTo>
                  <a:lnTo>
                    <a:pt x="1195733" y="235214"/>
                  </a:lnTo>
                  <a:cubicBezTo>
                    <a:pt x="1139412" y="115474"/>
                    <a:pt x="895886" y="25400"/>
                    <a:pt x="604002" y="25400"/>
                  </a:cubicBezTo>
                  <a:cubicBezTo>
                    <a:pt x="312119" y="25400"/>
                    <a:pt x="68592" y="115474"/>
                    <a:pt x="12271" y="235214"/>
                  </a:cubicBezTo>
                  <a:lnTo>
                    <a:pt x="2943" y="275471"/>
                  </a:lnTo>
                  <a:lnTo>
                    <a:pt x="0" y="262771"/>
                  </a:lnTo>
                  <a:cubicBezTo>
                    <a:pt x="0" y="117647"/>
                    <a:pt x="270421" y="0"/>
                    <a:pt x="604002" y="0"/>
                  </a:cubicBezTo>
                  <a:close/>
                </a:path>
              </a:pathLst>
            </a:custGeom>
            <a:gradFill>
              <a:gsLst>
                <a:gs pos="0">
                  <a:srgbClr val="CC6600"/>
                </a:gs>
                <a:gs pos="50000">
                  <a:srgbClr val="FF9933"/>
                </a:gs>
                <a:gs pos="100000">
                  <a:srgbClr val="CC6600"/>
                </a:gs>
              </a:gsLst>
              <a:lin ang="10800000" scaled="1"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3" name="フリーフォーム: 図形 762">
              <a:extLst>
                <a:ext uri="{FF2B5EF4-FFF2-40B4-BE49-F238E27FC236}">
                  <a16:creationId xmlns:a16="http://schemas.microsoft.com/office/drawing/2014/main" id="{C2B93AE9-D0E7-450F-B0EF-8D7B93BABE26}"/>
                </a:ext>
              </a:extLst>
            </p:cNvPr>
            <p:cNvSpPr/>
            <p:nvPr/>
          </p:nvSpPr>
          <p:spPr bwMode="auto">
            <a:xfrm rot="10800000">
              <a:off x="8280941" y="3361843"/>
              <a:ext cx="117438" cy="313672"/>
            </a:xfrm>
            <a:custGeom>
              <a:avLst/>
              <a:gdLst>
                <a:gd name="connsiteX0" fmla="*/ 305803 w 352348"/>
                <a:gd name="connsiteY0" fmla="*/ 941108 h 941108"/>
                <a:gd name="connsiteX1" fmla="*/ 46545 w 352348"/>
                <a:gd name="connsiteY1" fmla="*/ 941108 h 941108"/>
                <a:gd name="connsiteX2" fmla="*/ 108388 w 352348"/>
                <a:gd name="connsiteY2" fmla="*/ 834483 h 941108"/>
                <a:gd name="connsiteX3" fmla="*/ 78044 w 352348"/>
                <a:gd name="connsiteY3" fmla="*/ 737585 h 941108"/>
                <a:gd name="connsiteX4" fmla="*/ 0 w 352348"/>
                <a:gd name="connsiteY4" fmla="*/ 619844 h 941108"/>
                <a:gd name="connsiteX5" fmla="*/ 0 w 352348"/>
                <a:gd name="connsiteY5" fmla="*/ 127783 h 941108"/>
                <a:gd name="connsiteX6" fmla="*/ 127783 w 352348"/>
                <a:gd name="connsiteY6" fmla="*/ 0 h 941108"/>
                <a:gd name="connsiteX7" fmla="*/ 224565 w 352348"/>
                <a:gd name="connsiteY7" fmla="*/ 0 h 941108"/>
                <a:gd name="connsiteX8" fmla="*/ 352348 w 352348"/>
                <a:gd name="connsiteY8" fmla="*/ 127783 h 941108"/>
                <a:gd name="connsiteX9" fmla="*/ 352348 w 352348"/>
                <a:gd name="connsiteY9" fmla="*/ 619844 h 941108"/>
                <a:gd name="connsiteX10" fmla="*/ 274304 w 352348"/>
                <a:gd name="connsiteY10" fmla="*/ 737585 h 941108"/>
                <a:gd name="connsiteX11" fmla="*/ 243961 w 352348"/>
                <a:gd name="connsiteY11" fmla="*/ 834483 h 941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52348" h="941108">
                  <a:moveTo>
                    <a:pt x="305803" y="941108"/>
                  </a:moveTo>
                  <a:lnTo>
                    <a:pt x="46545" y="941108"/>
                  </a:lnTo>
                  <a:lnTo>
                    <a:pt x="108388" y="834483"/>
                  </a:lnTo>
                  <a:lnTo>
                    <a:pt x="78044" y="737585"/>
                  </a:lnTo>
                  <a:cubicBezTo>
                    <a:pt x="32180" y="718187"/>
                    <a:pt x="0" y="672773"/>
                    <a:pt x="0" y="619844"/>
                  </a:cubicBezTo>
                  <a:lnTo>
                    <a:pt x="0" y="127783"/>
                  </a:lnTo>
                  <a:cubicBezTo>
                    <a:pt x="0" y="57210"/>
                    <a:pt x="57210" y="0"/>
                    <a:pt x="127783" y="0"/>
                  </a:cubicBezTo>
                  <a:lnTo>
                    <a:pt x="224565" y="0"/>
                  </a:lnTo>
                  <a:cubicBezTo>
                    <a:pt x="295138" y="0"/>
                    <a:pt x="352348" y="57210"/>
                    <a:pt x="352348" y="127783"/>
                  </a:cubicBezTo>
                  <a:lnTo>
                    <a:pt x="352348" y="619844"/>
                  </a:lnTo>
                  <a:cubicBezTo>
                    <a:pt x="352348" y="672773"/>
                    <a:pt x="320168" y="718187"/>
                    <a:pt x="274304" y="737585"/>
                  </a:cubicBezTo>
                  <a:lnTo>
                    <a:pt x="243961" y="834483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50000"/>
                  </a:schemeClr>
                </a:gs>
                <a:gs pos="50000">
                  <a:schemeClr val="accent5">
                    <a:lumMod val="90000"/>
                  </a:schemeClr>
                </a:gs>
                <a:gs pos="100000">
                  <a:schemeClr val="accent5">
                    <a:lumMod val="50000"/>
                  </a:schemeClr>
                </a:gs>
              </a:gsLst>
              <a:lin ang="108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64" name="グループ化 763">
              <a:extLst>
                <a:ext uri="{FF2B5EF4-FFF2-40B4-BE49-F238E27FC236}">
                  <a16:creationId xmlns:a16="http://schemas.microsoft.com/office/drawing/2014/main" id="{632FFF85-ED21-419C-894D-5B7F99EA6BAD}"/>
                </a:ext>
              </a:extLst>
            </p:cNvPr>
            <p:cNvGrpSpPr/>
            <p:nvPr/>
          </p:nvGrpSpPr>
          <p:grpSpPr>
            <a:xfrm>
              <a:off x="8432590" y="3578424"/>
              <a:ext cx="125446" cy="97090"/>
              <a:chOff x="4036336" y="4008417"/>
              <a:chExt cx="510440" cy="395063"/>
            </a:xfrm>
          </p:grpSpPr>
          <p:sp>
            <p:nvSpPr>
              <p:cNvPr id="779" name="フリーフォーム: 図形 778">
                <a:extLst>
                  <a:ext uri="{FF2B5EF4-FFF2-40B4-BE49-F238E27FC236}">
                    <a16:creationId xmlns:a16="http://schemas.microsoft.com/office/drawing/2014/main" id="{19FE6089-F133-4A7C-A631-3580DDB3B7BF}"/>
                  </a:ext>
                </a:extLst>
              </p:cNvPr>
              <p:cNvSpPr/>
              <p:nvPr/>
            </p:nvSpPr>
            <p:spPr bwMode="auto">
              <a:xfrm>
                <a:off x="4036894" y="4082003"/>
                <a:ext cx="509326" cy="321477"/>
              </a:xfrm>
              <a:custGeom>
                <a:avLst/>
                <a:gdLst>
                  <a:gd name="connsiteX0" fmla="*/ 0 w 509326"/>
                  <a:gd name="connsiteY0" fmla="*/ 0 h 321477"/>
                  <a:gd name="connsiteX1" fmla="*/ 509326 w 509326"/>
                  <a:gd name="connsiteY1" fmla="*/ 0 h 321477"/>
                  <a:gd name="connsiteX2" fmla="*/ 376647 w 509326"/>
                  <a:gd name="connsiteY2" fmla="*/ 243523 h 321477"/>
                  <a:gd name="connsiteX3" fmla="*/ 377944 w 509326"/>
                  <a:gd name="connsiteY3" fmla="*/ 247384 h 321477"/>
                  <a:gd name="connsiteX4" fmla="*/ 254662 w 509326"/>
                  <a:gd name="connsiteY4" fmla="*/ 321477 h 321477"/>
                  <a:gd name="connsiteX5" fmla="*/ 131380 w 509326"/>
                  <a:gd name="connsiteY5" fmla="*/ 247384 h 321477"/>
                  <a:gd name="connsiteX6" fmla="*/ 132678 w 509326"/>
                  <a:gd name="connsiteY6" fmla="*/ 243521 h 321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09326" h="321477">
                    <a:moveTo>
                      <a:pt x="0" y="0"/>
                    </a:moveTo>
                    <a:lnTo>
                      <a:pt x="509326" y="0"/>
                    </a:lnTo>
                    <a:lnTo>
                      <a:pt x="376647" y="243523"/>
                    </a:lnTo>
                    <a:lnTo>
                      <a:pt x="377944" y="247384"/>
                    </a:lnTo>
                    <a:cubicBezTo>
                      <a:pt x="377944" y="288304"/>
                      <a:pt x="322749" y="321477"/>
                      <a:pt x="254662" y="321477"/>
                    </a:cubicBezTo>
                    <a:cubicBezTo>
                      <a:pt x="186575" y="321477"/>
                      <a:pt x="131380" y="288304"/>
                      <a:pt x="131380" y="247384"/>
                    </a:cubicBezTo>
                    <a:lnTo>
                      <a:pt x="132678" y="243521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>
                      <a:lumMod val="90000"/>
                    </a:schemeClr>
                  </a:gs>
                  <a:gs pos="100000">
                    <a:schemeClr val="accent5">
                      <a:lumMod val="50000"/>
                    </a:schemeClr>
                  </a:gs>
                </a:gsLst>
                <a:lin ang="108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0" name="楕円 779">
                <a:extLst>
                  <a:ext uri="{FF2B5EF4-FFF2-40B4-BE49-F238E27FC236}">
                    <a16:creationId xmlns:a16="http://schemas.microsoft.com/office/drawing/2014/main" id="{FF0AD2F9-A8F3-454C-AA05-94EC68184D54}"/>
                  </a:ext>
                </a:extLst>
              </p:cNvPr>
              <p:cNvSpPr/>
              <p:nvPr/>
            </p:nvSpPr>
            <p:spPr bwMode="auto">
              <a:xfrm>
                <a:off x="4036336" y="4008417"/>
                <a:ext cx="510440" cy="14717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>
                      <a:lumMod val="90000"/>
                    </a:schemeClr>
                  </a:gs>
                  <a:gs pos="100000">
                    <a:schemeClr val="accent5">
                      <a:lumMod val="50000"/>
                    </a:schemeClr>
                  </a:gs>
                </a:gsLst>
                <a:lin ang="108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1" name="フリーフォーム: 図形 780">
                <a:extLst>
                  <a:ext uri="{FF2B5EF4-FFF2-40B4-BE49-F238E27FC236}">
                    <a16:creationId xmlns:a16="http://schemas.microsoft.com/office/drawing/2014/main" id="{54245585-9BD8-41CD-AEDC-9B15A64BAF87}"/>
                  </a:ext>
                </a:extLst>
              </p:cNvPr>
              <p:cNvSpPr/>
              <p:nvPr/>
            </p:nvSpPr>
            <p:spPr bwMode="auto">
              <a:xfrm>
                <a:off x="4092428" y="4096522"/>
                <a:ext cx="398256" cy="59066"/>
              </a:xfrm>
              <a:custGeom>
                <a:avLst/>
                <a:gdLst>
                  <a:gd name="connsiteX0" fmla="*/ 199128 w 398256"/>
                  <a:gd name="connsiteY0" fmla="*/ 0 h 59066"/>
                  <a:gd name="connsiteX1" fmla="*/ 379596 w 398256"/>
                  <a:gd name="connsiteY1" fmla="*/ 21553 h 59066"/>
                  <a:gd name="connsiteX2" fmla="*/ 398256 w 398256"/>
                  <a:gd name="connsiteY2" fmla="*/ 29533 h 59066"/>
                  <a:gd name="connsiteX3" fmla="*/ 379596 w 398256"/>
                  <a:gd name="connsiteY3" fmla="*/ 37513 h 59066"/>
                  <a:gd name="connsiteX4" fmla="*/ 199128 w 398256"/>
                  <a:gd name="connsiteY4" fmla="*/ 59066 h 59066"/>
                  <a:gd name="connsiteX5" fmla="*/ 18660 w 398256"/>
                  <a:gd name="connsiteY5" fmla="*/ 37513 h 59066"/>
                  <a:gd name="connsiteX6" fmla="*/ 0 w 398256"/>
                  <a:gd name="connsiteY6" fmla="*/ 29533 h 59066"/>
                  <a:gd name="connsiteX7" fmla="*/ 18660 w 398256"/>
                  <a:gd name="connsiteY7" fmla="*/ 21553 h 59066"/>
                  <a:gd name="connsiteX8" fmla="*/ 199128 w 398256"/>
                  <a:gd name="connsiteY8" fmla="*/ 0 h 590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98256" h="59066">
                    <a:moveTo>
                      <a:pt x="199128" y="0"/>
                    </a:moveTo>
                    <a:cubicBezTo>
                      <a:pt x="269605" y="0"/>
                      <a:pt x="333410" y="8237"/>
                      <a:pt x="379596" y="21553"/>
                    </a:cubicBezTo>
                    <a:lnTo>
                      <a:pt x="398256" y="29533"/>
                    </a:lnTo>
                    <a:lnTo>
                      <a:pt x="379596" y="37513"/>
                    </a:lnTo>
                    <a:cubicBezTo>
                      <a:pt x="333410" y="50830"/>
                      <a:pt x="269605" y="59066"/>
                      <a:pt x="199128" y="59066"/>
                    </a:cubicBezTo>
                    <a:cubicBezTo>
                      <a:pt x="128651" y="59066"/>
                      <a:pt x="64846" y="50830"/>
                      <a:pt x="18660" y="37513"/>
                    </a:cubicBezTo>
                    <a:lnTo>
                      <a:pt x="0" y="29533"/>
                    </a:lnTo>
                    <a:lnTo>
                      <a:pt x="18660" y="21553"/>
                    </a:lnTo>
                    <a:cubicBezTo>
                      <a:pt x="64846" y="8237"/>
                      <a:pt x="128651" y="0"/>
                      <a:pt x="199128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65" name="楕円 764">
              <a:extLst>
                <a:ext uri="{FF2B5EF4-FFF2-40B4-BE49-F238E27FC236}">
                  <a16:creationId xmlns:a16="http://schemas.microsoft.com/office/drawing/2014/main" id="{8A3E90D6-917C-4A9B-B4E3-E1FC7CC00F4C}"/>
                </a:ext>
              </a:extLst>
            </p:cNvPr>
            <p:cNvSpPr/>
            <p:nvPr/>
          </p:nvSpPr>
          <p:spPr bwMode="auto">
            <a:xfrm>
              <a:off x="9012510" y="3260635"/>
              <a:ext cx="78755" cy="52848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66" name="グループ化 765">
              <a:extLst>
                <a:ext uri="{FF2B5EF4-FFF2-40B4-BE49-F238E27FC236}">
                  <a16:creationId xmlns:a16="http://schemas.microsoft.com/office/drawing/2014/main" id="{70ED161B-80C5-4676-BE8B-69BA722CA144}"/>
                </a:ext>
              </a:extLst>
            </p:cNvPr>
            <p:cNvGrpSpPr/>
            <p:nvPr/>
          </p:nvGrpSpPr>
          <p:grpSpPr>
            <a:xfrm>
              <a:off x="8152883" y="3246081"/>
              <a:ext cx="854254" cy="612303"/>
              <a:chOff x="662423" y="3302295"/>
              <a:chExt cx="854254" cy="612303"/>
            </a:xfrm>
          </p:grpSpPr>
          <p:grpSp>
            <p:nvGrpSpPr>
              <p:cNvPr id="767" name="グループ化 766">
                <a:extLst>
                  <a:ext uri="{FF2B5EF4-FFF2-40B4-BE49-F238E27FC236}">
                    <a16:creationId xmlns:a16="http://schemas.microsoft.com/office/drawing/2014/main" id="{23D9D3EE-F2CC-46E2-8333-BDE71063C532}"/>
                  </a:ext>
                </a:extLst>
              </p:cNvPr>
              <p:cNvGrpSpPr/>
              <p:nvPr/>
            </p:nvGrpSpPr>
            <p:grpSpPr>
              <a:xfrm>
                <a:off x="1019170" y="3302295"/>
                <a:ext cx="187504" cy="262775"/>
                <a:chOff x="769474" y="3120941"/>
                <a:chExt cx="277618" cy="389064"/>
              </a:xfrm>
            </p:grpSpPr>
            <p:sp>
              <p:nvSpPr>
                <p:cNvPr id="777" name="フリーフォーム: 図形 776">
                  <a:extLst>
                    <a:ext uri="{FF2B5EF4-FFF2-40B4-BE49-F238E27FC236}">
                      <a16:creationId xmlns:a16="http://schemas.microsoft.com/office/drawing/2014/main" id="{1CA95074-1483-4FA3-8AB8-A9C74F3B76E9}"/>
                    </a:ext>
                  </a:extLst>
                </p:cNvPr>
                <p:cNvSpPr/>
                <p:nvPr/>
              </p:nvSpPr>
              <p:spPr bwMode="auto">
                <a:xfrm>
                  <a:off x="769474" y="3120941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8" name="フリーフォーム: 図形 777">
                  <a:extLst>
                    <a:ext uri="{FF2B5EF4-FFF2-40B4-BE49-F238E27FC236}">
                      <a16:creationId xmlns:a16="http://schemas.microsoft.com/office/drawing/2014/main" id="{416E11B4-6BD5-49CA-878A-F2698CD397DB}"/>
                    </a:ext>
                  </a:extLst>
                </p:cNvPr>
                <p:cNvSpPr/>
                <p:nvPr/>
              </p:nvSpPr>
              <p:spPr bwMode="auto">
                <a:xfrm>
                  <a:off x="906634" y="3120941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68" name="グループ化 767">
                <a:extLst>
                  <a:ext uri="{FF2B5EF4-FFF2-40B4-BE49-F238E27FC236}">
                    <a16:creationId xmlns:a16="http://schemas.microsoft.com/office/drawing/2014/main" id="{7AFB1032-F43C-41F5-BE48-00187068A349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775" name="フリーフォーム: 図形 774">
                  <a:extLst>
                    <a:ext uri="{FF2B5EF4-FFF2-40B4-BE49-F238E27FC236}">
                      <a16:creationId xmlns:a16="http://schemas.microsoft.com/office/drawing/2014/main" id="{031CCF86-E944-42EE-AEBE-816F90E80B46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6" name="フリーフォーム: 図形 775">
                  <a:extLst>
                    <a:ext uri="{FF2B5EF4-FFF2-40B4-BE49-F238E27FC236}">
                      <a16:creationId xmlns:a16="http://schemas.microsoft.com/office/drawing/2014/main" id="{F1E7A2EA-B695-4935-BECA-1D1B0E90FD71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69" name="グループ化 768">
                <a:extLst>
                  <a:ext uri="{FF2B5EF4-FFF2-40B4-BE49-F238E27FC236}">
                    <a16:creationId xmlns:a16="http://schemas.microsoft.com/office/drawing/2014/main" id="{55D36412-1B62-4B5E-94A3-1578EDA66614}"/>
                  </a:ext>
                </a:extLst>
              </p:cNvPr>
              <p:cNvGrpSpPr/>
              <p:nvPr/>
            </p:nvGrpSpPr>
            <p:grpSpPr>
              <a:xfrm>
                <a:off x="1329173" y="3620073"/>
                <a:ext cx="187504" cy="262775"/>
                <a:chOff x="1538723" y="3290585"/>
                <a:chExt cx="277618" cy="389064"/>
              </a:xfrm>
            </p:grpSpPr>
            <p:sp>
              <p:nvSpPr>
                <p:cNvPr id="773" name="フリーフォーム: 図形 772">
                  <a:extLst>
                    <a:ext uri="{FF2B5EF4-FFF2-40B4-BE49-F238E27FC236}">
                      <a16:creationId xmlns:a16="http://schemas.microsoft.com/office/drawing/2014/main" id="{4DDFAD76-E019-47F9-933A-127033DF4194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4" name="フリーフォーム: 図形 773">
                  <a:extLst>
                    <a:ext uri="{FF2B5EF4-FFF2-40B4-BE49-F238E27FC236}">
                      <a16:creationId xmlns:a16="http://schemas.microsoft.com/office/drawing/2014/main" id="{A7DEC16C-2A55-402E-BB8F-7B5912B0CB99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70" name="グループ化 769">
                <a:extLst>
                  <a:ext uri="{FF2B5EF4-FFF2-40B4-BE49-F238E27FC236}">
                    <a16:creationId xmlns:a16="http://schemas.microsoft.com/office/drawing/2014/main" id="{432465BB-34A0-42AC-9C0D-305C65844DBE}"/>
                  </a:ext>
                </a:extLst>
              </p:cNvPr>
              <p:cNvGrpSpPr/>
              <p:nvPr/>
            </p:nvGrpSpPr>
            <p:grpSpPr>
              <a:xfrm>
                <a:off x="897373" y="3651823"/>
                <a:ext cx="187504" cy="262775"/>
                <a:chOff x="1538723" y="3290585"/>
                <a:chExt cx="277618" cy="389064"/>
              </a:xfrm>
            </p:grpSpPr>
            <p:sp>
              <p:nvSpPr>
                <p:cNvPr id="771" name="フリーフォーム: 図形 770">
                  <a:extLst>
                    <a:ext uri="{FF2B5EF4-FFF2-40B4-BE49-F238E27FC236}">
                      <a16:creationId xmlns:a16="http://schemas.microsoft.com/office/drawing/2014/main" id="{F7FFA7D9-1083-448B-B9CE-B711B4DE327A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2" name="フリーフォーム: 図形 771">
                  <a:extLst>
                    <a:ext uri="{FF2B5EF4-FFF2-40B4-BE49-F238E27FC236}">
                      <a16:creationId xmlns:a16="http://schemas.microsoft.com/office/drawing/2014/main" id="{34CAA602-29FC-4AE6-BBB2-B6E111878DB4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826" name="グループ化 825">
            <a:extLst>
              <a:ext uri="{FF2B5EF4-FFF2-40B4-BE49-F238E27FC236}">
                <a16:creationId xmlns:a16="http://schemas.microsoft.com/office/drawing/2014/main" id="{BFA1C3E0-1801-42EE-AAFB-E6F7362E7F51}"/>
              </a:ext>
            </a:extLst>
          </p:cNvPr>
          <p:cNvGrpSpPr/>
          <p:nvPr/>
        </p:nvGrpSpPr>
        <p:grpSpPr>
          <a:xfrm>
            <a:off x="5956285" y="2847237"/>
            <a:ext cx="1771639" cy="1294980"/>
            <a:chOff x="5956285" y="2847237"/>
            <a:chExt cx="1771639" cy="1294980"/>
          </a:xfrm>
        </p:grpSpPr>
        <p:grpSp>
          <p:nvGrpSpPr>
            <p:cNvPr id="827" name="グループ化 826">
              <a:extLst>
                <a:ext uri="{FF2B5EF4-FFF2-40B4-BE49-F238E27FC236}">
                  <a16:creationId xmlns:a16="http://schemas.microsoft.com/office/drawing/2014/main" id="{5EE73FF1-6F85-4C67-86FF-102DCA2702D6}"/>
                </a:ext>
              </a:extLst>
            </p:cNvPr>
            <p:cNvGrpSpPr/>
            <p:nvPr/>
          </p:nvGrpSpPr>
          <p:grpSpPr>
            <a:xfrm>
              <a:off x="5956285" y="2961987"/>
              <a:ext cx="1771639" cy="1180230"/>
              <a:chOff x="2188589" y="3013791"/>
              <a:chExt cx="1771639" cy="1180230"/>
            </a:xfrm>
          </p:grpSpPr>
          <p:sp>
            <p:nvSpPr>
              <p:cNvPr id="872" name="フリーフォーム: 図形 871">
                <a:extLst>
                  <a:ext uri="{FF2B5EF4-FFF2-40B4-BE49-F238E27FC236}">
                    <a16:creationId xmlns:a16="http://schemas.microsoft.com/office/drawing/2014/main" id="{3134821C-8084-4625-B40F-4E895E943A43}"/>
                  </a:ext>
                </a:extLst>
              </p:cNvPr>
              <p:cNvSpPr/>
              <p:nvPr/>
            </p:nvSpPr>
            <p:spPr bwMode="auto">
              <a:xfrm flipH="1">
                <a:off x="3137983" y="3085801"/>
                <a:ext cx="488211" cy="294311"/>
              </a:xfrm>
              <a:custGeom>
                <a:avLst/>
                <a:gdLst>
                  <a:gd name="connsiteX0" fmla="*/ 298577 w 601163"/>
                  <a:gd name="connsiteY0" fmla="*/ 85 h 315654"/>
                  <a:gd name="connsiteX1" fmla="*/ 353517 w 601163"/>
                  <a:gd name="connsiteY1" fmla="*/ 41618 h 315654"/>
                  <a:gd name="connsiteX2" fmla="*/ 437260 w 601163"/>
                  <a:gd name="connsiteY2" fmla="*/ 89350 h 315654"/>
                  <a:gd name="connsiteX3" fmla="*/ 441886 w 601163"/>
                  <a:gd name="connsiteY3" fmla="*/ 91839 h 315654"/>
                  <a:gd name="connsiteX4" fmla="*/ 445567 w 601163"/>
                  <a:gd name="connsiteY4" fmla="*/ 92303 h 315654"/>
                  <a:gd name="connsiteX5" fmla="*/ 483262 w 601163"/>
                  <a:gd name="connsiteY5" fmla="*/ 131660 h 315654"/>
                  <a:gd name="connsiteX6" fmla="*/ 567005 w 601163"/>
                  <a:gd name="connsiteY6" fmla="*/ 179392 h 315654"/>
                  <a:gd name="connsiteX7" fmla="*/ 600974 w 601163"/>
                  <a:gd name="connsiteY7" fmla="*/ 219051 h 315654"/>
                  <a:gd name="connsiteX8" fmla="*/ 586346 w 601163"/>
                  <a:gd name="connsiteY8" fmla="*/ 258839 h 315654"/>
                  <a:gd name="connsiteX9" fmla="*/ 597272 w 601163"/>
                  <a:gd name="connsiteY9" fmla="*/ 305555 h 315654"/>
                  <a:gd name="connsiteX10" fmla="*/ 591060 w 601163"/>
                  <a:gd name="connsiteY10" fmla="*/ 315654 h 315654"/>
                  <a:gd name="connsiteX11" fmla="*/ 26144 w 601163"/>
                  <a:gd name="connsiteY11" fmla="*/ 315654 h 315654"/>
                  <a:gd name="connsiteX12" fmla="*/ 25310 w 601163"/>
                  <a:gd name="connsiteY12" fmla="*/ 311584 h 315654"/>
                  <a:gd name="connsiteX13" fmla="*/ 25194 w 601163"/>
                  <a:gd name="connsiteY13" fmla="*/ 311466 h 315654"/>
                  <a:gd name="connsiteX14" fmla="*/ 8548 w 601163"/>
                  <a:gd name="connsiteY14" fmla="*/ 294599 h 315654"/>
                  <a:gd name="connsiteX15" fmla="*/ 410 w 601163"/>
                  <a:gd name="connsiteY15" fmla="*/ 270053 h 315654"/>
                  <a:gd name="connsiteX16" fmla="*/ 7502 w 601163"/>
                  <a:gd name="connsiteY16" fmla="*/ 232766 h 315654"/>
                  <a:gd name="connsiteX17" fmla="*/ 6407 w 601163"/>
                  <a:gd name="connsiteY17" fmla="*/ 173041 h 315654"/>
                  <a:gd name="connsiteX18" fmla="*/ 60338 w 601163"/>
                  <a:gd name="connsiteY18" fmla="*/ 133234 h 315654"/>
                  <a:gd name="connsiteX19" fmla="*/ 83477 w 601163"/>
                  <a:gd name="connsiteY19" fmla="*/ 93881 h 315654"/>
                  <a:gd name="connsiteX20" fmla="*/ 113054 w 601163"/>
                  <a:gd name="connsiteY20" fmla="*/ 86347 h 315654"/>
                  <a:gd name="connsiteX21" fmla="*/ 127491 w 601163"/>
                  <a:gd name="connsiteY21" fmla="*/ 94260 h 315654"/>
                  <a:gd name="connsiteX22" fmla="*/ 138954 w 601163"/>
                  <a:gd name="connsiteY22" fmla="*/ 78646 h 315654"/>
                  <a:gd name="connsiteX23" fmla="*/ 170969 w 601163"/>
                  <a:gd name="connsiteY23" fmla="*/ 68690 h 315654"/>
                  <a:gd name="connsiteX24" fmla="*/ 194109 w 601163"/>
                  <a:gd name="connsiteY24" fmla="*/ 29338 h 315654"/>
                  <a:gd name="connsiteX25" fmla="*/ 251272 w 601163"/>
                  <a:gd name="connsiteY25" fmla="*/ 36926 h 315654"/>
                  <a:gd name="connsiteX26" fmla="*/ 298577 w 601163"/>
                  <a:gd name="connsiteY26" fmla="*/ 85 h 315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01163" h="315654">
                    <a:moveTo>
                      <a:pt x="298577" y="85"/>
                    </a:moveTo>
                    <a:cubicBezTo>
                      <a:pt x="322227" y="-1342"/>
                      <a:pt x="344151" y="15229"/>
                      <a:pt x="353517" y="41618"/>
                    </a:cubicBezTo>
                    <a:cubicBezTo>
                      <a:pt x="387472" y="26306"/>
                      <a:pt x="425250" y="47835"/>
                      <a:pt x="437260" y="89350"/>
                    </a:cubicBezTo>
                    <a:lnTo>
                      <a:pt x="441886" y="91839"/>
                    </a:lnTo>
                    <a:lnTo>
                      <a:pt x="445567" y="92303"/>
                    </a:lnTo>
                    <a:cubicBezTo>
                      <a:pt x="462149" y="97600"/>
                      <a:pt x="476237" y="111869"/>
                      <a:pt x="483262" y="131660"/>
                    </a:cubicBezTo>
                    <a:cubicBezTo>
                      <a:pt x="517217" y="116349"/>
                      <a:pt x="554995" y="137877"/>
                      <a:pt x="567005" y="179392"/>
                    </a:cubicBezTo>
                    <a:cubicBezTo>
                      <a:pt x="584803" y="180887"/>
                      <a:pt x="599168" y="197655"/>
                      <a:pt x="600974" y="219051"/>
                    </a:cubicBezTo>
                    <a:cubicBezTo>
                      <a:pt x="602285" y="234531"/>
                      <a:pt x="596727" y="249654"/>
                      <a:pt x="586346" y="258839"/>
                    </a:cubicBezTo>
                    <a:cubicBezTo>
                      <a:pt x="597321" y="270388"/>
                      <a:pt x="601614" y="288741"/>
                      <a:pt x="597272" y="305555"/>
                    </a:cubicBezTo>
                    <a:lnTo>
                      <a:pt x="591060" y="315654"/>
                    </a:lnTo>
                    <a:lnTo>
                      <a:pt x="26144" y="315654"/>
                    </a:lnTo>
                    <a:lnTo>
                      <a:pt x="25310" y="311584"/>
                    </a:lnTo>
                    <a:lnTo>
                      <a:pt x="25194" y="311466"/>
                    </a:lnTo>
                    <a:lnTo>
                      <a:pt x="8548" y="294599"/>
                    </a:lnTo>
                    <a:cubicBezTo>
                      <a:pt x="4267" y="287459"/>
                      <a:pt x="1423" y="279058"/>
                      <a:pt x="410" y="270053"/>
                    </a:cubicBezTo>
                    <a:cubicBezTo>
                      <a:pt x="-1064" y="256979"/>
                      <a:pt x="1457" y="243715"/>
                      <a:pt x="7502" y="232766"/>
                    </a:cubicBezTo>
                    <a:cubicBezTo>
                      <a:pt x="-396" y="214070"/>
                      <a:pt x="-797" y="192071"/>
                      <a:pt x="6407" y="173041"/>
                    </a:cubicBezTo>
                    <a:cubicBezTo>
                      <a:pt x="15983" y="147740"/>
                      <a:pt x="37298" y="132008"/>
                      <a:pt x="60338" y="133234"/>
                    </a:cubicBezTo>
                    <a:cubicBezTo>
                      <a:pt x="62975" y="116683"/>
                      <a:pt x="71417" y="102337"/>
                      <a:pt x="83477" y="93881"/>
                    </a:cubicBezTo>
                    <a:cubicBezTo>
                      <a:pt x="92640" y="87456"/>
                      <a:pt x="103012" y="85014"/>
                      <a:pt x="113054" y="86347"/>
                    </a:cubicBezTo>
                    <a:lnTo>
                      <a:pt x="127491" y="94260"/>
                    </a:lnTo>
                    <a:lnTo>
                      <a:pt x="138954" y="78646"/>
                    </a:lnTo>
                    <a:cubicBezTo>
                      <a:pt x="148360" y="71704"/>
                      <a:pt x="159449" y="68077"/>
                      <a:pt x="170969" y="68690"/>
                    </a:cubicBezTo>
                    <a:cubicBezTo>
                      <a:pt x="173607" y="52140"/>
                      <a:pt x="182048" y="37794"/>
                      <a:pt x="194109" y="29338"/>
                    </a:cubicBezTo>
                    <a:cubicBezTo>
                      <a:pt x="212433" y="16488"/>
                      <a:pt x="235599" y="19567"/>
                      <a:pt x="251272" y="36926"/>
                    </a:cubicBezTo>
                    <a:cubicBezTo>
                      <a:pt x="260498" y="15322"/>
                      <a:pt x="278508" y="1296"/>
                      <a:pt x="298577" y="85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00660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73" name="フリーフォーム: 図形 872">
                <a:extLst>
                  <a:ext uri="{FF2B5EF4-FFF2-40B4-BE49-F238E27FC236}">
                    <a16:creationId xmlns:a16="http://schemas.microsoft.com/office/drawing/2014/main" id="{A319B17F-6AD3-45D9-9A3A-0A0A657D4048}"/>
                  </a:ext>
                </a:extLst>
              </p:cNvPr>
              <p:cNvSpPr/>
              <p:nvPr/>
            </p:nvSpPr>
            <p:spPr bwMode="auto">
              <a:xfrm flipH="1">
                <a:off x="3335928" y="3199454"/>
                <a:ext cx="428838" cy="315654"/>
              </a:xfrm>
              <a:custGeom>
                <a:avLst/>
                <a:gdLst>
                  <a:gd name="connsiteX0" fmla="*/ 298577 w 601163"/>
                  <a:gd name="connsiteY0" fmla="*/ 85 h 315654"/>
                  <a:gd name="connsiteX1" fmla="*/ 353517 w 601163"/>
                  <a:gd name="connsiteY1" fmla="*/ 41618 h 315654"/>
                  <a:gd name="connsiteX2" fmla="*/ 437260 w 601163"/>
                  <a:gd name="connsiteY2" fmla="*/ 89350 h 315654"/>
                  <a:gd name="connsiteX3" fmla="*/ 441886 w 601163"/>
                  <a:gd name="connsiteY3" fmla="*/ 91839 h 315654"/>
                  <a:gd name="connsiteX4" fmla="*/ 445567 w 601163"/>
                  <a:gd name="connsiteY4" fmla="*/ 92303 h 315654"/>
                  <a:gd name="connsiteX5" fmla="*/ 483262 w 601163"/>
                  <a:gd name="connsiteY5" fmla="*/ 131660 h 315654"/>
                  <a:gd name="connsiteX6" fmla="*/ 567005 w 601163"/>
                  <a:gd name="connsiteY6" fmla="*/ 179392 h 315654"/>
                  <a:gd name="connsiteX7" fmla="*/ 600974 w 601163"/>
                  <a:gd name="connsiteY7" fmla="*/ 219051 h 315654"/>
                  <a:gd name="connsiteX8" fmla="*/ 586346 w 601163"/>
                  <a:gd name="connsiteY8" fmla="*/ 258839 h 315654"/>
                  <a:gd name="connsiteX9" fmla="*/ 597272 w 601163"/>
                  <a:gd name="connsiteY9" fmla="*/ 305555 h 315654"/>
                  <a:gd name="connsiteX10" fmla="*/ 591060 w 601163"/>
                  <a:gd name="connsiteY10" fmla="*/ 315654 h 315654"/>
                  <a:gd name="connsiteX11" fmla="*/ 26144 w 601163"/>
                  <a:gd name="connsiteY11" fmla="*/ 315654 h 315654"/>
                  <a:gd name="connsiteX12" fmla="*/ 25310 w 601163"/>
                  <a:gd name="connsiteY12" fmla="*/ 311584 h 315654"/>
                  <a:gd name="connsiteX13" fmla="*/ 25194 w 601163"/>
                  <a:gd name="connsiteY13" fmla="*/ 311466 h 315654"/>
                  <a:gd name="connsiteX14" fmla="*/ 8548 w 601163"/>
                  <a:gd name="connsiteY14" fmla="*/ 294599 h 315654"/>
                  <a:gd name="connsiteX15" fmla="*/ 410 w 601163"/>
                  <a:gd name="connsiteY15" fmla="*/ 270053 h 315654"/>
                  <a:gd name="connsiteX16" fmla="*/ 7502 w 601163"/>
                  <a:gd name="connsiteY16" fmla="*/ 232766 h 315654"/>
                  <a:gd name="connsiteX17" fmla="*/ 6407 w 601163"/>
                  <a:gd name="connsiteY17" fmla="*/ 173041 h 315654"/>
                  <a:gd name="connsiteX18" fmla="*/ 60338 w 601163"/>
                  <a:gd name="connsiteY18" fmla="*/ 133234 h 315654"/>
                  <a:gd name="connsiteX19" fmla="*/ 83477 w 601163"/>
                  <a:gd name="connsiteY19" fmla="*/ 93881 h 315654"/>
                  <a:gd name="connsiteX20" fmla="*/ 113054 w 601163"/>
                  <a:gd name="connsiteY20" fmla="*/ 86347 h 315654"/>
                  <a:gd name="connsiteX21" fmla="*/ 127491 w 601163"/>
                  <a:gd name="connsiteY21" fmla="*/ 94260 h 315654"/>
                  <a:gd name="connsiteX22" fmla="*/ 138954 w 601163"/>
                  <a:gd name="connsiteY22" fmla="*/ 78646 h 315654"/>
                  <a:gd name="connsiteX23" fmla="*/ 170969 w 601163"/>
                  <a:gd name="connsiteY23" fmla="*/ 68690 h 315654"/>
                  <a:gd name="connsiteX24" fmla="*/ 194109 w 601163"/>
                  <a:gd name="connsiteY24" fmla="*/ 29338 h 315654"/>
                  <a:gd name="connsiteX25" fmla="*/ 251272 w 601163"/>
                  <a:gd name="connsiteY25" fmla="*/ 36926 h 315654"/>
                  <a:gd name="connsiteX26" fmla="*/ 298577 w 601163"/>
                  <a:gd name="connsiteY26" fmla="*/ 85 h 315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01163" h="315654">
                    <a:moveTo>
                      <a:pt x="298577" y="85"/>
                    </a:moveTo>
                    <a:cubicBezTo>
                      <a:pt x="322227" y="-1342"/>
                      <a:pt x="344151" y="15229"/>
                      <a:pt x="353517" y="41618"/>
                    </a:cubicBezTo>
                    <a:cubicBezTo>
                      <a:pt x="387472" y="26306"/>
                      <a:pt x="425250" y="47835"/>
                      <a:pt x="437260" y="89350"/>
                    </a:cubicBezTo>
                    <a:lnTo>
                      <a:pt x="441886" y="91839"/>
                    </a:lnTo>
                    <a:lnTo>
                      <a:pt x="445567" y="92303"/>
                    </a:lnTo>
                    <a:cubicBezTo>
                      <a:pt x="462149" y="97600"/>
                      <a:pt x="476237" y="111869"/>
                      <a:pt x="483262" y="131660"/>
                    </a:cubicBezTo>
                    <a:cubicBezTo>
                      <a:pt x="517217" y="116349"/>
                      <a:pt x="554995" y="137877"/>
                      <a:pt x="567005" y="179392"/>
                    </a:cubicBezTo>
                    <a:cubicBezTo>
                      <a:pt x="584803" y="180887"/>
                      <a:pt x="599168" y="197655"/>
                      <a:pt x="600974" y="219051"/>
                    </a:cubicBezTo>
                    <a:cubicBezTo>
                      <a:pt x="602285" y="234531"/>
                      <a:pt x="596727" y="249654"/>
                      <a:pt x="586346" y="258839"/>
                    </a:cubicBezTo>
                    <a:cubicBezTo>
                      <a:pt x="597321" y="270388"/>
                      <a:pt x="601614" y="288741"/>
                      <a:pt x="597272" y="305555"/>
                    </a:cubicBezTo>
                    <a:lnTo>
                      <a:pt x="591060" y="315654"/>
                    </a:lnTo>
                    <a:lnTo>
                      <a:pt x="26144" y="315654"/>
                    </a:lnTo>
                    <a:lnTo>
                      <a:pt x="25310" y="311584"/>
                    </a:lnTo>
                    <a:lnTo>
                      <a:pt x="25194" y="311466"/>
                    </a:lnTo>
                    <a:lnTo>
                      <a:pt x="8548" y="294599"/>
                    </a:lnTo>
                    <a:cubicBezTo>
                      <a:pt x="4267" y="287459"/>
                      <a:pt x="1423" y="279058"/>
                      <a:pt x="410" y="270053"/>
                    </a:cubicBezTo>
                    <a:cubicBezTo>
                      <a:pt x="-1064" y="256979"/>
                      <a:pt x="1457" y="243715"/>
                      <a:pt x="7502" y="232766"/>
                    </a:cubicBezTo>
                    <a:cubicBezTo>
                      <a:pt x="-396" y="214070"/>
                      <a:pt x="-797" y="192071"/>
                      <a:pt x="6407" y="173041"/>
                    </a:cubicBezTo>
                    <a:cubicBezTo>
                      <a:pt x="15983" y="147740"/>
                      <a:pt x="37298" y="132008"/>
                      <a:pt x="60338" y="133234"/>
                    </a:cubicBezTo>
                    <a:cubicBezTo>
                      <a:pt x="62975" y="116683"/>
                      <a:pt x="71417" y="102337"/>
                      <a:pt x="83477" y="93881"/>
                    </a:cubicBezTo>
                    <a:cubicBezTo>
                      <a:pt x="92640" y="87456"/>
                      <a:pt x="103012" y="85014"/>
                      <a:pt x="113054" y="86347"/>
                    </a:cubicBezTo>
                    <a:lnTo>
                      <a:pt x="127491" y="94260"/>
                    </a:lnTo>
                    <a:lnTo>
                      <a:pt x="138954" y="78646"/>
                    </a:lnTo>
                    <a:cubicBezTo>
                      <a:pt x="148360" y="71704"/>
                      <a:pt x="159449" y="68077"/>
                      <a:pt x="170969" y="68690"/>
                    </a:cubicBezTo>
                    <a:cubicBezTo>
                      <a:pt x="173607" y="52140"/>
                      <a:pt x="182048" y="37794"/>
                      <a:pt x="194109" y="29338"/>
                    </a:cubicBezTo>
                    <a:cubicBezTo>
                      <a:pt x="212433" y="16488"/>
                      <a:pt x="235599" y="19567"/>
                      <a:pt x="251272" y="36926"/>
                    </a:cubicBezTo>
                    <a:cubicBezTo>
                      <a:pt x="260498" y="15322"/>
                      <a:pt x="278508" y="1296"/>
                      <a:pt x="298577" y="85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74" name="フリーフォーム: 図形 873">
                <a:extLst>
                  <a:ext uri="{FF2B5EF4-FFF2-40B4-BE49-F238E27FC236}">
                    <a16:creationId xmlns:a16="http://schemas.microsoft.com/office/drawing/2014/main" id="{06533CB4-38DE-4084-9105-DE0FA1805BB5}"/>
                  </a:ext>
                </a:extLst>
              </p:cNvPr>
              <p:cNvSpPr/>
              <p:nvPr/>
            </p:nvSpPr>
            <p:spPr bwMode="auto">
              <a:xfrm flipH="1">
                <a:off x="2607650" y="3013791"/>
                <a:ext cx="601163" cy="362402"/>
              </a:xfrm>
              <a:custGeom>
                <a:avLst/>
                <a:gdLst>
                  <a:gd name="connsiteX0" fmla="*/ 298577 w 601163"/>
                  <a:gd name="connsiteY0" fmla="*/ 85 h 315654"/>
                  <a:gd name="connsiteX1" fmla="*/ 353517 w 601163"/>
                  <a:gd name="connsiteY1" fmla="*/ 41618 h 315654"/>
                  <a:gd name="connsiteX2" fmla="*/ 437260 w 601163"/>
                  <a:gd name="connsiteY2" fmla="*/ 89350 h 315654"/>
                  <a:gd name="connsiteX3" fmla="*/ 441886 w 601163"/>
                  <a:gd name="connsiteY3" fmla="*/ 91839 h 315654"/>
                  <a:gd name="connsiteX4" fmla="*/ 445567 w 601163"/>
                  <a:gd name="connsiteY4" fmla="*/ 92303 h 315654"/>
                  <a:gd name="connsiteX5" fmla="*/ 483262 w 601163"/>
                  <a:gd name="connsiteY5" fmla="*/ 131660 h 315654"/>
                  <a:gd name="connsiteX6" fmla="*/ 567005 w 601163"/>
                  <a:gd name="connsiteY6" fmla="*/ 179392 h 315654"/>
                  <a:gd name="connsiteX7" fmla="*/ 600974 w 601163"/>
                  <a:gd name="connsiteY7" fmla="*/ 219051 h 315654"/>
                  <a:gd name="connsiteX8" fmla="*/ 586346 w 601163"/>
                  <a:gd name="connsiteY8" fmla="*/ 258839 h 315654"/>
                  <a:gd name="connsiteX9" fmla="*/ 597272 w 601163"/>
                  <a:gd name="connsiteY9" fmla="*/ 305555 h 315654"/>
                  <a:gd name="connsiteX10" fmla="*/ 591060 w 601163"/>
                  <a:gd name="connsiteY10" fmla="*/ 315654 h 315654"/>
                  <a:gd name="connsiteX11" fmla="*/ 26144 w 601163"/>
                  <a:gd name="connsiteY11" fmla="*/ 315654 h 315654"/>
                  <a:gd name="connsiteX12" fmla="*/ 25310 w 601163"/>
                  <a:gd name="connsiteY12" fmla="*/ 311584 h 315654"/>
                  <a:gd name="connsiteX13" fmla="*/ 25194 w 601163"/>
                  <a:gd name="connsiteY13" fmla="*/ 311466 h 315654"/>
                  <a:gd name="connsiteX14" fmla="*/ 8548 w 601163"/>
                  <a:gd name="connsiteY14" fmla="*/ 294599 h 315654"/>
                  <a:gd name="connsiteX15" fmla="*/ 410 w 601163"/>
                  <a:gd name="connsiteY15" fmla="*/ 270053 h 315654"/>
                  <a:gd name="connsiteX16" fmla="*/ 7502 w 601163"/>
                  <a:gd name="connsiteY16" fmla="*/ 232766 h 315654"/>
                  <a:gd name="connsiteX17" fmla="*/ 6407 w 601163"/>
                  <a:gd name="connsiteY17" fmla="*/ 173041 h 315654"/>
                  <a:gd name="connsiteX18" fmla="*/ 60338 w 601163"/>
                  <a:gd name="connsiteY18" fmla="*/ 133234 h 315654"/>
                  <a:gd name="connsiteX19" fmla="*/ 83477 w 601163"/>
                  <a:gd name="connsiteY19" fmla="*/ 93881 h 315654"/>
                  <a:gd name="connsiteX20" fmla="*/ 113054 w 601163"/>
                  <a:gd name="connsiteY20" fmla="*/ 86347 h 315654"/>
                  <a:gd name="connsiteX21" fmla="*/ 127491 w 601163"/>
                  <a:gd name="connsiteY21" fmla="*/ 94260 h 315654"/>
                  <a:gd name="connsiteX22" fmla="*/ 138954 w 601163"/>
                  <a:gd name="connsiteY22" fmla="*/ 78646 h 315654"/>
                  <a:gd name="connsiteX23" fmla="*/ 170969 w 601163"/>
                  <a:gd name="connsiteY23" fmla="*/ 68690 h 315654"/>
                  <a:gd name="connsiteX24" fmla="*/ 194109 w 601163"/>
                  <a:gd name="connsiteY24" fmla="*/ 29338 h 315654"/>
                  <a:gd name="connsiteX25" fmla="*/ 251272 w 601163"/>
                  <a:gd name="connsiteY25" fmla="*/ 36926 h 315654"/>
                  <a:gd name="connsiteX26" fmla="*/ 298577 w 601163"/>
                  <a:gd name="connsiteY26" fmla="*/ 85 h 315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01163" h="315654">
                    <a:moveTo>
                      <a:pt x="298577" y="85"/>
                    </a:moveTo>
                    <a:cubicBezTo>
                      <a:pt x="322227" y="-1342"/>
                      <a:pt x="344151" y="15229"/>
                      <a:pt x="353517" y="41618"/>
                    </a:cubicBezTo>
                    <a:cubicBezTo>
                      <a:pt x="387472" y="26306"/>
                      <a:pt x="425250" y="47835"/>
                      <a:pt x="437260" y="89350"/>
                    </a:cubicBezTo>
                    <a:lnTo>
                      <a:pt x="441886" y="91839"/>
                    </a:lnTo>
                    <a:lnTo>
                      <a:pt x="445567" y="92303"/>
                    </a:lnTo>
                    <a:cubicBezTo>
                      <a:pt x="462149" y="97600"/>
                      <a:pt x="476237" y="111869"/>
                      <a:pt x="483262" y="131660"/>
                    </a:cubicBezTo>
                    <a:cubicBezTo>
                      <a:pt x="517217" y="116349"/>
                      <a:pt x="554995" y="137877"/>
                      <a:pt x="567005" y="179392"/>
                    </a:cubicBezTo>
                    <a:cubicBezTo>
                      <a:pt x="584803" y="180887"/>
                      <a:pt x="599168" y="197655"/>
                      <a:pt x="600974" y="219051"/>
                    </a:cubicBezTo>
                    <a:cubicBezTo>
                      <a:pt x="602285" y="234531"/>
                      <a:pt x="596727" y="249654"/>
                      <a:pt x="586346" y="258839"/>
                    </a:cubicBezTo>
                    <a:cubicBezTo>
                      <a:pt x="597321" y="270388"/>
                      <a:pt x="601614" y="288741"/>
                      <a:pt x="597272" y="305555"/>
                    </a:cubicBezTo>
                    <a:lnTo>
                      <a:pt x="591060" y="315654"/>
                    </a:lnTo>
                    <a:lnTo>
                      <a:pt x="26144" y="315654"/>
                    </a:lnTo>
                    <a:lnTo>
                      <a:pt x="25310" y="311584"/>
                    </a:lnTo>
                    <a:lnTo>
                      <a:pt x="25194" y="311466"/>
                    </a:lnTo>
                    <a:lnTo>
                      <a:pt x="8548" y="294599"/>
                    </a:lnTo>
                    <a:cubicBezTo>
                      <a:pt x="4267" y="287459"/>
                      <a:pt x="1423" y="279058"/>
                      <a:pt x="410" y="270053"/>
                    </a:cubicBezTo>
                    <a:cubicBezTo>
                      <a:pt x="-1064" y="256979"/>
                      <a:pt x="1457" y="243715"/>
                      <a:pt x="7502" y="232766"/>
                    </a:cubicBezTo>
                    <a:cubicBezTo>
                      <a:pt x="-396" y="214070"/>
                      <a:pt x="-797" y="192071"/>
                      <a:pt x="6407" y="173041"/>
                    </a:cubicBezTo>
                    <a:cubicBezTo>
                      <a:pt x="15983" y="147740"/>
                      <a:pt x="37298" y="132008"/>
                      <a:pt x="60338" y="133234"/>
                    </a:cubicBezTo>
                    <a:cubicBezTo>
                      <a:pt x="62975" y="116683"/>
                      <a:pt x="71417" y="102337"/>
                      <a:pt x="83477" y="93881"/>
                    </a:cubicBezTo>
                    <a:cubicBezTo>
                      <a:pt x="92640" y="87456"/>
                      <a:pt x="103012" y="85014"/>
                      <a:pt x="113054" y="86347"/>
                    </a:cubicBezTo>
                    <a:lnTo>
                      <a:pt x="127491" y="94260"/>
                    </a:lnTo>
                    <a:lnTo>
                      <a:pt x="138954" y="78646"/>
                    </a:lnTo>
                    <a:cubicBezTo>
                      <a:pt x="148360" y="71704"/>
                      <a:pt x="159449" y="68077"/>
                      <a:pt x="170969" y="68690"/>
                    </a:cubicBezTo>
                    <a:cubicBezTo>
                      <a:pt x="173607" y="52140"/>
                      <a:pt x="182048" y="37794"/>
                      <a:pt x="194109" y="29338"/>
                    </a:cubicBezTo>
                    <a:cubicBezTo>
                      <a:pt x="212433" y="16488"/>
                      <a:pt x="235599" y="19567"/>
                      <a:pt x="251272" y="36926"/>
                    </a:cubicBezTo>
                    <a:cubicBezTo>
                      <a:pt x="260498" y="15322"/>
                      <a:pt x="278508" y="1296"/>
                      <a:pt x="298577" y="85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00660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75" name="フリーフォーム: 図形 874">
                <a:extLst>
                  <a:ext uri="{FF2B5EF4-FFF2-40B4-BE49-F238E27FC236}">
                    <a16:creationId xmlns:a16="http://schemas.microsoft.com/office/drawing/2014/main" id="{00E120A3-A534-492B-9FDF-61CC2A91E19A}"/>
                  </a:ext>
                </a:extLst>
              </p:cNvPr>
              <p:cNvSpPr/>
              <p:nvPr/>
            </p:nvSpPr>
            <p:spPr bwMode="auto">
              <a:xfrm>
                <a:off x="2398286" y="3156203"/>
                <a:ext cx="428838" cy="315654"/>
              </a:xfrm>
              <a:custGeom>
                <a:avLst/>
                <a:gdLst>
                  <a:gd name="connsiteX0" fmla="*/ 298577 w 601163"/>
                  <a:gd name="connsiteY0" fmla="*/ 85 h 315654"/>
                  <a:gd name="connsiteX1" fmla="*/ 353517 w 601163"/>
                  <a:gd name="connsiteY1" fmla="*/ 41618 h 315654"/>
                  <a:gd name="connsiteX2" fmla="*/ 437260 w 601163"/>
                  <a:gd name="connsiteY2" fmla="*/ 89350 h 315654"/>
                  <a:gd name="connsiteX3" fmla="*/ 441886 w 601163"/>
                  <a:gd name="connsiteY3" fmla="*/ 91839 h 315654"/>
                  <a:gd name="connsiteX4" fmla="*/ 445567 w 601163"/>
                  <a:gd name="connsiteY4" fmla="*/ 92303 h 315654"/>
                  <a:gd name="connsiteX5" fmla="*/ 483262 w 601163"/>
                  <a:gd name="connsiteY5" fmla="*/ 131660 h 315654"/>
                  <a:gd name="connsiteX6" fmla="*/ 567005 w 601163"/>
                  <a:gd name="connsiteY6" fmla="*/ 179392 h 315654"/>
                  <a:gd name="connsiteX7" fmla="*/ 600974 w 601163"/>
                  <a:gd name="connsiteY7" fmla="*/ 219051 h 315654"/>
                  <a:gd name="connsiteX8" fmla="*/ 586346 w 601163"/>
                  <a:gd name="connsiteY8" fmla="*/ 258839 h 315654"/>
                  <a:gd name="connsiteX9" fmla="*/ 597272 w 601163"/>
                  <a:gd name="connsiteY9" fmla="*/ 305555 h 315654"/>
                  <a:gd name="connsiteX10" fmla="*/ 591060 w 601163"/>
                  <a:gd name="connsiteY10" fmla="*/ 315654 h 315654"/>
                  <a:gd name="connsiteX11" fmla="*/ 26144 w 601163"/>
                  <a:gd name="connsiteY11" fmla="*/ 315654 h 315654"/>
                  <a:gd name="connsiteX12" fmla="*/ 25310 w 601163"/>
                  <a:gd name="connsiteY12" fmla="*/ 311584 h 315654"/>
                  <a:gd name="connsiteX13" fmla="*/ 25194 w 601163"/>
                  <a:gd name="connsiteY13" fmla="*/ 311466 h 315654"/>
                  <a:gd name="connsiteX14" fmla="*/ 8548 w 601163"/>
                  <a:gd name="connsiteY14" fmla="*/ 294599 h 315654"/>
                  <a:gd name="connsiteX15" fmla="*/ 410 w 601163"/>
                  <a:gd name="connsiteY15" fmla="*/ 270053 h 315654"/>
                  <a:gd name="connsiteX16" fmla="*/ 7502 w 601163"/>
                  <a:gd name="connsiteY16" fmla="*/ 232766 h 315654"/>
                  <a:gd name="connsiteX17" fmla="*/ 6407 w 601163"/>
                  <a:gd name="connsiteY17" fmla="*/ 173041 h 315654"/>
                  <a:gd name="connsiteX18" fmla="*/ 60338 w 601163"/>
                  <a:gd name="connsiteY18" fmla="*/ 133234 h 315654"/>
                  <a:gd name="connsiteX19" fmla="*/ 83477 w 601163"/>
                  <a:gd name="connsiteY19" fmla="*/ 93881 h 315654"/>
                  <a:gd name="connsiteX20" fmla="*/ 113054 w 601163"/>
                  <a:gd name="connsiteY20" fmla="*/ 86347 h 315654"/>
                  <a:gd name="connsiteX21" fmla="*/ 127491 w 601163"/>
                  <a:gd name="connsiteY21" fmla="*/ 94260 h 315654"/>
                  <a:gd name="connsiteX22" fmla="*/ 138954 w 601163"/>
                  <a:gd name="connsiteY22" fmla="*/ 78646 h 315654"/>
                  <a:gd name="connsiteX23" fmla="*/ 170969 w 601163"/>
                  <a:gd name="connsiteY23" fmla="*/ 68690 h 315654"/>
                  <a:gd name="connsiteX24" fmla="*/ 194109 w 601163"/>
                  <a:gd name="connsiteY24" fmla="*/ 29338 h 315654"/>
                  <a:gd name="connsiteX25" fmla="*/ 251272 w 601163"/>
                  <a:gd name="connsiteY25" fmla="*/ 36926 h 315654"/>
                  <a:gd name="connsiteX26" fmla="*/ 298577 w 601163"/>
                  <a:gd name="connsiteY26" fmla="*/ 85 h 315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01163" h="315654">
                    <a:moveTo>
                      <a:pt x="298577" y="85"/>
                    </a:moveTo>
                    <a:cubicBezTo>
                      <a:pt x="322227" y="-1342"/>
                      <a:pt x="344151" y="15229"/>
                      <a:pt x="353517" y="41618"/>
                    </a:cubicBezTo>
                    <a:cubicBezTo>
                      <a:pt x="387472" y="26306"/>
                      <a:pt x="425250" y="47835"/>
                      <a:pt x="437260" y="89350"/>
                    </a:cubicBezTo>
                    <a:lnTo>
                      <a:pt x="441886" y="91839"/>
                    </a:lnTo>
                    <a:lnTo>
                      <a:pt x="445567" y="92303"/>
                    </a:lnTo>
                    <a:cubicBezTo>
                      <a:pt x="462149" y="97600"/>
                      <a:pt x="476237" y="111869"/>
                      <a:pt x="483262" y="131660"/>
                    </a:cubicBezTo>
                    <a:cubicBezTo>
                      <a:pt x="517217" y="116349"/>
                      <a:pt x="554995" y="137877"/>
                      <a:pt x="567005" y="179392"/>
                    </a:cubicBezTo>
                    <a:cubicBezTo>
                      <a:pt x="584803" y="180887"/>
                      <a:pt x="599168" y="197655"/>
                      <a:pt x="600974" y="219051"/>
                    </a:cubicBezTo>
                    <a:cubicBezTo>
                      <a:pt x="602285" y="234531"/>
                      <a:pt x="596727" y="249654"/>
                      <a:pt x="586346" y="258839"/>
                    </a:cubicBezTo>
                    <a:cubicBezTo>
                      <a:pt x="597321" y="270388"/>
                      <a:pt x="601614" y="288741"/>
                      <a:pt x="597272" y="305555"/>
                    </a:cubicBezTo>
                    <a:lnTo>
                      <a:pt x="591060" y="315654"/>
                    </a:lnTo>
                    <a:lnTo>
                      <a:pt x="26144" y="315654"/>
                    </a:lnTo>
                    <a:lnTo>
                      <a:pt x="25310" y="311584"/>
                    </a:lnTo>
                    <a:lnTo>
                      <a:pt x="25194" y="311466"/>
                    </a:lnTo>
                    <a:lnTo>
                      <a:pt x="8548" y="294599"/>
                    </a:lnTo>
                    <a:cubicBezTo>
                      <a:pt x="4267" y="287459"/>
                      <a:pt x="1423" y="279058"/>
                      <a:pt x="410" y="270053"/>
                    </a:cubicBezTo>
                    <a:cubicBezTo>
                      <a:pt x="-1064" y="256979"/>
                      <a:pt x="1457" y="243715"/>
                      <a:pt x="7502" y="232766"/>
                    </a:cubicBezTo>
                    <a:cubicBezTo>
                      <a:pt x="-396" y="214070"/>
                      <a:pt x="-797" y="192071"/>
                      <a:pt x="6407" y="173041"/>
                    </a:cubicBezTo>
                    <a:cubicBezTo>
                      <a:pt x="15983" y="147740"/>
                      <a:pt x="37298" y="132008"/>
                      <a:pt x="60338" y="133234"/>
                    </a:cubicBezTo>
                    <a:cubicBezTo>
                      <a:pt x="62975" y="116683"/>
                      <a:pt x="71417" y="102337"/>
                      <a:pt x="83477" y="93881"/>
                    </a:cubicBezTo>
                    <a:cubicBezTo>
                      <a:pt x="92640" y="87456"/>
                      <a:pt x="103012" y="85014"/>
                      <a:pt x="113054" y="86347"/>
                    </a:cubicBezTo>
                    <a:lnTo>
                      <a:pt x="127491" y="94260"/>
                    </a:lnTo>
                    <a:lnTo>
                      <a:pt x="138954" y="78646"/>
                    </a:lnTo>
                    <a:cubicBezTo>
                      <a:pt x="148360" y="71704"/>
                      <a:pt x="159449" y="68077"/>
                      <a:pt x="170969" y="68690"/>
                    </a:cubicBezTo>
                    <a:cubicBezTo>
                      <a:pt x="173607" y="52140"/>
                      <a:pt x="182048" y="37794"/>
                      <a:pt x="194109" y="29338"/>
                    </a:cubicBezTo>
                    <a:cubicBezTo>
                      <a:pt x="212433" y="16488"/>
                      <a:pt x="235599" y="19567"/>
                      <a:pt x="251272" y="36926"/>
                    </a:cubicBezTo>
                    <a:cubicBezTo>
                      <a:pt x="260498" y="15322"/>
                      <a:pt x="278508" y="1296"/>
                      <a:pt x="298577" y="85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76" name="フリーフォーム: 図形 875">
                <a:extLst>
                  <a:ext uri="{FF2B5EF4-FFF2-40B4-BE49-F238E27FC236}">
                    <a16:creationId xmlns:a16="http://schemas.microsoft.com/office/drawing/2014/main" id="{D0D2B4A9-DE31-4B85-B2A5-BF7B83AD1A5D}"/>
                  </a:ext>
                </a:extLst>
              </p:cNvPr>
              <p:cNvSpPr/>
              <p:nvPr/>
            </p:nvSpPr>
            <p:spPr bwMode="auto">
              <a:xfrm>
                <a:off x="3014909" y="3151298"/>
                <a:ext cx="469460" cy="288683"/>
              </a:xfrm>
              <a:custGeom>
                <a:avLst/>
                <a:gdLst>
                  <a:gd name="connsiteX0" fmla="*/ 298577 w 601163"/>
                  <a:gd name="connsiteY0" fmla="*/ 85 h 315654"/>
                  <a:gd name="connsiteX1" fmla="*/ 353517 w 601163"/>
                  <a:gd name="connsiteY1" fmla="*/ 41618 h 315654"/>
                  <a:gd name="connsiteX2" fmla="*/ 437260 w 601163"/>
                  <a:gd name="connsiteY2" fmla="*/ 89350 h 315654"/>
                  <a:gd name="connsiteX3" fmla="*/ 441886 w 601163"/>
                  <a:gd name="connsiteY3" fmla="*/ 91839 h 315654"/>
                  <a:gd name="connsiteX4" fmla="*/ 445567 w 601163"/>
                  <a:gd name="connsiteY4" fmla="*/ 92303 h 315654"/>
                  <a:gd name="connsiteX5" fmla="*/ 483262 w 601163"/>
                  <a:gd name="connsiteY5" fmla="*/ 131660 h 315654"/>
                  <a:gd name="connsiteX6" fmla="*/ 567005 w 601163"/>
                  <a:gd name="connsiteY6" fmla="*/ 179392 h 315654"/>
                  <a:gd name="connsiteX7" fmla="*/ 600974 w 601163"/>
                  <a:gd name="connsiteY7" fmla="*/ 219051 h 315654"/>
                  <a:gd name="connsiteX8" fmla="*/ 586346 w 601163"/>
                  <a:gd name="connsiteY8" fmla="*/ 258839 h 315654"/>
                  <a:gd name="connsiteX9" fmla="*/ 597272 w 601163"/>
                  <a:gd name="connsiteY9" fmla="*/ 305555 h 315654"/>
                  <a:gd name="connsiteX10" fmla="*/ 591060 w 601163"/>
                  <a:gd name="connsiteY10" fmla="*/ 315654 h 315654"/>
                  <a:gd name="connsiteX11" fmla="*/ 26144 w 601163"/>
                  <a:gd name="connsiteY11" fmla="*/ 315654 h 315654"/>
                  <a:gd name="connsiteX12" fmla="*/ 25310 w 601163"/>
                  <a:gd name="connsiteY12" fmla="*/ 311584 h 315654"/>
                  <a:gd name="connsiteX13" fmla="*/ 25194 w 601163"/>
                  <a:gd name="connsiteY13" fmla="*/ 311466 h 315654"/>
                  <a:gd name="connsiteX14" fmla="*/ 8548 w 601163"/>
                  <a:gd name="connsiteY14" fmla="*/ 294599 h 315654"/>
                  <a:gd name="connsiteX15" fmla="*/ 410 w 601163"/>
                  <a:gd name="connsiteY15" fmla="*/ 270053 h 315654"/>
                  <a:gd name="connsiteX16" fmla="*/ 7502 w 601163"/>
                  <a:gd name="connsiteY16" fmla="*/ 232766 h 315654"/>
                  <a:gd name="connsiteX17" fmla="*/ 6407 w 601163"/>
                  <a:gd name="connsiteY17" fmla="*/ 173041 h 315654"/>
                  <a:gd name="connsiteX18" fmla="*/ 60338 w 601163"/>
                  <a:gd name="connsiteY18" fmla="*/ 133234 h 315654"/>
                  <a:gd name="connsiteX19" fmla="*/ 83477 w 601163"/>
                  <a:gd name="connsiteY19" fmla="*/ 93881 h 315654"/>
                  <a:gd name="connsiteX20" fmla="*/ 113054 w 601163"/>
                  <a:gd name="connsiteY20" fmla="*/ 86347 h 315654"/>
                  <a:gd name="connsiteX21" fmla="*/ 127491 w 601163"/>
                  <a:gd name="connsiteY21" fmla="*/ 94260 h 315654"/>
                  <a:gd name="connsiteX22" fmla="*/ 138954 w 601163"/>
                  <a:gd name="connsiteY22" fmla="*/ 78646 h 315654"/>
                  <a:gd name="connsiteX23" fmla="*/ 170969 w 601163"/>
                  <a:gd name="connsiteY23" fmla="*/ 68690 h 315654"/>
                  <a:gd name="connsiteX24" fmla="*/ 194109 w 601163"/>
                  <a:gd name="connsiteY24" fmla="*/ 29338 h 315654"/>
                  <a:gd name="connsiteX25" fmla="*/ 251272 w 601163"/>
                  <a:gd name="connsiteY25" fmla="*/ 36926 h 315654"/>
                  <a:gd name="connsiteX26" fmla="*/ 298577 w 601163"/>
                  <a:gd name="connsiteY26" fmla="*/ 85 h 315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01163" h="315654">
                    <a:moveTo>
                      <a:pt x="298577" y="85"/>
                    </a:moveTo>
                    <a:cubicBezTo>
                      <a:pt x="322227" y="-1342"/>
                      <a:pt x="344151" y="15229"/>
                      <a:pt x="353517" y="41618"/>
                    </a:cubicBezTo>
                    <a:cubicBezTo>
                      <a:pt x="387472" y="26306"/>
                      <a:pt x="425250" y="47835"/>
                      <a:pt x="437260" y="89350"/>
                    </a:cubicBezTo>
                    <a:lnTo>
                      <a:pt x="441886" y="91839"/>
                    </a:lnTo>
                    <a:lnTo>
                      <a:pt x="445567" y="92303"/>
                    </a:lnTo>
                    <a:cubicBezTo>
                      <a:pt x="462149" y="97600"/>
                      <a:pt x="476237" y="111869"/>
                      <a:pt x="483262" y="131660"/>
                    </a:cubicBezTo>
                    <a:cubicBezTo>
                      <a:pt x="517217" y="116349"/>
                      <a:pt x="554995" y="137877"/>
                      <a:pt x="567005" y="179392"/>
                    </a:cubicBezTo>
                    <a:cubicBezTo>
                      <a:pt x="584803" y="180887"/>
                      <a:pt x="599168" y="197655"/>
                      <a:pt x="600974" y="219051"/>
                    </a:cubicBezTo>
                    <a:cubicBezTo>
                      <a:pt x="602285" y="234531"/>
                      <a:pt x="596727" y="249654"/>
                      <a:pt x="586346" y="258839"/>
                    </a:cubicBezTo>
                    <a:cubicBezTo>
                      <a:pt x="597321" y="270388"/>
                      <a:pt x="601614" y="288741"/>
                      <a:pt x="597272" y="305555"/>
                    </a:cubicBezTo>
                    <a:lnTo>
                      <a:pt x="591060" y="315654"/>
                    </a:lnTo>
                    <a:lnTo>
                      <a:pt x="26144" y="315654"/>
                    </a:lnTo>
                    <a:lnTo>
                      <a:pt x="25310" y="311584"/>
                    </a:lnTo>
                    <a:lnTo>
                      <a:pt x="25194" y="311466"/>
                    </a:lnTo>
                    <a:lnTo>
                      <a:pt x="8548" y="294599"/>
                    </a:lnTo>
                    <a:cubicBezTo>
                      <a:pt x="4267" y="287459"/>
                      <a:pt x="1423" y="279058"/>
                      <a:pt x="410" y="270053"/>
                    </a:cubicBezTo>
                    <a:cubicBezTo>
                      <a:pt x="-1064" y="256979"/>
                      <a:pt x="1457" y="243715"/>
                      <a:pt x="7502" y="232766"/>
                    </a:cubicBezTo>
                    <a:cubicBezTo>
                      <a:pt x="-396" y="214070"/>
                      <a:pt x="-797" y="192071"/>
                      <a:pt x="6407" y="173041"/>
                    </a:cubicBezTo>
                    <a:cubicBezTo>
                      <a:pt x="15983" y="147740"/>
                      <a:pt x="37298" y="132008"/>
                      <a:pt x="60338" y="133234"/>
                    </a:cubicBezTo>
                    <a:cubicBezTo>
                      <a:pt x="62975" y="116683"/>
                      <a:pt x="71417" y="102337"/>
                      <a:pt x="83477" y="93881"/>
                    </a:cubicBezTo>
                    <a:cubicBezTo>
                      <a:pt x="92640" y="87456"/>
                      <a:pt x="103012" y="85014"/>
                      <a:pt x="113054" y="86347"/>
                    </a:cubicBezTo>
                    <a:lnTo>
                      <a:pt x="127491" y="94260"/>
                    </a:lnTo>
                    <a:lnTo>
                      <a:pt x="138954" y="78646"/>
                    </a:lnTo>
                    <a:cubicBezTo>
                      <a:pt x="148360" y="71704"/>
                      <a:pt x="159449" y="68077"/>
                      <a:pt x="170969" y="68690"/>
                    </a:cubicBezTo>
                    <a:cubicBezTo>
                      <a:pt x="173607" y="52140"/>
                      <a:pt x="182048" y="37794"/>
                      <a:pt x="194109" y="29338"/>
                    </a:cubicBezTo>
                    <a:cubicBezTo>
                      <a:pt x="212433" y="16488"/>
                      <a:pt x="235599" y="19567"/>
                      <a:pt x="251272" y="36926"/>
                    </a:cubicBezTo>
                    <a:cubicBezTo>
                      <a:pt x="260498" y="15322"/>
                      <a:pt x="278508" y="1296"/>
                      <a:pt x="298577" y="85"/>
                    </a:cubicBezTo>
                    <a:close/>
                  </a:path>
                </a:pathLst>
              </a:custGeom>
              <a:pattFill prst="smConfetti">
                <a:fgClr>
                  <a:srgbClr val="00CC00"/>
                </a:fgClr>
                <a:bgClr>
                  <a:srgbClr val="339933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77" name="楕円 876">
                <a:extLst>
                  <a:ext uri="{FF2B5EF4-FFF2-40B4-BE49-F238E27FC236}">
                    <a16:creationId xmlns:a16="http://schemas.microsoft.com/office/drawing/2014/main" id="{8CF0D440-F1BE-463A-B485-290DD25BAEAE}"/>
                  </a:ext>
                </a:extLst>
              </p:cNvPr>
              <p:cNvSpPr/>
              <p:nvPr/>
            </p:nvSpPr>
            <p:spPr bwMode="auto">
              <a:xfrm>
                <a:off x="2317466" y="3431856"/>
                <a:ext cx="1538595" cy="681824"/>
              </a:xfrm>
              <a:prstGeom prst="ellipse">
                <a:avLst/>
              </a:prstGeom>
              <a:solidFill>
                <a:srgbClr val="00B0F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8" name="フリーフォーム: 図形 877">
                <a:extLst>
                  <a:ext uri="{FF2B5EF4-FFF2-40B4-BE49-F238E27FC236}">
                    <a16:creationId xmlns:a16="http://schemas.microsoft.com/office/drawing/2014/main" id="{2B297454-3EA9-4E8B-B526-14936FEA6644}"/>
                  </a:ext>
                </a:extLst>
              </p:cNvPr>
              <p:cNvSpPr/>
              <p:nvPr/>
            </p:nvSpPr>
            <p:spPr bwMode="auto">
              <a:xfrm>
                <a:off x="2188589" y="3567521"/>
                <a:ext cx="1771639" cy="626500"/>
              </a:xfrm>
              <a:custGeom>
                <a:avLst/>
                <a:gdLst>
                  <a:gd name="connsiteX0" fmla="*/ 1649949 w 1771639"/>
                  <a:gd name="connsiteY0" fmla="*/ 0 h 626500"/>
                  <a:gd name="connsiteX1" fmla="*/ 1771639 w 1771639"/>
                  <a:gd name="connsiteY1" fmla="*/ 160716 h 626500"/>
                  <a:gd name="connsiteX2" fmla="*/ 1695474 w 1771639"/>
                  <a:gd name="connsiteY2" fmla="*/ 203577 h 626500"/>
                  <a:gd name="connsiteX3" fmla="*/ 1688429 w 1771639"/>
                  <a:gd name="connsiteY3" fmla="*/ 204107 h 626500"/>
                  <a:gd name="connsiteX4" fmla="*/ 1727709 w 1771639"/>
                  <a:gd name="connsiteY4" fmla="*/ 245611 h 626500"/>
                  <a:gd name="connsiteX5" fmla="*/ 1769517 w 1771639"/>
                  <a:gd name="connsiteY5" fmla="*/ 334640 h 626500"/>
                  <a:gd name="connsiteX6" fmla="*/ 1620627 w 1771639"/>
                  <a:gd name="connsiteY6" fmla="*/ 380658 h 626500"/>
                  <a:gd name="connsiteX7" fmla="*/ 1579154 w 1771639"/>
                  <a:gd name="connsiteY7" fmla="*/ 376650 h 626500"/>
                  <a:gd name="connsiteX8" fmla="*/ 1597096 w 1771639"/>
                  <a:gd name="connsiteY8" fmla="*/ 404482 h 626500"/>
                  <a:gd name="connsiteX9" fmla="*/ 1609078 w 1771639"/>
                  <a:gd name="connsiteY9" fmla="*/ 438529 h 626500"/>
                  <a:gd name="connsiteX10" fmla="*/ 1448901 w 1771639"/>
                  <a:gd name="connsiteY10" fmla="*/ 482583 h 626500"/>
                  <a:gd name="connsiteX11" fmla="*/ 1379224 w 1771639"/>
                  <a:gd name="connsiteY11" fmla="*/ 476592 h 626500"/>
                  <a:gd name="connsiteX12" fmla="*/ 1421231 w 1771639"/>
                  <a:gd name="connsiteY12" fmla="*/ 528102 h 626500"/>
                  <a:gd name="connsiteX13" fmla="*/ 1439772 w 1771639"/>
                  <a:gd name="connsiteY13" fmla="*/ 569750 h 626500"/>
                  <a:gd name="connsiteX14" fmla="*/ 1191917 w 1771639"/>
                  <a:gd name="connsiteY14" fmla="*/ 623638 h 626500"/>
                  <a:gd name="connsiteX15" fmla="*/ 1016283 w 1771639"/>
                  <a:gd name="connsiteY15" fmla="*/ 611699 h 626500"/>
                  <a:gd name="connsiteX16" fmla="*/ 998186 w 1771639"/>
                  <a:gd name="connsiteY16" fmla="*/ 606032 h 626500"/>
                  <a:gd name="connsiteX17" fmla="*/ 965087 w 1771639"/>
                  <a:gd name="connsiteY17" fmla="*/ 614567 h 626500"/>
                  <a:gd name="connsiteX18" fmla="*/ 799403 w 1771639"/>
                  <a:gd name="connsiteY18" fmla="*/ 626500 h 626500"/>
                  <a:gd name="connsiteX19" fmla="*/ 565091 w 1771639"/>
                  <a:gd name="connsiteY19" fmla="*/ 585759 h 626500"/>
                  <a:gd name="connsiteX20" fmla="*/ 570195 w 1771639"/>
                  <a:gd name="connsiteY20" fmla="*/ 571505 h 626500"/>
                  <a:gd name="connsiteX21" fmla="*/ 562941 w 1771639"/>
                  <a:gd name="connsiteY21" fmla="*/ 572687 h 626500"/>
                  <a:gd name="connsiteX22" fmla="*/ 497745 w 1771639"/>
                  <a:gd name="connsiteY22" fmla="*/ 575869 h 626500"/>
                  <a:gd name="connsiteX23" fmla="*/ 330251 w 1771639"/>
                  <a:gd name="connsiteY23" fmla="*/ 535375 h 626500"/>
                  <a:gd name="connsiteX24" fmla="*/ 344332 w 1771639"/>
                  <a:gd name="connsiteY24" fmla="*/ 500829 h 626500"/>
                  <a:gd name="connsiteX25" fmla="*/ 358485 w 1771639"/>
                  <a:gd name="connsiteY25" fmla="*/ 483094 h 626500"/>
                  <a:gd name="connsiteX26" fmla="*/ 314498 w 1771639"/>
                  <a:gd name="connsiteY26" fmla="*/ 485666 h 626500"/>
                  <a:gd name="connsiteX27" fmla="*/ 157052 w 1771639"/>
                  <a:gd name="connsiteY27" fmla="*/ 440060 h 626500"/>
                  <a:gd name="connsiteX28" fmla="*/ 170288 w 1771639"/>
                  <a:gd name="connsiteY28" fmla="*/ 401154 h 626500"/>
                  <a:gd name="connsiteX29" fmla="*/ 189195 w 1771639"/>
                  <a:gd name="connsiteY29" fmla="*/ 372769 h 626500"/>
                  <a:gd name="connsiteX30" fmla="*/ 172284 w 1771639"/>
                  <a:gd name="connsiteY30" fmla="*/ 374042 h 626500"/>
                  <a:gd name="connsiteX31" fmla="*/ 47577 w 1771639"/>
                  <a:gd name="connsiteY31" fmla="*/ 327526 h 626500"/>
                  <a:gd name="connsiteX32" fmla="*/ 85800 w 1771639"/>
                  <a:gd name="connsiteY32" fmla="*/ 234216 h 626500"/>
                  <a:gd name="connsiteX33" fmla="*/ 90247 w 1771639"/>
                  <a:gd name="connsiteY33" fmla="*/ 229046 h 626500"/>
                  <a:gd name="connsiteX34" fmla="*/ 83772 w 1771639"/>
                  <a:gd name="connsiteY34" fmla="*/ 228798 h 626500"/>
                  <a:gd name="connsiteX35" fmla="*/ 4 w 1771639"/>
                  <a:gd name="connsiteY35" fmla="*/ 191414 h 626500"/>
                  <a:gd name="connsiteX36" fmla="*/ 140606 w 1771639"/>
                  <a:gd name="connsiteY36" fmla="*/ 55186 h 626500"/>
                  <a:gd name="connsiteX37" fmla="*/ 274568 w 1771639"/>
                  <a:gd name="connsiteY37" fmla="*/ 191414 h 626500"/>
                  <a:gd name="connsiteX38" fmla="*/ 263780 w 1771639"/>
                  <a:gd name="connsiteY38" fmla="*/ 206761 h 626500"/>
                  <a:gd name="connsiteX39" fmla="*/ 244336 w 1771639"/>
                  <a:gd name="connsiteY39" fmla="*/ 215044 h 626500"/>
                  <a:gd name="connsiteX40" fmla="*/ 261973 w 1771639"/>
                  <a:gd name="connsiteY40" fmla="*/ 237535 h 626500"/>
                  <a:gd name="connsiteX41" fmla="*/ 286001 w 1771639"/>
                  <a:gd name="connsiteY41" fmla="*/ 288082 h 626500"/>
                  <a:gd name="connsiteX42" fmla="*/ 286438 w 1771639"/>
                  <a:gd name="connsiteY42" fmla="*/ 287871 h 626500"/>
                  <a:gd name="connsiteX43" fmla="*/ 318306 w 1771639"/>
                  <a:gd name="connsiteY43" fmla="*/ 282489 h 626500"/>
                  <a:gd name="connsiteX44" fmla="*/ 427733 w 1771639"/>
                  <a:gd name="connsiteY44" fmla="*/ 351830 h 626500"/>
                  <a:gd name="connsiteX45" fmla="*/ 459453 w 1771639"/>
                  <a:gd name="connsiteY45" fmla="*/ 403651 h 626500"/>
                  <a:gd name="connsiteX46" fmla="*/ 467894 w 1771639"/>
                  <a:gd name="connsiteY46" fmla="*/ 400242 h 626500"/>
                  <a:gd name="connsiteX47" fmla="*/ 501797 w 1771639"/>
                  <a:gd name="connsiteY47" fmla="*/ 395463 h 626500"/>
                  <a:gd name="connsiteX48" fmla="*/ 618207 w 1771639"/>
                  <a:gd name="connsiteY48" fmla="*/ 457032 h 626500"/>
                  <a:gd name="connsiteX49" fmla="*/ 648192 w 1771639"/>
                  <a:gd name="connsiteY49" fmla="*/ 497918 h 626500"/>
                  <a:gd name="connsiteX50" fmla="*/ 713113 w 1771639"/>
                  <a:gd name="connsiteY50" fmla="*/ 462736 h 626500"/>
                  <a:gd name="connsiteX51" fmla="*/ 805071 w 1771639"/>
                  <a:gd name="connsiteY51" fmla="*/ 444996 h 626500"/>
                  <a:gd name="connsiteX52" fmla="*/ 967920 w 1771639"/>
                  <a:gd name="connsiteY52" fmla="*/ 506940 h 626500"/>
                  <a:gd name="connsiteX53" fmla="*/ 974294 w 1771639"/>
                  <a:gd name="connsiteY53" fmla="*/ 513190 h 626500"/>
                  <a:gd name="connsiteX54" fmla="*/ 1020030 w 1771639"/>
                  <a:gd name="connsiteY54" fmla="*/ 461651 h 626500"/>
                  <a:gd name="connsiteX55" fmla="*/ 1197912 w 1771639"/>
                  <a:gd name="connsiteY55" fmla="*/ 383561 h 626500"/>
                  <a:gd name="connsiteX56" fmla="*/ 1293452 w 1771639"/>
                  <a:gd name="connsiteY56" fmla="*/ 408468 h 626500"/>
                  <a:gd name="connsiteX57" fmla="*/ 1297572 w 1771639"/>
                  <a:gd name="connsiteY57" fmla="*/ 411087 h 626500"/>
                  <a:gd name="connsiteX58" fmla="*/ 1302189 w 1771639"/>
                  <a:gd name="connsiteY58" fmla="*/ 400947 h 626500"/>
                  <a:gd name="connsiteX59" fmla="*/ 1452775 w 1771639"/>
                  <a:gd name="connsiteY59" fmla="*/ 286319 h 626500"/>
                  <a:gd name="connsiteX60" fmla="*/ 1484890 w 1771639"/>
                  <a:gd name="connsiteY60" fmla="*/ 291862 h 626500"/>
                  <a:gd name="connsiteX61" fmla="*/ 1486080 w 1771639"/>
                  <a:gd name="connsiteY61" fmla="*/ 292457 h 626500"/>
                  <a:gd name="connsiteX62" fmla="*/ 1517372 w 1771639"/>
                  <a:gd name="connsiteY62" fmla="*/ 242329 h 626500"/>
                  <a:gd name="connsiteX63" fmla="*/ 1563863 w 1771639"/>
                  <a:gd name="connsiteY63" fmla="*/ 197544 h 626500"/>
                  <a:gd name="connsiteX64" fmla="*/ 1558564 w 1771639"/>
                  <a:gd name="connsiteY64" fmla="*/ 196926 h 626500"/>
                  <a:gd name="connsiteX65" fmla="*/ 1522226 w 1771639"/>
                  <a:gd name="connsiteY65" fmla="*/ 160716 h 626500"/>
                  <a:gd name="connsiteX66" fmla="*/ 1649949 w 1771639"/>
                  <a:gd name="connsiteY66" fmla="*/ 0 h 626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</a:cxnLst>
                <a:rect l="l" t="t" r="r" b="b"/>
                <a:pathLst>
                  <a:path w="1771639" h="626500">
                    <a:moveTo>
                      <a:pt x="1649949" y="0"/>
                    </a:moveTo>
                    <a:cubicBezTo>
                      <a:pt x="1718823" y="0"/>
                      <a:pt x="1771639" y="135026"/>
                      <a:pt x="1771639" y="160716"/>
                    </a:cubicBezTo>
                    <a:cubicBezTo>
                      <a:pt x="1771639" y="179984"/>
                      <a:pt x="1740233" y="196515"/>
                      <a:pt x="1695474" y="203577"/>
                    </a:cubicBezTo>
                    <a:lnTo>
                      <a:pt x="1688429" y="204107"/>
                    </a:lnTo>
                    <a:lnTo>
                      <a:pt x="1727709" y="245611"/>
                    </a:lnTo>
                    <a:cubicBezTo>
                      <a:pt x="1753752" y="282184"/>
                      <a:pt x="1769517" y="321933"/>
                      <a:pt x="1769517" y="334640"/>
                    </a:cubicBezTo>
                    <a:cubicBezTo>
                      <a:pt x="1769517" y="360055"/>
                      <a:pt x="1702857" y="380658"/>
                      <a:pt x="1620627" y="380658"/>
                    </a:cubicBezTo>
                    <a:lnTo>
                      <a:pt x="1579154" y="376650"/>
                    </a:lnTo>
                    <a:lnTo>
                      <a:pt x="1597096" y="404482"/>
                    </a:lnTo>
                    <a:cubicBezTo>
                      <a:pt x="1604838" y="419892"/>
                      <a:pt x="1609078" y="432447"/>
                      <a:pt x="1609078" y="438529"/>
                    </a:cubicBezTo>
                    <a:cubicBezTo>
                      <a:pt x="1609078" y="462859"/>
                      <a:pt x="1537364" y="482583"/>
                      <a:pt x="1448901" y="482583"/>
                    </a:cubicBezTo>
                    <a:lnTo>
                      <a:pt x="1379224" y="476592"/>
                    </a:lnTo>
                    <a:lnTo>
                      <a:pt x="1421231" y="528102"/>
                    </a:lnTo>
                    <a:cubicBezTo>
                      <a:pt x="1433211" y="546952"/>
                      <a:pt x="1439772" y="562309"/>
                      <a:pt x="1439772" y="569750"/>
                    </a:cubicBezTo>
                    <a:cubicBezTo>
                      <a:pt x="1439772" y="599511"/>
                      <a:pt x="1328804" y="623638"/>
                      <a:pt x="1191917" y="623638"/>
                    </a:cubicBezTo>
                    <a:cubicBezTo>
                      <a:pt x="1123474" y="623638"/>
                      <a:pt x="1061261" y="620169"/>
                      <a:pt x="1016283" y="611699"/>
                    </a:cubicBezTo>
                    <a:lnTo>
                      <a:pt x="998186" y="606032"/>
                    </a:lnTo>
                    <a:lnTo>
                      <a:pt x="965087" y="614567"/>
                    </a:lnTo>
                    <a:cubicBezTo>
                      <a:pt x="922685" y="621940"/>
                      <a:pt x="864107" y="626500"/>
                      <a:pt x="799403" y="626500"/>
                    </a:cubicBezTo>
                    <a:cubicBezTo>
                      <a:pt x="669996" y="626500"/>
                      <a:pt x="564146" y="616010"/>
                      <a:pt x="565091" y="585759"/>
                    </a:cubicBezTo>
                    <a:lnTo>
                      <a:pt x="570195" y="571505"/>
                    </a:lnTo>
                    <a:lnTo>
                      <a:pt x="562941" y="572687"/>
                    </a:lnTo>
                    <a:cubicBezTo>
                      <a:pt x="542903" y="574736"/>
                      <a:pt x="520871" y="575869"/>
                      <a:pt x="497745" y="575869"/>
                    </a:cubicBezTo>
                    <a:cubicBezTo>
                      <a:pt x="405241" y="575869"/>
                      <a:pt x="329576" y="565442"/>
                      <a:pt x="330251" y="535375"/>
                    </a:cubicBezTo>
                    <a:cubicBezTo>
                      <a:pt x="330420" y="527858"/>
                      <a:pt x="335445" y="515355"/>
                      <a:pt x="344332" y="500829"/>
                    </a:cubicBezTo>
                    <a:lnTo>
                      <a:pt x="358485" y="483094"/>
                    </a:lnTo>
                    <a:lnTo>
                      <a:pt x="314498" y="485666"/>
                    </a:lnTo>
                    <a:cubicBezTo>
                      <a:pt x="227543" y="485666"/>
                      <a:pt x="156417" y="473923"/>
                      <a:pt x="157052" y="440060"/>
                    </a:cubicBezTo>
                    <a:cubicBezTo>
                      <a:pt x="157211" y="431595"/>
                      <a:pt x="161934" y="417514"/>
                      <a:pt x="170288" y="401154"/>
                    </a:cubicBezTo>
                    <a:lnTo>
                      <a:pt x="189195" y="372769"/>
                    </a:lnTo>
                    <a:lnTo>
                      <a:pt x="172284" y="374042"/>
                    </a:lnTo>
                    <a:cubicBezTo>
                      <a:pt x="103410" y="374042"/>
                      <a:pt x="47075" y="362065"/>
                      <a:pt x="47577" y="327526"/>
                    </a:cubicBezTo>
                    <a:cubicBezTo>
                      <a:pt x="47829" y="310257"/>
                      <a:pt x="62541" y="270078"/>
                      <a:pt x="85800" y="234216"/>
                    </a:cubicBezTo>
                    <a:lnTo>
                      <a:pt x="90247" y="229046"/>
                    </a:lnTo>
                    <a:lnTo>
                      <a:pt x="83772" y="228798"/>
                    </a:lnTo>
                    <a:cubicBezTo>
                      <a:pt x="34369" y="224571"/>
                      <a:pt x="-412" y="213371"/>
                      <a:pt x="4" y="191414"/>
                    </a:cubicBezTo>
                    <a:cubicBezTo>
                      <a:pt x="557" y="162138"/>
                      <a:pt x="64788" y="55186"/>
                      <a:pt x="140606" y="55186"/>
                    </a:cubicBezTo>
                    <a:cubicBezTo>
                      <a:pt x="216425" y="55186"/>
                      <a:pt x="274568" y="169638"/>
                      <a:pt x="274568" y="191414"/>
                    </a:cubicBezTo>
                    <a:cubicBezTo>
                      <a:pt x="274568" y="196858"/>
                      <a:pt x="270727" y="202044"/>
                      <a:pt x="263780" y="206761"/>
                    </a:cubicBezTo>
                    <a:lnTo>
                      <a:pt x="244336" y="215044"/>
                    </a:lnTo>
                    <a:lnTo>
                      <a:pt x="261973" y="237535"/>
                    </a:lnTo>
                    <a:lnTo>
                      <a:pt x="286001" y="288082"/>
                    </a:lnTo>
                    <a:lnTo>
                      <a:pt x="286438" y="287871"/>
                    </a:lnTo>
                    <a:cubicBezTo>
                      <a:pt x="296775" y="284422"/>
                      <a:pt x="307437" y="282489"/>
                      <a:pt x="318306" y="282489"/>
                    </a:cubicBezTo>
                    <a:cubicBezTo>
                      <a:pt x="361783" y="282489"/>
                      <a:pt x="400193" y="315585"/>
                      <a:pt x="427733" y="351830"/>
                    </a:cubicBezTo>
                    <a:lnTo>
                      <a:pt x="459453" y="403651"/>
                    </a:lnTo>
                    <a:lnTo>
                      <a:pt x="467894" y="400242"/>
                    </a:lnTo>
                    <a:cubicBezTo>
                      <a:pt x="478891" y="397180"/>
                      <a:pt x="490234" y="395463"/>
                      <a:pt x="501797" y="395463"/>
                    </a:cubicBezTo>
                    <a:cubicBezTo>
                      <a:pt x="548049" y="395463"/>
                      <a:pt x="588909" y="424850"/>
                      <a:pt x="618207" y="457032"/>
                    </a:cubicBezTo>
                    <a:lnTo>
                      <a:pt x="648192" y="497918"/>
                    </a:lnTo>
                    <a:lnTo>
                      <a:pt x="713113" y="462736"/>
                    </a:lnTo>
                    <a:cubicBezTo>
                      <a:pt x="741603" y="451903"/>
                      <a:pt x="772719" y="444996"/>
                      <a:pt x="805071" y="444996"/>
                    </a:cubicBezTo>
                    <a:cubicBezTo>
                      <a:pt x="869774" y="444996"/>
                      <a:pt x="926935" y="474562"/>
                      <a:pt x="967920" y="506940"/>
                    </a:cubicBezTo>
                    <a:lnTo>
                      <a:pt x="974294" y="513190"/>
                    </a:lnTo>
                    <a:lnTo>
                      <a:pt x="1020030" y="461651"/>
                    </a:lnTo>
                    <a:cubicBezTo>
                      <a:pt x="1066256" y="420105"/>
                      <a:pt x="1129469" y="383561"/>
                      <a:pt x="1197912" y="383561"/>
                    </a:cubicBezTo>
                    <a:cubicBezTo>
                      <a:pt x="1232134" y="383561"/>
                      <a:pt x="1264361" y="393338"/>
                      <a:pt x="1293452" y="408468"/>
                    </a:cubicBezTo>
                    <a:lnTo>
                      <a:pt x="1297572" y="411087"/>
                    </a:lnTo>
                    <a:lnTo>
                      <a:pt x="1302189" y="400947"/>
                    </a:lnTo>
                    <a:cubicBezTo>
                      <a:pt x="1327686" y="353538"/>
                      <a:pt x="1386428" y="286319"/>
                      <a:pt x="1452775" y="286319"/>
                    </a:cubicBezTo>
                    <a:cubicBezTo>
                      <a:pt x="1463833" y="286319"/>
                      <a:pt x="1474569" y="288317"/>
                      <a:pt x="1484890" y="291862"/>
                    </a:cubicBezTo>
                    <a:lnTo>
                      <a:pt x="1486080" y="292457"/>
                    </a:lnTo>
                    <a:lnTo>
                      <a:pt x="1517372" y="242329"/>
                    </a:lnTo>
                    <a:lnTo>
                      <a:pt x="1563863" y="197544"/>
                    </a:lnTo>
                    <a:lnTo>
                      <a:pt x="1558564" y="196926"/>
                    </a:lnTo>
                    <a:cubicBezTo>
                      <a:pt x="1535933" y="189615"/>
                      <a:pt x="1521975" y="177986"/>
                      <a:pt x="1522226" y="160716"/>
                    </a:cubicBezTo>
                    <a:cubicBezTo>
                      <a:pt x="1522729" y="126178"/>
                      <a:pt x="1581076" y="0"/>
                      <a:pt x="164994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9" name="フリーフォーム: 図形 878">
                <a:extLst>
                  <a:ext uri="{FF2B5EF4-FFF2-40B4-BE49-F238E27FC236}">
                    <a16:creationId xmlns:a16="http://schemas.microsoft.com/office/drawing/2014/main" id="{6AFC78F7-67EA-4CB9-9626-B412465CBA9A}"/>
                  </a:ext>
                </a:extLst>
              </p:cNvPr>
              <p:cNvSpPr/>
              <p:nvPr/>
            </p:nvSpPr>
            <p:spPr bwMode="auto">
              <a:xfrm>
                <a:off x="2309918" y="3316104"/>
                <a:ext cx="1537754" cy="356673"/>
              </a:xfrm>
              <a:custGeom>
                <a:avLst/>
                <a:gdLst>
                  <a:gd name="connsiteX0" fmla="*/ 753391 w 1537754"/>
                  <a:gd name="connsiteY0" fmla="*/ 0 h 356673"/>
                  <a:gd name="connsiteX1" fmla="*/ 866504 w 1537754"/>
                  <a:gd name="connsiteY1" fmla="*/ 62421 h 356673"/>
                  <a:gd name="connsiteX2" fmla="*/ 883755 w 1537754"/>
                  <a:gd name="connsiteY2" fmla="*/ 86964 h 356673"/>
                  <a:gd name="connsiteX3" fmla="*/ 884974 w 1537754"/>
                  <a:gd name="connsiteY3" fmla="*/ 85354 h 356673"/>
                  <a:gd name="connsiteX4" fmla="*/ 1004684 w 1537754"/>
                  <a:gd name="connsiteY4" fmla="*/ 23766 h 356673"/>
                  <a:gd name="connsiteX5" fmla="*/ 1120612 w 1537754"/>
                  <a:gd name="connsiteY5" fmla="*/ 88386 h 356673"/>
                  <a:gd name="connsiteX6" fmla="*/ 1143132 w 1537754"/>
                  <a:gd name="connsiteY6" fmla="*/ 120749 h 356673"/>
                  <a:gd name="connsiteX7" fmla="*/ 1164630 w 1537754"/>
                  <a:gd name="connsiteY7" fmla="*/ 92888 h 356673"/>
                  <a:gd name="connsiteX8" fmla="*/ 1201772 w 1537754"/>
                  <a:gd name="connsiteY8" fmla="*/ 75752 h 356673"/>
                  <a:gd name="connsiteX9" fmla="*/ 1287043 w 1537754"/>
                  <a:gd name="connsiteY9" fmla="*/ 181307 h 356673"/>
                  <a:gd name="connsiteX10" fmla="*/ 1289155 w 1537754"/>
                  <a:gd name="connsiteY10" fmla="*/ 188676 h 356673"/>
                  <a:gd name="connsiteX11" fmla="*/ 1318589 w 1537754"/>
                  <a:gd name="connsiteY11" fmla="*/ 163445 h 356673"/>
                  <a:gd name="connsiteX12" fmla="*/ 1381451 w 1537754"/>
                  <a:gd name="connsiteY12" fmla="*/ 144262 h 356673"/>
                  <a:gd name="connsiteX13" fmla="*/ 1537754 w 1537754"/>
                  <a:gd name="connsiteY13" fmla="*/ 296472 h 356673"/>
                  <a:gd name="connsiteX14" fmla="*/ 1377577 w 1537754"/>
                  <a:gd name="connsiteY14" fmla="*/ 340526 h 356673"/>
                  <a:gd name="connsiteX15" fmla="*/ 1217400 w 1537754"/>
                  <a:gd name="connsiteY15" fmla="*/ 296472 h 356673"/>
                  <a:gd name="connsiteX16" fmla="*/ 1230865 w 1537754"/>
                  <a:gd name="connsiteY16" fmla="*/ 258889 h 356673"/>
                  <a:gd name="connsiteX17" fmla="*/ 1241414 w 1537754"/>
                  <a:gd name="connsiteY17" fmla="*/ 243853 h 356673"/>
                  <a:gd name="connsiteX18" fmla="*/ 1199483 w 1537754"/>
                  <a:gd name="connsiteY18" fmla="*/ 251075 h 356673"/>
                  <a:gd name="connsiteX19" fmla="*/ 1104844 w 1537754"/>
                  <a:gd name="connsiteY19" fmla="*/ 211721 h 356673"/>
                  <a:gd name="connsiteX20" fmla="*/ 1107179 w 1537754"/>
                  <a:gd name="connsiteY20" fmla="*/ 201868 h 356673"/>
                  <a:gd name="connsiteX21" fmla="*/ 1000650 w 1537754"/>
                  <a:gd name="connsiteY21" fmla="*/ 213111 h 356673"/>
                  <a:gd name="connsiteX22" fmla="*/ 846675 w 1537754"/>
                  <a:gd name="connsiteY22" fmla="*/ 190564 h 356673"/>
                  <a:gd name="connsiteX23" fmla="*/ 835943 w 1537754"/>
                  <a:gd name="connsiteY23" fmla="*/ 173866 h 356673"/>
                  <a:gd name="connsiteX24" fmla="*/ 749455 w 1537754"/>
                  <a:gd name="connsiteY24" fmla="*/ 182903 h 356673"/>
                  <a:gd name="connsiteX25" fmla="*/ 650466 w 1537754"/>
                  <a:gd name="connsiteY25" fmla="*/ 175096 h 356673"/>
                  <a:gd name="connsiteX26" fmla="*/ 643081 w 1537754"/>
                  <a:gd name="connsiteY26" fmla="*/ 183519 h 356673"/>
                  <a:gd name="connsiteX27" fmla="*/ 502830 w 1537754"/>
                  <a:gd name="connsiteY27" fmla="*/ 204927 h 356673"/>
                  <a:gd name="connsiteX28" fmla="*/ 431823 w 1537754"/>
                  <a:gd name="connsiteY28" fmla="*/ 199814 h 356673"/>
                  <a:gd name="connsiteX29" fmla="*/ 433855 w 1537754"/>
                  <a:gd name="connsiteY29" fmla="*/ 205425 h 356673"/>
                  <a:gd name="connsiteX30" fmla="*/ 436405 w 1537754"/>
                  <a:gd name="connsiteY30" fmla="*/ 218797 h 356673"/>
                  <a:gd name="connsiteX31" fmla="*/ 304110 w 1537754"/>
                  <a:gd name="connsiteY31" fmla="*/ 262350 h 356673"/>
                  <a:gd name="connsiteX32" fmla="*/ 243777 w 1537754"/>
                  <a:gd name="connsiteY32" fmla="*/ 256140 h 356673"/>
                  <a:gd name="connsiteX33" fmla="*/ 259959 w 1537754"/>
                  <a:gd name="connsiteY33" fmla="*/ 283889 h 356673"/>
                  <a:gd name="connsiteX34" fmla="*/ 270060 w 1537754"/>
                  <a:gd name="connsiteY34" fmla="*/ 315618 h 356673"/>
                  <a:gd name="connsiteX35" fmla="*/ 135032 w 1537754"/>
                  <a:gd name="connsiteY35" fmla="*/ 356673 h 356673"/>
                  <a:gd name="connsiteX36" fmla="*/ 3 w 1537754"/>
                  <a:gd name="connsiteY36" fmla="*/ 315618 h 356673"/>
                  <a:gd name="connsiteX37" fmla="*/ 138298 w 1537754"/>
                  <a:gd name="connsiteY37" fmla="*/ 173770 h 356673"/>
                  <a:gd name="connsiteX38" fmla="*/ 165370 w 1537754"/>
                  <a:gd name="connsiteY38" fmla="*/ 178935 h 356673"/>
                  <a:gd name="connsiteX39" fmla="*/ 180733 w 1537754"/>
                  <a:gd name="connsiteY39" fmla="*/ 187430 h 356673"/>
                  <a:gd name="connsiteX40" fmla="*/ 182936 w 1537754"/>
                  <a:gd name="connsiteY40" fmla="*/ 181641 h 356673"/>
                  <a:gd name="connsiteX41" fmla="*/ 307309 w 1537754"/>
                  <a:gd name="connsiteY41" fmla="*/ 68316 h 356673"/>
                  <a:gd name="connsiteX42" fmla="*/ 358305 w 1537754"/>
                  <a:gd name="connsiteY42" fmla="*/ 88446 h 356673"/>
                  <a:gd name="connsiteX43" fmla="*/ 383152 w 1537754"/>
                  <a:gd name="connsiteY43" fmla="*/ 116412 h 356673"/>
                  <a:gd name="connsiteX44" fmla="*/ 397271 w 1537754"/>
                  <a:gd name="connsiteY44" fmla="*/ 99560 h 356673"/>
                  <a:gd name="connsiteX45" fmla="*/ 506512 w 1537754"/>
                  <a:gd name="connsiteY45" fmla="*/ 48766 h 356673"/>
                  <a:gd name="connsiteX46" fmla="*/ 565185 w 1537754"/>
                  <a:gd name="connsiteY46" fmla="*/ 64967 h 356673"/>
                  <a:gd name="connsiteX47" fmla="*/ 607139 w 1537754"/>
                  <a:gd name="connsiteY47" fmla="*/ 97996 h 356673"/>
                  <a:gd name="connsiteX48" fmla="*/ 636588 w 1537754"/>
                  <a:gd name="connsiteY48" fmla="*/ 59493 h 356673"/>
                  <a:gd name="connsiteX49" fmla="*/ 753391 w 1537754"/>
                  <a:gd name="connsiteY49" fmla="*/ 0 h 3566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1537754" h="356673">
                    <a:moveTo>
                      <a:pt x="753391" y="0"/>
                    </a:moveTo>
                    <a:cubicBezTo>
                      <a:pt x="798333" y="0"/>
                      <a:pt x="838036" y="29794"/>
                      <a:pt x="866504" y="62421"/>
                    </a:cubicBezTo>
                    <a:lnTo>
                      <a:pt x="883755" y="86964"/>
                    </a:lnTo>
                    <a:lnTo>
                      <a:pt x="884974" y="85354"/>
                    </a:lnTo>
                    <a:cubicBezTo>
                      <a:pt x="916084" y="52588"/>
                      <a:pt x="958624" y="23766"/>
                      <a:pt x="1004684" y="23766"/>
                    </a:cubicBezTo>
                    <a:cubicBezTo>
                      <a:pt x="1050745" y="23766"/>
                      <a:pt x="1091436" y="54609"/>
                      <a:pt x="1120612" y="88386"/>
                    </a:cubicBezTo>
                    <a:lnTo>
                      <a:pt x="1143132" y="120749"/>
                    </a:lnTo>
                    <a:lnTo>
                      <a:pt x="1164630" y="92888"/>
                    </a:lnTo>
                    <a:cubicBezTo>
                      <a:pt x="1176137" y="82424"/>
                      <a:pt x="1188705" y="75752"/>
                      <a:pt x="1201772" y="75752"/>
                    </a:cubicBezTo>
                    <a:cubicBezTo>
                      <a:pt x="1240973" y="75752"/>
                      <a:pt x="1273319" y="140009"/>
                      <a:pt x="1287043" y="181307"/>
                    </a:cubicBezTo>
                    <a:lnTo>
                      <a:pt x="1289155" y="188676"/>
                    </a:lnTo>
                    <a:lnTo>
                      <a:pt x="1318589" y="163445"/>
                    </a:lnTo>
                    <a:cubicBezTo>
                      <a:pt x="1338065" y="151731"/>
                      <a:pt x="1359336" y="144262"/>
                      <a:pt x="1381451" y="144262"/>
                    </a:cubicBezTo>
                    <a:cubicBezTo>
                      <a:pt x="1469915" y="144262"/>
                      <a:pt x="1537754" y="272142"/>
                      <a:pt x="1537754" y="296472"/>
                    </a:cubicBezTo>
                    <a:cubicBezTo>
                      <a:pt x="1537754" y="320802"/>
                      <a:pt x="1466040" y="340526"/>
                      <a:pt x="1377577" y="340526"/>
                    </a:cubicBezTo>
                    <a:cubicBezTo>
                      <a:pt x="1289114" y="340526"/>
                      <a:pt x="1216754" y="329182"/>
                      <a:pt x="1217400" y="296472"/>
                    </a:cubicBezTo>
                    <a:cubicBezTo>
                      <a:pt x="1217562" y="288294"/>
                      <a:pt x="1222367" y="274692"/>
                      <a:pt x="1230865" y="258889"/>
                    </a:cubicBezTo>
                    <a:lnTo>
                      <a:pt x="1241414" y="243853"/>
                    </a:lnTo>
                    <a:lnTo>
                      <a:pt x="1199483" y="251075"/>
                    </a:lnTo>
                    <a:cubicBezTo>
                      <a:pt x="1147215" y="251075"/>
                      <a:pt x="1104462" y="240942"/>
                      <a:pt x="1104844" y="211721"/>
                    </a:cubicBezTo>
                    <a:lnTo>
                      <a:pt x="1107179" y="201868"/>
                    </a:lnTo>
                    <a:lnTo>
                      <a:pt x="1000650" y="213111"/>
                    </a:lnTo>
                    <a:cubicBezTo>
                      <a:pt x="931559" y="213111"/>
                      <a:pt x="871902" y="206955"/>
                      <a:pt x="846675" y="190564"/>
                    </a:cubicBezTo>
                    <a:lnTo>
                      <a:pt x="835943" y="173866"/>
                    </a:lnTo>
                    <a:lnTo>
                      <a:pt x="749455" y="182903"/>
                    </a:lnTo>
                    <a:lnTo>
                      <a:pt x="650466" y="175096"/>
                    </a:lnTo>
                    <a:lnTo>
                      <a:pt x="643081" y="183519"/>
                    </a:lnTo>
                    <a:cubicBezTo>
                      <a:pt x="619974" y="196100"/>
                      <a:pt x="565879" y="204927"/>
                      <a:pt x="502830" y="204927"/>
                    </a:cubicBezTo>
                    <a:lnTo>
                      <a:pt x="431823" y="199814"/>
                    </a:lnTo>
                    <a:lnTo>
                      <a:pt x="433855" y="205425"/>
                    </a:lnTo>
                    <a:cubicBezTo>
                      <a:pt x="435529" y="211184"/>
                      <a:pt x="436405" y="215790"/>
                      <a:pt x="436405" y="218797"/>
                    </a:cubicBezTo>
                    <a:cubicBezTo>
                      <a:pt x="436405" y="242850"/>
                      <a:pt x="377174" y="262350"/>
                      <a:pt x="304110" y="262350"/>
                    </a:cubicBezTo>
                    <a:lnTo>
                      <a:pt x="243777" y="256140"/>
                    </a:lnTo>
                    <a:lnTo>
                      <a:pt x="259959" y="283889"/>
                    </a:lnTo>
                    <a:cubicBezTo>
                      <a:pt x="266486" y="298250"/>
                      <a:pt x="270060" y="309950"/>
                      <a:pt x="270060" y="315618"/>
                    </a:cubicBezTo>
                    <a:cubicBezTo>
                      <a:pt x="270060" y="338292"/>
                      <a:pt x="209606" y="356673"/>
                      <a:pt x="135032" y="356673"/>
                    </a:cubicBezTo>
                    <a:cubicBezTo>
                      <a:pt x="60458" y="356673"/>
                      <a:pt x="-541" y="346102"/>
                      <a:pt x="3" y="315618"/>
                    </a:cubicBezTo>
                    <a:cubicBezTo>
                      <a:pt x="548" y="285134"/>
                      <a:pt x="63724" y="173770"/>
                      <a:pt x="138298" y="173770"/>
                    </a:cubicBezTo>
                    <a:cubicBezTo>
                      <a:pt x="147619" y="173770"/>
                      <a:pt x="156669" y="175632"/>
                      <a:pt x="165370" y="178935"/>
                    </a:cubicBezTo>
                    <a:lnTo>
                      <a:pt x="180733" y="187430"/>
                    </a:lnTo>
                    <a:lnTo>
                      <a:pt x="182936" y="181641"/>
                    </a:lnTo>
                    <a:cubicBezTo>
                      <a:pt x="203994" y="134771"/>
                      <a:pt x="252511" y="68316"/>
                      <a:pt x="307309" y="68316"/>
                    </a:cubicBezTo>
                    <a:cubicBezTo>
                      <a:pt x="325576" y="68316"/>
                      <a:pt x="342777" y="76218"/>
                      <a:pt x="358305" y="88446"/>
                    </a:cubicBezTo>
                    <a:lnTo>
                      <a:pt x="383152" y="116412"/>
                    </a:lnTo>
                    <a:lnTo>
                      <a:pt x="397271" y="99560"/>
                    </a:lnTo>
                    <a:cubicBezTo>
                      <a:pt x="425660" y="72537"/>
                      <a:pt x="464480" y="48766"/>
                      <a:pt x="506512" y="48766"/>
                    </a:cubicBezTo>
                    <a:cubicBezTo>
                      <a:pt x="527528" y="48766"/>
                      <a:pt x="547319" y="55125"/>
                      <a:pt x="565185" y="64967"/>
                    </a:cubicBezTo>
                    <a:lnTo>
                      <a:pt x="607139" y="97996"/>
                    </a:lnTo>
                    <a:lnTo>
                      <a:pt x="636588" y="59493"/>
                    </a:lnTo>
                    <a:cubicBezTo>
                      <a:pt x="666942" y="27841"/>
                      <a:pt x="708449" y="0"/>
                      <a:pt x="753391" y="0"/>
                    </a:cubicBezTo>
                    <a:close/>
                  </a:path>
                </a:pathLst>
              </a:custGeom>
              <a:solidFill>
                <a:schemeClr val="tx1">
                  <a:alpha val="70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80" name="グループ化 879">
                <a:extLst>
                  <a:ext uri="{FF2B5EF4-FFF2-40B4-BE49-F238E27FC236}">
                    <a16:creationId xmlns:a16="http://schemas.microsoft.com/office/drawing/2014/main" id="{193B7C8D-3370-4E9A-A047-1545F7637E0C}"/>
                  </a:ext>
                </a:extLst>
              </p:cNvPr>
              <p:cNvGrpSpPr/>
              <p:nvPr/>
            </p:nvGrpSpPr>
            <p:grpSpPr>
              <a:xfrm>
                <a:off x="2309919" y="3290264"/>
                <a:ext cx="1537754" cy="356673"/>
                <a:chOff x="2309919" y="3290264"/>
                <a:chExt cx="1537754" cy="356673"/>
              </a:xfrm>
            </p:grpSpPr>
            <p:sp>
              <p:nvSpPr>
                <p:cNvPr id="891" name="楕円 2">
                  <a:extLst>
                    <a:ext uri="{FF2B5EF4-FFF2-40B4-BE49-F238E27FC236}">
                      <a16:creationId xmlns:a16="http://schemas.microsoft.com/office/drawing/2014/main" id="{164EDCDF-332D-47FC-B83E-DAA1E2668141}"/>
                    </a:ext>
                  </a:extLst>
                </p:cNvPr>
                <p:cNvSpPr/>
                <p:nvPr/>
              </p:nvSpPr>
              <p:spPr bwMode="auto">
                <a:xfrm>
                  <a:off x="2896620" y="3290264"/>
                  <a:ext cx="325503" cy="18290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7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2" name="楕円 2">
                  <a:extLst>
                    <a:ext uri="{FF2B5EF4-FFF2-40B4-BE49-F238E27FC236}">
                      <a16:creationId xmlns:a16="http://schemas.microsoft.com/office/drawing/2014/main" id="{3595CCE7-A7B7-450A-A41C-7A1377CFD375}"/>
                    </a:ext>
                  </a:extLst>
                </p:cNvPr>
                <p:cNvSpPr/>
                <p:nvPr/>
              </p:nvSpPr>
              <p:spPr bwMode="auto">
                <a:xfrm>
                  <a:off x="2660533" y="3339030"/>
                  <a:ext cx="304429" cy="15616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3" name="楕円 2">
                  <a:extLst>
                    <a:ext uri="{FF2B5EF4-FFF2-40B4-BE49-F238E27FC236}">
                      <a16:creationId xmlns:a16="http://schemas.microsoft.com/office/drawing/2014/main" id="{FB83898E-ACD7-4C75-A1FE-F3BF75C730CC}"/>
                    </a:ext>
                  </a:extLst>
                </p:cNvPr>
                <p:cNvSpPr/>
                <p:nvPr/>
              </p:nvSpPr>
              <p:spPr bwMode="auto">
                <a:xfrm>
                  <a:off x="3143765" y="3314030"/>
                  <a:ext cx="333603" cy="189345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4" name="楕円 2">
                  <a:extLst>
                    <a:ext uri="{FF2B5EF4-FFF2-40B4-BE49-F238E27FC236}">
                      <a16:creationId xmlns:a16="http://schemas.microsoft.com/office/drawing/2014/main" id="{7FE81954-FF9D-4922-859D-0B154A73B29C}"/>
                    </a:ext>
                  </a:extLst>
                </p:cNvPr>
                <p:cNvSpPr/>
                <p:nvPr/>
              </p:nvSpPr>
              <p:spPr bwMode="auto">
                <a:xfrm>
                  <a:off x="2481730" y="3358580"/>
                  <a:ext cx="264594" cy="1940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5" name="楕円 2">
                  <a:extLst>
                    <a:ext uri="{FF2B5EF4-FFF2-40B4-BE49-F238E27FC236}">
                      <a16:creationId xmlns:a16="http://schemas.microsoft.com/office/drawing/2014/main" id="{A93DCBA7-D5B7-42DC-9B16-6719E1F28219}"/>
                    </a:ext>
                  </a:extLst>
                </p:cNvPr>
                <p:cNvSpPr/>
                <p:nvPr/>
              </p:nvSpPr>
              <p:spPr bwMode="auto">
                <a:xfrm>
                  <a:off x="2309919" y="3464034"/>
                  <a:ext cx="270060" cy="18290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7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6" name="楕円 2">
                  <a:extLst>
                    <a:ext uri="{FF2B5EF4-FFF2-40B4-BE49-F238E27FC236}">
                      <a16:creationId xmlns:a16="http://schemas.microsoft.com/office/drawing/2014/main" id="{53AE4311-FACE-4733-97A4-1DA8A84024D2}"/>
                    </a:ext>
                  </a:extLst>
                </p:cNvPr>
                <p:cNvSpPr/>
                <p:nvPr/>
              </p:nvSpPr>
              <p:spPr bwMode="auto">
                <a:xfrm>
                  <a:off x="3414760" y="3366016"/>
                  <a:ext cx="189281" cy="1753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7" name="楕円 2">
                  <a:extLst>
                    <a:ext uri="{FF2B5EF4-FFF2-40B4-BE49-F238E27FC236}">
                      <a16:creationId xmlns:a16="http://schemas.microsoft.com/office/drawing/2014/main" id="{95863E0F-8519-41BB-8754-0406B6D12215}"/>
                    </a:ext>
                  </a:extLst>
                </p:cNvPr>
                <p:cNvSpPr/>
                <p:nvPr/>
              </p:nvSpPr>
              <p:spPr bwMode="auto">
                <a:xfrm>
                  <a:off x="3527315" y="3434526"/>
                  <a:ext cx="320358" cy="19626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7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81" name="グループ化 880">
                <a:extLst>
                  <a:ext uri="{FF2B5EF4-FFF2-40B4-BE49-F238E27FC236}">
                    <a16:creationId xmlns:a16="http://schemas.microsoft.com/office/drawing/2014/main" id="{8A3B5399-5E8F-4913-8415-994C2A1630C6}"/>
                  </a:ext>
                </a:extLst>
              </p:cNvPr>
              <p:cNvGrpSpPr/>
              <p:nvPr/>
            </p:nvGrpSpPr>
            <p:grpSpPr>
              <a:xfrm>
                <a:off x="2188589" y="3553020"/>
                <a:ext cx="1771639" cy="626500"/>
                <a:chOff x="2188589" y="3553020"/>
                <a:chExt cx="1771639" cy="626500"/>
              </a:xfrm>
            </p:grpSpPr>
            <p:sp>
              <p:nvSpPr>
                <p:cNvPr id="882" name="楕円 2">
                  <a:extLst>
                    <a:ext uri="{FF2B5EF4-FFF2-40B4-BE49-F238E27FC236}">
                      <a16:creationId xmlns:a16="http://schemas.microsoft.com/office/drawing/2014/main" id="{C6DC32DA-F6A6-43B4-8D37-02A16A4F5E69}"/>
                    </a:ext>
                  </a:extLst>
                </p:cNvPr>
                <p:cNvSpPr/>
                <p:nvPr/>
              </p:nvSpPr>
              <p:spPr bwMode="auto">
                <a:xfrm>
                  <a:off x="2188589" y="3608206"/>
                  <a:ext cx="274568" cy="17565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3" name="楕円 2">
                  <a:extLst>
                    <a:ext uri="{FF2B5EF4-FFF2-40B4-BE49-F238E27FC236}">
                      <a16:creationId xmlns:a16="http://schemas.microsoft.com/office/drawing/2014/main" id="{4B68E5C8-293B-4507-984C-FE952336415D}"/>
                    </a:ext>
                  </a:extLst>
                </p:cNvPr>
                <p:cNvSpPr/>
                <p:nvPr/>
              </p:nvSpPr>
              <p:spPr bwMode="auto">
                <a:xfrm>
                  <a:off x="2236163" y="3719830"/>
                  <a:ext cx="249416" cy="2072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4" name="楕円 2">
                  <a:extLst>
                    <a:ext uri="{FF2B5EF4-FFF2-40B4-BE49-F238E27FC236}">
                      <a16:creationId xmlns:a16="http://schemas.microsoft.com/office/drawing/2014/main" id="{AD1CED14-CFAC-4603-BDE1-04C6FB6F0E01}"/>
                    </a:ext>
                  </a:extLst>
                </p:cNvPr>
                <p:cNvSpPr/>
                <p:nvPr/>
              </p:nvSpPr>
              <p:spPr bwMode="auto">
                <a:xfrm>
                  <a:off x="2345637" y="3835509"/>
                  <a:ext cx="314895" cy="203177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7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5" name="楕円 2">
                  <a:extLst>
                    <a:ext uri="{FF2B5EF4-FFF2-40B4-BE49-F238E27FC236}">
                      <a16:creationId xmlns:a16="http://schemas.microsoft.com/office/drawing/2014/main" id="{44FFA99A-E732-45B3-8DA6-C49833C3B6F0}"/>
                    </a:ext>
                  </a:extLst>
                </p:cNvPr>
                <p:cNvSpPr/>
                <p:nvPr/>
              </p:nvSpPr>
              <p:spPr bwMode="auto">
                <a:xfrm>
                  <a:off x="2518836" y="3948483"/>
                  <a:ext cx="334992" cy="18040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6" name="楕円 2">
                  <a:extLst>
                    <a:ext uri="{FF2B5EF4-FFF2-40B4-BE49-F238E27FC236}">
                      <a16:creationId xmlns:a16="http://schemas.microsoft.com/office/drawing/2014/main" id="{D7635BA9-9E5A-428E-8DDD-3ADD18B40BFC}"/>
                    </a:ext>
                  </a:extLst>
                </p:cNvPr>
                <p:cNvSpPr/>
                <p:nvPr/>
              </p:nvSpPr>
              <p:spPr bwMode="auto">
                <a:xfrm>
                  <a:off x="2753674" y="3998016"/>
                  <a:ext cx="468630" cy="18150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7" name="楕円 2">
                  <a:extLst>
                    <a:ext uri="{FF2B5EF4-FFF2-40B4-BE49-F238E27FC236}">
                      <a16:creationId xmlns:a16="http://schemas.microsoft.com/office/drawing/2014/main" id="{A0A81C1B-8DD5-4F20-83A8-F72B3B50D946}"/>
                    </a:ext>
                  </a:extLst>
                </p:cNvPr>
                <p:cNvSpPr/>
                <p:nvPr/>
              </p:nvSpPr>
              <p:spPr bwMode="auto">
                <a:xfrm>
                  <a:off x="3710812" y="3553020"/>
                  <a:ext cx="249416" cy="2072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8" name="楕円 2">
                  <a:extLst>
                    <a:ext uri="{FF2B5EF4-FFF2-40B4-BE49-F238E27FC236}">
                      <a16:creationId xmlns:a16="http://schemas.microsoft.com/office/drawing/2014/main" id="{DF7FD744-AC0F-490A-A895-256E58EE04DF}"/>
                    </a:ext>
                  </a:extLst>
                </p:cNvPr>
                <p:cNvSpPr/>
                <p:nvPr/>
              </p:nvSpPr>
              <p:spPr bwMode="auto">
                <a:xfrm>
                  <a:off x="3660322" y="3728664"/>
                  <a:ext cx="297784" cy="20501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9" name="楕円 2">
                  <a:extLst>
                    <a:ext uri="{FF2B5EF4-FFF2-40B4-BE49-F238E27FC236}">
                      <a16:creationId xmlns:a16="http://schemas.microsoft.com/office/drawing/2014/main" id="{8E1BB499-804F-4007-A36D-9C7D9AAA6DD2}"/>
                    </a:ext>
                  </a:extLst>
                </p:cNvPr>
                <p:cNvSpPr/>
                <p:nvPr/>
              </p:nvSpPr>
              <p:spPr bwMode="auto">
                <a:xfrm>
                  <a:off x="3477309" y="3839339"/>
                  <a:ext cx="320358" cy="19626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7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0" name="楕円 2">
                  <a:extLst>
                    <a:ext uri="{FF2B5EF4-FFF2-40B4-BE49-F238E27FC236}">
                      <a16:creationId xmlns:a16="http://schemas.microsoft.com/office/drawing/2014/main" id="{6E126180-163B-4CA2-B5C9-34D1FC082E06}"/>
                    </a:ext>
                  </a:extLst>
                </p:cNvPr>
                <p:cNvSpPr/>
                <p:nvPr/>
              </p:nvSpPr>
              <p:spPr bwMode="auto">
                <a:xfrm>
                  <a:off x="3132645" y="3936581"/>
                  <a:ext cx="495716" cy="240077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828" name="グループ化 827">
              <a:extLst>
                <a:ext uri="{FF2B5EF4-FFF2-40B4-BE49-F238E27FC236}">
                  <a16:creationId xmlns:a16="http://schemas.microsoft.com/office/drawing/2014/main" id="{D7A1CB37-CAD8-4614-9E00-FE19BB6B0D5F}"/>
                </a:ext>
              </a:extLst>
            </p:cNvPr>
            <p:cNvGrpSpPr/>
            <p:nvPr/>
          </p:nvGrpSpPr>
          <p:grpSpPr>
            <a:xfrm>
              <a:off x="6849503" y="3364383"/>
              <a:ext cx="563855" cy="374050"/>
              <a:chOff x="2378862" y="3744035"/>
              <a:chExt cx="841590" cy="558293"/>
            </a:xfrm>
          </p:grpSpPr>
          <p:sp>
            <p:nvSpPr>
              <p:cNvPr id="869" name="フリーフォーム: 図形 868">
                <a:extLst>
                  <a:ext uri="{FF2B5EF4-FFF2-40B4-BE49-F238E27FC236}">
                    <a16:creationId xmlns:a16="http://schemas.microsoft.com/office/drawing/2014/main" id="{025F0D5E-EE24-40B1-AC58-2F8097E08DA0}"/>
                  </a:ext>
                </a:extLst>
              </p:cNvPr>
              <p:cNvSpPr/>
              <p:nvPr/>
            </p:nvSpPr>
            <p:spPr bwMode="auto">
              <a:xfrm>
                <a:off x="2644635" y="3744035"/>
                <a:ext cx="575817" cy="558293"/>
              </a:xfrm>
              <a:custGeom>
                <a:avLst/>
                <a:gdLst>
                  <a:gd name="connsiteX0" fmla="*/ 301323 w 575817"/>
                  <a:gd name="connsiteY0" fmla="*/ 0 h 558293"/>
                  <a:gd name="connsiteX1" fmla="*/ 426164 w 575817"/>
                  <a:gd name="connsiteY1" fmla="*/ 0 h 558293"/>
                  <a:gd name="connsiteX2" fmla="*/ 458619 w 575817"/>
                  <a:gd name="connsiteY2" fmla="*/ 129819 h 558293"/>
                  <a:gd name="connsiteX3" fmla="*/ 493826 w 575817"/>
                  <a:gd name="connsiteY3" fmla="*/ 152029 h 558293"/>
                  <a:gd name="connsiteX4" fmla="*/ 568523 w 575817"/>
                  <a:gd name="connsiteY4" fmla="*/ 374782 h 558293"/>
                  <a:gd name="connsiteX5" fmla="*/ 519351 w 575817"/>
                  <a:gd name="connsiteY5" fmla="*/ 558293 h 558293"/>
                  <a:gd name="connsiteX6" fmla="*/ 0 w 575817"/>
                  <a:gd name="connsiteY6" fmla="*/ 558293 h 558293"/>
                  <a:gd name="connsiteX7" fmla="*/ 83962 w 575817"/>
                  <a:gd name="connsiteY7" fmla="*/ 244944 h 558293"/>
                  <a:gd name="connsiteX8" fmla="*/ 229845 w 575817"/>
                  <a:gd name="connsiteY8" fmla="*/ 95860 h 558293"/>
                  <a:gd name="connsiteX9" fmla="*/ 278737 w 575817"/>
                  <a:gd name="connsiteY9" fmla="*/ 90345 h 558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75817" h="558293">
                    <a:moveTo>
                      <a:pt x="301323" y="0"/>
                    </a:moveTo>
                    <a:lnTo>
                      <a:pt x="426164" y="0"/>
                    </a:lnTo>
                    <a:lnTo>
                      <a:pt x="458619" y="129819"/>
                    </a:lnTo>
                    <a:lnTo>
                      <a:pt x="493826" y="152029"/>
                    </a:lnTo>
                    <a:cubicBezTo>
                      <a:pt x="559157" y="202937"/>
                      <a:pt x="591307" y="289748"/>
                      <a:pt x="568523" y="374782"/>
                    </a:cubicBezTo>
                    <a:lnTo>
                      <a:pt x="519351" y="558293"/>
                    </a:lnTo>
                    <a:lnTo>
                      <a:pt x="0" y="558293"/>
                    </a:lnTo>
                    <a:lnTo>
                      <a:pt x="83962" y="244944"/>
                    </a:lnTo>
                    <a:cubicBezTo>
                      <a:pt x="103898" y="170540"/>
                      <a:pt x="160941" y="115987"/>
                      <a:pt x="229845" y="95860"/>
                    </a:cubicBezTo>
                    <a:lnTo>
                      <a:pt x="278737" y="90345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70" name="フリーフォーム: 図形 869">
                <a:extLst>
                  <a:ext uri="{FF2B5EF4-FFF2-40B4-BE49-F238E27FC236}">
                    <a16:creationId xmlns:a16="http://schemas.microsoft.com/office/drawing/2014/main" id="{EAC5D77A-C258-4465-A0D5-99641AF3D67A}"/>
                  </a:ext>
                </a:extLst>
              </p:cNvPr>
              <p:cNvSpPr/>
              <p:nvPr/>
            </p:nvSpPr>
            <p:spPr bwMode="auto">
              <a:xfrm>
                <a:off x="2604643" y="4061771"/>
                <a:ext cx="615241" cy="240557"/>
              </a:xfrm>
              <a:custGeom>
                <a:avLst/>
                <a:gdLst>
                  <a:gd name="connsiteX0" fmla="*/ 96656 w 615241"/>
                  <a:gd name="connsiteY0" fmla="*/ 485 h 240557"/>
                  <a:gd name="connsiteX1" fmla="*/ 116920 w 615241"/>
                  <a:gd name="connsiteY1" fmla="*/ 1755 h 240557"/>
                  <a:gd name="connsiteX2" fmla="*/ 577333 w 615241"/>
                  <a:gd name="connsiteY2" fmla="*/ 125122 h 240557"/>
                  <a:gd name="connsiteX3" fmla="*/ 613487 w 615241"/>
                  <a:gd name="connsiteY3" fmla="*/ 187743 h 240557"/>
                  <a:gd name="connsiteX4" fmla="*/ 599336 w 615241"/>
                  <a:gd name="connsiteY4" fmla="*/ 240557 h 240557"/>
                  <a:gd name="connsiteX5" fmla="*/ 0 w 615241"/>
                  <a:gd name="connsiteY5" fmla="*/ 240557 h 240557"/>
                  <a:gd name="connsiteX6" fmla="*/ 54299 w 615241"/>
                  <a:gd name="connsiteY6" fmla="*/ 37909 h 240557"/>
                  <a:gd name="connsiteX7" fmla="*/ 96656 w 615241"/>
                  <a:gd name="connsiteY7" fmla="*/ 485 h 2405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5241" h="240557">
                    <a:moveTo>
                      <a:pt x="96656" y="485"/>
                    </a:moveTo>
                    <a:cubicBezTo>
                      <a:pt x="103234" y="-431"/>
                      <a:pt x="110101" y="-73"/>
                      <a:pt x="116920" y="1755"/>
                    </a:cubicBezTo>
                    <a:lnTo>
                      <a:pt x="577333" y="125122"/>
                    </a:lnTo>
                    <a:cubicBezTo>
                      <a:pt x="604608" y="132431"/>
                      <a:pt x="620796" y="160468"/>
                      <a:pt x="613487" y="187743"/>
                    </a:cubicBezTo>
                    <a:lnTo>
                      <a:pt x="599336" y="240557"/>
                    </a:lnTo>
                    <a:lnTo>
                      <a:pt x="0" y="240557"/>
                    </a:lnTo>
                    <a:lnTo>
                      <a:pt x="54299" y="37909"/>
                    </a:lnTo>
                    <a:cubicBezTo>
                      <a:pt x="59780" y="17453"/>
                      <a:pt x="76922" y="3233"/>
                      <a:pt x="96656" y="485"/>
                    </a:cubicBez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71" name="フリーフォーム: 図形 870">
                <a:extLst>
                  <a:ext uri="{FF2B5EF4-FFF2-40B4-BE49-F238E27FC236}">
                    <a16:creationId xmlns:a16="http://schemas.microsoft.com/office/drawing/2014/main" id="{0C84156F-37BB-4C92-8E3E-844F9F790362}"/>
                  </a:ext>
                </a:extLst>
              </p:cNvPr>
              <p:cNvSpPr/>
              <p:nvPr/>
            </p:nvSpPr>
            <p:spPr bwMode="auto">
              <a:xfrm>
                <a:off x="2378862" y="3873766"/>
                <a:ext cx="669423" cy="428562"/>
              </a:xfrm>
              <a:custGeom>
                <a:avLst/>
                <a:gdLst>
                  <a:gd name="connsiteX0" fmla="*/ 132489 w 669423"/>
                  <a:gd name="connsiteY0" fmla="*/ 0 h 428562"/>
                  <a:gd name="connsiteX1" fmla="*/ 242572 w 669423"/>
                  <a:gd name="connsiteY1" fmla="*/ 39962 h 428562"/>
                  <a:gd name="connsiteX2" fmla="*/ 247695 w 669423"/>
                  <a:gd name="connsiteY2" fmla="*/ 53861 h 428562"/>
                  <a:gd name="connsiteX3" fmla="*/ 276594 w 669423"/>
                  <a:gd name="connsiteY3" fmla="*/ 103914 h 428562"/>
                  <a:gd name="connsiteX4" fmla="*/ 268226 w 669423"/>
                  <a:gd name="connsiteY4" fmla="*/ 135142 h 428562"/>
                  <a:gd name="connsiteX5" fmla="*/ 268226 w 669423"/>
                  <a:gd name="connsiteY5" fmla="*/ 135141 h 428562"/>
                  <a:gd name="connsiteX6" fmla="*/ 252647 w 669423"/>
                  <a:gd name="connsiteY6" fmla="*/ 137192 h 428562"/>
                  <a:gd name="connsiteX7" fmla="*/ 262306 w 669423"/>
                  <a:gd name="connsiteY7" fmla="*/ 153921 h 428562"/>
                  <a:gd name="connsiteX8" fmla="*/ 253939 w 669423"/>
                  <a:gd name="connsiteY8" fmla="*/ 185148 h 428562"/>
                  <a:gd name="connsiteX9" fmla="*/ 253938 w 669423"/>
                  <a:gd name="connsiteY9" fmla="*/ 185147 h 428562"/>
                  <a:gd name="connsiteX10" fmla="*/ 222711 w 669423"/>
                  <a:gd name="connsiteY10" fmla="*/ 176780 h 428562"/>
                  <a:gd name="connsiteX11" fmla="*/ 190731 w 669423"/>
                  <a:gd name="connsiteY11" fmla="*/ 121388 h 428562"/>
                  <a:gd name="connsiteX12" fmla="*/ 185530 w 669423"/>
                  <a:gd name="connsiteY12" fmla="*/ 123308 h 428562"/>
                  <a:gd name="connsiteX13" fmla="*/ 271657 w 669423"/>
                  <a:gd name="connsiteY13" fmla="*/ 346530 h 428562"/>
                  <a:gd name="connsiteX14" fmla="*/ 529478 w 669423"/>
                  <a:gd name="connsiteY14" fmla="*/ 88712 h 428562"/>
                  <a:gd name="connsiteX15" fmla="*/ 669423 w 669423"/>
                  <a:gd name="connsiteY15" fmla="*/ 228658 h 428562"/>
                  <a:gd name="connsiteX16" fmla="*/ 469522 w 669423"/>
                  <a:gd name="connsiteY16" fmla="*/ 428561 h 428562"/>
                  <a:gd name="connsiteX17" fmla="*/ 123294 w 669423"/>
                  <a:gd name="connsiteY17" fmla="*/ 428562 h 428562"/>
                  <a:gd name="connsiteX18" fmla="*/ 5652 w 669423"/>
                  <a:gd name="connsiteY18" fmla="*/ 123657 h 428562"/>
                  <a:gd name="connsiteX19" fmla="*/ 53768 w 669423"/>
                  <a:gd name="connsiteY19" fmla="*/ 15086 h 428562"/>
                  <a:gd name="connsiteX20" fmla="*/ 63595 w 669423"/>
                  <a:gd name="connsiteY20" fmla="*/ 13409 h 428562"/>
                  <a:gd name="connsiteX21" fmla="*/ 85985 w 669423"/>
                  <a:gd name="connsiteY21" fmla="*/ 5142 h 428562"/>
                  <a:gd name="connsiteX22" fmla="*/ 132489 w 669423"/>
                  <a:gd name="connsiteY22" fmla="*/ 0 h 428562"/>
                  <a:gd name="connsiteX0" fmla="*/ 132489 w 669423"/>
                  <a:gd name="connsiteY0" fmla="*/ 0 h 428562"/>
                  <a:gd name="connsiteX1" fmla="*/ 242572 w 669423"/>
                  <a:gd name="connsiteY1" fmla="*/ 39962 h 428562"/>
                  <a:gd name="connsiteX2" fmla="*/ 247695 w 669423"/>
                  <a:gd name="connsiteY2" fmla="*/ 53861 h 428562"/>
                  <a:gd name="connsiteX3" fmla="*/ 276594 w 669423"/>
                  <a:gd name="connsiteY3" fmla="*/ 103914 h 428562"/>
                  <a:gd name="connsiteX4" fmla="*/ 268226 w 669423"/>
                  <a:gd name="connsiteY4" fmla="*/ 135142 h 428562"/>
                  <a:gd name="connsiteX5" fmla="*/ 268226 w 669423"/>
                  <a:gd name="connsiteY5" fmla="*/ 135141 h 428562"/>
                  <a:gd name="connsiteX6" fmla="*/ 252647 w 669423"/>
                  <a:gd name="connsiteY6" fmla="*/ 137192 h 428562"/>
                  <a:gd name="connsiteX7" fmla="*/ 262306 w 669423"/>
                  <a:gd name="connsiteY7" fmla="*/ 153921 h 428562"/>
                  <a:gd name="connsiteX8" fmla="*/ 253939 w 669423"/>
                  <a:gd name="connsiteY8" fmla="*/ 185148 h 428562"/>
                  <a:gd name="connsiteX9" fmla="*/ 253938 w 669423"/>
                  <a:gd name="connsiteY9" fmla="*/ 185147 h 428562"/>
                  <a:gd name="connsiteX10" fmla="*/ 222711 w 669423"/>
                  <a:gd name="connsiteY10" fmla="*/ 176780 h 428562"/>
                  <a:gd name="connsiteX11" fmla="*/ 190731 w 669423"/>
                  <a:gd name="connsiteY11" fmla="*/ 121388 h 428562"/>
                  <a:gd name="connsiteX12" fmla="*/ 185530 w 669423"/>
                  <a:gd name="connsiteY12" fmla="*/ 123308 h 428562"/>
                  <a:gd name="connsiteX13" fmla="*/ 271657 w 669423"/>
                  <a:gd name="connsiteY13" fmla="*/ 346530 h 428562"/>
                  <a:gd name="connsiteX14" fmla="*/ 529478 w 669423"/>
                  <a:gd name="connsiteY14" fmla="*/ 88712 h 428562"/>
                  <a:gd name="connsiteX15" fmla="*/ 592938 w 669423"/>
                  <a:gd name="connsiteY15" fmla="*/ 157690 h 428562"/>
                  <a:gd name="connsiteX16" fmla="*/ 669423 w 669423"/>
                  <a:gd name="connsiteY16" fmla="*/ 228658 h 428562"/>
                  <a:gd name="connsiteX17" fmla="*/ 469522 w 669423"/>
                  <a:gd name="connsiteY17" fmla="*/ 428561 h 428562"/>
                  <a:gd name="connsiteX18" fmla="*/ 123294 w 669423"/>
                  <a:gd name="connsiteY18" fmla="*/ 428562 h 428562"/>
                  <a:gd name="connsiteX19" fmla="*/ 5652 w 669423"/>
                  <a:gd name="connsiteY19" fmla="*/ 123657 h 428562"/>
                  <a:gd name="connsiteX20" fmla="*/ 53768 w 669423"/>
                  <a:gd name="connsiteY20" fmla="*/ 15086 h 428562"/>
                  <a:gd name="connsiteX21" fmla="*/ 63595 w 669423"/>
                  <a:gd name="connsiteY21" fmla="*/ 13409 h 428562"/>
                  <a:gd name="connsiteX22" fmla="*/ 85985 w 669423"/>
                  <a:gd name="connsiteY22" fmla="*/ 5142 h 428562"/>
                  <a:gd name="connsiteX23" fmla="*/ 132489 w 669423"/>
                  <a:gd name="connsiteY23" fmla="*/ 0 h 428562"/>
                  <a:gd name="connsiteX0" fmla="*/ 592938 w 684378"/>
                  <a:gd name="connsiteY0" fmla="*/ 157690 h 428562"/>
                  <a:gd name="connsiteX1" fmla="*/ 669423 w 684378"/>
                  <a:gd name="connsiteY1" fmla="*/ 228658 h 428562"/>
                  <a:gd name="connsiteX2" fmla="*/ 469522 w 684378"/>
                  <a:gd name="connsiteY2" fmla="*/ 428561 h 428562"/>
                  <a:gd name="connsiteX3" fmla="*/ 123294 w 684378"/>
                  <a:gd name="connsiteY3" fmla="*/ 428562 h 428562"/>
                  <a:gd name="connsiteX4" fmla="*/ 5652 w 684378"/>
                  <a:gd name="connsiteY4" fmla="*/ 123657 h 428562"/>
                  <a:gd name="connsiteX5" fmla="*/ 53768 w 684378"/>
                  <a:gd name="connsiteY5" fmla="*/ 15086 h 428562"/>
                  <a:gd name="connsiteX6" fmla="*/ 63595 w 684378"/>
                  <a:gd name="connsiteY6" fmla="*/ 13409 h 428562"/>
                  <a:gd name="connsiteX7" fmla="*/ 85985 w 684378"/>
                  <a:gd name="connsiteY7" fmla="*/ 5142 h 428562"/>
                  <a:gd name="connsiteX8" fmla="*/ 132489 w 684378"/>
                  <a:gd name="connsiteY8" fmla="*/ 0 h 428562"/>
                  <a:gd name="connsiteX9" fmla="*/ 242572 w 684378"/>
                  <a:gd name="connsiteY9" fmla="*/ 39962 h 428562"/>
                  <a:gd name="connsiteX10" fmla="*/ 247695 w 684378"/>
                  <a:gd name="connsiteY10" fmla="*/ 53861 h 428562"/>
                  <a:gd name="connsiteX11" fmla="*/ 276594 w 684378"/>
                  <a:gd name="connsiteY11" fmla="*/ 103914 h 428562"/>
                  <a:gd name="connsiteX12" fmla="*/ 268226 w 684378"/>
                  <a:gd name="connsiteY12" fmla="*/ 135142 h 428562"/>
                  <a:gd name="connsiteX13" fmla="*/ 268226 w 684378"/>
                  <a:gd name="connsiteY13" fmla="*/ 135141 h 428562"/>
                  <a:gd name="connsiteX14" fmla="*/ 252647 w 684378"/>
                  <a:gd name="connsiteY14" fmla="*/ 137192 h 428562"/>
                  <a:gd name="connsiteX15" fmla="*/ 262306 w 684378"/>
                  <a:gd name="connsiteY15" fmla="*/ 153921 h 428562"/>
                  <a:gd name="connsiteX16" fmla="*/ 253939 w 684378"/>
                  <a:gd name="connsiteY16" fmla="*/ 185148 h 428562"/>
                  <a:gd name="connsiteX17" fmla="*/ 253938 w 684378"/>
                  <a:gd name="connsiteY17" fmla="*/ 185147 h 428562"/>
                  <a:gd name="connsiteX18" fmla="*/ 222711 w 684378"/>
                  <a:gd name="connsiteY18" fmla="*/ 176780 h 428562"/>
                  <a:gd name="connsiteX19" fmla="*/ 190731 w 684378"/>
                  <a:gd name="connsiteY19" fmla="*/ 121388 h 428562"/>
                  <a:gd name="connsiteX20" fmla="*/ 185530 w 684378"/>
                  <a:gd name="connsiteY20" fmla="*/ 123308 h 428562"/>
                  <a:gd name="connsiteX21" fmla="*/ 271657 w 684378"/>
                  <a:gd name="connsiteY21" fmla="*/ 346530 h 428562"/>
                  <a:gd name="connsiteX22" fmla="*/ 529478 w 684378"/>
                  <a:gd name="connsiteY22" fmla="*/ 88712 h 428562"/>
                  <a:gd name="connsiteX23" fmla="*/ 684378 w 684378"/>
                  <a:gd name="connsiteY23" fmla="*/ 249130 h 428562"/>
                  <a:gd name="connsiteX0" fmla="*/ 669423 w 684378"/>
                  <a:gd name="connsiteY0" fmla="*/ 228658 h 428562"/>
                  <a:gd name="connsiteX1" fmla="*/ 469522 w 684378"/>
                  <a:gd name="connsiteY1" fmla="*/ 428561 h 428562"/>
                  <a:gd name="connsiteX2" fmla="*/ 123294 w 684378"/>
                  <a:gd name="connsiteY2" fmla="*/ 428562 h 428562"/>
                  <a:gd name="connsiteX3" fmla="*/ 5652 w 684378"/>
                  <a:gd name="connsiteY3" fmla="*/ 123657 h 428562"/>
                  <a:gd name="connsiteX4" fmla="*/ 53768 w 684378"/>
                  <a:gd name="connsiteY4" fmla="*/ 15086 h 428562"/>
                  <a:gd name="connsiteX5" fmla="*/ 63595 w 684378"/>
                  <a:gd name="connsiteY5" fmla="*/ 13409 h 428562"/>
                  <a:gd name="connsiteX6" fmla="*/ 85985 w 684378"/>
                  <a:gd name="connsiteY6" fmla="*/ 5142 h 428562"/>
                  <a:gd name="connsiteX7" fmla="*/ 132489 w 684378"/>
                  <a:gd name="connsiteY7" fmla="*/ 0 h 428562"/>
                  <a:gd name="connsiteX8" fmla="*/ 242572 w 684378"/>
                  <a:gd name="connsiteY8" fmla="*/ 39962 h 428562"/>
                  <a:gd name="connsiteX9" fmla="*/ 247695 w 684378"/>
                  <a:gd name="connsiteY9" fmla="*/ 53861 h 428562"/>
                  <a:gd name="connsiteX10" fmla="*/ 276594 w 684378"/>
                  <a:gd name="connsiteY10" fmla="*/ 103914 h 428562"/>
                  <a:gd name="connsiteX11" fmla="*/ 268226 w 684378"/>
                  <a:gd name="connsiteY11" fmla="*/ 135142 h 428562"/>
                  <a:gd name="connsiteX12" fmla="*/ 268226 w 684378"/>
                  <a:gd name="connsiteY12" fmla="*/ 135141 h 428562"/>
                  <a:gd name="connsiteX13" fmla="*/ 252647 w 684378"/>
                  <a:gd name="connsiteY13" fmla="*/ 137192 h 428562"/>
                  <a:gd name="connsiteX14" fmla="*/ 262306 w 684378"/>
                  <a:gd name="connsiteY14" fmla="*/ 153921 h 428562"/>
                  <a:gd name="connsiteX15" fmla="*/ 253939 w 684378"/>
                  <a:gd name="connsiteY15" fmla="*/ 185148 h 428562"/>
                  <a:gd name="connsiteX16" fmla="*/ 253938 w 684378"/>
                  <a:gd name="connsiteY16" fmla="*/ 185147 h 428562"/>
                  <a:gd name="connsiteX17" fmla="*/ 222711 w 684378"/>
                  <a:gd name="connsiteY17" fmla="*/ 176780 h 428562"/>
                  <a:gd name="connsiteX18" fmla="*/ 190731 w 684378"/>
                  <a:gd name="connsiteY18" fmla="*/ 121388 h 428562"/>
                  <a:gd name="connsiteX19" fmla="*/ 185530 w 684378"/>
                  <a:gd name="connsiteY19" fmla="*/ 123308 h 428562"/>
                  <a:gd name="connsiteX20" fmla="*/ 271657 w 684378"/>
                  <a:gd name="connsiteY20" fmla="*/ 346530 h 428562"/>
                  <a:gd name="connsiteX21" fmla="*/ 529478 w 684378"/>
                  <a:gd name="connsiteY21" fmla="*/ 88712 h 428562"/>
                  <a:gd name="connsiteX22" fmla="*/ 684378 w 684378"/>
                  <a:gd name="connsiteY22" fmla="*/ 249130 h 428562"/>
                  <a:gd name="connsiteX0" fmla="*/ 669423 w 669423"/>
                  <a:gd name="connsiteY0" fmla="*/ 228658 h 428562"/>
                  <a:gd name="connsiteX1" fmla="*/ 469522 w 669423"/>
                  <a:gd name="connsiteY1" fmla="*/ 428561 h 428562"/>
                  <a:gd name="connsiteX2" fmla="*/ 123294 w 669423"/>
                  <a:gd name="connsiteY2" fmla="*/ 428562 h 428562"/>
                  <a:gd name="connsiteX3" fmla="*/ 5652 w 669423"/>
                  <a:gd name="connsiteY3" fmla="*/ 123657 h 428562"/>
                  <a:gd name="connsiteX4" fmla="*/ 53768 w 669423"/>
                  <a:gd name="connsiteY4" fmla="*/ 15086 h 428562"/>
                  <a:gd name="connsiteX5" fmla="*/ 63595 w 669423"/>
                  <a:gd name="connsiteY5" fmla="*/ 13409 h 428562"/>
                  <a:gd name="connsiteX6" fmla="*/ 85985 w 669423"/>
                  <a:gd name="connsiteY6" fmla="*/ 5142 h 428562"/>
                  <a:gd name="connsiteX7" fmla="*/ 132489 w 669423"/>
                  <a:gd name="connsiteY7" fmla="*/ 0 h 428562"/>
                  <a:gd name="connsiteX8" fmla="*/ 242572 w 669423"/>
                  <a:gd name="connsiteY8" fmla="*/ 39962 h 428562"/>
                  <a:gd name="connsiteX9" fmla="*/ 247695 w 669423"/>
                  <a:gd name="connsiteY9" fmla="*/ 53861 h 428562"/>
                  <a:gd name="connsiteX10" fmla="*/ 276594 w 669423"/>
                  <a:gd name="connsiteY10" fmla="*/ 103914 h 428562"/>
                  <a:gd name="connsiteX11" fmla="*/ 268226 w 669423"/>
                  <a:gd name="connsiteY11" fmla="*/ 135142 h 428562"/>
                  <a:gd name="connsiteX12" fmla="*/ 268226 w 669423"/>
                  <a:gd name="connsiteY12" fmla="*/ 135141 h 428562"/>
                  <a:gd name="connsiteX13" fmla="*/ 252647 w 669423"/>
                  <a:gd name="connsiteY13" fmla="*/ 137192 h 428562"/>
                  <a:gd name="connsiteX14" fmla="*/ 262306 w 669423"/>
                  <a:gd name="connsiteY14" fmla="*/ 153921 h 428562"/>
                  <a:gd name="connsiteX15" fmla="*/ 253939 w 669423"/>
                  <a:gd name="connsiteY15" fmla="*/ 185148 h 428562"/>
                  <a:gd name="connsiteX16" fmla="*/ 253938 w 669423"/>
                  <a:gd name="connsiteY16" fmla="*/ 185147 h 428562"/>
                  <a:gd name="connsiteX17" fmla="*/ 222711 w 669423"/>
                  <a:gd name="connsiteY17" fmla="*/ 176780 h 428562"/>
                  <a:gd name="connsiteX18" fmla="*/ 190731 w 669423"/>
                  <a:gd name="connsiteY18" fmla="*/ 121388 h 428562"/>
                  <a:gd name="connsiteX19" fmla="*/ 185530 w 669423"/>
                  <a:gd name="connsiteY19" fmla="*/ 123308 h 428562"/>
                  <a:gd name="connsiteX20" fmla="*/ 271657 w 669423"/>
                  <a:gd name="connsiteY20" fmla="*/ 346530 h 428562"/>
                  <a:gd name="connsiteX21" fmla="*/ 529478 w 669423"/>
                  <a:gd name="connsiteY21" fmla="*/ 88712 h 428562"/>
                  <a:gd name="connsiteX0" fmla="*/ 669423 w 669423"/>
                  <a:gd name="connsiteY0" fmla="*/ 228658 h 428562"/>
                  <a:gd name="connsiteX1" fmla="*/ 469522 w 669423"/>
                  <a:gd name="connsiteY1" fmla="*/ 428561 h 428562"/>
                  <a:gd name="connsiteX2" fmla="*/ 123294 w 669423"/>
                  <a:gd name="connsiteY2" fmla="*/ 428562 h 428562"/>
                  <a:gd name="connsiteX3" fmla="*/ 5652 w 669423"/>
                  <a:gd name="connsiteY3" fmla="*/ 123657 h 428562"/>
                  <a:gd name="connsiteX4" fmla="*/ 53768 w 669423"/>
                  <a:gd name="connsiteY4" fmla="*/ 15086 h 428562"/>
                  <a:gd name="connsiteX5" fmla="*/ 63595 w 669423"/>
                  <a:gd name="connsiteY5" fmla="*/ 13409 h 428562"/>
                  <a:gd name="connsiteX6" fmla="*/ 85985 w 669423"/>
                  <a:gd name="connsiteY6" fmla="*/ 5142 h 428562"/>
                  <a:gd name="connsiteX7" fmla="*/ 132489 w 669423"/>
                  <a:gd name="connsiteY7" fmla="*/ 0 h 428562"/>
                  <a:gd name="connsiteX8" fmla="*/ 242572 w 669423"/>
                  <a:gd name="connsiteY8" fmla="*/ 39962 h 428562"/>
                  <a:gd name="connsiteX9" fmla="*/ 247695 w 669423"/>
                  <a:gd name="connsiteY9" fmla="*/ 53861 h 428562"/>
                  <a:gd name="connsiteX10" fmla="*/ 276594 w 669423"/>
                  <a:gd name="connsiteY10" fmla="*/ 103914 h 428562"/>
                  <a:gd name="connsiteX11" fmla="*/ 268226 w 669423"/>
                  <a:gd name="connsiteY11" fmla="*/ 135142 h 428562"/>
                  <a:gd name="connsiteX12" fmla="*/ 268226 w 669423"/>
                  <a:gd name="connsiteY12" fmla="*/ 135141 h 428562"/>
                  <a:gd name="connsiteX13" fmla="*/ 252647 w 669423"/>
                  <a:gd name="connsiteY13" fmla="*/ 137192 h 428562"/>
                  <a:gd name="connsiteX14" fmla="*/ 262306 w 669423"/>
                  <a:gd name="connsiteY14" fmla="*/ 153921 h 428562"/>
                  <a:gd name="connsiteX15" fmla="*/ 253939 w 669423"/>
                  <a:gd name="connsiteY15" fmla="*/ 185148 h 428562"/>
                  <a:gd name="connsiteX16" fmla="*/ 253938 w 669423"/>
                  <a:gd name="connsiteY16" fmla="*/ 185147 h 428562"/>
                  <a:gd name="connsiteX17" fmla="*/ 222711 w 669423"/>
                  <a:gd name="connsiteY17" fmla="*/ 176780 h 428562"/>
                  <a:gd name="connsiteX18" fmla="*/ 190731 w 669423"/>
                  <a:gd name="connsiteY18" fmla="*/ 121388 h 428562"/>
                  <a:gd name="connsiteX19" fmla="*/ 149811 w 669423"/>
                  <a:gd name="connsiteY19" fmla="*/ 130451 h 428562"/>
                  <a:gd name="connsiteX20" fmla="*/ 271657 w 669423"/>
                  <a:gd name="connsiteY20" fmla="*/ 346530 h 428562"/>
                  <a:gd name="connsiteX21" fmla="*/ 529478 w 669423"/>
                  <a:gd name="connsiteY21" fmla="*/ 88712 h 428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69423" h="428562">
                    <a:moveTo>
                      <a:pt x="669423" y="228658"/>
                    </a:moveTo>
                    <a:lnTo>
                      <a:pt x="469522" y="428561"/>
                    </a:lnTo>
                    <a:lnTo>
                      <a:pt x="123294" y="428562"/>
                    </a:lnTo>
                    <a:lnTo>
                      <a:pt x="5652" y="123657"/>
                    </a:lnTo>
                    <a:cubicBezTo>
                      <a:pt x="-11043" y="80390"/>
                      <a:pt x="10500" y="31780"/>
                      <a:pt x="53768" y="15086"/>
                    </a:cubicBezTo>
                    <a:lnTo>
                      <a:pt x="63595" y="13409"/>
                    </a:lnTo>
                    <a:lnTo>
                      <a:pt x="85985" y="5142"/>
                    </a:lnTo>
                    <a:cubicBezTo>
                      <a:pt x="100278" y="1831"/>
                      <a:pt x="115993" y="0"/>
                      <a:pt x="132489" y="0"/>
                    </a:cubicBezTo>
                    <a:cubicBezTo>
                      <a:pt x="181977" y="0"/>
                      <a:pt x="224436" y="16478"/>
                      <a:pt x="242572" y="39962"/>
                    </a:cubicBezTo>
                    <a:lnTo>
                      <a:pt x="247695" y="53861"/>
                    </a:lnTo>
                    <a:lnTo>
                      <a:pt x="276594" y="103914"/>
                    </a:lnTo>
                    <a:cubicBezTo>
                      <a:pt x="282906" y="114848"/>
                      <a:pt x="279160" y="128829"/>
                      <a:pt x="268226" y="135142"/>
                    </a:cubicBezTo>
                    <a:lnTo>
                      <a:pt x="268226" y="135141"/>
                    </a:lnTo>
                    <a:lnTo>
                      <a:pt x="252647" y="137192"/>
                    </a:lnTo>
                    <a:lnTo>
                      <a:pt x="262306" y="153921"/>
                    </a:lnTo>
                    <a:cubicBezTo>
                      <a:pt x="268618" y="164854"/>
                      <a:pt x="264872" y="178836"/>
                      <a:pt x="253939" y="185148"/>
                    </a:cubicBezTo>
                    <a:lnTo>
                      <a:pt x="253938" y="185147"/>
                    </a:lnTo>
                    <a:cubicBezTo>
                      <a:pt x="243005" y="191459"/>
                      <a:pt x="229023" y="187713"/>
                      <a:pt x="222711" y="176780"/>
                    </a:cubicBezTo>
                    <a:lnTo>
                      <a:pt x="190731" y="121388"/>
                    </a:lnTo>
                    <a:lnTo>
                      <a:pt x="149811" y="130451"/>
                    </a:lnTo>
                    <a:lnTo>
                      <a:pt x="271657" y="346530"/>
                    </a:lnTo>
                    <a:lnTo>
                      <a:pt x="529478" y="88712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829" name="グループ化 828">
              <a:extLst>
                <a:ext uri="{FF2B5EF4-FFF2-40B4-BE49-F238E27FC236}">
                  <a16:creationId xmlns:a16="http://schemas.microsoft.com/office/drawing/2014/main" id="{857B6007-506A-4D68-AC02-B91404B18356}"/>
                </a:ext>
              </a:extLst>
            </p:cNvPr>
            <p:cNvGrpSpPr/>
            <p:nvPr/>
          </p:nvGrpSpPr>
          <p:grpSpPr>
            <a:xfrm rot="21207834">
              <a:off x="7008569" y="2847237"/>
              <a:ext cx="477179" cy="622741"/>
              <a:chOff x="4319941" y="3377693"/>
              <a:chExt cx="849052" cy="1108052"/>
            </a:xfrm>
          </p:grpSpPr>
          <p:sp>
            <p:nvSpPr>
              <p:cNvPr id="853" name="月 852">
                <a:extLst>
                  <a:ext uri="{FF2B5EF4-FFF2-40B4-BE49-F238E27FC236}">
                    <a16:creationId xmlns:a16="http://schemas.microsoft.com/office/drawing/2014/main" id="{6D3CE696-0E38-49C4-B516-4DF1404C3239}"/>
                  </a:ext>
                </a:extLst>
              </p:cNvPr>
              <p:cNvSpPr/>
              <p:nvPr/>
            </p:nvSpPr>
            <p:spPr bwMode="auto">
              <a:xfrm rot="8100000">
                <a:off x="4669187" y="3377693"/>
                <a:ext cx="405189" cy="810377"/>
              </a:xfrm>
              <a:prstGeom prst="moon">
                <a:avLst>
                  <a:gd name="adj" fmla="val 60493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854" name="グループ化 853">
                <a:extLst>
                  <a:ext uri="{FF2B5EF4-FFF2-40B4-BE49-F238E27FC236}">
                    <a16:creationId xmlns:a16="http://schemas.microsoft.com/office/drawing/2014/main" id="{7DAB7A8D-3259-4E92-B482-0BACC3E20211}"/>
                  </a:ext>
                </a:extLst>
              </p:cNvPr>
              <p:cNvGrpSpPr/>
              <p:nvPr/>
            </p:nvGrpSpPr>
            <p:grpSpPr>
              <a:xfrm>
                <a:off x="4319941" y="3452609"/>
                <a:ext cx="849052" cy="1033136"/>
                <a:chOff x="4319941" y="3452609"/>
                <a:chExt cx="849052" cy="1033136"/>
              </a:xfrm>
            </p:grpSpPr>
            <p:sp>
              <p:nvSpPr>
                <p:cNvPr id="855" name="円/楕円 2609">
                  <a:extLst>
                    <a:ext uri="{FF2B5EF4-FFF2-40B4-BE49-F238E27FC236}">
                      <a16:creationId xmlns:a16="http://schemas.microsoft.com/office/drawing/2014/main" id="{A866F66D-A495-4BFB-850A-CE457C6E2181}"/>
                    </a:ext>
                  </a:extLst>
                </p:cNvPr>
                <p:cNvSpPr/>
                <p:nvPr/>
              </p:nvSpPr>
              <p:spPr>
                <a:xfrm>
                  <a:off x="4319941" y="3533775"/>
                  <a:ext cx="801230" cy="720333"/>
                </a:xfrm>
                <a:prstGeom prst="ellipse">
                  <a:avLst/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56" name="フリーフォーム: 図形 855">
                  <a:extLst>
                    <a:ext uri="{FF2B5EF4-FFF2-40B4-BE49-F238E27FC236}">
                      <a16:creationId xmlns:a16="http://schemas.microsoft.com/office/drawing/2014/main" id="{FFB3B96C-AC9E-42E0-84B9-87683CE07C1D}"/>
                    </a:ext>
                  </a:extLst>
                </p:cNvPr>
                <p:cNvSpPr/>
                <p:nvPr/>
              </p:nvSpPr>
              <p:spPr>
                <a:xfrm>
                  <a:off x="4320675" y="3601581"/>
                  <a:ext cx="704423" cy="773194"/>
                </a:xfrm>
                <a:custGeom>
                  <a:avLst/>
                  <a:gdLst>
                    <a:gd name="connsiteX0" fmla="*/ 367044 w 704423"/>
                    <a:gd name="connsiteY0" fmla="*/ 0 h 773194"/>
                    <a:gd name="connsiteX1" fmla="*/ 704423 w 704423"/>
                    <a:gd name="connsiteY1" fmla="*/ 386597 h 773194"/>
                    <a:gd name="connsiteX2" fmla="*/ 367044 w 704423"/>
                    <a:gd name="connsiteY2" fmla="*/ 773194 h 773194"/>
                    <a:gd name="connsiteX3" fmla="*/ 206229 w 704423"/>
                    <a:gd name="connsiteY3" fmla="*/ 726534 h 773194"/>
                    <a:gd name="connsiteX4" fmla="*/ 153179 w 704423"/>
                    <a:gd name="connsiteY4" fmla="*/ 683334 h 773194"/>
                    <a:gd name="connsiteX5" fmla="*/ 166529 w 704423"/>
                    <a:gd name="connsiteY5" fmla="*/ 615402 h 773194"/>
                    <a:gd name="connsiteX6" fmla="*/ 105073 w 704423"/>
                    <a:gd name="connsiteY6" fmla="*/ 626286 h 773194"/>
                    <a:gd name="connsiteX7" fmla="*/ 87284 w 704423"/>
                    <a:gd name="connsiteY7" fmla="*/ 602747 h 773194"/>
                    <a:gd name="connsiteX8" fmla="*/ 67610 w 704423"/>
                    <a:gd name="connsiteY8" fmla="*/ 561213 h 773194"/>
                    <a:gd name="connsiteX9" fmla="*/ 42946 w 704423"/>
                    <a:gd name="connsiteY9" fmla="*/ 563273 h 773194"/>
                    <a:gd name="connsiteX10" fmla="*/ 117 w 704423"/>
                    <a:gd name="connsiteY10" fmla="*/ 546969 h 773194"/>
                    <a:gd name="connsiteX11" fmla="*/ 19484 w 704423"/>
                    <a:gd name="connsiteY11" fmla="*/ 490926 h 773194"/>
                    <a:gd name="connsiteX12" fmla="*/ 36326 w 704423"/>
                    <a:gd name="connsiteY12" fmla="*/ 462310 h 773194"/>
                    <a:gd name="connsiteX13" fmla="*/ 29665 w 704423"/>
                    <a:gd name="connsiteY13" fmla="*/ 386597 h 773194"/>
                    <a:gd name="connsiteX14" fmla="*/ 367044 w 704423"/>
                    <a:gd name="connsiteY14" fmla="*/ 0 h 7731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04423" h="773194">
                      <a:moveTo>
                        <a:pt x="367044" y="0"/>
                      </a:moveTo>
                      <a:cubicBezTo>
                        <a:pt x="553373" y="0"/>
                        <a:pt x="704423" y="173085"/>
                        <a:pt x="704423" y="386597"/>
                      </a:cubicBezTo>
                      <a:cubicBezTo>
                        <a:pt x="704423" y="600109"/>
                        <a:pt x="553373" y="773194"/>
                        <a:pt x="367044" y="773194"/>
                      </a:cubicBezTo>
                      <a:cubicBezTo>
                        <a:pt x="308816" y="773194"/>
                        <a:pt x="254034" y="756292"/>
                        <a:pt x="206229" y="726534"/>
                      </a:cubicBezTo>
                      <a:lnTo>
                        <a:pt x="153179" y="683334"/>
                      </a:lnTo>
                      <a:lnTo>
                        <a:pt x="166529" y="615402"/>
                      </a:lnTo>
                      <a:lnTo>
                        <a:pt x="105073" y="626286"/>
                      </a:lnTo>
                      <a:lnTo>
                        <a:pt x="87284" y="602747"/>
                      </a:lnTo>
                      <a:lnTo>
                        <a:pt x="67610" y="561213"/>
                      </a:lnTo>
                      <a:lnTo>
                        <a:pt x="42946" y="563273"/>
                      </a:lnTo>
                      <a:cubicBezTo>
                        <a:pt x="20202" y="563273"/>
                        <a:pt x="-1803" y="565990"/>
                        <a:pt x="117" y="546969"/>
                      </a:cubicBezTo>
                      <a:cubicBezTo>
                        <a:pt x="1078" y="537459"/>
                        <a:pt x="8979" y="513004"/>
                        <a:pt x="19484" y="490926"/>
                      </a:cubicBezTo>
                      <a:lnTo>
                        <a:pt x="36326" y="462310"/>
                      </a:lnTo>
                      <a:lnTo>
                        <a:pt x="29665" y="386597"/>
                      </a:lnTo>
                      <a:cubicBezTo>
                        <a:pt x="29665" y="173085"/>
                        <a:pt x="180715" y="0"/>
                        <a:pt x="367044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857" name="グループ化 856">
                  <a:extLst>
                    <a:ext uri="{FF2B5EF4-FFF2-40B4-BE49-F238E27FC236}">
                      <a16:creationId xmlns:a16="http://schemas.microsoft.com/office/drawing/2014/main" id="{B243DED7-9464-4BA9-8733-F85CD30FCD73}"/>
                    </a:ext>
                  </a:extLst>
                </p:cNvPr>
                <p:cNvGrpSpPr/>
                <p:nvPr/>
              </p:nvGrpSpPr>
              <p:grpSpPr>
                <a:xfrm>
                  <a:off x="4780281" y="3862311"/>
                  <a:ext cx="388712" cy="623434"/>
                  <a:chOff x="6032706" y="4409764"/>
                  <a:chExt cx="388712" cy="623434"/>
                </a:xfrm>
              </p:grpSpPr>
              <p:sp>
                <p:nvSpPr>
                  <p:cNvPr id="863" name="月 862">
                    <a:extLst>
                      <a:ext uri="{FF2B5EF4-FFF2-40B4-BE49-F238E27FC236}">
                        <a16:creationId xmlns:a16="http://schemas.microsoft.com/office/drawing/2014/main" id="{012F0790-064D-41B8-A46C-908251B4A194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6257543" y="4409764"/>
                    <a:ext cx="163875" cy="562058"/>
                  </a:xfrm>
                  <a:prstGeom prst="moon">
                    <a:avLst>
                      <a:gd name="adj" fmla="val 37581"/>
                    </a:avLst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64" name="月 863">
                    <a:extLst>
                      <a:ext uri="{FF2B5EF4-FFF2-40B4-BE49-F238E27FC236}">
                        <a16:creationId xmlns:a16="http://schemas.microsoft.com/office/drawing/2014/main" id="{E7F4E2E0-F4A1-4A64-946A-6EDD19418D30}"/>
                      </a:ext>
                    </a:extLst>
                  </p:cNvPr>
                  <p:cNvSpPr/>
                  <p:nvPr/>
                </p:nvSpPr>
                <p:spPr>
                  <a:xfrm rot="20890520">
                    <a:off x="6212492" y="4420531"/>
                    <a:ext cx="163875" cy="562058"/>
                  </a:xfrm>
                  <a:prstGeom prst="moon">
                    <a:avLst>
                      <a:gd name="adj" fmla="val 37581"/>
                    </a:avLst>
                  </a:prstGeom>
                  <a:solidFill>
                    <a:srgbClr val="6633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65" name="月 864">
                    <a:extLst>
                      <a:ext uri="{FF2B5EF4-FFF2-40B4-BE49-F238E27FC236}">
                        <a16:creationId xmlns:a16="http://schemas.microsoft.com/office/drawing/2014/main" id="{43196D51-0D00-414B-9EEC-6E3A4E8D49D0}"/>
                      </a:ext>
                    </a:extLst>
                  </p:cNvPr>
                  <p:cNvSpPr/>
                  <p:nvPr/>
                </p:nvSpPr>
                <p:spPr>
                  <a:xfrm rot="21137002">
                    <a:off x="6170477" y="4430572"/>
                    <a:ext cx="163875" cy="562058"/>
                  </a:xfrm>
                  <a:prstGeom prst="moon">
                    <a:avLst>
                      <a:gd name="adj" fmla="val 37581"/>
                    </a:avLst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66" name="月 865">
                    <a:extLst>
                      <a:ext uri="{FF2B5EF4-FFF2-40B4-BE49-F238E27FC236}">
                        <a16:creationId xmlns:a16="http://schemas.microsoft.com/office/drawing/2014/main" id="{44DFD62A-A21E-4FE8-8D92-FD4EE9B773BF}"/>
                      </a:ext>
                    </a:extLst>
                  </p:cNvPr>
                  <p:cNvSpPr/>
                  <p:nvPr/>
                </p:nvSpPr>
                <p:spPr>
                  <a:xfrm rot="21099359">
                    <a:off x="6121890" y="4459477"/>
                    <a:ext cx="163875" cy="562058"/>
                  </a:xfrm>
                  <a:prstGeom prst="moon">
                    <a:avLst>
                      <a:gd name="adj" fmla="val 37581"/>
                    </a:avLst>
                  </a:prstGeom>
                  <a:solidFill>
                    <a:srgbClr val="6633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67" name="月 866">
                    <a:extLst>
                      <a:ext uri="{FF2B5EF4-FFF2-40B4-BE49-F238E27FC236}">
                        <a16:creationId xmlns:a16="http://schemas.microsoft.com/office/drawing/2014/main" id="{559DA67A-E229-4366-B585-9C5B39746186}"/>
                      </a:ext>
                    </a:extLst>
                  </p:cNvPr>
                  <p:cNvSpPr/>
                  <p:nvPr/>
                </p:nvSpPr>
                <p:spPr>
                  <a:xfrm rot="21289879">
                    <a:off x="6075743" y="4465515"/>
                    <a:ext cx="163875" cy="562058"/>
                  </a:xfrm>
                  <a:prstGeom prst="moon">
                    <a:avLst>
                      <a:gd name="adj" fmla="val 37581"/>
                    </a:avLst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68" name="月 867">
                    <a:extLst>
                      <a:ext uri="{FF2B5EF4-FFF2-40B4-BE49-F238E27FC236}">
                        <a16:creationId xmlns:a16="http://schemas.microsoft.com/office/drawing/2014/main" id="{E6656DB0-8D48-4FC2-A1FB-0EB94EFA0B0B}"/>
                      </a:ext>
                    </a:extLst>
                  </p:cNvPr>
                  <p:cNvSpPr/>
                  <p:nvPr/>
                </p:nvSpPr>
                <p:spPr>
                  <a:xfrm rot="21536361">
                    <a:off x="6032706" y="4471141"/>
                    <a:ext cx="163875" cy="562057"/>
                  </a:xfrm>
                  <a:prstGeom prst="moon">
                    <a:avLst>
                      <a:gd name="adj" fmla="val 37581"/>
                    </a:avLst>
                  </a:prstGeom>
                  <a:solidFill>
                    <a:srgbClr val="6633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858" name="フリーフォーム: 図形 857">
                  <a:extLst>
                    <a:ext uri="{FF2B5EF4-FFF2-40B4-BE49-F238E27FC236}">
                      <a16:creationId xmlns:a16="http://schemas.microsoft.com/office/drawing/2014/main" id="{69A627EF-DBC1-4ECB-B520-1F88AFDE707F}"/>
                    </a:ext>
                  </a:extLst>
                </p:cNvPr>
                <p:cNvSpPr/>
                <p:nvPr/>
              </p:nvSpPr>
              <p:spPr>
                <a:xfrm rot="900000" flipH="1">
                  <a:off x="4775389" y="3888603"/>
                  <a:ext cx="149914" cy="261682"/>
                </a:xfrm>
                <a:custGeom>
                  <a:avLst/>
                  <a:gdLst>
                    <a:gd name="connsiteX0" fmla="*/ 148373 w 149914"/>
                    <a:gd name="connsiteY0" fmla="*/ 10282 h 261682"/>
                    <a:gd name="connsiteX1" fmla="*/ 106801 w 149914"/>
                    <a:gd name="connsiteY1" fmla="*/ 0 h 261682"/>
                    <a:gd name="connsiteX2" fmla="*/ 0 w 149914"/>
                    <a:gd name="connsiteY2" fmla="*/ 130841 h 261682"/>
                    <a:gd name="connsiteX3" fmla="*/ 106801 w 149914"/>
                    <a:gd name="connsiteY3" fmla="*/ 261682 h 261682"/>
                    <a:gd name="connsiteX4" fmla="*/ 133504 w 149914"/>
                    <a:gd name="connsiteY4" fmla="*/ 255077 h 261682"/>
                    <a:gd name="connsiteX5" fmla="*/ 125740 w 149914"/>
                    <a:gd name="connsiteY5" fmla="*/ 164532 h 261682"/>
                    <a:gd name="connsiteX6" fmla="*/ 134133 w 149914"/>
                    <a:gd name="connsiteY6" fmla="*/ 66663 h 261682"/>
                    <a:gd name="connsiteX7" fmla="*/ 149914 w 149914"/>
                    <a:gd name="connsiteY7" fmla="*/ 11556 h 261682"/>
                    <a:gd name="connsiteX0" fmla="*/ 125740 w 217180"/>
                    <a:gd name="connsiteY0" fmla="*/ 164532 h 261682"/>
                    <a:gd name="connsiteX1" fmla="*/ 134133 w 217180"/>
                    <a:gd name="connsiteY1" fmla="*/ 66663 h 261682"/>
                    <a:gd name="connsiteX2" fmla="*/ 149914 w 217180"/>
                    <a:gd name="connsiteY2" fmla="*/ 11556 h 261682"/>
                    <a:gd name="connsiteX3" fmla="*/ 148373 w 217180"/>
                    <a:gd name="connsiteY3" fmla="*/ 10282 h 261682"/>
                    <a:gd name="connsiteX4" fmla="*/ 106801 w 217180"/>
                    <a:gd name="connsiteY4" fmla="*/ 0 h 261682"/>
                    <a:gd name="connsiteX5" fmla="*/ 0 w 217180"/>
                    <a:gd name="connsiteY5" fmla="*/ 130841 h 261682"/>
                    <a:gd name="connsiteX6" fmla="*/ 106801 w 217180"/>
                    <a:gd name="connsiteY6" fmla="*/ 261682 h 261682"/>
                    <a:gd name="connsiteX7" fmla="*/ 133504 w 217180"/>
                    <a:gd name="connsiteY7" fmla="*/ 255077 h 261682"/>
                    <a:gd name="connsiteX8" fmla="*/ 217180 w 217180"/>
                    <a:gd name="connsiteY8" fmla="*/ 255972 h 261682"/>
                    <a:gd name="connsiteX0" fmla="*/ 134133 w 217180"/>
                    <a:gd name="connsiteY0" fmla="*/ 66663 h 261682"/>
                    <a:gd name="connsiteX1" fmla="*/ 149914 w 217180"/>
                    <a:gd name="connsiteY1" fmla="*/ 11556 h 261682"/>
                    <a:gd name="connsiteX2" fmla="*/ 148373 w 217180"/>
                    <a:gd name="connsiteY2" fmla="*/ 10282 h 261682"/>
                    <a:gd name="connsiteX3" fmla="*/ 106801 w 217180"/>
                    <a:gd name="connsiteY3" fmla="*/ 0 h 261682"/>
                    <a:gd name="connsiteX4" fmla="*/ 0 w 217180"/>
                    <a:gd name="connsiteY4" fmla="*/ 130841 h 261682"/>
                    <a:gd name="connsiteX5" fmla="*/ 106801 w 217180"/>
                    <a:gd name="connsiteY5" fmla="*/ 261682 h 261682"/>
                    <a:gd name="connsiteX6" fmla="*/ 133504 w 217180"/>
                    <a:gd name="connsiteY6" fmla="*/ 255077 h 261682"/>
                    <a:gd name="connsiteX7" fmla="*/ 217180 w 217180"/>
                    <a:gd name="connsiteY7" fmla="*/ 255972 h 261682"/>
                    <a:gd name="connsiteX0" fmla="*/ 149914 w 217180"/>
                    <a:gd name="connsiteY0" fmla="*/ 11556 h 261682"/>
                    <a:gd name="connsiteX1" fmla="*/ 148373 w 217180"/>
                    <a:gd name="connsiteY1" fmla="*/ 10282 h 261682"/>
                    <a:gd name="connsiteX2" fmla="*/ 106801 w 217180"/>
                    <a:gd name="connsiteY2" fmla="*/ 0 h 261682"/>
                    <a:gd name="connsiteX3" fmla="*/ 0 w 217180"/>
                    <a:gd name="connsiteY3" fmla="*/ 130841 h 261682"/>
                    <a:gd name="connsiteX4" fmla="*/ 106801 w 217180"/>
                    <a:gd name="connsiteY4" fmla="*/ 261682 h 261682"/>
                    <a:gd name="connsiteX5" fmla="*/ 133504 w 217180"/>
                    <a:gd name="connsiteY5" fmla="*/ 255077 h 261682"/>
                    <a:gd name="connsiteX6" fmla="*/ 217180 w 217180"/>
                    <a:gd name="connsiteY6" fmla="*/ 255972 h 261682"/>
                    <a:gd name="connsiteX0" fmla="*/ 149914 w 149914"/>
                    <a:gd name="connsiteY0" fmla="*/ 11556 h 261682"/>
                    <a:gd name="connsiteX1" fmla="*/ 148373 w 149914"/>
                    <a:gd name="connsiteY1" fmla="*/ 10282 h 261682"/>
                    <a:gd name="connsiteX2" fmla="*/ 106801 w 149914"/>
                    <a:gd name="connsiteY2" fmla="*/ 0 h 261682"/>
                    <a:gd name="connsiteX3" fmla="*/ 0 w 149914"/>
                    <a:gd name="connsiteY3" fmla="*/ 130841 h 261682"/>
                    <a:gd name="connsiteX4" fmla="*/ 106801 w 149914"/>
                    <a:gd name="connsiteY4" fmla="*/ 261682 h 261682"/>
                    <a:gd name="connsiteX5" fmla="*/ 133504 w 149914"/>
                    <a:gd name="connsiteY5" fmla="*/ 255077 h 261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9914" h="261682">
                      <a:moveTo>
                        <a:pt x="149914" y="11556"/>
                      </a:moveTo>
                      <a:lnTo>
                        <a:pt x="148373" y="10282"/>
                      </a:lnTo>
                      <a:cubicBezTo>
                        <a:pt x="135595" y="3661"/>
                        <a:pt x="121547" y="0"/>
                        <a:pt x="106801" y="0"/>
                      </a:cubicBezTo>
                      <a:cubicBezTo>
                        <a:pt x="47816" y="0"/>
                        <a:pt x="0" y="58580"/>
                        <a:pt x="0" y="130841"/>
                      </a:cubicBezTo>
                      <a:cubicBezTo>
                        <a:pt x="0" y="203102"/>
                        <a:pt x="47816" y="261682"/>
                        <a:pt x="106801" y="261682"/>
                      </a:cubicBezTo>
                      <a:lnTo>
                        <a:pt x="133504" y="255077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59" name="月 858">
                  <a:extLst>
                    <a:ext uri="{FF2B5EF4-FFF2-40B4-BE49-F238E27FC236}">
                      <a16:creationId xmlns:a16="http://schemas.microsoft.com/office/drawing/2014/main" id="{BED0832D-156B-46D8-9B9D-75DA54A52C30}"/>
                    </a:ext>
                  </a:extLst>
                </p:cNvPr>
                <p:cNvSpPr/>
                <p:nvPr/>
              </p:nvSpPr>
              <p:spPr bwMode="auto">
                <a:xfrm rot="10800000">
                  <a:off x="4723284" y="3647915"/>
                  <a:ext cx="130484" cy="516827"/>
                </a:xfrm>
                <a:prstGeom prst="moon">
                  <a:avLst>
                    <a:gd name="adj" fmla="val 57092"/>
                  </a:avLst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860" name="月 859">
                  <a:extLst>
                    <a:ext uri="{FF2B5EF4-FFF2-40B4-BE49-F238E27FC236}">
                      <a16:creationId xmlns:a16="http://schemas.microsoft.com/office/drawing/2014/main" id="{A18A58A3-092F-4780-948F-DA887C94A72E}"/>
                    </a:ext>
                  </a:extLst>
                </p:cNvPr>
                <p:cNvSpPr/>
                <p:nvPr/>
              </p:nvSpPr>
              <p:spPr bwMode="auto">
                <a:xfrm rot="8100000">
                  <a:off x="4685110" y="3452609"/>
                  <a:ext cx="327426" cy="654851"/>
                </a:xfrm>
                <a:prstGeom prst="moon">
                  <a:avLst>
                    <a:gd name="adj" fmla="val 66664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861" name="月 316">
                  <a:extLst>
                    <a:ext uri="{FF2B5EF4-FFF2-40B4-BE49-F238E27FC236}">
                      <a16:creationId xmlns:a16="http://schemas.microsoft.com/office/drawing/2014/main" id="{1B26F42A-16D7-4E03-A8FF-9A05F3E4CAB8}"/>
                    </a:ext>
                  </a:extLst>
                </p:cNvPr>
                <p:cNvSpPr/>
                <p:nvPr/>
              </p:nvSpPr>
              <p:spPr>
                <a:xfrm rot="5400000">
                  <a:off x="4475030" y="3715528"/>
                  <a:ext cx="58933" cy="183370"/>
                </a:xfrm>
                <a:custGeom>
                  <a:avLst/>
                  <a:gdLst>
                    <a:gd name="connsiteX0" fmla="*/ 45719 w 45719"/>
                    <a:gd name="connsiteY0" fmla="*/ 182762 h 182762"/>
                    <a:gd name="connsiteX1" fmla="*/ 0 w 45719"/>
                    <a:gd name="connsiteY1" fmla="*/ 91381 h 182762"/>
                    <a:gd name="connsiteX2" fmla="*/ 45719 w 45719"/>
                    <a:gd name="connsiteY2" fmla="*/ 0 h 182762"/>
                    <a:gd name="connsiteX3" fmla="*/ 13270 w 45719"/>
                    <a:gd name="connsiteY3" fmla="*/ 91381 h 182762"/>
                    <a:gd name="connsiteX4" fmla="*/ 45719 w 45719"/>
                    <a:gd name="connsiteY4" fmla="*/ 182762 h 182762"/>
                    <a:gd name="connsiteX0" fmla="*/ 45719 w 46081"/>
                    <a:gd name="connsiteY0" fmla="*/ 182762 h 187468"/>
                    <a:gd name="connsiteX1" fmla="*/ 0 w 46081"/>
                    <a:gd name="connsiteY1" fmla="*/ 91381 h 187468"/>
                    <a:gd name="connsiteX2" fmla="*/ 45719 w 46081"/>
                    <a:gd name="connsiteY2" fmla="*/ 0 h 187468"/>
                    <a:gd name="connsiteX3" fmla="*/ 13270 w 46081"/>
                    <a:gd name="connsiteY3" fmla="*/ 91381 h 187468"/>
                    <a:gd name="connsiteX4" fmla="*/ 45719 w 46081"/>
                    <a:gd name="connsiteY4" fmla="*/ 182762 h 187468"/>
                    <a:gd name="connsiteX0" fmla="*/ 45719 w 46362"/>
                    <a:gd name="connsiteY0" fmla="*/ 182762 h 183687"/>
                    <a:gd name="connsiteX1" fmla="*/ 0 w 46362"/>
                    <a:gd name="connsiteY1" fmla="*/ 91381 h 183687"/>
                    <a:gd name="connsiteX2" fmla="*/ 45719 w 46362"/>
                    <a:gd name="connsiteY2" fmla="*/ 0 h 183687"/>
                    <a:gd name="connsiteX3" fmla="*/ 13270 w 46362"/>
                    <a:gd name="connsiteY3" fmla="*/ 91381 h 183687"/>
                    <a:gd name="connsiteX4" fmla="*/ 45719 w 46362"/>
                    <a:gd name="connsiteY4" fmla="*/ 182762 h 183687"/>
                    <a:gd name="connsiteX0" fmla="*/ 45719 w 46391"/>
                    <a:gd name="connsiteY0" fmla="*/ 183470 h 184395"/>
                    <a:gd name="connsiteX1" fmla="*/ 0 w 46391"/>
                    <a:gd name="connsiteY1" fmla="*/ 92089 h 184395"/>
                    <a:gd name="connsiteX2" fmla="*/ 45719 w 46391"/>
                    <a:gd name="connsiteY2" fmla="*/ 708 h 184395"/>
                    <a:gd name="connsiteX3" fmla="*/ 13270 w 46391"/>
                    <a:gd name="connsiteY3" fmla="*/ 92089 h 184395"/>
                    <a:gd name="connsiteX4" fmla="*/ 45719 w 46391"/>
                    <a:gd name="connsiteY4" fmla="*/ 183470 h 184395"/>
                    <a:gd name="connsiteX0" fmla="*/ 45719 w 46441"/>
                    <a:gd name="connsiteY0" fmla="*/ 183470 h 184395"/>
                    <a:gd name="connsiteX1" fmla="*/ 0 w 46441"/>
                    <a:gd name="connsiteY1" fmla="*/ 92089 h 184395"/>
                    <a:gd name="connsiteX2" fmla="*/ 45719 w 46441"/>
                    <a:gd name="connsiteY2" fmla="*/ 708 h 184395"/>
                    <a:gd name="connsiteX3" fmla="*/ 13270 w 46441"/>
                    <a:gd name="connsiteY3" fmla="*/ 92089 h 184395"/>
                    <a:gd name="connsiteX4" fmla="*/ 45719 w 46441"/>
                    <a:gd name="connsiteY4" fmla="*/ 183470 h 184395"/>
                    <a:gd name="connsiteX0" fmla="*/ 45719 w 46441"/>
                    <a:gd name="connsiteY0" fmla="*/ 184037 h 185644"/>
                    <a:gd name="connsiteX1" fmla="*/ 0 w 46441"/>
                    <a:gd name="connsiteY1" fmla="*/ 92656 h 185644"/>
                    <a:gd name="connsiteX2" fmla="*/ 45719 w 46441"/>
                    <a:gd name="connsiteY2" fmla="*/ 1275 h 185644"/>
                    <a:gd name="connsiteX3" fmla="*/ 13270 w 46441"/>
                    <a:gd name="connsiteY3" fmla="*/ 92656 h 185644"/>
                    <a:gd name="connsiteX4" fmla="*/ 45719 w 46441"/>
                    <a:gd name="connsiteY4" fmla="*/ 184037 h 185644"/>
                    <a:gd name="connsiteX0" fmla="*/ 45719 w 46399"/>
                    <a:gd name="connsiteY0" fmla="*/ 184037 h 185644"/>
                    <a:gd name="connsiteX1" fmla="*/ 0 w 46399"/>
                    <a:gd name="connsiteY1" fmla="*/ 92656 h 185644"/>
                    <a:gd name="connsiteX2" fmla="*/ 45719 w 46399"/>
                    <a:gd name="connsiteY2" fmla="*/ 1275 h 185644"/>
                    <a:gd name="connsiteX3" fmla="*/ 13270 w 46399"/>
                    <a:gd name="connsiteY3" fmla="*/ 92656 h 185644"/>
                    <a:gd name="connsiteX4" fmla="*/ 45719 w 46399"/>
                    <a:gd name="connsiteY4" fmla="*/ 184037 h 185644"/>
                    <a:gd name="connsiteX0" fmla="*/ 45719 w 46399"/>
                    <a:gd name="connsiteY0" fmla="*/ 184037 h 184841"/>
                    <a:gd name="connsiteX1" fmla="*/ 0 w 46399"/>
                    <a:gd name="connsiteY1" fmla="*/ 92656 h 184841"/>
                    <a:gd name="connsiteX2" fmla="*/ 45719 w 46399"/>
                    <a:gd name="connsiteY2" fmla="*/ 1275 h 184841"/>
                    <a:gd name="connsiteX3" fmla="*/ 13270 w 46399"/>
                    <a:gd name="connsiteY3" fmla="*/ 92656 h 184841"/>
                    <a:gd name="connsiteX4" fmla="*/ 45719 w 46399"/>
                    <a:gd name="connsiteY4" fmla="*/ 184037 h 184841"/>
                    <a:gd name="connsiteX0" fmla="*/ 45719 w 46053"/>
                    <a:gd name="connsiteY0" fmla="*/ 183466 h 184270"/>
                    <a:gd name="connsiteX1" fmla="*/ 0 w 46053"/>
                    <a:gd name="connsiteY1" fmla="*/ 92085 h 184270"/>
                    <a:gd name="connsiteX2" fmla="*/ 45719 w 46053"/>
                    <a:gd name="connsiteY2" fmla="*/ 704 h 184270"/>
                    <a:gd name="connsiteX3" fmla="*/ 13270 w 46053"/>
                    <a:gd name="connsiteY3" fmla="*/ 92085 h 184270"/>
                    <a:gd name="connsiteX4" fmla="*/ 45719 w 46053"/>
                    <a:gd name="connsiteY4" fmla="*/ 183466 h 184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053" h="184270">
                      <a:moveTo>
                        <a:pt x="45719" y="183466"/>
                      </a:moveTo>
                      <a:cubicBezTo>
                        <a:pt x="41497" y="188789"/>
                        <a:pt x="0" y="168747"/>
                        <a:pt x="0" y="92085"/>
                      </a:cubicBezTo>
                      <a:cubicBezTo>
                        <a:pt x="0" y="15423"/>
                        <a:pt x="41772" y="-4190"/>
                        <a:pt x="45719" y="704"/>
                      </a:cubicBezTo>
                      <a:cubicBezTo>
                        <a:pt x="49666" y="5598"/>
                        <a:pt x="13756" y="23769"/>
                        <a:pt x="13270" y="92085"/>
                      </a:cubicBezTo>
                      <a:cubicBezTo>
                        <a:pt x="12784" y="160401"/>
                        <a:pt x="49941" y="178143"/>
                        <a:pt x="45719" y="183466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62" name="フリーフォーム 2790">
                  <a:extLst>
                    <a:ext uri="{FF2B5EF4-FFF2-40B4-BE49-F238E27FC236}">
                      <a16:creationId xmlns:a16="http://schemas.microsoft.com/office/drawing/2014/main" id="{3ED66677-1027-4F83-95FA-2EDCDC06B24E}"/>
                    </a:ext>
                  </a:extLst>
                </p:cNvPr>
                <p:cNvSpPr/>
                <p:nvPr/>
              </p:nvSpPr>
              <p:spPr>
                <a:xfrm flipH="1" flipV="1">
                  <a:off x="4426516" y="3920457"/>
                  <a:ext cx="114704" cy="81348"/>
                </a:xfrm>
                <a:custGeom>
                  <a:avLst/>
                  <a:gdLst>
                    <a:gd name="connsiteX0" fmla="*/ 57760 w 304206"/>
                    <a:gd name="connsiteY0" fmla="*/ 0 h 178653"/>
                    <a:gd name="connsiteX1" fmla="*/ 100474 w 304206"/>
                    <a:gd name="connsiteY1" fmla="*/ 28774 h 178653"/>
                    <a:gd name="connsiteX2" fmla="*/ 103539 w 304206"/>
                    <a:gd name="connsiteY2" fmla="*/ 26543 h 178653"/>
                    <a:gd name="connsiteX3" fmla="*/ 152103 w 304206"/>
                    <a:gd name="connsiteY3" fmla="*/ 15422 h 178653"/>
                    <a:gd name="connsiteX4" fmla="*/ 302586 w 304206"/>
                    <a:gd name="connsiteY4" fmla="*/ 166496 h 178653"/>
                    <a:gd name="connsiteX5" fmla="*/ 304206 w 304206"/>
                    <a:gd name="connsiteY5" fmla="*/ 178653 h 178653"/>
                    <a:gd name="connsiteX6" fmla="*/ 287175 w 304206"/>
                    <a:gd name="connsiteY6" fmla="*/ 145942 h 178653"/>
                    <a:gd name="connsiteX7" fmla="*/ 152103 w 304206"/>
                    <a:gd name="connsiteY7" fmla="*/ 73492 h 178653"/>
                    <a:gd name="connsiteX8" fmla="*/ 17033 w 304206"/>
                    <a:gd name="connsiteY8" fmla="*/ 145942 h 178653"/>
                    <a:gd name="connsiteX9" fmla="*/ 0 w 304206"/>
                    <a:gd name="connsiteY9" fmla="*/ 178653 h 178653"/>
                    <a:gd name="connsiteX10" fmla="*/ 1621 w 304206"/>
                    <a:gd name="connsiteY10" fmla="*/ 166496 h 178653"/>
                    <a:gd name="connsiteX11" fmla="*/ 24842 w 304206"/>
                    <a:gd name="connsiteY11" fmla="*/ 108529 h 178653"/>
                    <a:gd name="connsiteX12" fmla="*/ 8216 w 304206"/>
                    <a:gd name="connsiteY12" fmla="*/ 56904 h 178653"/>
                    <a:gd name="connsiteX13" fmla="*/ 49785 w 304206"/>
                    <a:gd name="connsiteY13" fmla="*/ 72815 h 178653"/>
                    <a:gd name="connsiteX14" fmla="*/ 60792 w 304206"/>
                    <a:gd name="connsiteY14" fmla="*/ 57667 h 178653"/>
                    <a:gd name="connsiteX15" fmla="*/ 61711 w 304206"/>
                    <a:gd name="connsiteY15" fmla="*/ 56998 h 178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04206" h="178653">
                      <a:moveTo>
                        <a:pt x="57760" y="0"/>
                      </a:moveTo>
                      <a:lnTo>
                        <a:pt x="100474" y="28774"/>
                      </a:lnTo>
                      <a:lnTo>
                        <a:pt x="103539" y="26543"/>
                      </a:lnTo>
                      <a:cubicBezTo>
                        <a:pt x="118880" y="19316"/>
                        <a:pt x="135192" y="15422"/>
                        <a:pt x="152103" y="15422"/>
                      </a:cubicBezTo>
                      <a:cubicBezTo>
                        <a:pt x="219752" y="15422"/>
                        <a:pt x="277794" y="77717"/>
                        <a:pt x="302586" y="166496"/>
                      </a:cubicBezTo>
                      <a:lnTo>
                        <a:pt x="304206" y="178653"/>
                      </a:lnTo>
                      <a:lnTo>
                        <a:pt x="287175" y="145942"/>
                      </a:lnTo>
                      <a:cubicBezTo>
                        <a:pt x="252607" y="101179"/>
                        <a:pt x="204853" y="73492"/>
                        <a:pt x="152103" y="73492"/>
                      </a:cubicBezTo>
                      <a:cubicBezTo>
                        <a:pt x="99355" y="73492"/>
                        <a:pt x="51599" y="101179"/>
                        <a:pt x="17033" y="145942"/>
                      </a:cubicBezTo>
                      <a:lnTo>
                        <a:pt x="0" y="178653"/>
                      </a:lnTo>
                      <a:lnTo>
                        <a:pt x="1621" y="166496"/>
                      </a:lnTo>
                      <a:lnTo>
                        <a:pt x="24842" y="108529"/>
                      </a:lnTo>
                      <a:lnTo>
                        <a:pt x="8216" y="56904"/>
                      </a:lnTo>
                      <a:lnTo>
                        <a:pt x="49785" y="72815"/>
                      </a:lnTo>
                      <a:lnTo>
                        <a:pt x="60792" y="57667"/>
                      </a:lnTo>
                      <a:lnTo>
                        <a:pt x="61711" y="5699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830" name="フリーフォーム: 図形 829">
              <a:extLst>
                <a:ext uri="{FF2B5EF4-FFF2-40B4-BE49-F238E27FC236}">
                  <a16:creationId xmlns:a16="http://schemas.microsoft.com/office/drawing/2014/main" id="{226A1D29-F8B8-4813-8E35-7C9ABEC30A50}"/>
                </a:ext>
              </a:extLst>
            </p:cNvPr>
            <p:cNvSpPr/>
            <p:nvPr/>
          </p:nvSpPr>
          <p:spPr bwMode="auto">
            <a:xfrm>
              <a:off x="6338319" y="3559323"/>
              <a:ext cx="422373" cy="214714"/>
            </a:xfrm>
            <a:custGeom>
              <a:avLst/>
              <a:gdLst>
                <a:gd name="connsiteX0" fmla="*/ 633622 w 1267244"/>
                <a:gd name="connsiteY0" fmla="*/ 0 h 644205"/>
                <a:gd name="connsiteX1" fmla="*/ 1267244 w 1267244"/>
                <a:gd name="connsiteY1" fmla="*/ 291940 h 644205"/>
                <a:gd name="connsiteX2" fmla="*/ 1267244 w 1267244"/>
                <a:gd name="connsiteY2" fmla="*/ 317340 h 644205"/>
                <a:gd name="connsiteX3" fmla="*/ 1267244 w 1267244"/>
                <a:gd name="connsiteY3" fmla="*/ 326865 h 644205"/>
                <a:gd name="connsiteX4" fmla="*/ 1267244 w 1267244"/>
                <a:gd name="connsiteY4" fmla="*/ 352265 h 644205"/>
                <a:gd name="connsiteX5" fmla="*/ 633622 w 1267244"/>
                <a:gd name="connsiteY5" fmla="*/ 644205 h 644205"/>
                <a:gd name="connsiteX6" fmla="*/ 0 w 1267244"/>
                <a:gd name="connsiteY6" fmla="*/ 352265 h 644205"/>
                <a:gd name="connsiteX7" fmla="*/ 0 w 1267244"/>
                <a:gd name="connsiteY7" fmla="*/ 326865 h 644205"/>
                <a:gd name="connsiteX8" fmla="*/ 0 w 1267244"/>
                <a:gd name="connsiteY8" fmla="*/ 317340 h 644205"/>
                <a:gd name="connsiteX9" fmla="*/ 0 w 1267244"/>
                <a:gd name="connsiteY9" fmla="*/ 291940 h 644205"/>
                <a:gd name="connsiteX10" fmla="*/ 633622 w 1267244"/>
                <a:gd name="connsiteY10" fmla="*/ 0 h 644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67244" h="644205">
                  <a:moveTo>
                    <a:pt x="633622" y="0"/>
                  </a:moveTo>
                  <a:cubicBezTo>
                    <a:pt x="983562" y="0"/>
                    <a:pt x="1267244" y="130706"/>
                    <a:pt x="1267244" y="291940"/>
                  </a:cubicBezTo>
                  <a:lnTo>
                    <a:pt x="1267244" y="317340"/>
                  </a:lnTo>
                  <a:lnTo>
                    <a:pt x="1267244" y="326865"/>
                  </a:lnTo>
                  <a:lnTo>
                    <a:pt x="1267244" y="352265"/>
                  </a:lnTo>
                  <a:cubicBezTo>
                    <a:pt x="1267244" y="513499"/>
                    <a:pt x="983562" y="644205"/>
                    <a:pt x="633622" y="644205"/>
                  </a:cubicBezTo>
                  <a:cubicBezTo>
                    <a:pt x="283682" y="644205"/>
                    <a:pt x="0" y="513499"/>
                    <a:pt x="0" y="352265"/>
                  </a:cubicBezTo>
                  <a:lnTo>
                    <a:pt x="0" y="326865"/>
                  </a:lnTo>
                  <a:lnTo>
                    <a:pt x="0" y="317340"/>
                  </a:lnTo>
                  <a:lnTo>
                    <a:pt x="0" y="291940"/>
                  </a:lnTo>
                  <a:cubicBezTo>
                    <a:pt x="0" y="130706"/>
                    <a:pt x="283682" y="0"/>
                    <a:pt x="633622" y="0"/>
                  </a:cubicBezTo>
                  <a:close/>
                </a:path>
              </a:pathLst>
            </a:custGeom>
            <a:gradFill>
              <a:gsLst>
                <a:gs pos="0">
                  <a:srgbClr val="CC6600"/>
                </a:gs>
                <a:gs pos="50000">
                  <a:srgbClr val="FF9933"/>
                </a:gs>
                <a:gs pos="100000">
                  <a:srgbClr val="CC6600"/>
                </a:gs>
              </a:gsLst>
              <a:lin ang="10800000" scaled="1"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1" name="楕円 830">
              <a:extLst>
                <a:ext uri="{FF2B5EF4-FFF2-40B4-BE49-F238E27FC236}">
                  <a16:creationId xmlns:a16="http://schemas.microsoft.com/office/drawing/2014/main" id="{0032F684-B36C-44AD-B509-FDCA9E94CA78}"/>
                </a:ext>
              </a:extLst>
            </p:cNvPr>
            <p:cNvSpPr/>
            <p:nvPr/>
          </p:nvSpPr>
          <p:spPr bwMode="auto">
            <a:xfrm>
              <a:off x="6338319" y="3553927"/>
              <a:ext cx="422373" cy="194607"/>
            </a:xfrm>
            <a:prstGeom prst="ellipse">
              <a:avLst/>
            </a:prstGeom>
            <a:gradFill>
              <a:gsLst>
                <a:gs pos="0">
                  <a:srgbClr val="FF9933"/>
                </a:gs>
                <a:gs pos="100000">
                  <a:srgbClr val="CC6600"/>
                </a:gs>
              </a:gsLst>
              <a:lin ang="10800000" scaled="1"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2" name="楕円 831">
              <a:extLst>
                <a:ext uri="{FF2B5EF4-FFF2-40B4-BE49-F238E27FC236}">
                  <a16:creationId xmlns:a16="http://schemas.microsoft.com/office/drawing/2014/main" id="{3DC3FCBC-9E75-47B3-9D6B-E84247344C0F}"/>
                </a:ext>
              </a:extLst>
            </p:cNvPr>
            <p:cNvSpPr/>
            <p:nvPr/>
          </p:nvSpPr>
          <p:spPr bwMode="auto">
            <a:xfrm>
              <a:off x="6348191" y="3562847"/>
              <a:ext cx="402628" cy="175164"/>
            </a:xfrm>
            <a:prstGeom prst="ellipse">
              <a:avLst/>
            </a:prstGeom>
            <a:gradFill flip="none" rotWithShape="1">
              <a:gsLst>
                <a:gs pos="0">
                  <a:srgbClr val="FF9933"/>
                </a:gs>
                <a:gs pos="50000">
                  <a:srgbClr val="C00000"/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3" name="フリーフォーム: 図形 832">
              <a:extLst>
                <a:ext uri="{FF2B5EF4-FFF2-40B4-BE49-F238E27FC236}">
                  <a16:creationId xmlns:a16="http://schemas.microsoft.com/office/drawing/2014/main" id="{6EF428A6-1CB1-43B1-A9BF-B649AB5CCD74}"/>
                </a:ext>
              </a:extLst>
            </p:cNvPr>
            <p:cNvSpPr/>
            <p:nvPr/>
          </p:nvSpPr>
          <p:spPr bwMode="auto">
            <a:xfrm>
              <a:off x="6348191" y="3562028"/>
              <a:ext cx="402628" cy="91815"/>
            </a:xfrm>
            <a:custGeom>
              <a:avLst/>
              <a:gdLst>
                <a:gd name="connsiteX0" fmla="*/ 604002 w 1208004"/>
                <a:gd name="connsiteY0" fmla="*/ 0 h 275471"/>
                <a:gd name="connsiteX1" fmla="*/ 1208004 w 1208004"/>
                <a:gd name="connsiteY1" fmla="*/ 262771 h 275471"/>
                <a:gd name="connsiteX2" fmla="*/ 1205061 w 1208004"/>
                <a:gd name="connsiteY2" fmla="*/ 275471 h 275471"/>
                <a:gd name="connsiteX3" fmla="*/ 1195733 w 1208004"/>
                <a:gd name="connsiteY3" fmla="*/ 235214 h 275471"/>
                <a:gd name="connsiteX4" fmla="*/ 604002 w 1208004"/>
                <a:gd name="connsiteY4" fmla="*/ 25400 h 275471"/>
                <a:gd name="connsiteX5" fmla="*/ 12271 w 1208004"/>
                <a:gd name="connsiteY5" fmla="*/ 235214 h 275471"/>
                <a:gd name="connsiteX6" fmla="*/ 2943 w 1208004"/>
                <a:gd name="connsiteY6" fmla="*/ 275471 h 275471"/>
                <a:gd name="connsiteX7" fmla="*/ 0 w 1208004"/>
                <a:gd name="connsiteY7" fmla="*/ 262771 h 275471"/>
                <a:gd name="connsiteX8" fmla="*/ 604002 w 1208004"/>
                <a:gd name="connsiteY8" fmla="*/ 0 h 275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08004" h="275471">
                  <a:moveTo>
                    <a:pt x="604002" y="0"/>
                  </a:moveTo>
                  <a:cubicBezTo>
                    <a:pt x="937583" y="0"/>
                    <a:pt x="1208004" y="117647"/>
                    <a:pt x="1208004" y="262771"/>
                  </a:cubicBezTo>
                  <a:lnTo>
                    <a:pt x="1205061" y="275471"/>
                  </a:lnTo>
                  <a:lnTo>
                    <a:pt x="1195733" y="235214"/>
                  </a:lnTo>
                  <a:cubicBezTo>
                    <a:pt x="1139412" y="115474"/>
                    <a:pt x="895886" y="25400"/>
                    <a:pt x="604002" y="25400"/>
                  </a:cubicBezTo>
                  <a:cubicBezTo>
                    <a:pt x="312119" y="25400"/>
                    <a:pt x="68592" y="115474"/>
                    <a:pt x="12271" y="235214"/>
                  </a:cubicBezTo>
                  <a:lnTo>
                    <a:pt x="2943" y="275471"/>
                  </a:lnTo>
                  <a:lnTo>
                    <a:pt x="0" y="262771"/>
                  </a:lnTo>
                  <a:cubicBezTo>
                    <a:pt x="0" y="117647"/>
                    <a:pt x="270421" y="0"/>
                    <a:pt x="604002" y="0"/>
                  </a:cubicBezTo>
                  <a:close/>
                </a:path>
              </a:pathLst>
            </a:custGeom>
            <a:gradFill>
              <a:gsLst>
                <a:gs pos="0">
                  <a:srgbClr val="CC6600"/>
                </a:gs>
                <a:gs pos="50000">
                  <a:srgbClr val="FF9933"/>
                </a:gs>
                <a:gs pos="100000">
                  <a:srgbClr val="CC6600"/>
                </a:gs>
              </a:gsLst>
              <a:lin ang="10800000" scaled="1"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4" name="フリーフォーム: 図形 833">
              <a:extLst>
                <a:ext uri="{FF2B5EF4-FFF2-40B4-BE49-F238E27FC236}">
                  <a16:creationId xmlns:a16="http://schemas.microsoft.com/office/drawing/2014/main" id="{69215569-86FB-45E0-B0F7-AEEC1B0D60C8}"/>
                </a:ext>
              </a:extLst>
            </p:cNvPr>
            <p:cNvSpPr/>
            <p:nvPr/>
          </p:nvSpPr>
          <p:spPr bwMode="auto">
            <a:xfrm rot="10800000">
              <a:off x="6414041" y="3361843"/>
              <a:ext cx="117438" cy="313672"/>
            </a:xfrm>
            <a:custGeom>
              <a:avLst/>
              <a:gdLst>
                <a:gd name="connsiteX0" fmla="*/ 305803 w 352348"/>
                <a:gd name="connsiteY0" fmla="*/ 941108 h 941108"/>
                <a:gd name="connsiteX1" fmla="*/ 46545 w 352348"/>
                <a:gd name="connsiteY1" fmla="*/ 941108 h 941108"/>
                <a:gd name="connsiteX2" fmla="*/ 108388 w 352348"/>
                <a:gd name="connsiteY2" fmla="*/ 834483 h 941108"/>
                <a:gd name="connsiteX3" fmla="*/ 78044 w 352348"/>
                <a:gd name="connsiteY3" fmla="*/ 737585 h 941108"/>
                <a:gd name="connsiteX4" fmla="*/ 0 w 352348"/>
                <a:gd name="connsiteY4" fmla="*/ 619844 h 941108"/>
                <a:gd name="connsiteX5" fmla="*/ 0 w 352348"/>
                <a:gd name="connsiteY5" fmla="*/ 127783 h 941108"/>
                <a:gd name="connsiteX6" fmla="*/ 127783 w 352348"/>
                <a:gd name="connsiteY6" fmla="*/ 0 h 941108"/>
                <a:gd name="connsiteX7" fmla="*/ 224565 w 352348"/>
                <a:gd name="connsiteY7" fmla="*/ 0 h 941108"/>
                <a:gd name="connsiteX8" fmla="*/ 352348 w 352348"/>
                <a:gd name="connsiteY8" fmla="*/ 127783 h 941108"/>
                <a:gd name="connsiteX9" fmla="*/ 352348 w 352348"/>
                <a:gd name="connsiteY9" fmla="*/ 619844 h 941108"/>
                <a:gd name="connsiteX10" fmla="*/ 274304 w 352348"/>
                <a:gd name="connsiteY10" fmla="*/ 737585 h 941108"/>
                <a:gd name="connsiteX11" fmla="*/ 243961 w 352348"/>
                <a:gd name="connsiteY11" fmla="*/ 834483 h 941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52348" h="941108">
                  <a:moveTo>
                    <a:pt x="305803" y="941108"/>
                  </a:moveTo>
                  <a:lnTo>
                    <a:pt x="46545" y="941108"/>
                  </a:lnTo>
                  <a:lnTo>
                    <a:pt x="108388" y="834483"/>
                  </a:lnTo>
                  <a:lnTo>
                    <a:pt x="78044" y="737585"/>
                  </a:lnTo>
                  <a:cubicBezTo>
                    <a:pt x="32180" y="718187"/>
                    <a:pt x="0" y="672773"/>
                    <a:pt x="0" y="619844"/>
                  </a:cubicBezTo>
                  <a:lnTo>
                    <a:pt x="0" y="127783"/>
                  </a:lnTo>
                  <a:cubicBezTo>
                    <a:pt x="0" y="57210"/>
                    <a:pt x="57210" y="0"/>
                    <a:pt x="127783" y="0"/>
                  </a:cubicBezTo>
                  <a:lnTo>
                    <a:pt x="224565" y="0"/>
                  </a:lnTo>
                  <a:cubicBezTo>
                    <a:pt x="295138" y="0"/>
                    <a:pt x="352348" y="57210"/>
                    <a:pt x="352348" y="127783"/>
                  </a:cubicBezTo>
                  <a:lnTo>
                    <a:pt x="352348" y="619844"/>
                  </a:lnTo>
                  <a:cubicBezTo>
                    <a:pt x="352348" y="672773"/>
                    <a:pt x="320168" y="718187"/>
                    <a:pt x="274304" y="737585"/>
                  </a:cubicBezTo>
                  <a:lnTo>
                    <a:pt x="243961" y="834483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50000"/>
                  </a:schemeClr>
                </a:gs>
                <a:gs pos="50000">
                  <a:schemeClr val="accent5">
                    <a:lumMod val="90000"/>
                  </a:schemeClr>
                </a:gs>
                <a:gs pos="100000">
                  <a:schemeClr val="accent5">
                    <a:lumMod val="50000"/>
                  </a:schemeClr>
                </a:gs>
              </a:gsLst>
              <a:lin ang="108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35" name="グループ化 834">
              <a:extLst>
                <a:ext uri="{FF2B5EF4-FFF2-40B4-BE49-F238E27FC236}">
                  <a16:creationId xmlns:a16="http://schemas.microsoft.com/office/drawing/2014/main" id="{8A644C0A-464D-41F4-A2B0-4034ECBED192}"/>
                </a:ext>
              </a:extLst>
            </p:cNvPr>
            <p:cNvGrpSpPr/>
            <p:nvPr/>
          </p:nvGrpSpPr>
          <p:grpSpPr>
            <a:xfrm>
              <a:off x="6565690" y="3578424"/>
              <a:ext cx="125446" cy="97090"/>
              <a:chOff x="4036336" y="4008417"/>
              <a:chExt cx="510440" cy="395063"/>
            </a:xfrm>
          </p:grpSpPr>
          <p:sp>
            <p:nvSpPr>
              <p:cNvPr id="850" name="フリーフォーム: 図形 849">
                <a:extLst>
                  <a:ext uri="{FF2B5EF4-FFF2-40B4-BE49-F238E27FC236}">
                    <a16:creationId xmlns:a16="http://schemas.microsoft.com/office/drawing/2014/main" id="{F854F9B2-1742-48C9-9D10-8BF875D40AC8}"/>
                  </a:ext>
                </a:extLst>
              </p:cNvPr>
              <p:cNvSpPr/>
              <p:nvPr/>
            </p:nvSpPr>
            <p:spPr bwMode="auto">
              <a:xfrm>
                <a:off x="4036894" y="4082003"/>
                <a:ext cx="509326" cy="321477"/>
              </a:xfrm>
              <a:custGeom>
                <a:avLst/>
                <a:gdLst>
                  <a:gd name="connsiteX0" fmla="*/ 0 w 509326"/>
                  <a:gd name="connsiteY0" fmla="*/ 0 h 321477"/>
                  <a:gd name="connsiteX1" fmla="*/ 509326 w 509326"/>
                  <a:gd name="connsiteY1" fmla="*/ 0 h 321477"/>
                  <a:gd name="connsiteX2" fmla="*/ 376647 w 509326"/>
                  <a:gd name="connsiteY2" fmla="*/ 243523 h 321477"/>
                  <a:gd name="connsiteX3" fmla="*/ 377944 w 509326"/>
                  <a:gd name="connsiteY3" fmla="*/ 247384 h 321477"/>
                  <a:gd name="connsiteX4" fmla="*/ 254662 w 509326"/>
                  <a:gd name="connsiteY4" fmla="*/ 321477 h 321477"/>
                  <a:gd name="connsiteX5" fmla="*/ 131380 w 509326"/>
                  <a:gd name="connsiteY5" fmla="*/ 247384 h 321477"/>
                  <a:gd name="connsiteX6" fmla="*/ 132678 w 509326"/>
                  <a:gd name="connsiteY6" fmla="*/ 243521 h 321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09326" h="321477">
                    <a:moveTo>
                      <a:pt x="0" y="0"/>
                    </a:moveTo>
                    <a:lnTo>
                      <a:pt x="509326" y="0"/>
                    </a:lnTo>
                    <a:lnTo>
                      <a:pt x="376647" y="243523"/>
                    </a:lnTo>
                    <a:lnTo>
                      <a:pt x="377944" y="247384"/>
                    </a:lnTo>
                    <a:cubicBezTo>
                      <a:pt x="377944" y="288304"/>
                      <a:pt x="322749" y="321477"/>
                      <a:pt x="254662" y="321477"/>
                    </a:cubicBezTo>
                    <a:cubicBezTo>
                      <a:pt x="186575" y="321477"/>
                      <a:pt x="131380" y="288304"/>
                      <a:pt x="131380" y="247384"/>
                    </a:cubicBezTo>
                    <a:lnTo>
                      <a:pt x="132678" y="243521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>
                      <a:lumMod val="90000"/>
                    </a:schemeClr>
                  </a:gs>
                  <a:gs pos="100000">
                    <a:schemeClr val="accent5">
                      <a:lumMod val="50000"/>
                    </a:schemeClr>
                  </a:gs>
                </a:gsLst>
                <a:lin ang="108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1" name="楕円 850">
                <a:extLst>
                  <a:ext uri="{FF2B5EF4-FFF2-40B4-BE49-F238E27FC236}">
                    <a16:creationId xmlns:a16="http://schemas.microsoft.com/office/drawing/2014/main" id="{25916DA0-32C0-4DB5-8E22-214498404B84}"/>
                  </a:ext>
                </a:extLst>
              </p:cNvPr>
              <p:cNvSpPr/>
              <p:nvPr/>
            </p:nvSpPr>
            <p:spPr bwMode="auto">
              <a:xfrm>
                <a:off x="4036336" y="4008417"/>
                <a:ext cx="510440" cy="14717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>
                      <a:lumMod val="90000"/>
                    </a:schemeClr>
                  </a:gs>
                  <a:gs pos="100000">
                    <a:schemeClr val="accent5">
                      <a:lumMod val="50000"/>
                    </a:schemeClr>
                  </a:gs>
                </a:gsLst>
                <a:lin ang="108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2" name="フリーフォーム: 図形 851">
                <a:extLst>
                  <a:ext uri="{FF2B5EF4-FFF2-40B4-BE49-F238E27FC236}">
                    <a16:creationId xmlns:a16="http://schemas.microsoft.com/office/drawing/2014/main" id="{57E12BB1-3E90-423B-BAC3-56E93779993C}"/>
                  </a:ext>
                </a:extLst>
              </p:cNvPr>
              <p:cNvSpPr/>
              <p:nvPr/>
            </p:nvSpPr>
            <p:spPr bwMode="auto">
              <a:xfrm>
                <a:off x="4092428" y="4096522"/>
                <a:ext cx="398256" cy="59066"/>
              </a:xfrm>
              <a:custGeom>
                <a:avLst/>
                <a:gdLst>
                  <a:gd name="connsiteX0" fmla="*/ 199128 w 398256"/>
                  <a:gd name="connsiteY0" fmla="*/ 0 h 59066"/>
                  <a:gd name="connsiteX1" fmla="*/ 379596 w 398256"/>
                  <a:gd name="connsiteY1" fmla="*/ 21553 h 59066"/>
                  <a:gd name="connsiteX2" fmla="*/ 398256 w 398256"/>
                  <a:gd name="connsiteY2" fmla="*/ 29533 h 59066"/>
                  <a:gd name="connsiteX3" fmla="*/ 379596 w 398256"/>
                  <a:gd name="connsiteY3" fmla="*/ 37513 h 59066"/>
                  <a:gd name="connsiteX4" fmla="*/ 199128 w 398256"/>
                  <a:gd name="connsiteY4" fmla="*/ 59066 h 59066"/>
                  <a:gd name="connsiteX5" fmla="*/ 18660 w 398256"/>
                  <a:gd name="connsiteY5" fmla="*/ 37513 h 59066"/>
                  <a:gd name="connsiteX6" fmla="*/ 0 w 398256"/>
                  <a:gd name="connsiteY6" fmla="*/ 29533 h 59066"/>
                  <a:gd name="connsiteX7" fmla="*/ 18660 w 398256"/>
                  <a:gd name="connsiteY7" fmla="*/ 21553 h 59066"/>
                  <a:gd name="connsiteX8" fmla="*/ 199128 w 398256"/>
                  <a:gd name="connsiteY8" fmla="*/ 0 h 590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98256" h="59066">
                    <a:moveTo>
                      <a:pt x="199128" y="0"/>
                    </a:moveTo>
                    <a:cubicBezTo>
                      <a:pt x="269605" y="0"/>
                      <a:pt x="333410" y="8237"/>
                      <a:pt x="379596" y="21553"/>
                    </a:cubicBezTo>
                    <a:lnTo>
                      <a:pt x="398256" y="29533"/>
                    </a:lnTo>
                    <a:lnTo>
                      <a:pt x="379596" y="37513"/>
                    </a:lnTo>
                    <a:cubicBezTo>
                      <a:pt x="333410" y="50830"/>
                      <a:pt x="269605" y="59066"/>
                      <a:pt x="199128" y="59066"/>
                    </a:cubicBezTo>
                    <a:cubicBezTo>
                      <a:pt x="128651" y="59066"/>
                      <a:pt x="64846" y="50830"/>
                      <a:pt x="18660" y="37513"/>
                    </a:cubicBezTo>
                    <a:lnTo>
                      <a:pt x="0" y="29533"/>
                    </a:lnTo>
                    <a:lnTo>
                      <a:pt x="18660" y="21553"/>
                    </a:lnTo>
                    <a:cubicBezTo>
                      <a:pt x="64846" y="8237"/>
                      <a:pt x="128651" y="0"/>
                      <a:pt x="199128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36" name="楕円 835">
              <a:extLst>
                <a:ext uri="{FF2B5EF4-FFF2-40B4-BE49-F238E27FC236}">
                  <a16:creationId xmlns:a16="http://schemas.microsoft.com/office/drawing/2014/main" id="{20DCC44C-55FF-44EF-B02F-793CD3EC65E3}"/>
                </a:ext>
              </a:extLst>
            </p:cNvPr>
            <p:cNvSpPr/>
            <p:nvPr/>
          </p:nvSpPr>
          <p:spPr bwMode="auto">
            <a:xfrm>
              <a:off x="7139268" y="3232213"/>
              <a:ext cx="78755" cy="52848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37" name="グループ化 836">
              <a:extLst>
                <a:ext uri="{FF2B5EF4-FFF2-40B4-BE49-F238E27FC236}">
                  <a16:creationId xmlns:a16="http://schemas.microsoft.com/office/drawing/2014/main" id="{53418135-0772-4CBF-8FAF-73E8C128009A}"/>
                </a:ext>
              </a:extLst>
            </p:cNvPr>
            <p:cNvGrpSpPr/>
            <p:nvPr/>
          </p:nvGrpSpPr>
          <p:grpSpPr>
            <a:xfrm>
              <a:off x="6278363" y="3246081"/>
              <a:ext cx="854254" cy="612303"/>
              <a:chOff x="662423" y="3302295"/>
              <a:chExt cx="854254" cy="612303"/>
            </a:xfrm>
          </p:grpSpPr>
          <p:grpSp>
            <p:nvGrpSpPr>
              <p:cNvPr id="838" name="グループ化 837">
                <a:extLst>
                  <a:ext uri="{FF2B5EF4-FFF2-40B4-BE49-F238E27FC236}">
                    <a16:creationId xmlns:a16="http://schemas.microsoft.com/office/drawing/2014/main" id="{4B0F5495-CA83-4E89-A6EC-F6624AD1DD55}"/>
                  </a:ext>
                </a:extLst>
              </p:cNvPr>
              <p:cNvGrpSpPr/>
              <p:nvPr/>
            </p:nvGrpSpPr>
            <p:grpSpPr>
              <a:xfrm>
                <a:off x="1019170" y="3302295"/>
                <a:ext cx="187504" cy="262775"/>
                <a:chOff x="769474" y="3120941"/>
                <a:chExt cx="277618" cy="389064"/>
              </a:xfrm>
            </p:grpSpPr>
            <p:sp>
              <p:nvSpPr>
                <p:cNvPr id="848" name="フリーフォーム: 図形 847">
                  <a:extLst>
                    <a:ext uri="{FF2B5EF4-FFF2-40B4-BE49-F238E27FC236}">
                      <a16:creationId xmlns:a16="http://schemas.microsoft.com/office/drawing/2014/main" id="{62C40352-F76C-4903-BAB0-3F14D527061B}"/>
                    </a:ext>
                  </a:extLst>
                </p:cNvPr>
                <p:cNvSpPr/>
                <p:nvPr/>
              </p:nvSpPr>
              <p:spPr bwMode="auto">
                <a:xfrm>
                  <a:off x="769474" y="3120941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9" name="フリーフォーム: 図形 848">
                  <a:extLst>
                    <a:ext uri="{FF2B5EF4-FFF2-40B4-BE49-F238E27FC236}">
                      <a16:creationId xmlns:a16="http://schemas.microsoft.com/office/drawing/2014/main" id="{D2FDA50E-4711-4AB5-B4FF-C84C48E4E43E}"/>
                    </a:ext>
                  </a:extLst>
                </p:cNvPr>
                <p:cNvSpPr/>
                <p:nvPr/>
              </p:nvSpPr>
              <p:spPr bwMode="auto">
                <a:xfrm>
                  <a:off x="906634" y="3120941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39" name="グループ化 838">
                <a:extLst>
                  <a:ext uri="{FF2B5EF4-FFF2-40B4-BE49-F238E27FC236}">
                    <a16:creationId xmlns:a16="http://schemas.microsoft.com/office/drawing/2014/main" id="{1400E0A4-DB08-44B7-9534-0A346A3AD8DD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846" name="フリーフォーム: 図形 845">
                  <a:extLst>
                    <a:ext uri="{FF2B5EF4-FFF2-40B4-BE49-F238E27FC236}">
                      <a16:creationId xmlns:a16="http://schemas.microsoft.com/office/drawing/2014/main" id="{17882B83-8064-4217-85BC-89E1FF85972B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7" name="フリーフォーム: 図形 846">
                  <a:extLst>
                    <a:ext uri="{FF2B5EF4-FFF2-40B4-BE49-F238E27FC236}">
                      <a16:creationId xmlns:a16="http://schemas.microsoft.com/office/drawing/2014/main" id="{E4C28D3E-EA48-4E3E-A3E1-15CA88366B4E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40" name="グループ化 839">
                <a:extLst>
                  <a:ext uri="{FF2B5EF4-FFF2-40B4-BE49-F238E27FC236}">
                    <a16:creationId xmlns:a16="http://schemas.microsoft.com/office/drawing/2014/main" id="{514FA8A0-61FD-4866-A4C5-F5685B1BFBA2}"/>
                  </a:ext>
                </a:extLst>
              </p:cNvPr>
              <p:cNvGrpSpPr/>
              <p:nvPr/>
            </p:nvGrpSpPr>
            <p:grpSpPr>
              <a:xfrm>
                <a:off x="1329173" y="3620073"/>
                <a:ext cx="187504" cy="262775"/>
                <a:chOff x="1538723" y="3290585"/>
                <a:chExt cx="277618" cy="389064"/>
              </a:xfrm>
            </p:grpSpPr>
            <p:sp>
              <p:nvSpPr>
                <p:cNvPr id="844" name="フリーフォーム: 図形 843">
                  <a:extLst>
                    <a:ext uri="{FF2B5EF4-FFF2-40B4-BE49-F238E27FC236}">
                      <a16:creationId xmlns:a16="http://schemas.microsoft.com/office/drawing/2014/main" id="{CAFCB2C3-9FA5-4291-98EB-820A2A838A67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5" name="フリーフォーム: 図形 844">
                  <a:extLst>
                    <a:ext uri="{FF2B5EF4-FFF2-40B4-BE49-F238E27FC236}">
                      <a16:creationId xmlns:a16="http://schemas.microsoft.com/office/drawing/2014/main" id="{5073DA92-1591-43D9-9E87-44361D383C42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41" name="グループ化 840">
                <a:extLst>
                  <a:ext uri="{FF2B5EF4-FFF2-40B4-BE49-F238E27FC236}">
                    <a16:creationId xmlns:a16="http://schemas.microsoft.com/office/drawing/2014/main" id="{294BC0AB-49EE-4B92-AC4D-5D5AF44887FC}"/>
                  </a:ext>
                </a:extLst>
              </p:cNvPr>
              <p:cNvGrpSpPr/>
              <p:nvPr/>
            </p:nvGrpSpPr>
            <p:grpSpPr>
              <a:xfrm>
                <a:off x="897373" y="3651823"/>
                <a:ext cx="187504" cy="262775"/>
                <a:chOff x="1538723" y="3290585"/>
                <a:chExt cx="277618" cy="389064"/>
              </a:xfrm>
            </p:grpSpPr>
            <p:sp>
              <p:nvSpPr>
                <p:cNvPr id="842" name="フリーフォーム: 図形 841">
                  <a:extLst>
                    <a:ext uri="{FF2B5EF4-FFF2-40B4-BE49-F238E27FC236}">
                      <a16:creationId xmlns:a16="http://schemas.microsoft.com/office/drawing/2014/main" id="{86102A76-3E8D-4628-973B-337F0346A6E4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3" name="フリーフォーム: 図形 842">
                  <a:extLst>
                    <a:ext uri="{FF2B5EF4-FFF2-40B4-BE49-F238E27FC236}">
                      <a16:creationId xmlns:a16="http://schemas.microsoft.com/office/drawing/2014/main" id="{FD4BAD61-EA60-4995-9BB0-31267814530F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898" name="グループ化 897">
            <a:extLst>
              <a:ext uri="{FF2B5EF4-FFF2-40B4-BE49-F238E27FC236}">
                <a16:creationId xmlns:a16="http://schemas.microsoft.com/office/drawing/2014/main" id="{B9EFD3E3-97E0-4794-BD36-3B11C847F2C2}"/>
              </a:ext>
            </a:extLst>
          </p:cNvPr>
          <p:cNvGrpSpPr/>
          <p:nvPr/>
        </p:nvGrpSpPr>
        <p:grpSpPr>
          <a:xfrm>
            <a:off x="4043665" y="2923159"/>
            <a:ext cx="1771639" cy="1219058"/>
            <a:chOff x="4043665" y="2923159"/>
            <a:chExt cx="1771639" cy="1219058"/>
          </a:xfrm>
        </p:grpSpPr>
        <p:grpSp>
          <p:nvGrpSpPr>
            <p:cNvPr id="899" name="グループ化 898">
              <a:extLst>
                <a:ext uri="{FF2B5EF4-FFF2-40B4-BE49-F238E27FC236}">
                  <a16:creationId xmlns:a16="http://schemas.microsoft.com/office/drawing/2014/main" id="{11C73738-406C-4752-AD73-87301F9949CD}"/>
                </a:ext>
              </a:extLst>
            </p:cNvPr>
            <p:cNvGrpSpPr/>
            <p:nvPr/>
          </p:nvGrpSpPr>
          <p:grpSpPr>
            <a:xfrm>
              <a:off x="4043665" y="2961987"/>
              <a:ext cx="1771639" cy="1180230"/>
              <a:chOff x="2188589" y="3013791"/>
              <a:chExt cx="1771639" cy="1180230"/>
            </a:xfrm>
          </p:grpSpPr>
          <p:sp>
            <p:nvSpPr>
              <p:cNvPr id="933" name="フリーフォーム: 図形 932">
                <a:extLst>
                  <a:ext uri="{FF2B5EF4-FFF2-40B4-BE49-F238E27FC236}">
                    <a16:creationId xmlns:a16="http://schemas.microsoft.com/office/drawing/2014/main" id="{F3ABA97B-829E-4CEC-B449-EE34C61E9B27}"/>
                  </a:ext>
                </a:extLst>
              </p:cNvPr>
              <p:cNvSpPr/>
              <p:nvPr/>
            </p:nvSpPr>
            <p:spPr bwMode="auto">
              <a:xfrm flipH="1">
                <a:off x="3137983" y="3085801"/>
                <a:ext cx="488211" cy="294311"/>
              </a:xfrm>
              <a:custGeom>
                <a:avLst/>
                <a:gdLst>
                  <a:gd name="connsiteX0" fmla="*/ 298577 w 601163"/>
                  <a:gd name="connsiteY0" fmla="*/ 85 h 315654"/>
                  <a:gd name="connsiteX1" fmla="*/ 353517 w 601163"/>
                  <a:gd name="connsiteY1" fmla="*/ 41618 h 315654"/>
                  <a:gd name="connsiteX2" fmla="*/ 437260 w 601163"/>
                  <a:gd name="connsiteY2" fmla="*/ 89350 h 315654"/>
                  <a:gd name="connsiteX3" fmla="*/ 441886 w 601163"/>
                  <a:gd name="connsiteY3" fmla="*/ 91839 h 315654"/>
                  <a:gd name="connsiteX4" fmla="*/ 445567 w 601163"/>
                  <a:gd name="connsiteY4" fmla="*/ 92303 h 315654"/>
                  <a:gd name="connsiteX5" fmla="*/ 483262 w 601163"/>
                  <a:gd name="connsiteY5" fmla="*/ 131660 h 315654"/>
                  <a:gd name="connsiteX6" fmla="*/ 567005 w 601163"/>
                  <a:gd name="connsiteY6" fmla="*/ 179392 h 315654"/>
                  <a:gd name="connsiteX7" fmla="*/ 600974 w 601163"/>
                  <a:gd name="connsiteY7" fmla="*/ 219051 h 315654"/>
                  <a:gd name="connsiteX8" fmla="*/ 586346 w 601163"/>
                  <a:gd name="connsiteY8" fmla="*/ 258839 h 315654"/>
                  <a:gd name="connsiteX9" fmla="*/ 597272 w 601163"/>
                  <a:gd name="connsiteY9" fmla="*/ 305555 h 315654"/>
                  <a:gd name="connsiteX10" fmla="*/ 591060 w 601163"/>
                  <a:gd name="connsiteY10" fmla="*/ 315654 h 315654"/>
                  <a:gd name="connsiteX11" fmla="*/ 26144 w 601163"/>
                  <a:gd name="connsiteY11" fmla="*/ 315654 h 315654"/>
                  <a:gd name="connsiteX12" fmla="*/ 25310 w 601163"/>
                  <a:gd name="connsiteY12" fmla="*/ 311584 h 315654"/>
                  <a:gd name="connsiteX13" fmla="*/ 25194 w 601163"/>
                  <a:gd name="connsiteY13" fmla="*/ 311466 h 315654"/>
                  <a:gd name="connsiteX14" fmla="*/ 8548 w 601163"/>
                  <a:gd name="connsiteY14" fmla="*/ 294599 h 315654"/>
                  <a:gd name="connsiteX15" fmla="*/ 410 w 601163"/>
                  <a:gd name="connsiteY15" fmla="*/ 270053 h 315654"/>
                  <a:gd name="connsiteX16" fmla="*/ 7502 w 601163"/>
                  <a:gd name="connsiteY16" fmla="*/ 232766 h 315654"/>
                  <a:gd name="connsiteX17" fmla="*/ 6407 w 601163"/>
                  <a:gd name="connsiteY17" fmla="*/ 173041 h 315654"/>
                  <a:gd name="connsiteX18" fmla="*/ 60338 w 601163"/>
                  <a:gd name="connsiteY18" fmla="*/ 133234 h 315654"/>
                  <a:gd name="connsiteX19" fmla="*/ 83477 w 601163"/>
                  <a:gd name="connsiteY19" fmla="*/ 93881 h 315654"/>
                  <a:gd name="connsiteX20" fmla="*/ 113054 w 601163"/>
                  <a:gd name="connsiteY20" fmla="*/ 86347 h 315654"/>
                  <a:gd name="connsiteX21" fmla="*/ 127491 w 601163"/>
                  <a:gd name="connsiteY21" fmla="*/ 94260 h 315654"/>
                  <a:gd name="connsiteX22" fmla="*/ 138954 w 601163"/>
                  <a:gd name="connsiteY22" fmla="*/ 78646 h 315654"/>
                  <a:gd name="connsiteX23" fmla="*/ 170969 w 601163"/>
                  <a:gd name="connsiteY23" fmla="*/ 68690 h 315654"/>
                  <a:gd name="connsiteX24" fmla="*/ 194109 w 601163"/>
                  <a:gd name="connsiteY24" fmla="*/ 29338 h 315654"/>
                  <a:gd name="connsiteX25" fmla="*/ 251272 w 601163"/>
                  <a:gd name="connsiteY25" fmla="*/ 36926 h 315654"/>
                  <a:gd name="connsiteX26" fmla="*/ 298577 w 601163"/>
                  <a:gd name="connsiteY26" fmla="*/ 85 h 315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01163" h="315654">
                    <a:moveTo>
                      <a:pt x="298577" y="85"/>
                    </a:moveTo>
                    <a:cubicBezTo>
                      <a:pt x="322227" y="-1342"/>
                      <a:pt x="344151" y="15229"/>
                      <a:pt x="353517" y="41618"/>
                    </a:cubicBezTo>
                    <a:cubicBezTo>
                      <a:pt x="387472" y="26306"/>
                      <a:pt x="425250" y="47835"/>
                      <a:pt x="437260" y="89350"/>
                    </a:cubicBezTo>
                    <a:lnTo>
                      <a:pt x="441886" y="91839"/>
                    </a:lnTo>
                    <a:lnTo>
                      <a:pt x="445567" y="92303"/>
                    </a:lnTo>
                    <a:cubicBezTo>
                      <a:pt x="462149" y="97600"/>
                      <a:pt x="476237" y="111869"/>
                      <a:pt x="483262" y="131660"/>
                    </a:cubicBezTo>
                    <a:cubicBezTo>
                      <a:pt x="517217" y="116349"/>
                      <a:pt x="554995" y="137877"/>
                      <a:pt x="567005" y="179392"/>
                    </a:cubicBezTo>
                    <a:cubicBezTo>
                      <a:pt x="584803" y="180887"/>
                      <a:pt x="599168" y="197655"/>
                      <a:pt x="600974" y="219051"/>
                    </a:cubicBezTo>
                    <a:cubicBezTo>
                      <a:pt x="602285" y="234531"/>
                      <a:pt x="596727" y="249654"/>
                      <a:pt x="586346" y="258839"/>
                    </a:cubicBezTo>
                    <a:cubicBezTo>
                      <a:pt x="597321" y="270388"/>
                      <a:pt x="601614" y="288741"/>
                      <a:pt x="597272" y="305555"/>
                    </a:cubicBezTo>
                    <a:lnTo>
                      <a:pt x="591060" y="315654"/>
                    </a:lnTo>
                    <a:lnTo>
                      <a:pt x="26144" y="315654"/>
                    </a:lnTo>
                    <a:lnTo>
                      <a:pt x="25310" y="311584"/>
                    </a:lnTo>
                    <a:lnTo>
                      <a:pt x="25194" y="311466"/>
                    </a:lnTo>
                    <a:lnTo>
                      <a:pt x="8548" y="294599"/>
                    </a:lnTo>
                    <a:cubicBezTo>
                      <a:pt x="4267" y="287459"/>
                      <a:pt x="1423" y="279058"/>
                      <a:pt x="410" y="270053"/>
                    </a:cubicBezTo>
                    <a:cubicBezTo>
                      <a:pt x="-1064" y="256979"/>
                      <a:pt x="1457" y="243715"/>
                      <a:pt x="7502" y="232766"/>
                    </a:cubicBezTo>
                    <a:cubicBezTo>
                      <a:pt x="-396" y="214070"/>
                      <a:pt x="-797" y="192071"/>
                      <a:pt x="6407" y="173041"/>
                    </a:cubicBezTo>
                    <a:cubicBezTo>
                      <a:pt x="15983" y="147740"/>
                      <a:pt x="37298" y="132008"/>
                      <a:pt x="60338" y="133234"/>
                    </a:cubicBezTo>
                    <a:cubicBezTo>
                      <a:pt x="62975" y="116683"/>
                      <a:pt x="71417" y="102337"/>
                      <a:pt x="83477" y="93881"/>
                    </a:cubicBezTo>
                    <a:cubicBezTo>
                      <a:pt x="92640" y="87456"/>
                      <a:pt x="103012" y="85014"/>
                      <a:pt x="113054" y="86347"/>
                    </a:cubicBezTo>
                    <a:lnTo>
                      <a:pt x="127491" y="94260"/>
                    </a:lnTo>
                    <a:lnTo>
                      <a:pt x="138954" y="78646"/>
                    </a:lnTo>
                    <a:cubicBezTo>
                      <a:pt x="148360" y="71704"/>
                      <a:pt x="159449" y="68077"/>
                      <a:pt x="170969" y="68690"/>
                    </a:cubicBezTo>
                    <a:cubicBezTo>
                      <a:pt x="173607" y="52140"/>
                      <a:pt x="182048" y="37794"/>
                      <a:pt x="194109" y="29338"/>
                    </a:cubicBezTo>
                    <a:cubicBezTo>
                      <a:pt x="212433" y="16488"/>
                      <a:pt x="235599" y="19567"/>
                      <a:pt x="251272" y="36926"/>
                    </a:cubicBezTo>
                    <a:cubicBezTo>
                      <a:pt x="260498" y="15322"/>
                      <a:pt x="278508" y="1296"/>
                      <a:pt x="298577" y="85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00660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34" name="フリーフォーム: 図形 933">
                <a:extLst>
                  <a:ext uri="{FF2B5EF4-FFF2-40B4-BE49-F238E27FC236}">
                    <a16:creationId xmlns:a16="http://schemas.microsoft.com/office/drawing/2014/main" id="{C894671E-7BEC-4CAB-98E7-39FD63E36DD6}"/>
                  </a:ext>
                </a:extLst>
              </p:cNvPr>
              <p:cNvSpPr/>
              <p:nvPr/>
            </p:nvSpPr>
            <p:spPr bwMode="auto">
              <a:xfrm flipH="1">
                <a:off x="3335928" y="3199454"/>
                <a:ext cx="428838" cy="315654"/>
              </a:xfrm>
              <a:custGeom>
                <a:avLst/>
                <a:gdLst>
                  <a:gd name="connsiteX0" fmla="*/ 298577 w 601163"/>
                  <a:gd name="connsiteY0" fmla="*/ 85 h 315654"/>
                  <a:gd name="connsiteX1" fmla="*/ 353517 w 601163"/>
                  <a:gd name="connsiteY1" fmla="*/ 41618 h 315654"/>
                  <a:gd name="connsiteX2" fmla="*/ 437260 w 601163"/>
                  <a:gd name="connsiteY2" fmla="*/ 89350 h 315654"/>
                  <a:gd name="connsiteX3" fmla="*/ 441886 w 601163"/>
                  <a:gd name="connsiteY3" fmla="*/ 91839 h 315654"/>
                  <a:gd name="connsiteX4" fmla="*/ 445567 w 601163"/>
                  <a:gd name="connsiteY4" fmla="*/ 92303 h 315654"/>
                  <a:gd name="connsiteX5" fmla="*/ 483262 w 601163"/>
                  <a:gd name="connsiteY5" fmla="*/ 131660 h 315654"/>
                  <a:gd name="connsiteX6" fmla="*/ 567005 w 601163"/>
                  <a:gd name="connsiteY6" fmla="*/ 179392 h 315654"/>
                  <a:gd name="connsiteX7" fmla="*/ 600974 w 601163"/>
                  <a:gd name="connsiteY7" fmla="*/ 219051 h 315654"/>
                  <a:gd name="connsiteX8" fmla="*/ 586346 w 601163"/>
                  <a:gd name="connsiteY8" fmla="*/ 258839 h 315654"/>
                  <a:gd name="connsiteX9" fmla="*/ 597272 w 601163"/>
                  <a:gd name="connsiteY9" fmla="*/ 305555 h 315654"/>
                  <a:gd name="connsiteX10" fmla="*/ 591060 w 601163"/>
                  <a:gd name="connsiteY10" fmla="*/ 315654 h 315654"/>
                  <a:gd name="connsiteX11" fmla="*/ 26144 w 601163"/>
                  <a:gd name="connsiteY11" fmla="*/ 315654 h 315654"/>
                  <a:gd name="connsiteX12" fmla="*/ 25310 w 601163"/>
                  <a:gd name="connsiteY12" fmla="*/ 311584 h 315654"/>
                  <a:gd name="connsiteX13" fmla="*/ 25194 w 601163"/>
                  <a:gd name="connsiteY13" fmla="*/ 311466 h 315654"/>
                  <a:gd name="connsiteX14" fmla="*/ 8548 w 601163"/>
                  <a:gd name="connsiteY14" fmla="*/ 294599 h 315654"/>
                  <a:gd name="connsiteX15" fmla="*/ 410 w 601163"/>
                  <a:gd name="connsiteY15" fmla="*/ 270053 h 315654"/>
                  <a:gd name="connsiteX16" fmla="*/ 7502 w 601163"/>
                  <a:gd name="connsiteY16" fmla="*/ 232766 h 315654"/>
                  <a:gd name="connsiteX17" fmla="*/ 6407 w 601163"/>
                  <a:gd name="connsiteY17" fmla="*/ 173041 h 315654"/>
                  <a:gd name="connsiteX18" fmla="*/ 60338 w 601163"/>
                  <a:gd name="connsiteY18" fmla="*/ 133234 h 315654"/>
                  <a:gd name="connsiteX19" fmla="*/ 83477 w 601163"/>
                  <a:gd name="connsiteY19" fmla="*/ 93881 h 315654"/>
                  <a:gd name="connsiteX20" fmla="*/ 113054 w 601163"/>
                  <a:gd name="connsiteY20" fmla="*/ 86347 h 315654"/>
                  <a:gd name="connsiteX21" fmla="*/ 127491 w 601163"/>
                  <a:gd name="connsiteY21" fmla="*/ 94260 h 315654"/>
                  <a:gd name="connsiteX22" fmla="*/ 138954 w 601163"/>
                  <a:gd name="connsiteY22" fmla="*/ 78646 h 315654"/>
                  <a:gd name="connsiteX23" fmla="*/ 170969 w 601163"/>
                  <a:gd name="connsiteY23" fmla="*/ 68690 h 315654"/>
                  <a:gd name="connsiteX24" fmla="*/ 194109 w 601163"/>
                  <a:gd name="connsiteY24" fmla="*/ 29338 h 315654"/>
                  <a:gd name="connsiteX25" fmla="*/ 251272 w 601163"/>
                  <a:gd name="connsiteY25" fmla="*/ 36926 h 315654"/>
                  <a:gd name="connsiteX26" fmla="*/ 298577 w 601163"/>
                  <a:gd name="connsiteY26" fmla="*/ 85 h 315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01163" h="315654">
                    <a:moveTo>
                      <a:pt x="298577" y="85"/>
                    </a:moveTo>
                    <a:cubicBezTo>
                      <a:pt x="322227" y="-1342"/>
                      <a:pt x="344151" y="15229"/>
                      <a:pt x="353517" y="41618"/>
                    </a:cubicBezTo>
                    <a:cubicBezTo>
                      <a:pt x="387472" y="26306"/>
                      <a:pt x="425250" y="47835"/>
                      <a:pt x="437260" y="89350"/>
                    </a:cubicBezTo>
                    <a:lnTo>
                      <a:pt x="441886" y="91839"/>
                    </a:lnTo>
                    <a:lnTo>
                      <a:pt x="445567" y="92303"/>
                    </a:lnTo>
                    <a:cubicBezTo>
                      <a:pt x="462149" y="97600"/>
                      <a:pt x="476237" y="111869"/>
                      <a:pt x="483262" y="131660"/>
                    </a:cubicBezTo>
                    <a:cubicBezTo>
                      <a:pt x="517217" y="116349"/>
                      <a:pt x="554995" y="137877"/>
                      <a:pt x="567005" y="179392"/>
                    </a:cubicBezTo>
                    <a:cubicBezTo>
                      <a:pt x="584803" y="180887"/>
                      <a:pt x="599168" y="197655"/>
                      <a:pt x="600974" y="219051"/>
                    </a:cubicBezTo>
                    <a:cubicBezTo>
                      <a:pt x="602285" y="234531"/>
                      <a:pt x="596727" y="249654"/>
                      <a:pt x="586346" y="258839"/>
                    </a:cubicBezTo>
                    <a:cubicBezTo>
                      <a:pt x="597321" y="270388"/>
                      <a:pt x="601614" y="288741"/>
                      <a:pt x="597272" y="305555"/>
                    </a:cubicBezTo>
                    <a:lnTo>
                      <a:pt x="591060" y="315654"/>
                    </a:lnTo>
                    <a:lnTo>
                      <a:pt x="26144" y="315654"/>
                    </a:lnTo>
                    <a:lnTo>
                      <a:pt x="25310" y="311584"/>
                    </a:lnTo>
                    <a:lnTo>
                      <a:pt x="25194" y="311466"/>
                    </a:lnTo>
                    <a:lnTo>
                      <a:pt x="8548" y="294599"/>
                    </a:lnTo>
                    <a:cubicBezTo>
                      <a:pt x="4267" y="287459"/>
                      <a:pt x="1423" y="279058"/>
                      <a:pt x="410" y="270053"/>
                    </a:cubicBezTo>
                    <a:cubicBezTo>
                      <a:pt x="-1064" y="256979"/>
                      <a:pt x="1457" y="243715"/>
                      <a:pt x="7502" y="232766"/>
                    </a:cubicBezTo>
                    <a:cubicBezTo>
                      <a:pt x="-396" y="214070"/>
                      <a:pt x="-797" y="192071"/>
                      <a:pt x="6407" y="173041"/>
                    </a:cubicBezTo>
                    <a:cubicBezTo>
                      <a:pt x="15983" y="147740"/>
                      <a:pt x="37298" y="132008"/>
                      <a:pt x="60338" y="133234"/>
                    </a:cubicBezTo>
                    <a:cubicBezTo>
                      <a:pt x="62975" y="116683"/>
                      <a:pt x="71417" y="102337"/>
                      <a:pt x="83477" y="93881"/>
                    </a:cubicBezTo>
                    <a:cubicBezTo>
                      <a:pt x="92640" y="87456"/>
                      <a:pt x="103012" y="85014"/>
                      <a:pt x="113054" y="86347"/>
                    </a:cubicBezTo>
                    <a:lnTo>
                      <a:pt x="127491" y="94260"/>
                    </a:lnTo>
                    <a:lnTo>
                      <a:pt x="138954" y="78646"/>
                    </a:lnTo>
                    <a:cubicBezTo>
                      <a:pt x="148360" y="71704"/>
                      <a:pt x="159449" y="68077"/>
                      <a:pt x="170969" y="68690"/>
                    </a:cubicBezTo>
                    <a:cubicBezTo>
                      <a:pt x="173607" y="52140"/>
                      <a:pt x="182048" y="37794"/>
                      <a:pt x="194109" y="29338"/>
                    </a:cubicBezTo>
                    <a:cubicBezTo>
                      <a:pt x="212433" y="16488"/>
                      <a:pt x="235599" y="19567"/>
                      <a:pt x="251272" y="36926"/>
                    </a:cubicBezTo>
                    <a:cubicBezTo>
                      <a:pt x="260498" y="15322"/>
                      <a:pt x="278508" y="1296"/>
                      <a:pt x="298577" y="85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35" name="フリーフォーム: 図形 934">
                <a:extLst>
                  <a:ext uri="{FF2B5EF4-FFF2-40B4-BE49-F238E27FC236}">
                    <a16:creationId xmlns:a16="http://schemas.microsoft.com/office/drawing/2014/main" id="{213CB27B-86DB-4F64-8BA2-9EA6EF658A7F}"/>
                  </a:ext>
                </a:extLst>
              </p:cNvPr>
              <p:cNvSpPr/>
              <p:nvPr/>
            </p:nvSpPr>
            <p:spPr bwMode="auto">
              <a:xfrm flipH="1">
                <a:off x="2607650" y="3013791"/>
                <a:ext cx="601163" cy="362402"/>
              </a:xfrm>
              <a:custGeom>
                <a:avLst/>
                <a:gdLst>
                  <a:gd name="connsiteX0" fmla="*/ 298577 w 601163"/>
                  <a:gd name="connsiteY0" fmla="*/ 85 h 315654"/>
                  <a:gd name="connsiteX1" fmla="*/ 353517 w 601163"/>
                  <a:gd name="connsiteY1" fmla="*/ 41618 h 315654"/>
                  <a:gd name="connsiteX2" fmla="*/ 437260 w 601163"/>
                  <a:gd name="connsiteY2" fmla="*/ 89350 h 315654"/>
                  <a:gd name="connsiteX3" fmla="*/ 441886 w 601163"/>
                  <a:gd name="connsiteY3" fmla="*/ 91839 h 315654"/>
                  <a:gd name="connsiteX4" fmla="*/ 445567 w 601163"/>
                  <a:gd name="connsiteY4" fmla="*/ 92303 h 315654"/>
                  <a:gd name="connsiteX5" fmla="*/ 483262 w 601163"/>
                  <a:gd name="connsiteY5" fmla="*/ 131660 h 315654"/>
                  <a:gd name="connsiteX6" fmla="*/ 567005 w 601163"/>
                  <a:gd name="connsiteY6" fmla="*/ 179392 h 315654"/>
                  <a:gd name="connsiteX7" fmla="*/ 600974 w 601163"/>
                  <a:gd name="connsiteY7" fmla="*/ 219051 h 315654"/>
                  <a:gd name="connsiteX8" fmla="*/ 586346 w 601163"/>
                  <a:gd name="connsiteY8" fmla="*/ 258839 h 315654"/>
                  <a:gd name="connsiteX9" fmla="*/ 597272 w 601163"/>
                  <a:gd name="connsiteY9" fmla="*/ 305555 h 315654"/>
                  <a:gd name="connsiteX10" fmla="*/ 591060 w 601163"/>
                  <a:gd name="connsiteY10" fmla="*/ 315654 h 315654"/>
                  <a:gd name="connsiteX11" fmla="*/ 26144 w 601163"/>
                  <a:gd name="connsiteY11" fmla="*/ 315654 h 315654"/>
                  <a:gd name="connsiteX12" fmla="*/ 25310 w 601163"/>
                  <a:gd name="connsiteY12" fmla="*/ 311584 h 315654"/>
                  <a:gd name="connsiteX13" fmla="*/ 25194 w 601163"/>
                  <a:gd name="connsiteY13" fmla="*/ 311466 h 315654"/>
                  <a:gd name="connsiteX14" fmla="*/ 8548 w 601163"/>
                  <a:gd name="connsiteY14" fmla="*/ 294599 h 315654"/>
                  <a:gd name="connsiteX15" fmla="*/ 410 w 601163"/>
                  <a:gd name="connsiteY15" fmla="*/ 270053 h 315654"/>
                  <a:gd name="connsiteX16" fmla="*/ 7502 w 601163"/>
                  <a:gd name="connsiteY16" fmla="*/ 232766 h 315654"/>
                  <a:gd name="connsiteX17" fmla="*/ 6407 w 601163"/>
                  <a:gd name="connsiteY17" fmla="*/ 173041 h 315654"/>
                  <a:gd name="connsiteX18" fmla="*/ 60338 w 601163"/>
                  <a:gd name="connsiteY18" fmla="*/ 133234 h 315654"/>
                  <a:gd name="connsiteX19" fmla="*/ 83477 w 601163"/>
                  <a:gd name="connsiteY19" fmla="*/ 93881 h 315654"/>
                  <a:gd name="connsiteX20" fmla="*/ 113054 w 601163"/>
                  <a:gd name="connsiteY20" fmla="*/ 86347 h 315654"/>
                  <a:gd name="connsiteX21" fmla="*/ 127491 w 601163"/>
                  <a:gd name="connsiteY21" fmla="*/ 94260 h 315654"/>
                  <a:gd name="connsiteX22" fmla="*/ 138954 w 601163"/>
                  <a:gd name="connsiteY22" fmla="*/ 78646 h 315654"/>
                  <a:gd name="connsiteX23" fmla="*/ 170969 w 601163"/>
                  <a:gd name="connsiteY23" fmla="*/ 68690 h 315654"/>
                  <a:gd name="connsiteX24" fmla="*/ 194109 w 601163"/>
                  <a:gd name="connsiteY24" fmla="*/ 29338 h 315654"/>
                  <a:gd name="connsiteX25" fmla="*/ 251272 w 601163"/>
                  <a:gd name="connsiteY25" fmla="*/ 36926 h 315654"/>
                  <a:gd name="connsiteX26" fmla="*/ 298577 w 601163"/>
                  <a:gd name="connsiteY26" fmla="*/ 85 h 315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01163" h="315654">
                    <a:moveTo>
                      <a:pt x="298577" y="85"/>
                    </a:moveTo>
                    <a:cubicBezTo>
                      <a:pt x="322227" y="-1342"/>
                      <a:pt x="344151" y="15229"/>
                      <a:pt x="353517" y="41618"/>
                    </a:cubicBezTo>
                    <a:cubicBezTo>
                      <a:pt x="387472" y="26306"/>
                      <a:pt x="425250" y="47835"/>
                      <a:pt x="437260" y="89350"/>
                    </a:cubicBezTo>
                    <a:lnTo>
                      <a:pt x="441886" y="91839"/>
                    </a:lnTo>
                    <a:lnTo>
                      <a:pt x="445567" y="92303"/>
                    </a:lnTo>
                    <a:cubicBezTo>
                      <a:pt x="462149" y="97600"/>
                      <a:pt x="476237" y="111869"/>
                      <a:pt x="483262" y="131660"/>
                    </a:cubicBezTo>
                    <a:cubicBezTo>
                      <a:pt x="517217" y="116349"/>
                      <a:pt x="554995" y="137877"/>
                      <a:pt x="567005" y="179392"/>
                    </a:cubicBezTo>
                    <a:cubicBezTo>
                      <a:pt x="584803" y="180887"/>
                      <a:pt x="599168" y="197655"/>
                      <a:pt x="600974" y="219051"/>
                    </a:cubicBezTo>
                    <a:cubicBezTo>
                      <a:pt x="602285" y="234531"/>
                      <a:pt x="596727" y="249654"/>
                      <a:pt x="586346" y="258839"/>
                    </a:cubicBezTo>
                    <a:cubicBezTo>
                      <a:pt x="597321" y="270388"/>
                      <a:pt x="601614" y="288741"/>
                      <a:pt x="597272" y="305555"/>
                    </a:cubicBezTo>
                    <a:lnTo>
                      <a:pt x="591060" y="315654"/>
                    </a:lnTo>
                    <a:lnTo>
                      <a:pt x="26144" y="315654"/>
                    </a:lnTo>
                    <a:lnTo>
                      <a:pt x="25310" y="311584"/>
                    </a:lnTo>
                    <a:lnTo>
                      <a:pt x="25194" y="311466"/>
                    </a:lnTo>
                    <a:lnTo>
                      <a:pt x="8548" y="294599"/>
                    </a:lnTo>
                    <a:cubicBezTo>
                      <a:pt x="4267" y="287459"/>
                      <a:pt x="1423" y="279058"/>
                      <a:pt x="410" y="270053"/>
                    </a:cubicBezTo>
                    <a:cubicBezTo>
                      <a:pt x="-1064" y="256979"/>
                      <a:pt x="1457" y="243715"/>
                      <a:pt x="7502" y="232766"/>
                    </a:cubicBezTo>
                    <a:cubicBezTo>
                      <a:pt x="-396" y="214070"/>
                      <a:pt x="-797" y="192071"/>
                      <a:pt x="6407" y="173041"/>
                    </a:cubicBezTo>
                    <a:cubicBezTo>
                      <a:pt x="15983" y="147740"/>
                      <a:pt x="37298" y="132008"/>
                      <a:pt x="60338" y="133234"/>
                    </a:cubicBezTo>
                    <a:cubicBezTo>
                      <a:pt x="62975" y="116683"/>
                      <a:pt x="71417" y="102337"/>
                      <a:pt x="83477" y="93881"/>
                    </a:cubicBezTo>
                    <a:cubicBezTo>
                      <a:pt x="92640" y="87456"/>
                      <a:pt x="103012" y="85014"/>
                      <a:pt x="113054" y="86347"/>
                    </a:cubicBezTo>
                    <a:lnTo>
                      <a:pt x="127491" y="94260"/>
                    </a:lnTo>
                    <a:lnTo>
                      <a:pt x="138954" y="78646"/>
                    </a:lnTo>
                    <a:cubicBezTo>
                      <a:pt x="148360" y="71704"/>
                      <a:pt x="159449" y="68077"/>
                      <a:pt x="170969" y="68690"/>
                    </a:cubicBezTo>
                    <a:cubicBezTo>
                      <a:pt x="173607" y="52140"/>
                      <a:pt x="182048" y="37794"/>
                      <a:pt x="194109" y="29338"/>
                    </a:cubicBezTo>
                    <a:cubicBezTo>
                      <a:pt x="212433" y="16488"/>
                      <a:pt x="235599" y="19567"/>
                      <a:pt x="251272" y="36926"/>
                    </a:cubicBezTo>
                    <a:cubicBezTo>
                      <a:pt x="260498" y="15322"/>
                      <a:pt x="278508" y="1296"/>
                      <a:pt x="298577" y="85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00660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36" name="フリーフォーム: 図形 935">
                <a:extLst>
                  <a:ext uri="{FF2B5EF4-FFF2-40B4-BE49-F238E27FC236}">
                    <a16:creationId xmlns:a16="http://schemas.microsoft.com/office/drawing/2014/main" id="{44F2EBC5-EA4A-453E-A505-4B72A0994A69}"/>
                  </a:ext>
                </a:extLst>
              </p:cNvPr>
              <p:cNvSpPr/>
              <p:nvPr/>
            </p:nvSpPr>
            <p:spPr bwMode="auto">
              <a:xfrm>
                <a:off x="2398286" y="3156203"/>
                <a:ext cx="428838" cy="315654"/>
              </a:xfrm>
              <a:custGeom>
                <a:avLst/>
                <a:gdLst>
                  <a:gd name="connsiteX0" fmla="*/ 298577 w 601163"/>
                  <a:gd name="connsiteY0" fmla="*/ 85 h 315654"/>
                  <a:gd name="connsiteX1" fmla="*/ 353517 w 601163"/>
                  <a:gd name="connsiteY1" fmla="*/ 41618 h 315654"/>
                  <a:gd name="connsiteX2" fmla="*/ 437260 w 601163"/>
                  <a:gd name="connsiteY2" fmla="*/ 89350 h 315654"/>
                  <a:gd name="connsiteX3" fmla="*/ 441886 w 601163"/>
                  <a:gd name="connsiteY3" fmla="*/ 91839 h 315654"/>
                  <a:gd name="connsiteX4" fmla="*/ 445567 w 601163"/>
                  <a:gd name="connsiteY4" fmla="*/ 92303 h 315654"/>
                  <a:gd name="connsiteX5" fmla="*/ 483262 w 601163"/>
                  <a:gd name="connsiteY5" fmla="*/ 131660 h 315654"/>
                  <a:gd name="connsiteX6" fmla="*/ 567005 w 601163"/>
                  <a:gd name="connsiteY6" fmla="*/ 179392 h 315654"/>
                  <a:gd name="connsiteX7" fmla="*/ 600974 w 601163"/>
                  <a:gd name="connsiteY7" fmla="*/ 219051 h 315654"/>
                  <a:gd name="connsiteX8" fmla="*/ 586346 w 601163"/>
                  <a:gd name="connsiteY8" fmla="*/ 258839 h 315654"/>
                  <a:gd name="connsiteX9" fmla="*/ 597272 w 601163"/>
                  <a:gd name="connsiteY9" fmla="*/ 305555 h 315654"/>
                  <a:gd name="connsiteX10" fmla="*/ 591060 w 601163"/>
                  <a:gd name="connsiteY10" fmla="*/ 315654 h 315654"/>
                  <a:gd name="connsiteX11" fmla="*/ 26144 w 601163"/>
                  <a:gd name="connsiteY11" fmla="*/ 315654 h 315654"/>
                  <a:gd name="connsiteX12" fmla="*/ 25310 w 601163"/>
                  <a:gd name="connsiteY12" fmla="*/ 311584 h 315654"/>
                  <a:gd name="connsiteX13" fmla="*/ 25194 w 601163"/>
                  <a:gd name="connsiteY13" fmla="*/ 311466 h 315654"/>
                  <a:gd name="connsiteX14" fmla="*/ 8548 w 601163"/>
                  <a:gd name="connsiteY14" fmla="*/ 294599 h 315654"/>
                  <a:gd name="connsiteX15" fmla="*/ 410 w 601163"/>
                  <a:gd name="connsiteY15" fmla="*/ 270053 h 315654"/>
                  <a:gd name="connsiteX16" fmla="*/ 7502 w 601163"/>
                  <a:gd name="connsiteY16" fmla="*/ 232766 h 315654"/>
                  <a:gd name="connsiteX17" fmla="*/ 6407 w 601163"/>
                  <a:gd name="connsiteY17" fmla="*/ 173041 h 315654"/>
                  <a:gd name="connsiteX18" fmla="*/ 60338 w 601163"/>
                  <a:gd name="connsiteY18" fmla="*/ 133234 h 315654"/>
                  <a:gd name="connsiteX19" fmla="*/ 83477 w 601163"/>
                  <a:gd name="connsiteY19" fmla="*/ 93881 h 315654"/>
                  <a:gd name="connsiteX20" fmla="*/ 113054 w 601163"/>
                  <a:gd name="connsiteY20" fmla="*/ 86347 h 315654"/>
                  <a:gd name="connsiteX21" fmla="*/ 127491 w 601163"/>
                  <a:gd name="connsiteY21" fmla="*/ 94260 h 315654"/>
                  <a:gd name="connsiteX22" fmla="*/ 138954 w 601163"/>
                  <a:gd name="connsiteY22" fmla="*/ 78646 h 315654"/>
                  <a:gd name="connsiteX23" fmla="*/ 170969 w 601163"/>
                  <a:gd name="connsiteY23" fmla="*/ 68690 h 315654"/>
                  <a:gd name="connsiteX24" fmla="*/ 194109 w 601163"/>
                  <a:gd name="connsiteY24" fmla="*/ 29338 h 315654"/>
                  <a:gd name="connsiteX25" fmla="*/ 251272 w 601163"/>
                  <a:gd name="connsiteY25" fmla="*/ 36926 h 315654"/>
                  <a:gd name="connsiteX26" fmla="*/ 298577 w 601163"/>
                  <a:gd name="connsiteY26" fmla="*/ 85 h 315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01163" h="315654">
                    <a:moveTo>
                      <a:pt x="298577" y="85"/>
                    </a:moveTo>
                    <a:cubicBezTo>
                      <a:pt x="322227" y="-1342"/>
                      <a:pt x="344151" y="15229"/>
                      <a:pt x="353517" y="41618"/>
                    </a:cubicBezTo>
                    <a:cubicBezTo>
                      <a:pt x="387472" y="26306"/>
                      <a:pt x="425250" y="47835"/>
                      <a:pt x="437260" y="89350"/>
                    </a:cubicBezTo>
                    <a:lnTo>
                      <a:pt x="441886" y="91839"/>
                    </a:lnTo>
                    <a:lnTo>
                      <a:pt x="445567" y="92303"/>
                    </a:lnTo>
                    <a:cubicBezTo>
                      <a:pt x="462149" y="97600"/>
                      <a:pt x="476237" y="111869"/>
                      <a:pt x="483262" y="131660"/>
                    </a:cubicBezTo>
                    <a:cubicBezTo>
                      <a:pt x="517217" y="116349"/>
                      <a:pt x="554995" y="137877"/>
                      <a:pt x="567005" y="179392"/>
                    </a:cubicBezTo>
                    <a:cubicBezTo>
                      <a:pt x="584803" y="180887"/>
                      <a:pt x="599168" y="197655"/>
                      <a:pt x="600974" y="219051"/>
                    </a:cubicBezTo>
                    <a:cubicBezTo>
                      <a:pt x="602285" y="234531"/>
                      <a:pt x="596727" y="249654"/>
                      <a:pt x="586346" y="258839"/>
                    </a:cubicBezTo>
                    <a:cubicBezTo>
                      <a:pt x="597321" y="270388"/>
                      <a:pt x="601614" y="288741"/>
                      <a:pt x="597272" y="305555"/>
                    </a:cubicBezTo>
                    <a:lnTo>
                      <a:pt x="591060" y="315654"/>
                    </a:lnTo>
                    <a:lnTo>
                      <a:pt x="26144" y="315654"/>
                    </a:lnTo>
                    <a:lnTo>
                      <a:pt x="25310" y="311584"/>
                    </a:lnTo>
                    <a:lnTo>
                      <a:pt x="25194" y="311466"/>
                    </a:lnTo>
                    <a:lnTo>
                      <a:pt x="8548" y="294599"/>
                    </a:lnTo>
                    <a:cubicBezTo>
                      <a:pt x="4267" y="287459"/>
                      <a:pt x="1423" y="279058"/>
                      <a:pt x="410" y="270053"/>
                    </a:cubicBezTo>
                    <a:cubicBezTo>
                      <a:pt x="-1064" y="256979"/>
                      <a:pt x="1457" y="243715"/>
                      <a:pt x="7502" y="232766"/>
                    </a:cubicBezTo>
                    <a:cubicBezTo>
                      <a:pt x="-396" y="214070"/>
                      <a:pt x="-797" y="192071"/>
                      <a:pt x="6407" y="173041"/>
                    </a:cubicBezTo>
                    <a:cubicBezTo>
                      <a:pt x="15983" y="147740"/>
                      <a:pt x="37298" y="132008"/>
                      <a:pt x="60338" y="133234"/>
                    </a:cubicBezTo>
                    <a:cubicBezTo>
                      <a:pt x="62975" y="116683"/>
                      <a:pt x="71417" y="102337"/>
                      <a:pt x="83477" y="93881"/>
                    </a:cubicBezTo>
                    <a:cubicBezTo>
                      <a:pt x="92640" y="87456"/>
                      <a:pt x="103012" y="85014"/>
                      <a:pt x="113054" y="86347"/>
                    </a:cubicBezTo>
                    <a:lnTo>
                      <a:pt x="127491" y="94260"/>
                    </a:lnTo>
                    <a:lnTo>
                      <a:pt x="138954" y="78646"/>
                    </a:lnTo>
                    <a:cubicBezTo>
                      <a:pt x="148360" y="71704"/>
                      <a:pt x="159449" y="68077"/>
                      <a:pt x="170969" y="68690"/>
                    </a:cubicBezTo>
                    <a:cubicBezTo>
                      <a:pt x="173607" y="52140"/>
                      <a:pt x="182048" y="37794"/>
                      <a:pt x="194109" y="29338"/>
                    </a:cubicBezTo>
                    <a:cubicBezTo>
                      <a:pt x="212433" y="16488"/>
                      <a:pt x="235599" y="19567"/>
                      <a:pt x="251272" y="36926"/>
                    </a:cubicBezTo>
                    <a:cubicBezTo>
                      <a:pt x="260498" y="15322"/>
                      <a:pt x="278508" y="1296"/>
                      <a:pt x="298577" y="85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37" name="フリーフォーム: 図形 936">
                <a:extLst>
                  <a:ext uri="{FF2B5EF4-FFF2-40B4-BE49-F238E27FC236}">
                    <a16:creationId xmlns:a16="http://schemas.microsoft.com/office/drawing/2014/main" id="{CE8C19D6-202F-4B4B-B3B1-05FD45A49419}"/>
                  </a:ext>
                </a:extLst>
              </p:cNvPr>
              <p:cNvSpPr/>
              <p:nvPr/>
            </p:nvSpPr>
            <p:spPr bwMode="auto">
              <a:xfrm>
                <a:off x="3014909" y="3151298"/>
                <a:ext cx="469460" cy="288683"/>
              </a:xfrm>
              <a:custGeom>
                <a:avLst/>
                <a:gdLst>
                  <a:gd name="connsiteX0" fmla="*/ 298577 w 601163"/>
                  <a:gd name="connsiteY0" fmla="*/ 85 h 315654"/>
                  <a:gd name="connsiteX1" fmla="*/ 353517 w 601163"/>
                  <a:gd name="connsiteY1" fmla="*/ 41618 h 315654"/>
                  <a:gd name="connsiteX2" fmla="*/ 437260 w 601163"/>
                  <a:gd name="connsiteY2" fmla="*/ 89350 h 315654"/>
                  <a:gd name="connsiteX3" fmla="*/ 441886 w 601163"/>
                  <a:gd name="connsiteY3" fmla="*/ 91839 h 315654"/>
                  <a:gd name="connsiteX4" fmla="*/ 445567 w 601163"/>
                  <a:gd name="connsiteY4" fmla="*/ 92303 h 315654"/>
                  <a:gd name="connsiteX5" fmla="*/ 483262 w 601163"/>
                  <a:gd name="connsiteY5" fmla="*/ 131660 h 315654"/>
                  <a:gd name="connsiteX6" fmla="*/ 567005 w 601163"/>
                  <a:gd name="connsiteY6" fmla="*/ 179392 h 315654"/>
                  <a:gd name="connsiteX7" fmla="*/ 600974 w 601163"/>
                  <a:gd name="connsiteY7" fmla="*/ 219051 h 315654"/>
                  <a:gd name="connsiteX8" fmla="*/ 586346 w 601163"/>
                  <a:gd name="connsiteY8" fmla="*/ 258839 h 315654"/>
                  <a:gd name="connsiteX9" fmla="*/ 597272 w 601163"/>
                  <a:gd name="connsiteY9" fmla="*/ 305555 h 315654"/>
                  <a:gd name="connsiteX10" fmla="*/ 591060 w 601163"/>
                  <a:gd name="connsiteY10" fmla="*/ 315654 h 315654"/>
                  <a:gd name="connsiteX11" fmla="*/ 26144 w 601163"/>
                  <a:gd name="connsiteY11" fmla="*/ 315654 h 315654"/>
                  <a:gd name="connsiteX12" fmla="*/ 25310 w 601163"/>
                  <a:gd name="connsiteY12" fmla="*/ 311584 h 315654"/>
                  <a:gd name="connsiteX13" fmla="*/ 25194 w 601163"/>
                  <a:gd name="connsiteY13" fmla="*/ 311466 h 315654"/>
                  <a:gd name="connsiteX14" fmla="*/ 8548 w 601163"/>
                  <a:gd name="connsiteY14" fmla="*/ 294599 h 315654"/>
                  <a:gd name="connsiteX15" fmla="*/ 410 w 601163"/>
                  <a:gd name="connsiteY15" fmla="*/ 270053 h 315654"/>
                  <a:gd name="connsiteX16" fmla="*/ 7502 w 601163"/>
                  <a:gd name="connsiteY16" fmla="*/ 232766 h 315654"/>
                  <a:gd name="connsiteX17" fmla="*/ 6407 w 601163"/>
                  <a:gd name="connsiteY17" fmla="*/ 173041 h 315654"/>
                  <a:gd name="connsiteX18" fmla="*/ 60338 w 601163"/>
                  <a:gd name="connsiteY18" fmla="*/ 133234 h 315654"/>
                  <a:gd name="connsiteX19" fmla="*/ 83477 w 601163"/>
                  <a:gd name="connsiteY19" fmla="*/ 93881 h 315654"/>
                  <a:gd name="connsiteX20" fmla="*/ 113054 w 601163"/>
                  <a:gd name="connsiteY20" fmla="*/ 86347 h 315654"/>
                  <a:gd name="connsiteX21" fmla="*/ 127491 w 601163"/>
                  <a:gd name="connsiteY21" fmla="*/ 94260 h 315654"/>
                  <a:gd name="connsiteX22" fmla="*/ 138954 w 601163"/>
                  <a:gd name="connsiteY22" fmla="*/ 78646 h 315654"/>
                  <a:gd name="connsiteX23" fmla="*/ 170969 w 601163"/>
                  <a:gd name="connsiteY23" fmla="*/ 68690 h 315654"/>
                  <a:gd name="connsiteX24" fmla="*/ 194109 w 601163"/>
                  <a:gd name="connsiteY24" fmla="*/ 29338 h 315654"/>
                  <a:gd name="connsiteX25" fmla="*/ 251272 w 601163"/>
                  <a:gd name="connsiteY25" fmla="*/ 36926 h 315654"/>
                  <a:gd name="connsiteX26" fmla="*/ 298577 w 601163"/>
                  <a:gd name="connsiteY26" fmla="*/ 85 h 315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01163" h="315654">
                    <a:moveTo>
                      <a:pt x="298577" y="85"/>
                    </a:moveTo>
                    <a:cubicBezTo>
                      <a:pt x="322227" y="-1342"/>
                      <a:pt x="344151" y="15229"/>
                      <a:pt x="353517" y="41618"/>
                    </a:cubicBezTo>
                    <a:cubicBezTo>
                      <a:pt x="387472" y="26306"/>
                      <a:pt x="425250" y="47835"/>
                      <a:pt x="437260" y="89350"/>
                    </a:cubicBezTo>
                    <a:lnTo>
                      <a:pt x="441886" y="91839"/>
                    </a:lnTo>
                    <a:lnTo>
                      <a:pt x="445567" y="92303"/>
                    </a:lnTo>
                    <a:cubicBezTo>
                      <a:pt x="462149" y="97600"/>
                      <a:pt x="476237" y="111869"/>
                      <a:pt x="483262" y="131660"/>
                    </a:cubicBezTo>
                    <a:cubicBezTo>
                      <a:pt x="517217" y="116349"/>
                      <a:pt x="554995" y="137877"/>
                      <a:pt x="567005" y="179392"/>
                    </a:cubicBezTo>
                    <a:cubicBezTo>
                      <a:pt x="584803" y="180887"/>
                      <a:pt x="599168" y="197655"/>
                      <a:pt x="600974" y="219051"/>
                    </a:cubicBezTo>
                    <a:cubicBezTo>
                      <a:pt x="602285" y="234531"/>
                      <a:pt x="596727" y="249654"/>
                      <a:pt x="586346" y="258839"/>
                    </a:cubicBezTo>
                    <a:cubicBezTo>
                      <a:pt x="597321" y="270388"/>
                      <a:pt x="601614" y="288741"/>
                      <a:pt x="597272" y="305555"/>
                    </a:cubicBezTo>
                    <a:lnTo>
                      <a:pt x="591060" y="315654"/>
                    </a:lnTo>
                    <a:lnTo>
                      <a:pt x="26144" y="315654"/>
                    </a:lnTo>
                    <a:lnTo>
                      <a:pt x="25310" y="311584"/>
                    </a:lnTo>
                    <a:lnTo>
                      <a:pt x="25194" y="311466"/>
                    </a:lnTo>
                    <a:lnTo>
                      <a:pt x="8548" y="294599"/>
                    </a:lnTo>
                    <a:cubicBezTo>
                      <a:pt x="4267" y="287459"/>
                      <a:pt x="1423" y="279058"/>
                      <a:pt x="410" y="270053"/>
                    </a:cubicBezTo>
                    <a:cubicBezTo>
                      <a:pt x="-1064" y="256979"/>
                      <a:pt x="1457" y="243715"/>
                      <a:pt x="7502" y="232766"/>
                    </a:cubicBezTo>
                    <a:cubicBezTo>
                      <a:pt x="-396" y="214070"/>
                      <a:pt x="-797" y="192071"/>
                      <a:pt x="6407" y="173041"/>
                    </a:cubicBezTo>
                    <a:cubicBezTo>
                      <a:pt x="15983" y="147740"/>
                      <a:pt x="37298" y="132008"/>
                      <a:pt x="60338" y="133234"/>
                    </a:cubicBezTo>
                    <a:cubicBezTo>
                      <a:pt x="62975" y="116683"/>
                      <a:pt x="71417" y="102337"/>
                      <a:pt x="83477" y="93881"/>
                    </a:cubicBezTo>
                    <a:cubicBezTo>
                      <a:pt x="92640" y="87456"/>
                      <a:pt x="103012" y="85014"/>
                      <a:pt x="113054" y="86347"/>
                    </a:cubicBezTo>
                    <a:lnTo>
                      <a:pt x="127491" y="94260"/>
                    </a:lnTo>
                    <a:lnTo>
                      <a:pt x="138954" y="78646"/>
                    </a:lnTo>
                    <a:cubicBezTo>
                      <a:pt x="148360" y="71704"/>
                      <a:pt x="159449" y="68077"/>
                      <a:pt x="170969" y="68690"/>
                    </a:cubicBezTo>
                    <a:cubicBezTo>
                      <a:pt x="173607" y="52140"/>
                      <a:pt x="182048" y="37794"/>
                      <a:pt x="194109" y="29338"/>
                    </a:cubicBezTo>
                    <a:cubicBezTo>
                      <a:pt x="212433" y="16488"/>
                      <a:pt x="235599" y="19567"/>
                      <a:pt x="251272" y="36926"/>
                    </a:cubicBezTo>
                    <a:cubicBezTo>
                      <a:pt x="260498" y="15322"/>
                      <a:pt x="278508" y="1296"/>
                      <a:pt x="298577" y="85"/>
                    </a:cubicBezTo>
                    <a:close/>
                  </a:path>
                </a:pathLst>
              </a:custGeom>
              <a:pattFill prst="smConfetti">
                <a:fgClr>
                  <a:srgbClr val="00CC00"/>
                </a:fgClr>
                <a:bgClr>
                  <a:srgbClr val="339933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38" name="楕円 937">
                <a:extLst>
                  <a:ext uri="{FF2B5EF4-FFF2-40B4-BE49-F238E27FC236}">
                    <a16:creationId xmlns:a16="http://schemas.microsoft.com/office/drawing/2014/main" id="{FC17829E-5A43-4E12-9B1B-D98F7AC9C73D}"/>
                  </a:ext>
                </a:extLst>
              </p:cNvPr>
              <p:cNvSpPr/>
              <p:nvPr/>
            </p:nvSpPr>
            <p:spPr bwMode="auto">
              <a:xfrm>
                <a:off x="2317466" y="3431856"/>
                <a:ext cx="1538595" cy="681824"/>
              </a:xfrm>
              <a:prstGeom prst="ellipse">
                <a:avLst/>
              </a:prstGeom>
              <a:solidFill>
                <a:srgbClr val="00B0F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9" name="フリーフォーム: 図形 938">
                <a:extLst>
                  <a:ext uri="{FF2B5EF4-FFF2-40B4-BE49-F238E27FC236}">
                    <a16:creationId xmlns:a16="http://schemas.microsoft.com/office/drawing/2014/main" id="{1C95EB9F-A18C-4462-B010-1E0A5D97C875}"/>
                  </a:ext>
                </a:extLst>
              </p:cNvPr>
              <p:cNvSpPr/>
              <p:nvPr/>
            </p:nvSpPr>
            <p:spPr bwMode="auto">
              <a:xfrm>
                <a:off x="2188589" y="3567521"/>
                <a:ext cx="1771639" cy="626500"/>
              </a:xfrm>
              <a:custGeom>
                <a:avLst/>
                <a:gdLst>
                  <a:gd name="connsiteX0" fmla="*/ 1649949 w 1771639"/>
                  <a:gd name="connsiteY0" fmla="*/ 0 h 626500"/>
                  <a:gd name="connsiteX1" fmla="*/ 1771639 w 1771639"/>
                  <a:gd name="connsiteY1" fmla="*/ 160716 h 626500"/>
                  <a:gd name="connsiteX2" fmla="*/ 1695474 w 1771639"/>
                  <a:gd name="connsiteY2" fmla="*/ 203577 h 626500"/>
                  <a:gd name="connsiteX3" fmla="*/ 1688429 w 1771639"/>
                  <a:gd name="connsiteY3" fmla="*/ 204107 h 626500"/>
                  <a:gd name="connsiteX4" fmla="*/ 1727709 w 1771639"/>
                  <a:gd name="connsiteY4" fmla="*/ 245611 h 626500"/>
                  <a:gd name="connsiteX5" fmla="*/ 1769517 w 1771639"/>
                  <a:gd name="connsiteY5" fmla="*/ 334640 h 626500"/>
                  <a:gd name="connsiteX6" fmla="*/ 1620627 w 1771639"/>
                  <a:gd name="connsiteY6" fmla="*/ 380658 h 626500"/>
                  <a:gd name="connsiteX7" fmla="*/ 1579154 w 1771639"/>
                  <a:gd name="connsiteY7" fmla="*/ 376650 h 626500"/>
                  <a:gd name="connsiteX8" fmla="*/ 1597096 w 1771639"/>
                  <a:gd name="connsiteY8" fmla="*/ 404482 h 626500"/>
                  <a:gd name="connsiteX9" fmla="*/ 1609078 w 1771639"/>
                  <a:gd name="connsiteY9" fmla="*/ 438529 h 626500"/>
                  <a:gd name="connsiteX10" fmla="*/ 1448901 w 1771639"/>
                  <a:gd name="connsiteY10" fmla="*/ 482583 h 626500"/>
                  <a:gd name="connsiteX11" fmla="*/ 1379224 w 1771639"/>
                  <a:gd name="connsiteY11" fmla="*/ 476592 h 626500"/>
                  <a:gd name="connsiteX12" fmla="*/ 1421231 w 1771639"/>
                  <a:gd name="connsiteY12" fmla="*/ 528102 h 626500"/>
                  <a:gd name="connsiteX13" fmla="*/ 1439772 w 1771639"/>
                  <a:gd name="connsiteY13" fmla="*/ 569750 h 626500"/>
                  <a:gd name="connsiteX14" fmla="*/ 1191917 w 1771639"/>
                  <a:gd name="connsiteY14" fmla="*/ 623638 h 626500"/>
                  <a:gd name="connsiteX15" fmla="*/ 1016283 w 1771639"/>
                  <a:gd name="connsiteY15" fmla="*/ 611699 h 626500"/>
                  <a:gd name="connsiteX16" fmla="*/ 998186 w 1771639"/>
                  <a:gd name="connsiteY16" fmla="*/ 606032 h 626500"/>
                  <a:gd name="connsiteX17" fmla="*/ 965087 w 1771639"/>
                  <a:gd name="connsiteY17" fmla="*/ 614567 h 626500"/>
                  <a:gd name="connsiteX18" fmla="*/ 799403 w 1771639"/>
                  <a:gd name="connsiteY18" fmla="*/ 626500 h 626500"/>
                  <a:gd name="connsiteX19" fmla="*/ 565091 w 1771639"/>
                  <a:gd name="connsiteY19" fmla="*/ 585759 h 626500"/>
                  <a:gd name="connsiteX20" fmla="*/ 570195 w 1771639"/>
                  <a:gd name="connsiteY20" fmla="*/ 571505 h 626500"/>
                  <a:gd name="connsiteX21" fmla="*/ 562941 w 1771639"/>
                  <a:gd name="connsiteY21" fmla="*/ 572687 h 626500"/>
                  <a:gd name="connsiteX22" fmla="*/ 497745 w 1771639"/>
                  <a:gd name="connsiteY22" fmla="*/ 575869 h 626500"/>
                  <a:gd name="connsiteX23" fmla="*/ 330251 w 1771639"/>
                  <a:gd name="connsiteY23" fmla="*/ 535375 h 626500"/>
                  <a:gd name="connsiteX24" fmla="*/ 344332 w 1771639"/>
                  <a:gd name="connsiteY24" fmla="*/ 500829 h 626500"/>
                  <a:gd name="connsiteX25" fmla="*/ 358485 w 1771639"/>
                  <a:gd name="connsiteY25" fmla="*/ 483094 h 626500"/>
                  <a:gd name="connsiteX26" fmla="*/ 314498 w 1771639"/>
                  <a:gd name="connsiteY26" fmla="*/ 485666 h 626500"/>
                  <a:gd name="connsiteX27" fmla="*/ 157052 w 1771639"/>
                  <a:gd name="connsiteY27" fmla="*/ 440060 h 626500"/>
                  <a:gd name="connsiteX28" fmla="*/ 170288 w 1771639"/>
                  <a:gd name="connsiteY28" fmla="*/ 401154 h 626500"/>
                  <a:gd name="connsiteX29" fmla="*/ 189195 w 1771639"/>
                  <a:gd name="connsiteY29" fmla="*/ 372769 h 626500"/>
                  <a:gd name="connsiteX30" fmla="*/ 172284 w 1771639"/>
                  <a:gd name="connsiteY30" fmla="*/ 374042 h 626500"/>
                  <a:gd name="connsiteX31" fmla="*/ 47577 w 1771639"/>
                  <a:gd name="connsiteY31" fmla="*/ 327526 h 626500"/>
                  <a:gd name="connsiteX32" fmla="*/ 85800 w 1771639"/>
                  <a:gd name="connsiteY32" fmla="*/ 234216 h 626500"/>
                  <a:gd name="connsiteX33" fmla="*/ 90247 w 1771639"/>
                  <a:gd name="connsiteY33" fmla="*/ 229046 h 626500"/>
                  <a:gd name="connsiteX34" fmla="*/ 83772 w 1771639"/>
                  <a:gd name="connsiteY34" fmla="*/ 228798 h 626500"/>
                  <a:gd name="connsiteX35" fmla="*/ 4 w 1771639"/>
                  <a:gd name="connsiteY35" fmla="*/ 191414 h 626500"/>
                  <a:gd name="connsiteX36" fmla="*/ 140606 w 1771639"/>
                  <a:gd name="connsiteY36" fmla="*/ 55186 h 626500"/>
                  <a:gd name="connsiteX37" fmla="*/ 274568 w 1771639"/>
                  <a:gd name="connsiteY37" fmla="*/ 191414 h 626500"/>
                  <a:gd name="connsiteX38" fmla="*/ 263780 w 1771639"/>
                  <a:gd name="connsiteY38" fmla="*/ 206761 h 626500"/>
                  <a:gd name="connsiteX39" fmla="*/ 244336 w 1771639"/>
                  <a:gd name="connsiteY39" fmla="*/ 215044 h 626500"/>
                  <a:gd name="connsiteX40" fmla="*/ 261973 w 1771639"/>
                  <a:gd name="connsiteY40" fmla="*/ 237535 h 626500"/>
                  <a:gd name="connsiteX41" fmla="*/ 286001 w 1771639"/>
                  <a:gd name="connsiteY41" fmla="*/ 288082 h 626500"/>
                  <a:gd name="connsiteX42" fmla="*/ 286438 w 1771639"/>
                  <a:gd name="connsiteY42" fmla="*/ 287871 h 626500"/>
                  <a:gd name="connsiteX43" fmla="*/ 318306 w 1771639"/>
                  <a:gd name="connsiteY43" fmla="*/ 282489 h 626500"/>
                  <a:gd name="connsiteX44" fmla="*/ 427733 w 1771639"/>
                  <a:gd name="connsiteY44" fmla="*/ 351830 h 626500"/>
                  <a:gd name="connsiteX45" fmla="*/ 459453 w 1771639"/>
                  <a:gd name="connsiteY45" fmla="*/ 403651 h 626500"/>
                  <a:gd name="connsiteX46" fmla="*/ 467894 w 1771639"/>
                  <a:gd name="connsiteY46" fmla="*/ 400242 h 626500"/>
                  <a:gd name="connsiteX47" fmla="*/ 501797 w 1771639"/>
                  <a:gd name="connsiteY47" fmla="*/ 395463 h 626500"/>
                  <a:gd name="connsiteX48" fmla="*/ 618207 w 1771639"/>
                  <a:gd name="connsiteY48" fmla="*/ 457032 h 626500"/>
                  <a:gd name="connsiteX49" fmla="*/ 648192 w 1771639"/>
                  <a:gd name="connsiteY49" fmla="*/ 497918 h 626500"/>
                  <a:gd name="connsiteX50" fmla="*/ 713113 w 1771639"/>
                  <a:gd name="connsiteY50" fmla="*/ 462736 h 626500"/>
                  <a:gd name="connsiteX51" fmla="*/ 805071 w 1771639"/>
                  <a:gd name="connsiteY51" fmla="*/ 444996 h 626500"/>
                  <a:gd name="connsiteX52" fmla="*/ 967920 w 1771639"/>
                  <a:gd name="connsiteY52" fmla="*/ 506940 h 626500"/>
                  <a:gd name="connsiteX53" fmla="*/ 974294 w 1771639"/>
                  <a:gd name="connsiteY53" fmla="*/ 513190 h 626500"/>
                  <a:gd name="connsiteX54" fmla="*/ 1020030 w 1771639"/>
                  <a:gd name="connsiteY54" fmla="*/ 461651 h 626500"/>
                  <a:gd name="connsiteX55" fmla="*/ 1197912 w 1771639"/>
                  <a:gd name="connsiteY55" fmla="*/ 383561 h 626500"/>
                  <a:gd name="connsiteX56" fmla="*/ 1293452 w 1771639"/>
                  <a:gd name="connsiteY56" fmla="*/ 408468 h 626500"/>
                  <a:gd name="connsiteX57" fmla="*/ 1297572 w 1771639"/>
                  <a:gd name="connsiteY57" fmla="*/ 411087 h 626500"/>
                  <a:gd name="connsiteX58" fmla="*/ 1302189 w 1771639"/>
                  <a:gd name="connsiteY58" fmla="*/ 400947 h 626500"/>
                  <a:gd name="connsiteX59" fmla="*/ 1452775 w 1771639"/>
                  <a:gd name="connsiteY59" fmla="*/ 286319 h 626500"/>
                  <a:gd name="connsiteX60" fmla="*/ 1484890 w 1771639"/>
                  <a:gd name="connsiteY60" fmla="*/ 291862 h 626500"/>
                  <a:gd name="connsiteX61" fmla="*/ 1486080 w 1771639"/>
                  <a:gd name="connsiteY61" fmla="*/ 292457 h 626500"/>
                  <a:gd name="connsiteX62" fmla="*/ 1517372 w 1771639"/>
                  <a:gd name="connsiteY62" fmla="*/ 242329 h 626500"/>
                  <a:gd name="connsiteX63" fmla="*/ 1563863 w 1771639"/>
                  <a:gd name="connsiteY63" fmla="*/ 197544 h 626500"/>
                  <a:gd name="connsiteX64" fmla="*/ 1558564 w 1771639"/>
                  <a:gd name="connsiteY64" fmla="*/ 196926 h 626500"/>
                  <a:gd name="connsiteX65" fmla="*/ 1522226 w 1771639"/>
                  <a:gd name="connsiteY65" fmla="*/ 160716 h 626500"/>
                  <a:gd name="connsiteX66" fmla="*/ 1649949 w 1771639"/>
                  <a:gd name="connsiteY66" fmla="*/ 0 h 626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</a:cxnLst>
                <a:rect l="l" t="t" r="r" b="b"/>
                <a:pathLst>
                  <a:path w="1771639" h="626500">
                    <a:moveTo>
                      <a:pt x="1649949" y="0"/>
                    </a:moveTo>
                    <a:cubicBezTo>
                      <a:pt x="1718823" y="0"/>
                      <a:pt x="1771639" y="135026"/>
                      <a:pt x="1771639" y="160716"/>
                    </a:cubicBezTo>
                    <a:cubicBezTo>
                      <a:pt x="1771639" y="179984"/>
                      <a:pt x="1740233" y="196515"/>
                      <a:pt x="1695474" y="203577"/>
                    </a:cubicBezTo>
                    <a:lnTo>
                      <a:pt x="1688429" y="204107"/>
                    </a:lnTo>
                    <a:lnTo>
                      <a:pt x="1727709" y="245611"/>
                    </a:lnTo>
                    <a:cubicBezTo>
                      <a:pt x="1753752" y="282184"/>
                      <a:pt x="1769517" y="321933"/>
                      <a:pt x="1769517" y="334640"/>
                    </a:cubicBezTo>
                    <a:cubicBezTo>
                      <a:pt x="1769517" y="360055"/>
                      <a:pt x="1702857" y="380658"/>
                      <a:pt x="1620627" y="380658"/>
                    </a:cubicBezTo>
                    <a:lnTo>
                      <a:pt x="1579154" y="376650"/>
                    </a:lnTo>
                    <a:lnTo>
                      <a:pt x="1597096" y="404482"/>
                    </a:lnTo>
                    <a:cubicBezTo>
                      <a:pt x="1604838" y="419892"/>
                      <a:pt x="1609078" y="432447"/>
                      <a:pt x="1609078" y="438529"/>
                    </a:cubicBezTo>
                    <a:cubicBezTo>
                      <a:pt x="1609078" y="462859"/>
                      <a:pt x="1537364" y="482583"/>
                      <a:pt x="1448901" y="482583"/>
                    </a:cubicBezTo>
                    <a:lnTo>
                      <a:pt x="1379224" y="476592"/>
                    </a:lnTo>
                    <a:lnTo>
                      <a:pt x="1421231" y="528102"/>
                    </a:lnTo>
                    <a:cubicBezTo>
                      <a:pt x="1433211" y="546952"/>
                      <a:pt x="1439772" y="562309"/>
                      <a:pt x="1439772" y="569750"/>
                    </a:cubicBezTo>
                    <a:cubicBezTo>
                      <a:pt x="1439772" y="599511"/>
                      <a:pt x="1328804" y="623638"/>
                      <a:pt x="1191917" y="623638"/>
                    </a:cubicBezTo>
                    <a:cubicBezTo>
                      <a:pt x="1123474" y="623638"/>
                      <a:pt x="1061261" y="620169"/>
                      <a:pt x="1016283" y="611699"/>
                    </a:cubicBezTo>
                    <a:lnTo>
                      <a:pt x="998186" y="606032"/>
                    </a:lnTo>
                    <a:lnTo>
                      <a:pt x="965087" y="614567"/>
                    </a:lnTo>
                    <a:cubicBezTo>
                      <a:pt x="922685" y="621940"/>
                      <a:pt x="864107" y="626500"/>
                      <a:pt x="799403" y="626500"/>
                    </a:cubicBezTo>
                    <a:cubicBezTo>
                      <a:pt x="669996" y="626500"/>
                      <a:pt x="564146" y="616010"/>
                      <a:pt x="565091" y="585759"/>
                    </a:cubicBezTo>
                    <a:lnTo>
                      <a:pt x="570195" y="571505"/>
                    </a:lnTo>
                    <a:lnTo>
                      <a:pt x="562941" y="572687"/>
                    </a:lnTo>
                    <a:cubicBezTo>
                      <a:pt x="542903" y="574736"/>
                      <a:pt x="520871" y="575869"/>
                      <a:pt x="497745" y="575869"/>
                    </a:cubicBezTo>
                    <a:cubicBezTo>
                      <a:pt x="405241" y="575869"/>
                      <a:pt x="329576" y="565442"/>
                      <a:pt x="330251" y="535375"/>
                    </a:cubicBezTo>
                    <a:cubicBezTo>
                      <a:pt x="330420" y="527858"/>
                      <a:pt x="335445" y="515355"/>
                      <a:pt x="344332" y="500829"/>
                    </a:cubicBezTo>
                    <a:lnTo>
                      <a:pt x="358485" y="483094"/>
                    </a:lnTo>
                    <a:lnTo>
                      <a:pt x="314498" y="485666"/>
                    </a:lnTo>
                    <a:cubicBezTo>
                      <a:pt x="227543" y="485666"/>
                      <a:pt x="156417" y="473923"/>
                      <a:pt x="157052" y="440060"/>
                    </a:cubicBezTo>
                    <a:cubicBezTo>
                      <a:pt x="157211" y="431595"/>
                      <a:pt x="161934" y="417514"/>
                      <a:pt x="170288" y="401154"/>
                    </a:cubicBezTo>
                    <a:lnTo>
                      <a:pt x="189195" y="372769"/>
                    </a:lnTo>
                    <a:lnTo>
                      <a:pt x="172284" y="374042"/>
                    </a:lnTo>
                    <a:cubicBezTo>
                      <a:pt x="103410" y="374042"/>
                      <a:pt x="47075" y="362065"/>
                      <a:pt x="47577" y="327526"/>
                    </a:cubicBezTo>
                    <a:cubicBezTo>
                      <a:pt x="47829" y="310257"/>
                      <a:pt x="62541" y="270078"/>
                      <a:pt x="85800" y="234216"/>
                    </a:cubicBezTo>
                    <a:lnTo>
                      <a:pt x="90247" y="229046"/>
                    </a:lnTo>
                    <a:lnTo>
                      <a:pt x="83772" y="228798"/>
                    </a:lnTo>
                    <a:cubicBezTo>
                      <a:pt x="34369" y="224571"/>
                      <a:pt x="-412" y="213371"/>
                      <a:pt x="4" y="191414"/>
                    </a:cubicBezTo>
                    <a:cubicBezTo>
                      <a:pt x="557" y="162138"/>
                      <a:pt x="64788" y="55186"/>
                      <a:pt x="140606" y="55186"/>
                    </a:cubicBezTo>
                    <a:cubicBezTo>
                      <a:pt x="216425" y="55186"/>
                      <a:pt x="274568" y="169638"/>
                      <a:pt x="274568" y="191414"/>
                    </a:cubicBezTo>
                    <a:cubicBezTo>
                      <a:pt x="274568" y="196858"/>
                      <a:pt x="270727" y="202044"/>
                      <a:pt x="263780" y="206761"/>
                    </a:cubicBezTo>
                    <a:lnTo>
                      <a:pt x="244336" y="215044"/>
                    </a:lnTo>
                    <a:lnTo>
                      <a:pt x="261973" y="237535"/>
                    </a:lnTo>
                    <a:lnTo>
                      <a:pt x="286001" y="288082"/>
                    </a:lnTo>
                    <a:lnTo>
                      <a:pt x="286438" y="287871"/>
                    </a:lnTo>
                    <a:cubicBezTo>
                      <a:pt x="296775" y="284422"/>
                      <a:pt x="307437" y="282489"/>
                      <a:pt x="318306" y="282489"/>
                    </a:cubicBezTo>
                    <a:cubicBezTo>
                      <a:pt x="361783" y="282489"/>
                      <a:pt x="400193" y="315585"/>
                      <a:pt x="427733" y="351830"/>
                    </a:cubicBezTo>
                    <a:lnTo>
                      <a:pt x="459453" y="403651"/>
                    </a:lnTo>
                    <a:lnTo>
                      <a:pt x="467894" y="400242"/>
                    </a:lnTo>
                    <a:cubicBezTo>
                      <a:pt x="478891" y="397180"/>
                      <a:pt x="490234" y="395463"/>
                      <a:pt x="501797" y="395463"/>
                    </a:cubicBezTo>
                    <a:cubicBezTo>
                      <a:pt x="548049" y="395463"/>
                      <a:pt x="588909" y="424850"/>
                      <a:pt x="618207" y="457032"/>
                    </a:cubicBezTo>
                    <a:lnTo>
                      <a:pt x="648192" y="497918"/>
                    </a:lnTo>
                    <a:lnTo>
                      <a:pt x="713113" y="462736"/>
                    </a:lnTo>
                    <a:cubicBezTo>
                      <a:pt x="741603" y="451903"/>
                      <a:pt x="772719" y="444996"/>
                      <a:pt x="805071" y="444996"/>
                    </a:cubicBezTo>
                    <a:cubicBezTo>
                      <a:pt x="869774" y="444996"/>
                      <a:pt x="926935" y="474562"/>
                      <a:pt x="967920" y="506940"/>
                    </a:cubicBezTo>
                    <a:lnTo>
                      <a:pt x="974294" y="513190"/>
                    </a:lnTo>
                    <a:lnTo>
                      <a:pt x="1020030" y="461651"/>
                    </a:lnTo>
                    <a:cubicBezTo>
                      <a:pt x="1066256" y="420105"/>
                      <a:pt x="1129469" y="383561"/>
                      <a:pt x="1197912" y="383561"/>
                    </a:cubicBezTo>
                    <a:cubicBezTo>
                      <a:pt x="1232134" y="383561"/>
                      <a:pt x="1264361" y="393338"/>
                      <a:pt x="1293452" y="408468"/>
                    </a:cubicBezTo>
                    <a:lnTo>
                      <a:pt x="1297572" y="411087"/>
                    </a:lnTo>
                    <a:lnTo>
                      <a:pt x="1302189" y="400947"/>
                    </a:lnTo>
                    <a:cubicBezTo>
                      <a:pt x="1327686" y="353538"/>
                      <a:pt x="1386428" y="286319"/>
                      <a:pt x="1452775" y="286319"/>
                    </a:cubicBezTo>
                    <a:cubicBezTo>
                      <a:pt x="1463833" y="286319"/>
                      <a:pt x="1474569" y="288317"/>
                      <a:pt x="1484890" y="291862"/>
                    </a:cubicBezTo>
                    <a:lnTo>
                      <a:pt x="1486080" y="292457"/>
                    </a:lnTo>
                    <a:lnTo>
                      <a:pt x="1517372" y="242329"/>
                    </a:lnTo>
                    <a:lnTo>
                      <a:pt x="1563863" y="197544"/>
                    </a:lnTo>
                    <a:lnTo>
                      <a:pt x="1558564" y="196926"/>
                    </a:lnTo>
                    <a:cubicBezTo>
                      <a:pt x="1535933" y="189615"/>
                      <a:pt x="1521975" y="177986"/>
                      <a:pt x="1522226" y="160716"/>
                    </a:cubicBezTo>
                    <a:cubicBezTo>
                      <a:pt x="1522729" y="126178"/>
                      <a:pt x="1581076" y="0"/>
                      <a:pt x="164994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0" name="フリーフォーム: 図形 939">
                <a:extLst>
                  <a:ext uri="{FF2B5EF4-FFF2-40B4-BE49-F238E27FC236}">
                    <a16:creationId xmlns:a16="http://schemas.microsoft.com/office/drawing/2014/main" id="{109DC82E-088B-4612-A105-0B98333621D0}"/>
                  </a:ext>
                </a:extLst>
              </p:cNvPr>
              <p:cNvSpPr/>
              <p:nvPr/>
            </p:nvSpPr>
            <p:spPr bwMode="auto">
              <a:xfrm>
                <a:off x="2309918" y="3316104"/>
                <a:ext cx="1537754" cy="356673"/>
              </a:xfrm>
              <a:custGeom>
                <a:avLst/>
                <a:gdLst>
                  <a:gd name="connsiteX0" fmla="*/ 753391 w 1537754"/>
                  <a:gd name="connsiteY0" fmla="*/ 0 h 356673"/>
                  <a:gd name="connsiteX1" fmla="*/ 866504 w 1537754"/>
                  <a:gd name="connsiteY1" fmla="*/ 62421 h 356673"/>
                  <a:gd name="connsiteX2" fmla="*/ 883755 w 1537754"/>
                  <a:gd name="connsiteY2" fmla="*/ 86964 h 356673"/>
                  <a:gd name="connsiteX3" fmla="*/ 884974 w 1537754"/>
                  <a:gd name="connsiteY3" fmla="*/ 85354 h 356673"/>
                  <a:gd name="connsiteX4" fmla="*/ 1004684 w 1537754"/>
                  <a:gd name="connsiteY4" fmla="*/ 23766 h 356673"/>
                  <a:gd name="connsiteX5" fmla="*/ 1120612 w 1537754"/>
                  <a:gd name="connsiteY5" fmla="*/ 88386 h 356673"/>
                  <a:gd name="connsiteX6" fmla="*/ 1143132 w 1537754"/>
                  <a:gd name="connsiteY6" fmla="*/ 120749 h 356673"/>
                  <a:gd name="connsiteX7" fmla="*/ 1164630 w 1537754"/>
                  <a:gd name="connsiteY7" fmla="*/ 92888 h 356673"/>
                  <a:gd name="connsiteX8" fmla="*/ 1201772 w 1537754"/>
                  <a:gd name="connsiteY8" fmla="*/ 75752 h 356673"/>
                  <a:gd name="connsiteX9" fmla="*/ 1287043 w 1537754"/>
                  <a:gd name="connsiteY9" fmla="*/ 181307 h 356673"/>
                  <a:gd name="connsiteX10" fmla="*/ 1289155 w 1537754"/>
                  <a:gd name="connsiteY10" fmla="*/ 188676 h 356673"/>
                  <a:gd name="connsiteX11" fmla="*/ 1318589 w 1537754"/>
                  <a:gd name="connsiteY11" fmla="*/ 163445 h 356673"/>
                  <a:gd name="connsiteX12" fmla="*/ 1381451 w 1537754"/>
                  <a:gd name="connsiteY12" fmla="*/ 144262 h 356673"/>
                  <a:gd name="connsiteX13" fmla="*/ 1537754 w 1537754"/>
                  <a:gd name="connsiteY13" fmla="*/ 296472 h 356673"/>
                  <a:gd name="connsiteX14" fmla="*/ 1377577 w 1537754"/>
                  <a:gd name="connsiteY14" fmla="*/ 340526 h 356673"/>
                  <a:gd name="connsiteX15" fmla="*/ 1217400 w 1537754"/>
                  <a:gd name="connsiteY15" fmla="*/ 296472 h 356673"/>
                  <a:gd name="connsiteX16" fmla="*/ 1230865 w 1537754"/>
                  <a:gd name="connsiteY16" fmla="*/ 258889 h 356673"/>
                  <a:gd name="connsiteX17" fmla="*/ 1241414 w 1537754"/>
                  <a:gd name="connsiteY17" fmla="*/ 243853 h 356673"/>
                  <a:gd name="connsiteX18" fmla="*/ 1199483 w 1537754"/>
                  <a:gd name="connsiteY18" fmla="*/ 251075 h 356673"/>
                  <a:gd name="connsiteX19" fmla="*/ 1104844 w 1537754"/>
                  <a:gd name="connsiteY19" fmla="*/ 211721 h 356673"/>
                  <a:gd name="connsiteX20" fmla="*/ 1107179 w 1537754"/>
                  <a:gd name="connsiteY20" fmla="*/ 201868 h 356673"/>
                  <a:gd name="connsiteX21" fmla="*/ 1000650 w 1537754"/>
                  <a:gd name="connsiteY21" fmla="*/ 213111 h 356673"/>
                  <a:gd name="connsiteX22" fmla="*/ 846675 w 1537754"/>
                  <a:gd name="connsiteY22" fmla="*/ 190564 h 356673"/>
                  <a:gd name="connsiteX23" fmla="*/ 835943 w 1537754"/>
                  <a:gd name="connsiteY23" fmla="*/ 173866 h 356673"/>
                  <a:gd name="connsiteX24" fmla="*/ 749455 w 1537754"/>
                  <a:gd name="connsiteY24" fmla="*/ 182903 h 356673"/>
                  <a:gd name="connsiteX25" fmla="*/ 650466 w 1537754"/>
                  <a:gd name="connsiteY25" fmla="*/ 175096 h 356673"/>
                  <a:gd name="connsiteX26" fmla="*/ 643081 w 1537754"/>
                  <a:gd name="connsiteY26" fmla="*/ 183519 h 356673"/>
                  <a:gd name="connsiteX27" fmla="*/ 502830 w 1537754"/>
                  <a:gd name="connsiteY27" fmla="*/ 204927 h 356673"/>
                  <a:gd name="connsiteX28" fmla="*/ 431823 w 1537754"/>
                  <a:gd name="connsiteY28" fmla="*/ 199814 h 356673"/>
                  <a:gd name="connsiteX29" fmla="*/ 433855 w 1537754"/>
                  <a:gd name="connsiteY29" fmla="*/ 205425 h 356673"/>
                  <a:gd name="connsiteX30" fmla="*/ 436405 w 1537754"/>
                  <a:gd name="connsiteY30" fmla="*/ 218797 h 356673"/>
                  <a:gd name="connsiteX31" fmla="*/ 304110 w 1537754"/>
                  <a:gd name="connsiteY31" fmla="*/ 262350 h 356673"/>
                  <a:gd name="connsiteX32" fmla="*/ 243777 w 1537754"/>
                  <a:gd name="connsiteY32" fmla="*/ 256140 h 356673"/>
                  <a:gd name="connsiteX33" fmla="*/ 259959 w 1537754"/>
                  <a:gd name="connsiteY33" fmla="*/ 283889 h 356673"/>
                  <a:gd name="connsiteX34" fmla="*/ 270060 w 1537754"/>
                  <a:gd name="connsiteY34" fmla="*/ 315618 h 356673"/>
                  <a:gd name="connsiteX35" fmla="*/ 135032 w 1537754"/>
                  <a:gd name="connsiteY35" fmla="*/ 356673 h 356673"/>
                  <a:gd name="connsiteX36" fmla="*/ 3 w 1537754"/>
                  <a:gd name="connsiteY36" fmla="*/ 315618 h 356673"/>
                  <a:gd name="connsiteX37" fmla="*/ 138298 w 1537754"/>
                  <a:gd name="connsiteY37" fmla="*/ 173770 h 356673"/>
                  <a:gd name="connsiteX38" fmla="*/ 165370 w 1537754"/>
                  <a:gd name="connsiteY38" fmla="*/ 178935 h 356673"/>
                  <a:gd name="connsiteX39" fmla="*/ 180733 w 1537754"/>
                  <a:gd name="connsiteY39" fmla="*/ 187430 h 356673"/>
                  <a:gd name="connsiteX40" fmla="*/ 182936 w 1537754"/>
                  <a:gd name="connsiteY40" fmla="*/ 181641 h 356673"/>
                  <a:gd name="connsiteX41" fmla="*/ 307309 w 1537754"/>
                  <a:gd name="connsiteY41" fmla="*/ 68316 h 356673"/>
                  <a:gd name="connsiteX42" fmla="*/ 358305 w 1537754"/>
                  <a:gd name="connsiteY42" fmla="*/ 88446 h 356673"/>
                  <a:gd name="connsiteX43" fmla="*/ 383152 w 1537754"/>
                  <a:gd name="connsiteY43" fmla="*/ 116412 h 356673"/>
                  <a:gd name="connsiteX44" fmla="*/ 397271 w 1537754"/>
                  <a:gd name="connsiteY44" fmla="*/ 99560 h 356673"/>
                  <a:gd name="connsiteX45" fmla="*/ 506512 w 1537754"/>
                  <a:gd name="connsiteY45" fmla="*/ 48766 h 356673"/>
                  <a:gd name="connsiteX46" fmla="*/ 565185 w 1537754"/>
                  <a:gd name="connsiteY46" fmla="*/ 64967 h 356673"/>
                  <a:gd name="connsiteX47" fmla="*/ 607139 w 1537754"/>
                  <a:gd name="connsiteY47" fmla="*/ 97996 h 356673"/>
                  <a:gd name="connsiteX48" fmla="*/ 636588 w 1537754"/>
                  <a:gd name="connsiteY48" fmla="*/ 59493 h 356673"/>
                  <a:gd name="connsiteX49" fmla="*/ 753391 w 1537754"/>
                  <a:gd name="connsiteY49" fmla="*/ 0 h 3566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1537754" h="356673">
                    <a:moveTo>
                      <a:pt x="753391" y="0"/>
                    </a:moveTo>
                    <a:cubicBezTo>
                      <a:pt x="798333" y="0"/>
                      <a:pt x="838036" y="29794"/>
                      <a:pt x="866504" y="62421"/>
                    </a:cubicBezTo>
                    <a:lnTo>
                      <a:pt x="883755" y="86964"/>
                    </a:lnTo>
                    <a:lnTo>
                      <a:pt x="884974" y="85354"/>
                    </a:lnTo>
                    <a:cubicBezTo>
                      <a:pt x="916084" y="52588"/>
                      <a:pt x="958624" y="23766"/>
                      <a:pt x="1004684" y="23766"/>
                    </a:cubicBezTo>
                    <a:cubicBezTo>
                      <a:pt x="1050745" y="23766"/>
                      <a:pt x="1091436" y="54609"/>
                      <a:pt x="1120612" y="88386"/>
                    </a:cubicBezTo>
                    <a:lnTo>
                      <a:pt x="1143132" y="120749"/>
                    </a:lnTo>
                    <a:lnTo>
                      <a:pt x="1164630" y="92888"/>
                    </a:lnTo>
                    <a:cubicBezTo>
                      <a:pt x="1176137" y="82424"/>
                      <a:pt x="1188705" y="75752"/>
                      <a:pt x="1201772" y="75752"/>
                    </a:cubicBezTo>
                    <a:cubicBezTo>
                      <a:pt x="1240973" y="75752"/>
                      <a:pt x="1273319" y="140009"/>
                      <a:pt x="1287043" y="181307"/>
                    </a:cubicBezTo>
                    <a:lnTo>
                      <a:pt x="1289155" y="188676"/>
                    </a:lnTo>
                    <a:lnTo>
                      <a:pt x="1318589" y="163445"/>
                    </a:lnTo>
                    <a:cubicBezTo>
                      <a:pt x="1338065" y="151731"/>
                      <a:pt x="1359336" y="144262"/>
                      <a:pt x="1381451" y="144262"/>
                    </a:cubicBezTo>
                    <a:cubicBezTo>
                      <a:pt x="1469915" y="144262"/>
                      <a:pt x="1537754" y="272142"/>
                      <a:pt x="1537754" y="296472"/>
                    </a:cubicBezTo>
                    <a:cubicBezTo>
                      <a:pt x="1537754" y="320802"/>
                      <a:pt x="1466040" y="340526"/>
                      <a:pt x="1377577" y="340526"/>
                    </a:cubicBezTo>
                    <a:cubicBezTo>
                      <a:pt x="1289114" y="340526"/>
                      <a:pt x="1216754" y="329182"/>
                      <a:pt x="1217400" y="296472"/>
                    </a:cubicBezTo>
                    <a:cubicBezTo>
                      <a:pt x="1217562" y="288294"/>
                      <a:pt x="1222367" y="274692"/>
                      <a:pt x="1230865" y="258889"/>
                    </a:cubicBezTo>
                    <a:lnTo>
                      <a:pt x="1241414" y="243853"/>
                    </a:lnTo>
                    <a:lnTo>
                      <a:pt x="1199483" y="251075"/>
                    </a:lnTo>
                    <a:cubicBezTo>
                      <a:pt x="1147215" y="251075"/>
                      <a:pt x="1104462" y="240942"/>
                      <a:pt x="1104844" y="211721"/>
                    </a:cubicBezTo>
                    <a:lnTo>
                      <a:pt x="1107179" y="201868"/>
                    </a:lnTo>
                    <a:lnTo>
                      <a:pt x="1000650" y="213111"/>
                    </a:lnTo>
                    <a:cubicBezTo>
                      <a:pt x="931559" y="213111"/>
                      <a:pt x="871902" y="206955"/>
                      <a:pt x="846675" y="190564"/>
                    </a:cubicBezTo>
                    <a:lnTo>
                      <a:pt x="835943" y="173866"/>
                    </a:lnTo>
                    <a:lnTo>
                      <a:pt x="749455" y="182903"/>
                    </a:lnTo>
                    <a:lnTo>
                      <a:pt x="650466" y="175096"/>
                    </a:lnTo>
                    <a:lnTo>
                      <a:pt x="643081" y="183519"/>
                    </a:lnTo>
                    <a:cubicBezTo>
                      <a:pt x="619974" y="196100"/>
                      <a:pt x="565879" y="204927"/>
                      <a:pt x="502830" y="204927"/>
                    </a:cubicBezTo>
                    <a:lnTo>
                      <a:pt x="431823" y="199814"/>
                    </a:lnTo>
                    <a:lnTo>
                      <a:pt x="433855" y="205425"/>
                    </a:lnTo>
                    <a:cubicBezTo>
                      <a:pt x="435529" y="211184"/>
                      <a:pt x="436405" y="215790"/>
                      <a:pt x="436405" y="218797"/>
                    </a:cubicBezTo>
                    <a:cubicBezTo>
                      <a:pt x="436405" y="242850"/>
                      <a:pt x="377174" y="262350"/>
                      <a:pt x="304110" y="262350"/>
                    </a:cubicBezTo>
                    <a:lnTo>
                      <a:pt x="243777" y="256140"/>
                    </a:lnTo>
                    <a:lnTo>
                      <a:pt x="259959" y="283889"/>
                    </a:lnTo>
                    <a:cubicBezTo>
                      <a:pt x="266486" y="298250"/>
                      <a:pt x="270060" y="309950"/>
                      <a:pt x="270060" y="315618"/>
                    </a:cubicBezTo>
                    <a:cubicBezTo>
                      <a:pt x="270060" y="338292"/>
                      <a:pt x="209606" y="356673"/>
                      <a:pt x="135032" y="356673"/>
                    </a:cubicBezTo>
                    <a:cubicBezTo>
                      <a:pt x="60458" y="356673"/>
                      <a:pt x="-541" y="346102"/>
                      <a:pt x="3" y="315618"/>
                    </a:cubicBezTo>
                    <a:cubicBezTo>
                      <a:pt x="548" y="285134"/>
                      <a:pt x="63724" y="173770"/>
                      <a:pt x="138298" y="173770"/>
                    </a:cubicBezTo>
                    <a:cubicBezTo>
                      <a:pt x="147619" y="173770"/>
                      <a:pt x="156669" y="175632"/>
                      <a:pt x="165370" y="178935"/>
                    </a:cubicBezTo>
                    <a:lnTo>
                      <a:pt x="180733" y="187430"/>
                    </a:lnTo>
                    <a:lnTo>
                      <a:pt x="182936" y="181641"/>
                    </a:lnTo>
                    <a:cubicBezTo>
                      <a:pt x="203994" y="134771"/>
                      <a:pt x="252511" y="68316"/>
                      <a:pt x="307309" y="68316"/>
                    </a:cubicBezTo>
                    <a:cubicBezTo>
                      <a:pt x="325576" y="68316"/>
                      <a:pt x="342777" y="76218"/>
                      <a:pt x="358305" y="88446"/>
                    </a:cubicBezTo>
                    <a:lnTo>
                      <a:pt x="383152" y="116412"/>
                    </a:lnTo>
                    <a:lnTo>
                      <a:pt x="397271" y="99560"/>
                    </a:lnTo>
                    <a:cubicBezTo>
                      <a:pt x="425660" y="72537"/>
                      <a:pt x="464480" y="48766"/>
                      <a:pt x="506512" y="48766"/>
                    </a:cubicBezTo>
                    <a:cubicBezTo>
                      <a:pt x="527528" y="48766"/>
                      <a:pt x="547319" y="55125"/>
                      <a:pt x="565185" y="64967"/>
                    </a:cubicBezTo>
                    <a:lnTo>
                      <a:pt x="607139" y="97996"/>
                    </a:lnTo>
                    <a:lnTo>
                      <a:pt x="636588" y="59493"/>
                    </a:lnTo>
                    <a:cubicBezTo>
                      <a:pt x="666942" y="27841"/>
                      <a:pt x="708449" y="0"/>
                      <a:pt x="753391" y="0"/>
                    </a:cubicBezTo>
                    <a:close/>
                  </a:path>
                </a:pathLst>
              </a:custGeom>
              <a:solidFill>
                <a:schemeClr val="tx1">
                  <a:alpha val="70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41" name="グループ化 940">
                <a:extLst>
                  <a:ext uri="{FF2B5EF4-FFF2-40B4-BE49-F238E27FC236}">
                    <a16:creationId xmlns:a16="http://schemas.microsoft.com/office/drawing/2014/main" id="{D108B56C-0D74-4666-A17A-D2A298130694}"/>
                  </a:ext>
                </a:extLst>
              </p:cNvPr>
              <p:cNvGrpSpPr/>
              <p:nvPr/>
            </p:nvGrpSpPr>
            <p:grpSpPr>
              <a:xfrm>
                <a:off x="2309919" y="3290264"/>
                <a:ext cx="1537754" cy="356673"/>
                <a:chOff x="2309919" y="3290264"/>
                <a:chExt cx="1537754" cy="356673"/>
              </a:xfrm>
            </p:grpSpPr>
            <p:sp>
              <p:nvSpPr>
                <p:cNvPr id="952" name="楕円 2">
                  <a:extLst>
                    <a:ext uri="{FF2B5EF4-FFF2-40B4-BE49-F238E27FC236}">
                      <a16:creationId xmlns:a16="http://schemas.microsoft.com/office/drawing/2014/main" id="{D2FDCF41-966B-4C57-AF88-44DB029D93A8}"/>
                    </a:ext>
                  </a:extLst>
                </p:cNvPr>
                <p:cNvSpPr/>
                <p:nvPr/>
              </p:nvSpPr>
              <p:spPr bwMode="auto">
                <a:xfrm>
                  <a:off x="2896620" y="3290264"/>
                  <a:ext cx="325503" cy="18290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7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3" name="楕円 2">
                  <a:extLst>
                    <a:ext uri="{FF2B5EF4-FFF2-40B4-BE49-F238E27FC236}">
                      <a16:creationId xmlns:a16="http://schemas.microsoft.com/office/drawing/2014/main" id="{E119C86C-75E4-460E-AFBC-9C075596E91E}"/>
                    </a:ext>
                  </a:extLst>
                </p:cNvPr>
                <p:cNvSpPr/>
                <p:nvPr/>
              </p:nvSpPr>
              <p:spPr bwMode="auto">
                <a:xfrm>
                  <a:off x="2660533" y="3339030"/>
                  <a:ext cx="304429" cy="15616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4" name="楕円 2">
                  <a:extLst>
                    <a:ext uri="{FF2B5EF4-FFF2-40B4-BE49-F238E27FC236}">
                      <a16:creationId xmlns:a16="http://schemas.microsoft.com/office/drawing/2014/main" id="{4E167ED5-A024-430F-8EA0-45E0BD9DE216}"/>
                    </a:ext>
                  </a:extLst>
                </p:cNvPr>
                <p:cNvSpPr/>
                <p:nvPr/>
              </p:nvSpPr>
              <p:spPr bwMode="auto">
                <a:xfrm>
                  <a:off x="3143765" y="3314030"/>
                  <a:ext cx="333603" cy="189345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5" name="楕円 2">
                  <a:extLst>
                    <a:ext uri="{FF2B5EF4-FFF2-40B4-BE49-F238E27FC236}">
                      <a16:creationId xmlns:a16="http://schemas.microsoft.com/office/drawing/2014/main" id="{9654CA89-7A0B-49EE-8D7B-59B17942DC99}"/>
                    </a:ext>
                  </a:extLst>
                </p:cNvPr>
                <p:cNvSpPr/>
                <p:nvPr/>
              </p:nvSpPr>
              <p:spPr bwMode="auto">
                <a:xfrm>
                  <a:off x="2481730" y="3358580"/>
                  <a:ext cx="264594" cy="1940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6" name="楕円 2">
                  <a:extLst>
                    <a:ext uri="{FF2B5EF4-FFF2-40B4-BE49-F238E27FC236}">
                      <a16:creationId xmlns:a16="http://schemas.microsoft.com/office/drawing/2014/main" id="{A75D5548-4624-48BA-BD7D-DC5233602FEF}"/>
                    </a:ext>
                  </a:extLst>
                </p:cNvPr>
                <p:cNvSpPr/>
                <p:nvPr/>
              </p:nvSpPr>
              <p:spPr bwMode="auto">
                <a:xfrm>
                  <a:off x="2309919" y="3464034"/>
                  <a:ext cx="270060" cy="18290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7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7" name="楕円 2">
                  <a:extLst>
                    <a:ext uri="{FF2B5EF4-FFF2-40B4-BE49-F238E27FC236}">
                      <a16:creationId xmlns:a16="http://schemas.microsoft.com/office/drawing/2014/main" id="{CDA8D5FD-3A5B-47AD-A59C-358A36742FD7}"/>
                    </a:ext>
                  </a:extLst>
                </p:cNvPr>
                <p:cNvSpPr/>
                <p:nvPr/>
              </p:nvSpPr>
              <p:spPr bwMode="auto">
                <a:xfrm>
                  <a:off x="3414760" y="3366016"/>
                  <a:ext cx="189281" cy="1753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8" name="楕円 2">
                  <a:extLst>
                    <a:ext uri="{FF2B5EF4-FFF2-40B4-BE49-F238E27FC236}">
                      <a16:creationId xmlns:a16="http://schemas.microsoft.com/office/drawing/2014/main" id="{D8317E96-1D70-43D0-B76C-81F25634560A}"/>
                    </a:ext>
                  </a:extLst>
                </p:cNvPr>
                <p:cNvSpPr/>
                <p:nvPr/>
              </p:nvSpPr>
              <p:spPr bwMode="auto">
                <a:xfrm>
                  <a:off x="3527315" y="3434526"/>
                  <a:ext cx="320358" cy="19626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7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42" name="グループ化 941">
                <a:extLst>
                  <a:ext uri="{FF2B5EF4-FFF2-40B4-BE49-F238E27FC236}">
                    <a16:creationId xmlns:a16="http://schemas.microsoft.com/office/drawing/2014/main" id="{7966B8A5-00A8-4DCE-866F-D50E4DB3DFD7}"/>
                  </a:ext>
                </a:extLst>
              </p:cNvPr>
              <p:cNvGrpSpPr/>
              <p:nvPr/>
            </p:nvGrpSpPr>
            <p:grpSpPr>
              <a:xfrm>
                <a:off x="2188589" y="3553020"/>
                <a:ext cx="1771639" cy="626500"/>
                <a:chOff x="2188589" y="3553020"/>
                <a:chExt cx="1771639" cy="626500"/>
              </a:xfrm>
            </p:grpSpPr>
            <p:sp>
              <p:nvSpPr>
                <p:cNvPr id="943" name="楕円 2">
                  <a:extLst>
                    <a:ext uri="{FF2B5EF4-FFF2-40B4-BE49-F238E27FC236}">
                      <a16:creationId xmlns:a16="http://schemas.microsoft.com/office/drawing/2014/main" id="{B66EE0AC-327A-436E-B7EC-A4487967921F}"/>
                    </a:ext>
                  </a:extLst>
                </p:cNvPr>
                <p:cNvSpPr/>
                <p:nvPr/>
              </p:nvSpPr>
              <p:spPr bwMode="auto">
                <a:xfrm>
                  <a:off x="2188589" y="3608206"/>
                  <a:ext cx="274568" cy="17565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4" name="楕円 2">
                  <a:extLst>
                    <a:ext uri="{FF2B5EF4-FFF2-40B4-BE49-F238E27FC236}">
                      <a16:creationId xmlns:a16="http://schemas.microsoft.com/office/drawing/2014/main" id="{63C39691-A982-4542-8FAE-C3BA75BB4D75}"/>
                    </a:ext>
                  </a:extLst>
                </p:cNvPr>
                <p:cNvSpPr/>
                <p:nvPr/>
              </p:nvSpPr>
              <p:spPr bwMode="auto">
                <a:xfrm>
                  <a:off x="2236163" y="3719830"/>
                  <a:ext cx="249416" cy="2072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5" name="楕円 2">
                  <a:extLst>
                    <a:ext uri="{FF2B5EF4-FFF2-40B4-BE49-F238E27FC236}">
                      <a16:creationId xmlns:a16="http://schemas.microsoft.com/office/drawing/2014/main" id="{7DCBAE9B-83B3-4F65-AD4F-2A7C2460F16B}"/>
                    </a:ext>
                  </a:extLst>
                </p:cNvPr>
                <p:cNvSpPr/>
                <p:nvPr/>
              </p:nvSpPr>
              <p:spPr bwMode="auto">
                <a:xfrm>
                  <a:off x="2345637" y="3835509"/>
                  <a:ext cx="314895" cy="203177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7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6" name="楕円 2">
                  <a:extLst>
                    <a:ext uri="{FF2B5EF4-FFF2-40B4-BE49-F238E27FC236}">
                      <a16:creationId xmlns:a16="http://schemas.microsoft.com/office/drawing/2014/main" id="{05ACD103-2996-42F1-9EA5-98EAC9D7D532}"/>
                    </a:ext>
                  </a:extLst>
                </p:cNvPr>
                <p:cNvSpPr/>
                <p:nvPr/>
              </p:nvSpPr>
              <p:spPr bwMode="auto">
                <a:xfrm>
                  <a:off x="2518836" y="3948483"/>
                  <a:ext cx="334992" cy="18040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7" name="楕円 2">
                  <a:extLst>
                    <a:ext uri="{FF2B5EF4-FFF2-40B4-BE49-F238E27FC236}">
                      <a16:creationId xmlns:a16="http://schemas.microsoft.com/office/drawing/2014/main" id="{A8047164-A64A-457C-9A61-B92304AE2E8C}"/>
                    </a:ext>
                  </a:extLst>
                </p:cNvPr>
                <p:cNvSpPr/>
                <p:nvPr/>
              </p:nvSpPr>
              <p:spPr bwMode="auto">
                <a:xfrm>
                  <a:off x="2753674" y="3998016"/>
                  <a:ext cx="468630" cy="18150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8" name="楕円 2">
                  <a:extLst>
                    <a:ext uri="{FF2B5EF4-FFF2-40B4-BE49-F238E27FC236}">
                      <a16:creationId xmlns:a16="http://schemas.microsoft.com/office/drawing/2014/main" id="{2D495E4F-2CE3-434C-9EC6-4C21FBB96456}"/>
                    </a:ext>
                  </a:extLst>
                </p:cNvPr>
                <p:cNvSpPr/>
                <p:nvPr/>
              </p:nvSpPr>
              <p:spPr bwMode="auto">
                <a:xfrm>
                  <a:off x="3710812" y="3553020"/>
                  <a:ext cx="249416" cy="2072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9" name="楕円 2">
                  <a:extLst>
                    <a:ext uri="{FF2B5EF4-FFF2-40B4-BE49-F238E27FC236}">
                      <a16:creationId xmlns:a16="http://schemas.microsoft.com/office/drawing/2014/main" id="{0DCD595A-5A2A-473B-89D2-0B567B08FA01}"/>
                    </a:ext>
                  </a:extLst>
                </p:cNvPr>
                <p:cNvSpPr/>
                <p:nvPr/>
              </p:nvSpPr>
              <p:spPr bwMode="auto">
                <a:xfrm>
                  <a:off x="3660322" y="3728664"/>
                  <a:ext cx="297784" cy="20501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0" name="楕円 2">
                  <a:extLst>
                    <a:ext uri="{FF2B5EF4-FFF2-40B4-BE49-F238E27FC236}">
                      <a16:creationId xmlns:a16="http://schemas.microsoft.com/office/drawing/2014/main" id="{D63970DD-B615-4B33-9C6B-C2CF2E547AA4}"/>
                    </a:ext>
                  </a:extLst>
                </p:cNvPr>
                <p:cNvSpPr/>
                <p:nvPr/>
              </p:nvSpPr>
              <p:spPr bwMode="auto">
                <a:xfrm>
                  <a:off x="3477309" y="3839339"/>
                  <a:ext cx="320358" cy="19626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7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1" name="楕円 2">
                  <a:extLst>
                    <a:ext uri="{FF2B5EF4-FFF2-40B4-BE49-F238E27FC236}">
                      <a16:creationId xmlns:a16="http://schemas.microsoft.com/office/drawing/2014/main" id="{108B9288-5794-4774-B3CE-6A3CF8EF6CCB}"/>
                    </a:ext>
                  </a:extLst>
                </p:cNvPr>
                <p:cNvSpPr/>
                <p:nvPr/>
              </p:nvSpPr>
              <p:spPr bwMode="auto">
                <a:xfrm>
                  <a:off x="3132645" y="3936581"/>
                  <a:ext cx="495716" cy="240077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00" name="グループ化 899">
              <a:extLst>
                <a:ext uri="{FF2B5EF4-FFF2-40B4-BE49-F238E27FC236}">
                  <a16:creationId xmlns:a16="http://schemas.microsoft.com/office/drawing/2014/main" id="{94EE7DF3-4060-4536-ADDB-1DA702E63ABB}"/>
                </a:ext>
              </a:extLst>
            </p:cNvPr>
            <p:cNvGrpSpPr/>
            <p:nvPr/>
          </p:nvGrpSpPr>
          <p:grpSpPr>
            <a:xfrm>
              <a:off x="4977101" y="3364383"/>
              <a:ext cx="563854" cy="374049"/>
              <a:chOff x="2378862" y="3744035"/>
              <a:chExt cx="841590" cy="558293"/>
            </a:xfrm>
          </p:grpSpPr>
          <p:sp>
            <p:nvSpPr>
              <p:cNvPr id="930" name="フリーフォーム: 図形 929">
                <a:extLst>
                  <a:ext uri="{FF2B5EF4-FFF2-40B4-BE49-F238E27FC236}">
                    <a16:creationId xmlns:a16="http://schemas.microsoft.com/office/drawing/2014/main" id="{FFC225DD-B320-4FC4-A822-9CF5973E8067}"/>
                  </a:ext>
                </a:extLst>
              </p:cNvPr>
              <p:cNvSpPr/>
              <p:nvPr/>
            </p:nvSpPr>
            <p:spPr bwMode="auto">
              <a:xfrm>
                <a:off x="2644635" y="3744035"/>
                <a:ext cx="575817" cy="558293"/>
              </a:xfrm>
              <a:custGeom>
                <a:avLst/>
                <a:gdLst>
                  <a:gd name="connsiteX0" fmla="*/ 301323 w 575817"/>
                  <a:gd name="connsiteY0" fmla="*/ 0 h 558293"/>
                  <a:gd name="connsiteX1" fmla="*/ 426164 w 575817"/>
                  <a:gd name="connsiteY1" fmla="*/ 0 h 558293"/>
                  <a:gd name="connsiteX2" fmla="*/ 458619 w 575817"/>
                  <a:gd name="connsiteY2" fmla="*/ 129819 h 558293"/>
                  <a:gd name="connsiteX3" fmla="*/ 493826 w 575817"/>
                  <a:gd name="connsiteY3" fmla="*/ 152029 h 558293"/>
                  <a:gd name="connsiteX4" fmla="*/ 568523 w 575817"/>
                  <a:gd name="connsiteY4" fmla="*/ 374782 h 558293"/>
                  <a:gd name="connsiteX5" fmla="*/ 519351 w 575817"/>
                  <a:gd name="connsiteY5" fmla="*/ 558293 h 558293"/>
                  <a:gd name="connsiteX6" fmla="*/ 0 w 575817"/>
                  <a:gd name="connsiteY6" fmla="*/ 558293 h 558293"/>
                  <a:gd name="connsiteX7" fmla="*/ 83962 w 575817"/>
                  <a:gd name="connsiteY7" fmla="*/ 244944 h 558293"/>
                  <a:gd name="connsiteX8" fmla="*/ 229845 w 575817"/>
                  <a:gd name="connsiteY8" fmla="*/ 95860 h 558293"/>
                  <a:gd name="connsiteX9" fmla="*/ 278737 w 575817"/>
                  <a:gd name="connsiteY9" fmla="*/ 90345 h 558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75817" h="558293">
                    <a:moveTo>
                      <a:pt x="301323" y="0"/>
                    </a:moveTo>
                    <a:lnTo>
                      <a:pt x="426164" y="0"/>
                    </a:lnTo>
                    <a:lnTo>
                      <a:pt x="458619" y="129819"/>
                    </a:lnTo>
                    <a:lnTo>
                      <a:pt x="493826" y="152029"/>
                    </a:lnTo>
                    <a:cubicBezTo>
                      <a:pt x="559157" y="202937"/>
                      <a:pt x="591307" y="289748"/>
                      <a:pt x="568523" y="374782"/>
                    </a:cubicBezTo>
                    <a:lnTo>
                      <a:pt x="519351" y="558293"/>
                    </a:lnTo>
                    <a:lnTo>
                      <a:pt x="0" y="558293"/>
                    </a:lnTo>
                    <a:lnTo>
                      <a:pt x="83962" y="244944"/>
                    </a:lnTo>
                    <a:cubicBezTo>
                      <a:pt x="103898" y="170540"/>
                      <a:pt x="160941" y="115987"/>
                      <a:pt x="229845" y="95860"/>
                    </a:cubicBezTo>
                    <a:lnTo>
                      <a:pt x="278737" y="90345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31" name="フリーフォーム: 図形 930">
                <a:extLst>
                  <a:ext uri="{FF2B5EF4-FFF2-40B4-BE49-F238E27FC236}">
                    <a16:creationId xmlns:a16="http://schemas.microsoft.com/office/drawing/2014/main" id="{9C628768-A556-4FE9-8971-1B69C77C0700}"/>
                  </a:ext>
                </a:extLst>
              </p:cNvPr>
              <p:cNvSpPr/>
              <p:nvPr/>
            </p:nvSpPr>
            <p:spPr bwMode="auto">
              <a:xfrm>
                <a:off x="2604643" y="4061771"/>
                <a:ext cx="615241" cy="240557"/>
              </a:xfrm>
              <a:custGeom>
                <a:avLst/>
                <a:gdLst>
                  <a:gd name="connsiteX0" fmla="*/ 96656 w 615241"/>
                  <a:gd name="connsiteY0" fmla="*/ 485 h 240557"/>
                  <a:gd name="connsiteX1" fmla="*/ 116920 w 615241"/>
                  <a:gd name="connsiteY1" fmla="*/ 1755 h 240557"/>
                  <a:gd name="connsiteX2" fmla="*/ 577333 w 615241"/>
                  <a:gd name="connsiteY2" fmla="*/ 125122 h 240557"/>
                  <a:gd name="connsiteX3" fmla="*/ 613487 w 615241"/>
                  <a:gd name="connsiteY3" fmla="*/ 187743 h 240557"/>
                  <a:gd name="connsiteX4" fmla="*/ 599336 w 615241"/>
                  <a:gd name="connsiteY4" fmla="*/ 240557 h 240557"/>
                  <a:gd name="connsiteX5" fmla="*/ 0 w 615241"/>
                  <a:gd name="connsiteY5" fmla="*/ 240557 h 240557"/>
                  <a:gd name="connsiteX6" fmla="*/ 54299 w 615241"/>
                  <a:gd name="connsiteY6" fmla="*/ 37909 h 240557"/>
                  <a:gd name="connsiteX7" fmla="*/ 96656 w 615241"/>
                  <a:gd name="connsiteY7" fmla="*/ 485 h 2405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5241" h="240557">
                    <a:moveTo>
                      <a:pt x="96656" y="485"/>
                    </a:moveTo>
                    <a:cubicBezTo>
                      <a:pt x="103234" y="-431"/>
                      <a:pt x="110101" y="-73"/>
                      <a:pt x="116920" y="1755"/>
                    </a:cubicBezTo>
                    <a:lnTo>
                      <a:pt x="577333" y="125122"/>
                    </a:lnTo>
                    <a:cubicBezTo>
                      <a:pt x="604608" y="132431"/>
                      <a:pt x="620796" y="160468"/>
                      <a:pt x="613487" y="187743"/>
                    </a:cubicBezTo>
                    <a:lnTo>
                      <a:pt x="599336" y="240557"/>
                    </a:lnTo>
                    <a:lnTo>
                      <a:pt x="0" y="240557"/>
                    </a:lnTo>
                    <a:lnTo>
                      <a:pt x="54299" y="37909"/>
                    </a:lnTo>
                    <a:cubicBezTo>
                      <a:pt x="59780" y="17453"/>
                      <a:pt x="76922" y="3233"/>
                      <a:pt x="96656" y="485"/>
                    </a:cubicBez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32" name="フリーフォーム: 図形 931">
                <a:extLst>
                  <a:ext uri="{FF2B5EF4-FFF2-40B4-BE49-F238E27FC236}">
                    <a16:creationId xmlns:a16="http://schemas.microsoft.com/office/drawing/2014/main" id="{3B930AB1-4570-42A8-B312-45A4C9879316}"/>
                  </a:ext>
                </a:extLst>
              </p:cNvPr>
              <p:cNvSpPr/>
              <p:nvPr/>
            </p:nvSpPr>
            <p:spPr bwMode="auto">
              <a:xfrm>
                <a:off x="2378862" y="3873766"/>
                <a:ext cx="669423" cy="428562"/>
              </a:xfrm>
              <a:custGeom>
                <a:avLst/>
                <a:gdLst>
                  <a:gd name="connsiteX0" fmla="*/ 132489 w 669423"/>
                  <a:gd name="connsiteY0" fmla="*/ 0 h 428562"/>
                  <a:gd name="connsiteX1" fmla="*/ 242572 w 669423"/>
                  <a:gd name="connsiteY1" fmla="*/ 39962 h 428562"/>
                  <a:gd name="connsiteX2" fmla="*/ 247695 w 669423"/>
                  <a:gd name="connsiteY2" fmla="*/ 53861 h 428562"/>
                  <a:gd name="connsiteX3" fmla="*/ 276594 w 669423"/>
                  <a:gd name="connsiteY3" fmla="*/ 103914 h 428562"/>
                  <a:gd name="connsiteX4" fmla="*/ 268226 w 669423"/>
                  <a:gd name="connsiteY4" fmla="*/ 135142 h 428562"/>
                  <a:gd name="connsiteX5" fmla="*/ 268226 w 669423"/>
                  <a:gd name="connsiteY5" fmla="*/ 135141 h 428562"/>
                  <a:gd name="connsiteX6" fmla="*/ 252647 w 669423"/>
                  <a:gd name="connsiteY6" fmla="*/ 137192 h 428562"/>
                  <a:gd name="connsiteX7" fmla="*/ 262306 w 669423"/>
                  <a:gd name="connsiteY7" fmla="*/ 153921 h 428562"/>
                  <a:gd name="connsiteX8" fmla="*/ 253939 w 669423"/>
                  <a:gd name="connsiteY8" fmla="*/ 185148 h 428562"/>
                  <a:gd name="connsiteX9" fmla="*/ 253938 w 669423"/>
                  <a:gd name="connsiteY9" fmla="*/ 185147 h 428562"/>
                  <a:gd name="connsiteX10" fmla="*/ 222711 w 669423"/>
                  <a:gd name="connsiteY10" fmla="*/ 176780 h 428562"/>
                  <a:gd name="connsiteX11" fmla="*/ 190731 w 669423"/>
                  <a:gd name="connsiteY11" fmla="*/ 121388 h 428562"/>
                  <a:gd name="connsiteX12" fmla="*/ 185530 w 669423"/>
                  <a:gd name="connsiteY12" fmla="*/ 123308 h 428562"/>
                  <a:gd name="connsiteX13" fmla="*/ 271657 w 669423"/>
                  <a:gd name="connsiteY13" fmla="*/ 346530 h 428562"/>
                  <a:gd name="connsiteX14" fmla="*/ 529478 w 669423"/>
                  <a:gd name="connsiteY14" fmla="*/ 88712 h 428562"/>
                  <a:gd name="connsiteX15" fmla="*/ 669423 w 669423"/>
                  <a:gd name="connsiteY15" fmla="*/ 228658 h 428562"/>
                  <a:gd name="connsiteX16" fmla="*/ 469522 w 669423"/>
                  <a:gd name="connsiteY16" fmla="*/ 428561 h 428562"/>
                  <a:gd name="connsiteX17" fmla="*/ 123294 w 669423"/>
                  <a:gd name="connsiteY17" fmla="*/ 428562 h 428562"/>
                  <a:gd name="connsiteX18" fmla="*/ 5652 w 669423"/>
                  <a:gd name="connsiteY18" fmla="*/ 123657 h 428562"/>
                  <a:gd name="connsiteX19" fmla="*/ 53768 w 669423"/>
                  <a:gd name="connsiteY19" fmla="*/ 15086 h 428562"/>
                  <a:gd name="connsiteX20" fmla="*/ 63595 w 669423"/>
                  <a:gd name="connsiteY20" fmla="*/ 13409 h 428562"/>
                  <a:gd name="connsiteX21" fmla="*/ 85985 w 669423"/>
                  <a:gd name="connsiteY21" fmla="*/ 5142 h 428562"/>
                  <a:gd name="connsiteX22" fmla="*/ 132489 w 669423"/>
                  <a:gd name="connsiteY22" fmla="*/ 0 h 428562"/>
                  <a:gd name="connsiteX0" fmla="*/ 132489 w 669423"/>
                  <a:gd name="connsiteY0" fmla="*/ 0 h 428562"/>
                  <a:gd name="connsiteX1" fmla="*/ 242572 w 669423"/>
                  <a:gd name="connsiteY1" fmla="*/ 39962 h 428562"/>
                  <a:gd name="connsiteX2" fmla="*/ 247695 w 669423"/>
                  <a:gd name="connsiteY2" fmla="*/ 53861 h 428562"/>
                  <a:gd name="connsiteX3" fmla="*/ 276594 w 669423"/>
                  <a:gd name="connsiteY3" fmla="*/ 103914 h 428562"/>
                  <a:gd name="connsiteX4" fmla="*/ 268226 w 669423"/>
                  <a:gd name="connsiteY4" fmla="*/ 135142 h 428562"/>
                  <a:gd name="connsiteX5" fmla="*/ 268226 w 669423"/>
                  <a:gd name="connsiteY5" fmla="*/ 135141 h 428562"/>
                  <a:gd name="connsiteX6" fmla="*/ 252647 w 669423"/>
                  <a:gd name="connsiteY6" fmla="*/ 137192 h 428562"/>
                  <a:gd name="connsiteX7" fmla="*/ 262306 w 669423"/>
                  <a:gd name="connsiteY7" fmla="*/ 153921 h 428562"/>
                  <a:gd name="connsiteX8" fmla="*/ 253939 w 669423"/>
                  <a:gd name="connsiteY8" fmla="*/ 185148 h 428562"/>
                  <a:gd name="connsiteX9" fmla="*/ 253938 w 669423"/>
                  <a:gd name="connsiteY9" fmla="*/ 185147 h 428562"/>
                  <a:gd name="connsiteX10" fmla="*/ 222711 w 669423"/>
                  <a:gd name="connsiteY10" fmla="*/ 176780 h 428562"/>
                  <a:gd name="connsiteX11" fmla="*/ 190731 w 669423"/>
                  <a:gd name="connsiteY11" fmla="*/ 121388 h 428562"/>
                  <a:gd name="connsiteX12" fmla="*/ 185530 w 669423"/>
                  <a:gd name="connsiteY12" fmla="*/ 123308 h 428562"/>
                  <a:gd name="connsiteX13" fmla="*/ 271657 w 669423"/>
                  <a:gd name="connsiteY13" fmla="*/ 346530 h 428562"/>
                  <a:gd name="connsiteX14" fmla="*/ 529478 w 669423"/>
                  <a:gd name="connsiteY14" fmla="*/ 88712 h 428562"/>
                  <a:gd name="connsiteX15" fmla="*/ 592938 w 669423"/>
                  <a:gd name="connsiteY15" fmla="*/ 157690 h 428562"/>
                  <a:gd name="connsiteX16" fmla="*/ 669423 w 669423"/>
                  <a:gd name="connsiteY16" fmla="*/ 228658 h 428562"/>
                  <a:gd name="connsiteX17" fmla="*/ 469522 w 669423"/>
                  <a:gd name="connsiteY17" fmla="*/ 428561 h 428562"/>
                  <a:gd name="connsiteX18" fmla="*/ 123294 w 669423"/>
                  <a:gd name="connsiteY18" fmla="*/ 428562 h 428562"/>
                  <a:gd name="connsiteX19" fmla="*/ 5652 w 669423"/>
                  <a:gd name="connsiteY19" fmla="*/ 123657 h 428562"/>
                  <a:gd name="connsiteX20" fmla="*/ 53768 w 669423"/>
                  <a:gd name="connsiteY20" fmla="*/ 15086 h 428562"/>
                  <a:gd name="connsiteX21" fmla="*/ 63595 w 669423"/>
                  <a:gd name="connsiteY21" fmla="*/ 13409 h 428562"/>
                  <a:gd name="connsiteX22" fmla="*/ 85985 w 669423"/>
                  <a:gd name="connsiteY22" fmla="*/ 5142 h 428562"/>
                  <a:gd name="connsiteX23" fmla="*/ 132489 w 669423"/>
                  <a:gd name="connsiteY23" fmla="*/ 0 h 428562"/>
                  <a:gd name="connsiteX0" fmla="*/ 592938 w 684378"/>
                  <a:gd name="connsiteY0" fmla="*/ 157690 h 428562"/>
                  <a:gd name="connsiteX1" fmla="*/ 669423 w 684378"/>
                  <a:gd name="connsiteY1" fmla="*/ 228658 h 428562"/>
                  <a:gd name="connsiteX2" fmla="*/ 469522 w 684378"/>
                  <a:gd name="connsiteY2" fmla="*/ 428561 h 428562"/>
                  <a:gd name="connsiteX3" fmla="*/ 123294 w 684378"/>
                  <a:gd name="connsiteY3" fmla="*/ 428562 h 428562"/>
                  <a:gd name="connsiteX4" fmla="*/ 5652 w 684378"/>
                  <a:gd name="connsiteY4" fmla="*/ 123657 h 428562"/>
                  <a:gd name="connsiteX5" fmla="*/ 53768 w 684378"/>
                  <a:gd name="connsiteY5" fmla="*/ 15086 h 428562"/>
                  <a:gd name="connsiteX6" fmla="*/ 63595 w 684378"/>
                  <a:gd name="connsiteY6" fmla="*/ 13409 h 428562"/>
                  <a:gd name="connsiteX7" fmla="*/ 85985 w 684378"/>
                  <a:gd name="connsiteY7" fmla="*/ 5142 h 428562"/>
                  <a:gd name="connsiteX8" fmla="*/ 132489 w 684378"/>
                  <a:gd name="connsiteY8" fmla="*/ 0 h 428562"/>
                  <a:gd name="connsiteX9" fmla="*/ 242572 w 684378"/>
                  <a:gd name="connsiteY9" fmla="*/ 39962 h 428562"/>
                  <a:gd name="connsiteX10" fmla="*/ 247695 w 684378"/>
                  <a:gd name="connsiteY10" fmla="*/ 53861 h 428562"/>
                  <a:gd name="connsiteX11" fmla="*/ 276594 w 684378"/>
                  <a:gd name="connsiteY11" fmla="*/ 103914 h 428562"/>
                  <a:gd name="connsiteX12" fmla="*/ 268226 w 684378"/>
                  <a:gd name="connsiteY12" fmla="*/ 135142 h 428562"/>
                  <a:gd name="connsiteX13" fmla="*/ 268226 w 684378"/>
                  <a:gd name="connsiteY13" fmla="*/ 135141 h 428562"/>
                  <a:gd name="connsiteX14" fmla="*/ 252647 w 684378"/>
                  <a:gd name="connsiteY14" fmla="*/ 137192 h 428562"/>
                  <a:gd name="connsiteX15" fmla="*/ 262306 w 684378"/>
                  <a:gd name="connsiteY15" fmla="*/ 153921 h 428562"/>
                  <a:gd name="connsiteX16" fmla="*/ 253939 w 684378"/>
                  <a:gd name="connsiteY16" fmla="*/ 185148 h 428562"/>
                  <a:gd name="connsiteX17" fmla="*/ 253938 w 684378"/>
                  <a:gd name="connsiteY17" fmla="*/ 185147 h 428562"/>
                  <a:gd name="connsiteX18" fmla="*/ 222711 w 684378"/>
                  <a:gd name="connsiteY18" fmla="*/ 176780 h 428562"/>
                  <a:gd name="connsiteX19" fmla="*/ 190731 w 684378"/>
                  <a:gd name="connsiteY19" fmla="*/ 121388 h 428562"/>
                  <a:gd name="connsiteX20" fmla="*/ 185530 w 684378"/>
                  <a:gd name="connsiteY20" fmla="*/ 123308 h 428562"/>
                  <a:gd name="connsiteX21" fmla="*/ 271657 w 684378"/>
                  <a:gd name="connsiteY21" fmla="*/ 346530 h 428562"/>
                  <a:gd name="connsiteX22" fmla="*/ 529478 w 684378"/>
                  <a:gd name="connsiteY22" fmla="*/ 88712 h 428562"/>
                  <a:gd name="connsiteX23" fmla="*/ 684378 w 684378"/>
                  <a:gd name="connsiteY23" fmla="*/ 249130 h 428562"/>
                  <a:gd name="connsiteX0" fmla="*/ 669423 w 684378"/>
                  <a:gd name="connsiteY0" fmla="*/ 228658 h 428562"/>
                  <a:gd name="connsiteX1" fmla="*/ 469522 w 684378"/>
                  <a:gd name="connsiteY1" fmla="*/ 428561 h 428562"/>
                  <a:gd name="connsiteX2" fmla="*/ 123294 w 684378"/>
                  <a:gd name="connsiteY2" fmla="*/ 428562 h 428562"/>
                  <a:gd name="connsiteX3" fmla="*/ 5652 w 684378"/>
                  <a:gd name="connsiteY3" fmla="*/ 123657 h 428562"/>
                  <a:gd name="connsiteX4" fmla="*/ 53768 w 684378"/>
                  <a:gd name="connsiteY4" fmla="*/ 15086 h 428562"/>
                  <a:gd name="connsiteX5" fmla="*/ 63595 w 684378"/>
                  <a:gd name="connsiteY5" fmla="*/ 13409 h 428562"/>
                  <a:gd name="connsiteX6" fmla="*/ 85985 w 684378"/>
                  <a:gd name="connsiteY6" fmla="*/ 5142 h 428562"/>
                  <a:gd name="connsiteX7" fmla="*/ 132489 w 684378"/>
                  <a:gd name="connsiteY7" fmla="*/ 0 h 428562"/>
                  <a:gd name="connsiteX8" fmla="*/ 242572 w 684378"/>
                  <a:gd name="connsiteY8" fmla="*/ 39962 h 428562"/>
                  <a:gd name="connsiteX9" fmla="*/ 247695 w 684378"/>
                  <a:gd name="connsiteY9" fmla="*/ 53861 h 428562"/>
                  <a:gd name="connsiteX10" fmla="*/ 276594 w 684378"/>
                  <a:gd name="connsiteY10" fmla="*/ 103914 h 428562"/>
                  <a:gd name="connsiteX11" fmla="*/ 268226 w 684378"/>
                  <a:gd name="connsiteY11" fmla="*/ 135142 h 428562"/>
                  <a:gd name="connsiteX12" fmla="*/ 268226 w 684378"/>
                  <a:gd name="connsiteY12" fmla="*/ 135141 h 428562"/>
                  <a:gd name="connsiteX13" fmla="*/ 252647 w 684378"/>
                  <a:gd name="connsiteY13" fmla="*/ 137192 h 428562"/>
                  <a:gd name="connsiteX14" fmla="*/ 262306 w 684378"/>
                  <a:gd name="connsiteY14" fmla="*/ 153921 h 428562"/>
                  <a:gd name="connsiteX15" fmla="*/ 253939 w 684378"/>
                  <a:gd name="connsiteY15" fmla="*/ 185148 h 428562"/>
                  <a:gd name="connsiteX16" fmla="*/ 253938 w 684378"/>
                  <a:gd name="connsiteY16" fmla="*/ 185147 h 428562"/>
                  <a:gd name="connsiteX17" fmla="*/ 222711 w 684378"/>
                  <a:gd name="connsiteY17" fmla="*/ 176780 h 428562"/>
                  <a:gd name="connsiteX18" fmla="*/ 190731 w 684378"/>
                  <a:gd name="connsiteY18" fmla="*/ 121388 h 428562"/>
                  <a:gd name="connsiteX19" fmla="*/ 185530 w 684378"/>
                  <a:gd name="connsiteY19" fmla="*/ 123308 h 428562"/>
                  <a:gd name="connsiteX20" fmla="*/ 271657 w 684378"/>
                  <a:gd name="connsiteY20" fmla="*/ 346530 h 428562"/>
                  <a:gd name="connsiteX21" fmla="*/ 529478 w 684378"/>
                  <a:gd name="connsiteY21" fmla="*/ 88712 h 428562"/>
                  <a:gd name="connsiteX22" fmla="*/ 684378 w 684378"/>
                  <a:gd name="connsiteY22" fmla="*/ 249130 h 428562"/>
                  <a:gd name="connsiteX0" fmla="*/ 669423 w 669423"/>
                  <a:gd name="connsiteY0" fmla="*/ 228658 h 428562"/>
                  <a:gd name="connsiteX1" fmla="*/ 469522 w 669423"/>
                  <a:gd name="connsiteY1" fmla="*/ 428561 h 428562"/>
                  <a:gd name="connsiteX2" fmla="*/ 123294 w 669423"/>
                  <a:gd name="connsiteY2" fmla="*/ 428562 h 428562"/>
                  <a:gd name="connsiteX3" fmla="*/ 5652 w 669423"/>
                  <a:gd name="connsiteY3" fmla="*/ 123657 h 428562"/>
                  <a:gd name="connsiteX4" fmla="*/ 53768 w 669423"/>
                  <a:gd name="connsiteY4" fmla="*/ 15086 h 428562"/>
                  <a:gd name="connsiteX5" fmla="*/ 63595 w 669423"/>
                  <a:gd name="connsiteY5" fmla="*/ 13409 h 428562"/>
                  <a:gd name="connsiteX6" fmla="*/ 85985 w 669423"/>
                  <a:gd name="connsiteY6" fmla="*/ 5142 h 428562"/>
                  <a:gd name="connsiteX7" fmla="*/ 132489 w 669423"/>
                  <a:gd name="connsiteY7" fmla="*/ 0 h 428562"/>
                  <a:gd name="connsiteX8" fmla="*/ 242572 w 669423"/>
                  <a:gd name="connsiteY8" fmla="*/ 39962 h 428562"/>
                  <a:gd name="connsiteX9" fmla="*/ 247695 w 669423"/>
                  <a:gd name="connsiteY9" fmla="*/ 53861 h 428562"/>
                  <a:gd name="connsiteX10" fmla="*/ 276594 w 669423"/>
                  <a:gd name="connsiteY10" fmla="*/ 103914 h 428562"/>
                  <a:gd name="connsiteX11" fmla="*/ 268226 w 669423"/>
                  <a:gd name="connsiteY11" fmla="*/ 135142 h 428562"/>
                  <a:gd name="connsiteX12" fmla="*/ 268226 w 669423"/>
                  <a:gd name="connsiteY12" fmla="*/ 135141 h 428562"/>
                  <a:gd name="connsiteX13" fmla="*/ 252647 w 669423"/>
                  <a:gd name="connsiteY13" fmla="*/ 137192 h 428562"/>
                  <a:gd name="connsiteX14" fmla="*/ 262306 w 669423"/>
                  <a:gd name="connsiteY14" fmla="*/ 153921 h 428562"/>
                  <a:gd name="connsiteX15" fmla="*/ 253939 w 669423"/>
                  <a:gd name="connsiteY15" fmla="*/ 185148 h 428562"/>
                  <a:gd name="connsiteX16" fmla="*/ 253938 w 669423"/>
                  <a:gd name="connsiteY16" fmla="*/ 185147 h 428562"/>
                  <a:gd name="connsiteX17" fmla="*/ 222711 w 669423"/>
                  <a:gd name="connsiteY17" fmla="*/ 176780 h 428562"/>
                  <a:gd name="connsiteX18" fmla="*/ 190731 w 669423"/>
                  <a:gd name="connsiteY18" fmla="*/ 121388 h 428562"/>
                  <a:gd name="connsiteX19" fmla="*/ 185530 w 669423"/>
                  <a:gd name="connsiteY19" fmla="*/ 123308 h 428562"/>
                  <a:gd name="connsiteX20" fmla="*/ 271657 w 669423"/>
                  <a:gd name="connsiteY20" fmla="*/ 346530 h 428562"/>
                  <a:gd name="connsiteX21" fmla="*/ 529478 w 669423"/>
                  <a:gd name="connsiteY21" fmla="*/ 88712 h 428562"/>
                  <a:gd name="connsiteX0" fmla="*/ 669423 w 669423"/>
                  <a:gd name="connsiteY0" fmla="*/ 228658 h 428562"/>
                  <a:gd name="connsiteX1" fmla="*/ 469522 w 669423"/>
                  <a:gd name="connsiteY1" fmla="*/ 428561 h 428562"/>
                  <a:gd name="connsiteX2" fmla="*/ 123294 w 669423"/>
                  <a:gd name="connsiteY2" fmla="*/ 428562 h 428562"/>
                  <a:gd name="connsiteX3" fmla="*/ 5652 w 669423"/>
                  <a:gd name="connsiteY3" fmla="*/ 123657 h 428562"/>
                  <a:gd name="connsiteX4" fmla="*/ 53768 w 669423"/>
                  <a:gd name="connsiteY4" fmla="*/ 15086 h 428562"/>
                  <a:gd name="connsiteX5" fmla="*/ 63595 w 669423"/>
                  <a:gd name="connsiteY5" fmla="*/ 13409 h 428562"/>
                  <a:gd name="connsiteX6" fmla="*/ 85985 w 669423"/>
                  <a:gd name="connsiteY6" fmla="*/ 5142 h 428562"/>
                  <a:gd name="connsiteX7" fmla="*/ 132489 w 669423"/>
                  <a:gd name="connsiteY7" fmla="*/ 0 h 428562"/>
                  <a:gd name="connsiteX8" fmla="*/ 242572 w 669423"/>
                  <a:gd name="connsiteY8" fmla="*/ 39962 h 428562"/>
                  <a:gd name="connsiteX9" fmla="*/ 247695 w 669423"/>
                  <a:gd name="connsiteY9" fmla="*/ 53861 h 428562"/>
                  <a:gd name="connsiteX10" fmla="*/ 276594 w 669423"/>
                  <a:gd name="connsiteY10" fmla="*/ 103914 h 428562"/>
                  <a:gd name="connsiteX11" fmla="*/ 268226 w 669423"/>
                  <a:gd name="connsiteY11" fmla="*/ 135142 h 428562"/>
                  <a:gd name="connsiteX12" fmla="*/ 268226 w 669423"/>
                  <a:gd name="connsiteY12" fmla="*/ 135141 h 428562"/>
                  <a:gd name="connsiteX13" fmla="*/ 252647 w 669423"/>
                  <a:gd name="connsiteY13" fmla="*/ 137192 h 428562"/>
                  <a:gd name="connsiteX14" fmla="*/ 262306 w 669423"/>
                  <a:gd name="connsiteY14" fmla="*/ 153921 h 428562"/>
                  <a:gd name="connsiteX15" fmla="*/ 253939 w 669423"/>
                  <a:gd name="connsiteY15" fmla="*/ 185148 h 428562"/>
                  <a:gd name="connsiteX16" fmla="*/ 253938 w 669423"/>
                  <a:gd name="connsiteY16" fmla="*/ 185147 h 428562"/>
                  <a:gd name="connsiteX17" fmla="*/ 222711 w 669423"/>
                  <a:gd name="connsiteY17" fmla="*/ 176780 h 428562"/>
                  <a:gd name="connsiteX18" fmla="*/ 190731 w 669423"/>
                  <a:gd name="connsiteY18" fmla="*/ 121388 h 428562"/>
                  <a:gd name="connsiteX19" fmla="*/ 149811 w 669423"/>
                  <a:gd name="connsiteY19" fmla="*/ 130451 h 428562"/>
                  <a:gd name="connsiteX20" fmla="*/ 271657 w 669423"/>
                  <a:gd name="connsiteY20" fmla="*/ 346530 h 428562"/>
                  <a:gd name="connsiteX21" fmla="*/ 529478 w 669423"/>
                  <a:gd name="connsiteY21" fmla="*/ 88712 h 428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69423" h="428562">
                    <a:moveTo>
                      <a:pt x="669423" y="228658"/>
                    </a:moveTo>
                    <a:lnTo>
                      <a:pt x="469522" y="428561"/>
                    </a:lnTo>
                    <a:lnTo>
                      <a:pt x="123294" y="428562"/>
                    </a:lnTo>
                    <a:lnTo>
                      <a:pt x="5652" y="123657"/>
                    </a:lnTo>
                    <a:cubicBezTo>
                      <a:pt x="-11043" y="80390"/>
                      <a:pt x="10500" y="31780"/>
                      <a:pt x="53768" y="15086"/>
                    </a:cubicBezTo>
                    <a:lnTo>
                      <a:pt x="63595" y="13409"/>
                    </a:lnTo>
                    <a:lnTo>
                      <a:pt x="85985" y="5142"/>
                    </a:lnTo>
                    <a:cubicBezTo>
                      <a:pt x="100278" y="1831"/>
                      <a:pt x="115993" y="0"/>
                      <a:pt x="132489" y="0"/>
                    </a:cubicBezTo>
                    <a:cubicBezTo>
                      <a:pt x="181977" y="0"/>
                      <a:pt x="224436" y="16478"/>
                      <a:pt x="242572" y="39962"/>
                    </a:cubicBezTo>
                    <a:lnTo>
                      <a:pt x="247695" y="53861"/>
                    </a:lnTo>
                    <a:lnTo>
                      <a:pt x="276594" y="103914"/>
                    </a:lnTo>
                    <a:cubicBezTo>
                      <a:pt x="282906" y="114848"/>
                      <a:pt x="279160" y="128829"/>
                      <a:pt x="268226" y="135142"/>
                    </a:cubicBezTo>
                    <a:lnTo>
                      <a:pt x="268226" y="135141"/>
                    </a:lnTo>
                    <a:lnTo>
                      <a:pt x="252647" y="137192"/>
                    </a:lnTo>
                    <a:lnTo>
                      <a:pt x="262306" y="153921"/>
                    </a:lnTo>
                    <a:cubicBezTo>
                      <a:pt x="268618" y="164854"/>
                      <a:pt x="264872" y="178836"/>
                      <a:pt x="253939" y="185148"/>
                    </a:cubicBezTo>
                    <a:lnTo>
                      <a:pt x="253938" y="185147"/>
                    </a:lnTo>
                    <a:cubicBezTo>
                      <a:pt x="243005" y="191459"/>
                      <a:pt x="229023" y="187713"/>
                      <a:pt x="222711" y="176780"/>
                    </a:cubicBezTo>
                    <a:lnTo>
                      <a:pt x="190731" y="121388"/>
                    </a:lnTo>
                    <a:lnTo>
                      <a:pt x="149811" y="130451"/>
                    </a:lnTo>
                    <a:lnTo>
                      <a:pt x="271657" y="346530"/>
                    </a:lnTo>
                    <a:lnTo>
                      <a:pt x="529478" y="88712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901" name="グループ化 900">
              <a:extLst>
                <a:ext uri="{FF2B5EF4-FFF2-40B4-BE49-F238E27FC236}">
                  <a16:creationId xmlns:a16="http://schemas.microsoft.com/office/drawing/2014/main" id="{CC32EE93-D26F-468D-9C60-317BDC1B93FA}"/>
                </a:ext>
              </a:extLst>
            </p:cNvPr>
            <p:cNvGrpSpPr/>
            <p:nvPr/>
          </p:nvGrpSpPr>
          <p:grpSpPr>
            <a:xfrm rot="21207834">
              <a:off x="5175047" y="2923159"/>
              <a:ext cx="484839" cy="531818"/>
              <a:chOff x="3192739" y="3508522"/>
              <a:chExt cx="862681" cy="946273"/>
            </a:xfrm>
          </p:grpSpPr>
          <p:sp>
            <p:nvSpPr>
              <p:cNvPr id="925" name="楕円 924">
                <a:extLst>
                  <a:ext uri="{FF2B5EF4-FFF2-40B4-BE49-F238E27FC236}">
                    <a16:creationId xmlns:a16="http://schemas.microsoft.com/office/drawing/2014/main" id="{2D18E5E2-C290-4A2B-9CFE-76A484B2385F}"/>
                  </a:ext>
                </a:extLst>
              </p:cNvPr>
              <p:cNvSpPr/>
              <p:nvPr/>
            </p:nvSpPr>
            <p:spPr bwMode="auto">
              <a:xfrm rot="20630381">
                <a:off x="3192739" y="3508522"/>
                <a:ext cx="810818" cy="769667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26" name="フリーフォーム: 図形 925">
                <a:extLst>
                  <a:ext uri="{FF2B5EF4-FFF2-40B4-BE49-F238E27FC236}">
                    <a16:creationId xmlns:a16="http://schemas.microsoft.com/office/drawing/2014/main" id="{35161F2C-0B92-48C2-85F2-9D9CFD9C9F67}"/>
                  </a:ext>
                </a:extLst>
              </p:cNvPr>
              <p:cNvSpPr/>
              <p:nvPr/>
            </p:nvSpPr>
            <p:spPr>
              <a:xfrm>
                <a:off x="3196725" y="3601581"/>
                <a:ext cx="704423" cy="773194"/>
              </a:xfrm>
              <a:custGeom>
                <a:avLst/>
                <a:gdLst>
                  <a:gd name="connsiteX0" fmla="*/ 367044 w 704423"/>
                  <a:gd name="connsiteY0" fmla="*/ 0 h 773194"/>
                  <a:gd name="connsiteX1" fmla="*/ 704423 w 704423"/>
                  <a:gd name="connsiteY1" fmla="*/ 386597 h 773194"/>
                  <a:gd name="connsiteX2" fmla="*/ 367044 w 704423"/>
                  <a:gd name="connsiteY2" fmla="*/ 773194 h 773194"/>
                  <a:gd name="connsiteX3" fmla="*/ 206229 w 704423"/>
                  <a:gd name="connsiteY3" fmla="*/ 726534 h 773194"/>
                  <a:gd name="connsiteX4" fmla="*/ 153179 w 704423"/>
                  <a:gd name="connsiteY4" fmla="*/ 683334 h 773194"/>
                  <a:gd name="connsiteX5" fmla="*/ 166529 w 704423"/>
                  <a:gd name="connsiteY5" fmla="*/ 615402 h 773194"/>
                  <a:gd name="connsiteX6" fmla="*/ 105073 w 704423"/>
                  <a:gd name="connsiteY6" fmla="*/ 626286 h 773194"/>
                  <a:gd name="connsiteX7" fmla="*/ 87284 w 704423"/>
                  <a:gd name="connsiteY7" fmla="*/ 602747 h 773194"/>
                  <a:gd name="connsiteX8" fmla="*/ 67610 w 704423"/>
                  <a:gd name="connsiteY8" fmla="*/ 561213 h 773194"/>
                  <a:gd name="connsiteX9" fmla="*/ 42946 w 704423"/>
                  <a:gd name="connsiteY9" fmla="*/ 563273 h 773194"/>
                  <a:gd name="connsiteX10" fmla="*/ 117 w 704423"/>
                  <a:gd name="connsiteY10" fmla="*/ 546969 h 773194"/>
                  <a:gd name="connsiteX11" fmla="*/ 19484 w 704423"/>
                  <a:gd name="connsiteY11" fmla="*/ 490926 h 773194"/>
                  <a:gd name="connsiteX12" fmla="*/ 36326 w 704423"/>
                  <a:gd name="connsiteY12" fmla="*/ 462310 h 773194"/>
                  <a:gd name="connsiteX13" fmla="*/ 29665 w 704423"/>
                  <a:gd name="connsiteY13" fmla="*/ 386597 h 773194"/>
                  <a:gd name="connsiteX14" fmla="*/ 367044 w 704423"/>
                  <a:gd name="connsiteY14" fmla="*/ 0 h 773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04423" h="773194">
                    <a:moveTo>
                      <a:pt x="367044" y="0"/>
                    </a:moveTo>
                    <a:cubicBezTo>
                      <a:pt x="553373" y="0"/>
                      <a:pt x="704423" y="173085"/>
                      <a:pt x="704423" y="386597"/>
                    </a:cubicBezTo>
                    <a:cubicBezTo>
                      <a:pt x="704423" y="600109"/>
                      <a:pt x="553373" y="773194"/>
                      <a:pt x="367044" y="773194"/>
                    </a:cubicBezTo>
                    <a:cubicBezTo>
                      <a:pt x="308816" y="773194"/>
                      <a:pt x="254034" y="756292"/>
                      <a:pt x="206229" y="726534"/>
                    </a:cubicBezTo>
                    <a:lnTo>
                      <a:pt x="153179" y="683334"/>
                    </a:lnTo>
                    <a:lnTo>
                      <a:pt x="166529" y="615402"/>
                    </a:lnTo>
                    <a:lnTo>
                      <a:pt x="105073" y="626286"/>
                    </a:lnTo>
                    <a:lnTo>
                      <a:pt x="87284" y="602747"/>
                    </a:lnTo>
                    <a:lnTo>
                      <a:pt x="67610" y="561213"/>
                    </a:lnTo>
                    <a:lnTo>
                      <a:pt x="42946" y="563273"/>
                    </a:lnTo>
                    <a:cubicBezTo>
                      <a:pt x="20202" y="563273"/>
                      <a:pt x="-1803" y="565990"/>
                      <a:pt x="117" y="546969"/>
                    </a:cubicBezTo>
                    <a:cubicBezTo>
                      <a:pt x="1078" y="537459"/>
                      <a:pt x="8979" y="513004"/>
                      <a:pt x="19484" y="490926"/>
                    </a:cubicBezTo>
                    <a:lnTo>
                      <a:pt x="36326" y="462310"/>
                    </a:lnTo>
                    <a:lnTo>
                      <a:pt x="29665" y="386597"/>
                    </a:lnTo>
                    <a:cubicBezTo>
                      <a:pt x="29665" y="173085"/>
                      <a:pt x="180715" y="0"/>
                      <a:pt x="367044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27" name="フリーフォーム: 図形 926">
                <a:extLst>
                  <a:ext uri="{FF2B5EF4-FFF2-40B4-BE49-F238E27FC236}">
                    <a16:creationId xmlns:a16="http://schemas.microsoft.com/office/drawing/2014/main" id="{CCC1C4FD-F2FB-44C6-BB36-740EACB96E8F}"/>
                  </a:ext>
                </a:extLst>
              </p:cNvPr>
              <p:cNvSpPr/>
              <p:nvPr/>
            </p:nvSpPr>
            <p:spPr>
              <a:xfrm>
                <a:off x="3301302" y="3514653"/>
                <a:ext cx="754118" cy="940142"/>
              </a:xfrm>
              <a:custGeom>
                <a:avLst/>
                <a:gdLst>
                  <a:gd name="connsiteX0" fmla="*/ 309530 w 754118"/>
                  <a:gd name="connsiteY0" fmla="*/ 556 h 940142"/>
                  <a:gd name="connsiteX1" fmla="*/ 713876 w 754118"/>
                  <a:gd name="connsiteY1" fmla="*/ 319241 h 940142"/>
                  <a:gd name="connsiteX2" fmla="*/ 515964 w 754118"/>
                  <a:gd name="connsiteY2" fmla="*/ 915152 h 940142"/>
                  <a:gd name="connsiteX3" fmla="*/ 275101 w 754118"/>
                  <a:gd name="connsiteY3" fmla="*/ 923470 h 940142"/>
                  <a:gd name="connsiteX4" fmla="*/ 245794 w 754118"/>
                  <a:gd name="connsiteY4" fmla="*/ 911355 h 940142"/>
                  <a:gd name="connsiteX5" fmla="*/ 249333 w 754118"/>
                  <a:gd name="connsiteY5" fmla="*/ 909422 h 940142"/>
                  <a:gd name="connsiteX6" fmla="*/ 375030 w 754118"/>
                  <a:gd name="connsiteY6" fmla="*/ 352952 h 940142"/>
                  <a:gd name="connsiteX7" fmla="*/ 342091 w 754118"/>
                  <a:gd name="connsiteY7" fmla="*/ 287498 h 940142"/>
                  <a:gd name="connsiteX8" fmla="*/ 342336 w 754118"/>
                  <a:gd name="connsiteY8" fmla="*/ 293945 h 940142"/>
                  <a:gd name="connsiteX9" fmla="*/ 299326 w 754118"/>
                  <a:gd name="connsiteY9" fmla="*/ 250757 h 940142"/>
                  <a:gd name="connsiteX10" fmla="*/ 293665 w 754118"/>
                  <a:gd name="connsiteY10" fmla="*/ 235402 h 940142"/>
                  <a:gd name="connsiteX11" fmla="*/ 283150 w 754118"/>
                  <a:gd name="connsiteY11" fmla="*/ 235503 h 940142"/>
                  <a:gd name="connsiteX12" fmla="*/ 285372 w 754118"/>
                  <a:gd name="connsiteY12" fmla="*/ 293945 h 940142"/>
                  <a:gd name="connsiteX13" fmla="*/ 242363 w 754118"/>
                  <a:gd name="connsiteY13" fmla="*/ 250757 h 940142"/>
                  <a:gd name="connsiteX14" fmla="*/ 236902 w 754118"/>
                  <a:gd name="connsiteY14" fmla="*/ 235946 h 940142"/>
                  <a:gd name="connsiteX15" fmla="*/ 228796 w 754118"/>
                  <a:gd name="connsiteY15" fmla="*/ 236023 h 940142"/>
                  <a:gd name="connsiteX16" fmla="*/ 230998 w 754118"/>
                  <a:gd name="connsiteY16" fmla="*/ 293945 h 940142"/>
                  <a:gd name="connsiteX17" fmla="*/ 187989 w 754118"/>
                  <a:gd name="connsiteY17" fmla="*/ 250757 h 940142"/>
                  <a:gd name="connsiteX18" fmla="*/ 179432 w 754118"/>
                  <a:gd name="connsiteY18" fmla="*/ 227549 h 940142"/>
                  <a:gd name="connsiteX19" fmla="*/ 171442 w 754118"/>
                  <a:gd name="connsiteY19" fmla="*/ 225743 h 940142"/>
                  <a:gd name="connsiteX20" fmla="*/ 174035 w 754118"/>
                  <a:gd name="connsiteY20" fmla="*/ 293945 h 940142"/>
                  <a:gd name="connsiteX21" fmla="*/ 119641 w 754118"/>
                  <a:gd name="connsiteY21" fmla="*/ 219878 h 940142"/>
                  <a:gd name="connsiteX22" fmla="*/ 116247 w 754118"/>
                  <a:gd name="connsiteY22" fmla="*/ 203332 h 940142"/>
                  <a:gd name="connsiteX23" fmla="*/ 113565 w 754118"/>
                  <a:gd name="connsiteY23" fmla="*/ 201719 h 940142"/>
                  <a:gd name="connsiteX24" fmla="*/ 117072 w 754118"/>
                  <a:gd name="connsiteY24" fmla="*/ 293945 h 940142"/>
                  <a:gd name="connsiteX25" fmla="*/ 62677 w 754118"/>
                  <a:gd name="connsiteY25" fmla="*/ 219878 h 940142"/>
                  <a:gd name="connsiteX26" fmla="*/ 56067 w 754118"/>
                  <a:gd name="connsiteY26" fmla="*/ 187645 h 940142"/>
                  <a:gd name="connsiteX27" fmla="*/ 60108 w 754118"/>
                  <a:gd name="connsiteY27" fmla="*/ 293945 h 940142"/>
                  <a:gd name="connsiteX28" fmla="*/ 749 w 754118"/>
                  <a:gd name="connsiteY28" fmla="*/ 201921 h 940142"/>
                  <a:gd name="connsiteX29" fmla="*/ 0 w 754118"/>
                  <a:gd name="connsiteY29" fmla="*/ 197860 h 940142"/>
                  <a:gd name="connsiteX30" fmla="*/ 26088 w 754118"/>
                  <a:gd name="connsiteY30" fmla="*/ 161231 h 940142"/>
                  <a:gd name="connsiteX31" fmla="*/ 79014 w 754118"/>
                  <a:gd name="connsiteY31" fmla="*/ 110645 h 940142"/>
                  <a:gd name="connsiteX32" fmla="*/ 129769 w 754118"/>
                  <a:gd name="connsiteY32" fmla="*/ 78730 h 940142"/>
                  <a:gd name="connsiteX33" fmla="*/ 90498 w 754118"/>
                  <a:gd name="connsiteY33" fmla="*/ 62496 h 940142"/>
                  <a:gd name="connsiteX34" fmla="*/ 159173 w 754118"/>
                  <a:gd name="connsiteY34" fmla="*/ 24989 h 940142"/>
                  <a:gd name="connsiteX35" fmla="*/ 238637 w 754118"/>
                  <a:gd name="connsiteY35" fmla="*/ 3635 h 940142"/>
                  <a:gd name="connsiteX36" fmla="*/ 309530 w 754118"/>
                  <a:gd name="connsiteY36" fmla="*/ 556 h 9401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754118" h="940142">
                    <a:moveTo>
                      <a:pt x="309530" y="556"/>
                    </a:moveTo>
                    <a:cubicBezTo>
                      <a:pt x="475185" y="9708"/>
                      <a:pt x="638443" y="131042"/>
                      <a:pt x="713876" y="319241"/>
                    </a:cubicBezTo>
                    <a:cubicBezTo>
                      <a:pt x="812401" y="565053"/>
                      <a:pt x="723793" y="831851"/>
                      <a:pt x="515964" y="915152"/>
                    </a:cubicBezTo>
                    <a:cubicBezTo>
                      <a:pt x="438029" y="946390"/>
                      <a:pt x="354395" y="947388"/>
                      <a:pt x="275101" y="923470"/>
                    </a:cubicBezTo>
                    <a:lnTo>
                      <a:pt x="245794" y="911355"/>
                    </a:lnTo>
                    <a:lnTo>
                      <a:pt x="249333" y="909422"/>
                    </a:lnTo>
                    <a:cubicBezTo>
                      <a:pt x="404175" y="799190"/>
                      <a:pt x="461239" y="568037"/>
                      <a:pt x="375030" y="352952"/>
                    </a:cubicBezTo>
                    <a:lnTo>
                      <a:pt x="342091" y="287498"/>
                    </a:lnTo>
                    <a:lnTo>
                      <a:pt x="342336" y="293945"/>
                    </a:lnTo>
                    <a:cubicBezTo>
                      <a:pt x="326404" y="293945"/>
                      <a:pt x="311603" y="278024"/>
                      <a:pt x="299326" y="250757"/>
                    </a:cubicBezTo>
                    <a:lnTo>
                      <a:pt x="293665" y="235402"/>
                    </a:lnTo>
                    <a:lnTo>
                      <a:pt x="283150" y="235503"/>
                    </a:lnTo>
                    <a:lnTo>
                      <a:pt x="285372" y="293945"/>
                    </a:lnTo>
                    <a:cubicBezTo>
                      <a:pt x="269440" y="293945"/>
                      <a:pt x="254640" y="278024"/>
                      <a:pt x="242363" y="250757"/>
                    </a:cubicBezTo>
                    <a:lnTo>
                      <a:pt x="236902" y="235946"/>
                    </a:lnTo>
                    <a:lnTo>
                      <a:pt x="228796" y="236023"/>
                    </a:lnTo>
                    <a:lnTo>
                      <a:pt x="230998" y="293945"/>
                    </a:lnTo>
                    <a:cubicBezTo>
                      <a:pt x="215066" y="293945"/>
                      <a:pt x="200266" y="278024"/>
                      <a:pt x="187989" y="250757"/>
                    </a:cubicBezTo>
                    <a:lnTo>
                      <a:pt x="179432" y="227549"/>
                    </a:lnTo>
                    <a:lnTo>
                      <a:pt x="171442" y="225743"/>
                    </a:lnTo>
                    <a:lnTo>
                      <a:pt x="174035" y="293945"/>
                    </a:lnTo>
                    <a:cubicBezTo>
                      <a:pt x="152793" y="293945"/>
                      <a:pt x="133561" y="265641"/>
                      <a:pt x="119641" y="219878"/>
                    </a:cubicBezTo>
                    <a:lnTo>
                      <a:pt x="116247" y="203332"/>
                    </a:lnTo>
                    <a:lnTo>
                      <a:pt x="113565" y="201719"/>
                    </a:lnTo>
                    <a:lnTo>
                      <a:pt x="117072" y="293945"/>
                    </a:lnTo>
                    <a:cubicBezTo>
                      <a:pt x="95829" y="293945"/>
                      <a:pt x="76598" y="265641"/>
                      <a:pt x="62677" y="219878"/>
                    </a:cubicBezTo>
                    <a:lnTo>
                      <a:pt x="56067" y="187645"/>
                    </a:lnTo>
                    <a:lnTo>
                      <a:pt x="60108" y="293945"/>
                    </a:lnTo>
                    <a:cubicBezTo>
                      <a:pt x="36211" y="293945"/>
                      <a:pt x="14859" y="258123"/>
                      <a:pt x="749" y="201921"/>
                    </a:cubicBezTo>
                    <a:lnTo>
                      <a:pt x="0" y="197860"/>
                    </a:lnTo>
                    <a:lnTo>
                      <a:pt x="26088" y="161231"/>
                    </a:lnTo>
                    <a:cubicBezTo>
                      <a:pt x="42267" y="142489"/>
                      <a:pt x="59989" y="125534"/>
                      <a:pt x="79014" y="110645"/>
                    </a:cubicBezTo>
                    <a:lnTo>
                      <a:pt x="129769" y="78730"/>
                    </a:lnTo>
                    <a:lnTo>
                      <a:pt x="90498" y="62496"/>
                    </a:lnTo>
                    <a:lnTo>
                      <a:pt x="159173" y="24989"/>
                    </a:lnTo>
                    <a:cubicBezTo>
                      <a:pt x="185152" y="14577"/>
                      <a:pt x="211764" y="7524"/>
                      <a:pt x="238637" y="3635"/>
                    </a:cubicBezTo>
                    <a:cubicBezTo>
                      <a:pt x="262151" y="231"/>
                      <a:pt x="285865" y="-751"/>
                      <a:pt x="309530" y="556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28" name="月 927">
                <a:extLst>
                  <a:ext uri="{FF2B5EF4-FFF2-40B4-BE49-F238E27FC236}">
                    <a16:creationId xmlns:a16="http://schemas.microsoft.com/office/drawing/2014/main" id="{1D443008-88A1-4913-B4DB-E3006A7AB5EF}"/>
                  </a:ext>
                </a:extLst>
              </p:cNvPr>
              <p:cNvSpPr/>
              <p:nvPr/>
            </p:nvSpPr>
            <p:spPr>
              <a:xfrm rot="5400000" flipH="1">
                <a:off x="3327497" y="3901487"/>
                <a:ext cx="45719" cy="171586"/>
              </a:xfrm>
              <a:prstGeom prst="moon">
                <a:avLst>
                  <a:gd name="adj" fmla="val 73671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29" name="月 928">
                <a:extLst>
                  <a:ext uri="{FF2B5EF4-FFF2-40B4-BE49-F238E27FC236}">
                    <a16:creationId xmlns:a16="http://schemas.microsoft.com/office/drawing/2014/main" id="{AF6811AA-279D-4C6E-B089-88F7D650E06B}"/>
                  </a:ext>
                </a:extLst>
              </p:cNvPr>
              <p:cNvSpPr/>
              <p:nvPr/>
            </p:nvSpPr>
            <p:spPr bwMode="auto">
              <a:xfrm rot="10393054">
                <a:off x="3598778" y="3707626"/>
                <a:ext cx="130484" cy="647094"/>
              </a:xfrm>
              <a:prstGeom prst="moon">
                <a:avLst>
                  <a:gd name="adj" fmla="val 65634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902" name="フリーフォーム: 図形 901">
              <a:extLst>
                <a:ext uri="{FF2B5EF4-FFF2-40B4-BE49-F238E27FC236}">
                  <a16:creationId xmlns:a16="http://schemas.microsoft.com/office/drawing/2014/main" id="{814E3539-8FB5-4EF1-94BD-2DD1B8D5FE2F}"/>
                </a:ext>
              </a:extLst>
            </p:cNvPr>
            <p:cNvSpPr/>
            <p:nvPr/>
          </p:nvSpPr>
          <p:spPr bwMode="auto">
            <a:xfrm>
              <a:off x="4471419" y="3559323"/>
              <a:ext cx="422373" cy="214714"/>
            </a:xfrm>
            <a:custGeom>
              <a:avLst/>
              <a:gdLst>
                <a:gd name="connsiteX0" fmla="*/ 633622 w 1267244"/>
                <a:gd name="connsiteY0" fmla="*/ 0 h 644205"/>
                <a:gd name="connsiteX1" fmla="*/ 1267244 w 1267244"/>
                <a:gd name="connsiteY1" fmla="*/ 291940 h 644205"/>
                <a:gd name="connsiteX2" fmla="*/ 1267244 w 1267244"/>
                <a:gd name="connsiteY2" fmla="*/ 317340 h 644205"/>
                <a:gd name="connsiteX3" fmla="*/ 1267244 w 1267244"/>
                <a:gd name="connsiteY3" fmla="*/ 326865 h 644205"/>
                <a:gd name="connsiteX4" fmla="*/ 1267244 w 1267244"/>
                <a:gd name="connsiteY4" fmla="*/ 352265 h 644205"/>
                <a:gd name="connsiteX5" fmla="*/ 633622 w 1267244"/>
                <a:gd name="connsiteY5" fmla="*/ 644205 h 644205"/>
                <a:gd name="connsiteX6" fmla="*/ 0 w 1267244"/>
                <a:gd name="connsiteY6" fmla="*/ 352265 h 644205"/>
                <a:gd name="connsiteX7" fmla="*/ 0 w 1267244"/>
                <a:gd name="connsiteY7" fmla="*/ 326865 h 644205"/>
                <a:gd name="connsiteX8" fmla="*/ 0 w 1267244"/>
                <a:gd name="connsiteY8" fmla="*/ 317340 h 644205"/>
                <a:gd name="connsiteX9" fmla="*/ 0 w 1267244"/>
                <a:gd name="connsiteY9" fmla="*/ 291940 h 644205"/>
                <a:gd name="connsiteX10" fmla="*/ 633622 w 1267244"/>
                <a:gd name="connsiteY10" fmla="*/ 0 h 644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67244" h="644205">
                  <a:moveTo>
                    <a:pt x="633622" y="0"/>
                  </a:moveTo>
                  <a:cubicBezTo>
                    <a:pt x="983562" y="0"/>
                    <a:pt x="1267244" y="130706"/>
                    <a:pt x="1267244" y="291940"/>
                  </a:cubicBezTo>
                  <a:lnTo>
                    <a:pt x="1267244" y="317340"/>
                  </a:lnTo>
                  <a:lnTo>
                    <a:pt x="1267244" y="326865"/>
                  </a:lnTo>
                  <a:lnTo>
                    <a:pt x="1267244" y="352265"/>
                  </a:lnTo>
                  <a:cubicBezTo>
                    <a:pt x="1267244" y="513499"/>
                    <a:pt x="983562" y="644205"/>
                    <a:pt x="633622" y="644205"/>
                  </a:cubicBezTo>
                  <a:cubicBezTo>
                    <a:pt x="283682" y="644205"/>
                    <a:pt x="0" y="513499"/>
                    <a:pt x="0" y="352265"/>
                  </a:cubicBezTo>
                  <a:lnTo>
                    <a:pt x="0" y="326865"/>
                  </a:lnTo>
                  <a:lnTo>
                    <a:pt x="0" y="317340"/>
                  </a:lnTo>
                  <a:lnTo>
                    <a:pt x="0" y="291940"/>
                  </a:lnTo>
                  <a:cubicBezTo>
                    <a:pt x="0" y="130706"/>
                    <a:pt x="283682" y="0"/>
                    <a:pt x="633622" y="0"/>
                  </a:cubicBezTo>
                  <a:close/>
                </a:path>
              </a:pathLst>
            </a:custGeom>
            <a:gradFill>
              <a:gsLst>
                <a:gs pos="0">
                  <a:srgbClr val="CC6600"/>
                </a:gs>
                <a:gs pos="50000">
                  <a:srgbClr val="FF9933"/>
                </a:gs>
                <a:gs pos="100000">
                  <a:srgbClr val="CC6600"/>
                </a:gs>
              </a:gsLst>
              <a:lin ang="10800000" scaled="1"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3" name="楕円 902">
              <a:extLst>
                <a:ext uri="{FF2B5EF4-FFF2-40B4-BE49-F238E27FC236}">
                  <a16:creationId xmlns:a16="http://schemas.microsoft.com/office/drawing/2014/main" id="{4DEB6F0F-D16A-4261-8931-F54EC93E595E}"/>
                </a:ext>
              </a:extLst>
            </p:cNvPr>
            <p:cNvSpPr/>
            <p:nvPr/>
          </p:nvSpPr>
          <p:spPr bwMode="auto">
            <a:xfrm>
              <a:off x="4471419" y="3553927"/>
              <a:ext cx="422373" cy="194607"/>
            </a:xfrm>
            <a:prstGeom prst="ellipse">
              <a:avLst/>
            </a:prstGeom>
            <a:gradFill>
              <a:gsLst>
                <a:gs pos="0">
                  <a:srgbClr val="FF9933"/>
                </a:gs>
                <a:gs pos="100000">
                  <a:srgbClr val="CC6600"/>
                </a:gs>
              </a:gsLst>
              <a:lin ang="10800000" scaled="1"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4" name="楕円 903">
              <a:extLst>
                <a:ext uri="{FF2B5EF4-FFF2-40B4-BE49-F238E27FC236}">
                  <a16:creationId xmlns:a16="http://schemas.microsoft.com/office/drawing/2014/main" id="{989B9A29-E387-42F5-B01C-CA2316201480}"/>
                </a:ext>
              </a:extLst>
            </p:cNvPr>
            <p:cNvSpPr/>
            <p:nvPr/>
          </p:nvSpPr>
          <p:spPr bwMode="auto">
            <a:xfrm>
              <a:off x="4481291" y="3562847"/>
              <a:ext cx="402628" cy="175164"/>
            </a:xfrm>
            <a:prstGeom prst="ellipse">
              <a:avLst/>
            </a:prstGeom>
            <a:gradFill flip="none" rotWithShape="1">
              <a:gsLst>
                <a:gs pos="0">
                  <a:srgbClr val="FF9933"/>
                </a:gs>
                <a:gs pos="50000">
                  <a:srgbClr val="C00000"/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5" name="フリーフォーム: 図形 904">
              <a:extLst>
                <a:ext uri="{FF2B5EF4-FFF2-40B4-BE49-F238E27FC236}">
                  <a16:creationId xmlns:a16="http://schemas.microsoft.com/office/drawing/2014/main" id="{2B77D855-03E5-4364-8E5F-6752F4C52DFE}"/>
                </a:ext>
              </a:extLst>
            </p:cNvPr>
            <p:cNvSpPr/>
            <p:nvPr/>
          </p:nvSpPr>
          <p:spPr bwMode="auto">
            <a:xfrm>
              <a:off x="4481291" y="3562028"/>
              <a:ext cx="402628" cy="91815"/>
            </a:xfrm>
            <a:custGeom>
              <a:avLst/>
              <a:gdLst>
                <a:gd name="connsiteX0" fmla="*/ 604002 w 1208004"/>
                <a:gd name="connsiteY0" fmla="*/ 0 h 275471"/>
                <a:gd name="connsiteX1" fmla="*/ 1208004 w 1208004"/>
                <a:gd name="connsiteY1" fmla="*/ 262771 h 275471"/>
                <a:gd name="connsiteX2" fmla="*/ 1205061 w 1208004"/>
                <a:gd name="connsiteY2" fmla="*/ 275471 h 275471"/>
                <a:gd name="connsiteX3" fmla="*/ 1195733 w 1208004"/>
                <a:gd name="connsiteY3" fmla="*/ 235214 h 275471"/>
                <a:gd name="connsiteX4" fmla="*/ 604002 w 1208004"/>
                <a:gd name="connsiteY4" fmla="*/ 25400 h 275471"/>
                <a:gd name="connsiteX5" fmla="*/ 12271 w 1208004"/>
                <a:gd name="connsiteY5" fmla="*/ 235214 h 275471"/>
                <a:gd name="connsiteX6" fmla="*/ 2943 w 1208004"/>
                <a:gd name="connsiteY6" fmla="*/ 275471 h 275471"/>
                <a:gd name="connsiteX7" fmla="*/ 0 w 1208004"/>
                <a:gd name="connsiteY7" fmla="*/ 262771 h 275471"/>
                <a:gd name="connsiteX8" fmla="*/ 604002 w 1208004"/>
                <a:gd name="connsiteY8" fmla="*/ 0 h 275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08004" h="275471">
                  <a:moveTo>
                    <a:pt x="604002" y="0"/>
                  </a:moveTo>
                  <a:cubicBezTo>
                    <a:pt x="937583" y="0"/>
                    <a:pt x="1208004" y="117647"/>
                    <a:pt x="1208004" y="262771"/>
                  </a:cubicBezTo>
                  <a:lnTo>
                    <a:pt x="1205061" y="275471"/>
                  </a:lnTo>
                  <a:lnTo>
                    <a:pt x="1195733" y="235214"/>
                  </a:lnTo>
                  <a:cubicBezTo>
                    <a:pt x="1139412" y="115474"/>
                    <a:pt x="895886" y="25400"/>
                    <a:pt x="604002" y="25400"/>
                  </a:cubicBezTo>
                  <a:cubicBezTo>
                    <a:pt x="312119" y="25400"/>
                    <a:pt x="68592" y="115474"/>
                    <a:pt x="12271" y="235214"/>
                  </a:cubicBezTo>
                  <a:lnTo>
                    <a:pt x="2943" y="275471"/>
                  </a:lnTo>
                  <a:lnTo>
                    <a:pt x="0" y="262771"/>
                  </a:lnTo>
                  <a:cubicBezTo>
                    <a:pt x="0" y="117647"/>
                    <a:pt x="270421" y="0"/>
                    <a:pt x="604002" y="0"/>
                  </a:cubicBezTo>
                  <a:close/>
                </a:path>
              </a:pathLst>
            </a:custGeom>
            <a:gradFill>
              <a:gsLst>
                <a:gs pos="0">
                  <a:srgbClr val="CC6600"/>
                </a:gs>
                <a:gs pos="50000">
                  <a:srgbClr val="FF9933"/>
                </a:gs>
                <a:gs pos="100000">
                  <a:srgbClr val="CC6600"/>
                </a:gs>
              </a:gsLst>
              <a:lin ang="10800000" scaled="1"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6" name="フリーフォーム: 図形 905">
              <a:extLst>
                <a:ext uri="{FF2B5EF4-FFF2-40B4-BE49-F238E27FC236}">
                  <a16:creationId xmlns:a16="http://schemas.microsoft.com/office/drawing/2014/main" id="{50798654-6F51-4CC4-B74A-FE26A40EDCCC}"/>
                </a:ext>
              </a:extLst>
            </p:cNvPr>
            <p:cNvSpPr/>
            <p:nvPr/>
          </p:nvSpPr>
          <p:spPr bwMode="auto">
            <a:xfrm rot="10800000">
              <a:off x="4547141" y="3361843"/>
              <a:ext cx="117438" cy="313672"/>
            </a:xfrm>
            <a:custGeom>
              <a:avLst/>
              <a:gdLst>
                <a:gd name="connsiteX0" fmla="*/ 305803 w 352348"/>
                <a:gd name="connsiteY0" fmla="*/ 941108 h 941108"/>
                <a:gd name="connsiteX1" fmla="*/ 46545 w 352348"/>
                <a:gd name="connsiteY1" fmla="*/ 941108 h 941108"/>
                <a:gd name="connsiteX2" fmla="*/ 108388 w 352348"/>
                <a:gd name="connsiteY2" fmla="*/ 834483 h 941108"/>
                <a:gd name="connsiteX3" fmla="*/ 78044 w 352348"/>
                <a:gd name="connsiteY3" fmla="*/ 737585 h 941108"/>
                <a:gd name="connsiteX4" fmla="*/ 0 w 352348"/>
                <a:gd name="connsiteY4" fmla="*/ 619844 h 941108"/>
                <a:gd name="connsiteX5" fmla="*/ 0 w 352348"/>
                <a:gd name="connsiteY5" fmla="*/ 127783 h 941108"/>
                <a:gd name="connsiteX6" fmla="*/ 127783 w 352348"/>
                <a:gd name="connsiteY6" fmla="*/ 0 h 941108"/>
                <a:gd name="connsiteX7" fmla="*/ 224565 w 352348"/>
                <a:gd name="connsiteY7" fmla="*/ 0 h 941108"/>
                <a:gd name="connsiteX8" fmla="*/ 352348 w 352348"/>
                <a:gd name="connsiteY8" fmla="*/ 127783 h 941108"/>
                <a:gd name="connsiteX9" fmla="*/ 352348 w 352348"/>
                <a:gd name="connsiteY9" fmla="*/ 619844 h 941108"/>
                <a:gd name="connsiteX10" fmla="*/ 274304 w 352348"/>
                <a:gd name="connsiteY10" fmla="*/ 737585 h 941108"/>
                <a:gd name="connsiteX11" fmla="*/ 243961 w 352348"/>
                <a:gd name="connsiteY11" fmla="*/ 834483 h 941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52348" h="941108">
                  <a:moveTo>
                    <a:pt x="305803" y="941108"/>
                  </a:moveTo>
                  <a:lnTo>
                    <a:pt x="46545" y="941108"/>
                  </a:lnTo>
                  <a:lnTo>
                    <a:pt x="108388" y="834483"/>
                  </a:lnTo>
                  <a:lnTo>
                    <a:pt x="78044" y="737585"/>
                  </a:lnTo>
                  <a:cubicBezTo>
                    <a:pt x="32180" y="718187"/>
                    <a:pt x="0" y="672773"/>
                    <a:pt x="0" y="619844"/>
                  </a:cubicBezTo>
                  <a:lnTo>
                    <a:pt x="0" y="127783"/>
                  </a:lnTo>
                  <a:cubicBezTo>
                    <a:pt x="0" y="57210"/>
                    <a:pt x="57210" y="0"/>
                    <a:pt x="127783" y="0"/>
                  </a:cubicBezTo>
                  <a:lnTo>
                    <a:pt x="224565" y="0"/>
                  </a:lnTo>
                  <a:cubicBezTo>
                    <a:pt x="295138" y="0"/>
                    <a:pt x="352348" y="57210"/>
                    <a:pt x="352348" y="127783"/>
                  </a:cubicBezTo>
                  <a:lnTo>
                    <a:pt x="352348" y="619844"/>
                  </a:lnTo>
                  <a:cubicBezTo>
                    <a:pt x="352348" y="672773"/>
                    <a:pt x="320168" y="718187"/>
                    <a:pt x="274304" y="737585"/>
                  </a:cubicBezTo>
                  <a:lnTo>
                    <a:pt x="243961" y="834483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50000"/>
                  </a:schemeClr>
                </a:gs>
                <a:gs pos="50000">
                  <a:schemeClr val="accent5">
                    <a:lumMod val="90000"/>
                  </a:schemeClr>
                </a:gs>
                <a:gs pos="100000">
                  <a:schemeClr val="accent5">
                    <a:lumMod val="50000"/>
                  </a:schemeClr>
                </a:gs>
              </a:gsLst>
              <a:lin ang="108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07" name="グループ化 906">
              <a:extLst>
                <a:ext uri="{FF2B5EF4-FFF2-40B4-BE49-F238E27FC236}">
                  <a16:creationId xmlns:a16="http://schemas.microsoft.com/office/drawing/2014/main" id="{57102539-579B-4FD8-9E60-5BA8EF2CBB11}"/>
                </a:ext>
              </a:extLst>
            </p:cNvPr>
            <p:cNvGrpSpPr/>
            <p:nvPr/>
          </p:nvGrpSpPr>
          <p:grpSpPr>
            <a:xfrm>
              <a:off x="4698790" y="3578424"/>
              <a:ext cx="125446" cy="97090"/>
              <a:chOff x="4036336" y="4008417"/>
              <a:chExt cx="510440" cy="395063"/>
            </a:xfrm>
          </p:grpSpPr>
          <p:sp>
            <p:nvSpPr>
              <p:cNvPr id="922" name="フリーフォーム: 図形 921">
                <a:extLst>
                  <a:ext uri="{FF2B5EF4-FFF2-40B4-BE49-F238E27FC236}">
                    <a16:creationId xmlns:a16="http://schemas.microsoft.com/office/drawing/2014/main" id="{AB7AEC35-6701-4470-8797-D4F225B93C75}"/>
                  </a:ext>
                </a:extLst>
              </p:cNvPr>
              <p:cNvSpPr/>
              <p:nvPr/>
            </p:nvSpPr>
            <p:spPr bwMode="auto">
              <a:xfrm>
                <a:off x="4036894" y="4082003"/>
                <a:ext cx="509326" cy="321477"/>
              </a:xfrm>
              <a:custGeom>
                <a:avLst/>
                <a:gdLst>
                  <a:gd name="connsiteX0" fmla="*/ 0 w 509326"/>
                  <a:gd name="connsiteY0" fmla="*/ 0 h 321477"/>
                  <a:gd name="connsiteX1" fmla="*/ 509326 w 509326"/>
                  <a:gd name="connsiteY1" fmla="*/ 0 h 321477"/>
                  <a:gd name="connsiteX2" fmla="*/ 376647 w 509326"/>
                  <a:gd name="connsiteY2" fmla="*/ 243523 h 321477"/>
                  <a:gd name="connsiteX3" fmla="*/ 377944 w 509326"/>
                  <a:gd name="connsiteY3" fmla="*/ 247384 h 321477"/>
                  <a:gd name="connsiteX4" fmla="*/ 254662 w 509326"/>
                  <a:gd name="connsiteY4" fmla="*/ 321477 h 321477"/>
                  <a:gd name="connsiteX5" fmla="*/ 131380 w 509326"/>
                  <a:gd name="connsiteY5" fmla="*/ 247384 h 321477"/>
                  <a:gd name="connsiteX6" fmla="*/ 132678 w 509326"/>
                  <a:gd name="connsiteY6" fmla="*/ 243521 h 321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09326" h="321477">
                    <a:moveTo>
                      <a:pt x="0" y="0"/>
                    </a:moveTo>
                    <a:lnTo>
                      <a:pt x="509326" y="0"/>
                    </a:lnTo>
                    <a:lnTo>
                      <a:pt x="376647" y="243523"/>
                    </a:lnTo>
                    <a:lnTo>
                      <a:pt x="377944" y="247384"/>
                    </a:lnTo>
                    <a:cubicBezTo>
                      <a:pt x="377944" y="288304"/>
                      <a:pt x="322749" y="321477"/>
                      <a:pt x="254662" y="321477"/>
                    </a:cubicBezTo>
                    <a:cubicBezTo>
                      <a:pt x="186575" y="321477"/>
                      <a:pt x="131380" y="288304"/>
                      <a:pt x="131380" y="247384"/>
                    </a:cubicBezTo>
                    <a:lnTo>
                      <a:pt x="132678" y="243521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>
                      <a:lumMod val="90000"/>
                    </a:schemeClr>
                  </a:gs>
                  <a:gs pos="100000">
                    <a:schemeClr val="accent5">
                      <a:lumMod val="50000"/>
                    </a:schemeClr>
                  </a:gs>
                </a:gsLst>
                <a:lin ang="108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3" name="楕円 922">
                <a:extLst>
                  <a:ext uri="{FF2B5EF4-FFF2-40B4-BE49-F238E27FC236}">
                    <a16:creationId xmlns:a16="http://schemas.microsoft.com/office/drawing/2014/main" id="{32BAB3F3-E1CE-41BF-A8D8-0363F1AA11BB}"/>
                  </a:ext>
                </a:extLst>
              </p:cNvPr>
              <p:cNvSpPr/>
              <p:nvPr/>
            </p:nvSpPr>
            <p:spPr bwMode="auto">
              <a:xfrm>
                <a:off x="4036336" y="4008417"/>
                <a:ext cx="510440" cy="14717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>
                      <a:lumMod val="90000"/>
                    </a:schemeClr>
                  </a:gs>
                  <a:gs pos="100000">
                    <a:schemeClr val="accent5">
                      <a:lumMod val="50000"/>
                    </a:schemeClr>
                  </a:gs>
                </a:gsLst>
                <a:lin ang="108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4" name="フリーフォーム: 図形 923">
                <a:extLst>
                  <a:ext uri="{FF2B5EF4-FFF2-40B4-BE49-F238E27FC236}">
                    <a16:creationId xmlns:a16="http://schemas.microsoft.com/office/drawing/2014/main" id="{D77CCDA1-3067-4B10-B7F4-92E895681538}"/>
                  </a:ext>
                </a:extLst>
              </p:cNvPr>
              <p:cNvSpPr/>
              <p:nvPr/>
            </p:nvSpPr>
            <p:spPr bwMode="auto">
              <a:xfrm>
                <a:off x="4092428" y="4096522"/>
                <a:ext cx="398256" cy="59066"/>
              </a:xfrm>
              <a:custGeom>
                <a:avLst/>
                <a:gdLst>
                  <a:gd name="connsiteX0" fmla="*/ 199128 w 398256"/>
                  <a:gd name="connsiteY0" fmla="*/ 0 h 59066"/>
                  <a:gd name="connsiteX1" fmla="*/ 379596 w 398256"/>
                  <a:gd name="connsiteY1" fmla="*/ 21553 h 59066"/>
                  <a:gd name="connsiteX2" fmla="*/ 398256 w 398256"/>
                  <a:gd name="connsiteY2" fmla="*/ 29533 h 59066"/>
                  <a:gd name="connsiteX3" fmla="*/ 379596 w 398256"/>
                  <a:gd name="connsiteY3" fmla="*/ 37513 h 59066"/>
                  <a:gd name="connsiteX4" fmla="*/ 199128 w 398256"/>
                  <a:gd name="connsiteY4" fmla="*/ 59066 h 59066"/>
                  <a:gd name="connsiteX5" fmla="*/ 18660 w 398256"/>
                  <a:gd name="connsiteY5" fmla="*/ 37513 h 59066"/>
                  <a:gd name="connsiteX6" fmla="*/ 0 w 398256"/>
                  <a:gd name="connsiteY6" fmla="*/ 29533 h 59066"/>
                  <a:gd name="connsiteX7" fmla="*/ 18660 w 398256"/>
                  <a:gd name="connsiteY7" fmla="*/ 21553 h 59066"/>
                  <a:gd name="connsiteX8" fmla="*/ 199128 w 398256"/>
                  <a:gd name="connsiteY8" fmla="*/ 0 h 590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98256" h="59066">
                    <a:moveTo>
                      <a:pt x="199128" y="0"/>
                    </a:moveTo>
                    <a:cubicBezTo>
                      <a:pt x="269605" y="0"/>
                      <a:pt x="333410" y="8237"/>
                      <a:pt x="379596" y="21553"/>
                    </a:cubicBezTo>
                    <a:lnTo>
                      <a:pt x="398256" y="29533"/>
                    </a:lnTo>
                    <a:lnTo>
                      <a:pt x="379596" y="37513"/>
                    </a:lnTo>
                    <a:cubicBezTo>
                      <a:pt x="333410" y="50830"/>
                      <a:pt x="269605" y="59066"/>
                      <a:pt x="199128" y="59066"/>
                    </a:cubicBezTo>
                    <a:cubicBezTo>
                      <a:pt x="128651" y="59066"/>
                      <a:pt x="64846" y="50830"/>
                      <a:pt x="18660" y="37513"/>
                    </a:cubicBezTo>
                    <a:lnTo>
                      <a:pt x="0" y="29533"/>
                    </a:lnTo>
                    <a:lnTo>
                      <a:pt x="18660" y="21553"/>
                    </a:lnTo>
                    <a:cubicBezTo>
                      <a:pt x="64846" y="8237"/>
                      <a:pt x="128651" y="0"/>
                      <a:pt x="199128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08" name="楕円 907">
              <a:extLst>
                <a:ext uri="{FF2B5EF4-FFF2-40B4-BE49-F238E27FC236}">
                  <a16:creationId xmlns:a16="http://schemas.microsoft.com/office/drawing/2014/main" id="{A9A57060-8264-496F-8F1A-C5058DCA209D}"/>
                </a:ext>
              </a:extLst>
            </p:cNvPr>
            <p:cNvSpPr/>
            <p:nvPr/>
          </p:nvSpPr>
          <p:spPr bwMode="auto">
            <a:xfrm>
              <a:off x="5305537" y="3232213"/>
              <a:ext cx="78755" cy="52848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09" name="グループ化 908">
              <a:extLst>
                <a:ext uri="{FF2B5EF4-FFF2-40B4-BE49-F238E27FC236}">
                  <a16:creationId xmlns:a16="http://schemas.microsoft.com/office/drawing/2014/main" id="{DDBDB4E9-1B0B-4F7B-B971-C20C57E28478}"/>
                </a:ext>
              </a:extLst>
            </p:cNvPr>
            <p:cNvGrpSpPr/>
            <p:nvPr/>
          </p:nvGrpSpPr>
          <p:grpSpPr>
            <a:xfrm>
              <a:off x="4396223" y="3246081"/>
              <a:ext cx="854254" cy="612303"/>
              <a:chOff x="662423" y="3302295"/>
              <a:chExt cx="854254" cy="612303"/>
            </a:xfrm>
          </p:grpSpPr>
          <p:grpSp>
            <p:nvGrpSpPr>
              <p:cNvPr id="910" name="グループ化 909">
                <a:extLst>
                  <a:ext uri="{FF2B5EF4-FFF2-40B4-BE49-F238E27FC236}">
                    <a16:creationId xmlns:a16="http://schemas.microsoft.com/office/drawing/2014/main" id="{09F63EF9-0965-42E4-BDE4-F2D53F226F09}"/>
                  </a:ext>
                </a:extLst>
              </p:cNvPr>
              <p:cNvGrpSpPr/>
              <p:nvPr/>
            </p:nvGrpSpPr>
            <p:grpSpPr>
              <a:xfrm>
                <a:off x="1019170" y="3302295"/>
                <a:ext cx="187504" cy="262775"/>
                <a:chOff x="769474" y="3120941"/>
                <a:chExt cx="277618" cy="389064"/>
              </a:xfrm>
            </p:grpSpPr>
            <p:sp>
              <p:nvSpPr>
                <p:cNvPr id="920" name="フリーフォーム: 図形 919">
                  <a:extLst>
                    <a:ext uri="{FF2B5EF4-FFF2-40B4-BE49-F238E27FC236}">
                      <a16:creationId xmlns:a16="http://schemas.microsoft.com/office/drawing/2014/main" id="{77123449-794A-4E45-BC63-B0870A61F102}"/>
                    </a:ext>
                  </a:extLst>
                </p:cNvPr>
                <p:cNvSpPr/>
                <p:nvPr/>
              </p:nvSpPr>
              <p:spPr bwMode="auto">
                <a:xfrm>
                  <a:off x="769474" y="3120941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1" name="フリーフォーム: 図形 920">
                  <a:extLst>
                    <a:ext uri="{FF2B5EF4-FFF2-40B4-BE49-F238E27FC236}">
                      <a16:creationId xmlns:a16="http://schemas.microsoft.com/office/drawing/2014/main" id="{CB0112FF-96A0-454A-B162-8B7576AE1434}"/>
                    </a:ext>
                  </a:extLst>
                </p:cNvPr>
                <p:cNvSpPr/>
                <p:nvPr/>
              </p:nvSpPr>
              <p:spPr bwMode="auto">
                <a:xfrm>
                  <a:off x="906634" y="3120941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11" name="グループ化 910">
                <a:extLst>
                  <a:ext uri="{FF2B5EF4-FFF2-40B4-BE49-F238E27FC236}">
                    <a16:creationId xmlns:a16="http://schemas.microsoft.com/office/drawing/2014/main" id="{3A10C07A-D549-4B8D-AFE0-6C0CC51315B4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918" name="フリーフォーム: 図形 917">
                  <a:extLst>
                    <a:ext uri="{FF2B5EF4-FFF2-40B4-BE49-F238E27FC236}">
                      <a16:creationId xmlns:a16="http://schemas.microsoft.com/office/drawing/2014/main" id="{DCECDA72-8BBC-4E83-9568-27AA8D186613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9" name="フリーフォーム: 図形 918">
                  <a:extLst>
                    <a:ext uri="{FF2B5EF4-FFF2-40B4-BE49-F238E27FC236}">
                      <a16:creationId xmlns:a16="http://schemas.microsoft.com/office/drawing/2014/main" id="{09E7D3DB-C624-44A6-968C-F07F7AA84C69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12" name="グループ化 911">
                <a:extLst>
                  <a:ext uri="{FF2B5EF4-FFF2-40B4-BE49-F238E27FC236}">
                    <a16:creationId xmlns:a16="http://schemas.microsoft.com/office/drawing/2014/main" id="{CE8D062D-5122-4425-AD2F-36B23DA4D6D5}"/>
                  </a:ext>
                </a:extLst>
              </p:cNvPr>
              <p:cNvGrpSpPr/>
              <p:nvPr/>
            </p:nvGrpSpPr>
            <p:grpSpPr>
              <a:xfrm>
                <a:off x="1329173" y="3620073"/>
                <a:ext cx="187504" cy="262775"/>
                <a:chOff x="1538723" y="3290585"/>
                <a:chExt cx="277618" cy="389064"/>
              </a:xfrm>
            </p:grpSpPr>
            <p:sp>
              <p:nvSpPr>
                <p:cNvPr id="916" name="フリーフォーム: 図形 915">
                  <a:extLst>
                    <a:ext uri="{FF2B5EF4-FFF2-40B4-BE49-F238E27FC236}">
                      <a16:creationId xmlns:a16="http://schemas.microsoft.com/office/drawing/2014/main" id="{CA9D8681-D0BD-4500-9B52-B3ADF9AD6DD9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7" name="フリーフォーム: 図形 916">
                  <a:extLst>
                    <a:ext uri="{FF2B5EF4-FFF2-40B4-BE49-F238E27FC236}">
                      <a16:creationId xmlns:a16="http://schemas.microsoft.com/office/drawing/2014/main" id="{66255963-2731-4D85-AFB6-97A88F02FD92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13" name="グループ化 912">
                <a:extLst>
                  <a:ext uri="{FF2B5EF4-FFF2-40B4-BE49-F238E27FC236}">
                    <a16:creationId xmlns:a16="http://schemas.microsoft.com/office/drawing/2014/main" id="{FF59E900-6A69-44DE-BFEE-8039512FF97F}"/>
                  </a:ext>
                </a:extLst>
              </p:cNvPr>
              <p:cNvGrpSpPr/>
              <p:nvPr/>
            </p:nvGrpSpPr>
            <p:grpSpPr>
              <a:xfrm>
                <a:off x="897373" y="3651823"/>
                <a:ext cx="187504" cy="262775"/>
                <a:chOff x="1538723" y="3290585"/>
                <a:chExt cx="277618" cy="389064"/>
              </a:xfrm>
            </p:grpSpPr>
            <p:sp>
              <p:nvSpPr>
                <p:cNvPr id="914" name="フリーフォーム: 図形 913">
                  <a:extLst>
                    <a:ext uri="{FF2B5EF4-FFF2-40B4-BE49-F238E27FC236}">
                      <a16:creationId xmlns:a16="http://schemas.microsoft.com/office/drawing/2014/main" id="{C8ECD1E0-F89B-4C89-A6F3-F42FD10B5190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5" name="フリーフォーム: 図形 914">
                  <a:extLst>
                    <a:ext uri="{FF2B5EF4-FFF2-40B4-BE49-F238E27FC236}">
                      <a16:creationId xmlns:a16="http://schemas.microsoft.com/office/drawing/2014/main" id="{EF7E7109-461F-4B90-9101-7D13500842AB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959" name="グループ化 958">
            <a:extLst>
              <a:ext uri="{FF2B5EF4-FFF2-40B4-BE49-F238E27FC236}">
                <a16:creationId xmlns:a16="http://schemas.microsoft.com/office/drawing/2014/main" id="{9F6A9013-896D-4828-89DB-3E112A1198B6}"/>
              </a:ext>
            </a:extLst>
          </p:cNvPr>
          <p:cNvGrpSpPr/>
          <p:nvPr/>
        </p:nvGrpSpPr>
        <p:grpSpPr>
          <a:xfrm>
            <a:off x="2169145" y="2917629"/>
            <a:ext cx="1771639" cy="1224588"/>
            <a:chOff x="2169145" y="2917629"/>
            <a:chExt cx="1771639" cy="1224588"/>
          </a:xfrm>
        </p:grpSpPr>
        <p:grpSp>
          <p:nvGrpSpPr>
            <p:cNvPr id="960" name="グループ化 959">
              <a:extLst>
                <a:ext uri="{FF2B5EF4-FFF2-40B4-BE49-F238E27FC236}">
                  <a16:creationId xmlns:a16="http://schemas.microsoft.com/office/drawing/2014/main" id="{8CA3076B-FDDE-407D-A683-DDB0BA57799A}"/>
                </a:ext>
              </a:extLst>
            </p:cNvPr>
            <p:cNvGrpSpPr/>
            <p:nvPr/>
          </p:nvGrpSpPr>
          <p:grpSpPr>
            <a:xfrm>
              <a:off x="2169145" y="2961987"/>
              <a:ext cx="1771639" cy="1180230"/>
              <a:chOff x="2188589" y="3013791"/>
              <a:chExt cx="1771639" cy="1180230"/>
            </a:xfrm>
          </p:grpSpPr>
          <p:sp>
            <p:nvSpPr>
              <p:cNvPr id="997" name="フリーフォーム: 図形 996">
                <a:extLst>
                  <a:ext uri="{FF2B5EF4-FFF2-40B4-BE49-F238E27FC236}">
                    <a16:creationId xmlns:a16="http://schemas.microsoft.com/office/drawing/2014/main" id="{345E0009-1E9B-4CE8-95C7-8F9F14833F16}"/>
                  </a:ext>
                </a:extLst>
              </p:cNvPr>
              <p:cNvSpPr/>
              <p:nvPr/>
            </p:nvSpPr>
            <p:spPr bwMode="auto">
              <a:xfrm flipH="1">
                <a:off x="3137983" y="3085801"/>
                <a:ext cx="488211" cy="294311"/>
              </a:xfrm>
              <a:custGeom>
                <a:avLst/>
                <a:gdLst>
                  <a:gd name="connsiteX0" fmla="*/ 298577 w 601163"/>
                  <a:gd name="connsiteY0" fmla="*/ 85 h 315654"/>
                  <a:gd name="connsiteX1" fmla="*/ 353517 w 601163"/>
                  <a:gd name="connsiteY1" fmla="*/ 41618 h 315654"/>
                  <a:gd name="connsiteX2" fmla="*/ 437260 w 601163"/>
                  <a:gd name="connsiteY2" fmla="*/ 89350 h 315654"/>
                  <a:gd name="connsiteX3" fmla="*/ 441886 w 601163"/>
                  <a:gd name="connsiteY3" fmla="*/ 91839 h 315654"/>
                  <a:gd name="connsiteX4" fmla="*/ 445567 w 601163"/>
                  <a:gd name="connsiteY4" fmla="*/ 92303 h 315654"/>
                  <a:gd name="connsiteX5" fmla="*/ 483262 w 601163"/>
                  <a:gd name="connsiteY5" fmla="*/ 131660 h 315654"/>
                  <a:gd name="connsiteX6" fmla="*/ 567005 w 601163"/>
                  <a:gd name="connsiteY6" fmla="*/ 179392 h 315654"/>
                  <a:gd name="connsiteX7" fmla="*/ 600974 w 601163"/>
                  <a:gd name="connsiteY7" fmla="*/ 219051 h 315654"/>
                  <a:gd name="connsiteX8" fmla="*/ 586346 w 601163"/>
                  <a:gd name="connsiteY8" fmla="*/ 258839 h 315654"/>
                  <a:gd name="connsiteX9" fmla="*/ 597272 w 601163"/>
                  <a:gd name="connsiteY9" fmla="*/ 305555 h 315654"/>
                  <a:gd name="connsiteX10" fmla="*/ 591060 w 601163"/>
                  <a:gd name="connsiteY10" fmla="*/ 315654 h 315654"/>
                  <a:gd name="connsiteX11" fmla="*/ 26144 w 601163"/>
                  <a:gd name="connsiteY11" fmla="*/ 315654 h 315654"/>
                  <a:gd name="connsiteX12" fmla="*/ 25310 w 601163"/>
                  <a:gd name="connsiteY12" fmla="*/ 311584 h 315654"/>
                  <a:gd name="connsiteX13" fmla="*/ 25194 w 601163"/>
                  <a:gd name="connsiteY13" fmla="*/ 311466 h 315654"/>
                  <a:gd name="connsiteX14" fmla="*/ 8548 w 601163"/>
                  <a:gd name="connsiteY14" fmla="*/ 294599 h 315654"/>
                  <a:gd name="connsiteX15" fmla="*/ 410 w 601163"/>
                  <a:gd name="connsiteY15" fmla="*/ 270053 h 315654"/>
                  <a:gd name="connsiteX16" fmla="*/ 7502 w 601163"/>
                  <a:gd name="connsiteY16" fmla="*/ 232766 h 315654"/>
                  <a:gd name="connsiteX17" fmla="*/ 6407 w 601163"/>
                  <a:gd name="connsiteY17" fmla="*/ 173041 h 315654"/>
                  <a:gd name="connsiteX18" fmla="*/ 60338 w 601163"/>
                  <a:gd name="connsiteY18" fmla="*/ 133234 h 315654"/>
                  <a:gd name="connsiteX19" fmla="*/ 83477 w 601163"/>
                  <a:gd name="connsiteY19" fmla="*/ 93881 h 315654"/>
                  <a:gd name="connsiteX20" fmla="*/ 113054 w 601163"/>
                  <a:gd name="connsiteY20" fmla="*/ 86347 h 315654"/>
                  <a:gd name="connsiteX21" fmla="*/ 127491 w 601163"/>
                  <a:gd name="connsiteY21" fmla="*/ 94260 h 315654"/>
                  <a:gd name="connsiteX22" fmla="*/ 138954 w 601163"/>
                  <a:gd name="connsiteY22" fmla="*/ 78646 h 315654"/>
                  <a:gd name="connsiteX23" fmla="*/ 170969 w 601163"/>
                  <a:gd name="connsiteY23" fmla="*/ 68690 h 315654"/>
                  <a:gd name="connsiteX24" fmla="*/ 194109 w 601163"/>
                  <a:gd name="connsiteY24" fmla="*/ 29338 h 315654"/>
                  <a:gd name="connsiteX25" fmla="*/ 251272 w 601163"/>
                  <a:gd name="connsiteY25" fmla="*/ 36926 h 315654"/>
                  <a:gd name="connsiteX26" fmla="*/ 298577 w 601163"/>
                  <a:gd name="connsiteY26" fmla="*/ 85 h 315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01163" h="315654">
                    <a:moveTo>
                      <a:pt x="298577" y="85"/>
                    </a:moveTo>
                    <a:cubicBezTo>
                      <a:pt x="322227" y="-1342"/>
                      <a:pt x="344151" y="15229"/>
                      <a:pt x="353517" y="41618"/>
                    </a:cubicBezTo>
                    <a:cubicBezTo>
                      <a:pt x="387472" y="26306"/>
                      <a:pt x="425250" y="47835"/>
                      <a:pt x="437260" y="89350"/>
                    </a:cubicBezTo>
                    <a:lnTo>
                      <a:pt x="441886" y="91839"/>
                    </a:lnTo>
                    <a:lnTo>
                      <a:pt x="445567" y="92303"/>
                    </a:lnTo>
                    <a:cubicBezTo>
                      <a:pt x="462149" y="97600"/>
                      <a:pt x="476237" y="111869"/>
                      <a:pt x="483262" y="131660"/>
                    </a:cubicBezTo>
                    <a:cubicBezTo>
                      <a:pt x="517217" y="116349"/>
                      <a:pt x="554995" y="137877"/>
                      <a:pt x="567005" y="179392"/>
                    </a:cubicBezTo>
                    <a:cubicBezTo>
                      <a:pt x="584803" y="180887"/>
                      <a:pt x="599168" y="197655"/>
                      <a:pt x="600974" y="219051"/>
                    </a:cubicBezTo>
                    <a:cubicBezTo>
                      <a:pt x="602285" y="234531"/>
                      <a:pt x="596727" y="249654"/>
                      <a:pt x="586346" y="258839"/>
                    </a:cubicBezTo>
                    <a:cubicBezTo>
                      <a:pt x="597321" y="270388"/>
                      <a:pt x="601614" y="288741"/>
                      <a:pt x="597272" y="305555"/>
                    </a:cubicBezTo>
                    <a:lnTo>
                      <a:pt x="591060" y="315654"/>
                    </a:lnTo>
                    <a:lnTo>
                      <a:pt x="26144" y="315654"/>
                    </a:lnTo>
                    <a:lnTo>
                      <a:pt x="25310" y="311584"/>
                    </a:lnTo>
                    <a:lnTo>
                      <a:pt x="25194" y="311466"/>
                    </a:lnTo>
                    <a:lnTo>
                      <a:pt x="8548" y="294599"/>
                    </a:lnTo>
                    <a:cubicBezTo>
                      <a:pt x="4267" y="287459"/>
                      <a:pt x="1423" y="279058"/>
                      <a:pt x="410" y="270053"/>
                    </a:cubicBezTo>
                    <a:cubicBezTo>
                      <a:pt x="-1064" y="256979"/>
                      <a:pt x="1457" y="243715"/>
                      <a:pt x="7502" y="232766"/>
                    </a:cubicBezTo>
                    <a:cubicBezTo>
                      <a:pt x="-396" y="214070"/>
                      <a:pt x="-797" y="192071"/>
                      <a:pt x="6407" y="173041"/>
                    </a:cubicBezTo>
                    <a:cubicBezTo>
                      <a:pt x="15983" y="147740"/>
                      <a:pt x="37298" y="132008"/>
                      <a:pt x="60338" y="133234"/>
                    </a:cubicBezTo>
                    <a:cubicBezTo>
                      <a:pt x="62975" y="116683"/>
                      <a:pt x="71417" y="102337"/>
                      <a:pt x="83477" y="93881"/>
                    </a:cubicBezTo>
                    <a:cubicBezTo>
                      <a:pt x="92640" y="87456"/>
                      <a:pt x="103012" y="85014"/>
                      <a:pt x="113054" y="86347"/>
                    </a:cubicBezTo>
                    <a:lnTo>
                      <a:pt x="127491" y="94260"/>
                    </a:lnTo>
                    <a:lnTo>
                      <a:pt x="138954" y="78646"/>
                    </a:lnTo>
                    <a:cubicBezTo>
                      <a:pt x="148360" y="71704"/>
                      <a:pt x="159449" y="68077"/>
                      <a:pt x="170969" y="68690"/>
                    </a:cubicBezTo>
                    <a:cubicBezTo>
                      <a:pt x="173607" y="52140"/>
                      <a:pt x="182048" y="37794"/>
                      <a:pt x="194109" y="29338"/>
                    </a:cubicBezTo>
                    <a:cubicBezTo>
                      <a:pt x="212433" y="16488"/>
                      <a:pt x="235599" y="19567"/>
                      <a:pt x="251272" y="36926"/>
                    </a:cubicBezTo>
                    <a:cubicBezTo>
                      <a:pt x="260498" y="15322"/>
                      <a:pt x="278508" y="1296"/>
                      <a:pt x="298577" y="85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00660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98" name="フリーフォーム: 図形 997">
                <a:extLst>
                  <a:ext uri="{FF2B5EF4-FFF2-40B4-BE49-F238E27FC236}">
                    <a16:creationId xmlns:a16="http://schemas.microsoft.com/office/drawing/2014/main" id="{944C5EF7-BAB9-4291-9A4C-9C8B33584ECA}"/>
                  </a:ext>
                </a:extLst>
              </p:cNvPr>
              <p:cNvSpPr/>
              <p:nvPr/>
            </p:nvSpPr>
            <p:spPr bwMode="auto">
              <a:xfrm flipH="1">
                <a:off x="3335928" y="3199454"/>
                <a:ext cx="428838" cy="315654"/>
              </a:xfrm>
              <a:custGeom>
                <a:avLst/>
                <a:gdLst>
                  <a:gd name="connsiteX0" fmla="*/ 298577 w 601163"/>
                  <a:gd name="connsiteY0" fmla="*/ 85 h 315654"/>
                  <a:gd name="connsiteX1" fmla="*/ 353517 w 601163"/>
                  <a:gd name="connsiteY1" fmla="*/ 41618 h 315654"/>
                  <a:gd name="connsiteX2" fmla="*/ 437260 w 601163"/>
                  <a:gd name="connsiteY2" fmla="*/ 89350 h 315654"/>
                  <a:gd name="connsiteX3" fmla="*/ 441886 w 601163"/>
                  <a:gd name="connsiteY3" fmla="*/ 91839 h 315654"/>
                  <a:gd name="connsiteX4" fmla="*/ 445567 w 601163"/>
                  <a:gd name="connsiteY4" fmla="*/ 92303 h 315654"/>
                  <a:gd name="connsiteX5" fmla="*/ 483262 w 601163"/>
                  <a:gd name="connsiteY5" fmla="*/ 131660 h 315654"/>
                  <a:gd name="connsiteX6" fmla="*/ 567005 w 601163"/>
                  <a:gd name="connsiteY6" fmla="*/ 179392 h 315654"/>
                  <a:gd name="connsiteX7" fmla="*/ 600974 w 601163"/>
                  <a:gd name="connsiteY7" fmla="*/ 219051 h 315654"/>
                  <a:gd name="connsiteX8" fmla="*/ 586346 w 601163"/>
                  <a:gd name="connsiteY8" fmla="*/ 258839 h 315654"/>
                  <a:gd name="connsiteX9" fmla="*/ 597272 w 601163"/>
                  <a:gd name="connsiteY9" fmla="*/ 305555 h 315654"/>
                  <a:gd name="connsiteX10" fmla="*/ 591060 w 601163"/>
                  <a:gd name="connsiteY10" fmla="*/ 315654 h 315654"/>
                  <a:gd name="connsiteX11" fmla="*/ 26144 w 601163"/>
                  <a:gd name="connsiteY11" fmla="*/ 315654 h 315654"/>
                  <a:gd name="connsiteX12" fmla="*/ 25310 w 601163"/>
                  <a:gd name="connsiteY12" fmla="*/ 311584 h 315654"/>
                  <a:gd name="connsiteX13" fmla="*/ 25194 w 601163"/>
                  <a:gd name="connsiteY13" fmla="*/ 311466 h 315654"/>
                  <a:gd name="connsiteX14" fmla="*/ 8548 w 601163"/>
                  <a:gd name="connsiteY14" fmla="*/ 294599 h 315654"/>
                  <a:gd name="connsiteX15" fmla="*/ 410 w 601163"/>
                  <a:gd name="connsiteY15" fmla="*/ 270053 h 315654"/>
                  <a:gd name="connsiteX16" fmla="*/ 7502 w 601163"/>
                  <a:gd name="connsiteY16" fmla="*/ 232766 h 315654"/>
                  <a:gd name="connsiteX17" fmla="*/ 6407 w 601163"/>
                  <a:gd name="connsiteY17" fmla="*/ 173041 h 315654"/>
                  <a:gd name="connsiteX18" fmla="*/ 60338 w 601163"/>
                  <a:gd name="connsiteY18" fmla="*/ 133234 h 315654"/>
                  <a:gd name="connsiteX19" fmla="*/ 83477 w 601163"/>
                  <a:gd name="connsiteY19" fmla="*/ 93881 h 315654"/>
                  <a:gd name="connsiteX20" fmla="*/ 113054 w 601163"/>
                  <a:gd name="connsiteY20" fmla="*/ 86347 h 315654"/>
                  <a:gd name="connsiteX21" fmla="*/ 127491 w 601163"/>
                  <a:gd name="connsiteY21" fmla="*/ 94260 h 315654"/>
                  <a:gd name="connsiteX22" fmla="*/ 138954 w 601163"/>
                  <a:gd name="connsiteY22" fmla="*/ 78646 h 315654"/>
                  <a:gd name="connsiteX23" fmla="*/ 170969 w 601163"/>
                  <a:gd name="connsiteY23" fmla="*/ 68690 h 315654"/>
                  <a:gd name="connsiteX24" fmla="*/ 194109 w 601163"/>
                  <a:gd name="connsiteY24" fmla="*/ 29338 h 315654"/>
                  <a:gd name="connsiteX25" fmla="*/ 251272 w 601163"/>
                  <a:gd name="connsiteY25" fmla="*/ 36926 h 315654"/>
                  <a:gd name="connsiteX26" fmla="*/ 298577 w 601163"/>
                  <a:gd name="connsiteY26" fmla="*/ 85 h 315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01163" h="315654">
                    <a:moveTo>
                      <a:pt x="298577" y="85"/>
                    </a:moveTo>
                    <a:cubicBezTo>
                      <a:pt x="322227" y="-1342"/>
                      <a:pt x="344151" y="15229"/>
                      <a:pt x="353517" y="41618"/>
                    </a:cubicBezTo>
                    <a:cubicBezTo>
                      <a:pt x="387472" y="26306"/>
                      <a:pt x="425250" y="47835"/>
                      <a:pt x="437260" y="89350"/>
                    </a:cubicBezTo>
                    <a:lnTo>
                      <a:pt x="441886" y="91839"/>
                    </a:lnTo>
                    <a:lnTo>
                      <a:pt x="445567" y="92303"/>
                    </a:lnTo>
                    <a:cubicBezTo>
                      <a:pt x="462149" y="97600"/>
                      <a:pt x="476237" y="111869"/>
                      <a:pt x="483262" y="131660"/>
                    </a:cubicBezTo>
                    <a:cubicBezTo>
                      <a:pt x="517217" y="116349"/>
                      <a:pt x="554995" y="137877"/>
                      <a:pt x="567005" y="179392"/>
                    </a:cubicBezTo>
                    <a:cubicBezTo>
                      <a:pt x="584803" y="180887"/>
                      <a:pt x="599168" y="197655"/>
                      <a:pt x="600974" y="219051"/>
                    </a:cubicBezTo>
                    <a:cubicBezTo>
                      <a:pt x="602285" y="234531"/>
                      <a:pt x="596727" y="249654"/>
                      <a:pt x="586346" y="258839"/>
                    </a:cubicBezTo>
                    <a:cubicBezTo>
                      <a:pt x="597321" y="270388"/>
                      <a:pt x="601614" y="288741"/>
                      <a:pt x="597272" y="305555"/>
                    </a:cubicBezTo>
                    <a:lnTo>
                      <a:pt x="591060" y="315654"/>
                    </a:lnTo>
                    <a:lnTo>
                      <a:pt x="26144" y="315654"/>
                    </a:lnTo>
                    <a:lnTo>
                      <a:pt x="25310" y="311584"/>
                    </a:lnTo>
                    <a:lnTo>
                      <a:pt x="25194" y="311466"/>
                    </a:lnTo>
                    <a:lnTo>
                      <a:pt x="8548" y="294599"/>
                    </a:lnTo>
                    <a:cubicBezTo>
                      <a:pt x="4267" y="287459"/>
                      <a:pt x="1423" y="279058"/>
                      <a:pt x="410" y="270053"/>
                    </a:cubicBezTo>
                    <a:cubicBezTo>
                      <a:pt x="-1064" y="256979"/>
                      <a:pt x="1457" y="243715"/>
                      <a:pt x="7502" y="232766"/>
                    </a:cubicBezTo>
                    <a:cubicBezTo>
                      <a:pt x="-396" y="214070"/>
                      <a:pt x="-797" y="192071"/>
                      <a:pt x="6407" y="173041"/>
                    </a:cubicBezTo>
                    <a:cubicBezTo>
                      <a:pt x="15983" y="147740"/>
                      <a:pt x="37298" y="132008"/>
                      <a:pt x="60338" y="133234"/>
                    </a:cubicBezTo>
                    <a:cubicBezTo>
                      <a:pt x="62975" y="116683"/>
                      <a:pt x="71417" y="102337"/>
                      <a:pt x="83477" y="93881"/>
                    </a:cubicBezTo>
                    <a:cubicBezTo>
                      <a:pt x="92640" y="87456"/>
                      <a:pt x="103012" y="85014"/>
                      <a:pt x="113054" y="86347"/>
                    </a:cubicBezTo>
                    <a:lnTo>
                      <a:pt x="127491" y="94260"/>
                    </a:lnTo>
                    <a:lnTo>
                      <a:pt x="138954" y="78646"/>
                    </a:lnTo>
                    <a:cubicBezTo>
                      <a:pt x="148360" y="71704"/>
                      <a:pt x="159449" y="68077"/>
                      <a:pt x="170969" y="68690"/>
                    </a:cubicBezTo>
                    <a:cubicBezTo>
                      <a:pt x="173607" y="52140"/>
                      <a:pt x="182048" y="37794"/>
                      <a:pt x="194109" y="29338"/>
                    </a:cubicBezTo>
                    <a:cubicBezTo>
                      <a:pt x="212433" y="16488"/>
                      <a:pt x="235599" y="19567"/>
                      <a:pt x="251272" y="36926"/>
                    </a:cubicBezTo>
                    <a:cubicBezTo>
                      <a:pt x="260498" y="15322"/>
                      <a:pt x="278508" y="1296"/>
                      <a:pt x="298577" y="85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99" name="フリーフォーム: 図形 998">
                <a:extLst>
                  <a:ext uri="{FF2B5EF4-FFF2-40B4-BE49-F238E27FC236}">
                    <a16:creationId xmlns:a16="http://schemas.microsoft.com/office/drawing/2014/main" id="{E4A528B3-0BB8-43B8-811D-C1E1B3E66884}"/>
                  </a:ext>
                </a:extLst>
              </p:cNvPr>
              <p:cNvSpPr/>
              <p:nvPr/>
            </p:nvSpPr>
            <p:spPr bwMode="auto">
              <a:xfrm flipH="1">
                <a:off x="2607650" y="3013791"/>
                <a:ext cx="601163" cy="362402"/>
              </a:xfrm>
              <a:custGeom>
                <a:avLst/>
                <a:gdLst>
                  <a:gd name="connsiteX0" fmla="*/ 298577 w 601163"/>
                  <a:gd name="connsiteY0" fmla="*/ 85 h 315654"/>
                  <a:gd name="connsiteX1" fmla="*/ 353517 w 601163"/>
                  <a:gd name="connsiteY1" fmla="*/ 41618 h 315654"/>
                  <a:gd name="connsiteX2" fmla="*/ 437260 w 601163"/>
                  <a:gd name="connsiteY2" fmla="*/ 89350 h 315654"/>
                  <a:gd name="connsiteX3" fmla="*/ 441886 w 601163"/>
                  <a:gd name="connsiteY3" fmla="*/ 91839 h 315654"/>
                  <a:gd name="connsiteX4" fmla="*/ 445567 w 601163"/>
                  <a:gd name="connsiteY4" fmla="*/ 92303 h 315654"/>
                  <a:gd name="connsiteX5" fmla="*/ 483262 w 601163"/>
                  <a:gd name="connsiteY5" fmla="*/ 131660 h 315654"/>
                  <a:gd name="connsiteX6" fmla="*/ 567005 w 601163"/>
                  <a:gd name="connsiteY6" fmla="*/ 179392 h 315654"/>
                  <a:gd name="connsiteX7" fmla="*/ 600974 w 601163"/>
                  <a:gd name="connsiteY7" fmla="*/ 219051 h 315654"/>
                  <a:gd name="connsiteX8" fmla="*/ 586346 w 601163"/>
                  <a:gd name="connsiteY8" fmla="*/ 258839 h 315654"/>
                  <a:gd name="connsiteX9" fmla="*/ 597272 w 601163"/>
                  <a:gd name="connsiteY9" fmla="*/ 305555 h 315654"/>
                  <a:gd name="connsiteX10" fmla="*/ 591060 w 601163"/>
                  <a:gd name="connsiteY10" fmla="*/ 315654 h 315654"/>
                  <a:gd name="connsiteX11" fmla="*/ 26144 w 601163"/>
                  <a:gd name="connsiteY11" fmla="*/ 315654 h 315654"/>
                  <a:gd name="connsiteX12" fmla="*/ 25310 w 601163"/>
                  <a:gd name="connsiteY12" fmla="*/ 311584 h 315654"/>
                  <a:gd name="connsiteX13" fmla="*/ 25194 w 601163"/>
                  <a:gd name="connsiteY13" fmla="*/ 311466 h 315654"/>
                  <a:gd name="connsiteX14" fmla="*/ 8548 w 601163"/>
                  <a:gd name="connsiteY14" fmla="*/ 294599 h 315654"/>
                  <a:gd name="connsiteX15" fmla="*/ 410 w 601163"/>
                  <a:gd name="connsiteY15" fmla="*/ 270053 h 315654"/>
                  <a:gd name="connsiteX16" fmla="*/ 7502 w 601163"/>
                  <a:gd name="connsiteY16" fmla="*/ 232766 h 315654"/>
                  <a:gd name="connsiteX17" fmla="*/ 6407 w 601163"/>
                  <a:gd name="connsiteY17" fmla="*/ 173041 h 315654"/>
                  <a:gd name="connsiteX18" fmla="*/ 60338 w 601163"/>
                  <a:gd name="connsiteY18" fmla="*/ 133234 h 315654"/>
                  <a:gd name="connsiteX19" fmla="*/ 83477 w 601163"/>
                  <a:gd name="connsiteY19" fmla="*/ 93881 h 315654"/>
                  <a:gd name="connsiteX20" fmla="*/ 113054 w 601163"/>
                  <a:gd name="connsiteY20" fmla="*/ 86347 h 315654"/>
                  <a:gd name="connsiteX21" fmla="*/ 127491 w 601163"/>
                  <a:gd name="connsiteY21" fmla="*/ 94260 h 315654"/>
                  <a:gd name="connsiteX22" fmla="*/ 138954 w 601163"/>
                  <a:gd name="connsiteY22" fmla="*/ 78646 h 315654"/>
                  <a:gd name="connsiteX23" fmla="*/ 170969 w 601163"/>
                  <a:gd name="connsiteY23" fmla="*/ 68690 h 315654"/>
                  <a:gd name="connsiteX24" fmla="*/ 194109 w 601163"/>
                  <a:gd name="connsiteY24" fmla="*/ 29338 h 315654"/>
                  <a:gd name="connsiteX25" fmla="*/ 251272 w 601163"/>
                  <a:gd name="connsiteY25" fmla="*/ 36926 h 315654"/>
                  <a:gd name="connsiteX26" fmla="*/ 298577 w 601163"/>
                  <a:gd name="connsiteY26" fmla="*/ 85 h 315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01163" h="315654">
                    <a:moveTo>
                      <a:pt x="298577" y="85"/>
                    </a:moveTo>
                    <a:cubicBezTo>
                      <a:pt x="322227" y="-1342"/>
                      <a:pt x="344151" y="15229"/>
                      <a:pt x="353517" y="41618"/>
                    </a:cubicBezTo>
                    <a:cubicBezTo>
                      <a:pt x="387472" y="26306"/>
                      <a:pt x="425250" y="47835"/>
                      <a:pt x="437260" y="89350"/>
                    </a:cubicBezTo>
                    <a:lnTo>
                      <a:pt x="441886" y="91839"/>
                    </a:lnTo>
                    <a:lnTo>
                      <a:pt x="445567" y="92303"/>
                    </a:lnTo>
                    <a:cubicBezTo>
                      <a:pt x="462149" y="97600"/>
                      <a:pt x="476237" y="111869"/>
                      <a:pt x="483262" y="131660"/>
                    </a:cubicBezTo>
                    <a:cubicBezTo>
                      <a:pt x="517217" y="116349"/>
                      <a:pt x="554995" y="137877"/>
                      <a:pt x="567005" y="179392"/>
                    </a:cubicBezTo>
                    <a:cubicBezTo>
                      <a:pt x="584803" y="180887"/>
                      <a:pt x="599168" y="197655"/>
                      <a:pt x="600974" y="219051"/>
                    </a:cubicBezTo>
                    <a:cubicBezTo>
                      <a:pt x="602285" y="234531"/>
                      <a:pt x="596727" y="249654"/>
                      <a:pt x="586346" y="258839"/>
                    </a:cubicBezTo>
                    <a:cubicBezTo>
                      <a:pt x="597321" y="270388"/>
                      <a:pt x="601614" y="288741"/>
                      <a:pt x="597272" y="305555"/>
                    </a:cubicBezTo>
                    <a:lnTo>
                      <a:pt x="591060" y="315654"/>
                    </a:lnTo>
                    <a:lnTo>
                      <a:pt x="26144" y="315654"/>
                    </a:lnTo>
                    <a:lnTo>
                      <a:pt x="25310" y="311584"/>
                    </a:lnTo>
                    <a:lnTo>
                      <a:pt x="25194" y="311466"/>
                    </a:lnTo>
                    <a:lnTo>
                      <a:pt x="8548" y="294599"/>
                    </a:lnTo>
                    <a:cubicBezTo>
                      <a:pt x="4267" y="287459"/>
                      <a:pt x="1423" y="279058"/>
                      <a:pt x="410" y="270053"/>
                    </a:cubicBezTo>
                    <a:cubicBezTo>
                      <a:pt x="-1064" y="256979"/>
                      <a:pt x="1457" y="243715"/>
                      <a:pt x="7502" y="232766"/>
                    </a:cubicBezTo>
                    <a:cubicBezTo>
                      <a:pt x="-396" y="214070"/>
                      <a:pt x="-797" y="192071"/>
                      <a:pt x="6407" y="173041"/>
                    </a:cubicBezTo>
                    <a:cubicBezTo>
                      <a:pt x="15983" y="147740"/>
                      <a:pt x="37298" y="132008"/>
                      <a:pt x="60338" y="133234"/>
                    </a:cubicBezTo>
                    <a:cubicBezTo>
                      <a:pt x="62975" y="116683"/>
                      <a:pt x="71417" y="102337"/>
                      <a:pt x="83477" y="93881"/>
                    </a:cubicBezTo>
                    <a:cubicBezTo>
                      <a:pt x="92640" y="87456"/>
                      <a:pt x="103012" y="85014"/>
                      <a:pt x="113054" y="86347"/>
                    </a:cubicBezTo>
                    <a:lnTo>
                      <a:pt x="127491" y="94260"/>
                    </a:lnTo>
                    <a:lnTo>
                      <a:pt x="138954" y="78646"/>
                    </a:lnTo>
                    <a:cubicBezTo>
                      <a:pt x="148360" y="71704"/>
                      <a:pt x="159449" y="68077"/>
                      <a:pt x="170969" y="68690"/>
                    </a:cubicBezTo>
                    <a:cubicBezTo>
                      <a:pt x="173607" y="52140"/>
                      <a:pt x="182048" y="37794"/>
                      <a:pt x="194109" y="29338"/>
                    </a:cubicBezTo>
                    <a:cubicBezTo>
                      <a:pt x="212433" y="16488"/>
                      <a:pt x="235599" y="19567"/>
                      <a:pt x="251272" y="36926"/>
                    </a:cubicBezTo>
                    <a:cubicBezTo>
                      <a:pt x="260498" y="15322"/>
                      <a:pt x="278508" y="1296"/>
                      <a:pt x="298577" y="85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00660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00" name="フリーフォーム: 図形 999">
                <a:extLst>
                  <a:ext uri="{FF2B5EF4-FFF2-40B4-BE49-F238E27FC236}">
                    <a16:creationId xmlns:a16="http://schemas.microsoft.com/office/drawing/2014/main" id="{20B3A4AF-4E9F-4EDB-9F25-91EEBE4647D5}"/>
                  </a:ext>
                </a:extLst>
              </p:cNvPr>
              <p:cNvSpPr/>
              <p:nvPr/>
            </p:nvSpPr>
            <p:spPr bwMode="auto">
              <a:xfrm>
                <a:off x="2398286" y="3156203"/>
                <a:ext cx="428838" cy="315654"/>
              </a:xfrm>
              <a:custGeom>
                <a:avLst/>
                <a:gdLst>
                  <a:gd name="connsiteX0" fmla="*/ 298577 w 601163"/>
                  <a:gd name="connsiteY0" fmla="*/ 85 h 315654"/>
                  <a:gd name="connsiteX1" fmla="*/ 353517 w 601163"/>
                  <a:gd name="connsiteY1" fmla="*/ 41618 h 315654"/>
                  <a:gd name="connsiteX2" fmla="*/ 437260 w 601163"/>
                  <a:gd name="connsiteY2" fmla="*/ 89350 h 315654"/>
                  <a:gd name="connsiteX3" fmla="*/ 441886 w 601163"/>
                  <a:gd name="connsiteY3" fmla="*/ 91839 h 315654"/>
                  <a:gd name="connsiteX4" fmla="*/ 445567 w 601163"/>
                  <a:gd name="connsiteY4" fmla="*/ 92303 h 315654"/>
                  <a:gd name="connsiteX5" fmla="*/ 483262 w 601163"/>
                  <a:gd name="connsiteY5" fmla="*/ 131660 h 315654"/>
                  <a:gd name="connsiteX6" fmla="*/ 567005 w 601163"/>
                  <a:gd name="connsiteY6" fmla="*/ 179392 h 315654"/>
                  <a:gd name="connsiteX7" fmla="*/ 600974 w 601163"/>
                  <a:gd name="connsiteY7" fmla="*/ 219051 h 315654"/>
                  <a:gd name="connsiteX8" fmla="*/ 586346 w 601163"/>
                  <a:gd name="connsiteY8" fmla="*/ 258839 h 315654"/>
                  <a:gd name="connsiteX9" fmla="*/ 597272 w 601163"/>
                  <a:gd name="connsiteY9" fmla="*/ 305555 h 315654"/>
                  <a:gd name="connsiteX10" fmla="*/ 591060 w 601163"/>
                  <a:gd name="connsiteY10" fmla="*/ 315654 h 315654"/>
                  <a:gd name="connsiteX11" fmla="*/ 26144 w 601163"/>
                  <a:gd name="connsiteY11" fmla="*/ 315654 h 315654"/>
                  <a:gd name="connsiteX12" fmla="*/ 25310 w 601163"/>
                  <a:gd name="connsiteY12" fmla="*/ 311584 h 315654"/>
                  <a:gd name="connsiteX13" fmla="*/ 25194 w 601163"/>
                  <a:gd name="connsiteY13" fmla="*/ 311466 h 315654"/>
                  <a:gd name="connsiteX14" fmla="*/ 8548 w 601163"/>
                  <a:gd name="connsiteY14" fmla="*/ 294599 h 315654"/>
                  <a:gd name="connsiteX15" fmla="*/ 410 w 601163"/>
                  <a:gd name="connsiteY15" fmla="*/ 270053 h 315654"/>
                  <a:gd name="connsiteX16" fmla="*/ 7502 w 601163"/>
                  <a:gd name="connsiteY16" fmla="*/ 232766 h 315654"/>
                  <a:gd name="connsiteX17" fmla="*/ 6407 w 601163"/>
                  <a:gd name="connsiteY17" fmla="*/ 173041 h 315654"/>
                  <a:gd name="connsiteX18" fmla="*/ 60338 w 601163"/>
                  <a:gd name="connsiteY18" fmla="*/ 133234 h 315654"/>
                  <a:gd name="connsiteX19" fmla="*/ 83477 w 601163"/>
                  <a:gd name="connsiteY19" fmla="*/ 93881 h 315654"/>
                  <a:gd name="connsiteX20" fmla="*/ 113054 w 601163"/>
                  <a:gd name="connsiteY20" fmla="*/ 86347 h 315654"/>
                  <a:gd name="connsiteX21" fmla="*/ 127491 w 601163"/>
                  <a:gd name="connsiteY21" fmla="*/ 94260 h 315654"/>
                  <a:gd name="connsiteX22" fmla="*/ 138954 w 601163"/>
                  <a:gd name="connsiteY22" fmla="*/ 78646 h 315654"/>
                  <a:gd name="connsiteX23" fmla="*/ 170969 w 601163"/>
                  <a:gd name="connsiteY23" fmla="*/ 68690 h 315654"/>
                  <a:gd name="connsiteX24" fmla="*/ 194109 w 601163"/>
                  <a:gd name="connsiteY24" fmla="*/ 29338 h 315654"/>
                  <a:gd name="connsiteX25" fmla="*/ 251272 w 601163"/>
                  <a:gd name="connsiteY25" fmla="*/ 36926 h 315654"/>
                  <a:gd name="connsiteX26" fmla="*/ 298577 w 601163"/>
                  <a:gd name="connsiteY26" fmla="*/ 85 h 315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01163" h="315654">
                    <a:moveTo>
                      <a:pt x="298577" y="85"/>
                    </a:moveTo>
                    <a:cubicBezTo>
                      <a:pt x="322227" y="-1342"/>
                      <a:pt x="344151" y="15229"/>
                      <a:pt x="353517" y="41618"/>
                    </a:cubicBezTo>
                    <a:cubicBezTo>
                      <a:pt x="387472" y="26306"/>
                      <a:pt x="425250" y="47835"/>
                      <a:pt x="437260" y="89350"/>
                    </a:cubicBezTo>
                    <a:lnTo>
                      <a:pt x="441886" y="91839"/>
                    </a:lnTo>
                    <a:lnTo>
                      <a:pt x="445567" y="92303"/>
                    </a:lnTo>
                    <a:cubicBezTo>
                      <a:pt x="462149" y="97600"/>
                      <a:pt x="476237" y="111869"/>
                      <a:pt x="483262" y="131660"/>
                    </a:cubicBezTo>
                    <a:cubicBezTo>
                      <a:pt x="517217" y="116349"/>
                      <a:pt x="554995" y="137877"/>
                      <a:pt x="567005" y="179392"/>
                    </a:cubicBezTo>
                    <a:cubicBezTo>
                      <a:pt x="584803" y="180887"/>
                      <a:pt x="599168" y="197655"/>
                      <a:pt x="600974" y="219051"/>
                    </a:cubicBezTo>
                    <a:cubicBezTo>
                      <a:pt x="602285" y="234531"/>
                      <a:pt x="596727" y="249654"/>
                      <a:pt x="586346" y="258839"/>
                    </a:cubicBezTo>
                    <a:cubicBezTo>
                      <a:pt x="597321" y="270388"/>
                      <a:pt x="601614" y="288741"/>
                      <a:pt x="597272" y="305555"/>
                    </a:cubicBezTo>
                    <a:lnTo>
                      <a:pt x="591060" y="315654"/>
                    </a:lnTo>
                    <a:lnTo>
                      <a:pt x="26144" y="315654"/>
                    </a:lnTo>
                    <a:lnTo>
                      <a:pt x="25310" y="311584"/>
                    </a:lnTo>
                    <a:lnTo>
                      <a:pt x="25194" y="311466"/>
                    </a:lnTo>
                    <a:lnTo>
                      <a:pt x="8548" y="294599"/>
                    </a:lnTo>
                    <a:cubicBezTo>
                      <a:pt x="4267" y="287459"/>
                      <a:pt x="1423" y="279058"/>
                      <a:pt x="410" y="270053"/>
                    </a:cubicBezTo>
                    <a:cubicBezTo>
                      <a:pt x="-1064" y="256979"/>
                      <a:pt x="1457" y="243715"/>
                      <a:pt x="7502" y="232766"/>
                    </a:cubicBezTo>
                    <a:cubicBezTo>
                      <a:pt x="-396" y="214070"/>
                      <a:pt x="-797" y="192071"/>
                      <a:pt x="6407" y="173041"/>
                    </a:cubicBezTo>
                    <a:cubicBezTo>
                      <a:pt x="15983" y="147740"/>
                      <a:pt x="37298" y="132008"/>
                      <a:pt x="60338" y="133234"/>
                    </a:cubicBezTo>
                    <a:cubicBezTo>
                      <a:pt x="62975" y="116683"/>
                      <a:pt x="71417" y="102337"/>
                      <a:pt x="83477" y="93881"/>
                    </a:cubicBezTo>
                    <a:cubicBezTo>
                      <a:pt x="92640" y="87456"/>
                      <a:pt x="103012" y="85014"/>
                      <a:pt x="113054" y="86347"/>
                    </a:cubicBezTo>
                    <a:lnTo>
                      <a:pt x="127491" y="94260"/>
                    </a:lnTo>
                    <a:lnTo>
                      <a:pt x="138954" y="78646"/>
                    </a:lnTo>
                    <a:cubicBezTo>
                      <a:pt x="148360" y="71704"/>
                      <a:pt x="159449" y="68077"/>
                      <a:pt x="170969" y="68690"/>
                    </a:cubicBezTo>
                    <a:cubicBezTo>
                      <a:pt x="173607" y="52140"/>
                      <a:pt x="182048" y="37794"/>
                      <a:pt x="194109" y="29338"/>
                    </a:cubicBezTo>
                    <a:cubicBezTo>
                      <a:pt x="212433" y="16488"/>
                      <a:pt x="235599" y="19567"/>
                      <a:pt x="251272" y="36926"/>
                    </a:cubicBezTo>
                    <a:cubicBezTo>
                      <a:pt x="260498" y="15322"/>
                      <a:pt x="278508" y="1296"/>
                      <a:pt x="298577" y="85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01" name="フリーフォーム: 図形 1000">
                <a:extLst>
                  <a:ext uri="{FF2B5EF4-FFF2-40B4-BE49-F238E27FC236}">
                    <a16:creationId xmlns:a16="http://schemas.microsoft.com/office/drawing/2014/main" id="{7DEAB5AB-E574-4770-AECA-CF193373A61B}"/>
                  </a:ext>
                </a:extLst>
              </p:cNvPr>
              <p:cNvSpPr/>
              <p:nvPr/>
            </p:nvSpPr>
            <p:spPr bwMode="auto">
              <a:xfrm>
                <a:off x="3014909" y="3151298"/>
                <a:ext cx="469460" cy="288683"/>
              </a:xfrm>
              <a:custGeom>
                <a:avLst/>
                <a:gdLst>
                  <a:gd name="connsiteX0" fmla="*/ 298577 w 601163"/>
                  <a:gd name="connsiteY0" fmla="*/ 85 h 315654"/>
                  <a:gd name="connsiteX1" fmla="*/ 353517 w 601163"/>
                  <a:gd name="connsiteY1" fmla="*/ 41618 h 315654"/>
                  <a:gd name="connsiteX2" fmla="*/ 437260 w 601163"/>
                  <a:gd name="connsiteY2" fmla="*/ 89350 h 315654"/>
                  <a:gd name="connsiteX3" fmla="*/ 441886 w 601163"/>
                  <a:gd name="connsiteY3" fmla="*/ 91839 h 315654"/>
                  <a:gd name="connsiteX4" fmla="*/ 445567 w 601163"/>
                  <a:gd name="connsiteY4" fmla="*/ 92303 h 315654"/>
                  <a:gd name="connsiteX5" fmla="*/ 483262 w 601163"/>
                  <a:gd name="connsiteY5" fmla="*/ 131660 h 315654"/>
                  <a:gd name="connsiteX6" fmla="*/ 567005 w 601163"/>
                  <a:gd name="connsiteY6" fmla="*/ 179392 h 315654"/>
                  <a:gd name="connsiteX7" fmla="*/ 600974 w 601163"/>
                  <a:gd name="connsiteY7" fmla="*/ 219051 h 315654"/>
                  <a:gd name="connsiteX8" fmla="*/ 586346 w 601163"/>
                  <a:gd name="connsiteY8" fmla="*/ 258839 h 315654"/>
                  <a:gd name="connsiteX9" fmla="*/ 597272 w 601163"/>
                  <a:gd name="connsiteY9" fmla="*/ 305555 h 315654"/>
                  <a:gd name="connsiteX10" fmla="*/ 591060 w 601163"/>
                  <a:gd name="connsiteY10" fmla="*/ 315654 h 315654"/>
                  <a:gd name="connsiteX11" fmla="*/ 26144 w 601163"/>
                  <a:gd name="connsiteY11" fmla="*/ 315654 h 315654"/>
                  <a:gd name="connsiteX12" fmla="*/ 25310 w 601163"/>
                  <a:gd name="connsiteY12" fmla="*/ 311584 h 315654"/>
                  <a:gd name="connsiteX13" fmla="*/ 25194 w 601163"/>
                  <a:gd name="connsiteY13" fmla="*/ 311466 h 315654"/>
                  <a:gd name="connsiteX14" fmla="*/ 8548 w 601163"/>
                  <a:gd name="connsiteY14" fmla="*/ 294599 h 315654"/>
                  <a:gd name="connsiteX15" fmla="*/ 410 w 601163"/>
                  <a:gd name="connsiteY15" fmla="*/ 270053 h 315654"/>
                  <a:gd name="connsiteX16" fmla="*/ 7502 w 601163"/>
                  <a:gd name="connsiteY16" fmla="*/ 232766 h 315654"/>
                  <a:gd name="connsiteX17" fmla="*/ 6407 w 601163"/>
                  <a:gd name="connsiteY17" fmla="*/ 173041 h 315654"/>
                  <a:gd name="connsiteX18" fmla="*/ 60338 w 601163"/>
                  <a:gd name="connsiteY18" fmla="*/ 133234 h 315654"/>
                  <a:gd name="connsiteX19" fmla="*/ 83477 w 601163"/>
                  <a:gd name="connsiteY19" fmla="*/ 93881 h 315654"/>
                  <a:gd name="connsiteX20" fmla="*/ 113054 w 601163"/>
                  <a:gd name="connsiteY20" fmla="*/ 86347 h 315654"/>
                  <a:gd name="connsiteX21" fmla="*/ 127491 w 601163"/>
                  <a:gd name="connsiteY21" fmla="*/ 94260 h 315654"/>
                  <a:gd name="connsiteX22" fmla="*/ 138954 w 601163"/>
                  <a:gd name="connsiteY22" fmla="*/ 78646 h 315654"/>
                  <a:gd name="connsiteX23" fmla="*/ 170969 w 601163"/>
                  <a:gd name="connsiteY23" fmla="*/ 68690 h 315654"/>
                  <a:gd name="connsiteX24" fmla="*/ 194109 w 601163"/>
                  <a:gd name="connsiteY24" fmla="*/ 29338 h 315654"/>
                  <a:gd name="connsiteX25" fmla="*/ 251272 w 601163"/>
                  <a:gd name="connsiteY25" fmla="*/ 36926 h 315654"/>
                  <a:gd name="connsiteX26" fmla="*/ 298577 w 601163"/>
                  <a:gd name="connsiteY26" fmla="*/ 85 h 315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01163" h="315654">
                    <a:moveTo>
                      <a:pt x="298577" y="85"/>
                    </a:moveTo>
                    <a:cubicBezTo>
                      <a:pt x="322227" y="-1342"/>
                      <a:pt x="344151" y="15229"/>
                      <a:pt x="353517" y="41618"/>
                    </a:cubicBezTo>
                    <a:cubicBezTo>
                      <a:pt x="387472" y="26306"/>
                      <a:pt x="425250" y="47835"/>
                      <a:pt x="437260" y="89350"/>
                    </a:cubicBezTo>
                    <a:lnTo>
                      <a:pt x="441886" y="91839"/>
                    </a:lnTo>
                    <a:lnTo>
                      <a:pt x="445567" y="92303"/>
                    </a:lnTo>
                    <a:cubicBezTo>
                      <a:pt x="462149" y="97600"/>
                      <a:pt x="476237" y="111869"/>
                      <a:pt x="483262" y="131660"/>
                    </a:cubicBezTo>
                    <a:cubicBezTo>
                      <a:pt x="517217" y="116349"/>
                      <a:pt x="554995" y="137877"/>
                      <a:pt x="567005" y="179392"/>
                    </a:cubicBezTo>
                    <a:cubicBezTo>
                      <a:pt x="584803" y="180887"/>
                      <a:pt x="599168" y="197655"/>
                      <a:pt x="600974" y="219051"/>
                    </a:cubicBezTo>
                    <a:cubicBezTo>
                      <a:pt x="602285" y="234531"/>
                      <a:pt x="596727" y="249654"/>
                      <a:pt x="586346" y="258839"/>
                    </a:cubicBezTo>
                    <a:cubicBezTo>
                      <a:pt x="597321" y="270388"/>
                      <a:pt x="601614" y="288741"/>
                      <a:pt x="597272" y="305555"/>
                    </a:cubicBezTo>
                    <a:lnTo>
                      <a:pt x="591060" y="315654"/>
                    </a:lnTo>
                    <a:lnTo>
                      <a:pt x="26144" y="315654"/>
                    </a:lnTo>
                    <a:lnTo>
                      <a:pt x="25310" y="311584"/>
                    </a:lnTo>
                    <a:lnTo>
                      <a:pt x="25194" y="311466"/>
                    </a:lnTo>
                    <a:lnTo>
                      <a:pt x="8548" y="294599"/>
                    </a:lnTo>
                    <a:cubicBezTo>
                      <a:pt x="4267" y="287459"/>
                      <a:pt x="1423" y="279058"/>
                      <a:pt x="410" y="270053"/>
                    </a:cubicBezTo>
                    <a:cubicBezTo>
                      <a:pt x="-1064" y="256979"/>
                      <a:pt x="1457" y="243715"/>
                      <a:pt x="7502" y="232766"/>
                    </a:cubicBezTo>
                    <a:cubicBezTo>
                      <a:pt x="-396" y="214070"/>
                      <a:pt x="-797" y="192071"/>
                      <a:pt x="6407" y="173041"/>
                    </a:cubicBezTo>
                    <a:cubicBezTo>
                      <a:pt x="15983" y="147740"/>
                      <a:pt x="37298" y="132008"/>
                      <a:pt x="60338" y="133234"/>
                    </a:cubicBezTo>
                    <a:cubicBezTo>
                      <a:pt x="62975" y="116683"/>
                      <a:pt x="71417" y="102337"/>
                      <a:pt x="83477" y="93881"/>
                    </a:cubicBezTo>
                    <a:cubicBezTo>
                      <a:pt x="92640" y="87456"/>
                      <a:pt x="103012" y="85014"/>
                      <a:pt x="113054" y="86347"/>
                    </a:cubicBezTo>
                    <a:lnTo>
                      <a:pt x="127491" y="94260"/>
                    </a:lnTo>
                    <a:lnTo>
                      <a:pt x="138954" y="78646"/>
                    </a:lnTo>
                    <a:cubicBezTo>
                      <a:pt x="148360" y="71704"/>
                      <a:pt x="159449" y="68077"/>
                      <a:pt x="170969" y="68690"/>
                    </a:cubicBezTo>
                    <a:cubicBezTo>
                      <a:pt x="173607" y="52140"/>
                      <a:pt x="182048" y="37794"/>
                      <a:pt x="194109" y="29338"/>
                    </a:cubicBezTo>
                    <a:cubicBezTo>
                      <a:pt x="212433" y="16488"/>
                      <a:pt x="235599" y="19567"/>
                      <a:pt x="251272" y="36926"/>
                    </a:cubicBezTo>
                    <a:cubicBezTo>
                      <a:pt x="260498" y="15322"/>
                      <a:pt x="278508" y="1296"/>
                      <a:pt x="298577" y="85"/>
                    </a:cubicBezTo>
                    <a:close/>
                  </a:path>
                </a:pathLst>
              </a:custGeom>
              <a:pattFill prst="smConfetti">
                <a:fgClr>
                  <a:srgbClr val="00CC00"/>
                </a:fgClr>
                <a:bgClr>
                  <a:srgbClr val="339933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02" name="楕円 1001">
                <a:extLst>
                  <a:ext uri="{FF2B5EF4-FFF2-40B4-BE49-F238E27FC236}">
                    <a16:creationId xmlns:a16="http://schemas.microsoft.com/office/drawing/2014/main" id="{183A0767-2EEA-4027-B8C7-F6119BBB8CE5}"/>
                  </a:ext>
                </a:extLst>
              </p:cNvPr>
              <p:cNvSpPr/>
              <p:nvPr/>
            </p:nvSpPr>
            <p:spPr bwMode="auto">
              <a:xfrm>
                <a:off x="2317466" y="3431856"/>
                <a:ext cx="1538595" cy="681824"/>
              </a:xfrm>
              <a:prstGeom prst="ellipse">
                <a:avLst/>
              </a:prstGeom>
              <a:solidFill>
                <a:srgbClr val="00B0F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3" name="フリーフォーム: 図形 1002">
                <a:extLst>
                  <a:ext uri="{FF2B5EF4-FFF2-40B4-BE49-F238E27FC236}">
                    <a16:creationId xmlns:a16="http://schemas.microsoft.com/office/drawing/2014/main" id="{C7B4558C-CBC0-487F-AE70-215688419645}"/>
                  </a:ext>
                </a:extLst>
              </p:cNvPr>
              <p:cNvSpPr/>
              <p:nvPr/>
            </p:nvSpPr>
            <p:spPr bwMode="auto">
              <a:xfrm>
                <a:off x="2188589" y="3567521"/>
                <a:ext cx="1771639" cy="626500"/>
              </a:xfrm>
              <a:custGeom>
                <a:avLst/>
                <a:gdLst>
                  <a:gd name="connsiteX0" fmla="*/ 1649949 w 1771639"/>
                  <a:gd name="connsiteY0" fmla="*/ 0 h 626500"/>
                  <a:gd name="connsiteX1" fmla="*/ 1771639 w 1771639"/>
                  <a:gd name="connsiteY1" fmla="*/ 160716 h 626500"/>
                  <a:gd name="connsiteX2" fmla="*/ 1695474 w 1771639"/>
                  <a:gd name="connsiteY2" fmla="*/ 203577 h 626500"/>
                  <a:gd name="connsiteX3" fmla="*/ 1688429 w 1771639"/>
                  <a:gd name="connsiteY3" fmla="*/ 204107 h 626500"/>
                  <a:gd name="connsiteX4" fmla="*/ 1727709 w 1771639"/>
                  <a:gd name="connsiteY4" fmla="*/ 245611 h 626500"/>
                  <a:gd name="connsiteX5" fmla="*/ 1769517 w 1771639"/>
                  <a:gd name="connsiteY5" fmla="*/ 334640 h 626500"/>
                  <a:gd name="connsiteX6" fmla="*/ 1620627 w 1771639"/>
                  <a:gd name="connsiteY6" fmla="*/ 380658 h 626500"/>
                  <a:gd name="connsiteX7" fmla="*/ 1579154 w 1771639"/>
                  <a:gd name="connsiteY7" fmla="*/ 376650 h 626500"/>
                  <a:gd name="connsiteX8" fmla="*/ 1597096 w 1771639"/>
                  <a:gd name="connsiteY8" fmla="*/ 404482 h 626500"/>
                  <a:gd name="connsiteX9" fmla="*/ 1609078 w 1771639"/>
                  <a:gd name="connsiteY9" fmla="*/ 438529 h 626500"/>
                  <a:gd name="connsiteX10" fmla="*/ 1448901 w 1771639"/>
                  <a:gd name="connsiteY10" fmla="*/ 482583 h 626500"/>
                  <a:gd name="connsiteX11" fmla="*/ 1379224 w 1771639"/>
                  <a:gd name="connsiteY11" fmla="*/ 476592 h 626500"/>
                  <a:gd name="connsiteX12" fmla="*/ 1421231 w 1771639"/>
                  <a:gd name="connsiteY12" fmla="*/ 528102 h 626500"/>
                  <a:gd name="connsiteX13" fmla="*/ 1439772 w 1771639"/>
                  <a:gd name="connsiteY13" fmla="*/ 569750 h 626500"/>
                  <a:gd name="connsiteX14" fmla="*/ 1191917 w 1771639"/>
                  <a:gd name="connsiteY14" fmla="*/ 623638 h 626500"/>
                  <a:gd name="connsiteX15" fmla="*/ 1016283 w 1771639"/>
                  <a:gd name="connsiteY15" fmla="*/ 611699 h 626500"/>
                  <a:gd name="connsiteX16" fmla="*/ 998186 w 1771639"/>
                  <a:gd name="connsiteY16" fmla="*/ 606032 h 626500"/>
                  <a:gd name="connsiteX17" fmla="*/ 965087 w 1771639"/>
                  <a:gd name="connsiteY17" fmla="*/ 614567 h 626500"/>
                  <a:gd name="connsiteX18" fmla="*/ 799403 w 1771639"/>
                  <a:gd name="connsiteY18" fmla="*/ 626500 h 626500"/>
                  <a:gd name="connsiteX19" fmla="*/ 565091 w 1771639"/>
                  <a:gd name="connsiteY19" fmla="*/ 585759 h 626500"/>
                  <a:gd name="connsiteX20" fmla="*/ 570195 w 1771639"/>
                  <a:gd name="connsiteY20" fmla="*/ 571505 h 626500"/>
                  <a:gd name="connsiteX21" fmla="*/ 562941 w 1771639"/>
                  <a:gd name="connsiteY21" fmla="*/ 572687 h 626500"/>
                  <a:gd name="connsiteX22" fmla="*/ 497745 w 1771639"/>
                  <a:gd name="connsiteY22" fmla="*/ 575869 h 626500"/>
                  <a:gd name="connsiteX23" fmla="*/ 330251 w 1771639"/>
                  <a:gd name="connsiteY23" fmla="*/ 535375 h 626500"/>
                  <a:gd name="connsiteX24" fmla="*/ 344332 w 1771639"/>
                  <a:gd name="connsiteY24" fmla="*/ 500829 h 626500"/>
                  <a:gd name="connsiteX25" fmla="*/ 358485 w 1771639"/>
                  <a:gd name="connsiteY25" fmla="*/ 483094 h 626500"/>
                  <a:gd name="connsiteX26" fmla="*/ 314498 w 1771639"/>
                  <a:gd name="connsiteY26" fmla="*/ 485666 h 626500"/>
                  <a:gd name="connsiteX27" fmla="*/ 157052 w 1771639"/>
                  <a:gd name="connsiteY27" fmla="*/ 440060 h 626500"/>
                  <a:gd name="connsiteX28" fmla="*/ 170288 w 1771639"/>
                  <a:gd name="connsiteY28" fmla="*/ 401154 h 626500"/>
                  <a:gd name="connsiteX29" fmla="*/ 189195 w 1771639"/>
                  <a:gd name="connsiteY29" fmla="*/ 372769 h 626500"/>
                  <a:gd name="connsiteX30" fmla="*/ 172284 w 1771639"/>
                  <a:gd name="connsiteY30" fmla="*/ 374042 h 626500"/>
                  <a:gd name="connsiteX31" fmla="*/ 47577 w 1771639"/>
                  <a:gd name="connsiteY31" fmla="*/ 327526 h 626500"/>
                  <a:gd name="connsiteX32" fmla="*/ 85800 w 1771639"/>
                  <a:gd name="connsiteY32" fmla="*/ 234216 h 626500"/>
                  <a:gd name="connsiteX33" fmla="*/ 90247 w 1771639"/>
                  <a:gd name="connsiteY33" fmla="*/ 229046 h 626500"/>
                  <a:gd name="connsiteX34" fmla="*/ 83772 w 1771639"/>
                  <a:gd name="connsiteY34" fmla="*/ 228798 h 626500"/>
                  <a:gd name="connsiteX35" fmla="*/ 4 w 1771639"/>
                  <a:gd name="connsiteY35" fmla="*/ 191414 h 626500"/>
                  <a:gd name="connsiteX36" fmla="*/ 140606 w 1771639"/>
                  <a:gd name="connsiteY36" fmla="*/ 55186 h 626500"/>
                  <a:gd name="connsiteX37" fmla="*/ 274568 w 1771639"/>
                  <a:gd name="connsiteY37" fmla="*/ 191414 h 626500"/>
                  <a:gd name="connsiteX38" fmla="*/ 263780 w 1771639"/>
                  <a:gd name="connsiteY38" fmla="*/ 206761 h 626500"/>
                  <a:gd name="connsiteX39" fmla="*/ 244336 w 1771639"/>
                  <a:gd name="connsiteY39" fmla="*/ 215044 h 626500"/>
                  <a:gd name="connsiteX40" fmla="*/ 261973 w 1771639"/>
                  <a:gd name="connsiteY40" fmla="*/ 237535 h 626500"/>
                  <a:gd name="connsiteX41" fmla="*/ 286001 w 1771639"/>
                  <a:gd name="connsiteY41" fmla="*/ 288082 h 626500"/>
                  <a:gd name="connsiteX42" fmla="*/ 286438 w 1771639"/>
                  <a:gd name="connsiteY42" fmla="*/ 287871 h 626500"/>
                  <a:gd name="connsiteX43" fmla="*/ 318306 w 1771639"/>
                  <a:gd name="connsiteY43" fmla="*/ 282489 h 626500"/>
                  <a:gd name="connsiteX44" fmla="*/ 427733 w 1771639"/>
                  <a:gd name="connsiteY44" fmla="*/ 351830 h 626500"/>
                  <a:gd name="connsiteX45" fmla="*/ 459453 w 1771639"/>
                  <a:gd name="connsiteY45" fmla="*/ 403651 h 626500"/>
                  <a:gd name="connsiteX46" fmla="*/ 467894 w 1771639"/>
                  <a:gd name="connsiteY46" fmla="*/ 400242 h 626500"/>
                  <a:gd name="connsiteX47" fmla="*/ 501797 w 1771639"/>
                  <a:gd name="connsiteY47" fmla="*/ 395463 h 626500"/>
                  <a:gd name="connsiteX48" fmla="*/ 618207 w 1771639"/>
                  <a:gd name="connsiteY48" fmla="*/ 457032 h 626500"/>
                  <a:gd name="connsiteX49" fmla="*/ 648192 w 1771639"/>
                  <a:gd name="connsiteY49" fmla="*/ 497918 h 626500"/>
                  <a:gd name="connsiteX50" fmla="*/ 713113 w 1771639"/>
                  <a:gd name="connsiteY50" fmla="*/ 462736 h 626500"/>
                  <a:gd name="connsiteX51" fmla="*/ 805071 w 1771639"/>
                  <a:gd name="connsiteY51" fmla="*/ 444996 h 626500"/>
                  <a:gd name="connsiteX52" fmla="*/ 967920 w 1771639"/>
                  <a:gd name="connsiteY52" fmla="*/ 506940 h 626500"/>
                  <a:gd name="connsiteX53" fmla="*/ 974294 w 1771639"/>
                  <a:gd name="connsiteY53" fmla="*/ 513190 h 626500"/>
                  <a:gd name="connsiteX54" fmla="*/ 1020030 w 1771639"/>
                  <a:gd name="connsiteY54" fmla="*/ 461651 h 626500"/>
                  <a:gd name="connsiteX55" fmla="*/ 1197912 w 1771639"/>
                  <a:gd name="connsiteY55" fmla="*/ 383561 h 626500"/>
                  <a:gd name="connsiteX56" fmla="*/ 1293452 w 1771639"/>
                  <a:gd name="connsiteY56" fmla="*/ 408468 h 626500"/>
                  <a:gd name="connsiteX57" fmla="*/ 1297572 w 1771639"/>
                  <a:gd name="connsiteY57" fmla="*/ 411087 h 626500"/>
                  <a:gd name="connsiteX58" fmla="*/ 1302189 w 1771639"/>
                  <a:gd name="connsiteY58" fmla="*/ 400947 h 626500"/>
                  <a:gd name="connsiteX59" fmla="*/ 1452775 w 1771639"/>
                  <a:gd name="connsiteY59" fmla="*/ 286319 h 626500"/>
                  <a:gd name="connsiteX60" fmla="*/ 1484890 w 1771639"/>
                  <a:gd name="connsiteY60" fmla="*/ 291862 h 626500"/>
                  <a:gd name="connsiteX61" fmla="*/ 1486080 w 1771639"/>
                  <a:gd name="connsiteY61" fmla="*/ 292457 h 626500"/>
                  <a:gd name="connsiteX62" fmla="*/ 1517372 w 1771639"/>
                  <a:gd name="connsiteY62" fmla="*/ 242329 h 626500"/>
                  <a:gd name="connsiteX63" fmla="*/ 1563863 w 1771639"/>
                  <a:gd name="connsiteY63" fmla="*/ 197544 h 626500"/>
                  <a:gd name="connsiteX64" fmla="*/ 1558564 w 1771639"/>
                  <a:gd name="connsiteY64" fmla="*/ 196926 h 626500"/>
                  <a:gd name="connsiteX65" fmla="*/ 1522226 w 1771639"/>
                  <a:gd name="connsiteY65" fmla="*/ 160716 h 626500"/>
                  <a:gd name="connsiteX66" fmla="*/ 1649949 w 1771639"/>
                  <a:gd name="connsiteY66" fmla="*/ 0 h 626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</a:cxnLst>
                <a:rect l="l" t="t" r="r" b="b"/>
                <a:pathLst>
                  <a:path w="1771639" h="626500">
                    <a:moveTo>
                      <a:pt x="1649949" y="0"/>
                    </a:moveTo>
                    <a:cubicBezTo>
                      <a:pt x="1718823" y="0"/>
                      <a:pt x="1771639" y="135026"/>
                      <a:pt x="1771639" y="160716"/>
                    </a:cubicBezTo>
                    <a:cubicBezTo>
                      <a:pt x="1771639" y="179984"/>
                      <a:pt x="1740233" y="196515"/>
                      <a:pt x="1695474" y="203577"/>
                    </a:cubicBezTo>
                    <a:lnTo>
                      <a:pt x="1688429" y="204107"/>
                    </a:lnTo>
                    <a:lnTo>
                      <a:pt x="1727709" y="245611"/>
                    </a:lnTo>
                    <a:cubicBezTo>
                      <a:pt x="1753752" y="282184"/>
                      <a:pt x="1769517" y="321933"/>
                      <a:pt x="1769517" y="334640"/>
                    </a:cubicBezTo>
                    <a:cubicBezTo>
                      <a:pt x="1769517" y="360055"/>
                      <a:pt x="1702857" y="380658"/>
                      <a:pt x="1620627" y="380658"/>
                    </a:cubicBezTo>
                    <a:lnTo>
                      <a:pt x="1579154" y="376650"/>
                    </a:lnTo>
                    <a:lnTo>
                      <a:pt x="1597096" y="404482"/>
                    </a:lnTo>
                    <a:cubicBezTo>
                      <a:pt x="1604838" y="419892"/>
                      <a:pt x="1609078" y="432447"/>
                      <a:pt x="1609078" y="438529"/>
                    </a:cubicBezTo>
                    <a:cubicBezTo>
                      <a:pt x="1609078" y="462859"/>
                      <a:pt x="1537364" y="482583"/>
                      <a:pt x="1448901" y="482583"/>
                    </a:cubicBezTo>
                    <a:lnTo>
                      <a:pt x="1379224" y="476592"/>
                    </a:lnTo>
                    <a:lnTo>
                      <a:pt x="1421231" y="528102"/>
                    </a:lnTo>
                    <a:cubicBezTo>
                      <a:pt x="1433211" y="546952"/>
                      <a:pt x="1439772" y="562309"/>
                      <a:pt x="1439772" y="569750"/>
                    </a:cubicBezTo>
                    <a:cubicBezTo>
                      <a:pt x="1439772" y="599511"/>
                      <a:pt x="1328804" y="623638"/>
                      <a:pt x="1191917" y="623638"/>
                    </a:cubicBezTo>
                    <a:cubicBezTo>
                      <a:pt x="1123474" y="623638"/>
                      <a:pt x="1061261" y="620169"/>
                      <a:pt x="1016283" y="611699"/>
                    </a:cubicBezTo>
                    <a:lnTo>
                      <a:pt x="998186" y="606032"/>
                    </a:lnTo>
                    <a:lnTo>
                      <a:pt x="965087" y="614567"/>
                    </a:lnTo>
                    <a:cubicBezTo>
                      <a:pt x="922685" y="621940"/>
                      <a:pt x="864107" y="626500"/>
                      <a:pt x="799403" y="626500"/>
                    </a:cubicBezTo>
                    <a:cubicBezTo>
                      <a:pt x="669996" y="626500"/>
                      <a:pt x="564146" y="616010"/>
                      <a:pt x="565091" y="585759"/>
                    </a:cubicBezTo>
                    <a:lnTo>
                      <a:pt x="570195" y="571505"/>
                    </a:lnTo>
                    <a:lnTo>
                      <a:pt x="562941" y="572687"/>
                    </a:lnTo>
                    <a:cubicBezTo>
                      <a:pt x="542903" y="574736"/>
                      <a:pt x="520871" y="575869"/>
                      <a:pt x="497745" y="575869"/>
                    </a:cubicBezTo>
                    <a:cubicBezTo>
                      <a:pt x="405241" y="575869"/>
                      <a:pt x="329576" y="565442"/>
                      <a:pt x="330251" y="535375"/>
                    </a:cubicBezTo>
                    <a:cubicBezTo>
                      <a:pt x="330420" y="527858"/>
                      <a:pt x="335445" y="515355"/>
                      <a:pt x="344332" y="500829"/>
                    </a:cubicBezTo>
                    <a:lnTo>
                      <a:pt x="358485" y="483094"/>
                    </a:lnTo>
                    <a:lnTo>
                      <a:pt x="314498" y="485666"/>
                    </a:lnTo>
                    <a:cubicBezTo>
                      <a:pt x="227543" y="485666"/>
                      <a:pt x="156417" y="473923"/>
                      <a:pt x="157052" y="440060"/>
                    </a:cubicBezTo>
                    <a:cubicBezTo>
                      <a:pt x="157211" y="431595"/>
                      <a:pt x="161934" y="417514"/>
                      <a:pt x="170288" y="401154"/>
                    </a:cubicBezTo>
                    <a:lnTo>
                      <a:pt x="189195" y="372769"/>
                    </a:lnTo>
                    <a:lnTo>
                      <a:pt x="172284" y="374042"/>
                    </a:lnTo>
                    <a:cubicBezTo>
                      <a:pt x="103410" y="374042"/>
                      <a:pt x="47075" y="362065"/>
                      <a:pt x="47577" y="327526"/>
                    </a:cubicBezTo>
                    <a:cubicBezTo>
                      <a:pt x="47829" y="310257"/>
                      <a:pt x="62541" y="270078"/>
                      <a:pt x="85800" y="234216"/>
                    </a:cubicBezTo>
                    <a:lnTo>
                      <a:pt x="90247" y="229046"/>
                    </a:lnTo>
                    <a:lnTo>
                      <a:pt x="83772" y="228798"/>
                    </a:lnTo>
                    <a:cubicBezTo>
                      <a:pt x="34369" y="224571"/>
                      <a:pt x="-412" y="213371"/>
                      <a:pt x="4" y="191414"/>
                    </a:cubicBezTo>
                    <a:cubicBezTo>
                      <a:pt x="557" y="162138"/>
                      <a:pt x="64788" y="55186"/>
                      <a:pt x="140606" y="55186"/>
                    </a:cubicBezTo>
                    <a:cubicBezTo>
                      <a:pt x="216425" y="55186"/>
                      <a:pt x="274568" y="169638"/>
                      <a:pt x="274568" y="191414"/>
                    </a:cubicBezTo>
                    <a:cubicBezTo>
                      <a:pt x="274568" y="196858"/>
                      <a:pt x="270727" y="202044"/>
                      <a:pt x="263780" y="206761"/>
                    </a:cubicBezTo>
                    <a:lnTo>
                      <a:pt x="244336" y="215044"/>
                    </a:lnTo>
                    <a:lnTo>
                      <a:pt x="261973" y="237535"/>
                    </a:lnTo>
                    <a:lnTo>
                      <a:pt x="286001" y="288082"/>
                    </a:lnTo>
                    <a:lnTo>
                      <a:pt x="286438" y="287871"/>
                    </a:lnTo>
                    <a:cubicBezTo>
                      <a:pt x="296775" y="284422"/>
                      <a:pt x="307437" y="282489"/>
                      <a:pt x="318306" y="282489"/>
                    </a:cubicBezTo>
                    <a:cubicBezTo>
                      <a:pt x="361783" y="282489"/>
                      <a:pt x="400193" y="315585"/>
                      <a:pt x="427733" y="351830"/>
                    </a:cubicBezTo>
                    <a:lnTo>
                      <a:pt x="459453" y="403651"/>
                    </a:lnTo>
                    <a:lnTo>
                      <a:pt x="467894" y="400242"/>
                    </a:lnTo>
                    <a:cubicBezTo>
                      <a:pt x="478891" y="397180"/>
                      <a:pt x="490234" y="395463"/>
                      <a:pt x="501797" y="395463"/>
                    </a:cubicBezTo>
                    <a:cubicBezTo>
                      <a:pt x="548049" y="395463"/>
                      <a:pt x="588909" y="424850"/>
                      <a:pt x="618207" y="457032"/>
                    </a:cubicBezTo>
                    <a:lnTo>
                      <a:pt x="648192" y="497918"/>
                    </a:lnTo>
                    <a:lnTo>
                      <a:pt x="713113" y="462736"/>
                    </a:lnTo>
                    <a:cubicBezTo>
                      <a:pt x="741603" y="451903"/>
                      <a:pt x="772719" y="444996"/>
                      <a:pt x="805071" y="444996"/>
                    </a:cubicBezTo>
                    <a:cubicBezTo>
                      <a:pt x="869774" y="444996"/>
                      <a:pt x="926935" y="474562"/>
                      <a:pt x="967920" y="506940"/>
                    </a:cubicBezTo>
                    <a:lnTo>
                      <a:pt x="974294" y="513190"/>
                    </a:lnTo>
                    <a:lnTo>
                      <a:pt x="1020030" y="461651"/>
                    </a:lnTo>
                    <a:cubicBezTo>
                      <a:pt x="1066256" y="420105"/>
                      <a:pt x="1129469" y="383561"/>
                      <a:pt x="1197912" y="383561"/>
                    </a:cubicBezTo>
                    <a:cubicBezTo>
                      <a:pt x="1232134" y="383561"/>
                      <a:pt x="1264361" y="393338"/>
                      <a:pt x="1293452" y="408468"/>
                    </a:cubicBezTo>
                    <a:lnTo>
                      <a:pt x="1297572" y="411087"/>
                    </a:lnTo>
                    <a:lnTo>
                      <a:pt x="1302189" y="400947"/>
                    </a:lnTo>
                    <a:cubicBezTo>
                      <a:pt x="1327686" y="353538"/>
                      <a:pt x="1386428" y="286319"/>
                      <a:pt x="1452775" y="286319"/>
                    </a:cubicBezTo>
                    <a:cubicBezTo>
                      <a:pt x="1463833" y="286319"/>
                      <a:pt x="1474569" y="288317"/>
                      <a:pt x="1484890" y="291862"/>
                    </a:cubicBezTo>
                    <a:lnTo>
                      <a:pt x="1486080" y="292457"/>
                    </a:lnTo>
                    <a:lnTo>
                      <a:pt x="1517372" y="242329"/>
                    </a:lnTo>
                    <a:lnTo>
                      <a:pt x="1563863" y="197544"/>
                    </a:lnTo>
                    <a:lnTo>
                      <a:pt x="1558564" y="196926"/>
                    </a:lnTo>
                    <a:cubicBezTo>
                      <a:pt x="1535933" y="189615"/>
                      <a:pt x="1521975" y="177986"/>
                      <a:pt x="1522226" y="160716"/>
                    </a:cubicBezTo>
                    <a:cubicBezTo>
                      <a:pt x="1522729" y="126178"/>
                      <a:pt x="1581076" y="0"/>
                      <a:pt x="164994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4" name="フリーフォーム: 図形 1003">
                <a:extLst>
                  <a:ext uri="{FF2B5EF4-FFF2-40B4-BE49-F238E27FC236}">
                    <a16:creationId xmlns:a16="http://schemas.microsoft.com/office/drawing/2014/main" id="{332B85F4-E27B-493B-B1D2-164F2B60E860}"/>
                  </a:ext>
                </a:extLst>
              </p:cNvPr>
              <p:cNvSpPr/>
              <p:nvPr/>
            </p:nvSpPr>
            <p:spPr bwMode="auto">
              <a:xfrm>
                <a:off x="2309918" y="3316104"/>
                <a:ext cx="1537754" cy="356673"/>
              </a:xfrm>
              <a:custGeom>
                <a:avLst/>
                <a:gdLst>
                  <a:gd name="connsiteX0" fmla="*/ 753391 w 1537754"/>
                  <a:gd name="connsiteY0" fmla="*/ 0 h 356673"/>
                  <a:gd name="connsiteX1" fmla="*/ 866504 w 1537754"/>
                  <a:gd name="connsiteY1" fmla="*/ 62421 h 356673"/>
                  <a:gd name="connsiteX2" fmla="*/ 883755 w 1537754"/>
                  <a:gd name="connsiteY2" fmla="*/ 86964 h 356673"/>
                  <a:gd name="connsiteX3" fmla="*/ 884974 w 1537754"/>
                  <a:gd name="connsiteY3" fmla="*/ 85354 h 356673"/>
                  <a:gd name="connsiteX4" fmla="*/ 1004684 w 1537754"/>
                  <a:gd name="connsiteY4" fmla="*/ 23766 h 356673"/>
                  <a:gd name="connsiteX5" fmla="*/ 1120612 w 1537754"/>
                  <a:gd name="connsiteY5" fmla="*/ 88386 h 356673"/>
                  <a:gd name="connsiteX6" fmla="*/ 1143132 w 1537754"/>
                  <a:gd name="connsiteY6" fmla="*/ 120749 h 356673"/>
                  <a:gd name="connsiteX7" fmla="*/ 1164630 w 1537754"/>
                  <a:gd name="connsiteY7" fmla="*/ 92888 h 356673"/>
                  <a:gd name="connsiteX8" fmla="*/ 1201772 w 1537754"/>
                  <a:gd name="connsiteY8" fmla="*/ 75752 h 356673"/>
                  <a:gd name="connsiteX9" fmla="*/ 1287043 w 1537754"/>
                  <a:gd name="connsiteY9" fmla="*/ 181307 h 356673"/>
                  <a:gd name="connsiteX10" fmla="*/ 1289155 w 1537754"/>
                  <a:gd name="connsiteY10" fmla="*/ 188676 h 356673"/>
                  <a:gd name="connsiteX11" fmla="*/ 1318589 w 1537754"/>
                  <a:gd name="connsiteY11" fmla="*/ 163445 h 356673"/>
                  <a:gd name="connsiteX12" fmla="*/ 1381451 w 1537754"/>
                  <a:gd name="connsiteY12" fmla="*/ 144262 h 356673"/>
                  <a:gd name="connsiteX13" fmla="*/ 1537754 w 1537754"/>
                  <a:gd name="connsiteY13" fmla="*/ 296472 h 356673"/>
                  <a:gd name="connsiteX14" fmla="*/ 1377577 w 1537754"/>
                  <a:gd name="connsiteY14" fmla="*/ 340526 h 356673"/>
                  <a:gd name="connsiteX15" fmla="*/ 1217400 w 1537754"/>
                  <a:gd name="connsiteY15" fmla="*/ 296472 h 356673"/>
                  <a:gd name="connsiteX16" fmla="*/ 1230865 w 1537754"/>
                  <a:gd name="connsiteY16" fmla="*/ 258889 h 356673"/>
                  <a:gd name="connsiteX17" fmla="*/ 1241414 w 1537754"/>
                  <a:gd name="connsiteY17" fmla="*/ 243853 h 356673"/>
                  <a:gd name="connsiteX18" fmla="*/ 1199483 w 1537754"/>
                  <a:gd name="connsiteY18" fmla="*/ 251075 h 356673"/>
                  <a:gd name="connsiteX19" fmla="*/ 1104844 w 1537754"/>
                  <a:gd name="connsiteY19" fmla="*/ 211721 h 356673"/>
                  <a:gd name="connsiteX20" fmla="*/ 1107179 w 1537754"/>
                  <a:gd name="connsiteY20" fmla="*/ 201868 h 356673"/>
                  <a:gd name="connsiteX21" fmla="*/ 1000650 w 1537754"/>
                  <a:gd name="connsiteY21" fmla="*/ 213111 h 356673"/>
                  <a:gd name="connsiteX22" fmla="*/ 846675 w 1537754"/>
                  <a:gd name="connsiteY22" fmla="*/ 190564 h 356673"/>
                  <a:gd name="connsiteX23" fmla="*/ 835943 w 1537754"/>
                  <a:gd name="connsiteY23" fmla="*/ 173866 h 356673"/>
                  <a:gd name="connsiteX24" fmla="*/ 749455 w 1537754"/>
                  <a:gd name="connsiteY24" fmla="*/ 182903 h 356673"/>
                  <a:gd name="connsiteX25" fmla="*/ 650466 w 1537754"/>
                  <a:gd name="connsiteY25" fmla="*/ 175096 h 356673"/>
                  <a:gd name="connsiteX26" fmla="*/ 643081 w 1537754"/>
                  <a:gd name="connsiteY26" fmla="*/ 183519 h 356673"/>
                  <a:gd name="connsiteX27" fmla="*/ 502830 w 1537754"/>
                  <a:gd name="connsiteY27" fmla="*/ 204927 h 356673"/>
                  <a:gd name="connsiteX28" fmla="*/ 431823 w 1537754"/>
                  <a:gd name="connsiteY28" fmla="*/ 199814 h 356673"/>
                  <a:gd name="connsiteX29" fmla="*/ 433855 w 1537754"/>
                  <a:gd name="connsiteY29" fmla="*/ 205425 h 356673"/>
                  <a:gd name="connsiteX30" fmla="*/ 436405 w 1537754"/>
                  <a:gd name="connsiteY30" fmla="*/ 218797 h 356673"/>
                  <a:gd name="connsiteX31" fmla="*/ 304110 w 1537754"/>
                  <a:gd name="connsiteY31" fmla="*/ 262350 h 356673"/>
                  <a:gd name="connsiteX32" fmla="*/ 243777 w 1537754"/>
                  <a:gd name="connsiteY32" fmla="*/ 256140 h 356673"/>
                  <a:gd name="connsiteX33" fmla="*/ 259959 w 1537754"/>
                  <a:gd name="connsiteY33" fmla="*/ 283889 h 356673"/>
                  <a:gd name="connsiteX34" fmla="*/ 270060 w 1537754"/>
                  <a:gd name="connsiteY34" fmla="*/ 315618 h 356673"/>
                  <a:gd name="connsiteX35" fmla="*/ 135032 w 1537754"/>
                  <a:gd name="connsiteY35" fmla="*/ 356673 h 356673"/>
                  <a:gd name="connsiteX36" fmla="*/ 3 w 1537754"/>
                  <a:gd name="connsiteY36" fmla="*/ 315618 h 356673"/>
                  <a:gd name="connsiteX37" fmla="*/ 138298 w 1537754"/>
                  <a:gd name="connsiteY37" fmla="*/ 173770 h 356673"/>
                  <a:gd name="connsiteX38" fmla="*/ 165370 w 1537754"/>
                  <a:gd name="connsiteY38" fmla="*/ 178935 h 356673"/>
                  <a:gd name="connsiteX39" fmla="*/ 180733 w 1537754"/>
                  <a:gd name="connsiteY39" fmla="*/ 187430 h 356673"/>
                  <a:gd name="connsiteX40" fmla="*/ 182936 w 1537754"/>
                  <a:gd name="connsiteY40" fmla="*/ 181641 h 356673"/>
                  <a:gd name="connsiteX41" fmla="*/ 307309 w 1537754"/>
                  <a:gd name="connsiteY41" fmla="*/ 68316 h 356673"/>
                  <a:gd name="connsiteX42" fmla="*/ 358305 w 1537754"/>
                  <a:gd name="connsiteY42" fmla="*/ 88446 h 356673"/>
                  <a:gd name="connsiteX43" fmla="*/ 383152 w 1537754"/>
                  <a:gd name="connsiteY43" fmla="*/ 116412 h 356673"/>
                  <a:gd name="connsiteX44" fmla="*/ 397271 w 1537754"/>
                  <a:gd name="connsiteY44" fmla="*/ 99560 h 356673"/>
                  <a:gd name="connsiteX45" fmla="*/ 506512 w 1537754"/>
                  <a:gd name="connsiteY45" fmla="*/ 48766 h 356673"/>
                  <a:gd name="connsiteX46" fmla="*/ 565185 w 1537754"/>
                  <a:gd name="connsiteY46" fmla="*/ 64967 h 356673"/>
                  <a:gd name="connsiteX47" fmla="*/ 607139 w 1537754"/>
                  <a:gd name="connsiteY47" fmla="*/ 97996 h 356673"/>
                  <a:gd name="connsiteX48" fmla="*/ 636588 w 1537754"/>
                  <a:gd name="connsiteY48" fmla="*/ 59493 h 356673"/>
                  <a:gd name="connsiteX49" fmla="*/ 753391 w 1537754"/>
                  <a:gd name="connsiteY49" fmla="*/ 0 h 3566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1537754" h="356673">
                    <a:moveTo>
                      <a:pt x="753391" y="0"/>
                    </a:moveTo>
                    <a:cubicBezTo>
                      <a:pt x="798333" y="0"/>
                      <a:pt x="838036" y="29794"/>
                      <a:pt x="866504" y="62421"/>
                    </a:cubicBezTo>
                    <a:lnTo>
                      <a:pt x="883755" y="86964"/>
                    </a:lnTo>
                    <a:lnTo>
                      <a:pt x="884974" y="85354"/>
                    </a:lnTo>
                    <a:cubicBezTo>
                      <a:pt x="916084" y="52588"/>
                      <a:pt x="958624" y="23766"/>
                      <a:pt x="1004684" y="23766"/>
                    </a:cubicBezTo>
                    <a:cubicBezTo>
                      <a:pt x="1050745" y="23766"/>
                      <a:pt x="1091436" y="54609"/>
                      <a:pt x="1120612" y="88386"/>
                    </a:cubicBezTo>
                    <a:lnTo>
                      <a:pt x="1143132" y="120749"/>
                    </a:lnTo>
                    <a:lnTo>
                      <a:pt x="1164630" y="92888"/>
                    </a:lnTo>
                    <a:cubicBezTo>
                      <a:pt x="1176137" y="82424"/>
                      <a:pt x="1188705" y="75752"/>
                      <a:pt x="1201772" y="75752"/>
                    </a:cubicBezTo>
                    <a:cubicBezTo>
                      <a:pt x="1240973" y="75752"/>
                      <a:pt x="1273319" y="140009"/>
                      <a:pt x="1287043" y="181307"/>
                    </a:cubicBezTo>
                    <a:lnTo>
                      <a:pt x="1289155" y="188676"/>
                    </a:lnTo>
                    <a:lnTo>
                      <a:pt x="1318589" y="163445"/>
                    </a:lnTo>
                    <a:cubicBezTo>
                      <a:pt x="1338065" y="151731"/>
                      <a:pt x="1359336" y="144262"/>
                      <a:pt x="1381451" y="144262"/>
                    </a:cubicBezTo>
                    <a:cubicBezTo>
                      <a:pt x="1469915" y="144262"/>
                      <a:pt x="1537754" y="272142"/>
                      <a:pt x="1537754" y="296472"/>
                    </a:cubicBezTo>
                    <a:cubicBezTo>
                      <a:pt x="1537754" y="320802"/>
                      <a:pt x="1466040" y="340526"/>
                      <a:pt x="1377577" y="340526"/>
                    </a:cubicBezTo>
                    <a:cubicBezTo>
                      <a:pt x="1289114" y="340526"/>
                      <a:pt x="1216754" y="329182"/>
                      <a:pt x="1217400" y="296472"/>
                    </a:cubicBezTo>
                    <a:cubicBezTo>
                      <a:pt x="1217562" y="288294"/>
                      <a:pt x="1222367" y="274692"/>
                      <a:pt x="1230865" y="258889"/>
                    </a:cubicBezTo>
                    <a:lnTo>
                      <a:pt x="1241414" y="243853"/>
                    </a:lnTo>
                    <a:lnTo>
                      <a:pt x="1199483" y="251075"/>
                    </a:lnTo>
                    <a:cubicBezTo>
                      <a:pt x="1147215" y="251075"/>
                      <a:pt x="1104462" y="240942"/>
                      <a:pt x="1104844" y="211721"/>
                    </a:cubicBezTo>
                    <a:lnTo>
                      <a:pt x="1107179" y="201868"/>
                    </a:lnTo>
                    <a:lnTo>
                      <a:pt x="1000650" y="213111"/>
                    </a:lnTo>
                    <a:cubicBezTo>
                      <a:pt x="931559" y="213111"/>
                      <a:pt x="871902" y="206955"/>
                      <a:pt x="846675" y="190564"/>
                    </a:cubicBezTo>
                    <a:lnTo>
                      <a:pt x="835943" y="173866"/>
                    </a:lnTo>
                    <a:lnTo>
                      <a:pt x="749455" y="182903"/>
                    </a:lnTo>
                    <a:lnTo>
                      <a:pt x="650466" y="175096"/>
                    </a:lnTo>
                    <a:lnTo>
                      <a:pt x="643081" y="183519"/>
                    </a:lnTo>
                    <a:cubicBezTo>
                      <a:pt x="619974" y="196100"/>
                      <a:pt x="565879" y="204927"/>
                      <a:pt x="502830" y="204927"/>
                    </a:cubicBezTo>
                    <a:lnTo>
                      <a:pt x="431823" y="199814"/>
                    </a:lnTo>
                    <a:lnTo>
                      <a:pt x="433855" y="205425"/>
                    </a:lnTo>
                    <a:cubicBezTo>
                      <a:pt x="435529" y="211184"/>
                      <a:pt x="436405" y="215790"/>
                      <a:pt x="436405" y="218797"/>
                    </a:cubicBezTo>
                    <a:cubicBezTo>
                      <a:pt x="436405" y="242850"/>
                      <a:pt x="377174" y="262350"/>
                      <a:pt x="304110" y="262350"/>
                    </a:cubicBezTo>
                    <a:lnTo>
                      <a:pt x="243777" y="256140"/>
                    </a:lnTo>
                    <a:lnTo>
                      <a:pt x="259959" y="283889"/>
                    </a:lnTo>
                    <a:cubicBezTo>
                      <a:pt x="266486" y="298250"/>
                      <a:pt x="270060" y="309950"/>
                      <a:pt x="270060" y="315618"/>
                    </a:cubicBezTo>
                    <a:cubicBezTo>
                      <a:pt x="270060" y="338292"/>
                      <a:pt x="209606" y="356673"/>
                      <a:pt x="135032" y="356673"/>
                    </a:cubicBezTo>
                    <a:cubicBezTo>
                      <a:pt x="60458" y="356673"/>
                      <a:pt x="-541" y="346102"/>
                      <a:pt x="3" y="315618"/>
                    </a:cubicBezTo>
                    <a:cubicBezTo>
                      <a:pt x="548" y="285134"/>
                      <a:pt x="63724" y="173770"/>
                      <a:pt x="138298" y="173770"/>
                    </a:cubicBezTo>
                    <a:cubicBezTo>
                      <a:pt x="147619" y="173770"/>
                      <a:pt x="156669" y="175632"/>
                      <a:pt x="165370" y="178935"/>
                    </a:cubicBezTo>
                    <a:lnTo>
                      <a:pt x="180733" y="187430"/>
                    </a:lnTo>
                    <a:lnTo>
                      <a:pt x="182936" y="181641"/>
                    </a:lnTo>
                    <a:cubicBezTo>
                      <a:pt x="203994" y="134771"/>
                      <a:pt x="252511" y="68316"/>
                      <a:pt x="307309" y="68316"/>
                    </a:cubicBezTo>
                    <a:cubicBezTo>
                      <a:pt x="325576" y="68316"/>
                      <a:pt x="342777" y="76218"/>
                      <a:pt x="358305" y="88446"/>
                    </a:cubicBezTo>
                    <a:lnTo>
                      <a:pt x="383152" y="116412"/>
                    </a:lnTo>
                    <a:lnTo>
                      <a:pt x="397271" y="99560"/>
                    </a:lnTo>
                    <a:cubicBezTo>
                      <a:pt x="425660" y="72537"/>
                      <a:pt x="464480" y="48766"/>
                      <a:pt x="506512" y="48766"/>
                    </a:cubicBezTo>
                    <a:cubicBezTo>
                      <a:pt x="527528" y="48766"/>
                      <a:pt x="547319" y="55125"/>
                      <a:pt x="565185" y="64967"/>
                    </a:cubicBezTo>
                    <a:lnTo>
                      <a:pt x="607139" y="97996"/>
                    </a:lnTo>
                    <a:lnTo>
                      <a:pt x="636588" y="59493"/>
                    </a:lnTo>
                    <a:cubicBezTo>
                      <a:pt x="666942" y="27841"/>
                      <a:pt x="708449" y="0"/>
                      <a:pt x="753391" y="0"/>
                    </a:cubicBezTo>
                    <a:close/>
                  </a:path>
                </a:pathLst>
              </a:custGeom>
              <a:solidFill>
                <a:schemeClr val="tx1">
                  <a:alpha val="70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05" name="グループ化 1004">
                <a:extLst>
                  <a:ext uri="{FF2B5EF4-FFF2-40B4-BE49-F238E27FC236}">
                    <a16:creationId xmlns:a16="http://schemas.microsoft.com/office/drawing/2014/main" id="{1C84029D-7A9B-4117-A205-FA6F3779A5B2}"/>
                  </a:ext>
                </a:extLst>
              </p:cNvPr>
              <p:cNvGrpSpPr/>
              <p:nvPr/>
            </p:nvGrpSpPr>
            <p:grpSpPr>
              <a:xfrm>
                <a:off x="2309919" y="3290264"/>
                <a:ext cx="1537754" cy="356673"/>
                <a:chOff x="2309919" y="3290264"/>
                <a:chExt cx="1537754" cy="356673"/>
              </a:xfrm>
            </p:grpSpPr>
            <p:sp>
              <p:nvSpPr>
                <p:cNvPr id="1016" name="楕円 2">
                  <a:extLst>
                    <a:ext uri="{FF2B5EF4-FFF2-40B4-BE49-F238E27FC236}">
                      <a16:creationId xmlns:a16="http://schemas.microsoft.com/office/drawing/2014/main" id="{ED743ED1-44C1-4D69-95F3-DE10BC4590D7}"/>
                    </a:ext>
                  </a:extLst>
                </p:cNvPr>
                <p:cNvSpPr/>
                <p:nvPr/>
              </p:nvSpPr>
              <p:spPr bwMode="auto">
                <a:xfrm>
                  <a:off x="2896620" y="3290264"/>
                  <a:ext cx="325503" cy="18290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7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7" name="楕円 2">
                  <a:extLst>
                    <a:ext uri="{FF2B5EF4-FFF2-40B4-BE49-F238E27FC236}">
                      <a16:creationId xmlns:a16="http://schemas.microsoft.com/office/drawing/2014/main" id="{A71BC619-E33E-4573-B8F6-03C39D3506FA}"/>
                    </a:ext>
                  </a:extLst>
                </p:cNvPr>
                <p:cNvSpPr/>
                <p:nvPr/>
              </p:nvSpPr>
              <p:spPr bwMode="auto">
                <a:xfrm>
                  <a:off x="2660533" y="3339030"/>
                  <a:ext cx="304429" cy="15616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8" name="楕円 2">
                  <a:extLst>
                    <a:ext uri="{FF2B5EF4-FFF2-40B4-BE49-F238E27FC236}">
                      <a16:creationId xmlns:a16="http://schemas.microsoft.com/office/drawing/2014/main" id="{C94D2F7C-1DBB-44D9-B2A2-7C018E7ECFFC}"/>
                    </a:ext>
                  </a:extLst>
                </p:cNvPr>
                <p:cNvSpPr/>
                <p:nvPr/>
              </p:nvSpPr>
              <p:spPr bwMode="auto">
                <a:xfrm>
                  <a:off x="3143765" y="3314030"/>
                  <a:ext cx="333603" cy="189345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9" name="楕円 2">
                  <a:extLst>
                    <a:ext uri="{FF2B5EF4-FFF2-40B4-BE49-F238E27FC236}">
                      <a16:creationId xmlns:a16="http://schemas.microsoft.com/office/drawing/2014/main" id="{9842BB48-934F-4C24-B503-7997DD802656}"/>
                    </a:ext>
                  </a:extLst>
                </p:cNvPr>
                <p:cNvSpPr/>
                <p:nvPr/>
              </p:nvSpPr>
              <p:spPr bwMode="auto">
                <a:xfrm>
                  <a:off x="2481730" y="3358580"/>
                  <a:ext cx="264594" cy="1940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0" name="楕円 2">
                  <a:extLst>
                    <a:ext uri="{FF2B5EF4-FFF2-40B4-BE49-F238E27FC236}">
                      <a16:creationId xmlns:a16="http://schemas.microsoft.com/office/drawing/2014/main" id="{8B533D3E-7C1D-42BE-8E6E-3F296508FA58}"/>
                    </a:ext>
                  </a:extLst>
                </p:cNvPr>
                <p:cNvSpPr/>
                <p:nvPr/>
              </p:nvSpPr>
              <p:spPr bwMode="auto">
                <a:xfrm>
                  <a:off x="2309919" y="3464034"/>
                  <a:ext cx="270060" cy="18290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7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1" name="楕円 2">
                  <a:extLst>
                    <a:ext uri="{FF2B5EF4-FFF2-40B4-BE49-F238E27FC236}">
                      <a16:creationId xmlns:a16="http://schemas.microsoft.com/office/drawing/2014/main" id="{C1C1B0F4-DA81-41C4-AA13-05E6486379B5}"/>
                    </a:ext>
                  </a:extLst>
                </p:cNvPr>
                <p:cNvSpPr/>
                <p:nvPr/>
              </p:nvSpPr>
              <p:spPr bwMode="auto">
                <a:xfrm>
                  <a:off x="3414760" y="3366016"/>
                  <a:ext cx="189281" cy="1753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2" name="楕円 2">
                  <a:extLst>
                    <a:ext uri="{FF2B5EF4-FFF2-40B4-BE49-F238E27FC236}">
                      <a16:creationId xmlns:a16="http://schemas.microsoft.com/office/drawing/2014/main" id="{F705BD70-F027-4694-9E2E-1199EC4FA2F2}"/>
                    </a:ext>
                  </a:extLst>
                </p:cNvPr>
                <p:cNvSpPr/>
                <p:nvPr/>
              </p:nvSpPr>
              <p:spPr bwMode="auto">
                <a:xfrm>
                  <a:off x="3527315" y="3434526"/>
                  <a:ext cx="320358" cy="19626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7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06" name="グループ化 1005">
                <a:extLst>
                  <a:ext uri="{FF2B5EF4-FFF2-40B4-BE49-F238E27FC236}">
                    <a16:creationId xmlns:a16="http://schemas.microsoft.com/office/drawing/2014/main" id="{204295A9-A29E-443B-9D77-48D7580A45A7}"/>
                  </a:ext>
                </a:extLst>
              </p:cNvPr>
              <p:cNvGrpSpPr/>
              <p:nvPr/>
            </p:nvGrpSpPr>
            <p:grpSpPr>
              <a:xfrm>
                <a:off x="2188589" y="3553020"/>
                <a:ext cx="1771639" cy="626500"/>
                <a:chOff x="2188589" y="3553020"/>
                <a:chExt cx="1771639" cy="626500"/>
              </a:xfrm>
            </p:grpSpPr>
            <p:sp>
              <p:nvSpPr>
                <p:cNvPr id="1007" name="楕円 2">
                  <a:extLst>
                    <a:ext uri="{FF2B5EF4-FFF2-40B4-BE49-F238E27FC236}">
                      <a16:creationId xmlns:a16="http://schemas.microsoft.com/office/drawing/2014/main" id="{13BD0B8D-13AF-4F44-9265-8134B8FBFDE9}"/>
                    </a:ext>
                  </a:extLst>
                </p:cNvPr>
                <p:cNvSpPr/>
                <p:nvPr/>
              </p:nvSpPr>
              <p:spPr bwMode="auto">
                <a:xfrm>
                  <a:off x="2188589" y="3608206"/>
                  <a:ext cx="274568" cy="17565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8" name="楕円 2">
                  <a:extLst>
                    <a:ext uri="{FF2B5EF4-FFF2-40B4-BE49-F238E27FC236}">
                      <a16:creationId xmlns:a16="http://schemas.microsoft.com/office/drawing/2014/main" id="{CC9B3A59-EF78-4387-9330-753318472699}"/>
                    </a:ext>
                  </a:extLst>
                </p:cNvPr>
                <p:cNvSpPr/>
                <p:nvPr/>
              </p:nvSpPr>
              <p:spPr bwMode="auto">
                <a:xfrm>
                  <a:off x="2236163" y="3719830"/>
                  <a:ext cx="249416" cy="2072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9" name="楕円 2">
                  <a:extLst>
                    <a:ext uri="{FF2B5EF4-FFF2-40B4-BE49-F238E27FC236}">
                      <a16:creationId xmlns:a16="http://schemas.microsoft.com/office/drawing/2014/main" id="{C80C30D0-D8E8-41AA-9C3C-B0C1E4D4CB0E}"/>
                    </a:ext>
                  </a:extLst>
                </p:cNvPr>
                <p:cNvSpPr/>
                <p:nvPr/>
              </p:nvSpPr>
              <p:spPr bwMode="auto">
                <a:xfrm>
                  <a:off x="2345637" y="3835509"/>
                  <a:ext cx="314895" cy="203177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7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0" name="楕円 2">
                  <a:extLst>
                    <a:ext uri="{FF2B5EF4-FFF2-40B4-BE49-F238E27FC236}">
                      <a16:creationId xmlns:a16="http://schemas.microsoft.com/office/drawing/2014/main" id="{A471825A-B669-432D-9492-9914E139E028}"/>
                    </a:ext>
                  </a:extLst>
                </p:cNvPr>
                <p:cNvSpPr/>
                <p:nvPr/>
              </p:nvSpPr>
              <p:spPr bwMode="auto">
                <a:xfrm>
                  <a:off x="2518836" y="3948483"/>
                  <a:ext cx="334992" cy="18040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1" name="楕円 2">
                  <a:extLst>
                    <a:ext uri="{FF2B5EF4-FFF2-40B4-BE49-F238E27FC236}">
                      <a16:creationId xmlns:a16="http://schemas.microsoft.com/office/drawing/2014/main" id="{500B3504-BD47-43B6-A990-E55004202393}"/>
                    </a:ext>
                  </a:extLst>
                </p:cNvPr>
                <p:cNvSpPr/>
                <p:nvPr/>
              </p:nvSpPr>
              <p:spPr bwMode="auto">
                <a:xfrm>
                  <a:off x="2753674" y="3998016"/>
                  <a:ext cx="468630" cy="18150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2" name="楕円 2">
                  <a:extLst>
                    <a:ext uri="{FF2B5EF4-FFF2-40B4-BE49-F238E27FC236}">
                      <a16:creationId xmlns:a16="http://schemas.microsoft.com/office/drawing/2014/main" id="{93454134-0A89-4E9D-897E-71B229AD05CB}"/>
                    </a:ext>
                  </a:extLst>
                </p:cNvPr>
                <p:cNvSpPr/>
                <p:nvPr/>
              </p:nvSpPr>
              <p:spPr bwMode="auto">
                <a:xfrm>
                  <a:off x="3710812" y="3553020"/>
                  <a:ext cx="249416" cy="2072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3" name="楕円 2">
                  <a:extLst>
                    <a:ext uri="{FF2B5EF4-FFF2-40B4-BE49-F238E27FC236}">
                      <a16:creationId xmlns:a16="http://schemas.microsoft.com/office/drawing/2014/main" id="{1377FC85-16EE-4C0D-A8E9-DA5DCE98575D}"/>
                    </a:ext>
                  </a:extLst>
                </p:cNvPr>
                <p:cNvSpPr/>
                <p:nvPr/>
              </p:nvSpPr>
              <p:spPr bwMode="auto">
                <a:xfrm>
                  <a:off x="3660322" y="3728664"/>
                  <a:ext cx="297784" cy="20501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4" name="楕円 2">
                  <a:extLst>
                    <a:ext uri="{FF2B5EF4-FFF2-40B4-BE49-F238E27FC236}">
                      <a16:creationId xmlns:a16="http://schemas.microsoft.com/office/drawing/2014/main" id="{4F2A254C-4003-4033-A8FC-F21D3426B313}"/>
                    </a:ext>
                  </a:extLst>
                </p:cNvPr>
                <p:cNvSpPr/>
                <p:nvPr/>
              </p:nvSpPr>
              <p:spPr bwMode="auto">
                <a:xfrm>
                  <a:off x="3477309" y="3839339"/>
                  <a:ext cx="320358" cy="19626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75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5" name="楕円 2">
                  <a:extLst>
                    <a:ext uri="{FF2B5EF4-FFF2-40B4-BE49-F238E27FC236}">
                      <a16:creationId xmlns:a16="http://schemas.microsoft.com/office/drawing/2014/main" id="{75B7FF1A-E803-4869-891F-F6EB678FB059}"/>
                    </a:ext>
                  </a:extLst>
                </p:cNvPr>
                <p:cNvSpPr/>
                <p:nvPr/>
              </p:nvSpPr>
              <p:spPr bwMode="auto">
                <a:xfrm>
                  <a:off x="3132645" y="3936581"/>
                  <a:ext cx="495716" cy="240077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61" name="グループ化 960">
              <a:extLst>
                <a:ext uri="{FF2B5EF4-FFF2-40B4-BE49-F238E27FC236}">
                  <a16:creationId xmlns:a16="http://schemas.microsoft.com/office/drawing/2014/main" id="{5CA37492-2478-46AE-B08A-DBD40C5F9053}"/>
                </a:ext>
              </a:extLst>
            </p:cNvPr>
            <p:cNvGrpSpPr/>
            <p:nvPr/>
          </p:nvGrpSpPr>
          <p:grpSpPr>
            <a:xfrm>
              <a:off x="2544563" y="2917629"/>
              <a:ext cx="1143651" cy="940755"/>
              <a:chOff x="2544563" y="2917629"/>
              <a:chExt cx="1143651" cy="940755"/>
            </a:xfrm>
          </p:grpSpPr>
          <p:grpSp>
            <p:nvGrpSpPr>
              <p:cNvPr id="962" name="グループ化 961">
                <a:extLst>
                  <a:ext uri="{FF2B5EF4-FFF2-40B4-BE49-F238E27FC236}">
                    <a16:creationId xmlns:a16="http://schemas.microsoft.com/office/drawing/2014/main" id="{16E02686-544E-4557-84AC-E9D37EEB3A40}"/>
                  </a:ext>
                </a:extLst>
              </p:cNvPr>
              <p:cNvGrpSpPr/>
              <p:nvPr/>
            </p:nvGrpSpPr>
            <p:grpSpPr>
              <a:xfrm>
                <a:off x="3082732" y="3364384"/>
                <a:ext cx="563854" cy="374049"/>
                <a:chOff x="2378862" y="3744035"/>
                <a:chExt cx="841590" cy="558293"/>
              </a:xfrm>
            </p:grpSpPr>
            <p:sp>
              <p:nvSpPr>
                <p:cNvPr id="994" name="フリーフォーム: 図形 993">
                  <a:extLst>
                    <a:ext uri="{FF2B5EF4-FFF2-40B4-BE49-F238E27FC236}">
                      <a16:creationId xmlns:a16="http://schemas.microsoft.com/office/drawing/2014/main" id="{ABAF77F0-9886-4197-A5FD-47BB6F6EDC3D}"/>
                    </a:ext>
                  </a:extLst>
                </p:cNvPr>
                <p:cNvSpPr/>
                <p:nvPr/>
              </p:nvSpPr>
              <p:spPr bwMode="auto">
                <a:xfrm>
                  <a:off x="2644635" y="3744035"/>
                  <a:ext cx="575817" cy="558293"/>
                </a:xfrm>
                <a:custGeom>
                  <a:avLst/>
                  <a:gdLst>
                    <a:gd name="connsiteX0" fmla="*/ 301323 w 575817"/>
                    <a:gd name="connsiteY0" fmla="*/ 0 h 558293"/>
                    <a:gd name="connsiteX1" fmla="*/ 426164 w 575817"/>
                    <a:gd name="connsiteY1" fmla="*/ 0 h 558293"/>
                    <a:gd name="connsiteX2" fmla="*/ 458619 w 575817"/>
                    <a:gd name="connsiteY2" fmla="*/ 129819 h 558293"/>
                    <a:gd name="connsiteX3" fmla="*/ 493826 w 575817"/>
                    <a:gd name="connsiteY3" fmla="*/ 152029 h 558293"/>
                    <a:gd name="connsiteX4" fmla="*/ 568523 w 575817"/>
                    <a:gd name="connsiteY4" fmla="*/ 374782 h 558293"/>
                    <a:gd name="connsiteX5" fmla="*/ 519351 w 575817"/>
                    <a:gd name="connsiteY5" fmla="*/ 558293 h 558293"/>
                    <a:gd name="connsiteX6" fmla="*/ 0 w 575817"/>
                    <a:gd name="connsiteY6" fmla="*/ 558293 h 558293"/>
                    <a:gd name="connsiteX7" fmla="*/ 83962 w 575817"/>
                    <a:gd name="connsiteY7" fmla="*/ 244944 h 558293"/>
                    <a:gd name="connsiteX8" fmla="*/ 229845 w 575817"/>
                    <a:gd name="connsiteY8" fmla="*/ 95860 h 558293"/>
                    <a:gd name="connsiteX9" fmla="*/ 278737 w 575817"/>
                    <a:gd name="connsiteY9" fmla="*/ 90345 h 5582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75817" h="558293">
                      <a:moveTo>
                        <a:pt x="301323" y="0"/>
                      </a:moveTo>
                      <a:lnTo>
                        <a:pt x="426164" y="0"/>
                      </a:lnTo>
                      <a:lnTo>
                        <a:pt x="458619" y="129819"/>
                      </a:lnTo>
                      <a:lnTo>
                        <a:pt x="493826" y="152029"/>
                      </a:lnTo>
                      <a:cubicBezTo>
                        <a:pt x="559157" y="202937"/>
                        <a:pt x="591307" y="289748"/>
                        <a:pt x="568523" y="374782"/>
                      </a:cubicBezTo>
                      <a:lnTo>
                        <a:pt x="519351" y="558293"/>
                      </a:lnTo>
                      <a:lnTo>
                        <a:pt x="0" y="558293"/>
                      </a:lnTo>
                      <a:lnTo>
                        <a:pt x="83962" y="244944"/>
                      </a:lnTo>
                      <a:cubicBezTo>
                        <a:pt x="103898" y="170540"/>
                        <a:pt x="160941" y="115987"/>
                        <a:pt x="229845" y="95860"/>
                      </a:cubicBezTo>
                      <a:lnTo>
                        <a:pt x="278737" y="90345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95" name="フリーフォーム: 図形 994">
                  <a:extLst>
                    <a:ext uri="{FF2B5EF4-FFF2-40B4-BE49-F238E27FC236}">
                      <a16:creationId xmlns:a16="http://schemas.microsoft.com/office/drawing/2014/main" id="{FD8A9C3A-63F0-4C3C-B533-F2E0D9D8C434}"/>
                    </a:ext>
                  </a:extLst>
                </p:cNvPr>
                <p:cNvSpPr/>
                <p:nvPr/>
              </p:nvSpPr>
              <p:spPr bwMode="auto">
                <a:xfrm>
                  <a:off x="2604643" y="4061771"/>
                  <a:ext cx="615241" cy="240557"/>
                </a:xfrm>
                <a:custGeom>
                  <a:avLst/>
                  <a:gdLst>
                    <a:gd name="connsiteX0" fmla="*/ 96656 w 615241"/>
                    <a:gd name="connsiteY0" fmla="*/ 485 h 240557"/>
                    <a:gd name="connsiteX1" fmla="*/ 116920 w 615241"/>
                    <a:gd name="connsiteY1" fmla="*/ 1755 h 240557"/>
                    <a:gd name="connsiteX2" fmla="*/ 577333 w 615241"/>
                    <a:gd name="connsiteY2" fmla="*/ 125122 h 240557"/>
                    <a:gd name="connsiteX3" fmla="*/ 613487 w 615241"/>
                    <a:gd name="connsiteY3" fmla="*/ 187743 h 240557"/>
                    <a:gd name="connsiteX4" fmla="*/ 599336 w 615241"/>
                    <a:gd name="connsiteY4" fmla="*/ 240557 h 240557"/>
                    <a:gd name="connsiteX5" fmla="*/ 0 w 615241"/>
                    <a:gd name="connsiteY5" fmla="*/ 240557 h 240557"/>
                    <a:gd name="connsiteX6" fmla="*/ 54299 w 615241"/>
                    <a:gd name="connsiteY6" fmla="*/ 37909 h 240557"/>
                    <a:gd name="connsiteX7" fmla="*/ 96656 w 615241"/>
                    <a:gd name="connsiteY7" fmla="*/ 485 h 240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15241" h="240557">
                      <a:moveTo>
                        <a:pt x="96656" y="485"/>
                      </a:moveTo>
                      <a:cubicBezTo>
                        <a:pt x="103234" y="-431"/>
                        <a:pt x="110101" y="-73"/>
                        <a:pt x="116920" y="1755"/>
                      </a:cubicBezTo>
                      <a:lnTo>
                        <a:pt x="577333" y="125122"/>
                      </a:lnTo>
                      <a:cubicBezTo>
                        <a:pt x="604608" y="132431"/>
                        <a:pt x="620796" y="160468"/>
                        <a:pt x="613487" y="187743"/>
                      </a:cubicBezTo>
                      <a:lnTo>
                        <a:pt x="599336" y="240557"/>
                      </a:lnTo>
                      <a:lnTo>
                        <a:pt x="0" y="240557"/>
                      </a:lnTo>
                      <a:lnTo>
                        <a:pt x="54299" y="37909"/>
                      </a:lnTo>
                      <a:cubicBezTo>
                        <a:pt x="59780" y="17453"/>
                        <a:pt x="76922" y="3233"/>
                        <a:pt x="96656" y="485"/>
                      </a:cubicBezTo>
                      <a:close/>
                    </a:path>
                  </a:pathLst>
                </a:custGeom>
                <a:solidFill>
                  <a:srgbClr val="FF66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96" name="フリーフォーム: 図形 995">
                  <a:extLst>
                    <a:ext uri="{FF2B5EF4-FFF2-40B4-BE49-F238E27FC236}">
                      <a16:creationId xmlns:a16="http://schemas.microsoft.com/office/drawing/2014/main" id="{57091CE3-7D4B-46C4-B37F-C9D4ECCF8C0B}"/>
                    </a:ext>
                  </a:extLst>
                </p:cNvPr>
                <p:cNvSpPr/>
                <p:nvPr/>
              </p:nvSpPr>
              <p:spPr bwMode="auto">
                <a:xfrm>
                  <a:off x="2378862" y="3873766"/>
                  <a:ext cx="669423" cy="428562"/>
                </a:xfrm>
                <a:custGeom>
                  <a:avLst/>
                  <a:gdLst>
                    <a:gd name="connsiteX0" fmla="*/ 132489 w 669423"/>
                    <a:gd name="connsiteY0" fmla="*/ 0 h 428562"/>
                    <a:gd name="connsiteX1" fmla="*/ 242572 w 669423"/>
                    <a:gd name="connsiteY1" fmla="*/ 39962 h 428562"/>
                    <a:gd name="connsiteX2" fmla="*/ 247695 w 669423"/>
                    <a:gd name="connsiteY2" fmla="*/ 53861 h 428562"/>
                    <a:gd name="connsiteX3" fmla="*/ 276594 w 669423"/>
                    <a:gd name="connsiteY3" fmla="*/ 103914 h 428562"/>
                    <a:gd name="connsiteX4" fmla="*/ 268226 w 669423"/>
                    <a:gd name="connsiteY4" fmla="*/ 135142 h 428562"/>
                    <a:gd name="connsiteX5" fmla="*/ 268226 w 669423"/>
                    <a:gd name="connsiteY5" fmla="*/ 135141 h 428562"/>
                    <a:gd name="connsiteX6" fmla="*/ 252647 w 669423"/>
                    <a:gd name="connsiteY6" fmla="*/ 137192 h 428562"/>
                    <a:gd name="connsiteX7" fmla="*/ 262306 w 669423"/>
                    <a:gd name="connsiteY7" fmla="*/ 153921 h 428562"/>
                    <a:gd name="connsiteX8" fmla="*/ 253939 w 669423"/>
                    <a:gd name="connsiteY8" fmla="*/ 185148 h 428562"/>
                    <a:gd name="connsiteX9" fmla="*/ 253938 w 669423"/>
                    <a:gd name="connsiteY9" fmla="*/ 185147 h 428562"/>
                    <a:gd name="connsiteX10" fmla="*/ 222711 w 669423"/>
                    <a:gd name="connsiteY10" fmla="*/ 176780 h 428562"/>
                    <a:gd name="connsiteX11" fmla="*/ 190731 w 669423"/>
                    <a:gd name="connsiteY11" fmla="*/ 121388 h 428562"/>
                    <a:gd name="connsiteX12" fmla="*/ 185530 w 669423"/>
                    <a:gd name="connsiteY12" fmla="*/ 123308 h 428562"/>
                    <a:gd name="connsiteX13" fmla="*/ 271657 w 669423"/>
                    <a:gd name="connsiteY13" fmla="*/ 346530 h 428562"/>
                    <a:gd name="connsiteX14" fmla="*/ 529478 w 669423"/>
                    <a:gd name="connsiteY14" fmla="*/ 88712 h 428562"/>
                    <a:gd name="connsiteX15" fmla="*/ 669423 w 669423"/>
                    <a:gd name="connsiteY15" fmla="*/ 228658 h 428562"/>
                    <a:gd name="connsiteX16" fmla="*/ 469522 w 669423"/>
                    <a:gd name="connsiteY16" fmla="*/ 428561 h 428562"/>
                    <a:gd name="connsiteX17" fmla="*/ 123294 w 669423"/>
                    <a:gd name="connsiteY17" fmla="*/ 428562 h 428562"/>
                    <a:gd name="connsiteX18" fmla="*/ 5652 w 669423"/>
                    <a:gd name="connsiteY18" fmla="*/ 123657 h 428562"/>
                    <a:gd name="connsiteX19" fmla="*/ 53768 w 669423"/>
                    <a:gd name="connsiteY19" fmla="*/ 15086 h 428562"/>
                    <a:gd name="connsiteX20" fmla="*/ 63595 w 669423"/>
                    <a:gd name="connsiteY20" fmla="*/ 13409 h 428562"/>
                    <a:gd name="connsiteX21" fmla="*/ 85985 w 669423"/>
                    <a:gd name="connsiteY21" fmla="*/ 5142 h 428562"/>
                    <a:gd name="connsiteX22" fmla="*/ 132489 w 669423"/>
                    <a:gd name="connsiteY22" fmla="*/ 0 h 428562"/>
                    <a:gd name="connsiteX0" fmla="*/ 132489 w 669423"/>
                    <a:gd name="connsiteY0" fmla="*/ 0 h 428562"/>
                    <a:gd name="connsiteX1" fmla="*/ 242572 w 669423"/>
                    <a:gd name="connsiteY1" fmla="*/ 39962 h 428562"/>
                    <a:gd name="connsiteX2" fmla="*/ 247695 w 669423"/>
                    <a:gd name="connsiteY2" fmla="*/ 53861 h 428562"/>
                    <a:gd name="connsiteX3" fmla="*/ 276594 w 669423"/>
                    <a:gd name="connsiteY3" fmla="*/ 103914 h 428562"/>
                    <a:gd name="connsiteX4" fmla="*/ 268226 w 669423"/>
                    <a:gd name="connsiteY4" fmla="*/ 135142 h 428562"/>
                    <a:gd name="connsiteX5" fmla="*/ 268226 w 669423"/>
                    <a:gd name="connsiteY5" fmla="*/ 135141 h 428562"/>
                    <a:gd name="connsiteX6" fmla="*/ 252647 w 669423"/>
                    <a:gd name="connsiteY6" fmla="*/ 137192 h 428562"/>
                    <a:gd name="connsiteX7" fmla="*/ 262306 w 669423"/>
                    <a:gd name="connsiteY7" fmla="*/ 153921 h 428562"/>
                    <a:gd name="connsiteX8" fmla="*/ 253939 w 669423"/>
                    <a:gd name="connsiteY8" fmla="*/ 185148 h 428562"/>
                    <a:gd name="connsiteX9" fmla="*/ 253938 w 669423"/>
                    <a:gd name="connsiteY9" fmla="*/ 185147 h 428562"/>
                    <a:gd name="connsiteX10" fmla="*/ 222711 w 669423"/>
                    <a:gd name="connsiteY10" fmla="*/ 176780 h 428562"/>
                    <a:gd name="connsiteX11" fmla="*/ 190731 w 669423"/>
                    <a:gd name="connsiteY11" fmla="*/ 121388 h 428562"/>
                    <a:gd name="connsiteX12" fmla="*/ 185530 w 669423"/>
                    <a:gd name="connsiteY12" fmla="*/ 123308 h 428562"/>
                    <a:gd name="connsiteX13" fmla="*/ 271657 w 669423"/>
                    <a:gd name="connsiteY13" fmla="*/ 346530 h 428562"/>
                    <a:gd name="connsiteX14" fmla="*/ 529478 w 669423"/>
                    <a:gd name="connsiteY14" fmla="*/ 88712 h 428562"/>
                    <a:gd name="connsiteX15" fmla="*/ 592938 w 669423"/>
                    <a:gd name="connsiteY15" fmla="*/ 157690 h 428562"/>
                    <a:gd name="connsiteX16" fmla="*/ 669423 w 669423"/>
                    <a:gd name="connsiteY16" fmla="*/ 228658 h 428562"/>
                    <a:gd name="connsiteX17" fmla="*/ 469522 w 669423"/>
                    <a:gd name="connsiteY17" fmla="*/ 428561 h 428562"/>
                    <a:gd name="connsiteX18" fmla="*/ 123294 w 669423"/>
                    <a:gd name="connsiteY18" fmla="*/ 428562 h 428562"/>
                    <a:gd name="connsiteX19" fmla="*/ 5652 w 669423"/>
                    <a:gd name="connsiteY19" fmla="*/ 123657 h 428562"/>
                    <a:gd name="connsiteX20" fmla="*/ 53768 w 669423"/>
                    <a:gd name="connsiteY20" fmla="*/ 15086 h 428562"/>
                    <a:gd name="connsiteX21" fmla="*/ 63595 w 669423"/>
                    <a:gd name="connsiteY21" fmla="*/ 13409 h 428562"/>
                    <a:gd name="connsiteX22" fmla="*/ 85985 w 669423"/>
                    <a:gd name="connsiteY22" fmla="*/ 5142 h 428562"/>
                    <a:gd name="connsiteX23" fmla="*/ 132489 w 669423"/>
                    <a:gd name="connsiteY23" fmla="*/ 0 h 428562"/>
                    <a:gd name="connsiteX0" fmla="*/ 592938 w 684378"/>
                    <a:gd name="connsiteY0" fmla="*/ 157690 h 428562"/>
                    <a:gd name="connsiteX1" fmla="*/ 669423 w 684378"/>
                    <a:gd name="connsiteY1" fmla="*/ 228658 h 428562"/>
                    <a:gd name="connsiteX2" fmla="*/ 469522 w 684378"/>
                    <a:gd name="connsiteY2" fmla="*/ 428561 h 428562"/>
                    <a:gd name="connsiteX3" fmla="*/ 123294 w 684378"/>
                    <a:gd name="connsiteY3" fmla="*/ 428562 h 428562"/>
                    <a:gd name="connsiteX4" fmla="*/ 5652 w 684378"/>
                    <a:gd name="connsiteY4" fmla="*/ 123657 h 428562"/>
                    <a:gd name="connsiteX5" fmla="*/ 53768 w 684378"/>
                    <a:gd name="connsiteY5" fmla="*/ 15086 h 428562"/>
                    <a:gd name="connsiteX6" fmla="*/ 63595 w 684378"/>
                    <a:gd name="connsiteY6" fmla="*/ 13409 h 428562"/>
                    <a:gd name="connsiteX7" fmla="*/ 85985 w 684378"/>
                    <a:gd name="connsiteY7" fmla="*/ 5142 h 428562"/>
                    <a:gd name="connsiteX8" fmla="*/ 132489 w 684378"/>
                    <a:gd name="connsiteY8" fmla="*/ 0 h 428562"/>
                    <a:gd name="connsiteX9" fmla="*/ 242572 w 684378"/>
                    <a:gd name="connsiteY9" fmla="*/ 39962 h 428562"/>
                    <a:gd name="connsiteX10" fmla="*/ 247695 w 684378"/>
                    <a:gd name="connsiteY10" fmla="*/ 53861 h 428562"/>
                    <a:gd name="connsiteX11" fmla="*/ 276594 w 684378"/>
                    <a:gd name="connsiteY11" fmla="*/ 103914 h 428562"/>
                    <a:gd name="connsiteX12" fmla="*/ 268226 w 684378"/>
                    <a:gd name="connsiteY12" fmla="*/ 135142 h 428562"/>
                    <a:gd name="connsiteX13" fmla="*/ 268226 w 684378"/>
                    <a:gd name="connsiteY13" fmla="*/ 135141 h 428562"/>
                    <a:gd name="connsiteX14" fmla="*/ 252647 w 684378"/>
                    <a:gd name="connsiteY14" fmla="*/ 137192 h 428562"/>
                    <a:gd name="connsiteX15" fmla="*/ 262306 w 684378"/>
                    <a:gd name="connsiteY15" fmla="*/ 153921 h 428562"/>
                    <a:gd name="connsiteX16" fmla="*/ 253939 w 684378"/>
                    <a:gd name="connsiteY16" fmla="*/ 185148 h 428562"/>
                    <a:gd name="connsiteX17" fmla="*/ 253938 w 684378"/>
                    <a:gd name="connsiteY17" fmla="*/ 185147 h 428562"/>
                    <a:gd name="connsiteX18" fmla="*/ 222711 w 684378"/>
                    <a:gd name="connsiteY18" fmla="*/ 176780 h 428562"/>
                    <a:gd name="connsiteX19" fmla="*/ 190731 w 684378"/>
                    <a:gd name="connsiteY19" fmla="*/ 121388 h 428562"/>
                    <a:gd name="connsiteX20" fmla="*/ 185530 w 684378"/>
                    <a:gd name="connsiteY20" fmla="*/ 123308 h 428562"/>
                    <a:gd name="connsiteX21" fmla="*/ 271657 w 684378"/>
                    <a:gd name="connsiteY21" fmla="*/ 346530 h 428562"/>
                    <a:gd name="connsiteX22" fmla="*/ 529478 w 684378"/>
                    <a:gd name="connsiteY22" fmla="*/ 88712 h 428562"/>
                    <a:gd name="connsiteX23" fmla="*/ 684378 w 684378"/>
                    <a:gd name="connsiteY23" fmla="*/ 249130 h 428562"/>
                    <a:gd name="connsiteX0" fmla="*/ 669423 w 684378"/>
                    <a:gd name="connsiteY0" fmla="*/ 228658 h 428562"/>
                    <a:gd name="connsiteX1" fmla="*/ 469522 w 684378"/>
                    <a:gd name="connsiteY1" fmla="*/ 428561 h 428562"/>
                    <a:gd name="connsiteX2" fmla="*/ 123294 w 684378"/>
                    <a:gd name="connsiteY2" fmla="*/ 428562 h 428562"/>
                    <a:gd name="connsiteX3" fmla="*/ 5652 w 684378"/>
                    <a:gd name="connsiteY3" fmla="*/ 123657 h 428562"/>
                    <a:gd name="connsiteX4" fmla="*/ 53768 w 684378"/>
                    <a:gd name="connsiteY4" fmla="*/ 15086 h 428562"/>
                    <a:gd name="connsiteX5" fmla="*/ 63595 w 684378"/>
                    <a:gd name="connsiteY5" fmla="*/ 13409 h 428562"/>
                    <a:gd name="connsiteX6" fmla="*/ 85985 w 684378"/>
                    <a:gd name="connsiteY6" fmla="*/ 5142 h 428562"/>
                    <a:gd name="connsiteX7" fmla="*/ 132489 w 684378"/>
                    <a:gd name="connsiteY7" fmla="*/ 0 h 428562"/>
                    <a:gd name="connsiteX8" fmla="*/ 242572 w 684378"/>
                    <a:gd name="connsiteY8" fmla="*/ 39962 h 428562"/>
                    <a:gd name="connsiteX9" fmla="*/ 247695 w 684378"/>
                    <a:gd name="connsiteY9" fmla="*/ 53861 h 428562"/>
                    <a:gd name="connsiteX10" fmla="*/ 276594 w 684378"/>
                    <a:gd name="connsiteY10" fmla="*/ 103914 h 428562"/>
                    <a:gd name="connsiteX11" fmla="*/ 268226 w 684378"/>
                    <a:gd name="connsiteY11" fmla="*/ 135142 h 428562"/>
                    <a:gd name="connsiteX12" fmla="*/ 268226 w 684378"/>
                    <a:gd name="connsiteY12" fmla="*/ 135141 h 428562"/>
                    <a:gd name="connsiteX13" fmla="*/ 252647 w 684378"/>
                    <a:gd name="connsiteY13" fmla="*/ 137192 h 428562"/>
                    <a:gd name="connsiteX14" fmla="*/ 262306 w 684378"/>
                    <a:gd name="connsiteY14" fmla="*/ 153921 h 428562"/>
                    <a:gd name="connsiteX15" fmla="*/ 253939 w 684378"/>
                    <a:gd name="connsiteY15" fmla="*/ 185148 h 428562"/>
                    <a:gd name="connsiteX16" fmla="*/ 253938 w 684378"/>
                    <a:gd name="connsiteY16" fmla="*/ 185147 h 428562"/>
                    <a:gd name="connsiteX17" fmla="*/ 222711 w 684378"/>
                    <a:gd name="connsiteY17" fmla="*/ 176780 h 428562"/>
                    <a:gd name="connsiteX18" fmla="*/ 190731 w 684378"/>
                    <a:gd name="connsiteY18" fmla="*/ 121388 h 428562"/>
                    <a:gd name="connsiteX19" fmla="*/ 185530 w 684378"/>
                    <a:gd name="connsiteY19" fmla="*/ 123308 h 428562"/>
                    <a:gd name="connsiteX20" fmla="*/ 271657 w 684378"/>
                    <a:gd name="connsiteY20" fmla="*/ 346530 h 428562"/>
                    <a:gd name="connsiteX21" fmla="*/ 529478 w 684378"/>
                    <a:gd name="connsiteY21" fmla="*/ 88712 h 428562"/>
                    <a:gd name="connsiteX22" fmla="*/ 684378 w 684378"/>
                    <a:gd name="connsiteY22" fmla="*/ 249130 h 428562"/>
                    <a:gd name="connsiteX0" fmla="*/ 669423 w 669423"/>
                    <a:gd name="connsiteY0" fmla="*/ 228658 h 428562"/>
                    <a:gd name="connsiteX1" fmla="*/ 469522 w 669423"/>
                    <a:gd name="connsiteY1" fmla="*/ 428561 h 428562"/>
                    <a:gd name="connsiteX2" fmla="*/ 123294 w 669423"/>
                    <a:gd name="connsiteY2" fmla="*/ 428562 h 428562"/>
                    <a:gd name="connsiteX3" fmla="*/ 5652 w 669423"/>
                    <a:gd name="connsiteY3" fmla="*/ 123657 h 428562"/>
                    <a:gd name="connsiteX4" fmla="*/ 53768 w 669423"/>
                    <a:gd name="connsiteY4" fmla="*/ 15086 h 428562"/>
                    <a:gd name="connsiteX5" fmla="*/ 63595 w 669423"/>
                    <a:gd name="connsiteY5" fmla="*/ 13409 h 428562"/>
                    <a:gd name="connsiteX6" fmla="*/ 85985 w 669423"/>
                    <a:gd name="connsiteY6" fmla="*/ 5142 h 428562"/>
                    <a:gd name="connsiteX7" fmla="*/ 132489 w 669423"/>
                    <a:gd name="connsiteY7" fmla="*/ 0 h 428562"/>
                    <a:gd name="connsiteX8" fmla="*/ 242572 w 669423"/>
                    <a:gd name="connsiteY8" fmla="*/ 39962 h 428562"/>
                    <a:gd name="connsiteX9" fmla="*/ 247695 w 669423"/>
                    <a:gd name="connsiteY9" fmla="*/ 53861 h 428562"/>
                    <a:gd name="connsiteX10" fmla="*/ 276594 w 669423"/>
                    <a:gd name="connsiteY10" fmla="*/ 103914 h 428562"/>
                    <a:gd name="connsiteX11" fmla="*/ 268226 w 669423"/>
                    <a:gd name="connsiteY11" fmla="*/ 135142 h 428562"/>
                    <a:gd name="connsiteX12" fmla="*/ 268226 w 669423"/>
                    <a:gd name="connsiteY12" fmla="*/ 135141 h 428562"/>
                    <a:gd name="connsiteX13" fmla="*/ 252647 w 669423"/>
                    <a:gd name="connsiteY13" fmla="*/ 137192 h 428562"/>
                    <a:gd name="connsiteX14" fmla="*/ 262306 w 669423"/>
                    <a:gd name="connsiteY14" fmla="*/ 153921 h 428562"/>
                    <a:gd name="connsiteX15" fmla="*/ 253939 w 669423"/>
                    <a:gd name="connsiteY15" fmla="*/ 185148 h 428562"/>
                    <a:gd name="connsiteX16" fmla="*/ 253938 w 669423"/>
                    <a:gd name="connsiteY16" fmla="*/ 185147 h 428562"/>
                    <a:gd name="connsiteX17" fmla="*/ 222711 w 669423"/>
                    <a:gd name="connsiteY17" fmla="*/ 176780 h 428562"/>
                    <a:gd name="connsiteX18" fmla="*/ 190731 w 669423"/>
                    <a:gd name="connsiteY18" fmla="*/ 121388 h 428562"/>
                    <a:gd name="connsiteX19" fmla="*/ 185530 w 669423"/>
                    <a:gd name="connsiteY19" fmla="*/ 123308 h 428562"/>
                    <a:gd name="connsiteX20" fmla="*/ 271657 w 669423"/>
                    <a:gd name="connsiteY20" fmla="*/ 346530 h 428562"/>
                    <a:gd name="connsiteX21" fmla="*/ 529478 w 669423"/>
                    <a:gd name="connsiteY21" fmla="*/ 88712 h 428562"/>
                    <a:gd name="connsiteX0" fmla="*/ 669423 w 669423"/>
                    <a:gd name="connsiteY0" fmla="*/ 228658 h 428562"/>
                    <a:gd name="connsiteX1" fmla="*/ 469522 w 669423"/>
                    <a:gd name="connsiteY1" fmla="*/ 428561 h 428562"/>
                    <a:gd name="connsiteX2" fmla="*/ 123294 w 669423"/>
                    <a:gd name="connsiteY2" fmla="*/ 428562 h 428562"/>
                    <a:gd name="connsiteX3" fmla="*/ 5652 w 669423"/>
                    <a:gd name="connsiteY3" fmla="*/ 123657 h 428562"/>
                    <a:gd name="connsiteX4" fmla="*/ 53768 w 669423"/>
                    <a:gd name="connsiteY4" fmla="*/ 15086 h 428562"/>
                    <a:gd name="connsiteX5" fmla="*/ 63595 w 669423"/>
                    <a:gd name="connsiteY5" fmla="*/ 13409 h 428562"/>
                    <a:gd name="connsiteX6" fmla="*/ 85985 w 669423"/>
                    <a:gd name="connsiteY6" fmla="*/ 5142 h 428562"/>
                    <a:gd name="connsiteX7" fmla="*/ 132489 w 669423"/>
                    <a:gd name="connsiteY7" fmla="*/ 0 h 428562"/>
                    <a:gd name="connsiteX8" fmla="*/ 242572 w 669423"/>
                    <a:gd name="connsiteY8" fmla="*/ 39962 h 428562"/>
                    <a:gd name="connsiteX9" fmla="*/ 247695 w 669423"/>
                    <a:gd name="connsiteY9" fmla="*/ 53861 h 428562"/>
                    <a:gd name="connsiteX10" fmla="*/ 276594 w 669423"/>
                    <a:gd name="connsiteY10" fmla="*/ 103914 h 428562"/>
                    <a:gd name="connsiteX11" fmla="*/ 268226 w 669423"/>
                    <a:gd name="connsiteY11" fmla="*/ 135142 h 428562"/>
                    <a:gd name="connsiteX12" fmla="*/ 268226 w 669423"/>
                    <a:gd name="connsiteY12" fmla="*/ 135141 h 428562"/>
                    <a:gd name="connsiteX13" fmla="*/ 252647 w 669423"/>
                    <a:gd name="connsiteY13" fmla="*/ 137192 h 428562"/>
                    <a:gd name="connsiteX14" fmla="*/ 262306 w 669423"/>
                    <a:gd name="connsiteY14" fmla="*/ 153921 h 428562"/>
                    <a:gd name="connsiteX15" fmla="*/ 253939 w 669423"/>
                    <a:gd name="connsiteY15" fmla="*/ 185148 h 428562"/>
                    <a:gd name="connsiteX16" fmla="*/ 253938 w 669423"/>
                    <a:gd name="connsiteY16" fmla="*/ 185147 h 428562"/>
                    <a:gd name="connsiteX17" fmla="*/ 222711 w 669423"/>
                    <a:gd name="connsiteY17" fmla="*/ 176780 h 428562"/>
                    <a:gd name="connsiteX18" fmla="*/ 190731 w 669423"/>
                    <a:gd name="connsiteY18" fmla="*/ 121388 h 428562"/>
                    <a:gd name="connsiteX19" fmla="*/ 149811 w 669423"/>
                    <a:gd name="connsiteY19" fmla="*/ 130451 h 428562"/>
                    <a:gd name="connsiteX20" fmla="*/ 271657 w 669423"/>
                    <a:gd name="connsiteY20" fmla="*/ 346530 h 428562"/>
                    <a:gd name="connsiteX21" fmla="*/ 529478 w 669423"/>
                    <a:gd name="connsiteY21" fmla="*/ 88712 h 4285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669423" h="428562">
                      <a:moveTo>
                        <a:pt x="669423" y="228658"/>
                      </a:moveTo>
                      <a:lnTo>
                        <a:pt x="469522" y="428561"/>
                      </a:lnTo>
                      <a:lnTo>
                        <a:pt x="123294" y="428562"/>
                      </a:lnTo>
                      <a:lnTo>
                        <a:pt x="5652" y="123657"/>
                      </a:lnTo>
                      <a:cubicBezTo>
                        <a:pt x="-11043" y="80390"/>
                        <a:pt x="10500" y="31780"/>
                        <a:pt x="53768" y="15086"/>
                      </a:cubicBezTo>
                      <a:lnTo>
                        <a:pt x="63595" y="13409"/>
                      </a:lnTo>
                      <a:lnTo>
                        <a:pt x="85985" y="5142"/>
                      </a:lnTo>
                      <a:cubicBezTo>
                        <a:pt x="100278" y="1831"/>
                        <a:pt x="115993" y="0"/>
                        <a:pt x="132489" y="0"/>
                      </a:cubicBezTo>
                      <a:cubicBezTo>
                        <a:pt x="181977" y="0"/>
                        <a:pt x="224436" y="16478"/>
                        <a:pt x="242572" y="39962"/>
                      </a:cubicBezTo>
                      <a:lnTo>
                        <a:pt x="247695" y="53861"/>
                      </a:lnTo>
                      <a:lnTo>
                        <a:pt x="276594" y="103914"/>
                      </a:lnTo>
                      <a:cubicBezTo>
                        <a:pt x="282906" y="114848"/>
                        <a:pt x="279160" y="128829"/>
                        <a:pt x="268226" y="135142"/>
                      </a:cubicBezTo>
                      <a:lnTo>
                        <a:pt x="268226" y="135141"/>
                      </a:lnTo>
                      <a:lnTo>
                        <a:pt x="252647" y="137192"/>
                      </a:lnTo>
                      <a:lnTo>
                        <a:pt x="262306" y="153921"/>
                      </a:lnTo>
                      <a:cubicBezTo>
                        <a:pt x="268618" y="164854"/>
                        <a:pt x="264872" y="178836"/>
                        <a:pt x="253939" y="185148"/>
                      </a:cubicBezTo>
                      <a:lnTo>
                        <a:pt x="253938" y="185147"/>
                      </a:lnTo>
                      <a:cubicBezTo>
                        <a:pt x="243005" y="191459"/>
                        <a:pt x="229023" y="187713"/>
                        <a:pt x="222711" y="176780"/>
                      </a:cubicBezTo>
                      <a:lnTo>
                        <a:pt x="190731" y="121388"/>
                      </a:lnTo>
                      <a:lnTo>
                        <a:pt x="149811" y="130451"/>
                      </a:lnTo>
                      <a:lnTo>
                        <a:pt x="271657" y="346530"/>
                      </a:lnTo>
                      <a:lnTo>
                        <a:pt x="529478" y="88712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963" name="グループ化 962">
                <a:extLst>
                  <a:ext uri="{FF2B5EF4-FFF2-40B4-BE49-F238E27FC236}">
                    <a16:creationId xmlns:a16="http://schemas.microsoft.com/office/drawing/2014/main" id="{6D7C73D3-F536-4AF8-89FE-1EACE8A13BBE}"/>
                  </a:ext>
                </a:extLst>
              </p:cNvPr>
              <p:cNvGrpSpPr/>
              <p:nvPr/>
            </p:nvGrpSpPr>
            <p:grpSpPr>
              <a:xfrm rot="21207834">
                <a:off x="3225763" y="2917629"/>
                <a:ext cx="462451" cy="490105"/>
                <a:chOff x="2121114" y="3502724"/>
                <a:chExt cx="822846" cy="872051"/>
              </a:xfrm>
            </p:grpSpPr>
            <p:sp>
              <p:nvSpPr>
                <p:cNvPr id="987" name="フローチャート: 論理積ゲート 213">
                  <a:extLst>
                    <a:ext uri="{FF2B5EF4-FFF2-40B4-BE49-F238E27FC236}">
                      <a16:creationId xmlns:a16="http://schemas.microsoft.com/office/drawing/2014/main" id="{49795743-2AA0-44EB-8924-311CF6DEBEFF}"/>
                    </a:ext>
                  </a:extLst>
                </p:cNvPr>
                <p:cNvSpPr/>
                <p:nvPr/>
              </p:nvSpPr>
              <p:spPr>
                <a:xfrm rot="16200000">
                  <a:off x="2121114" y="3510880"/>
                  <a:ext cx="770693" cy="770693"/>
                </a:xfrm>
                <a:prstGeom prst="flowChartDelay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88" name="フリーフォーム: 図形 987">
                  <a:extLst>
                    <a:ext uri="{FF2B5EF4-FFF2-40B4-BE49-F238E27FC236}">
                      <a16:creationId xmlns:a16="http://schemas.microsoft.com/office/drawing/2014/main" id="{C8512D4A-3050-4CBB-90E9-BC62D7CC4512}"/>
                    </a:ext>
                  </a:extLst>
                </p:cNvPr>
                <p:cNvSpPr/>
                <p:nvPr/>
              </p:nvSpPr>
              <p:spPr>
                <a:xfrm>
                  <a:off x="2139450" y="3601581"/>
                  <a:ext cx="704423" cy="773194"/>
                </a:xfrm>
                <a:custGeom>
                  <a:avLst/>
                  <a:gdLst>
                    <a:gd name="connsiteX0" fmla="*/ 367044 w 704423"/>
                    <a:gd name="connsiteY0" fmla="*/ 0 h 773194"/>
                    <a:gd name="connsiteX1" fmla="*/ 704423 w 704423"/>
                    <a:gd name="connsiteY1" fmla="*/ 386597 h 773194"/>
                    <a:gd name="connsiteX2" fmla="*/ 367044 w 704423"/>
                    <a:gd name="connsiteY2" fmla="*/ 773194 h 773194"/>
                    <a:gd name="connsiteX3" fmla="*/ 206229 w 704423"/>
                    <a:gd name="connsiteY3" fmla="*/ 726534 h 773194"/>
                    <a:gd name="connsiteX4" fmla="*/ 153179 w 704423"/>
                    <a:gd name="connsiteY4" fmla="*/ 683334 h 773194"/>
                    <a:gd name="connsiteX5" fmla="*/ 166529 w 704423"/>
                    <a:gd name="connsiteY5" fmla="*/ 615402 h 773194"/>
                    <a:gd name="connsiteX6" fmla="*/ 105073 w 704423"/>
                    <a:gd name="connsiteY6" fmla="*/ 626286 h 773194"/>
                    <a:gd name="connsiteX7" fmla="*/ 87284 w 704423"/>
                    <a:gd name="connsiteY7" fmla="*/ 602747 h 773194"/>
                    <a:gd name="connsiteX8" fmla="*/ 67610 w 704423"/>
                    <a:gd name="connsiteY8" fmla="*/ 561213 h 773194"/>
                    <a:gd name="connsiteX9" fmla="*/ 42946 w 704423"/>
                    <a:gd name="connsiteY9" fmla="*/ 563273 h 773194"/>
                    <a:gd name="connsiteX10" fmla="*/ 117 w 704423"/>
                    <a:gd name="connsiteY10" fmla="*/ 546969 h 773194"/>
                    <a:gd name="connsiteX11" fmla="*/ 19484 w 704423"/>
                    <a:gd name="connsiteY11" fmla="*/ 490926 h 773194"/>
                    <a:gd name="connsiteX12" fmla="*/ 36326 w 704423"/>
                    <a:gd name="connsiteY12" fmla="*/ 462310 h 773194"/>
                    <a:gd name="connsiteX13" fmla="*/ 29665 w 704423"/>
                    <a:gd name="connsiteY13" fmla="*/ 386597 h 773194"/>
                    <a:gd name="connsiteX14" fmla="*/ 367044 w 704423"/>
                    <a:gd name="connsiteY14" fmla="*/ 0 h 7731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04423" h="773194">
                      <a:moveTo>
                        <a:pt x="367044" y="0"/>
                      </a:moveTo>
                      <a:cubicBezTo>
                        <a:pt x="553373" y="0"/>
                        <a:pt x="704423" y="173085"/>
                        <a:pt x="704423" y="386597"/>
                      </a:cubicBezTo>
                      <a:cubicBezTo>
                        <a:pt x="704423" y="600109"/>
                        <a:pt x="553373" y="773194"/>
                        <a:pt x="367044" y="773194"/>
                      </a:cubicBezTo>
                      <a:cubicBezTo>
                        <a:pt x="308816" y="773194"/>
                        <a:pt x="254034" y="756292"/>
                        <a:pt x="206229" y="726534"/>
                      </a:cubicBezTo>
                      <a:lnTo>
                        <a:pt x="153179" y="683334"/>
                      </a:lnTo>
                      <a:lnTo>
                        <a:pt x="166529" y="615402"/>
                      </a:lnTo>
                      <a:lnTo>
                        <a:pt x="105073" y="626286"/>
                      </a:lnTo>
                      <a:lnTo>
                        <a:pt x="87284" y="602747"/>
                      </a:lnTo>
                      <a:lnTo>
                        <a:pt x="67610" y="561213"/>
                      </a:lnTo>
                      <a:lnTo>
                        <a:pt x="42946" y="563273"/>
                      </a:lnTo>
                      <a:cubicBezTo>
                        <a:pt x="20202" y="563273"/>
                        <a:pt x="-1803" y="565990"/>
                        <a:pt x="117" y="546969"/>
                      </a:cubicBezTo>
                      <a:cubicBezTo>
                        <a:pt x="1078" y="537459"/>
                        <a:pt x="8979" y="513004"/>
                        <a:pt x="19484" y="490926"/>
                      </a:cubicBezTo>
                      <a:lnTo>
                        <a:pt x="36326" y="462310"/>
                      </a:lnTo>
                      <a:lnTo>
                        <a:pt x="29665" y="386597"/>
                      </a:lnTo>
                      <a:cubicBezTo>
                        <a:pt x="29665" y="173085"/>
                        <a:pt x="180715" y="0"/>
                        <a:pt x="367044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89" name="フリーフォーム: 図形 988">
                  <a:extLst>
                    <a:ext uri="{FF2B5EF4-FFF2-40B4-BE49-F238E27FC236}">
                      <a16:creationId xmlns:a16="http://schemas.microsoft.com/office/drawing/2014/main" id="{7E7DDA3C-1E7F-4452-A81E-15C5232DA84A}"/>
                    </a:ext>
                  </a:extLst>
                </p:cNvPr>
                <p:cNvSpPr/>
                <p:nvPr/>
              </p:nvSpPr>
              <p:spPr>
                <a:xfrm rot="16200000">
                  <a:off x="2175931" y="3578444"/>
                  <a:ext cx="842722" cy="693336"/>
                </a:xfrm>
                <a:custGeom>
                  <a:avLst/>
                  <a:gdLst>
                    <a:gd name="connsiteX0" fmla="*/ 842722 w 842722"/>
                    <a:gd name="connsiteY0" fmla="*/ 271975 h 693336"/>
                    <a:gd name="connsiteX1" fmla="*/ 421361 w 842722"/>
                    <a:gd name="connsiteY1" fmla="*/ 693336 h 693336"/>
                    <a:gd name="connsiteX2" fmla="*/ 0 w 842722"/>
                    <a:gd name="connsiteY2" fmla="*/ 693336 h 693336"/>
                    <a:gd name="connsiteX3" fmla="*/ 0 w 842722"/>
                    <a:gd name="connsiteY3" fmla="*/ 440923 h 693336"/>
                    <a:gd name="connsiteX4" fmla="*/ 321348 w 842722"/>
                    <a:gd name="connsiteY4" fmla="*/ 440923 h 693336"/>
                    <a:gd name="connsiteX5" fmla="*/ 742709 w 842722"/>
                    <a:gd name="connsiteY5" fmla="*/ 19562 h 693336"/>
                    <a:gd name="connsiteX6" fmla="*/ 740737 w 842722"/>
                    <a:gd name="connsiteY6" fmla="*/ 0 h 693336"/>
                    <a:gd name="connsiteX7" fmla="*/ 770760 w 842722"/>
                    <a:gd name="connsiteY7" fmla="*/ 36388 h 693336"/>
                    <a:gd name="connsiteX8" fmla="*/ 842722 w 842722"/>
                    <a:gd name="connsiteY8" fmla="*/ 271975 h 6933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42722" h="693336">
                      <a:moveTo>
                        <a:pt x="842722" y="271975"/>
                      </a:moveTo>
                      <a:cubicBezTo>
                        <a:pt x="842722" y="504686"/>
                        <a:pt x="654072" y="693336"/>
                        <a:pt x="421361" y="693336"/>
                      </a:cubicBezTo>
                      <a:lnTo>
                        <a:pt x="0" y="693336"/>
                      </a:lnTo>
                      <a:lnTo>
                        <a:pt x="0" y="440923"/>
                      </a:lnTo>
                      <a:lnTo>
                        <a:pt x="321348" y="440923"/>
                      </a:lnTo>
                      <a:cubicBezTo>
                        <a:pt x="554059" y="440923"/>
                        <a:pt x="742709" y="252273"/>
                        <a:pt x="742709" y="19562"/>
                      </a:cubicBezTo>
                      <a:lnTo>
                        <a:pt x="740737" y="0"/>
                      </a:lnTo>
                      <a:lnTo>
                        <a:pt x="770760" y="36388"/>
                      </a:lnTo>
                      <a:cubicBezTo>
                        <a:pt x="816193" y="103638"/>
                        <a:pt x="842722" y="184709"/>
                        <a:pt x="842722" y="271975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90" name="月 989">
                  <a:extLst>
                    <a:ext uri="{FF2B5EF4-FFF2-40B4-BE49-F238E27FC236}">
                      <a16:creationId xmlns:a16="http://schemas.microsoft.com/office/drawing/2014/main" id="{0E3F2DA3-3980-4A24-8D98-E2BF44295606}"/>
                    </a:ext>
                  </a:extLst>
                </p:cNvPr>
                <p:cNvSpPr/>
                <p:nvPr/>
              </p:nvSpPr>
              <p:spPr>
                <a:xfrm rot="16200000" flipH="1">
                  <a:off x="2306196" y="3762646"/>
                  <a:ext cx="45719" cy="201622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91" name="月 990">
                  <a:extLst>
                    <a:ext uri="{FF2B5EF4-FFF2-40B4-BE49-F238E27FC236}">
                      <a16:creationId xmlns:a16="http://schemas.microsoft.com/office/drawing/2014/main" id="{91C8061B-3820-4641-B64A-7E82F42A48D1}"/>
                    </a:ext>
                  </a:extLst>
                </p:cNvPr>
                <p:cNvSpPr/>
                <p:nvPr/>
              </p:nvSpPr>
              <p:spPr>
                <a:xfrm rot="5400000" flipH="1">
                  <a:off x="2280522" y="3912147"/>
                  <a:ext cx="45719" cy="150271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92" name="月 991">
                  <a:extLst>
                    <a:ext uri="{FF2B5EF4-FFF2-40B4-BE49-F238E27FC236}">
                      <a16:creationId xmlns:a16="http://schemas.microsoft.com/office/drawing/2014/main" id="{AED5F225-B1F1-47B7-86AE-07244A465AF7}"/>
                    </a:ext>
                  </a:extLst>
                </p:cNvPr>
                <p:cNvSpPr/>
                <p:nvPr/>
              </p:nvSpPr>
              <p:spPr bwMode="auto">
                <a:xfrm rot="8100000">
                  <a:off x="2451715" y="3502724"/>
                  <a:ext cx="288834" cy="577668"/>
                </a:xfrm>
                <a:prstGeom prst="moon">
                  <a:avLst>
                    <a:gd name="adj" fmla="val 60493"/>
                  </a:avLst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93" name="フリーフォーム: 図形 992">
                  <a:extLst>
                    <a:ext uri="{FF2B5EF4-FFF2-40B4-BE49-F238E27FC236}">
                      <a16:creationId xmlns:a16="http://schemas.microsoft.com/office/drawing/2014/main" id="{1EAF9E7F-0C95-4D56-815A-DD440718B654}"/>
                    </a:ext>
                  </a:extLst>
                </p:cNvPr>
                <p:cNvSpPr/>
                <p:nvPr/>
              </p:nvSpPr>
              <p:spPr>
                <a:xfrm flipH="1">
                  <a:off x="2593984" y="3888603"/>
                  <a:ext cx="149914" cy="261682"/>
                </a:xfrm>
                <a:custGeom>
                  <a:avLst/>
                  <a:gdLst>
                    <a:gd name="connsiteX0" fmla="*/ 148373 w 149914"/>
                    <a:gd name="connsiteY0" fmla="*/ 10282 h 261682"/>
                    <a:gd name="connsiteX1" fmla="*/ 106801 w 149914"/>
                    <a:gd name="connsiteY1" fmla="*/ 0 h 261682"/>
                    <a:gd name="connsiteX2" fmla="*/ 0 w 149914"/>
                    <a:gd name="connsiteY2" fmla="*/ 130841 h 261682"/>
                    <a:gd name="connsiteX3" fmla="*/ 106801 w 149914"/>
                    <a:gd name="connsiteY3" fmla="*/ 261682 h 261682"/>
                    <a:gd name="connsiteX4" fmla="*/ 133504 w 149914"/>
                    <a:gd name="connsiteY4" fmla="*/ 255077 h 261682"/>
                    <a:gd name="connsiteX5" fmla="*/ 125740 w 149914"/>
                    <a:gd name="connsiteY5" fmla="*/ 164532 h 261682"/>
                    <a:gd name="connsiteX6" fmla="*/ 134133 w 149914"/>
                    <a:gd name="connsiteY6" fmla="*/ 66663 h 261682"/>
                    <a:gd name="connsiteX7" fmla="*/ 149914 w 149914"/>
                    <a:gd name="connsiteY7" fmla="*/ 11556 h 261682"/>
                    <a:gd name="connsiteX0" fmla="*/ 125740 w 217180"/>
                    <a:gd name="connsiteY0" fmla="*/ 164532 h 261682"/>
                    <a:gd name="connsiteX1" fmla="*/ 134133 w 217180"/>
                    <a:gd name="connsiteY1" fmla="*/ 66663 h 261682"/>
                    <a:gd name="connsiteX2" fmla="*/ 149914 w 217180"/>
                    <a:gd name="connsiteY2" fmla="*/ 11556 h 261682"/>
                    <a:gd name="connsiteX3" fmla="*/ 148373 w 217180"/>
                    <a:gd name="connsiteY3" fmla="*/ 10282 h 261682"/>
                    <a:gd name="connsiteX4" fmla="*/ 106801 w 217180"/>
                    <a:gd name="connsiteY4" fmla="*/ 0 h 261682"/>
                    <a:gd name="connsiteX5" fmla="*/ 0 w 217180"/>
                    <a:gd name="connsiteY5" fmla="*/ 130841 h 261682"/>
                    <a:gd name="connsiteX6" fmla="*/ 106801 w 217180"/>
                    <a:gd name="connsiteY6" fmla="*/ 261682 h 261682"/>
                    <a:gd name="connsiteX7" fmla="*/ 133504 w 217180"/>
                    <a:gd name="connsiteY7" fmla="*/ 255077 h 261682"/>
                    <a:gd name="connsiteX8" fmla="*/ 217180 w 217180"/>
                    <a:gd name="connsiteY8" fmla="*/ 255972 h 261682"/>
                    <a:gd name="connsiteX0" fmla="*/ 134133 w 217180"/>
                    <a:gd name="connsiteY0" fmla="*/ 66663 h 261682"/>
                    <a:gd name="connsiteX1" fmla="*/ 149914 w 217180"/>
                    <a:gd name="connsiteY1" fmla="*/ 11556 h 261682"/>
                    <a:gd name="connsiteX2" fmla="*/ 148373 w 217180"/>
                    <a:gd name="connsiteY2" fmla="*/ 10282 h 261682"/>
                    <a:gd name="connsiteX3" fmla="*/ 106801 w 217180"/>
                    <a:gd name="connsiteY3" fmla="*/ 0 h 261682"/>
                    <a:gd name="connsiteX4" fmla="*/ 0 w 217180"/>
                    <a:gd name="connsiteY4" fmla="*/ 130841 h 261682"/>
                    <a:gd name="connsiteX5" fmla="*/ 106801 w 217180"/>
                    <a:gd name="connsiteY5" fmla="*/ 261682 h 261682"/>
                    <a:gd name="connsiteX6" fmla="*/ 133504 w 217180"/>
                    <a:gd name="connsiteY6" fmla="*/ 255077 h 261682"/>
                    <a:gd name="connsiteX7" fmla="*/ 217180 w 217180"/>
                    <a:gd name="connsiteY7" fmla="*/ 255972 h 261682"/>
                    <a:gd name="connsiteX0" fmla="*/ 149914 w 217180"/>
                    <a:gd name="connsiteY0" fmla="*/ 11556 h 261682"/>
                    <a:gd name="connsiteX1" fmla="*/ 148373 w 217180"/>
                    <a:gd name="connsiteY1" fmla="*/ 10282 h 261682"/>
                    <a:gd name="connsiteX2" fmla="*/ 106801 w 217180"/>
                    <a:gd name="connsiteY2" fmla="*/ 0 h 261682"/>
                    <a:gd name="connsiteX3" fmla="*/ 0 w 217180"/>
                    <a:gd name="connsiteY3" fmla="*/ 130841 h 261682"/>
                    <a:gd name="connsiteX4" fmla="*/ 106801 w 217180"/>
                    <a:gd name="connsiteY4" fmla="*/ 261682 h 261682"/>
                    <a:gd name="connsiteX5" fmla="*/ 133504 w 217180"/>
                    <a:gd name="connsiteY5" fmla="*/ 255077 h 261682"/>
                    <a:gd name="connsiteX6" fmla="*/ 217180 w 217180"/>
                    <a:gd name="connsiteY6" fmla="*/ 255972 h 261682"/>
                    <a:gd name="connsiteX0" fmla="*/ 149914 w 149914"/>
                    <a:gd name="connsiteY0" fmla="*/ 11556 h 261682"/>
                    <a:gd name="connsiteX1" fmla="*/ 148373 w 149914"/>
                    <a:gd name="connsiteY1" fmla="*/ 10282 h 261682"/>
                    <a:gd name="connsiteX2" fmla="*/ 106801 w 149914"/>
                    <a:gd name="connsiteY2" fmla="*/ 0 h 261682"/>
                    <a:gd name="connsiteX3" fmla="*/ 0 w 149914"/>
                    <a:gd name="connsiteY3" fmla="*/ 130841 h 261682"/>
                    <a:gd name="connsiteX4" fmla="*/ 106801 w 149914"/>
                    <a:gd name="connsiteY4" fmla="*/ 261682 h 261682"/>
                    <a:gd name="connsiteX5" fmla="*/ 133504 w 149914"/>
                    <a:gd name="connsiteY5" fmla="*/ 255077 h 261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9914" h="261682">
                      <a:moveTo>
                        <a:pt x="149914" y="11556"/>
                      </a:moveTo>
                      <a:lnTo>
                        <a:pt x="148373" y="10282"/>
                      </a:lnTo>
                      <a:cubicBezTo>
                        <a:pt x="135595" y="3661"/>
                        <a:pt x="121547" y="0"/>
                        <a:pt x="106801" y="0"/>
                      </a:cubicBezTo>
                      <a:cubicBezTo>
                        <a:pt x="47816" y="0"/>
                        <a:pt x="0" y="58580"/>
                        <a:pt x="0" y="130841"/>
                      </a:cubicBezTo>
                      <a:cubicBezTo>
                        <a:pt x="0" y="203102"/>
                        <a:pt x="47816" y="261682"/>
                        <a:pt x="106801" y="261682"/>
                      </a:cubicBezTo>
                      <a:lnTo>
                        <a:pt x="133504" y="255077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964" name="フリーフォーム: 図形 963">
                <a:extLst>
                  <a:ext uri="{FF2B5EF4-FFF2-40B4-BE49-F238E27FC236}">
                    <a16:creationId xmlns:a16="http://schemas.microsoft.com/office/drawing/2014/main" id="{49139B43-EAD8-4DED-A27D-6780CD74EB7D}"/>
                  </a:ext>
                </a:extLst>
              </p:cNvPr>
              <p:cNvSpPr/>
              <p:nvPr/>
            </p:nvSpPr>
            <p:spPr bwMode="auto">
              <a:xfrm>
                <a:off x="2572769" y="3559323"/>
                <a:ext cx="422373" cy="214714"/>
              </a:xfrm>
              <a:custGeom>
                <a:avLst/>
                <a:gdLst>
                  <a:gd name="connsiteX0" fmla="*/ 633622 w 1267244"/>
                  <a:gd name="connsiteY0" fmla="*/ 0 h 644205"/>
                  <a:gd name="connsiteX1" fmla="*/ 1267244 w 1267244"/>
                  <a:gd name="connsiteY1" fmla="*/ 291940 h 644205"/>
                  <a:gd name="connsiteX2" fmla="*/ 1267244 w 1267244"/>
                  <a:gd name="connsiteY2" fmla="*/ 317340 h 644205"/>
                  <a:gd name="connsiteX3" fmla="*/ 1267244 w 1267244"/>
                  <a:gd name="connsiteY3" fmla="*/ 326865 h 644205"/>
                  <a:gd name="connsiteX4" fmla="*/ 1267244 w 1267244"/>
                  <a:gd name="connsiteY4" fmla="*/ 352265 h 644205"/>
                  <a:gd name="connsiteX5" fmla="*/ 633622 w 1267244"/>
                  <a:gd name="connsiteY5" fmla="*/ 644205 h 644205"/>
                  <a:gd name="connsiteX6" fmla="*/ 0 w 1267244"/>
                  <a:gd name="connsiteY6" fmla="*/ 352265 h 644205"/>
                  <a:gd name="connsiteX7" fmla="*/ 0 w 1267244"/>
                  <a:gd name="connsiteY7" fmla="*/ 326865 h 644205"/>
                  <a:gd name="connsiteX8" fmla="*/ 0 w 1267244"/>
                  <a:gd name="connsiteY8" fmla="*/ 317340 h 644205"/>
                  <a:gd name="connsiteX9" fmla="*/ 0 w 1267244"/>
                  <a:gd name="connsiteY9" fmla="*/ 291940 h 644205"/>
                  <a:gd name="connsiteX10" fmla="*/ 633622 w 1267244"/>
                  <a:gd name="connsiteY10" fmla="*/ 0 h 644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67244" h="644205">
                    <a:moveTo>
                      <a:pt x="633622" y="0"/>
                    </a:moveTo>
                    <a:cubicBezTo>
                      <a:pt x="983562" y="0"/>
                      <a:pt x="1267244" y="130706"/>
                      <a:pt x="1267244" y="291940"/>
                    </a:cubicBezTo>
                    <a:lnTo>
                      <a:pt x="1267244" y="317340"/>
                    </a:lnTo>
                    <a:lnTo>
                      <a:pt x="1267244" y="326865"/>
                    </a:lnTo>
                    <a:lnTo>
                      <a:pt x="1267244" y="352265"/>
                    </a:lnTo>
                    <a:cubicBezTo>
                      <a:pt x="1267244" y="513499"/>
                      <a:pt x="983562" y="644205"/>
                      <a:pt x="633622" y="644205"/>
                    </a:cubicBezTo>
                    <a:cubicBezTo>
                      <a:pt x="283682" y="644205"/>
                      <a:pt x="0" y="513499"/>
                      <a:pt x="0" y="352265"/>
                    </a:cubicBezTo>
                    <a:lnTo>
                      <a:pt x="0" y="326865"/>
                    </a:lnTo>
                    <a:lnTo>
                      <a:pt x="0" y="317340"/>
                    </a:lnTo>
                    <a:lnTo>
                      <a:pt x="0" y="291940"/>
                    </a:lnTo>
                    <a:cubicBezTo>
                      <a:pt x="0" y="130706"/>
                      <a:pt x="283682" y="0"/>
                      <a:pt x="63362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6600"/>
                  </a:gs>
                  <a:gs pos="5000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5" name="楕円 964">
                <a:extLst>
                  <a:ext uri="{FF2B5EF4-FFF2-40B4-BE49-F238E27FC236}">
                    <a16:creationId xmlns:a16="http://schemas.microsoft.com/office/drawing/2014/main" id="{E7349E31-8ADD-4140-B418-94D014F9D620}"/>
                  </a:ext>
                </a:extLst>
              </p:cNvPr>
              <p:cNvSpPr/>
              <p:nvPr/>
            </p:nvSpPr>
            <p:spPr bwMode="auto">
              <a:xfrm>
                <a:off x="2572769" y="3553927"/>
                <a:ext cx="422373" cy="194607"/>
              </a:xfrm>
              <a:prstGeom prst="ellipse">
                <a:avLst/>
              </a:prstGeom>
              <a:gradFill>
                <a:gsLst>
                  <a:gs pos="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6" name="楕円 965">
                <a:extLst>
                  <a:ext uri="{FF2B5EF4-FFF2-40B4-BE49-F238E27FC236}">
                    <a16:creationId xmlns:a16="http://schemas.microsoft.com/office/drawing/2014/main" id="{DC19F888-3787-4987-9407-57D3E5B67DF2}"/>
                  </a:ext>
                </a:extLst>
              </p:cNvPr>
              <p:cNvSpPr/>
              <p:nvPr/>
            </p:nvSpPr>
            <p:spPr bwMode="auto">
              <a:xfrm>
                <a:off x="2582641" y="3562847"/>
                <a:ext cx="402628" cy="175164"/>
              </a:xfrm>
              <a:prstGeom prst="ellipse">
                <a:avLst/>
              </a:prstGeom>
              <a:gradFill flip="none" rotWithShape="1">
                <a:gsLst>
                  <a:gs pos="0">
                    <a:srgbClr val="FF9933"/>
                  </a:gs>
                  <a:gs pos="50000">
                    <a:srgbClr val="C00000"/>
                  </a:gs>
                </a:gsLst>
                <a:lin ang="189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7" name="フリーフォーム: 図形 966">
                <a:extLst>
                  <a:ext uri="{FF2B5EF4-FFF2-40B4-BE49-F238E27FC236}">
                    <a16:creationId xmlns:a16="http://schemas.microsoft.com/office/drawing/2014/main" id="{4AB86500-FFB4-43ED-AC74-86AFE7E17110}"/>
                  </a:ext>
                </a:extLst>
              </p:cNvPr>
              <p:cNvSpPr/>
              <p:nvPr/>
            </p:nvSpPr>
            <p:spPr bwMode="auto">
              <a:xfrm>
                <a:off x="2582641" y="3562028"/>
                <a:ext cx="402628" cy="91815"/>
              </a:xfrm>
              <a:custGeom>
                <a:avLst/>
                <a:gdLst>
                  <a:gd name="connsiteX0" fmla="*/ 604002 w 1208004"/>
                  <a:gd name="connsiteY0" fmla="*/ 0 h 275471"/>
                  <a:gd name="connsiteX1" fmla="*/ 1208004 w 1208004"/>
                  <a:gd name="connsiteY1" fmla="*/ 262771 h 275471"/>
                  <a:gd name="connsiteX2" fmla="*/ 1205061 w 1208004"/>
                  <a:gd name="connsiteY2" fmla="*/ 275471 h 275471"/>
                  <a:gd name="connsiteX3" fmla="*/ 1195733 w 1208004"/>
                  <a:gd name="connsiteY3" fmla="*/ 235214 h 275471"/>
                  <a:gd name="connsiteX4" fmla="*/ 604002 w 1208004"/>
                  <a:gd name="connsiteY4" fmla="*/ 25400 h 275471"/>
                  <a:gd name="connsiteX5" fmla="*/ 12271 w 1208004"/>
                  <a:gd name="connsiteY5" fmla="*/ 235214 h 275471"/>
                  <a:gd name="connsiteX6" fmla="*/ 2943 w 1208004"/>
                  <a:gd name="connsiteY6" fmla="*/ 275471 h 275471"/>
                  <a:gd name="connsiteX7" fmla="*/ 0 w 1208004"/>
                  <a:gd name="connsiteY7" fmla="*/ 262771 h 275471"/>
                  <a:gd name="connsiteX8" fmla="*/ 604002 w 1208004"/>
                  <a:gd name="connsiteY8" fmla="*/ 0 h 275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004" h="275471">
                    <a:moveTo>
                      <a:pt x="604002" y="0"/>
                    </a:moveTo>
                    <a:cubicBezTo>
                      <a:pt x="937583" y="0"/>
                      <a:pt x="1208004" y="117647"/>
                      <a:pt x="1208004" y="262771"/>
                    </a:cubicBezTo>
                    <a:lnTo>
                      <a:pt x="1205061" y="275471"/>
                    </a:lnTo>
                    <a:lnTo>
                      <a:pt x="1195733" y="235214"/>
                    </a:lnTo>
                    <a:cubicBezTo>
                      <a:pt x="1139412" y="115474"/>
                      <a:pt x="895886" y="25400"/>
                      <a:pt x="604002" y="25400"/>
                    </a:cubicBezTo>
                    <a:cubicBezTo>
                      <a:pt x="312119" y="25400"/>
                      <a:pt x="68592" y="115474"/>
                      <a:pt x="12271" y="235214"/>
                    </a:cubicBezTo>
                    <a:lnTo>
                      <a:pt x="2943" y="275471"/>
                    </a:lnTo>
                    <a:lnTo>
                      <a:pt x="0" y="262771"/>
                    </a:lnTo>
                    <a:cubicBezTo>
                      <a:pt x="0" y="117647"/>
                      <a:pt x="270421" y="0"/>
                      <a:pt x="60400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6600"/>
                  </a:gs>
                  <a:gs pos="5000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8" name="フリーフォーム: 図形 967">
                <a:extLst>
                  <a:ext uri="{FF2B5EF4-FFF2-40B4-BE49-F238E27FC236}">
                    <a16:creationId xmlns:a16="http://schemas.microsoft.com/office/drawing/2014/main" id="{DE3E65D6-CDDE-4E3D-99E5-AC8F27BEE924}"/>
                  </a:ext>
                </a:extLst>
              </p:cNvPr>
              <p:cNvSpPr/>
              <p:nvPr/>
            </p:nvSpPr>
            <p:spPr bwMode="auto">
              <a:xfrm rot="10800000">
                <a:off x="2648491" y="3361843"/>
                <a:ext cx="117438" cy="313672"/>
              </a:xfrm>
              <a:custGeom>
                <a:avLst/>
                <a:gdLst>
                  <a:gd name="connsiteX0" fmla="*/ 305803 w 352348"/>
                  <a:gd name="connsiteY0" fmla="*/ 941108 h 941108"/>
                  <a:gd name="connsiteX1" fmla="*/ 46545 w 352348"/>
                  <a:gd name="connsiteY1" fmla="*/ 941108 h 941108"/>
                  <a:gd name="connsiteX2" fmla="*/ 108388 w 352348"/>
                  <a:gd name="connsiteY2" fmla="*/ 834483 h 941108"/>
                  <a:gd name="connsiteX3" fmla="*/ 78044 w 352348"/>
                  <a:gd name="connsiteY3" fmla="*/ 737585 h 941108"/>
                  <a:gd name="connsiteX4" fmla="*/ 0 w 352348"/>
                  <a:gd name="connsiteY4" fmla="*/ 619844 h 941108"/>
                  <a:gd name="connsiteX5" fmla="*/ 0 w 352348"/>
                  <a:gd name="connsiteY5" fmla="*/ 127783 h 941108"/>
                  <a:gd name="connsiteX6" fmla="*/ 127783 w 352348"/>
                  <a:gd name="connsiteY6" fmla="*/ 0 h 941108"/>
                  <a:gd name="connsiteX7" fmla="*/ 224565 w 352348"/>
                  <a:gd name="connsiteY7" fmla="*/ 0 h 941108"/>
                  <a:gd name="connsiteX8" fmla="*/ 352348 w 352348"/>
                  <a:gd name="connsiteY8" fmla="*/ 127783 h 941108"/>
                  <a:gd name="connsiteX9" fmla="*/ 352348 w 352348"/>
                  <a:gd name="connsiteY9" fmla="*/ 619844 h 941108"/>
                  <a:gd name="connsiteX10" fmla="*/ 274304 w 352348"/>
                  <a:gd name="connsiteY10" fmla="*/ 737585 h 941108"/>
                  <a:gd name="connsiteX11" fmla="*/ 243961 w 352348"/>
                  <a:gd name="connsiteY11" fmla="*/ 834483 h 941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52348" h="941108">
                    <a:moveTo>
                      <a:pt x="305803" y="941108"/>
                    </a:moveTo>
                    <a:lnTo>
                      <a:pt x="46545" y="941108"/>
                    </a:lnTo>
                    <a:lnTo>
                      <a:pt x="108388" y="834483"/>
                    </a:lnTo>
                    <a:lnTo>
                      <a:pt x="78044" y="737585"/>
                    </a:lnTo>
                    <a:cubicBezTo>
                      <a:pt x="32180" y="718187"/>
                      <a:pt x="0" y="672773"/>
                      <a:pt x="0" y="619844"/>
                    </a:cubicBezTo>
                    <a:lnTo>
                      <a:pt x="0" y="127783"/>
                    </a:lnTo>
                    <a:cubicBezTo>
                      <a:pt x="0" y="57210"/>
                      <a:pt x="57210" y="0"/>
                      <a:pt x="127783" y="0"/>
                    </a:cubicBezTo>
                    <a:lnTo>
                      <a:pt x="224565" y="0"/>
                    </a:lnTo>
                    <a:cubicBezTo>
                      <a:pt x="295138" y="0"/>
                      <a:pt x="352348" y="57210"/>
                      <a:pt x="352348" y="127783"/>
                    </a:cubicBezTo>
                    <a:lnTo>
                      <a:pt x="352348" y="619844"/>
                    </a:lnTo>
                    <a:cubicBezTo>
                      <a:pt x="352348" y="672773"/>
                      <a:pt x="320168" y="718187"/>
                      <a:pt x="274304" y="737585"/>
                    </a:cubicBezTo>
                    <a:lnTo>
                      <a:pt x="243961" y="83448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>
                      <a:lumMod val="90000"/>
                    </a:schemeClr>
                  </a:gs>
                  <a:gs pos="100000">
                    <a:schemeClr val="accent5">
                      <a:lumMod val="50000"/>
                    </a:schemeClr>
                  </a:gs>
                </a:gsLst>
                <a:lin ang="108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69" name="グループ化 968">
                <a:extLst>
                  <a:ext uri="{FF2B5EF4-FFF2-40B4-BE49-F238E27FC236}">
                    <a16:creationId xmlns:a16="http://schemas.microsoft.com/office/drawing/2014/main" id="{C742C69D-6239-4559-8E83-65B0183F4B33}"/>
                  </a:ext>
                </a:extLst>
              </p:cNvPr>
              <p:cNvGrpSpPr/>
              <p:nvPr/>
            </p:nvGrpSpPr>
            <p:grpSpPr>
              <a:xfrm>
                <a:off x="2800140" y="3578424"/>
                <a:ext cx="125446" cy="97090"/>
                <a:chOff x="4036336" y="4008417"/>
                <a:chExt cx="510440" cy="395063"/>
              </a:xfrm>
            </p:grpSpPr>
            <p:sp>
              <p:nvSpPr>
                <p:cNvPr id="984" name="フリーフォーム: 図形 983">
                  <a:extLst>
                    <a:ext uri="{FF2B5EF4-FFF2-40B4-BE49-F238E27FC236}">
                      <a16:creationId xmlns:a16="http://schemas.microsoft.com/office/drawing/2014/main" id="{B8C1E366-9374-4712-92F1-C824FB73F392}"/>
                    </a:ext>
                  </a:extLst>
                </p:cNvPr>
                <p:cNvSpPr/>
                <p:nvPr/>
              </p:nvSpPr>
              <p:spPr bwMode="auto">
                <a:xfrm>
                  <a:off x="4036894" y="4082003"/>
                  <a:ext cx="509326" cy="321477"/>
                </a:xfrm>
                <a:custGeom>
                  <a:avLst/>
                  <a:gdLst>
                    <a:gd name="connsiteX0" fmla="*/ 0 w 509326"/>
                    <a:gd name="connsiteY0" fmla="*/ 0 h 321477"/>
                    <a:gd name="connsiteX1" fmla="*/ 509326 w 509326"/>
                    <a:gd name="connsiteY1" fmla="*/ 0 h 321477"/>
                    <a:gd name="connsiteX2" fmla="*/ 376647 w 509326"/>
                    <a:gd name="connsiteY2" fmla="*/ 243523 h 321477"/>
                    <a:gd name="connsiteX3" fmla="*/ 377944 w 509326"/>
                    <a:gd name="connsiteY3" fmla="*/ 247384 h 321477"/>
                    <a:gd name="connsiteX4" fmla="*/ 254662 w 509326"/>
                    <a:gd name="connsiteY4" fmla="*/ 321477 h 321477"/>
                    <a:gd name="connsiteX5" fmla="*/ 131380 w 509326"/>
                    <a:gd name="connsiteY5" fmla="*/ 247384 h 321477"/>
                    <a:gd name="connsiteX6" fmla="*/ 132678 w 509326"/>
                    <a:gd name="connsiteY6" fmla="*/ 243521 h 321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09326" h="321477">
                      <a:moveTo>
                        <a:pt x="0" y="0"/>
                      </a:moveTo>
                      <a:lnTo>
                        <a:pt x="509326" y="0"/>
                      </a:lnTo>
                      <a:lnTo>
                        <a:pt x="376647" y="243523"/>
                      </a:lnTo>
                      <a:lnTo>
                        <a:pt x="377944" y="247384"/>
                      </a:lnTo>
                      <a:cubicBezTo>
                        <a:pt x="377944" y="288304"/>
                        <a:pt x="322749" y="321477"/>
                        <a:pt x="254662" y="321477"/>
                      </a:cubicBezTo>
                      <a:cubicBezTo>
                        <a:pt x="186575" y="321477"/>
                        <a:pt x="131380" y="288304"/>
                        <a:pt x="131380" y="247384"/>
                      </a:cubicBezTo>
                      <a:lnTo>
                        <a:pt x="132678" y="243521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>
                        <a:lumMod val="90000"/>
                      </a:schemeClr>
                    </a:gs>
                    <a:gs pos="100000">
                      <a:schemeClr val="accent5">
                        <a:lumMod val="50000"/>
                      </a:schemeClr>
                    </a:gs>
                  </a:gsLst>
                  <a:lin ang="10800000" scaled="1"/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5" name="楕円 984">
                  <a:extLst>
                    <a:ext uri="{FF2B5EF4-FFF2-40B4-BE49-F238E27FC236}">
                      <a16:creationId xmlns:a16="http://schemas.microsoft.com/office/drawing/2014/main" id="{6EA85048-C2CB-4D4C-91A1-17C85A04B470}"/>
                    </a:ext>
                  </a:extLst>
                </p:cNvPr>
                <p:cNvSpPr/>
                <p:nvPr/>
              </p:nvSpPr>
              <p:spPr bwMode="auto">
                <a:xfrm>
                  <a:off x="4036336" y="4008417"/>
                  <a:ext cx="510440" cy="14717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>
                        <a:lumMod val="90000"/>
                      </a:schemeClr>
                    </a:gs>
                    <a:gs pos="100000">
                      <a:schemeClr val="accent5">
                        <a:lumMod val="50000"/>
                      </a:schemeClr>
                    </a:gs>
                  </a:gsLst>
                  <a:lin ang="10800000" scaled="1"/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6" name="フリーフォーム: 図形 985">
                  <a:extLst>
                    <a:ext uri="{FF2B5EF4-FFF2-40B4-BE49-F238E27FC236}">
                      <a16:creationId xmlns:a16="http://schemas.microsoft.com/office/drawing/2014/main" id="{8EEFA9D7-ACD6-46C3-BCA7-58D3EA84B32A}"/>
                    </a:ext>
                  </a:extLst>
                </p:cNvPr>
                <p:cNvSpPr/>
                <p:nvPr/>
              </p:nvSpPr>
              <p:spPr bwMode="auto">
                <a:xfrm>
                  <a:off x="4092428" y="4096522"/>
                  <a:ext cx="398256" cy="59066"/>
                </a:xfrm>
                <a:custGeom>
                  <a:avLst/>
                  <a:gdLst>
                    <a:gd name="connsiteX0" fmla="*/ 199128 w 398256"/>
                    <a:gd name="connsiteY0" fmla="*/ 0 h 59066"/>
                    <a:gd name="connsiteX1" fmla="*/ 379596 w 398256"/>
                    <a:gd name="connsiteY1" fmla="*/ 21553 h 59066"/>
                    <a:gd name="connsiteX2" fmla="*/ 398256 w 398256"/>
                    <a:gd name="connsiteY2" fmla="*/ 29533 h 59066"/>
                    <a:gd name="connsiteX3" fmla="*/ 379596 w 398256"/>
                    <a:gd name="connsiteY3" fmla="*/ 37513 h 59066"/>
                    <a:gd name="connsiteX4" fmla="*/ 199128 w 398256"/>
                    <a:gd name="connsiteY4" fmla="*/ 59066 h 59066"/>
                    <a:gd name="connsiteX5" fmla="*/ 18660 w 398256"/>
                    <a:gd name="connsiteY5" fmla="*/ 37513 h 59066"/>
                    <a:gd name="connsiteX6" fmla="*/ 0 w 398256"/>
                    <a:gd name="connsiteY6" fmla="*/ 29533 h 59066"/>
                    <a:gd name="connsiteX7" fmla="*/ 18660 w 398256"/>
                    <a:gd name="connsiteY7" fmla="*/ 21553 h 59066"/>
                    <a:gd name="connsiteX8" fmla="*/ 199128 w 398256"/>
                    <a:gd name="connsiteY8" fmla="*/ 0 h 590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98256" h="59066">
                      <a:moveTo>
                        <a:pt x="199128" y="0"/>
                      </a:moveTo>
                      <a:cubicBezTo>
                        <a:pt x="269605" y="0"/>
                        <a:pt x="333410" y="8237"/>
                        <a:pt x="379596" y="21553"/>
                      </a:cubicBezTo>
                      <a:lnTo>
                        <a:pt x="398256" y="29533"/>
                      </a:lnTo>
                      <a:lnTo>
                        <a:pt x="379596" y="37513"/>
                      </a:lnTo>
                      <a:cubicBezTo>
                        <a:pt x="333410" y="50830"/>
                        <a:pt x="269605" y="59066"/>
                        <a:pt x="199128" y="59066"/>
                      </a:cubicBezTo>
                      <a:cubicBezTo>
                        <a:pt x="128651" y="59066"/>
                        <a:pt x="64846" y="50830"/>
                        <a:pt x="18660" y="37513"/>
                      </a:cubicBezTo>
                      <a:lnTo>
                        <a:pt x="0" y="29533"/>
                      </a:lnTo>
                      <a:lnTo>
                        <a:pt x="18660" y="21553"/>
                      </a:lnTo>
                      <a:cubicBezTo>
                        <a:pt x="64846" y="8237"/>
                        <a:pt x="128651" y="0"/>
                        <a:pt x="199128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70" name="楕円 969">
                <a:extLst>
                  <a:ext uri="{FF2B5EF4-FFF2-40B4-BE49-F238E27FC236}">
                    <a16:creationId xmlns:a16="http://schemas.microsoft.com/office/drawing/2014/main" id="{B92783D0-8257-4E70-9A42-EA738CFB0BA4}"/>
                  </a:ext>
                </a:extLst>
              </p:cNvPr>
              <p:cNvSpPr/>
              <p:nvPr/>
            </p:nvSpPr>
            <p:spPr bwMode="auto">
              <a:xfrm>
                <a:off x="3384098" y="3241146"/>
                <a:ext cx="78755" cy="52848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71" name="グループ化 970">
                <a:extLst>
                  <a:ext uri="{FF2B5EF4-FFF2-40B4-BE49-F238E27FC236}">
                    <a16:creationId xmlns:a16="http://schemas.microsoft.com/office/drawing/2014/main" id="{BF9D79FA-03CA-4B01-9C6E-0D649BBAEE4C}"/>
                  </a:ext>
                </a:extLst>
              </p:cNvPr>
              <p:cNvGrpSpPr/>
              <p:nvPr/>
            </p:nvGrpSpPr>
            <p:grpSpPr>
              <a:xfrm>
                <a:off x="2544563" y="3246081"/>
                <a:ext cx="854254" cy="612303"/>
                <a:chOff x="662423" y="3302295"/>
                <a:chExt cx="854254" cy="612303"/>
              </a:xfrm>
            </p:grpSpPr>
            <p:grpSp>
              <p:nvGrpSpPr>
                <p:cNvPr id="972" name="グループ化 971">
                  <a:extLst>
                    <a:ext uri="{FF2B5EF4-FFF2-40B4-BE49-F238E27FC236}">
                      <a16:creationId xmlns:a16="http://schemas.microsoft.com/office/drawing/2014/main" id="{E2420E61-DE6F-48FF-B188-81E953225BFB}"/>
                    </a:ext>
                  </a:extLst>
                </p:cNvPr>
                <p:cNvGrpSpPr/>
                <p:nvPr/>
              </p:nvGrpSpPr>
              <p:grpSpPr>
                <a:xfrm>
                  <a:off x="1019170" y="3302295"/>
                  <a:ext cx="187504" cy="262775"/>
                  <a:chOff x="769474" y="3120941"/>
                  <a:chExt cx="277618" cy="389064"/>
                </a:xfrm>
              </p:grpSpPr>
              <p:sp>
                <p:nvSpPr>
                  <p:cNvPr id="982" name="フリーフォーム: 図形 981">
                    <a:extLst>
                      <a:ext uri="{FF2B5EF4-FFF2-40B4-BE49-F238E27FC236}">
                        <a16:creationId xmlns:a16="http://schemas.microsoft.com/office/drawing/2014/main" id="{A48E40EC-3D3A-4A60-AE93-839EB14119D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69474" y="3120941"/>
                    <a:ext cx="140458" cy="389064"/>
                  </a:xfrm>
                  <a:custGeom>
                    <a:avLst/>
                    <a:gdLst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063068 w 1472713"/>
                      <a:gd name="connsiteY3" fmla="*/ 2158521 h 4079369"/>
                      <a:gd name="connsiteX4" fmla="*/ 1156353 w 1472713"/>
                      <a:gd name="connsiteY4" fmla="*/ 2235489 h 4079369"/>
                      <a:gd name="connsiteX5" fmla="*/ 1472713 w 1472713"/>
                      <a:gd name="connsiteY5" fmla="*/ 2999249 h 4079369"/>
                      <a:gd name="connsiteX6" fmla="*/ 392593 w 1472713"/>
                      <a:gd name="connsiteY6" fmla="*/ 4079369 h 4079369"/>
                      <a:gd name="connsiteX7" fmla="*/ 932653 w 1472713"/>
                      <a:gd name="connsiteY7" fmla="*/ 2999249 h 4079369"/>
                      <a:gd name="connsiteX8" fmla="*/ 392593 w 1472713"/>
                      <a:gd name="connsiteY8" fmla="*/ 1919129 h 4079369"/>
                      <a:gd name="connsiteX9" fmla="*/ 409646 w 1472713"/>
                      <a:gd name="connsiteY9" fmla="*/ 1920848 h 4079369"/>
                      <a:gd name="connsiteX10" fmla="*/ 316360 w 1472713"/>
                      <a:gd name="connsiteY10" fmla="*/ 1843880 h 4079369"/>
                      <a:gd name="connsiteX11" fmla="*/ 0 w 1472713"/>
                      <a:gd name="connsiteY11" fmla="*/ 1080120 h 4079369"/>
                      <a:gd name="connsiteX12" fmla="*/ 1080120 w 1472713"/>
                      <a:gd name="connsiteY12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409646 w 1472713"/>
                      <a:gd name="connsiteY8" fmla="*/ 1920848 h 4079369"/>
                      <a:gd name="connsiteX9" fmla="*/ 316360 w 1472713"/>
                      <a:gd name="connsiteY9" fmla="*/ 1843880 h 4079369"/>
                      <a:gd name="connsiteX10" fmla="*/ 0 w 1472713"/>
                      <a:gd name="connsiteY10" fmla="*/ 1080120 h 4079369"/>
                      <a:gd name="connsiteX11" fmla="*/ 1080120 w 1472713"/>
                      <a:gd name="connsiteY11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316360 w 1472713"/>
                      <a:gd name="connsiteY8" fmla="*/ 1843880 h 4079369"/>
                      <a:gd name="connsiteX9" fmla="*/ 0 w 1472713"/>
                      <a:gd name="connsiteY9" fmla="*/ 1080120 h 4079369"/>
                      <a:gd name="connsiteX10" fmla="*/ 1080120 w 1472713"/>
                      <a:gd name="connsiteY10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72713" h="4079369">
                        <a:moveTo>
                          <a:pt x="1080120" y="0"/>
                        </a:moveTo>
                        <a:cubicBezTo>
                          <a:pt x="740144" y="254982"/>
                          <a:pt x="527355" y="707539"/>
                          <a:pt x="540060" y="1080120"/>
                        </a:cubicBezTo>
                        <a:cubicBezTo>
                          <a:pt x="552766" y="1452702"/>
                          <a:pt x="779931" y="1877534"/>
                          <a:pt x="1156353" y="2235489"/>
                        </a:cubicBezTo>
                        <a:cubicBezTo>
                          <a:pt x="1371324" y="2409269"/>
                          <a:pt x="1472713" y="2700982"/>
                          <a:pt x="1472713" y="2999249"/>
                        </a:cubicBezTo>
                        <a:cubicBezTo>
                          <a:pt x="1472713" y="3595783"/>
                          <a:pt x="989127" y="4079369"/>
                          <a:pt x="392593" y="4079369"/>
                        </a:cubicBezTo>
                        <a:cubicBezTo>
                          <a:pt x="732569" y="3824387"/>
                          <a:pt x="935198" y="3376910"/>
                          <a:pt x="932653" y="2999249"/>
                        </a:cubicBezTo>
                        <a:cubicBezTo>
                          <a:pt x="930108" y="2621588"/>
                          <a:pt x="799462" y="2178975"/>
                          <a:pt x="377320" y="1813400"/>
                        </a:cubicBezTo>
                        <a:cubicBezTo>
                          <a:pt x="115198" y="1569745"/>
                          <a:pt x="0" y="1378387"/>
                          <a:pt x="0" y="1080120"/>
                        </a:cubicBezTo>
                        <a:cubicBezTo>
                          <a:pt x="0" y="483586"/>
                          <a:pt x="483586" y="0"/>
                          <a:pt x="1080120" y="0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69804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83" name="フリーフォーム: 図形 982">
                    <a:extLst>
                      <a:ext uri="{FF2B5EF4-FFF2-40B4-BE49-F238E27FC236}">
                        <a16:creationId xmlns:a16="http://schemas.microsoft.com/office/drawing/2014/main" id="{39AD8570-1136-4600-8468-8B819AA77D4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906634" y="3120941"/>
                    <a:ext cx="140458" cy="389064"/>
                  </a:xfrm>
                  <a:custGeom>
                    <a:avLst/>
                    <a:gdLst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063068 w 1472713"/>
                      <a:gd name="connsiteY3" fmla="*/ 2158521 h 4079369"/>
                      <a:gd name="connsiteX4" fmla="*/ 1156353 w 1472713"/>
                      <a:gd name="connsiteY4" fmla="*/ 2235489 h 4079369"/>
                      <a:gd name="connsiteX5" fmla="*/ 1472713 w 1472713"/>
                      <a:gd name="connsiteY5" fmla="*/ 2999249 h 4079369"/>
                      <a:gd name="connsiteX6" fmla="*/ 392593 w 1472713"/>
                      <a:gd name="connsiteY6" fmla="*/ 4079369 h 4079369"/>
                      <a:gd name="connsiteX7" fmla="*/ 932653 w 1472713"/>
                      <a:gd name="connsiteY7" fmla="*/ 2999249 h 4079369"/>
                      <a:gd name="connsiteX8" fmla="*/ 392593 w 1472713"/>
                      <a:gd name="connsiteY8" fmla="*/ 1919129 h 4079369"/>
                      <a:gd name="connsiteX9" fmla="*/ 409646 w 1472713"/>
                      <a:gd name="connsiteY9" fmla="*/ 1920848 h 4079369"/>
                      <a:gd name="connsiteX10" fmla="*/ 316360 w 1472713"/>
                      <a:gd name="connsiteY10" fmla="*/ 1843880 h 4079369"/>
                      <a:gd name="connsiteX11" fmla="*/ 0 w 1472713"/>
                      <a:gd name="connsiteY11" fmla="*/ 1080120 h 4079369"/>
                      <a:gd name="connsiteX12" fmla="*/ 1080120 w 1472713"/>
                      <a:gd name="connsiteY12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409646 w 1472713"/>
                      <a:gd name="connsiteY8" fmla="*/ 1920848 h 4079369"/>
                      <a:gd name="connsiteX9" fmla="*/ 316360 w 1472713"/>
                      <a:gd name="connsiteY9" fmla="*/ 1843880 h 4079369"/>
                      <a:gd name="connsiteX10" fmla="*/ 0 w 1472713"/>
                      <a:gd name="connsiteY10" fmla="*/ 1080120 h 4079369"/>
                      <a:gd name="connsiteX11" fmla="*/ 1080120 w 1472713"/>
                      <a:gd name="connsiteY11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316360 w 1472713"/>
                      <a:gd name="connsiteY8" fmla="*/ 1843880 h 4079369"/>
                      <a:gd name="connsiteX9" fmla="*/ 0 w 1472713"/>
                      <a:gd name="connsiteY9" fmla="*/ 1080120 h 4079369"/>
                      <a:gd name="connsiteX10" fmla="*/ 1080120 w 1472713"/>
                      <a:gd name="connsiteY10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72713" h="4079369">
                        <a:moveTo>
                          <a:pt x="1080120" y="0"/>
                        </a:moveTo>
                        <a:cubicBezTo>
                          <a:pt x="740144" y="254982"/>
                          <a:pt x="527355" y="707539"/>
                          <a:pt x="540060" y="1080120"/>
                        </a:cubicBezTo>
                        <a:cubicBezTo>
                          <a:pt x="552766" y="1452702"/>
                          <a:pt x="779931" y="1877534"/>
                          <a:pt x="1156353" y="2235489"/>
                        </a:cubicBezTo>
                        <a:cubicBezTo>
                          <a:pt x="1371324" y="2409269"/>
                          <a:pt x="1472713" y="2700982"/>
                          <a:pt x="1472713" y="2999249"/>
                        </a:cubicBezTo>
                        <a:cubicBezTo>
                          <a:pt x="1472713" y="3595783"/>
                          <a:pt x="989127" y="4079369"/>
                          <a:pt x="392593" y="4079369"/>
                        </a:cubicBezTo>
                        <a:cubicBezTo>
                          <a:pt x="732569" y="3824387"/>
                          <a:pt x="935198" y="3376910"/>
                          <a:pt x="932653" y="2999249"/>
                        </a:cubicBezTo>
                        <a:cubicBezTo>
                          <a:pt x="930108" y="2621588"/>
                          <a:pt x="799462" y="2178975"/>
                          <a:pt x="377320" y="1813400"/>
                        </a:cubicBezTo>
                        <a:cubicBezTo>
                          <a:pt x="115198" y="1569745"/>
                          <a:pt x="0" y="1378387"/>
                          <a:pt x="0" y="1080120"/>
                        </a:cubicBezTo>
                        <a:cubicBezTo>
                          <a:pt x="0" y="483586"/>
                          <a:pt x="483586" y="0"/>
                          <a:pt x="1080120" y="0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69804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73" name="グループ化 972">
                  <a:extLst>
                    <a:ext uri="{FF2B5EF4-FFF2-40B4-BE49-F238E27FC236}">
                      <a16:creationId xmlns:a16="http://schemas.microsoft.com/office/drawing/2014/main" id="{356A0284-B48B-477E-A2B1-97AE38719CF5}"/>
                    </a:ext>
                  </a:extLst>
                </p:cNvPr>
                <p:cNvGrpSpPr/>
                <p:nvPr/>
              </p:nvGrpSpPr>
              <p:grpSpPr>
                <a:xfrm>
                  <a:off x="662423" y="3416873"/>
                  <a:ext cx="187504" cy="262775"/>
                  <a:chOff x="1538723" y="3290585"/>
                  <a:chExt cx="277618" cy="389064"/>
                </a:xfrm>
              </p:grpSpPr>
              <p:sp>
                <p:nvSpPr>
                  <p:cNvPr id="980" name="フリーフォーム: 図形 979">
                    <a:extLst>
                      <a:ext uri="{FF2B5EF4-FFF2-40B4-BE49-F238E27FC236}">
                        <a16:creationId xmlns:a16="http://schemas.microsoft.com/office/drawing/2014/main" id="{9E508C98-F495-4BE6-947D-821593307E3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38723" y="3290585"/>
                    <a:ext cx="140458" cy="389064"/>
                  </a:xfrm>
                  <a:custGeom>
                    <a:avLst/>
                    <a:gdLst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063068 w 1472713"/>
                      <a:gd name="connsiteY3" fmla="*/ 2158521 h 4079369"/>
                      <a:gd name="connsiteX4" fmla="*/ 1156353 w 1472713"/>
                      <a:gd name="connsiteY4" fmla="*/ 2235489 h 4079369"/>
                      <a:gd name="connsiteX5" fmla="*/ 1472713 w 1472713"/>
                      <a:gd name="connsiteY5" fmla="*/ 2999249 h 4079369"/>
                      <a:gd name="connsiteX6" fmla="*/ 392593 w 1472713"/>
                      <a:gd name="connsiteY6" fmla="*/ 4079369 h 4079369"/>
                      <a:gd name="connsiteX7" fmla="*/ 932653 w 1472713"/>
                      <a:gd name="connsiteY7" fmla="*/ 2999249 h 4079369"/>
                      <a:gd name="connsiteX8" fmla="*/ 392593 w 1472713"/>
                      <a:gd name="connsiteY8" fmla="*/ 1919129 h 4079369"/>
                      <a:gd name="connsiteX9" fmla="*/ 409646 w 1472713"/>
                      <a:gd name="connsiteY9" fmla="*/ 1920848 h 4079369"/>
                      <a:gd name="connsiteX10" fmla="*/ 316360 w 1472713"/>
                      <a:gd name="connsiteY10" fmla="*/ 1843880 h 4079369"/>
                      <a:gd name="connsiteX11" fmla="*/ 0 w 1472713"/>
                      <a:gd name="connsiteY11" fmla="*/ 1080120 h 4079369"/>
                      <a:gd name="connsiteX12" fmla="*/ 1080120 w 1472713"/>
                      <a:gd name="connsiteY12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409646 w 1472713"/>
                      <a:gd name="connsiteY8" fmla="*/ 1920848 h 4079369"/>
                      <a:gd name="connsiteX9" fmla="*/ 316360 w 1472713"/>
                      <a:gd name="connsiteY9" fmla="*/ 1843880 h 4079369"/>
                      <a:gd name="connsiteX10" fmla="*/ 0 w 1472713"/>
                      <a:gd name="connsiteY10" fmla="*/ 1080120 h 4079369"/>
                      <a:gd name="connsiteX11" fmla="*/ 1080120 w 1472713"/>
                      <a:gd name="connsiteY11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316360 w 1472713"/>
                      <a:gd name="connsiteY8" fmla="*/ 1843880 h 4079369"/>
                      <a:gd name="connsiteX9" fmla="*/ 0 w 1472713"/>
                      <a:gd name="connsiteY9" fmla="*/ 1080120 h 4079369"/>
                      <a:gd name="connsiteX10" fmla="*/ 1080120 w 1472713"/>
                      <a:gd name="connsiteY10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72713" h="4079369">
                        <a:moveTo>
                          <a:pt x="1080120" y="0"/>
                        </a:moveTo>
                        <a:cubicBezTo>
                          <a:pt x="740144" y="254982"/>
                          <a:pt x="527355" y="707539"/>
                          <a:pt x="540060" y="1080120"/>
                        </a:cubicBezTo>
                        <a:cubicBezTo>
                          <a:pt x="552766" y="1452702"/>
                          <a:pt x="779931" y="1877534"/>
                          <a:pt x="1156353" y="2235489"/>
                        </a:cubicBezTo>
                        <a:cubicBezTo>
                          <a:pt x="1371324" y="2409269"/>
                          <a:pt x="1472713" y="2700982"/>
                          <a:pt x="1472713" y="2999249"/>
                        </a:cubicBezTo>
                        <a:cubicBezTo>
                          <a:pt x="1472713" y="3595783"/>
                          <a:pt x="989127" y="4079369"/>
                          <a:pt x="392593" y="4079369"/>
                        </a:cubicBezTo>
                        <a:cubicBezTo>
                          <a:pt x="732569" y="3824387"/>
                          <a:pt x="935198" y="3376910"/>
                          <a:pt x="932653" y="2999249"/>
                        </a:cubicBezTo>
                        <a:cubicBezTo>
                          <a:pt x="930108" y="2621588"/>
                          <a:pt x="799462" y="2178975"/>
                          <a:pt x="377320" y="1813400"/>
                        </a:cubicBezTo>
                        <a:cubicBezTo>
                          <a:pt x="115198" y="1569745"/>
                          <a:pt x="0" y="1378387"/>
                          <a:pt x="0" y="1080120"/>
                        </a:cubicBezTo>
                        <a:cubicBezTo>
                          <a:pt x="0" y="483586"/>
                          <a:pt x="483586" y="0"/>
                          <a:pt x="1080120" y="0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69804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81" name="フリーフォーム: 図形 980">
                    <a:extLst>
                      <a:ext uri="{FF2B5EF4-FFF2-40B4-BE49-F238E27FC236}">
                        <a16:creationId xmlns:a16="http://schemas.microsoft.com/office/drawing/2014/main" id="{7B99D10F-16F8-48C5-8C41-72DCD05E554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75883" y="3290585"/>
                    <a:ext cx="140458" cy="389064"/>
                  </a:xfrm>
                  <a:custGeom>
                    <a:avLst/>
                    <a:gdLst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063068 w 1472713"/>
                      <a:gd name="connsiteY3" fmla="*/ 2158521 h 4079369"/>
                      <a:gd name="connsiteX4" fmla="*/ 1156353 w 1472713"/>
                      <a:gd name="connsiteY4" fmla="*/ 2235489 h 4079369"/>
                      <a:gd name="connsiteX5" fmla="*/ 1472713 w 1472713"/>
                      <a:gd name="connsiteY5" fmla="*/ 2999249 h 4079369"/>
                      <a:gd name="connsiteX6" fmla="*/ 392593 w 1472713"/>
                      <a:gd name="connsiteY6" fmla="*/ 4079369 h 4079369"/>
                      <a:gd name="connsiteX7" fmla="*/ 932653 w 1472713"/>
                      <a:gd name="connsiteY7" fmla="*/ 2999249 h 4079369"/>
                      <a:gd name="connsiteX8" fmla="*/ 392593 w 1472713"/>
                      <a:gd name="connsiteY8" fmla="*/ 1919129 h 4079369"/>
                      <a:gd name="connsiteX9" fmla="*/ 409646 w 1472713"/>
                      <a:gd name="connsiteY9" fmla="*/ 1920848 h 4079369"/>
                      <a:gd name="connsiteX10" fmla="*/ 316360 w 1472713"/>
                      <a:gd name="connsiteY10" fmla="*/ 1843880 h 4079369"/>
                      <a:gd name="connsiteX11" fmla="*/ 0 w 1472713"/>
                      <a:gd name="connsiteY11" fmla="*/ 1080120 h 4079369"/>
                      <a:gd name="connsiteX12" fmla="*/ 1080120 w 1472713"/>
                      <a:gd name="connsiteY12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409646 w 1472713"/>
                      <a:gd name="connsiteY8" fmla="*/ 1920848 h 4079369"/>
                      <a:gd name="connsiteX9" fmla="*/ 316360 w 1472713"/>
                      <a:gd name="connsiteY9" fmla="*/ 1843880 h 4079369"/>
                      <a:gd name="connsiteX10" fmla="*/ 0 w 1472713"/>
                      <a:gd name="connsiteY10" fmla="*/ 1080120 h 4079369"/>
                      <a:gd name="connsiteX11" fmla="*/ 1080120 w 1472713"/>
                      <a:gd name="connsiteY11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316360 w 1472713"/>
                      <a:gd name="connsiteY8" fmla="*/ 1843880 h 4079369"/>
                      <a:gd name="connsiteX9" fmla="*/ 0 w 1472713"/>
                      <a:gd name="connsiteY9" fmla="*/ 1080120 h 4079369"/>
                      <a:gd name="connsiteX10" fmla="*/ 1080120 w 1472713"/>
                      <a:gd name="connsiteY10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72713" h="4079369">
                        <a:moveTo>
                          <a:pt x="1080120" y="0"/>
                        </a:moveTo>
                        <a:cubicBezTo>
                          <a:pt x="740144" y="254982"/>
                          <a:pt x="527355" y="707539"/>
                          <a:pt x="540060" y="1080120"/>
                        </a:cubicBezTo>
                        <a:cubicBezTo>
                          <a:pt x="552766" y="1452702"/>
                          <a:pt x="779931" y="1877534"/>
                          <a:pt x="1156353" y="2235489"/>
                        </a:cubicBezTo>
                        <a:cubicBezTo>
                          <a:pt x="1371324" y="2409269"/>
                          <a:pt x="1472713" y="2700982"/>
                          <a:pt x="1472713" y="2999249"/>
                        </a:cubicBezTo>
                        <a:cubicBezTo>
                          <a:pt x="1472713" y="3595783"/>
                          <a:pt x="989127" y="4079369"/>
                          <a:pt x="392593" y="4079369"/>
                        </a:cubicBezTo>
                        <a:cubicBezTo>
                          <a:pt x="732569" y="3824387"/>
                          <a:pt x="935198" y="3376910"/>
                          <a:pt x="932653" y="2999249"/>
                        </a:cubicBezTo>
                        <a:cubicBezTo>
                          <a:pt x="930108" y="2621588"/>
                          <a:pt x="799462" y="2178975"/>
                          <a:pt x="377320" y="1813400"/>
                        </a:cubicBezTo>
                        <a:cubicBezTo>
                          <a:pt x="115198" y="1569745"/>
                          <a:pt x="0" y="1378387"/>
                          <a:pt x="0" y="1080120"/>
                        </a:cubicBezTo>
                        <a:cubicBezTo>
                          <a:pt x="0" y="483586"/>
                          <a:pt x="483586" y="0"/>
                          <a:pt x="1080120" y="0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69804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74" name="グループ化 973">
                  <a:extLst>
                    <a:ext uri="{FF2B5EF4-FFF2-40B4-BE49-F238E27FC236}">
                      <a16:creationId xmlns:a16="http://schemas.microsoft.com/office/drawing/2014/main" id="{D7448EEF-1589-4EF3-8C6F-59C787519FAB}"/>
                    </a:ext>
                  </a:extLst>
                </p:cNvPr>
                <p:cNvGrpSpPr/>
                <p:nvPr/>
              </p:nvGrpSpPr>
              <p:grpSpPr>
                <a:xfrm>
                  <a:off x="1329173" y="3620073"/>
                  <a:ext cx="187504" cy="262775"/>
                  <a:chOff x="1538723" y="3290585"/>
                  <a:chExt cx="277618" cy="389064"/>
                </a:xfrm>
              </p:grpSpPr>
              <p:sp>
                <p:nvSpPr>
                  <p:cNvPr id="978" name="フリーフォーム: 図形 977">
                    <a:extLst>
                      <a:ext uri="{FF2B5EF4-FFF2-40B4-BE49-F238E27FC236}">
                        <a16:creationId xmlns:a16="http://schemas.microsoft.com/office/drawing/2014/main" id="{10322FEA-3656-43BF-878B-8C358389A04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38723" y="3290585"/>
                    <a:ext cx="140458" cy="389064"/>
                  </a:xfrm>
                  <a:custGeom>
                    <a:avLst/>
                    <a:gdLst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063068 w 1472713"/>
                      <a:gd name="connsiteY3" fmla="*/ 2158521 h 4079369"/>
                      <a:gd name="connsiteX4" fmla="*/ 1156353 w 1472713"/>
                      <a:gd name="connsiteY4" fmla="*/ 2235489 h 4079369"/>
                      <a:gd name="connsiteX5" fmla="*/ 1472713 w 1472713"/>
                      <a:gd name="connsiteY5" fmla="*/ 2999249 h 4079369"/>
                      <a:gd name="connsiteX6" fmla="*/ 392593 w 1472713"/>
                      <a:gd name="connsiteY6" fmla="*/ 4079369 h 4079369"/>
                      <a:gd name="connsiteX7" fmla="*/ 932653 w 1472713"/>
                      <a:gd name="connsiteY7" fmla="*/ 2999249 h 4079369"/>
                      <a:gd name="connsiteX8" fmla="*/ 392593 w 1472713"/>
                      <a:gd name="connsiteY8" fmla="*/ 1919129 h 4079369"/>
                      <a:gd name="connsiteX9" fmla="*/ 409646 w 1472713"/>
                      <a:gd name="connsiteY9" fmla="*/ 1920848 h 4079369"/>
                      <a:gd name="connsiteX10" fmla="*/ 316360 w 1472713"/>
                      <a:gd name="connsiteY10" fmla="*/ 1843880 h 4079369"/>
                      <a:gd name="connsiteX11" fmla="*/ 0 w 1472713"/>
                      <a:gd name="connsiteY11" fmla="*/ 1080120 h 4079369"/>
                      <a:gd name="connsiteX12" fmla="*/ 1080120 w 1472713"/>
                      <a:gd name="connsiteY12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409646 w 1472713"/>
                      <a:gd name="connsiteY8" fmla="*/ 1920848 h 4079369"/>
                      <a:gd name="connsiteX9" fmla="*/ 316360 w 1472713"/>
                      <a:gd name="connsiteY9" fmla="*/ 1843880 h 4079369"/>
                      <a:gd name="connsiteX10" fmla="*/ 0 w 1472713"/>
                      <a:gd name="connsiteY10" fmla="*/ 1080120 h 4079369"/>
                      <a:gd name="connsiteX11" fmla="*/ 1080120 w 1472713"/>
                      <a:gd name="connsiteY11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316360 w 1472713"/>
                      <a:gd name="connsiteY8" fmla="*/ 1843880 h 4079369"/>
                      <a:gd name="connsiteX9" fmla="*/ 0 w 1472713"/>
                      <a:gd name="connsiteY9" fmla="*/ 1080120 h 4079369"/>
                      <a:gd name="connsiteX10" fmla="*/ 1080120 w 1472713"/>
                      <a:gd name="connsiteY10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72713" h="4079369">
                        <a:moveTo>
                          <a:pt x="1080120" y="0"/>
                        </a:moveTo>
                        <a:cubicBezTo>
                          <a:pt x="740144" y="254982"/>
                          <a:pt x="527355" y="707539"/>
                          <a:pt x="540060" y="1080120"/>
                        </a:cubicBezTo>
                        <a:cubicBezTo>
                          <a:pt x="552766" y="1452702"/>
                          <a:pt x="779931" y="1877534"/>
                          <a:pt x="1156353" y="2235489"/>
                        </a:cubicBezTo>
                        <a:cubicBezTo>
                          <a:pt x="1371324" y="2409269"/>
                          <a:pt x="1472713" y="2700982"/>
                          <a:pt x="1472713" y="2999249"/>
                        </a:cubicBezTo>
                        <a:cubicBezTo>
                          <a:pt x="1472713" y="3595783"/>
                          <a:pt x="989127" y="4079369"/>
                          <a:pt x="392593" y="4079369"/>
                        </a:cubicBezTo>
                        <a:cubicBezTo>
                          <a:pt x="732569" y="3824387"/>
                          <a:pt x="935198" y="3376910"/>
                          <a:pt x="932653" y="2999249"/>
                        </a:cubicBezTo>
                        <a:cubicBezTo>
                          <a:pt x="930108" y="2621588"/>
                          <a:pt x="799462" y="2178975"/>
                          <a:pt x="377320" y="1813400"/>
                        </a:cubicBezTo>
                        <a:cubicBezTo>
                          <a:pt x="115198" y="1569745"/>
                          <a:pt x="0" y="1378387"/>
                          <a:pt x="0" y="1080120"/>
                        </a:cubicBezTo>
                        <a:cubicBezTo>
                          <a:pt x="0" y="483586"/>
                          <a:pt x="483586" y="0"/>
                          <a:pt x="1080120" y="0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69804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9" name="フリーフォーム: 図形 978">
                    <a:extLst>
                      <a:ext uri="{FF2B5EF4-FFF2-40B4-BE49-F238E27FC236}">
                        <a16:creationId xmlns:a16="http://schemas.microsoft.com/office/drawing/2014/main" id="{87196D34-CF95-4611-9CE8-DF976093664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75883" y="3290585"/>
                    <a:ext cx="140458" cy="389064"/>
                  </a:xfrm>
                  <a:custGeom>
                    <a:avLst/>
                    <a:gdLst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063068 w 1472713"/>
                      <a:gd name="connsiteY3" fmla="*/ 2158521 h 4079369"/>
                      <a:gd name="connsiteX4" fmla="*/ 1156353 w 1472713"/>
                      <a:gd name="connsiteY4" fmla="*/ 2235489 h 4079369"/>
                      <a:gd name="connsiteX5" fmla="*/ 1472713 w 1472713"/>
                      <a:gd name="connsiteY5" fmla="*/ 2999249 h 4079369"/>
                      <a:gd name="connsiteX6" fmla="*/ 392593 w 1472713"/>
                      <a:gd name="connsiteY6" fmla="*/ 4079369 h 4079369"/>
                      <a:gd name="connsiteX7" fmla="*/ 932653 w 1472713"/>
                      <a:gd name="connsiteY7" fmla="*/ 2999249 h 4079369"/>
                      <a:gd name="connsiteX8" fmla="*/ 392593 w 1472713"/>
                      <a:gd name="connsiteY8" fmla="*/ 1919129 h 4079369"/>
                      <a:gd name="connsiteX9" fmla="*/ 409646 w 1472713"/>
                      <a:gd name="connsiteY9" fmla="*/ 1920848 h 4079369"/>
                      <a:gd name="connsiteX10" fmla="*/ 316360 w 1472713"/>
                      <a:gd name="connsiteY10" fmla="*/ 1843880 h 4079369"/>
                      <a:gd name="connsiteX11" fmla="*/ 0 w 1472713"/>
                      <a:gd name="connsiteY11" fmla="*/ 1080120 h 4079369"/>
                      <a:gd name="connsiteX12" fmla="*/ 1080120 w 1472713"/>
                      <a:gd name="connsiteY12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409646 w 1472713"/>
                      <a:gd name="connsiteY8" fmla="*/ 1920848 h 4079369"/>
                      <a:gd name="connsiteX9" fmla="*/ 316360 w 1472713"/>
                      <a:gd name="connsiteY9" fmla="*/ 1843880 h 4079369"/>
                      <a:gd name="connsiteX10" fmla="*/ 0 w 1472713"/>
                      <a:gd name="connsiteY10" fmla="*/ 1080120 h 4079369"/>
                      <a:gd name="connsiteX11" fmla="*/ 1080120 w 1472713"/>
                      <a:gd name="connsiteY11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316360 w 1472713"/>
                      <a:gd name="connsiteY8" fmla="*/ 1843880 h 4079369"/>
                      <a:gd name="connsiteX9" fmla="*/ 0 w 1472713"/>
                      <a:gd name="connsiteY9" fmla="*/ 1080120 h 4079369"/>
                      <a:gd name="connsiteX10" fmla="*/ 1080120 w 1472713"/>
                      <a:gd name="connsiteY10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72713" h="4079369">
                        <a:moveTo>
                          <a:pt x="1080120" y="0"/>
                        </a:moveTo>
                        <a:cubicBezTo>
                          <a:pt x="740144" y="254982"/>
                          <a:pt x="527355" y="707539"/>
                          <a:pt x="540060" y="1080120"/>
                        </a:cubicBezTo>
                        <a:cubicBezTo>
                          <a:pt x="552766" y="1452702"/>
                          <a:pt x="779931" y="1877534"/>
                          <a:pt x="1156353" y="2235489"/>
                        </a:cubicBezTo>
                        <a:cubicBezTo>
                          <a:pt x="1371324" y="2409269"/>
                          <a:pt x="1472713" y="2700982"/>
                          <a:pt x="1472713" y="2999249"/>
                        </a:cubicBezTo>
                        <a:cubicBezTo>
                          <a:pt x="1472713" y="3595783"/>
                          <a:pt x="989127" y="4079369"/>
                          <a:pt x="392593" y="4079369"/>
                        </a:cubicBezTo>
                        <a:cubicBezTo>
                          <a:pt x="732569" y="3824387"/>
                          <a:pt x="935198" y="3376910"/>
                          <a:pt x="932653" y="2999249"/>
                        </a:cubicBezTo>
                        <a:cubicBezTo>
                          <a:pt x="930108" y="2621588"/>
                          <a:pt x="799462" y="2178975"/>
                          <a:pt x="377320" y="1813400"/>
                        </a:cubicBezTo>
                        <a:cubicBezTo>
                          <a:pt x="115198" y="1569745"/>
                          <a:pt x="0" y="1378387"/>
                          <a:pt x="0" y="1080120"/>
                        </a:cubicBezTo>
                        <a:cubicBezTo>
                          <a:pt x="0" y="483586"/>
                          <a:pt x="483586" y="0"/>
                          <a:pt x="1080120" y="0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69804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75" name="グループ化 974">
                  <a:extLst>
                    <a:ext uri="{FF2B5EF4-FFF2-40B4-BE49-F238E27FC236}">
                      <a16:creationId xmlns:a16="http://schemas.microsoft.com/office/drawing/2014/main" id="{E3C4585C-2AC2-481E-B4C6-E6BE92EE714C}"/>
                    </a:ext>
                  </a:extLst>
                </p:cNvPr>
                <p:cNvGrpSpPr/>
                <p:nvPr/>
              </p:nvGrpSpPr>
              <p:grpSpPr>
                <a:xfrm>
                  <a:off x="897373" y="3651823"/>
                  <a:ext cx="187504" cy="262775"/>
                  <a:chOff x="1538723" y="3290585"/>
                  <a:chExt cx="277618" cy="389064"/>
                </a:xfrm>
              </p:grpSpPr>
              <p:sp>
                <p:nvSpPr>
                  <p:cNvPr id="976" name="フリーフォーム: 図形 975">
                    <a:extLst>
                      <a:ext uri="{FF2B5EF4-FFF2-40B4-BE49-F238E27FC236}">
                        <a16:creationId xmlns:a16="http://schemas.microsoft.com/office/drawing/2014/main" id="{7CC92ACA-64A8-4DB9-ADBE-FECCC003208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38723" y="3290585"/>
                    <a:ext cx="140458" cy="389064"/>
                  </a:xfrm>
                  <a:custGeom>
                    <a:avLst/>
                    <a:gdLst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063068 w 1472713"/>
                      <a:gd name="connsiteY3" fmla="*/ 2158521 h 4079369"/>
                      <a:gd name="connsiteX4" fmla="*/ 1156353 w 1472713"/>
                      <a:gd name="connsiteY4" fmla="*/ 2235489 h 4079369"/>
                      <a:gd name="connsiteX5" fmla="*/ 1472713 w 1472713"/>
                      <a:gd name="connsiteY5" fmla="*/ 2999249 h 4079369"/>
                      <a:gd name="connsiteX6" fmla="*/ 392593 w 1472713"/>
                      <a:gd name="connsiteY6" fmla="*/ 4079369 h 4079369"/>
                      <a:gd name="connsiteX7" fmla="*/ 932653 w 1472713"/>
                      <a:gd name="connsiteY7" fmla="*/ 2999249 h 4079369"/>
                      <a:gd name="connsiteX8" fmla="*/ 392593 w 1472713"/>
                      <a:gd name="connsiteY8" fmla="*/ 1919129 h 4079369"/>
                      <a:gd name="connsiteX9" fmla="*/ 409646 w 1472713"/>
                      <a:gd name="connsiteY9" fmla="*/ 1920848 h 4079369"/>
                      <a:gd name="connsiteX10" fmla="*/ 316360 w 1472713"/>
                      <a:gd name="connsiteY10" fmla="*/ 1843880 h 4079369"/>
                      <a:gd name="connsiteX11" fmla="*/ 0 w 1472713"/>
                      <a:gd name="connsiteY11" fmla="*/ 1080120 h 4079369"/>
                      <a:gd name="connsiteX12" fmla="*/ 1080120 w 1472713"/>
                      <a:gd name="connsiteY12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409646 w 1472713"/>
                      <a:gd name="connsiteY8" fmla="*/ 1920848 h 4079369"/>
                      <a:gd name="connsiteX9" fmla="*/ 316360 w 1472713"/>
                      <a:gd name="connsiteY9" fmla="*/ 1843880 h 4079369"/>
                      <a:gd name="connsiteX10" fmla="*/ 0 w 1472713"/>
                      <a:gd name="connsiteY10" fmla="*/ 1080120 h 4079369"/>
                      <a:gd name="connsiteX11" fmla="*/ 1080120 w 1472713"/>
                      <a:gd name="connsiteY11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316360 w 1472713"/>
                      <a:gd name="connsiteY8" fmla="*/ 1843880 h 4079369"/>
                      <a:gd name="connsiteX9" fmla="*/ 0 w 1472713"/>
                      <a:gd name="connsiteY9" fmla="*/ 1080120 h 4079369"/>
                      <a:gd name="connsiteX10" fmla="*/ 1080120 w 1472713"/>
                      <a:gd name="connsiteY10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72713" h="4079369">
                        <a:moveTo>
                          <a:pt x="1080120" y="0"/>
                        </a:moveTo>
                        <a:cubicBezTo>
                          <a:pt x="740144" y="254982"/>
                          <a:pt x="527355" y="707539"/>
                          <a:pt x="540060" y="1080120"/>
                        </a:cubicBezTo>
                        <a:cubicBezTo>
                          <a:pt x="552766" y="1452702"/>
                          <a:pt x="779931" y="1877534"/>
                          <a:pt x="1156353" y="2235489"/>
                        </a:cubicBezTo>
                        <a:cubicBezTo>
                          <a:pt x="1371324" y="2409269"/>
                          <a:pt x="1472713" y="2700982"/>
                          <a:pt x="1472713" y="2999249"/>
                        </a:cubicBezTo>
                        <a:cubicBezTo>
                          <a:pt x="1472713" y="3595783"/>
                          <a:pt x="989127" y="4079369"/>
                          <a:pt x="392593" y="4079369"/>
                        </a:cubicBezTo>
                        <a:cubicBezTo>
                          <a:pt x="732569" y="3824387"/>
                          <a:pt x="935198" y="3376910"/>
                          <a:pt x="932653" y="2999249"/>
                        </a:cubicBezTo>
                        <a:cubicBezTo>
                          <a:pt x="930108" y="2621588"/>
                          <a:pt x="799462" y="2178975"/>
                          <a:pt x="377320" y="1813400"/>
                        </a:cubicBezTo>
                        <a:cubicBezTo>
                          <a:pt x="115198" y="1569745"/>
                          <a:pt x="0" y="1378387"/>
                          <a:pt x="0" y="1080120"/>
                        </a:cubicBezTo>
                        <a:cubicBezTo>
                          <a:pt x="0" y="483586"/>
                          <a:pt x="483586" y="0"/>
                          <a:pt x="1080120" y="0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69804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7" name="フリーフォーム: 図形 976">
                    <a:extLst>
                      <a:ext uri="{FF2B5EF4-FFF2-40B4-BE49-F238E27FC236}">
                        <a16:creationId xmlns:a16="http://schemas.microsoft.com/office/drawing/2014/main" id="{62435F76-8BA9-40A7-AF7D-FD915666212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75883" y="3290585"/>
                    <a:ext cx="140458" cy="389064"/>
                  </a:xfrm>
                  <a:custGeom>
                    <a:avLst/>
                    <a:gdLst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063068 w 1472713"/>
                      <a:gd name="connsiteY3" fmla="*/ 2158521 h 4079369"/>
                      <a:gd name="connsiteX4" fmla="*/ 1156353 w 1472713"/>
                      <a:gd name="connsiteY4" fmla="*/ 2235489 h 4079369"/>
                      <a:gd name="connsiteX5" fmla="*/ 1472713 w 1472713"/>
                      <a:gd name="connsiteY5" fmla="*/ 2999249 h 4079369"/>
                      <a:gd name="connsiteX6" fmla="*/ 392593 w 1472713"/>
                      <a:gd name="connsiteY6" fmla="*/ 4079369 h 4079369"/>
                      <a:gd name="connsiteX7" fmla="*/ 932653 w 1472713"/>
                      <a:gd name="connsiteY7" fmla="*/ 2999249 h 4079369"/>
                      <a:gd name="connsiteX8" fmla="*/ 392593 w 1472713"/>
                      <a:gd name="connsiteY8" fmla="*/ 1919129 h 4079369"/>
                      <a:gd name="connsiteX9" fmla="*/ 409646 w 1472713"/>
                      <a:gd name="connsiteY9" fmla="*/ 1920848 h 4079369"/>
                      <a:gd name="connsiteX10" fmla="*/ 316360 w 1472713"/>
                      <a:gd name="connsiteY10" fmla="*/ 1843880 h 4079369"/>
                      <a:gd name="connsiteX11" fmla="*/ 0 w 1472713"/>
                      <a:gd name="connsiteY11" fmla="*/ 1080120 h 4079369"/>
                      <a:gd name="connsiteX12" fmla="*/ 1080120 w 1472713"/>
                      <a:gd name="connsiteY12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409646 w 1472713"/>
                      <a:gd name="connsiteY8" fmla="*/ 1920848 h 4079369"/>
                      <a:gd name="connsiteX9" fmla="*/ 316360 w 1472713"/>
                      <a:gd name="connsiteY9" fmla="*/ 1843880 h 4079369"/>
                      <a:gd name="connsiteX10" fmla="*/ 0 w 1472713"/>
                      <a:gd name="connsiteY10" fmla="*/ 1080120 h 4079369"/>
                      <a:gd name="connsiteX11" fmla="*/ 1080120 w 1472713"/>
                      <a:gd name="connsiteY11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316360 w 1472713"/>
                      <a:gd name="connsiteY8" fmla="*/ 1843880 h 4079369"/>
                      <a:gd name="connsiteX9" fmla="*/ 0 w 1472713"/>
                      <a:gd name="connsiteY9" fmla="*/ 1080120 h 4079369"/>
                      <a:gd name="connsiteX10" fmla="*/ 1080120 w 1472713"/>
                      <a:gd name="connsiteY10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72713" h="4079369">
                        <a:moveTo>
                          <a:pt x="1080120" y="0"/>
                        </a:moveTo>
                        <a:cubicBezTo>
                          <a:pt x="740144" y="254982"/>
                          <a:pt x="527355" y="707539"/>
                          <a:pt x="540060" y="1080120"/>
                        </a:cubicBezTo>
                        <a:cubicBezTo>
                          <a:pt x="552766" y="1452702"/>
                          <a:pt x="779931" y="1877534"/>
                          <a:pt x="1156353" y="2235489"/>
                        </a:cubicBezTo>
                        <a:cubicBezTo>
                          <a:pt x="1371324" y="2409269"/>
                          <a:pt x="1472713" y="2700982"/>
                          <a:pt x="1472713" y="2999249"/>
                        </a:cubicBezTo>
                        <a:cubicBezTo>
                          <a:pt x="1472713" y="3595783"/>
                          <a:pt x="989127" y="4079369"/>
                          <a:pt x="392593" y="4079369"/>
                        </a:cubicBezTo>
                        <a:cubicBezTo>
                          <a:pt x="732569" y="3824387"/>
                          <a:pt x="935198" y="3376910"/>
                          <a:pt x="932653" y="2999249"/>
                        </a:cubicBezTo>
                        <a:cubicBezTo>
                          <a:pt x="930108" y="2621588"/>
                          <a:pt x="799462" y="2178975"/>
                          <a:pt x="377320" y="1813400"/>
                        </a:cubicBezTo>
                        <a:cubicBezTo>
                          <a:pt x="115198" y="1569745"/>
                          <a:pt x="0" y="1378387"/>
                          <a:pt x="0" y="1080120"/>
                        </a:cubicBezTo>
                        <a:cubicBezTo>
                          <a:pt x="0" y="483586"/>
                          <a:pt x="483586" y="0"/>
                          <a:pt x="1080120" y="0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69804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</Words>
  <Application>Microsoft Office PowerPoint</Application>
  <PresentationFormat>A4 210 x 297 mm</PresentationFormat>
  <Paragraphs>10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pptx609_温泉に入る女性のイラスト2</dc:title>
  <dc:subject>pptx609_温泉に入る女性のイラスト2</dc:subject>
  <dc:creator>http://www.digipot.net</dc:creator>
  <cp:lastModifiedBy/>
  <cp:revision>1</cp:revision>
  <dcterms:created xsi:type="dcterms:W3CDTF">2014-01-30T05:12:09Z</dcterms:created>
  <dcterms:modified xsi:type="dcterms:W3CDTF">2017-07-28T12:04:10Z</dcterms:modified>
  <cp:category/>
  <cp:version>1</cp:version>
</cp:coreProperties>
</file>