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2575257-6BAD-4E23-A93A-8CE080EFC51D}"/>
              </a:ext>
            </a:extLst>
          </p:cNvPr>
          <p:cNvGrpSpPr/>
          <p:nvPr/>
        </p:nvGrpSpPr>
        <p:grpSpPr>
          <a:xfrm>
            <a:off x="407495" y="1270666"/>
            <a:ext cx="1598071" cy="894374"/>
            <a:chOff x="407495" y="1270666"/>
            <a:chExt cx="1598071" cy="89437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684D59C-A9FB-47F7-AEE8-99A9DE496A97}"/>
                </a:ext>
              </a:extLst>
            </p:cNvPr>
            <p:cNvGrpSpPr/>
            <p:nvPr/>
          </p:nvGrpSpPr>
          <p:grpSpPr>
            <a:xfrm>
              <a:off x="407495" y="1403775"/>
              <a:ext cx="1598071" cy="761265"/>
              <a:chOff x="4719160" y="822325"/>
              <a:chExt cx="3022600" cy="1439862"/>
            </a:xfrm>
          </p:grpSpPr>
          <p:sp>
            <p:nvSpPr>
              <p:cNvPr id="27" name="Freeform 9">
                <a:extLst>
                  <a:ext uri="{FF2B5EF4-FFF2-40B4-BE49-F238E27FC236}">
                    <a16:creationId xmlns:a16="http://schemas.microsoft.com/office/drawing/2014/main" id="{35F36ABC-C094-4E42-B489-B212AB8D55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0">
                <a:extLst>
                  <a:ext uri="{FF2B5EF4-FFF2-40B4-BE49-F238E27FC236}">
                    <a16:creationId xmlns:a16="http://schemas.microsoft.com/office/drawing/2014/main" id="{118DCA92-4FA4-40E5-BEEE-8FDB518AF9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2F589DBE-8DA3-4612-8D31-9995BA0F4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Rectangle 12">
                <a:extLst>
                  <a:ext uri="{FF2B5EF4-FFF2-40B4-BE49-F238E27FC236}">
                    <a16:creationId xmlns:a16="http://schemas.microsoft.com/office/drawing/2014/main" id="{AF797A4E-869F-4BB0-BCDA-557198DEE5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E9A4036-99AF-4B0D-A9AA-E4042D176296}"/>
                </a:ext>
              </a:extLst>
            </p:cNvPr>
            <p:cNvGrpSpPr/>
            <p:nvPr/>
          </p:nvGrpSpPr>
          <p:grpSpPr>
            <a:xfrm>
              <a:off x="975057" y="1270666"/>
              <a:ext cx="462947" cy="462471"/>
              <a:chOff x="1347777" y="3654025"/>
              <a:chExt cx="719603" cy="718863"/>
            </a:xfrm>
          </p:grpSpPr>
          <p:sp>
            <p:nvSpPr>
              <p:cNvPr id="6" name="フリーフォーム 1025">
                <a:extLst>
                  <a:ext uri="{FF2B5EF4-FFF2-40B4-BE49-F238E27FC236}">
                    <a16:creationId xmlns:a16="http://schemas.microsoft.com/office/drawing/2014/main" id="{50E291AA-9354-4F06-A007-72C3DBB29D9D}"/>
                  </a:ext>
                </a:extLst>
              </p:cNvPr>
              <p:cNvSpPr/>
              <p:nvPr/>
            </p:nvSpPr>
            <p:spPr>
              <a:xfrm>
                <a:off x="1377250" y="3654025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円/楕円 544">
                <a:extLst>
                  <a:ext uri="{FF2B5EF4-FFF2-40B4-BE49-F238E27FC236}">
                    <a16:creationId xmlns:a16="http://schemas.microsoft.com/office/drawing/2014/main" id="{CBB0B9B0-C0F6-4C0D-BD50-C31758734A88}"/>
                  </a:ext>
                </a:extLst>
              </p:cNvPr>
              <p:cNvSpPr/>
              <p:nvPr/>
            </p:nvSpPr>
            <p:spPr>
              <a:xfrm rot="20700000">
                <a:off x="1347777" y="3971672"/>
                <a:ext cx="174935" cy="214313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円/楕円 545">
                <a:extLst>
                  <a:ext uri="{FF2B5EF4-FFF2-40B4-BE49-F238E27FC236}">
                    <a16:creationId xmlns:a16="http://schemas.microsoft.com/office/drawing/2014/main" id="{C861A4A0-45A8-4783-876A-16D9C2A20E5C}"/>
                  </a:ext>
                </a:extLst>
              </p:cNvPr>
              <p:cNvSpPr/>
              <p:nvPr/>
            </p:nvSpPr>
            <p:spPr>
              <a:xfrm rot="900000" flipH="1">
                <a:off x="1892445" y="3971673"/>
                <a:ext cx="174935" cy="214313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円/楕円 546">
                <a:extLst>
                  <a:ext uri="{FF2B5EF4-FFF2-40B4-BE49-F238E27FC236}">
                    <a16:creationId xmlns:a16="http://schemas.microsoft.com/office/drawing/2014/main" id="{8811E590-A78A-41A6-86AF-F1E5276199C0}"/>
                  </a:ext>
                </a:extLst>
              </p:cNvPr>
              <p:cNvSpPr/>
              <p:nvPr/>
            </p:nvSpPr>
            <p:spPr>
              <a:xfrm>
                <a:off x="1431271" y="3730985"/>
                <a:ext cx="552614" cy="633231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DA3D12DC-1635-4488-BA40-1D5037EE9EF4}"/>
                  </a:ext>
                </a:extLst>
              </p:cNvPr>
              <p:cNvSpPr/>
              <p:nvPr/>
            </p:nvSpPr>
            <p:spPr>
              <a:xfrm>
                <a:off x="1413442" y="3800060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月 10">
                <a:extLst>
                  <a:ext uri="{FF2B5EF4-FFF2-40B4-BE49-F238E27FC236}">
                    <a16:creationId xmlns:a16="http://schemas.microsoft.com/office/drawing/2014/main" id="{97CE45CC-438A-4A99-842A-A8D29A687086}"/>
                  </a:ext>
                </a:extLst>
              </p:cNvPr>
              <p:cNvSpPr/>
              <p:nvPr/>
            </p:nvSpPr>
            <p:spPr>
              <a:xfrm flipH="1">
                <a:off x="1922206" y="3800060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月 11">
                <a:extLst>
                  <a:ext uri="{FF2B5EF4-FFF2-40B4-BE49-F238E27FC236}">
                    <a16:creationId xmlns:a16="http://schemas.microsoft.com/office/drawing/2014/main" id="{E79B00AC-4302-4444-8E7B-D9317AC92F9C}"/>
                  </a:ext>
                </a:extLst>
              </p:cNvPr>
              <p:cNvSpPr/>
              <p:nvPr/>
            </p:nvSpPr>
            <p:spPr>
              <a:xfrm rot="1800000">
                <a:off x="1422299" y="367135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月 12">
                <a:extLst>
                  <a:ext uri="{FF2B5EF4-FFF2-40B4-BE49-F238E27FC236}">
                    <a16:creationId xmlns:a16="http://schemas.microsoft.com/office/drawing/2014/main" id="{4ABBD139-D714-4E88-8685-F751E796258C}"/>
                  </a:ext>
                </a:extLst>
              </p:cNvPr>
              <p:cNvSpPr/>
              <p:nvPr/>
            </p:nvSpPr>
            <p:spPr>
              <a:xfrm rot="19800000" flipH="1">
                <a:off x="1866542" y="367135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月 13">
                <a:extLst>
                  <a:ext uri="{FF2B5EF4-FFF2-40B4-BE49-F238E27FC236}">
                    <a16:creationId xmlns:a16="http://schemas.microsoft.com/office/drawing/2014/main" id="{25467EB1-540C-40D1-A2DE-481E68A34D46}"/>
                  </a:ext>
                </a:extLst>
              </p:cNvPr>
              <p:cNvSpPr/>
              <p:nvPr/>
            </p:nvSpPr>
            <p:spPr>
              <a:xfrm rot="1800000">
                <a:off x="1499328" y="3675096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EEB05C6E-E4B8-4E20-8B15-32B7F513C240}"/>
                  </a:ext>
                </a:extLst>
              </p:cNvPr>
              <p:cNvSpPr/>
              <p:nvPr/>
            </p:nvSpPr>
            <p:spPr>
              <a:xfrm rot="19800000" flipH="1">
                <a:off x="1811560" y="3675094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7C383867-B2FA-4974-A6D7-499E8FF7FBC1}"/>
                  </a:ext>
                </a:extLst>
              </p:cNvPr>
              <p:cNvSpPr/>
              <p:nvPr/>
            </p:nvSpPr>
            <p:spPr>
              <a:xfrm rot="1800000">
                <a:off x="1566536" y="3684104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752068BF-1C91-4025-828A-0EAAA0E2C5A2}"/>
                  </a:ext>
                </a:extLst>
              </p:cNvPr>
              <p:cNvSpPr/>
              <p:nvPr/>
            </p:nvSpPr>
            <p:spPr>
              <a:xfrm rot="19800000" flipH="1">
                <a:off x="1763698" y="3684106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月 17">
                <a:extLst>
                  <a:ext uri="{FF2B5EF4-FFF2-40B4-BE49-F238E27FC236}">
                    <a16:creationId xmlns:a16="http://schemas.microsoft.com/office/drawing/2014/main" id="{3AFF9BA1-9883-4CD8-8B02-25EBF0F0C6FF}"/>
                  </a:ext>
                </a:extLst>
              </p:cNvPr>
              <p:cNvSpPr/>
              <p:nvPr/>
            </p:nvSpPr>
            <p:spPr>
              <a:xfrm rot="5400000">
                <a:off x="1550624" y="3799395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円/楕円 609">
                <a:extLst>
                  <a:ext uri="{FF2B5EF4-FFF2-40B4-BE49-F238E27FC236}">
                    <a16:creationId xmlns:a16="http://schemas.microsoft.com/office/drawing/2014/main" id="{20395FCF-6B2C-438F-931A-660A73C358EC}"/>
                  </a:ext>
                </a:extLst>
              </p:cNvPr>
              <p:cNvSpPr/>
              <p:nvPr/>
            </p:nvSpPr>
            <p:spPr>
              <a:xfrm>
                <a:off x="1505774" y="3971887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004B6BEA-08EA-4FCF-81F1-96880B825CD7}"/>
                  </a:ext>
                </a:extLst>
              </p:cNvPr>
              <p:cNvSpPr/>
              <p:nvPr/>
            </p:nvSpPr>
            <p:spPr>
              <a:xfrm rot="5400000">
                <a:off x="1555452" y="3916447"/>
                <a:ext cx="50760" cy="146552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円/楕円 612">
                <a:extLst>
                  <a:ext uri="{FF2B5EF4-FFF2-40B4-BE49-F238E27FC236}">
                    <a16:creationId xmlns:a16="http://schemas.microsoft.com/office/drawing/2014/main" id="{917877C9-B250-4890-B376-F5F27A23A0D3}"/>
                  </a:ext>
                </a:extLst>
              </p:cNvPr>
              <p:cNvSpPr/>
              <p:nvPr/>
            </p:nvSpPr>
            <p:spPr>
              <a:xfrm>
                <a:off x="1535761" y="4004314"/>
                <a:ext cx="90143" cy="7106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D6AADDA8-6AEA-4107-91B1-6B315419C87B}"/>
                  </a:ext>
                </a:extLst>
              </p:cNvPr>
              <p:cNvSpPr/>
              <p:nvPr/>
            </p:nvSpPr>
            <p:spPr>
              <a:xfrm rot="5400000">
                <a:off x="1824468" y="3799395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円/楕円 619">
                <a:extLst>
                  <a:ext uri="{FF2B5EF4-FFF2-40B4-BE49-F238E27FC236}">
                    <a16:creationId xmlns:a16="http://schemas.microsoft.com/office/drawing/2014/main" id="{12B0BB38-A115-49F2-97FA-C37B3B166EE7}"/>
                  </a:ext>
                </a:extLst>
              </p:cNvPr>
              <p:cNvSpPr/>
              <p:nvPr/>
            </p:nvSpPr>
            <p:spPr>
              <a:xfrm>
                <a:off x="1779618" y="3971887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64DFC903-7043-408D-BE6C-AE447757AE30}"/>
                  </a:ext>
                </a:extLst>
              </p:cNvPr>
              <p:cNvSpPr/>
              <p:nvPr/>
            </p:nvSpPr>
            <p:spPr>
              <a:xfrm rot="5400000">
                <a:off x="1829296" y="3916447"/>
                <a:ext cx="50760" cy="146552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円/楕円 631">
                <a:extLst>
                  <a:ext uri="{FF2B5EF4-FFF2-40B4-BE49-F238E27FC236}">
                    <a16:creationId xmlns:a16="http://schemas.microsoft.com/office/drawing/2014/main" id="{45441466-D1FC-48DA-8BF5-8E07A5EE0BB6}"/>
                  </a:ext>
                </a:extLst>
              </p:cNvPr>
              <p:cNvSpPr/>
              <p:nvPr/>
            </p:nvSpPr>
            <p:spPr>
              <a:xfrm>
                <a:off x="1809605" y="4004314"/>
                <a:ext cx="90143" cy="7106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円/楕円 632">
                <a:extLst>
                  <a:ext uri="{FF2B5EF4-FFF2-40B4-BE49-F238E27FC236}">
                    <a16:creationId xmlns:a16="http://schemas.microsoft.com/office/drawing/2014/main" id="{11F87FD8-F3AB-4BE9-B9CC-8C3365A2DB08}"/>
                  </a:ext>
                </a:extLst>
              </p:cNvPr>
              <p:cNvSpPr/>
              <p:nvPr/>
            </p:nvSpPr>
            <p:spPr>
              <a:xfrm>
                <a:off x="1665294" y="4166186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CD0937B2-FAB1-4308-919C-4CA34E901AB4}"/>
                </a:ext>
              </a:extLst>
            </p:cNvPr>
            <p:cNvSpPr/>
            <p:nvPr/>
          </p:nvSpPr>
          <p:spPr bwMode="auto">
            <a:xfrm>
              <a:off x="821742" y="1584298"/>
              <a:ext cx="766965" cy="162732"/>
            </a:xfrm>
            <a:prstGeom prst="rect">
              <a:avLst/>
            </a:pr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949F48C6-B66A-41A3-AF68-7B393514AA49}"/>
              </a:ext>
            </a:extLst>
          </p:cNvPr>
          <p:cNvGrpSpPr/>
          <p:nvPr/>
        </p:nvGrpSpPr>
        <p:grpSpPr>
          <a:xfrm>
            <a:off x="2296116" y="1249627"/>
            <a:ext cx="1598071" cy="915413"/>
            <a:chOff x="2296116" y="1249627"/>
            <a:chExt cx="1598071" cy="915413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7C5CD800-FC4D-4610-9AB8-8C593806837B}"/>
                </a:ext>
              </a:extLst>
            </p:cNvPr>
            <p:cNvGrpSpPr/>
            <p:nvPr/>
          </p:nvGrpSpPr>
          <p:grpSpPr>
            <a:xfrm>
              <a:off x="2296116" y="1403775"/>
              <a:ext cx="1598071" cy="761265"/>
              <a:chOff x="4719160" y="822325"/>
              <a:chExt cx="3022600" cy="1439862"/>
            </a:xfrm>
          </p:grpSpPr>
          <p:sp>
            <p:nvSpPr>
              <p:cNvPr id="44" name="Freeform 9">
                <a:extLst>
                  <a:ext uri="{FF2B5EF4-FFF2-40B4-BE49-F238E27FC236}">
                    <a16:creationId xmlns:a16="http://schemas.microsoft.com/office/drawing/2014/main" id="{55FB51FD-C4F3-4F45-B1B2-B543EC2C2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Freeform 10">
                <a:extLst>
                  <a:ext uri="{FF2B5EF4-FFF2-40B4-BE49-F238E27FC236}">
                    <a16:creationId xmlns:a16="http://schemas.microsoft.com/office/drawing/2014/main" id="{5E18569C-C49A-4A30-98B1-9481E360E0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Freeform 11">
                <a:extLst>
                  <a:ext uri="{FF2B5EF4-FFF2-40B4-BE49-F238E27FC236}">
                    <a16:creationId xmlns:a16="http://schemas.microsoft.com/office/drawing/2014/main" id="{1025A947-333B-444A-88BF-4BF0C2A87D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Rectangle 12">
                <a:extLst>
                  <a:ext uri="{FF2B5EF4-FFF2-40B4-BE49-F238E27FC236}">
                    <a16:creationId xmlns:a16="http://schemas.microsoft.com/office/drawing/2014/main" id="{BD902B6A-F795-4CEF-A9DA-56BD168B8D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0AE245B3-1379-4381-BF8A-53593CEE5D05}"/>
                </a:ext>
              </a:extLst>
            </p:cNvPr>
            <p:cNvGrpSpPr/>
            <p:nvPr/>
          </p:nvGrpSpPr>
          <p:grpSpPr>
            <a:xfrm>
              <a:off x="2870333" y="1249627"/>
              <a:ext cx="460268" cy="470721"/>
              <a:chOff x="2870333" y="394080"/>
              <a:chExt cx="460268" cy="470721"/>
            </a:xfrm>
          </p:grpSpPr>
          <p:sp>
            <p:nvSpPr>
              <p:cNvPr id="36" name="フローチャート: 論理積ゲート 213">
                <a:extLst>
                  <a:ext uri="{FF2B5EF4-FFF2-40B4-BE49-F238E27FC236}">
                    <a16:creationId xmlns:a16="http://schemas.microsoft.com/office/drawing/2014/main" id="{56C28C1A-EA20-413B-93CF-6762B1EE4593}"/>
                  </a:ext>
                </a:extLst>
              </p:cNvPr>
              <p:cNvSpPr/>
              <p:nvPr/>
            </p:nvSpPr>
            <p:spPr>
              <a:xfrm rot="16200000">
                <a:off x="2881008" y="394080"/>
                <a:ext cx="441444" cy="44144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円/楕円 689">
                <a:extLst>
                  <a:ext uri="{FF2B5EF4-FFF2-40B4-BE49-F238E27FC236}">
                    <a16:creationId xmlns:a16="http://schemas.microsoft.com/office/drawing/2014/main" id="{AD580D9A-633C-4CD9-AEC2-3AC23688B4EE}"/>
                  </a:ext>
                </a:extLst>
              </p:cNvPr>
              <p:cNvSpPr/>
              <p:nvPr/>
            </p:nvSpPr>
            <p:spPr>
              <a:xfrm rot="20700000">
                <a:off x="2870333" y="610043"/>
                <a:ext cx="111891" cy="137077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円/楕円 690">
                <a:extLst>
                  <a:ext uri="{FF2B5EF4-FFF2-40B4-BE49-F238E27FC236}">
                    <a16:creationId xmlns:a16="http://schemas.microsoft.com/office/drawing/2014/main" id="{44E452CA-75EA-4B03-BE4C-15F0E6E27887}"/>
                  </a:ext>
                </a:extLst>
              </p:cNvPr>
              <p:cNvSpPr/>
              <p:nvPr/>
            </p:nvSpPr>
            <p:spPr>
              <a:xfrm rot="900000" flipH="1">
                <a:off x="3218710" y="610043"/>
                <a:ext cx="111891" cy="137077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円/楕円 691">
                <a:extLst>
                  <a:ext uri="{FF2B5EF4-FFF2-40B4-BE49-F238E27FC236}">
                    <a16:creationId xmlns:a16="http://schemas.microsoft.com/office/drawing/2014/main" id="{7261B4C4-B9B3-4A0C-96C5-15FE819A00B2}"/>
                  </a:ext>
                </a:extLst>
              </p:cNvPr>
              <p:cNvSpPr/>
              <p:nvPr/>
            </p:nvSpPr>
            <p:spPr>
              <a:xfrm>
                <a:off x="2915284" y="447858"/>
                <a:ext cx="370365" cy="416943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月 39">
                <a:extLst>
                  <a:ext uri="{FF2B5EF4-FFF2-40B4-BE49-F238E27FC236}">
                    <a16:creationId xmlns:a16="http://schemas.microsoft.com/office/drawing/2014/main" id="{A056DA36-AFA3-4D86-9935-AD3302D958C0}"/>
                  </a:ext>
                </a:extLst>
              </p:cNvPr>
              <p:cNvSpPr/>
              <p:nvPr/>
            </p:nvSpPr>
            <p:spPr>
              <a:xfrm rot="5400000">
                <a:off x="2987054" y="507726"/>
                <a:ext cx="29242" cy="10561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月 40">
                <a:extLst>
                  <a:ext uri="{FF2B5EF4-FFF2-40B4-BE49-F238E27FC236}">
                    <a16:creationId xmlns:a16="http://schemas.microsoft.com/office/drawing/2014/main" id="{CB43268D-F6CE-46CA-891F-578FB346AACD}"/>
                  </a:ext>
                </a:extLst>
              </p:cNvPr>
              <p:cNvSpPr/>
              <p:nvPr/>
            </p:nvSpPr>
            <p:spPr>
              <a:xfrm rot="5400000">
                <a:off x="3172870" y="507726"/>
                <a:ext cx="29242" cy="10561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円/楕円 702">
                <a:extLst>
                  <a:ext uri="{FF2B5EF4-FFF2-40B4-BE49-F238E27FC236}">
                    <a16:creationId xmlns:a16="http://schemas.microsoft.com/office/drawing/2014/main" id="{1B4CB1DB-62D7-4254-BAEB-EBAAC74CDA56}"/>
                  </a:ext>
                </a:extLst>
              </p:cNvPr>
              <p:cNvSpPr/>
              <p:nvPr/>
            </p:nvSpPr>
            <p:spPr>
              <a:xfrm>
                <a:off x="2984951" y="597898"/>
                <a:ext cx="44170" cy="652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円/楕円 703">
                <a:extLst>
                  <a:ext uri="{FF2B5EF4-FFF2-40B4-BE49-F238E27FC236}">
                    <a16:creationId xmlns:a16="http://schemas.microsoft.com/office/drawing/2014/main" id="{072FFF7F-7ED7-458F-B797-6960578C944C}"/>
                  </a:ext>
                </a:extLst>
              </p:cNvPr>
              <p:cNvSpPr/>
              <p:nvPr/>
            </p:nvSpPr>
            <p:spPr>
              <a:xfrm>
                <a:off x="3164674" y="597898"/>
                <a:ext cx="44170" cy="652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" name="円/楕円 4">
              <a:extLst>
                <a:ext uri="{FF2B5EF4-FFF2-40B4-BE49-F238E27FC236}">
                  <a16:creationId xmlns:a16="http://schemas.microsoft.com/office/drawing/2014/main" id="{E0CADAC3-5BC4-4545-8F60-2D59CE945190}"/>
                </a:ext>
              </a:extLst>
            </p:cNvPr>
            <p:cNvSpPr/>
            <p:nvPr/>
          </p:nvSpPr>
          <p:spPr>
            <a:xfrm>
              <a:off x="3070322" y="1610203"/>
              <a:ext cx="49659" cy="15172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64783C6-1C07-41BC-BF8F-ADB927C14004}"/>
                </a:ext>
              </a:extLst>
            </p:cNvPr>
            <p:cNvSpPr/>
            <p:nvPr/>
          </p:nvSpPr>
          <p:spPr bwMode="auto">
            <a:xfrm>
              <a:off x="2710363" y="1584298"/>
              <a:ext cx="766965" cy="162732"/>
            </a:xfrm>
            <a:prstGeom prst="rect">
              <a:avLst/>
            </a:pr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ECEAC8BA-DE2A-4196-9CAD-D7999B155302}"/>
              </a:ext>
            </a:extLst>
          </p:cNvPr>
          <p:cNvGrpSpPr/>
          <p:nvPr/>
        </p:nvGrpSpPr>
        <p:grpSpPr>
          <a:xfrm>
            <a:off x="4172541" y="1229824"/>
            <a:ext cx="1598071" cy="935216"/>
            <a:chOff x="4172541" y="1229824"/>
            <a:chExt cx="1598071" cy="935216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D289CBD8-A9A6-4A69-9128-DCF4EA93DFBA}"/>
                </a:ext>
              </a:extLst>
            </p:cNvPr>
            <p:cNvGrpSpPr/>
            <p:nvPr/>
          </p:nvGrpSpPr>
          <p:grpSpPr>
            <a:xfrm>
              <a:off x="4172541" y="1403775"/>
              <a:ext cx="1598071" cy="761265"/>
              <a:chOff x="4719160" y="822325"/>
              <a:chExt cx="3022600" cy="1439862"/>
            </a:xfrm>
          </p:grpSpPr>
          <p:sp>
            <p:nvSpPr>
              <p:cNvPr id="60" name="Freeform 9">
                <a:extLst>
                  <a:ext uri="{FF2B5EF4-FFF2-40B4-BE49-F238E27FC236}">
                    <a16:creationId xmlns:a16="http://schemas.microsoft.com/office/drawing/2014/main" id="{79E9BA80-A7A2-4224-8FA1-CB477B6043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Freeform 10">
                <a:extLst>
                  <a:ext uri="{FF2B5EF4-FFF2-40B4-BE49-F238E27FC236}">
                    <a16:creationId xmlns:a16="http://schemas.microsoft.com/office/drawing/2014/main" id="{1A7850CA-CFDF-4658-B720-50623C4C26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" name="Freeform 11">
                <a:extLst>
                  <a:ext uri="{FF2B5EF4-FFF2-40B4-BE49-F238E27FC236}">
                    <a16:creationId xmlns:a16="http://schemas.microsoft.com/office/drawing/2014/main" id="{D2A787CB-0669-472B-9240-81CF1352C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" name="Rectangle 12">
                <a:extLst>
                  <a:ext uri="{FF2B5EF4-FFF2-40B4-BE49-F238E27FC236}">
                    <a16:creationId xmlns:a16="http://schemas.microsoft.com/office/drawing/2014/main" id="{0AEBF4EC-417D-4C5F-BF4D-F13677A4D3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695552E6-4DD2-4BAA-B4D0-10D07903D2E0}"/>
                </a:ext>
              </a:extLst>
            </p:cNvPr>
            <p:cNvGrpSpPr/>
            <p:nvPr/>
          </p:nvGrpSpPr>
          <p:grpSpPr>
            <a:xfrm>
              <a:off x="4731984" y="1229824"/>
              <a:ext cx="468132" cy="475841"/>
              <a:chOff x="3481809" y="388960"/>
              <a:chExt cx="468132" cy="475841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F24B32EC-1D1D-40A6-AD7A-AE165365E391}"/>
                  </a:ext>
                </a:extLst>
              </p:cNvPr>
              <p:cNvSpPr/>
              <p:nvPr/>
            </p:nvSpPr>
            <p:spPr>
              <a:xfrm>
                <a:off x="3481809" y="388960"/>
                <a:ext cx="468132" cy="442225"/>
              </a:xfrm>
              <a:custGeom>
                <a:avLst/>
                <a:gdLst>
                  <a:gd name="connsiteX0" fmla="*/ 234066 w 468132"/>
                  <a:gd name="connsiteY0" fmla="*/ 0 h 442225"/>
                  <a:gd name="connsiteX1" fmla="*/ 399576 w 468132"/>
                  <a:gd name="connsiteY1" fmla="*/ 76559 h 442225"/>
                  <a:gd name="connsiteX2" fmla="*/ 399576 w 468132"/>
                  <a:gd name="connsiteY2" fmla="*/ 76559 h 442225"/>
                  <a:gd name="connsiteX3" fmla="*/ 450993 w 468132"/>
                  <a:gd name="connsiteY3" fmla="*/ 359753 h 442225"/>
                  <a:gd name="connsiteX4" fmla="*/ 401953 w 468132"/>
                  <a:gd name="connsiteY4" fmla="*/ 442225 h 442225"/>
                  <a:gd name="connsiteX5" fmla="*/ 66179 w 468132"/>
                  <a:gd name="connsiteY5" fmla="*/ 442225 h 442225"/>
                  <a:gd name="connsiteX6" fmla="*/ 17139 w 468132"/>
                  <a:gd name="connsiteY6" fmla="*/ 359752 h 442225"/>
                  <a:gd name="connsiteX7" fmla="*/ 68556 w 468132"/>
                  <a:gd name="connsiteY7" fmla="*/ 76559 h 442225"/>
                  <a:gd name="connsiteX8" fmla="*/ 234066 w 468132"/>
                  <a:gd name="connsiteY8" fmla="*/ 0 h 442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8132" h="442225">
                    <a:moveTo>
                      <a:pt x="234066" y="0"/>
                    </a:moveTo>
                    <a:cubicBezTo>
                      <a:pt x="293969" y="0"/>
                      <a:pt x="353872" y="25520"/>
                      <a:pt x="399576" y="76559"/>
                    </a:cubicBezTo>
                    <a:lnTo>
                      <a:pt x="399576" y="76559"/>
                    </a:lnTo>
                    <a:cubicBezTo>
                      <a:pt x="468132" y="153119"/>
                      <a:pt x="485271" y="265355"/>
                      <a:pt x="450993" y="359753"/>
                    </a:cubicBezTo>
                    <a:lnTo>
                      <a:pt x="401953" y="442225"/>
                    </a:lnTo>
                    <a:lnTo>
                      <a:pt x="66179" y="442225"/>
                    </a:lnTo>
                    <a:lnTo>
                      <a:pt x="17139" y="359752"/>
                    </a:lnTo>
                    <a:cubicBezTo>
                      <a:pt x="-17139" y="265355"/>
                      <a:pt x="0" y="153119"/>
                      <a:pt x="68556" y="76559"/>
                    </a:cubicBezTo>
                    <a:cubicBezTo>
                      <a:pt x="114260" y="25520"/>
                      <a:pt x="174164" y="0"/>
                      <a:pt x="23406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円/楕円 238">
                <a:extLst>
                  <a:ext uri="{FF2B5EF4-FFF2-40B4-BE49-F238E27FC236}">
                    <a16:creationId xmlns:a16="http://schemas.microsoft.com/office/drawing/2014/main" id="{9BFD0E00-31E4-4A73-9586-EE26DE5B4FC6}"/>
                  </a:ext>
                </a:extLst>
              </p:cNvPr>
              <p:cNvSpPr/>
              <p:nvPr/>
            </p:nvSpPr>
            <p:spPr>
              <a:xfrm>
                <a:off x="3527997" y="540198"/>
                <a:ext cx="370364" cy="324603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フリーフォーム 1074">
                <a:extLst>
                  <a:ext uri="{FF2B5EF4-FFF2-40B4-BE49-F238E27FC236}">
                    <a16:creationId xmlns:a16="http://schemas.microsoft.com/office/drawing/2014/main" id="{F2CF0252-0269-4CCD-82B8-284B415EAA9D}"/>
                  </a:ext>
                </a:extLst>
              </p:cNvPr>
              <p:cNvSpPr/>
              <p:nvPr/>
            </p:nvSpPr>
            <p:spPr>
              <a:xfrm>
                <a:off x="3530884" y="506910"/>
                <a:ext cx="367477" cy="98889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角丸四角形 1075">
                <a:extLst>
                  <a:ext uri="{FF2B5EF4-FFF2-40B4-BE49-F238E27FC236}">
                    <a16:creationId xmlns:a16="http://schemas.microsoft.com/office/drawing/2014/main" id="{A1972527-58E2-438C-BCB8-D84EF8E39F77}"/>
                  </a:ext>
                </a:extLst>
              </p:cNvPr>
              <p:cNvSpPr/>
              <p:nvPr/>
            </p:nvSpPr>
            <p:spPr>
              <a:xfrm>
                <a:off x="3572760" y="597898"/>
                <a:ext cx="76153" cy="92736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円/楕円 727">
                <a:extLst>
                  <a:ext uri="{FF2B5EF4-FFF2-40B4-BE49-F238E27FC236}">
                    <a16:creationId xmlns:a16="http://schemas.microsoft.com/office/drawing/2014/main" id="{9069A87A-FD9D-448D-B214-10CE38131BB4}"/>
                  </a:ext>
                </a:extLst>
              </p:cNvPr>
              <p:cNvSpPr/>
              <p:nvPr/>
            </p:nvSpPr>
            <p:spPr>
              <a:xfrm>
                <a:off x="3586816" y="620104"/>
                <a:ext cx="48040" cy="4804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角丸四角形 1077">
                <a:extLst>
                  <a:ext uri="{FF2B5EF4-FFF2-40B4-BE49-F238E27FC236}">
                    <a16:creationId xmlns:a16="http://schemas.microsoft.com/office/drawing/2014/main" id="{A3A3A36C-043B-4473-8BD7-71DEFAD4F4D6}"/>
                  </a:ext>
                </a:extLst>
              </p:cNvPr>
              <p:cNvSpPr/>
              <p:nvPr/>
            </p:nvSpPr>
            <p:spPr>
              <a:xfrm>
                <a:off x="3789038" y="597898"/>
                <a:ext cx="76153" cy="92736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円/楕円 729">
                <a:extLst>
                  <a:ext uri="{FF2B5EF4-FFF2-40B4-BE49-F238E27FC236}">
                    <a16:creationId xmlns:a16="http://schemas.microsoft.com/office/drawing/2014/main" id="{C57886DA-5511-4B06-975C-EE812FA11ED9}"/>
                  </a:ext>
                </a:extLst>
              </p:cNvPr>
              <p:cNvSpPr/>
              <p:nvPr/>
            </p:nvSpPr>
            <p:spPr>
              <a:xfrm>
                <a:off x="3803094" y="620104"/>
                <a:ext cx="48040" cy="4804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1" name="円/楕円 4">
              <a:extLst>
                <a:ext uri="{FF2B5EF4-FFF2-40B4-BE49-F238E27FC236}">
                  <a16:creationId xmlns:a16="http://schemas.microsoft.com/office/drawing/2014/main" id="{F84E60A8-E5A5-4420-A36B-415A3CDFC121}"/>
                </a:ext>
              </a:extLst>
            </p:cNvPr>
            <p:cNvSpPr/>
            <p:nvPr/>
          </p:nvSpPr>
          <p:spPr>
            <a:xfrm>
              <a:off x="4946747" y="1610203"/>
              <a:ext cx="49659" cy="15172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C738A2F5-3B96-4B09-9B73-BA40641334D8}"/>
                </a:ext>
              </a:extLst>
            </p:cNvPr>
            <p:cNvSpPr/>
            <p:nvPr/>
          </p:nvSpPr>
          <p:spPr bwMode="auto">
            <a:xfrm>
              <a:off x="4586788" y="1584298"/>
              <a:ext cx="766965" cy="162732"/>
            </a:xfrm>
            <a:prstGeom prst="rect">
              <a:avLst/>
            </a:pr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3E6918A6-69AA-4C9A-BBE1-8A1D87B30FB6}"/>
              </a:ext>
            </a:extLst>
          </p:cNvPr>
          <p:cNvGrpSpPr/>
          <p:nvPr/>
        </p:nvGrpSpPr>
        <p:grpSpPr>
          <a:xfrm>
            <a:off x="6039441" y="1237810"/>
            <a:ext cx="1598071" cy="927230"/>
            <a:chOff x="6039441" y="1237810"/>
            <a:chExt cx="1598071" cy="927230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ED44E511-75AD-408B-8D65-E66E70558477}"/>
                </a:ext>
              </a:extLst>
            </p:cNvPr>
            <p:cNvGrpSpPr/>
            <p:nvPr/>
          </p:nvGrpSpPr>
          <p:grpSpPr>
            <a:xfrm>
              <a:off x="6039441" y="1403775"/>
              <a:ext cx="1598071" cy="761265"/>
              <a:chOff x="4719160" y="822325"/>
              <a:chExt cx="3022600" cy="1439862"/>
            </a:xfrm>
          </p:grpSpPr>
          <p:sp>
            <p:nvSpPr>
              <p:cNvPr id="88" name="Freeform 9">
                <a:extLst>
                  <a:ext uri="{FF2B5EF4-FFF2-40B4-BE49-F238E27FC236}">
                    <a16:creationId xmlns:a16="http://schemas.microsoft.com/office/drawing/2014/main" id="{F6BC2BCB-66FE-4171-9006-A3D997E3B6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" name="Freeform 10">
                <a:extLst>
                  <a:ext uri="{FF2B5EF4-FFF2-40B4-BE49-F238E27FC236}">
                    <a16:creationId xmlns:a16="http://schemas.microsoft.com/office/drawing/2014/main" id="{C95FE87C-5126-4EDB-B04B-692823B6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" name="Freeform 11">
                <a:extLst>
                  <a:ext uri="{FF2B5EF4-FFF2-40B4-BE49-F238E27FC236}">
                    <a16:creationId xmlns:a16="http://schemas.microsoft.com/office/drawing/2014/main" id="{2EA23303-6D5D-4053-96B2-1162DBDBA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" name="Rectangle 12">
                <a:extLst>
                  <a:ext uri="{FF2B5EF4-FFF2-40B4-BE49-F238E27FC236}">
                    <a16:creationId xmlns:a16="http://schemas.microsoft.com/office/drawing/2014/main" id="{3FB83CDA-BF32-4044-8F83-46BE6CA38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3F12C483-3874-4A80-8268-02FE05CC1306}"/>
                </a:ext>
              </a:extLst>
            </p:cNvPr>
            <p:cNvGrpSpPr/>
            <p:nvPr/>
          </p:nvGrpSpPr>
          <p:grpSpPr>
            <a:xfrm>
              <a:off x="6609229" y="1237810"/>
              <a:ext cx="460268" cy="490056"/>
              <a:chOff x="4102141" y="396946"/>
              <a:chExt cx="460268" cy="490056"/>
            </a:xfrm>
          </p:grpSpPr>
          <p:sp>
            <p:nvSpPr>
              <p:cNvPr id="69" name="円/楕円 1089">
                <a:extLst>
                  <a:ext uri="{FF2B5EF4-FFF2-40B4-BE49-F238E27FC236}">
                    <a16:creationId xmlns:a16="http://schemas.microsoft.com/office/drawing/2014/main" id="{E287C28C-6F48-479B-800C-C1CAC2935192}"/>
                  </a:ext>
                </a:extLst>
              </p:cNvPr>
              <p:cNvSpPr/>
              <p:nvPr/>
            </p:nvSpPr>
            <p:spPr>
              <a:xfrm>
                <a:off x="4120718" y="396946"/>
                <a:ext cx="421893" cy="420087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" name="円/楕円 1086">
                <a:extLst>
                  <a:ext uri="{FF2B5EF4-FFF2-40B4-BE49-F238E27FC236}">
                    <a16:creationId xmlns:a16="http://schemas.microsoft.com/office/drawing/2014/main" id="{0CF5A689-4F53-41BF-9206-2EFED0CE8F59}"/>
                  </a:ext>
                </a:extLst>
              </p:cNvPr>
              <p:cNvSpPr/>
              <p:nvPr/>
            </p:nvSpPr>
            <p:spPr>
              <a:xfrm>
                <a:off x="4140954" y="484865"/>
                <a:ext cx="381420" cy="402137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" name="円/楕円 689">
                <a:extLst>
                  <a:ext uri="{FF2B5EF4-FFF2-40B4-BE49-F238E27FC236}">
                    <a16:creationId xmlns:a16="http://schemas.microsoft.com/office/drawing/2014/main" id="{2CA62535-1416-49BF-BDD7-F836E4C9105A}"/>
                  </a:ext>
                </a:extLst>
              </p:cNvPr>
              <p:cNvSpPr/>
              <p:nvPr/>
            </p:nvSpPr>
            <p:spPr>
              <a:xfrm rot="20700000">
                <a:off x="4102141" y="610043"/>
                <a:ext cx="111891" cy="137077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円/楕円 690">
                <a:extLst>
                  <a:ext uri="{FF2B5EF4-FFF2-40B4-BE49-F238E27FC236}">
                    <a16:creationId xmlns:a16="http://schemas.microsoft.com/office/drawing/2014/main" id="{DBC18E3F-FAF6-4F32-8363-4267B9901FFE}"/>
                  </a:ext>
                </a:extLst>
              </p:cNvPr>
              <p:cNvSpPr/>
              <p:nvPr/>
            </p:nvSpPr>
            <p:spPr>
              <a:xfrm rot="900000" flipH="1">
                <a:off x="4450518" y="610043"/>
                <a:ext cx="111891" cy="137077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円/楕円 691">
                <a:extLst>
                  <a:ext uri="{FF2B5EF4-FFF2-40B4-BE49-F238E27FC236}">
                    <a16:creationId xmlns:a16="http://schemas.microsoft.com/office/drawing/2014/main" id="{64694B01-2A3E-4F68-8456-E3C1EA0E84C7}"/>
                  </a:ext>
                </a:extLst>
              </p:cNvPr>
              <p:cNvSpPr/>
              <p:nvPr/>
            </p:nvSpPr>
            <p:spPr>
              <a:xfrm>
                <a:off x="4147092" y="447858"/>
                <a:ext cx="370365" cy="416943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円/楕円 1109">
                <a:extLst>
                  <a:ext uri="{FF2B5EF4-FFF2-40B4-BE49-F238E27FC236}">
                    <a16:creationId xmlns:a16="http://schemas.microsoft.com/office/drawing/2014/main" id="{4A43558A-E99A-4FB6-8FFE-A9DC72BF037F}"/>
                  </a:ext>
                </a:extLst>
              </p:cNvPr>
              <p:cNvSpPr/>
              <p:nvPr/>
            </p:nvSpPr>
            <p:spPr>
              <a:xfrm>
                <a:off x="4191839" y="591775"/>
                <a:ext cx="87078" cy="11479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" name="円/楕円 1110">
                <a:extLst>
                  <a:ext uri="{FF2B5EF4-FFF2-40B4-BE49-F238E27FC236}">
                    <a16:creationId xmlns:a16="http://schemas.microsoft.com/office/drawing/2014/main" id="{1ACC4B35-62CD-411D-8E06-5C619F80CAFB}"/>
                  </a:ext>
                </a:extLst>
              </p:cNvPr>
              <p:cNvSpPr/>
              <p:nvPr/>
            </p:nvSpPr>
            <p:spPr>
              <a:xfrm>
                <a:off x="4205118" y="617602"/>
                <a:ext cx="60521" cy="6227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フリーフォーム 1111">
                <a:extLst>
                  <a:ext uri="{FF2B5EF4-FFF2-40B4-BE49-F238E27FC236}">
                    <a16:creationId xmlns:a16="http://schemas.microsoft.com/office/drawing/2014/main" id="{D10A17EE-9FA4-459E-9B08-D0D7327F0514}"/>
                  </a:ext>
                </a:extLst>
              </p:cNvPr>
              <p:cNvSpPr/>
              <p:nvPr/>
            </p:nvSpPr>
            <p:spPr>
              <a:xfrm>
                <a:off x="4194829" y="582492"/>
                <a:ext cx="81099" cy="45515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" name="円/楕円 1112">
                <a:extLst>
                  <a:ext uri="{FF2B5EF4-FFF2-40B4-BE49-F238E27FC236}">
                    <a16:creationId xmlns:a16="http://schemas.microsoft.com/office/drawing/2014/main" id="{D23C470E-51C8-4E57-A6C1-5B0A2223ACC5}"/>
                  </a:ext>
                </a:extLst>
              </p:cNvPr>
              <p:cNvSpPr/>
              <p:nvPr/>
            </p:nvSpPr>
            <p:spPr>
              <a:xfrm>
                <a:off x="4215450" y="626692"/>
                <a:ext cx="39857" cy="41011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円/楕円 1113">
                <a:extLst>
                  <a:ext uri="{FF2B5EF4-FFF2-40B4-BE49-F238E27FC236}">
                    <a16:creationId xmlns:a16="http://schemas.microsoft.com/office/drawing/2014/main" id="{47C979B5-0BAE-40B9-A0B4-F4FAA0F16A84}"/>
                  </a:ext>
                </a:extLst>
              </p:cNvPr>
              <p:cNvSpPr/>
              <p:nvPr/>
            </p:nvSpPr>
            <p:spPr>
              <a:xfrm>
                <a:off x="4220793" y="621915"/>
                <a:ext cx="28338" cy="2915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円/楕円 1114">
                <a:extLst>
                  <a:ext uri="{FF2B5EF4-FFF2-40B4-BE49-F238E27FC236}">
                    <a16:creationId xmlns:a16="http://schemas.microsoft.com/office/drawing/2014/main" id="{215579CE-B9CD-4A02-8ABB-48B8EE9177DB}"/>
                  </a:ext>
                </a:extLst>
              </p:cNvPr>
              <p:cNvSpPr/>
              <p:nvPr/>
            </p:nvSpPr>
            <p:spPr>
              <a:xfrm flipV="1">
                <a:off x="4214618" y="649770"/>
                <a:ext cx="18275" cy="1746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円/楕円 1115">
                <a:extLst>
                  <a:ext uri="{FF2B5EF4-FFF2-40B4-BE49-F238E27FC236}">
                    <a16:creationId xmlns:a16="http://schemas.microsoft.com/office/drawing/2014/main" id="{D92FD468-3C06-45FE-A6B6-4AB9EF05B173}"/>
                  </a:ext>
                </a:extLst>
              </p:cNvPr>
              <p:cNvSpPr/>
              <p:nvPr/>
            </p:nvSpPr>
            <p:spPr>
              <a:xfrm flipH="1">
                <a:off x="4380328" y="591775"/>
                <a:ext cx="87078" cy="11479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" name="円/楕円 1116">
                <a:extLst>
                  <a:ext uri="{FF2B5EF4-FFF2-40B4-BE49-F238E27FC236}">
                    <a16:creationId xmlns:a16="http://schemas.microsoft.com/office/drawing/2014/main" id="{C7DE0A20-C8BE-46C8-AAD9-873122F165FC}"/>
                  </a:ext>
                </a:extLst>
              </p:cNvPr>
              <p:cNvSpPr/>
              <p:nvPr/>
            </p:nvSpPr>
            <p:spPr>
              <a:xfrm flipH="1">
                <a:off x="4393606" y="617602"/>
                <a:ext cx="60521" cy="6227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フリーフォーム 1117">
                <a:extLst>
                  <a:ext uri="{FF2B5EF4-FFF2-40B4-BE49-F238E27FC236}">
                    <a16:creationId xmlns:a16="http://schemas.microsoft.com/office/drawing/2014/main" id="{80355E10-4AFE-4213-AA2F-7A6E362A3ACF}"/>
                  </a:ext>
                </a:extLst>
              </p:cNvPr>
              <p:cNvSpPr/>
              <p:nvPr/>
            </p:nvSpPr>
            <p:spPr>
              <a:xfrm flipH="1">
                <a:off x="4383317" y="582492"/>
                <a:ext cx="81099" cy="45515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" name="円/楕円 1118">
                <a:extLst>
                  <a:ext uri="{FF2B5EF4-FFF2-40B4-BE49-F238E27FC236}">
                    <a16:creationId xmlns:a16="http://schemas.microsoft.com/office/drawing/2014/main" id="{987F1F92-2D36-4A41-808B-D536F8EDB67C}"/>
                  </a:ext>
                </a:extLst>
              </p:cNvPr>
              <p:cNvSpPr/>
              <p:nvPr/>
            </p:nvSpPr>
            <p:spPr>
              <a:xfrm flipH="1">
                <a:off x="4403938" y="626692"/>
                <a:ext cx="39857" cy="41011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円/楕円 1119">
                <a:extLst>
                  <a:ext uri="{FF2B5EF4-FFF2-40B4-BE49-F238E27FC236}">
                    <a16:creationId xmlns:a16="http://schemas.microsoft.com/office/drawing/2014/main" id="{F2FED7B1-1B80-4044-82EB-1F1EF52C2F4F}"/>
                  </a:ext>
                </a:extLst>
              </p:cNvPr>
              <p:cNvSpPr/>
              <p:nvPr/>
            </p:nvSpPr>
            <p:spPr>
              <a:xfrm flipH="1">
                <a:off x="4410113" y="621915"/>
                <a:ext cx="28338" cy="2915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円/楕円 1120">
                <a:extLst>
                  <a:ext uri="{FF2B5EF4-FFF2-40B4-BE49-F238E27FC236}">
                    <a16:creationId xmlns:a16="http://schemas.microsoft.com/office/drawing/2014/main" id="{64249861-E33A-44EF-AB98-1771C930424F}"/>
                  </a:ext>
                </a:extLst>
              </p:cNvPr>
              <p:cNvSpPr/>
              <p:nvPr/>
            </p:nvSpPr>
            <p:spPr>
              <a:xfrm flipH="1" flipV="1">
                <a:off x="4426352" y="649770"/>
                <a:ext cx="18275" cy="1746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月 316">
                <a:extLst>
                  <a:ext uri="{FF2B5EF4-FFF2-40B4-BE49-F238E27FC236}">
                    <a16:creationId xmlns:a16="http://schemas.microsoft.com/office/drawing/2014/main" id="{EED88600-6A57-4220-8699-3D296F144E05}"/>
                  </a:ext>
                </a:extLst>
              </p:cNvPr>
              <p:cNvSpPr/>
              <p:nvPr/>
            </p:nvSpPr>
            <p:spPr>
              <a:xfrm rot="5400000">
                <a:off x="4216232" y="517595"/>
                <a:ext cx="29242" cy="113306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月 316">
                <a:extLst>
                  <a:ext uri="{FF2B5EF4-FFF2-40B4-BE49-F238E27FC236}">
                    <a16:creationId xmlns:a16="http://schemas.microsoft.com/office/drawing/2014/main" id="{8024080B-55A3-4C40-A664-9985BC699FA2}"/>
                  </a:ext>
                </a:extLst>
              </p:cNvPr>
              <p:cNvSpPr/>
              <p:nvPr/>
            </p:nvSpPr>
            <p:spPr>
              <a:xfrm rot="5400000">
                <a:off x="4412709" y="517595"/>
                <a:ext cx="29242" cy="113306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7" name="円/楕円 4">
              <a:extLst>
                <a:ext uri="{FF2B5EF4-FFF2-40B4-BE49-F238E27FC236}">
                  <a16:creationId xmlns:a16="http://schemas.microsoft.com/office/drawing/2014/main" id="{41C9155C-F1D9-4DAC-B3DF-9BA524728ADF}"/>
                </a:ext>
              </a:extLst>
            </p:cNvPr>
            <p:cNvSpPr/>
            <p:nvPr/>
          </p:nvSpPr>
          <p:spPr>
            <a:xfrm>
              <a:off x="6813647" y="1610203"/>
              <a:ext cx="49659" cy="15172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A8A29E1-E397-4175-AED3-A149A1D54BE4}"/>
                </a:ext>
              </a:extLst>
            </p:cNvPr>
            <p:cNvSpPr/>
            <p:nvPr/>
          </p:nvSpPr>
          <p:spPr bwMode="auto">
            <a:xfrm>
              <a:off x="6453688" y="1584298"/>
              <a:ext cx="766965" cy="162732"/>
            </a:xfrm>
            <a:prstGeom prst="rect">
              <a:avLst/>
            </a:pr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D0F9A9CC-3494-4D78-85F0-18236F36D962}"/>
              </a:ext>
            </a:extLst>
          </p:cNvPr>
          <p:cNvGrpSpPr/>
          <p:nvPr/>
        </p:nvGrpSpPr>
        <p:grpSpPr>
          <a:xfrm>
            <a:off x="7898721" y="1229825"/>
            <a:ext cx="1598071" cy="935215"/>
            <a:chOff x="7898721" y="1229825"/>
            <a:chExt cx="1598071" cy="935215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C830D913-DDCE-4B13-8AD1-7C5000AFB45C}"/>
                </a:ext>
              </a:extLst>
            </p:cNvPr>
            <p:cNvGrpSpPr/>
            <p:nvPr/>
          </p:nvGrpSpPr>
          <p:grpSpPr>
            <a:xfrm>
              <a:off x="7898721" y="1403775"/>
              <a:ext cx="1598071" cy="761265"/>
              <a:chOff x="4719160" y="822325"/>
              <a:chExt cx="3022600" cy="1439862"/>
            </a:xfrm>
          </p:grpSpPr>
          <p:sp>
            <p:nvSpPr>
              <p:cNvPr id="117" name="Freeform 9">
                <a:extLst>
                  <a:ext uri="{FF2B5EF4-FFF2-40B4-BE49-F238E27FC236}">
                    <a16:creationId xmlns:a16="http://schemas.microsoft.com/office/drawing/2014/main" id="{F4CDD799-2DC4-4C22-BA4A-500ED2E73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" name="Freeform 10">
                <a:extLst>
                  <a:ext uri="{FF2B5EF4-FFF2-40B4-BE49-F238E27FC236}">
                    <a16:creationId xmlns:a16="http://schemas.microsoft.com/office/drawing/2014/main" id="{F8EEFCFB-D820-4234-8924-87FE566B73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" name="Freeform 11">
                <a:extLst>
                  <a:ext uri="{FF2B5EF4-FFF2-40B4-BE49-F238E27FC236}">
                    <a16:creationId xmlns:a16="http://schemas.microsoft.com/office/drawing/2014/main" id="{6ACE03D0-7F3A-48D2-909A-FF52CC371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" name="Rectangle 12">
                <a:extLst>
                  <a:ext uri="{FF2B5EF4-FFF2-40B4-BE49-F238E27FC236}">
                    <a16:creationId xmlns:a16="http://schemas.microsoft.com/office/drawing/2014/main" id="{A2300DB3-A293-41DB-87D1-4BB602F771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93DAADDE-834E-43EA-9A59-DE6628A918AA}"/>
                </a:ext>
              </a:extLst>
            </p:cNvPr>
            <p:cNvGrpSpPr/>
            <p:nvPr/>
          </p:nvGrpSpPr>
          <p:grpSpPr>
            <a:xfrm>
              <a:off x="8462383" y="1229825"/>
              <a:ext cx="468133" cy="475840"/>
              <a:chOff x="4713922" y="388961"/>
              <a:chExt cx="468133" cy="475840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90018B37-2E3B-42D4-8606-35188A628C38}"/>
                  </a:ext>
                </a:extLst>
              </p:cNvPr>
              <p:cNvSpPr/>
              <p:nvPr/>
            </p:nvSpPr>
            <p:spPr>
              <a:xfrm>
                <a:off x="4713922" y="388961"/>
                <a:ext cx="468133" cy="386119"/>
              </a:xfrm>
              <a:custGeom>
                <a:avLst/>
                <a:gdLst>
                  <a:gd name="connsiteX0" fmla="*/ 234067 w 468133"/>
                  <a:gd name="connsiteY0" fmla="*/ 0 h 386119"/>
                  <a:gd name="connsiteX1" fmla="*/ 399578 w 468133"/>
                  <a:gd name="connsiteY1" fmla="*/ 72112 h 386119"/>
                  <a:gd name="connsiteX2" fmla="*/ 399577 w 468133"/>
                  <a:gd name="connsiteY2" fmla="*/ 72112 h 386119"/>
                  <a:gd name="connsiteX3" fmla="*/ 429570 w 468133"/>
                  <a:gd name="connsiteY3" fmla="*/ 381676 h 386119"/>
                  <a:gd name="connsiteX4" fmla="*/ 426120 w 468133"/>
                  <a:gd name="connsiteY4" fmla="*/ 386119 h 386119"/>
                  <a:gd name="connsiteX5" fmla="*/ 42014 w 468133"/>
                  <a:gd name="connsiteY5" fmla="*/ 386119 h 386119"/>
                  <a:gd name="connsiteX6" fmla="*/ 38564 w 468133"/>
                  <a:gd name="connsiteY6" fmla="*/ 381676 h 386119"/>
                  <a:gd name="connsiteX7" fmla="*/ 68557 w 468133"/>
                  <a:gd name="connsiteY7" fmla="*/ 72112 h 386119"/>
                  <a:gd name="connsiteX8" fmla="*/ 234067 w 468133"/>
                  <a:gd name="connsiteY8" fmla="*/ 0 h 38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8133" h="386119">
                    <a:moveTo>
                      <a:pt x="234067" y="0"/>
                    </a:moveTo>
                    <a:cubicBezTo>
                      <a:pt x="293970" y="0"/>
                      <a:pt x="353873" y="24037"/>
                      <a:pt x="399578" y="72112"/>
                    </a:cubicBezTo>
                    <a:lnTo>
                      <a:pt x="399577" y="72112"/>
                    </a:lnTo>
                    <a:cubicBezTo>
                      <a:pt x="479559" y="156242"/>
                      <a:pt x="489557" y="286111"/>
                      <a:pt x="429570" y="381676"/>
                    </a:cubicBezTo>
                    <a:lnTo>
                      <a:pt x="426120" y="386119"/>
                    </a:lnTo>
                    <a:lnTo>
                      <a:pt x="42014" y="386119"/>
                    </a:lnTo>
                    <a:lnTo>
                      <a:pt x="38564" y="381676"/>
                    </a:lnTo>
                    <a:cubicBezTo>
                      <a:pt x="-21423" y="286111"/>
                      <a:pt x="-11425" y="156242"/>
                      <a:pt x="68557" y="72112"/>
                    </a:cubicBezTo>
                    <a:cubicBezTo>
                      <a:pt x="114261" y="24037"/>
                      <a:pt x="174165" y="0"/>
                      <a:pt x="23406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円/楕円 238">
                <a:extLst>
                  <a:ext uri="{FF2B5EF4-FFF2-40B4-BE49-F238E27FC236}">
                    <a16:creationId xmlns:a16="http://schemas.microsoft.com/office/drawing/2014/main" id="{B500D617-A737-4FF5-9650-F75E8F9D4CB8}"/>
                  </a:ext>
                </a:extLst>
              </p:cNvPr>
              <p:cNvSpPr/>
              <p:nvPr/>
            </p:nvSpPr>
            <p:spPr>
              <a:xfrm>
                <a:off x="4759806" y="540198"/>
                <a:ext cx="370364" cy="324603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円/楕円 1134">
                <a:extLst>
                  <a:ext uri="{FF2B5EF4-FFF2-40B4-BE49-F238E27FC236}">
                    <a16:creationId xmlns:a16="http://schemas.microsoft.com/office/drawing/2014/main" id="{F5912AA5-9833-4CED-A0C6-BC37D04D3A6F}"/>
                  </a:ext>
                </a:extLst>
              </p:cNvPr>
              <p:cNvSpPr/>
              <p:nvPr/>
            </p:nvSpPr>
            <p:spPr>
              <a:xfrm>
                <a:off x="4841638" y="640452"/>
                <a:ext cx="29242" cy="6204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円/楕円 1136">
                <a:extLst>
                  <a:ext uri="{FF2B5EF4-FFF2-40B4-BE49-F238E27FC236}">
                    <a16:creationId xmlns:a16="http://schemas.microsoft.com/office/drawing/2014/main" id="{94A64918-11DD-4501-B69B-944CC0C15319}"/>
                  </a:ext>
                </a:extLst>
              </p:cNvPr>
              <p:cNvSpPr/>
              <p:nvPr/>
            </p:nvSpPr>
            <p:spPr>
              <a:xfrm>
                <a:off x="5018315" y="640452"/>
                <a:ext cx="29242" cy="6204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EAA9A584-2DDE-4CB4-8A1F-73AD75E15E7E}"/>
                  </a:ext>
                </a:extLst>
              </p:cNvPr>
              <p:cNvGrpSpPr/>
              <p:nvPr/>
            </p:nvGrpSpPr>
            <p:grpSpPr>
              <a:xfrm>
                <a:off x="4781806" y="488087"/>
                <a:ext cx="162572" cy="116775"/>
                <a:chOff x="8185150" y="3036368"/>
                <a:chExt cx="293635" cy="222935"/>
              </a:xfrm>
            </p:grpSpPr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80D7AC5D-BCE0-4250-BFFC-F6D02BD20926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" name="月 111">
                  <a:extLst>
                    <a:ext uri="{FF2B5EF4-FFF2-40B4-BE49-F238E27FC236}">
                      <a16:creationId xmlns:a16="http://schemas.microsoft.com/office/drawing/2014/main" id="{F8F97C4E-C1C6-4888-998E-7BB1A77288A9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" name="月 112">
                  <a:extLst>
                    <a:ext uri="{FF2B5EF4-FFF2-40B4-BE49-F238E27FC236}">
                      <a16:creationId xmlns:a16="http://schemas.microsoft.com/office/drawing/2014/main" id="{016394C4-238E-4D3C-AC80-AC8A595FE1BF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189C61E6-B77D-4FE0-97EE-77AF5BD15345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972B59E5-781E-4708-B2D1-5B90ED3D9D6B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" name="月 115">
                  <a:extLst>
                    <a:ext uri="{FF2B5EF4-FFF2-40B4-BE49-F238E27FC236}">
                      <a16:creationId xmlns:a16="http://schemas.microsoft.com/office/drawing/2014/main" id="{DEBF1EE6-2D83-4AD3-8171-8EC542DE8F7E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503A3FEF-083D-4652-8177-4883D95C227C}"/>
                  </a:ext>
                </a:extLst>
              </p:cNvPr>
              <p:cNvGrpSpPr/>
              <p:nvPr/>
            </p:nvGrpSpPr>
            <p:grpSpPr>
              <a:xfrm>
                <a:off x="4947044" y="488087"/>
                <a:ext cx="162572" cy="116775"/>
                <a:chOff x="8185150" y="3036368"/>
                <a:chExt cx="293635" cy="222935"/>
              </a:xfrm>
            </p:grpSpPr>
            <p:sp>
              <p:nvSpPr>
                <p:cNvPr id="105" name="月 104">
                  <a:extLst>
                    <a:ext uri="{FF2B5EF4-FFF2-40B4-BE49-F238E27FC236}">
                      <a16:creationId xmlns:a16="http://schemas.microsoft.com/office/drawing/2014/main" id="{F3A2D552-3F31-4179-B544-40593238A797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" name="月 105">
                  <a:extLst>
                    <a:ext uri="{FF2B5EF4-FFF2-40B4-BE49-F238E27FC236}">
                      <a16:creationId xmlns:a16="http://schemas.microsoft.com/office/drawing/2014/main" id="{E7D2C1D5-08EF-4DBC-866F-8FA5B10D8811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" name="月 106">
                  <a:extLst>
                    <a:ext uri="{FF2B5EF4-FFF2-40B4-BE49-F238E27FC236}">
                      <a16:creationId xmlns:a16="http://schemas.microsoft.com/office/drawing/2014/main" id="{8D3888B7-B14B-4120-8D30-DC55676DB113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" name="月 107">
                  <a:extLst>
                    <a:ext uri="{FF2B5EF4-FFF2-40B4-BE49-F238E27FC236}">
                      <a16:creationId xmlns:a16="http://schemas.microsoft.com/office/drawing/2014/main" id="{D7B5C93C-6672-4F4E-A860-832D19CC0496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" name="月 108">
                  <a:extLst>
                    <a:ext uri="{FF2B5EF4-FFF2-40B4-BE49-F238E27FC236}">
                      <a16:creationId xmlns:a16="http://schemas.microsoft.com/office/drawing/2014/main" id="{8622261E-2E12-4281-9D37-CE320ED6411B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" name="月 109">
                  <a:extLst>
                    <a:ext uri="{FF2B5EF4-FFF2-40B4-BE49-F238E27FC236}">
                      <a16:creationId xmlns:a16="http://schemas.microsoft.com/office/drawing/2014/main" id="{B206402C-8BC8-423E-A27C-3539560C53C1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3" name="月 102">
                <a:extLst>
                  <a:ext uri="{FF2B5EF4-FFF2-40B4-BE49-F238E27FC236}">
                    <a16:creationId xmlns:a16="http://schemas.microsoft.com/office/drawing/2014/main" id="{ADAE17CC-9C0C-439E-AA9D-5EC941E269AD}"/>
                  </a:ext>
                </a:extLst>
              </p:cNvPr>
              <p:cNvSpPr/>
              <p:nvPr/>
            </p:nvSpPr>
            <p:spPr>
              <a:xfrm rot="5400000">
                <a:off x="4836166" y="519074"/>
                <a:ext cx="29243" cy="11689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月 103">
                <a:extLst>
                  <a:ext uri="{FF2B5EF4-FFF2-40B4-BE49-F238E27FC236}">
                    <a16:creationId xmlns:a16="http://schemas.microsoft.com/office/drawing/2014/main" id="{63D226B9-34E1-43D4-BF2A-4DA05FD89868}"/>
                  </a:ext>
                </a:extLst>
              </p:cNvPr>
              <p:cNvSpPr/>
              <p:nvPr/>
            </p:nvSpPr>
            <p:spPr>
              <a:xfrm rot="5400000">
                <a:off x="5021982" y="519074"/>
                <a:ext cx="29243" cy="11689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5" name="円/楕円 4">
              <a:extLst>
                <a:ext uri="{FF2B5EF4-FFF2-40B4-BE49-F238E27FC236}">
                  <a16:creationId xmlns:a16="http://schemas.microsoft.com/office/drawing/2014/main" id="{8F570260-6ADE-433A-B501-FCFD98BD33C3}"/>
                </a:ext>
              </a:extLst>
            </p:cNvPr>
            <p:cNvSpPr/>
            <p:nvPr/>
          </p:nvSpPr>
          <p:spPr>
            <a:xfrm>
              <a:off x="8672927" y="1610203"/>
              <a:ext cx="49659" cy="15172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47B61FC9-0108-43C9-B32A-DF2EFC1209BD}"/>
                </a:ext>
              </a:extLst>
            </p:cNvPr>
            <p:cNvSpPr/>
            <p:nvPr/>
          </p:nvSpPr>
          <p:spPr bwMode="auto">
            <a:xfrm>
              <a:off x="8312968" y="1584298"/>
              <a:ext cx="766965" cy="162732"/>
            </a:xfrm>
            <a:prstGeom prst="rect">
              <a:avLst/>
            </a:pr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60D63A50-C658-48E2-AD60-7B249F7304F3}"/>
              </a:ext>
            </a:extLst>
          </p:cNvPr>
          <p:cNvGrpSpPr/>
          <p:nvPr/>
        </p:nvGrpSpPr>
        <p:grpSpPr>
          <a:xfrm>
            <a:off x="7902780" y="4805421"/>
            <a:ext cx="1656177" cy="1255644"/>
            <a:chOff x="7902780" y="4805421"/>
            <a:chExt cx="1656177" cy="1255644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B434D090-983E-476D-8C4F-22E81C33E3A6}"/>
                </a:ext>
              </a:extLst>
            </p:cNvPr>
            <p:cNvGrpSpPr/>
            <p:nvPr/>
          </p:nvGrpSpPr>
          <p:grpSpPr>
            <a:xfrm>
              <a:off x="7902780" y="5299800"/>
              <a:ext cx="1598071" cy="761265"/>
              <a:chOff x="4719160" y="822325"/>
              <a:chExt cx="3022600" cy="1439862"/>
            </a:xfrm>
          </p:grpSpPr>
          <p:sp>
            <p:nvSpPr>
              <p:cNvPr id="165" name="Freeform 9">
                <a:extLst>
                  <a:ext uri="{FF2B5EF4-FFF2-40B4-BE49-F238E27FC236}">
                    <a16:creationId xmlns:a16="http://schemas.microsoft.com/office/drawing/2014/main" id="{2A7149C3-48D3-4AC2-BFCD-0A912310D5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" name="Freeform 10">
                <a:extLst>
                  <a:ext uri="{FF2B5EF4-FFF2-40B4-BE49-F238E27FC236}">
                    <a16:creationId xmlns:a16="http://schemas.microsoft.com/office/drawing/2014/main" id="{9F4DF13E-706B-4970-A3E9-63BDB253CF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" name="Freeform 11">
                <a:extLst>
                  <a:ext uri="{FF2B5EF4-FFF2-40B4-BE49-F238E27FC236}">
                    <a16:creationId xmlns:a16="http://schemas.microsoft.com/office/drawing/2014/main" id="{304AFEBF-C0FF-4F0F-9AA6-32AC229F5E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" name="Rectangle 12">
                <a:extLst>
                  <a:ext uri="{FF2B5EF4-FFF2-40B4-BE49-F238E27FC236}">
                    <a16:creationId xmlns:a16="http://schemas.microsoft.com/office/drawing/2014/main" id="{56E43BEE-873D-4115-9D0E-72DD1A72FE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23" name="フリーフォーム 1125">
              <a:extLst>
                <a:ext uri="{FF2B5EF4-FFF2-40B4-BE49-F238E27FC236}">
                  <a16:creationId xmlns:a16="http://schemas.microsoft.com/office/drawing/2014/main" id="{628179F8-C46F-4C80-988C-678B78F097EB}"/>
                </a:ext>
              </a:extLst>
            </p:cNvPr>
            <p:cNvSpPr/>
            <p:nvPr/>
          </p:nvSpPr>
          <p:spPr>
            <a:xfrm>
              <a:off x="8451750" y="5001873"/>
              <a:ext cx="500130" cy="552711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A9810BFD-BA6D-46CC-8ED7-768F8B7EE0C4}"/>
                </a:ext>
              </a:extLst>
            </p:cNvPr>
            <p:cNvSpPr/>
            <p:nvPr/>
          </p:nvSpPr>
          <p:spPr bwMode="auto">
            <a:xfrm>
              <a:off x="8507495" y="5447427"/>
              <a:ext cx="388641" cy="199877"/>
            </a:xfrm>
            <a:custGeom>
              <a:avLst/>
              <a:gdLst>
                <a:gd name="connsiteX0" fmla="*/ 198851 w 502422"/>
                <a:gd name="connsiteY0" fmla="*/ 0 h 292552"/>
                <a:gd name="connsiteX1" fmla="*/ 280512 w 502422"/>
                <a:gd name="connsiteY1" fmla="*/ 0 h 292552"/>
                <a:gd name="connsiteX2" fmla="*/ 303218 w 502422"/>
                <a:gd name="connsiteY2" fmla="*/ 90824 h 292552"/>
                <a:gd name="connsiteX3" fmla="*/ 353846 w 502422"/>
                <a:gd name="connsiteY3" fmla="*/ 90824 h 292552"/>
                <a:gd name="connsiteX4" fmla="*/ 502422 w 502422"/>
                <a:gd name="connsiteY4" fmla="*/ 239400 h 292552"/>
                <a:gd name="connsiteX5" fmla="*/ 502422 w 502422"/>
                <a:gd name="connsiteY5" fmla="*/ 292552 h 292552"/>
                <a:gd name="connsiteX6" fmla="*/ 0 w 502422"/>
                <a:gd name="connsiteY6" fmla="*/ 292552 h 292552"/>
                <a:gd name="connsiteX7" fmla="*/ 0 w 502422"/>
                <a:gd name="connsiteY7" fmla="*/ 239400 h 292552"/>
                <a:gd name="connsiteX8" fmla="*/ 148576 w 502422"/>
                <a:gd name="connsiteY8" fmla="*/ 90824 h 292552"/>
                <a:gd name="connsiteX9" fmla="*/ 176145 w 502422"/>
                <a:gd name="connsiteY9" fmla="*/ 90824 h 292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422" h="292552">
                  <a:moveTo>
                    <a:pt x="198851" y="0"/>
                  </a:moveTo>
                  <a:lnTo>
                    <a:pt x="280512" y="0"/>
                  </a:lnTo>
                  <a:lnTo>
                    <a:pt x="303218" y="90824"/>
                  </a:lnTo>
                  <a:lnTo>
                    <a:pt x="353846" y="90824"/>
                  </a:lnTo>
                  <a:cubicBezTo>
                    <a:pt x="435902" y="90824"/>
                    <a:pt x="502422" y="157344"/>
                    <a:pt x="502422" y="239400"/>
                  </a:cubicBezTo>
                  <a:lnTo>
                    <a:pt x="502422" y="292552"/>
                  </a:lnTo>
                  <a:lnTo>
                    <a:pt x="0" y="292552"/>
                  </a:lnTo>
                  <a:lnTo>
                    <a:pt x="0" y="239400"/>
                  </a:lnTo>
                  <a:cubicBezTo>
                    <a:pt x="0" y="157344"/>
                    <a:pt x="66520" y="90824"/>
                    <a:pt x="148576" y="90824"/>
                  </a:cubicBezTo>
                  <a:lnTo>
                    <a:pt x="176145" y="90824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9FF4C7E3-D2B7-46FA-8E8B-CCB29A92D167}"/>
                </a:ext>
              </a:extLst>
            </p:cNvPr>
            <p:cNvGrpSpPr/>
            <p:nvPr/>
          </p:nvGrpSpPr>
          <p:grpSpPr>
            <a:xfrm>
              <a:off x="8407121" y="5314772"/>
              <a:ext cx="589391" cy="405809"/>
              <a:chOff x="7527601" y="2362437"/>
              <a:chExt cx="761945" cy="524617"/>
            </a:xfrm>
          </p:grpSpPr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E1E3EEA1-BC10-4AA2-AB7F-6C50814FDA8A}"/>
                  </a:ext>
                </a:extLst>
              </p:cNvPr>
              <p:cNvGrpSpPr/>
              <p:nvPr/>
            </p:nvGrpSpPr>
            <p:grpSpPr>
              <a:xfrm rot="213713">
                <a:off x="7527601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163" name="角丸四角形 515">
                  <a:extLst>
                    <a:ext uri="{FF2B5EF4-FFF2-40B4-BE49-F238E27FC236}">
                      <a16:creationId xmlns:a16="http://schemas.microsoft.com/office/drawing/2014/main" id="{2A50487B-2DA7-4943-ABAE-2240BABC2D2C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5209FF5C-3CA0-4E66-A554-34975F85C79C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EF2EA13F-B841-48EC-A676-E893D2874EE2}"/>
                  </a:ext>
                </a:extLst>
              </p:cNvPr>
              <p:cNvGrpSpPr/>
              <p:nvPr/>
            </p:nvGrpSpPr>
            <p:grpSpPr>
              <a:xfrm rot="21386287" flipH="1">
                <a:off x="7989776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161" name="角丸四角形 515">
                  <a:extLst>
                    <a:ext uri="{FF2B5EF4-FFF2-40B4-BE49-F238E27FC236}">
                      <a16:creationId xmlns:a16="http://schemas.microsoft.com/office/drawing/2014/main" id="{D4CB2599-442B-49B5-B1EB-ABAFDF33AE92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D3F8223F-A04A-498B-9E43-DEB4EF622889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26" name="円/楕円 238">
              <a:extLst>
                <a:ext uri="{FF2B5EF4-FFF2-40B4-BE49-F238E27FC236}">
                  <a16:creationId xmlns:a16="http://schemas.microsoft.com/office/drawing/2014/main" id="{36A9B16C-7139-438F-87F3-33AC96C8B5C7}"/>
                </a:ext>
              </a:extLst>
            </p:cNvPr>
            <p:cNvSpPr/>
            <p:nvPr/>
          </p:nvSpPr>
          <p:spPr>
            <a:xfrm>
              <a:off x="8515556" y="5153992"/>
              <a:ext cx="372521" cy="326493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5" fmla="*/ 349847 w 579044"/>
                <a:gd name="connsiteY5" fmla="*/ 3918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  <a:lnTo>
                    <a:pt x="349847" y="3918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7" name="月 126">
              <a:extLst>
                <a:ext uri="{FF2B5EF4-FFF2-40B4-BE49-F238E27FC236}">
                  <a16:creationId xmlns:a16="http://schemas.microsoft.com/office/drawing/2014/main" id="{CBB819D6-1287-4379-8C39-D0978BE55C80}"/>
                </a:ext>
              </a:extLst>
            </p:cNvPr>
            <p:cNvSpPr/>
            <p:nvPr/>
          </p:nvSpPr>
          <p:spPr>
            <a:xfrm rot="16200000">
              <a:off x="8693647" y="5271667"/>
              <a:ext cx="16339" cy="48519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885D73DB-C641-4067-AA1A-7FC32EC07030}"/>
                </a:ext>
              </a:extLst>
            </p:cNvPr>
            <p:cNvGrpSpPr/>
            <p:nvPr/>
          </p:nvGrpSpPr>
          <p:grpSpPr>
            <a:xfrm>
              <a:off x="8537681" y="5058109"/>
              <a:ext cx="163519" cy="117455"/>
              <a:chOff x="8185150" y="3036368"/>
              <a:chExt cx="293635" cy="222935"/>
            </a:xfrm>
          </p:grpSpPr>
          <p:sp>
            <p:nvSpPr>
              <p:cNvPr id="153" name="月 152">
                <a:extLst>
                  <a:ext uri="{FF2B5EF4-FFF2-40B4-BE49-F238E27FC236}">
                    <a16:creationId xmlns:a16="http://schemas.microsoft.com/office/drawing/2014/main" id="{6234985B-A5E6-43F6-9EBD-4AA5584067E8}"/>
                  </a:ext>
                </a:extLst>
              </p:cNvPr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4" name="月 153">
                <a:extLst>
                  <a:ext uri="{FF2B5EF4-FFF2-40B4-BE49-F238E27FC236}">
                    <a16:creationId xmlns:a16="http://schemas.microsoft.com/office/drawing/2014/main" id="{31906465-70F4-4950-AA34-3FBB31DF7708}"/>
                  </a:ext>
                </a:extLst>
              </p:cNvPr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" name="月 154">
                <a:extLst>
                  <a:ext uri="{FF2B5EF4-FFF2-40B4-BE49-F238E27FC236}">
                    <a16:creationId xmlns:a16="http://schemas.microsoft.com/office/drawing/2014/main" id="{AB981227-C25B-4097-BAC7-97A9451859C4}"/>
                  </a:ext>
                </a:extLst>
              </p:cNvPr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" name="月 155">
                <a:extLst>
                  <a:ext uri="{FF2B5EF4-FFF2-40B4-BE49-F238E27FC236}">
                    <a16:creationId xmlns:a16="http://schemas.microsoft.com/office/drawing/2014/main" id="{DAB59590-ECA7-49C9-9D40-0828B2A118C5}"/>
                  </a:ext>
                </a:extLst>
              </p:cNvPr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7" name="月 156">
                <a:extLst>
                  <a:ext uri="{FF2B5EF4-FFF2-40B4-BE49-F238E27FC236}">
                    <a16:creationId xmlns:a16="http://schemas.microsoft.com/office/drawing/2014/main" id="{CD4C7FFC-8EA8-4616-B8E3-7EF212E174F1}"/>
                  </a:ext>
                </a:extLst>
              </p:cNvPr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8" name="月 157">
                <a:extLst>
                  <a:ext uri="{FF2B5EF4-FFF2-40B4-BE49-F238E27FC236}">
                    <a16:creationId xmlns:a16="http://schemas.microsoft.com/office/drawing/2014/main" id="{BC49F427-27AF-4A5B-B905-4F295C57C03A}"/>
                  </a:ext>
                </a:extLst>
              </p:cNvPr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89E91187-1B72-4EED-B141-18AB3D8586D3}"/>
                </a:ext>
              </a:extLst>
            </p:cNvPr>
            <p:cNvGrpSpPr/>
            <p:nvPr/>
          </p:nvGrpSpPr>
          <p:grpSpPr>
            <a:xfrm>
              <a:off x="8703878" y="5058107"/>
              <a:ext cx="163519" cy="117455"/>
              <a:chOff x="8185150" y="3036368"/>
              <a:chExt cx="293635" cy="222935"/>
            </a:xfrm>
          </p:grpSpPr>
          <p:sp>
            <p:nvSpPr>
              <p:cNvPr id="147" name="月 146">
                <a:extLst>
                  <a:ext uri="{FF2B5EF4-FFF2-40B4-BE49-F238E27FC236}">
                    <a16:creationId xmlns:a16="http://schemas.microsoft.com/office/drawing/2014/main" id="{35E51D40-B945-4284-828A-2D9755752415}"/>
                  </a:ext>
                </a:extLst>
              </p:cNvPr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" name="月 147">
                <a:extLst>
                  <a:ext uri="{FF2B5EF4-FFF2-40B4-BE49-F238E27FC236}">
                    <a16:creationId xmlns:a16="http://schemas.microsoft.com/office/drawing/2014/main" id="{81910AE8-0D09-4BF0-BEF0-0BEFC83483B1}"/>
                  </a:ext>
                </a:extLst>
              </p:cNvPr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9" name="月 148">
                <a:extLst>
                  <a:ext uri="{FF2B5EF4-FFF2-40B4-BE49-F238E27FC236}">
                    <a16:creationId xmlns:a16="http://schemas.microsoft.com/office/drawing/2014/main" id="{BB64F463-F3C8-4621-A552-BF587D89C4D8}"/>
                  </a:ext>
                </a:extLst>
              </p:cNvPr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" name="月 149">
                <a:extLst>
                  <a:ext uri="{FF2B5EF4-FFF2-40B4-BE49-F238E27FC236}">
                    <a16:creationId xmlns:a16="http://schemas.microsoft.com/office/drawing/2014/main" id="{4C7345E8-2394-4333-9E9A-1F201B858A7F}"/>
                  </a:ext>
                </a:extLst>
              </p:cNvPr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1" name="月 150">
                <a:extLst>
                  <a:ext uri="{FF2B5EF4-FFF2-40B4-BE49-F238E27FC236}">
                    <a16:creationId xmlns:a16="http://schemas.microsoft.com/office/drawing/2014/main" id="{0CC8F9AE-4316-4C77-A8DC-321CD293A630}"/>
                  </a:ext>
                </a:extLst>
              </p:cNvPr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2" name="月 151">
                <a:extLst>
                  <a:ext uri="{FF2B5EF4-FFF2-40B4-BE49-F238E27FC236}">
                    <a16:creationId xmlns:a16="http://schemas.microsoft.com/office/drawing/2014/main" id="{EF0130D1-EE05-40BE-BC53-56938FC04D23}"/>
                  </a:ext>
                </a:extLst>
              </p:cNvPr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ADF67D7F-D961-4B7B-858E-25C43020E5E8}"/>
                </a:ext>
              </a:extLst>
            </p:cNvPr>
            <p:cNvGrpSpPr/>
            <p:nvPr/>
          </p:nvGrpSpPr>
          <p:grpSpPr>
            <a:xfrm>
              <a:off x="8382167" y="4943486"/>
              <a:ext cx="639298" cy="211622"/>
              <a:chOff x="849631" y="361615"/>
              <a:chExt cx="1113596" cy="441091"/>
            </a:xfrm>
          </p:grpSpPr>
          <p:sp>
            <p:nvSpPr>
              <p:cNvPr id="139" name="月 138">
                <a:extLst>
                  <a:ext uri="{FF2B5EF4-FFF2-40B4-BE49-F238E27FC236}">
                    <a16:creationId xmlns:a16="http://schemas.microsoft.com/office/drawing/2014/main" id="{77A9046E-459D-42A6-A485-AC4896AC2BFC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40" name="月 139">
                <a:extLst>
                  <a:ext uri="{FF2B5EF4-FFF2-40B4-BE49-F238E27FC236}">
                    <a16:creationId xmlns:a16="http://schemas.microsoft.com/office/drawing/2014/main" id="{C0EB8C35-8389-434F-B51E-DA180C13EA2A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41750EDE-E270-47EE-A795-158236554346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145" name="楕円 1888">
                  <a:extLst>
                    <a:ext uri="{FF2B5EF4-FFF2-40B4-BE49-F238E27FC236}">
                      <a16:creationId xmlns:a16="http://schemas.microsoft.com/office/drawing/2014/main" id="{DDFA7631-AC3B-41E2-BFDF-37D87BFF894E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6" name="楕円 1888">
                  <a:extLst>
                    <a:ext uri="{FF2B5EF4-FFF2-40B4-BE49-F238E27FC236}">
                      <a16:creationId xmlns:a16="http://schemas.microsoft.com/office/drawing/2014/main" id="{D6A118FF-85F6-4FC3-A767-286FCA74CE31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3EC8A436-D38B-4FC5-98C7-507FE879D23E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43" name="楕円 1888">
                <a:extLst>
                  <a:ext uri="{FF2B5EF4-FFF2-40B4-BE49-F238E27FC236}">
                    <a16:creationId xmlns:a16="http://schemas.microsoft.com/office/drawing/2014/main" id="{A93FFAB2-687D-4A49-A81A-506AFCDD1EFD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楕円 1888">
                <a:extLst>
                  <a:ext uri="{FF2B5EF4-FFF2-40B4-BE49-F238E27FC236}">
                    <a16:creationId xmlns:a16="http://schemas.microsoft.com/office/drawing/2014/main" id="{8D0595A5-A014-448A-9C21-F142D764227E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1" name="月 130">
              <a:extLst>
                <a:ext uri="{FF2B5EF4-FFF2-40B4-BE49-F238E27FC236}">
                  <a16:creationId xmlns:a16="http://schemas.microsoft.com/office/drawing/2014/main" id="{F962CD7B-F6D2-4CA5-A392-63115048E643}"/>
                </a:ext>
              </a:extLst>
            </p:cNvPr>
            <p:cNvSpPr/>
            <p:nvPr/>
          </p:nvSpPr>
          <p:spPr>
            <a:xfrm rot="16200000">
              <a:off x="8592355" y="5165991"/>
              <a:ext cx="29413" cy="117578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2" name="月 131">
              <a:extLst>
                <a:ext uri="{FF2B5EF4-FFF2-40B4-BE49-F238E27FC236}">
                  <a16:creationId xmlns:a16="http://schemas.microsoft.com/office/drawing/2014/main" id="{155DFDD2-8E81-4047-A007-D1046D217DE2}"/>
                </a:ext>
              </a:extLst>
            </p:cNvPr>
            <p:cNvSpPr/>
            <p:nvPr/>
          </p:nvSpPr>
          <p:spPr>
            <a:xfrm rot="16200000">
              <a:off x="8779243" y="5165989"/>
              <a:ext cx="29413" cy="117578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3" name="テキスト ボックス 132">
              <a:extLst>
                <a:ext uri="{FF2B5EF4-FFF2-40B4-BE49-F238E27FC236}">
                  <a16:creationId xmlns:a16="http://schemas.microsoft.com/office/drawing/2014/main" id="{0C2FC762-329A-4272-8F5B-E0E3D0567ADE}"/>
                </a:ext>
              </a:extLst>
            </p:cNvPr>
            <p:cNvSpPr txBox="1"/>
            <p:nvPr/>
          </p:nvSpPr>
          <p:spPr>
            <a:xfrm rot="20178291">
              <a:off x="8998521" y="4805421"/>
              <a:ext cx="560436" cy="235973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E01F7D26-526D-40B7-B03D-530A2EE72280}"/>
                </a:ext>
              </a:extLst>
            </p:cNvPr>
            <p:cNvGrpSpPr/>
            <p:nvPr/>
          </p:nvGrpSpPr>
          <p:grpSpPr>
            <a:xfrm>
              <a:off x="8625939" y="5360194"/>
              <a:ext cx="141824" cy="64160"/>
              <a:chOff x="423211" y="4606229"/>
              <a:chExt cx="1565792" cy="738340"/>
            </a:xfrm>
          </p:grpSpPr>
          <p:sp>
            <p:nvSpPr>
              <p:cNvPr id="137" name="楕円 12">
                <a:extLst>
                  <a:ext uri="{FF2B5EF4-FFF2-40B4-BE49-F238E27FC236}">
                    <a16:creationId xmlns:a16="http://schemas.microsoft.com/office/drawing/2014/main" id="{975C27EF-45BD-4F6A-9DC5-74B159E9A66C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952CF60B-EB15-407A-8E3D-5E85A7379D64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0F824FB8-E403-4544-A7F6-BA0F921B31F6}"/>
                </a:ext>
              </a:extLst>
            </p:cNvPr>
            <p:cNvSpPr/>
            <p:nvPr/>
          </p:nvSpPr>
          <p:spPr bwMode="auto">
            <a:xfrm>
              <a:off x="8537681" y="5275745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75FB23DF-00DE-44DB-AED5-3F1A181AB9EB}"/>
                </a:ext>
              </a:extLst>
            </p:cNvPr>
            <p:cNvSpPr/>
            <p:nvPr/>
          </p:nvSpPr>
          <p:spPr bwMode="auto">
            <a:xfrm>
              <a:off x="8794856" y="5275745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C8F4FDBD-FAF7-45DC-98DB-AEAD59C841FD}"/>
              </a:ext>
            </a:extLst>
          </p:cNvPr>
          <p:cNvGrpSpPr/>
          <p:nvPr/>
        </p:nvGrpSpPr>
        <p:grpSpPr>
          <a:xfrm>
            <a:off x="6040802" y="4805421"/>
            <a:ext cx="1660780" cy="1255645"/>
            <a:chOff x="6040802" y="4805421"/>
            <a:chExt cx="1660780" cy="1255645"/>
          </a:xfrm>
        </p:grpSpPr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DB766A7B-C3D6-4469-83A1-DB4DB8844662}"/>
                </a:ext>
              </a:extLst>
            </p:cNvPr>
            <p:cNvGrpSpPr/>
            <p:nvPr/>
          </p:nvGrpSpPr>
          <p:grpSpPr>
            <a:xfrm>
              <a:off x="6040802" y="4929700"/>
              <a:ext cx="1598071" cy="1131366"/>
              <a:chOff x="6469685" y="4064132"/>
              <a:chExt cx="2065934" cy="1462593"/>
            </a:xfrm>
          </p:grpSpPr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F0A9CB9B-1353-46F2-A535-6A72015E6CE7}"/>
                  </a:ext>
                </a:extLst>
              </p:cNvPr>
              <p:cNvGrpSpPr/>
              <p:nvPr/>
            </p:nvGrpSpPr>
            <p:grpSpPr>
              <a:xfrm>
                <a:off x="6469685" y="4542586"/>
                <a:ext cx="2065934" cy="984139"/>
                <a:chOff x="4719160" y="822325"/>
                <a:chExt cx="3022600" cy="1439862"/>
              </a:xfrm>
            </p:grpSpPr>
            <p:sp>
              <p:nvSpPr>
                <p:cNvPr id="220" name="Freeform 9">
                  <a:extLst>
                    <a:ext uri="{FF2B5EF4-FFF2-40B4-BE49-F238E27FC236}">
                      <a16:creationId xmlns:a16="http://schemas.microsoft.com/office/drawing/2014/main" id="{5B16EE62-7F80-4EDC-889A-CAA0D9C05B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9160" y="822325"/>
                  <a:ext cx="3022600" cy="865188"/>
                </a:xfrm>
                <a:custGeom>
                  <a:avLst/>
                  <a:gdLst>
                    <a:gd name="T0" fmla="*/ 1902 w 1904"/>
                    <a:gd name="T1" fmla="*/ 545 h 545"/>
                    <a:gd name="T2" fmla="*/ 1902 w 1904"/>
                    <a:gd name="T3" fmla="*/ 495 h 545"/>
                    <a:gd name="T4" fmla="*/ 1902 w 1904"/>
                    <a:gd name="T5" fmla="*/ 495 h 545"/>
                    <a:gd name="T6" fmla="*/ 1904 w 1904"/>
                    <a:gd name="T7" fmla="*/ 479 h 545"/>
                    <a:gd name="T8" fmla="*/ 1902 w 1904"/>
                    <a:gd name="T9" fmla="*/ 461 h 545"/>
                    <a:gd name="T10" fmla="*/ 1896 w 1904"/>
                    <a:gd name="T11" fmla="*/ 441 h 545"/>
                    <a:gd name="T12" fmla="*/ 1888 w 1904"/>
                    <a:gd name="T13" fmla="*/ 419 h 545"/>
                    <a:gd name="T14" fmla="*/ 1714 w 1904"/>
                    <a:gd name="T15" fmla="*/ 56 h 545"/>
                    <a:gd name="T16" fmla="*/ 1714 w 1904"/>
                    <a:gd name="T17" fmla="*/ 56 h 545"/>
                    <a:gd name="T18" fmla="*/ 1708 w 1904"/>
                    <a:gd name="T19" fmla="*/ 44 h 545"/>
                    <a:gd name="T20" fmla="*/ 1700 w 1904"/>
                    <a:gd name="T21" fmla="*/ 34 h 545"/>
                    <a:gd name="T22" fmla="*/ 1690 w 1904"/>
                    <a:gd name="T23" fmla="*/ 24 h 545"/>
                    <a:gd name="T24" fmla="*/ 1680 w 1904"/>
                    <a:gd name="T25" fmla="*/ 16 h 545"/>
                    <a:gd name="T26" fmla="*/ 1668 w 1904"/>
                    <a:gd name="T27" fmla="*/ 10 h 545"/>
                    <a:gd name="T28" fmla="*/ 1656 w 1904"/>
                    <a:gd name="T29" fmla="*/ 4 h 545"/>
                    <a:gd name="T30" fmla="*/ 1644 w 1904"/>
                    <a:gd name="T31" fmla="*/ 2 h 545"/>
                    <a:gd name="T32" fmla="*/ 1634 w 1904"/>
                    <a:gd name="T33" fmla="*/ 0 h 545"/>
                    <a:gd name="T34" fmla="*/ 272 w 1904"/>
                    <a:gd name="T35" fmla="*/ 0 h 545"/>
                    <a:gd name="T36" fmla="*/ 272 w 1904"/>
                    <a:gd name="T37" fmla="*/ 0 h 545"/>
                    <a:gd name="T38" fmla="*/ 260 w 1904"/>
                    <a:gd name="T39" fmla="*/ 2 h 545"/>
                    <a:gd name="T40" fmla="*/ 250 w 1904"/>
                    <a:gd name="T41" fmla="*/ 4 h 545"/>
                    <a:gd name="T42" fmla="*/ 238 w 1904"/>
                    <a:gd name="T43" fmla="*/ 10 h 545"/>
                    <a:gd name="T44" fmla="*/ 226 w 1904"/>
                    <a:gd name="T45" fmla="*/ 16 h 545"/>
                    <a:gd name="T46" fmla="*/ 216 w 1904"/>
                    <a:gd name="T47" fmla="*/ 24 h 545"/>
                    <a:gd name="T48" fmla="*/ 206 w 1904"/>
                    <a:gd name="T49" fmla="*/ 34 h 545"/>
                    <a:gd name="T50" fmla="*/ 198 w 1904"/>
                    <a:gd name="T51" fmla="*/ 44 h 545"/>
                    <a:gd name="T52" fmla="*/ 192 w 1904"/>
                    <a:gd name="T53" fmla="*/ 56 h 545"/>
                    <a:gd name="T54" fmla="*/ 16 w 1904"/>
                    <a:gd name="T55" fmla="*/ 419 h 545"/>
                    <a:gd name="T56" fmla="*/ 16 w 1904"/>
                    <a:gd name="T57" fmla="*/ 419 h 545"/>
                    <a:gd name="T58" fmla="*/ 6 w 1904"/>
                    <a:gd name="T59" fmla="*/ 441 h 545"/>
                    <a:gd name="T60" fmla="*/ 2 w 1904"/>
                    <a:gd name="T61" fmla="*/ 459 h 545"/>
                    <a:gd name="T62" fmla="*/ 0 w 1904"/>
                    <a:gd name="T63" fmla="*/ 477 h 545"/>
                    <a:gd name="T64" fmla="*/ 0 w 1904"/>
                    <a:gd name="T65" fmla="*/ 493 h 545"/>
                    <a:gd name="T66" fmla="*/ 0 w 1904"/>
                    <a:gd name="T67" fmla="*/ 545 h 545"/>
                    <a:gd name="T68" fmla="*/ 1902 w 1904"/>
                    <a:gd name="T69" fmla="*/ 545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904" h="545">
                      <a:moveTo>
                        <a:pt x="1902" y="545"/>
                      </a:moveTo>
                      <a:lnTo>
                        <a:pt x="1902" y="495"/>
                      </a:lnTo>
                      <a:lnTo>
                        <a:pt x="1902" y="495"/>
                      </a:lnTo>
                      <a:lnTo>
                        <a:pt x="1904" y="479"/>
                      </a:lnTo>
                      <a:lnTo>
                        <a:pt x="1902" y="461"/>
                      </a:lnTo>
                      <a:lnTo>
                        <a:pt x="1896" y="441"/>
                      </a:lnTo>
                      <a:lnTo>
                        <a:pt x="1888" y="419"/>
                      </a:lnTo>
                      <a:lnTo>
                        <a:pt x="1714" y="56"/>
                      </a:lnTo>
                      <a:lnTo>
                        <a:pt x="1714" y="56"/>
                      </a:lnTo>
                      <a:lnTo>
                        <a:pt x="1708" y="44"/>
                      </a:lnTo>
                      <a:lnTo>
                        <a:pt x="1700" y="34"/>
                      </a:lnTo>
                      <a:lnTo>
                        <a:pt x="1690" y="24"/>
                      </a:lnTo>
                      <a:lnTo>
                        <a:pt x="1680" y="16"/>
                      </a:lnTo>
                      <a:lnTo>
                        <a:pt x="1668" y="10"/>
                      </a:lnTo>
                      <a:lnTo>
                        <a:pt x="1656" y="4"/>
                      </a:lnTo>
                      <a:lnTo>
                        <a:pt x="1644" y="2"/>
                      </a:lnTo>
                      <a:lnTo>
                        <a:pt x="1634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4"/>
                      </a:lnTo>
                      <a:lnTo>
                        <a:pt x="206" y="34"/>
                      </a:lnTo>
                      <a:lnTo>
                        <a:pt x="198" y="44"/>
                      </a:lnTo>
                      <a:lnTo>
                        <a:pt x="192" y="56"/>
                      </a:lnTo>
                      <a:lnTo>
                        <a:pt x="16" y="419"/>
                      </a:lnTo>
                      <a:lnTo>
                        <a:pt x="16" y="419"/>
                      </a:lnTo>
                      <a:lnTo>
                        <a:pt x="6" y="441"/>
                      </a:lnTo>
                      <a:lnTo>
                        <a:pt x="2" y="459"/>
                      </a:lnTo>
                      <a:lnTo>
                        <a:pt x="0" y="477"/>
                      </a:lnTo>
                      <a:lnTo>
                        <a:pt x="0" y="493"/>
                      </a:lnTo>
                      <a:lnTo>
                        <a:pt x="0" y="545"/>
                      </a:lnTo>
                      <a:lnTo>
                        <a:pt x="1902" y="545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1" name="Freeform 10">
                  <a:extLst>
                    <a:ext uri="{FF2B5EF4-FFF2-40B4-BE49-F238E27FC236}">
                      <a16:creationId xmlns:a16="http://schemas.microsoft.com/office/drawing/2014/main" id="{6479DEA7-C042-4497-8D36-AEE2A900EB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9985" y="876300"/>
                  <a:ext cx="2482850" cy="608013"/>
                </a:xfrm>
                <a:custGeom>
                  <a:avLst/>
                  <a:gdLst>
                    <a:gd name="T0" fmla="*/ 210 w 1564"/>
                    <a:gd name="T1" fmla="*/ 0 h 383"/>
                    <a:gd name="T2" fmla="*/ 1356 w 1564"/>
                    <a:gd name="T3" fmla="*/ 0 h 383"/>
                    <a:gd name="T4" fmla="*/ 1356 w 1564"/>
                    <a:gd name="T5" fmla="*/ 0 h 383"/>
                    <a:gd name="T6" fmla="*/ 1366 w 1564"/>
                    <a:gd name="T7" fmla="*/ 2 h 383"/>
                    <a:gd name="T8" fmla="*/ 1376 w 1564"/>
                    <a:gd name="T9" fmla="*/ 4 h 383"/>
                    <a:gd name="T10" fmla="*/ 1384 w 1564"/>
                    <a:gd name="T11" fmla="*/ 8 h 383"/>
                    <a:gd name="T12" fmla="*/ 1394 w 1564"/>
                    <a:gd name="T13" fmla="*/ 12 h 383"/>
                    <a:gd name="T14" fmla="*/ 1402 w 1564"/>
                    <a:gd name="T15" fmla="*/ 18 h 383"/>
                    <a:gd name="T16" fmla="*/ 1410 w 1564"/>
                    <a:gd name="T17" fmla="*/ 26 h 383"/>
                    <a:gd name="T18" fmla="*/ 1416 w 1564"/>
                    <a:gd name="T19" fmla="*/ 32 h 383"/>
                    <a:gd name="T20" fmla="*/ 1422 w 1564"/>
                    <a:gd name="T21" fmla="*/ 42 h 383"/>
                    <a:gd name="T22" fmla="*/ 1554 w 1564"/>
                    <a:gd name="T23" fmla="*/ 324 h 383"/>
                    <a:gd name="T24" fmla="*/ 1554 w 1564"/>
                    <a:gd name="T25" fmla="*/ 324 h 383"/>
                    <a:gd name="T26" fmla="*/ 1560 w 1564"/>
                    <a:gd name="T27" fmla="*/ 340 h 383"/>
                    <a:gd name="T28" fmla="*/ 1564 w 1564"/>
                    <a:gd name="T29" fmla="*/ 352 h 383"/>
                    <a:gd name="T30" fmla="*/ 1564 w 1564"/>
                    <a:gd name="T31" fmla="*/ 361 h 383"/>
                    <a:gd name="T32" fmla="*/ 1560 w 1564"/>
                    <a:gd name="T33" fmla="*/ 369 h 383"/>
                    <a:gd name="T34" fmla="*/ 1554 w 1564"/>
                    <a:gd name="T35" fmla="*/ 375 h 383"/>
                    <a:gd name="T36" fmla="*/ 1546 w 1564"/>
                    <a:gd name="T37" fmla="*/ 381 h 383"/>
                    <a:gd name="T38" fmla="*/ 1536 w 1564"/>
                    <a:gd name="T39" fmla="*/ 383 h 383"/>
                    <a:gd name="T40" fmla="*/ 1524 w 1564"/>
                    <a:gd name="T41" fmla="*/ 383 h 383"/>
                    <a:gd name="T42" fmla="*/ 40 w 1564"/>
                    <a:gd name="T43" fmla="*/ 383 h 383"/>
                    <a:gd name="T44" fmla="*/ 40 w 1564"/>
                    <a:gd name="T45" fmla="*/ 383 h 383"/>
                    <a:gd name="T46" fmla="*/ 26 w 1564"/>
                    <a:gd name="T47" fmla="*/ 383 h 383"/>
                    <a:gd name="T48" fmla="*/ 16 w 1564"/>
                    <a:gd name="T49" fmla="*/ 379 h 383"/>
                    <a:gd name="T50" fmla="*/ 8 w 1564"/>
                    <a:gd name="T51" fmla="*/ 375 h 383"/>
                    <a:gd name="T52" fmla="*/ 2 w 1564"/>
                    <a:gd name="T53" fmla="*/ 369 h 383"/>
                    <a:gd name="T54" fmla="*/ 0 w 1564"/>
                    <a:gd name="T55" fmla="*/ 361 h 383"/>
                    <a:gd name="T56" fmla="*/ 0 w 1564"/>
                    <a:gd name="T57" fmla="*/ 350 h 383"/>
                    <a:gd name="T58" fmla="*/ 2 w 1564"/>
                    <a:gd name="T59" fmla="*/ 338 h 383"/>
                    <a:gd name="T60" fmla="*/ 10 w 1564"/>
                    <a:gd name="T61" fmla="*/ 324 h 383"/>
                    <a:gd name="T62" fmla="*/ 142 w 1564"/>
                    <a:gd name="T63" fmla="*/ 42 h 383"/>
                    <a:gd name="T64" fmla="*/ 142 w 1564"/>
                    <a:gd name="T65" fmla="*/ 42 h 383"/>
                    <a:gd name="T66" fmla="*/ 148 w 1564"/>
                    <a:gd name="T67" fmla="*/ 32 h 383"/>
                    <a:gd name="T68" fmla="*/ 156 w 1564"/>
                    <a:gd name="T69" fmla="*/ 26 h 383"/>
                    <a:gd name="T70" fmla="*/ 162 w 1564"/>
                    <a:gd name="T71" fmla="*/ 18 h 383"/>
                    <a:gd name="T72" fmla="*/ 172 w 1564"/>
                    <a:gd name="T73" fmla="*/ 12 h 383"/>
                    <a:gd name="T74" fmla="*/ 180 w 1564"/>
                    <a:gd name="T75" fmla="*/ 8 h 383"/>
                    <a:gd name="T76" fmla="*/ 190 w 1564"/>
                    <a:gd name="T77" fmla="*/ 4 h 383"/>
                    <a:gd name="T78" fmla="*/ 200 w 1564"/>
                    <a:gd name="T79" fmla="*/ 2 h 383"/>
                    <a:gd name="T80" fmla="*/ 210 w 1564"/>
                    <a:gd name="T81" fmla="*/ 0 h 383"/>
                    <a:gd name="T82" fmla="*/ 210 w 1564"/>
                    <a:gd name="T83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64" h="383">
                      <a:moveTo>
                        <a:pt x="210" y="0"/>
                      </a:moveTo>
                      <a:lnTo>
                        <a:pt x="1356" y="0"/>
                      </a:lnTo>
                      <a:lnTo>
                        <a:pt x="1356" y="0"/>
                      </a:lnTo>
                      <a:lnTo>
                        <a:pt x="1366" y="2"/>
                      </a:lnTo>
                      <a:lnTo>
                        <a:pt x="1376" y="4"/>
                      </a:lnTo>
                      <a:lnTo>
                        <a:pt x="1384" y="8"/>
                      </a:lnTo>
                      <a:lnTo>
                        <a:pt x="1394" y="12"/>
                      </a:lnTo>
                      <a:lnTo>
                        <a:pt x="1402" y="18"/>
                      </a:lnTo>
                      <a:lnTo>
                        <a:pt x="1410" y="26"/>
                      </a:lnTo>
                      <a:lnTo>
                        <a:pt x="1416" y="32"/>
                      </a:lnTo>
                      <a:lnTo>
                        <a:pt x="1422" y="42"/>
                      </a:lnTo>
                      <a:lnTo>
                        <a:pt x="1554" y="324"/>
                      </a:lnTo>
                      <a:lnTo>
                        <a:pt x="1554" y="324"/>
                      </a:lnTo>
                      <a:lnTo>
                        <a:pt x="1560" y="340"/>
                      </a:lnTo>
                      <a:lnTo>
                        <a:pt x="1564" y="352"/>
                      </a:lnTo>
                      <a:lnTo>
                        <a:pt x="1564" y="361"/>
                      </a:lnTo>
                      <a:lnTo>
                        <a:pt x="1560" y="369"/>
                      </a:lnTo>
                      <a:lnTo>
                        <a:pt x="1554" y="375"/>
                      </a:lnTo>
                      <a:lnTo>
                        <a:pt x="1546" y="381"/>
                      </a:lnTo>
                      <a:lnTo>
                        <a:pt x="1536" y="383"/>
                      </a:lnTo>
                      <a:lnTo>
                        <a:pt x="1524" y="383"/>
                      </a:lnTo>
                      <a:lnTo>
                        <a:pt x="40" y="383"/>
                      </a:lnTo>
                      <a:lnTo>
                        <a:pt x="40" y="383"/>
                      </a:lnTo>
                      <a:lnTo>
                        <a:pt x="26" y="383"/>
                      </a:lnTo>
                      <a:lnTo>
                        <a:pt x="16" y="379"/>
                      </a:lnTo>
                      <a:lnTo>
                        <a:pt x="8" y="375"/>
                      </a:lnTo>
                      <a:lnTo>
                        <a:pt x="2" y="369"/>
                      </a:lnTo>
                      <a:lnTo>
                        <a:pt x="0" y="361"/>
                      </a:lnTo>
                      <a:lnTo>
                        <a:pt x="0" y="350"/>
                      </a:lnTo>
                      <a:lnTo>
                        <a:pt x="2" y="338"/>
                      </a:lnTo>
                      <a:lnTo>
                        <a:pt x="10" y="324"/>
                      </a:lnTo>
                      <a:lnTo>
                        <a:pt x="142" y="42"/>
                      </a:lnTo>
                      <a:lnTo>
                        <a:pt x="142" y="42"/>
                      </a:lnTo>
                      <a:lnTo>
                        <a:pt x="148" y="32"/>
                      </a:lnTo>
                      <a:lnTo>
                        <a:pt x="156" y="26"/>
                      </a:lnTo>
                      <a:lnTo>
                        <a:pt x="162" y="18"/>
                      </a:lnTo>
                      <a:lnTo>
                        <a:pt x="172" y="12"/>
                      </a:lnTo>
                      <a:lnTo>
                        <a:pt x="180" y="8"/>
                      </a:lnTo>
                      <a:lnTo>
                        <a:pt x="190" y="4"/>
                      </a:lnTo>
                      <a:lnTo>
                        <a:pt x="200" y="2"/>
                      </a:lnTo>
                      <a:lnTo>
                        <a:pt x="210" y="0"/>
                      </a:lnTo>
                      <a:lnTo>
                        <a:pt x="210" y="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2" name="Freeform 11">
                  <a:extLst>
                    <a:ext uri="{FF2B5EF4-FFF2-40B4-BE49-F238E27FC236}">
                      <a16:creationId xmlns:a16="http://schemas.microsoft.com/office/drawing/2014/main" id="{A3B037C0-2284-4E76-A484-C3F0613136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3010" y="968375"/>
                  <a:ext cx="2333625" cy="515938"/>
                </a:xfrm>
                <a:custGeom>
                  <a:avLst/>
                  <a:gdLst>
                    <a:gd name="T0" fmla="*/ 0 w 1470"/>
                    <a:gd name="T1" fmla="*/ 325 h 325"/>
                    <a:gd name="T2" fmla="*/ 1470 w 1470"/>
                    <a:gd name="T3" fmla="*/ 325 h 325"/>
                    <a:gd name="T4" fmla="*/ 1350 w 1470"/>
                    <a:gd name="T5" fmla="*/ 40 h 325"/>
                    <a:gd name="T6" fmla="*/ 1350 w 1470"/>
                    <a:gd name="T7" fmla="*/ 40 h 325"/>
                    <a:gd name="T8" fmla="*/ 1340 w 1470"/>
                    <a:gd name="T9" fmla="*/ 24 h 325"/>
                    <a:gd name="T10" fmla="*/ 1328 w 1470"/>
                    <a:gd name="T11" fmla="*/ 12 h 325"/>
                    <a:gd name="T12" fmla="*/ 1322 w 1470"/>
                    <a:gd name="T13" fmla="*/ 6 h 325"/>
                    <a:gd name="T14" fmla="*/ 1316 w 1470"/>
                    <a:gd name="T15" fmla="*/ 2 h 325"/>
                    <a:gd name="T16" fmla="*/ 1308 w 1470"/>
                    <a:gd name="T17" fmla="*/ 0 h 325"/>
                    <a:gd name="T18" fmla="*/ 1298 w 1470"/>
                    <a:gd name="T19" fmla="*/ 0 h 325"/>
                    <a:gd name="T20" fmla="*/ 174 w 1470"/>
                    <a:gd name="T21" fmla="*/ 0 h 325"/>
                    <a:gd name="T22" fmla="*/ 174 w 1470"/>
                    <a:gd name="T23" fmla="*/ 0 h 325"/>
                    <a:gd name="T24" fmla="*/ 166 w 1470"/>
                    <a:gd name="T25" fmla="*/ 0 h 325"/>
                    <a:gd name="T26" fmla="*/ 158 w 1470"/>
                    <a:gd name="T27" fmla="*/ 2 h 325"/>
                    <a:gd name="T28" fmla="*/ 152 w 1470"/>
                    <a:gd name="T29" fmla="*/ 6 h 325"/>
                    <a:gd name="T30" fmla="*/ 144 w 1470"/>
                    <a:gd name="T31" fmla="*/ 12 h 325"/>
                    <a:gd name="T32" fmla="*/ 134 w 1470"/>
                    <a:gd name="T33" fmla="*/ 24 h 325"/>
                    <a:gd name="T34" fmla="*/ 124 w 1470"/>
                    <a:gd name="T35" fmla="*/ 40 h 325"/>
                    <a:gd name="T36" fmla="*/ 0 w 1470"/>
                    <a:gd name="T37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70" h="325">
                      <a:moveTo>
                        <a:pt x="0" y="325"/>
                      </a:moveTo>
                      <a:lnTo>
                        <a:pt x="1470" y="325"/>
                      </a:lnTo>
                      <a:lnTo>
                        <a:pt x="1350" y="40"/>
                      </a:lnTo>
                      <a:lnTo>
                        <a:pt x="1350" y="40"/>
                      </a:lnTo>
                      <a:lnTo>
                        <a:pt x="1340" y="24"/>
                      </a:lnTo>
                      <a:lnTo>
                        <a:pt x="1328" y="12"/>
                      </a:lnTo>
                      <a:lnTo>
                        <a:pt x="1322" y="6"/>
                      </a:lnTo>
                      <a:lnTo>
                        <a:pt x="1316" y="2"/>
                      </a:lnTo>
                      <a:lnTo>
                        <a:pt x="1308" y="0"/>
                      </a:lnTo>
                      <a:lnTo>
                        <a:pt x="1298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66" y="0"/>
                      </a:lnTo>
                      <a:lnTo>
                        <a:pt x="158" y="2"/>
                      </a:lnTo>
                      <a:lnTo>
                        <a:pt x="152" y="6"/>
                      </a:lnTo>
                      <a:lnTo>
                        <a:pt x="144" y="12"/>
                      </a:lnTo>
                      <a:lnTo>
                        <a:pt x="134" y="24"/>
                      </a:lnTo>
                      <a:lnTo>
                        <a:pt x="124" y="40"/>
                      </a:lnTo>
                      <a:lnTo>
                        <a:pt x="0" y="325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3" name="Rectangle 12">
                  <a:extLst>
                    <a:ext uri="{FF2B5EF4-FFF2-40B4-BE49-F238E27FC236}">
                      <a16:creationId xmlns:a16="http://schemas.microsoft.com/office/drawing/2014/main" id="{39D8C59B-5717-4DB1-BD47-0CE07353DB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19160" y="1662112"/>
                  <a:ext cx="3022600" cy="600075"/>
                </a:xfrm>
                <a:prstGeom prst="rect">
                  <a:avLst/>
                </a:prstGeom>
                <a:solidFill>
                  <a:srgbClr val="FFFFCC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6B2AFD3D-97F5-4932-858A-28429358BE17}"/>
                  </a:ext>
                </a:extLst>
              </p:cNvPr>
              <p:cNvGrpSpPr/>
              <p:nvPr/>
            </p:nvGrpSpPr>
            <p:grpSpPr>
              <a:xfrm>
                <a:off x="7236600" y="4282140"/>
                <a:ext cx="532104" cy="633935"/>
                <a:chOff x="4289700" y="3775963"/>
                <a:chExt cx="639790" cy="762229"/>
              </a:xfrm>
            </p:grpSpPr>
            <p:sp>
              <p:nvSpPr>
                <p:cNvPr id="206" name="円/楕円 1086">
                  <a:extLst>
                    <a:ext uri="{FF2B5EF4-FFF2-40B4-BE49-F238E27FC236}">
                      <a16:creationId xmlns:a16="http://schemas.microsoft.com/office/drawing/2014/main" id="{C770D36A-E8D0-42A2-920B-452EE86BB08A}"/>
                    </a:ext>
                  </a:extLst>
                </p:cNvPr>
                <p:cNvSpPr/>
                <p:nvPr/>
              </p:nvSpPr>
              <p:spPr>
                <a:xfrm>
                  <a:off x="4306781" y="3775963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4C99B4C4-FF73-485E-B15D-FBA27C1E4BCF}"/>
                    </a:ext>
                  </a:extLst>
                </p:cNvPr>
                <p:cNvGrpSpPr/>
                <p:nvPr/>
              </p:nvGrpSpPr>
              <p:grpSpPr>
                <a:xfrm>
                  <a:off x="4289700" y="3965763"/>
                  <a:ext cx="639790" cy="572429"/>
                  <a:chOff x="4289700" y="3965763"/>
                  <a:chExt cx="639790" cy="572429"/>
                </a:xfrm>
              </p:grpSpPr>
              <p:sp>
                <p:nvSpPr>
                  <p:cNvPr id="208" name="月 207">
                    <a:extLst>
                      <a:ext uri="{FF2B5EF4-FFF2-40B4-BE49-F238E27FC236}">
                        <a16:creationId xmlns:a16="http://schemas.microsoft.com/office/drawing/2014/main" id="{F28EF1E4-07EB-411B-9531-8121E7D7AF4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289700" y="3965763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09" name="月 208">
                    <a:extLst>
                      <a:ext uri="{FF2B5EF4-FFF2-40B4-BE49-F238E27FC236}">
                        <a16:creationId xmlns:a16="http://schemas.microsoft.com/office/drawing/2014/main" id="{1DA0AA11-BC58-415F-BB83-B884D2CB35BD}"/>
                      </a:ext>
                    </a:extLst>
                  </p:cNvPr>
                  <p:cNvSpPr/>
                  <p:nvPr/>
                </p:nvSpPr>
                <p:spPr>
                  <a:xfrm rot="709480" flipH="1">
                    <a:off x="4326596" y="3975649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0" name="月 209">
                    <a:extLst>
                      <a:ext uri="{FF2B5EF4-FFF2-40B4-BE49-F238E27FC236}">
                        <a16:creationId xmlns:a16="http://schemas.microsoft.com/office/drawing/2014/main" id="{7E506887-9B58-4B35-8087-908B33BB374E}"/>
                      </a:ext>
                    </a:extLst>
                  </p:cNvPr>
                  <p:cNvSpPr/>
                  <p:nvPr/>
                </p:nvSpPr>
                <p:spPr>
                  <a:xfrm rot="462998" flipH="1">
                    <a:off x="4361006" y="3984868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1" name="月 210">
                    <a:extLst>
                      <a:ext uri="{FF2B5EF4-FFF2-40B4-BE49-F238E27FC236}">
                        <a16:creationId xmlns:a16="http://schemas.microsoft.com/office/drawing/2014/main" id="{7E1FBE1A-AAC0-41F2-893F-AEC003972028}"/>
                      </a:ext>
                    </a:extLst>
                  </p:cNvPr>
                  <p:cNvSpPr/>
                  <p:nvPr/>
                </p:nvSpPr>
                <p:spPr>
                  <a:xfrm rot="500641" flipH="1">
                    <a:off x="4400798" y="4011408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2" name="月 211">
                    <a:extLst>
                      <a:ext uri="{FF2B5EF4-FFF2-40B4-BE49-F238E27FC236}">
                        <a16:creationId xmlns:a16="http://schemas.microsoft.com/office/drawing/2014/main" id="{590E330D-6DDA-4C34-9625-81A24FB3FCD6}"/>
                      </a:ext>
                    </a:extLst>
                  </p:cNvPr>
                  <p:cNvSpPr/>
                  <p:nvPr/>
                </p:nvSpPr>
                <p:spPr>
                  <a:xfrm rot="310121" flipH="1">
                    <a:off x="4438591" y="4016952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3" name="月 212">
                    <a:extLst>
                      <a:ext uri="{FF2B5EF4-FFF2-40B4-BE49-F238E27FC236}">
                        <a16:creationId xmlns:a16="http://schemas.microsoft.com/office/drawing/2014/main" id="{DAF60DC5-210F-4CAC-906D-1287302F18CC}"/>
                      </a:ext>
                    </a:extLst>
                  </p:cNvPr>
                  <p:cNvSpPr/>
                  <p:nvPr/>
                </p:nvSpPr>
                <p:spPr>
                  <a:xfrm rot="63639" flipH="1">
                    <a:off x="4473838" y="4022120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4" name="月 213">
                    <a:extLst>
                      <a:ext uri="{FF2B5EF4-FFF2-40B4-BE49-F238E27FC236}">
                        <a16:creationId xmlns:a16="http://schemas.microsoft.com/office/drawing/2014/main" id="{8D670D00-D293-49CE-A39E-AE6FE4F0861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95279" y="3965763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5" name="月 214">
                    <a:extLst>
                      <a:ext uri="{FF2B5EF4-FFF2-40B4-BE49-F238E27FC236}">
                        <a16:creationId xmlns:a16="http://schemas.microsoft.com/office/drawing/2014/main" id="{1A92465D-6AE6-47A2-9B27-22914A2FFD95}"/>
                      </a:ext>
                    </a:extLst>
                  </p:cNvPr>
                  <p:cNvSpPr/>
                  <p:nvPr/>
                </p:nvSpPr>
                <p:spPr>
                  <a:xfrm rot="20890520">
                    <a:off x="4758383" y="3975649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6" name="月 215">
                    <a:extLst>
                      <a:ext uri="{FF2B5EF4-FFF2-40B4-BE49-F238E27FC236}">
                        <a16:creationId xmlns:a16="http://schemas.microsoft.com/office/drawing/2014/main" id="{A4EF2F0A-5042-41A6-A874-F6096F020D5B}"/>
                      </a:ext>
                    </a:extLst>
                  </p:cNvPr>
                  <p:cNvSpPr/>
                  <p:nvPr/>
                </p:nvSpPr>
                <p:spPr>
                  <a:xfrm rot="21137002">
                    <a:off x="4723973" y="3984868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7" name="月 216">
                    <a:extLst>
                      <a:ext uri="{FF2B5EF4-FFF2-40B4-BE49-F238E27FC236}">
                        <a16:creationId xmlns:a16="http://schemas.microsoft.com/office/drawing/2014/main" id="{3D001DFB-D589-444C-AEE5-0EAF8AFA52A1}"/>
                      </a:ext>
                    </a:extLst>
                  </p:cNvPr>
                  <p:cNvSpPr/>
                  <p:nvPr/>
                </p:nvSpPr>
                <p:spPr>
                  <a:xfrm rot="21099359">
                    <a:off x="4684181" y="4011408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8" name="月 217">
                    <a:extLst>
                      <a:ext uri="{FF2B5EF4-FFF2-40B4-BE49-F238E27FC236}">
                        <a16:creationId xmlns:a16="http://schemas.microsoft.com/office/drawing/2014/main" id="{CB16EA55-2A05-461E-B25E-7F6BB9897FBB}"/>
                      </a:ext>
                    </a:extLst>
                  </p:cNvPr>
                  <p:cNvSpPr/>
                  <p:nvPr/>
                </p:nvSpPr>
                <p:spPr>
                  <a:xfrm rot="21289879">
                    <a:off x="4646388" y="4016952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9" name="月 218">
                    <a:extLst>
                      <a:ext uri="{FF2B5EF4-FFF2-40B4-BE49-F238E27FC236}">
                        <a16:creationId xmlns:a16="http://schemas.microsoft.com/office/drawing/2014/main" id="{978D339A-B9CD-42F5-BD46-0A50FD3747CC}"/>
                      </a:ext>
                    </a:extLst>
                  </p:cNvPr>
                  <p:cNvSpPr/>
                  <p:nvPr/>
                </p:nvSpPr>
                <p:spPr>
                  <a:xfrm rot="21536361">
                    <a:off x="4611141" y="4022120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1B0E0780-434C-47EF-9841-E016DBFAB57D}"/>
                  </a:ext>
                </a:extLst>
              </p:cNvPr>
              <p:cNvSpPr/>
              <p:nvPr/>
            </p:nvSpPr>
            <p:spPr bwMode="auto">
              <a:xfrm>
                <a:off x="7251441" y="4733433"/>
                <a:ext cx="502422" cy="258394"/>
              </a:xfrm>
              <a:custGeom>
                <a:avLst/>
                <a:gdLst>
                  <a:gd name="connsiteX0" fmla="*/ 198851 w 502422"/>
                  <a:gd name="connsiteY0" fmla="*/ 0 h 292552"/>
                  <a:gd name="connsiteX1" fmla="*/ 280512 w 502422"/>
                  <a:gd name="connsiteY1" fmla="*/ 0 h 292552"/>
                  <a:gd name="connsiteX2" fmla="*/ 303218 w 502422"/>
                  <a:gd name="connsiteY2" fmla="*/ 90824 h 292552"/>
                  <a:gd name="connsiteX3" fmla="*/ 353846 w 502422"/>
                  <a:gd name="connsiteY3" fmla="*/ 90824 h 292552"/>
                  <a:gd name="connsiteX4" fmla="*/ 502422 w 502422"/>
                  <a:gd name="connsiteY4" fmla="*/ 239400 h 292552"/>
                  <a:gd name="connsiteX5" fmla="*/ 502422 w 502422"/>
                  <a:gd name="connsiteY5" fmla="*/ 292552 h 292552"/>
                  <a:gd name="connsiteX6" fmla="*/ 0 w 502422"/>
                  <a:gd name="connsiteY6" fmla="*/ 292552 h 292552"/>
                  <a:gd name="connsiteX7" fmla="*/ 0 w 502422"/>
                  <a:gd name="connsiteY7" fmla="*/ 239400 h 292552"/>
                  <a:gd name="connsiteX8" fmla="*/ 148576 w 502422"/>
                  <a:gd name="connsiteY8" fmla="*/ 90824 h 292552"/>
                  <a:gd name="connsiteX9" fmla="*/ 176145 w 502422"/>
                  <a:gd name="connsiteY9" fmla="*/ 90824 h 292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292552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292552"/>
                    </a:lnTo>
                    <a:lnTo>
                      <a:pt x="0" y="292552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012FDCD9-8CAA-4835-AFBD-10042D46E602}"/>
                  </a:ext>
                </a:extLst>
              </p:cNvPr>
              <p:cNvGrpSpPr/>
              <p:nvPr/>
            </p:nvGrpSpPr>
            <p:grpSpPr>
              <a:xfrm>
                <a:off x="7121680" y="4561942"/>
                <a:ext cx="761945" cy="524617"/>
                <a:chOff x="7527601" y="2362437"/>
                <a:chExt cx="761945" cy="524617"/>
              </a:xfrm>
            </p:grpSpPr>
            <p:grpSp>
              <p:nvGrpSpPr>
                <p:cNvPr id="200" name="グループ化 199">
                  <a:extLst>
                    <a:ext uri="{FF2B5EF4-FFF2-40B4-BE49-F238E27FC236}">
                      <a16:creationId xmlns:a16="http://schemas.microsoft.com/office/drawing/2014/main" id="{31A90785-EB35-4117-BFC5-0973B9E5071F}"/>
                    </a:ext>
                  </a:extLst>
                </p:cNvPr>
                <p:cNvGrpSpPr/>
                <p:nvPr/>
              </p:nvGrpSpPr>
              <p:grpSpPr>
                <a:xfrm rot="213713">
                  <a:off x="7527601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204" name="角丸四角形 515">
                    <a:extLst>
                      <a:ext uri="{FF2B5EF4-FFF2-40B4-BE49-F238E27FC236}">
                        <a16:creationId xmlns:a16="http://schemas.microsoft.com/office/drawing/2014/main" id="{6320DC0F-1259-42B7-BCED-20418FEBA78E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84494415-682F-428B-840D-71CB625FDB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1" name="グループ化 200">
                  <a:extLst>
                    <a:ext uri="{FF2B5EF4-FFF2-40B4-BE49-F238E27FC236}">
                      <a16:creationId xmlns:a16="http://schemas.microsoft.com/office/drawing/2014/main" id="{A2C97AE9-92A0-48AC-A6C1-ACD7C8899808}"/>
                    </a:ext>
                  </a:extLst>
                </p:cNvPr>
                <p:cNvGrpSpPr/>
                <p:nvPr/>
              </p:nvGrpSpPr>
              <p:grpSpPr>
                <a:xfrm rot="21386287" flipH="1">
                  <a:off x="7989776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202" name="角丸四角形 515">
                    <a:extLst>
                      <a:ext uri="{FF2B5EF4-FFF2-40B4-BE49-F238E27FC236}">
                        <a16:creationId xmlns:a16="http://schemas.microsoft.com/office/drawing/2014/main" id="{8349C298-0CDC-416A-ABEA-E77DEE142464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5938218C-963E-4730-93F1-0F97B55CD3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81" name="円/楕円 1089">
                <a:extLst>
                  <a:ext uri="{FF2B5EF4-FFF2-40B4-BE49-F238E27FC236}">
                    <a16:creationId xmlns:a16="http://schemas.microsoft.com/office/drawing/2014/main" id="{456E62C3-B508-499D-99AC-2DA53C0CCFF1}"/>
                  </a:ext>
                </a:extLst>
              </p:cNvPr>
              <p:cNvSpPr/>
              <p:nvPr/>
            </p:nvSpPr>
            <p:spPr>
              <a:xfrm>
                <a:off x="7228360" y="4167820"/>
                <a:ext cx="548585" cy="546237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1EF81FAC-D857-4294-93FA-D8559D2D4F80}"/>
                  </a:ext>
                </a:extLst>
              </p:cNvPr>
              <p:cNvGrpSpPr/>
              <p:nvPr/>
            </p:nvGrpSpPr>
            <p:grpSpPr>
              <a:xfrm>
                <a:off x="7203411" y="4234021"/>
                <a:ext cx="598483" cy="542149"/>
                <a:chOff x="4246099" y="3718105"/>
                <a:chExt cx="719603" cy="651868"/>
              </a:xfrm>
            </p:grpSpPr>
            <p:sp>
              <p:nvSpPr>
                <p:cNvPr id="192" name="円/楕円 689">
                  <a:extLst>
                    <a:ext uri="{FF2B5EF4-FFF2-40B4-BE49-F238E27FC236}">
                      <a16:creationId xmlns:a16="http://schemas.microsoft.com/office/drawing/2014/main" id="{9C061125-0001-48AD-83FE-9D2784AE3AC8}"/>
                    </a:ext>
                  </a:extLst>
                </p:cNvPr>
                <p:cNvSpPr/>
                <p:nvPr/>
              </p:nvSpPr>
              <p:spPr>
                <a:xfrm rot="20700000">
                  <a:off x="4246099" y="397167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3" name="円/楕円 690">
                  <a:extLst>
                    <a:ext uri="{FF2B5EF4-FFF2-40B4-BE49-F238E27FC236}">
                      <a16:creationId xmlns:a16="http://schemas.microsoft.com/office/drawing/2014/main" id="{214AA5EE-9939-49E6-99CF-775460E2DE42}"/>
                    </a:ext>
                  </a:extLst>
                </p:cNvPr>
                <p:cNvSpPr/>
                <p:nvPr/>
              </p:nvSpPr>
              <p:spPr>
                <a:xfrm rot="900000" flipH="1">
                  <a:off x="4790767" y="397167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4" name="円/楕円 691">
                  <a:extLst>
                    <a:ext uri="{FF2B5EF4-FFF2-40B4-BE49-F238E27FC236}">
                      <a16:creationId xmlns:a16="http://schemas.microsoft.com/office/drawing/2014/main" id="{3973E68A-3E6C-44A1-A0A4-F0D3D5630A90}"/>
                    </a:ext>
                  </a:extLst>
                </p:cNvPr>
                <p:cNvSpPr/>
                <p:nvPr/>
              </p:nvSpPr>
              <p:spPr>
                <a:xfrm>
                  <a:off x="4316378" y="3718105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5" name="円/楕円 632">
                  <a:extLst>
                    <a:ext uri="{FF2B5EF4-FFF2-40B4-BE49-F238E27FC236}">
                      <a16:creationId xmlns:a16="http://schemas.microsoft.com/office/drawing/2014/main" id="{17E6DB90-ED84-40F0-83D3-7ABEE1BBD8F1}"/>
                    </a:ext>
                  </a:extLst>
                </p:cNvPr>
                <p:cNvSpPr/>
                <p:nvPr/>
              </p:nvSpPr>
              <p:spPr>
                <a:xfrm>
                  <a:off x="4560303" y="4085766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6" name="フリーフォーム 1111">
                  <a:extLst>
                    <a:ext uri="{FF2B5EF4-FFF2-40B4-BE49-F238E27FC236}">
                      <a16:creationId xmlns:a16="http://schemas.microsoft.com/office/drawing/2014/main" id="{86A3825F-0768-4F7F-94CF-4A76A4F476F4}"/>
                    </a:ext>
                  </a:extLst>
                </p:cNvPr>
                <p:cNvSpPr/>
                <p:nvPr/>
              </p:nvSpPr>
              <p:spPr>
                <a:xfrm flipV="1">
                  <a:off x="4365794" y="3945211"/>
                  <a:ext cx="177229" cy="8658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7" name="フリーフォーム 1117">
                  <a:extLst>
                    <a:ext uri="{FF2B5EF4-FFF2-40B4-BE49-F238E27FC236}">
                      <a16:creationId xmlns:a16="http://schemas.microsoft.com/office/drawing/2014/main" id="{82741381-A8B3-449B-81D0-3EA177DC9F4F}"/>
                    </a:ext>
                  </a:extLst>
                </p:cNvPr>
                <p:cNvSpPr/>
                <p:nvPr/>
              </p:nvSpPr>
              <p:spPr>
                <a:xfrm flipH="1" flipV="1">
                  <a:off x="4660482" y="3945210"/>
                  <a:ext cx="177226" cy="86583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8" name="月 316">
                  <a:extLst>
                    <a:ext uri="{FF2B5EF4-FFF2-40B4-BE49-F238E27FC236}">
                      <a16:creationId xmlns:a16="http://schemas.microsoft.com/office/drawing/2014/main" id="{898530D8-CFC0-4FB4-BD78-61C5F8AFE3C8}"/>
                    </a:ext>
                  </a:extLst>
                </p:cNvPr>
                <p:cNvSpPr/>
                <p:nvPr/>
              </p:nvSpPr>
              <p:spPr>
                <a:xfrm rot="5031242">
                  <a:off x="4424474" y="3798369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9" name="月 316">
                  <a:extLst>
                    <a:ext uri="{FF2B5EF4-FFF2-40B4-BE49-F238E27FC236}">
                      <a16:creationId xmlns:a16="http://schemas.microsoft.com/office/drawing/2014/main" id="{2F3C3AC3-A06C-47CC-AFE9-50641CCFA374}"/>
                    </a:ext>
                  </a:extLst>
                </p:cNvPr>
                <p:cNvSpPr/>
                <p:nvPr/>
              </p:nvSpPr>
              <p:spPr>
                <a:xfrm rot="5902826">
                  <a:off x="4731655" y="3798369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58EB8746-3533-45B2-990F-E613E5D9A41F}"/>
                  </a:ext>
                </a:extLst>
              </p:cNvPr>
              <p:cNvGrpSpPr/>
              <p:nvPr/>
            </p:nvGrpSpPr>
            <p:grpSpPr>
              <a:xfrm>
                <a:off x="7101896" y="4064132"/>
                <a:ext cx="801512" cy="273578"/>
                <a:chOff x="849631" y="361615"/>
                <a:chExt cx="1113596" cy="441091"/>
              </a:xfrm>
            </p:grpSpPr>
            <p:sp>
              <p:nvSpPr>
                <p:cNvPr id="184" name="月 183">
                  <a:extLst>
                    <a:ext uri="{FF2B5EF4-FFF2-40B4-BE49-F238E27FC236}">
                      <a16:creationId xmlns:a16="http://schemas.microsoft.com/office/drawing/2014/main" id="{CFEBCD0D-FAAC-4707-917C-01FF3D1020C1}"/>
                    </a:ext>
                  </a:extLst>
                </p:cNvPr>
                <p:cNvSpPr/>
                <p:nvPr/>
              </p:nvSpPr>
              <p:spPr bwMode="auto">
                <a:xfrm rot="7200000">
                  <a:off x="1486749" y="229596"/>
                  <a:ext cx="240360" cy="622355"/>
                </a:xfrm>
                <a:prstGeom prst="moon">
                  <a:avLst>
                    <a:gd name="adj" fmla="val 87500"/>
                  </a:avLst>
                </a:prstGeom>
                <a:pattFill prst="sm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5" name="月 184">
                  <a:extLst>
                    <a:ext uri="{FF2B5EF4-FFF2-40B4-BE49-F238E27FC236}">
                      <a16:creationId xmlns:a16="http://schemas.microsoft.com/office/drawing/2014/main" id="{1FD16F5C-9342-49F7-9977-96ECD6E3EA6E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087815" y="123431"/>
                  <a:ext cx="427913" cy="904282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86" name="グループ化 185">
                  <a:extLst>
                    <a:ext uri="{FF2B5EF4-FFF2-40B4-BE49-F238E27FC236}">
                      <a16:creationId xmlns:a16="http://schemas.microsoft.com/office/drawing/2014/main" id="{BC3CACC7-949F-4671-A194-6C2C7DE54CDB}"/>
                    </a:ext>
                  </a:extLst>
                </p:cNvPr>
                <p:cNvGrpSpPr/>
                <p:nvPr/>
              </p:nvGrpSpPr>
              <p:grpSpPr>
                <a:xfrm flipH="1">
                  <a:off x="918759" y="531164"/>
                  <a:ext cx="724435" cy="205850"/>
                  <a:chOff x="1057822" y="531164"/>
                  <a:chExt cx="724435" cy="205850"/>
                </a:xfrm>
              </p:grpSpPr>
              <p:sp>
                <p:nvSpPr>
                  <p:cNvPr id="190" name="楕円 1888">
                    <a:extLst>
                      <a:ext uri="{FF2B5EF4-FFF2-40B4-BE49-F238E27FC236}">
                        <a16:creationId xmlns:a16="http://schemas.microsoft.com/office/drawing/2014/main" id="{0F0429B6-3C32-49EE-801E-8EC6C2E5236B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05782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1" name="楕円 1888">
                    <a:extLst>
                      <a:ext uri="{FF2B5EF4-FFF2-40B4-BE49-F238E27FC236}">
                        <a16:creationId xmlns:a16="http://schemas.microsoft.com/office/drawing/2014/main" id="{9DA85234-BB21-4D93-8DD0-69FC68F7DE83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25614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A5D1CEEF-F068-4A9F-BB5E-FFB6642E20B6}"/>
                    </a:ext>
                  </a:extLst>
                </p:cNvPr>
                <p:cNvSpPr/>
                <p:nvPr/>
              </p:nvSpPr>
              <p:spPr bwMode="auto">
                <a:xfrm rot="7200000">
                  <a:off x="1312034" y="151514"/>
                  <a:ext cx="386575" cy="915810"/>
                </a:xfrm>
                <a:custGeom>
                  <a:avLst/>
                  <a:gdLst>
                    <a:gd name="connsiteX0" fmla="*/ 27621 w 386575"/>
                    <a:gd name="connsiteY0" fmla="*/ 739070 h 915810"/>
                    <a:gd name="connsiteX1" fmla="*/ 10710 w 386575"/>
                    <a:gd name="connsiteY1" fmla="*/ 654971 h 915810"/>
                    <a:gd name="connsiteX2" fmla="*/ 0 w 386575"/>
                    <a:gd name="connsiteY2" fmla="*/ 490965 h 915810"/>
                    <a:gd name="connsiteX3" fmla="*/ 41426 w 386575"/>
                    <a:gd name="connsiteY3" fmla="*/ 174204 h 915810"/>
                    <a:gd name="connsiteX4" fmla="*/ 50125 w 386575"/>
                    <a:gd name="connsiteY4" fmla="*/ 149464 h 915810"/>
                    <a:gd name="connsiteX5" fmla="*/ 62787 w 386575"/>
                    <a:gd name="connsiteY5" fmla="*/ 134117 h 915810"/>
                    <a:gd name="connsiteX6" fmla="*/ 386575 w 386575"/>
                    <a:gd name="connsiteY6" fmla="*/ 0 h 915810"/>
                    <a:gd name="connsiteX7" fmla="*/ 386575 w 386575"/>
                    <a:gd name="connsiteY7" fmla="*/ 915809 h 915810"/>
                    <a:gd name="connsiteX8" fmla="*/ 386575 w 386575"/>
                    <a:gd name="connsiteY8" fmla="*/ 915810 h 915810"/>
                    <a:gd name="connsiteX9" fmla="*/ 62787 w 386575"/>
                    <a:gd name="connsiteY9" fmla="*/ 781692 h 915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6575" h="915810">
                      <a:moveTo>
                        <a:pt x="27621" y="739070"/>
                      </a:moveTo>
                      <a:lnTo>
                        <a:pt x="10710" y="654971"/>
                      </a:lnTo>
                      <a:cubicBezTo>
                        <a:pt x="3688" y="601995"/>
                        <a:pt x="0" y="547145"/>
                        <a:pt x="0" y="490965"/>
                      </a:cubicBezTo>
                      <a:cubicBezTo>
                        <a:pt x="0" y="378605"/>
                        <a:pt x="14751" y="271563"/>
                        <a:pt x="41426" y="174204"/>
                      </a:cubicBezTo>
                      <a:lnTo>
                        <a:pt x="50125" y="149464"/>
                      </a:lnTo>
                      <a:lnTo>
                        <a:pt x="62787" y="134117"/>
                      </a:lnTo>
                      <a:cubicBezTo>
                        <a:pt x="145652" y="51252"/>
                        <a:pt x="260128" y="0"/>
                        <a:pt x="386575" y="0"/>
                      </a:cubicBezTo>
                      <a:cubicBezTo>
                        <a:pt x="310258" y="300500"/>
                        <a:pt x="310258" y="615309"/>
                        <a:pt x="386575" y="915809"/>
                      </a:cubicBezTo>
                      <a:lnTo>
                        <a:pt x="386575" y="915810"/>
                      </a:lnTo>
                      <a:cubicBezTo>
                        <a:pt x="260128" y="915810"/>
                        <a:pt x="145652" y="864557"/>
                        <a:pt x="62787" y="781692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8" name="楕円 1888">
                  <a:extLst>
                    <a:ext uri="{FF2B5EF4-FFF2-40B4-BE49-F238E27FC236}">
                      <a16:creationId xmlns:a16="http://schemas.microsoft.com/office/drawing/2014/main" id="{0A323C84-C0E0-4446-8FDC-FA5B565AC120}"/>
                    </a:ext>
                  </a:extLst>
                </p:cNvPr>
                <p:cNvSpPr/>
                <p:nvPr/>
              </p:nvSpPr>
              <p:spPr bwMode="auto">
                <a:xfrm rot="1764616">
                  <a:off x="114037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9" name="楕円 1888">
                  <a:extLst>
                    <a:ext uri="{FF2B5EF4-FFF2-40B4-BE49-F238E27FC236}">
                      <a16:creationId xmlns:a16="http://schemas.microsoft.com/office/drawing/2014/main" id="{23CCB433-7ADB-41A8-8DD5-23FC546A8B45}"/>
                    </a:ext>
                  </a:extLst>
                </p:cNvPr>
                <p:cNvSpPr/>
                <p:nvPr/>
              </p:nvSpPr>
              <p:spPr bwMode="auto">
                <a:xfrm rot="1764616">
                  <a:off x="133869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71" name="テキスト ボックス 170">
              <a:extLst>
                <a:ext uri="{FF2B5EF4-FFF2-40B4-BE49-F238E27FC236}">
                  <a16:creationId xmlns:a16="http://schemas.microsoft.com/office/drawing/2014/main" id="{2C2EE0FD-337B-4C68-923A-A161D6E7A6CC}"/>
                </a:ext>
              </a:extLst>
            </p:cNvPr>
            <p:cNvSpPr txBox="1"/>
            <p:nvPr/>
          </p:nvSpPr>
          <p:spPr>
            <a:xfrm rot="20178291">
              <a:off x="7141146" y="4805421"/>
              <a:ext cx="560436" cy="235973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F07689EC-6830-449C-8DF5-DE0CADF26DA8}"/>
                </a:ext>
              </a:extLst>
            </p:cNvPr>
            <p:cNvGrpSpPr/>
            <p:nvPr/>
          </p:nvGrpSpPr>
          <p:grpSpPr>
            <a:xfrm>
              <a:off x="6797139" y="5341010"/>
              <a:ext cx="84674" cy="102528"/>
              <a:chOff x="423211" y="4606229"/>
              <a:chExt cx="1565792" cy="738340"/>
            </a:xfrm>
          </p:grpSpPr>
          <p:sp>
            <p:nvSpPr>
              <p:cNvPr id="175" name="楕円 12">
                <a:extLst>
                  <a:ext uri="{FF2B5EF4-FFF2-40B4-BE49-F238E27FC236}">
                    <a16:creationId xmlns:a16="http://schemas.microsoft.com/office/drawing/2014/main" id="{58A8CCA7-0626-496B-AF40-213AB997AA7E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AF17505A-7DCB-4CB2-A12D-5526998F0CD6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6DB50844-5EFA-4A44-87F9-8554B9742725}"/>
                </a:ext>
              </a:extLst>
            </p:cNvPr>
            <p:cNvSpPr/>
            <p:nvPr/>
          </p:nvSpPr>
          <p:spPr bwMode="auto">
            <a:xfrm>
              <a:off x="6677925" y="5275745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851B3709-6FB3-41C5-957A-90066FD3F95E}"/>
                </a:ext>
              </a:extLst>
            </p:cNvPr>
            <p:cNvSpPr/>
            <p:nvPr/>
          </p:nvSpPr>
          <p:spPr bwMode="auto">
            <a:xfrm>
              <a:off x="6935100" y="5275745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F94A256A-CD03-4873-9DB6-928732EF4D4E}"/>
              </a:ext>
            </a:extLst>
          </p:cNvPr>
          <p:cNvGrpSpPr/>
          <p:nvPr/>
        </p:nvGrpSpPr>
        <p:grpSpPr>
          <a:xfrm>
            <a:off x="4153233" y="4805421"/>
            <a:ext cx="1662399" cy="1255645"/>
            <a:chOff x="4153233" y="4805421"/>
            <a:chExt cx="1662399" cy="1255645"/>
          </a:xfrm>
        </p:grpSpPr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F40319AC-3B93-4C70-86DE-606C6B161CAC}"/>
                </a:ext>
              </a:extLst>
            </p:cNvPr>
            <p:cNvGrpSpPr/>
            <p:nvPr/>
          </p:nvGrpSpPr>
          <p:grpSpPr>
            <a:xfrm>
              <a:off x="4153233" y="4914165"/>
              <a:ext cx="1598070" cy="1146901"/>
              <a:chOff x="4343705" y="4044048"/>
              <a:chExt cx="2065934" cy="1482677"/>
            </a:xfrm>
          </p:grpSpPr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695B92F4-1AC0-4D24-BF60-50DFC64136A3}"/>
                  </a:ext>
                </a:extLst>
              </p:cNvPr>
              <p:cNvGrpSpPr/>
              <p:nvPr/>
            </p:nvGrpSpPr>
            <p:grpSpPr>
              <a:xfrm>
                <a:off x="4343705" y="4542586"/>
                <a:ext cx="2065934" cy="984139"/>
                <a:chOff x="4719160" y="822325"/>
                <a:chExt cx="3022600" cy="1439862"/>
              </a:xfrm>
            </p:grpSpPr>
            <p:sp>
              <p:nvSpPr>
                <p:cNvPr id="257" name="Freeform 9">
                  <a:extLst>
                    <a:ext uri="{FF2B5EF4-FFF2-40B4-BE49-F238E27FC236}">
                      <a16:creationId xmlns:a16="http://schemas.microsoft.com/office/drawing/2014/main" id="{3996BB12-8736-4A40-AC6A-8AE0A42C71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9160" y="822325"/>
                  <a:ext cx="3022600" cy="865188"/>
                </a:xfrm>
                <a:custGeom>
                  <a:avLst/>
                  <a:gdLst>
                    <a:gd name="T0" fmla="*/ 1902 w 1904"/>
                    <a:gd name="T1" fmla="*/ 545 h 545"/>
                    <a:gd name="T2" fmla="*/ 1902 w 1904"/>
                    <a:gd name="T3" fmla="*/ 495 h 545"/>
                    <a:gd name="T4" fmla="*/ 1902 w 1904"/>
                    <a:gd name="T5" fmla="*/ 495 h 545"/>
                    <a:gd name="T6" fmla="*/ 1904 w 1904"/>
                    <a:gd name="T7" fmla="*/ 479 h 545"/>
                    <a:gd name="T8" fmla="*/ 1902 w 1904"/>
                    <a:gd name="T9" fmla="*/ 461 h 545"/>
                    <a:gd name="T10" fmla="*/ 1896 w 1904"/>
                    <a:gd name="T11" fmla="*/ 441 h 545"/>
                    <a:gd name="T12" fmla="*/ 1888 w 1904"/>
                    <a:gd name="T13" fmla="*/ 419 h 545"/>
                    <a:gd name="T14" fmla="*/ 1714 w 1904"/>
                    <a:gd name="T15" fmla="*/ 56 h 545"/>
                    <a:gd name="T16" fmla="*/ 1714 w 1904"/>
                    <a:gd name="T17" fmla="*/ 56 h 545"/>
                    <a:gd name="T18" fmla="*/ 1708 w 1904"/>
                    <a:gd name="T19" fmla="*/ 44 h 545"/>
                    <a:gd name="T20" fmla="*/ 1700 w 1904"/>
                    <a:gd name="T21" fmla="*/ 34 h 545"/>
                    <a:gd name="T22" fmla="*/ 1690 w 1904"/>
                    <a:gd name="T23" fmla="*/ 24 h 545"/>
                    <a:gd name="T24" fmla="*/ 1680 w 1904"/>
                    <a:gd name="T25" fmla="*/ 16 h 545"/>
                    <a:gd name="T26" fmla="*/ 1668 w 1904"/>
                    <a:gd name="T27" fmla="*/ 10 h 545"/>
                    <a:gd name="T28" fmla="*/ 1656 w 1904"/>
                    <a:gd name="T29" fmla="*/ 4 h 545"/>
                    <a:gd name="T30" fmla="*/ 1644 w 1904"/>
                    <a:gd name="T31" fmla="*/ 2 h 545"/>
                    <a:gd name="T32" fmla="*/ 1634 w 1904"/>
                    <a:gd name="T33" fmla="*/ 0 h 545"/>
                    <a:gd name="T34" fmla="*/ 272 w 1904"/>
                    <a:gd name="T35" fmla="*/ 0 h 545"/>
                    <a:gd name="T36" fmla="*/ 272 w 1904"/>
                    <a:gd name="T37" fmla="*/ 0 h 545"/>
                    <a:gd name="T38" fmla="*/ 260 w 1904"/>
                    <a:gd name="T39" fmla="*/ 2 h 545"/>
                    <a:gd name="T40" fmla="*/ 250 w 1904"/>
                    <a:gd name="T41" fmla="*/ 4 h 545"/>
                    <a:gd name="T42" fmla="*/ 238 w 1904"/>
                    <a:gd name="T43" fmla="*/ 10 h 545"/>
                    <a:gd name="T44" fmla="*/ 226 w 1904"/>
                    <a:gd name="T45" fmla="*/ 16 h 545"/>
                    <a:gd name="T46" fmla="*/ 216 w 1904"/>
                    <a:gd name="T47" fmla="*/ 24 h 545"/>
                    <a:gd name="T48" fmla="*/ 206 w 1904"/>
                    <a:gd name="T49" fmla="*/ 34 h 545"/>
                    <a:gd name="T50" fmla="*/ 198 w 1904"/>
                    <a:gd name="T51" fmla="*/ 44 h 545"/>
                    <a:gd name="T52" fmla="*/ 192 w 1904"/>
                    <a:gd name="T53" fmla="*/ 56 h 545"/>
                    <a:gd name="T54" fmla="*/ 16 w 1904"/>
                    <a:gd name="T55" fmla="*/ 419 h 545"/>
                    <a:gd name="T56" fmla="*/ 16 w 1904"/>
                    <a:gd name="T57" fmla="*/ 419 h 545"/>
                    <a:gd name="T58" fmla="*/ 6 w 1904"/>
                    <a:gd name="T59" fmla="*/ 441 h 545"/>
                    <a:gd name="T60" fmla="*/ 2 w 1904"/>
                    <a:gd name="T61" fmla="*/ 459 h 545"/>
                    <a:gd name="T62" fmla="*/ 0 w 1904"/>
                    <a:gd name="T63" fmla="*/ 477 h 545"/>
                    <a:gd name="T64" fmla="*/ 0 w 1904"/>
                    <a:gd name="T65" fmla="*/ 493 h 545"/>
                    <a:gd name="T66" fmla="*/ 0 w 1904"/>
                    <a:gd name="T67" fmla="*/ 545 h 545"/>
                    <a:gd name="T68" fmla="*/ 1902 w 1904"/>
                    <a:gd name="T69" fmla="*/ 545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904" h="545">
                      <a:moveTo>
                        <a:pt x="1902" y="545"/>
                      </a:moveTo>
                      <a:lnTo>
                        <a:pt x="1902" y="495"/>
                      </a:lnTo>
                      <a:lnTo>
                        <a:pt x="1902" y="495"/>
                      </a:lnTo>
                      <a:lnTo>
                        <a:pt x="1904" y="479"/>
                      </a:lnTo>
                      <a:lnTo>
                        <a:pt x="1902" y="461"/>
                      </a:lnTo>
                      <a:lnTo>
                        <a:pt x="1896" y="441"/>
                      </a:lnTo>
                      <a:lnTo>
                        <a:pt x="1888" y="419"/>
                      </a:lnTo>
                      <a:lnTo>
                        <a:pt x="1714" y="56"/>
                      </a:lnTo>
                      <a:lnTo>
                        <a:pt x="1714" y="56"/>
                      </a:lnTo>
                      <a:lnTo>
                        <a:pt x="1708" y="44"/>
                      </a:lnTo>
                      <a:lnTo>
                        <a:pt x="1700" y="34"/>
                      </a:lnTo>
                      <a:lnTo>
                        <a:pt x="1690" y="24"/>
                      </a:lnTo>
                      <a:lnTo>
                        <a:pt x="1680" y="16"/>
                      </a:lnTo>
                      <a:lnTo>
                        <a:pt x="1668" y="10"/>
                      </a:lnTo>
                      <a:lnTo>
                        <a:pt x="1656" y="4"/>
                      </a:lnTo>
                      <a:lnTo>
                        <a:pt x="1644" y="2"/>
                      </a:lnTo>
                      <a:lnTo>
                        <a:pt x="1634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4"/>
                      </a:lnTo>
                      <a:lnTo>
                        <a:pt x="206" y="34"/>
                      </a:lnTo>
                      <a:lnTo>
                        <a:pt x="198" y="44"/>
                      </a:lnTo>
                      <a:lnTo>
                        <a:pt x="192" y="56"/>
                      </a:lnTo>
                      <a:lnTo>
                        <a:pt x="16" y="419"/>
                      </a:lnTo>
                      <a:lnTo>
                        <a:pt x="16" y="419"/>
                      </a:lnTo>
                      <a:lnTo>
                        <a:pt x="6" y="441"/>
                      </a:lnTo>
                      <a:lnTo>
                        <a:pt x="2" y="459"/>
                      </a:lnTo>
                      <a:lnTo>
                        <a:pt x="0" y="477"/>
                      </a:lnTo>
                      <a:lnTo>
                        <a:pt x="0" y="493"/>
                      </a:lnTo>
                      <a:lnTo>
                        <a:pt x="0" y="545"/>
                      </a:lnTo>
                      <a:lnTo>
                        <a:pt x="1902" y="545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8" name="Freeform 10">
                  <a:extLst>
                    <a:ext uri="{FF2B5EF4-FFF2-40B4-BE49-F238E27FC236}">
                      <a16:creationId xmlns:a16="http://schemas.microsoft.com/office/drawing/2014/main" id="{94E0858A-3DCB-4B74-AB56-8F2B52D21A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9985" y="876300"/>
                  <a:ext cx="2482850" cy="608013"/>
                </a:xfrm>
                <a:custGeom>
                  <a:avLst/>
                  <a:gdLst>
                    <a:gd name="T0" fmla="*/ 210 w 1564"/>
                    <a:gd name="T1" fmla="*/ 0 h 383"/>
                    <a:gd name="T2" fmla="*/ 1356 w 1564"/>
                    <a:gd name="T3" fmla="*/ 0 h 383"/>
                    <a:gd name="T4" fmla="*/ 1356 w 1564"/>
                    <a:gd name="T5" fmla="*/ 0 h 383"/>
                    <a:gd name="T6" fmla="*/ 1366 w 1564"/>
                    <a:gd name="T7" fmla="*/ 2 h 383"/>
                    <a:gd name="T8" fmla="*/ 1376 w 1564"/>
                    <a:gd name="T9" fmla="*/ 4 h 383"/>
                    <a:gd name="T10" fmla="*/ 1384 w 1564"/>
                    <a:gd name="T11" fmla="*/ 8 h 383"/>
                    <a:gd name="T12" fmla="*/ 1394 w 1564"/>
                    <a:gd name="T13" fmla="*/ 12 h 383"/>
                    <a:gd name="T14" fmla="*/ 1402 w 1564"/>
                    <a:gd name="T15" fmla="*/ 18 h 383"/>
                    <a:gd name="T16" fmla="*/ 1410 w 1564"/>
                    <a:gd name="T17" fmla="*/ 26 h 383"/>
                    <a:gd name="T18" fmla="*/ 1416 w 1564"/>
                    <a:gd name="T19" fmla="*/ 32 h 383"/>
                    <a:gd name="T20" fmla="*/ 1422 w 1564"/>
                    <a:gd name="T21" fmla="*/ 42 h 383"/>
                    <a:gd name="T22" fmla="*/ 1554 w 1564"/>
                    <a:gd name="T23" fmla="*/ 324 h 383"/>
                    <a:gd name="T24" fmla="*/ 1554 w 1564"/>
                    <a:gd name="T25" fmla="*/ 324 h 383"/>
                    <a:gd name="T26" fmla="*/ 1560 w 1564"/>
                    <a:gd name="T27" fmla="*/ 340 h 383"/>
                    <a:gd name="T28" fmla="*/ 1564 w 1564"/>
                    <a:gd name="T29" fmla="*/ 352 h 383"/>
                    <a:gd name="T30" fmla="*/ 1564 w 1564"/>
                    <a:gd name="T31" fmla="*/ 361 h 383"/>
                    <a:gd name="T32" fmla="*/ 1560 w 1564"/>
                    <a:gd name="T33" fmla="*/ 369 h 383"/>
                    <a:gd name="T34" fmla="*/ 1554 w 1564"/>
                    <a:gd name="T35" fmla="*/ 375 h 383"/>
                    <a:gd name="T36" fmla="*/ 1546 w 1564"/>
                    <a:gd name="T37" fmla="*/ 381 h 383"/>
                    <a:gd name="T38" fmla="*/ 1536 w 1564"/>
                    <a:gd name="T39" fmla="*/ 383 h 383"/>
                    <a:gd name="T40" fmla="*/ 1524 w 1564"/>
                    <a:gd name="T41" fmla="*/ 383 h 383"/>
                    <a:gd name="T42" fmla="*/ 40 w 1564"/>
                    <a:gd name="T43" fmla="*/ 383 h 383"/>
                    <a:gd name="T44" fmla="*/ 40 w 1564"/>
                    <a:gd name="T45" fmla="*/ 383 h 383"/>
                    <a:gd name="T46" fmla="*/ 26 w 1564"/>
                    <a:gd name="T47" fmla="*/ 383 h 383"/>
                    <a:gd name="T48" fmla="*/ 16 w 1564"/>
                    <a:gd name="T49" fmla="*/ 379 h 383"/>
                    <a:gd name="T50" fmla="*/ 8 w 1564"/>
                    <a:gd name="T51" fmla="*/ 375 h 383"/>
                    <a:gd name="T52" fmla="*/ 2 w 1564"/>
                    <a:gd name="T53" fmla="*/ 369 h 383"/>
                    <a:gd name="T54" fmla="*/ 0 w 1564"/>
                    <a:gd name="T55" fmla="*/ 361 h 383"/>
                    <a:gd name="T56" fmla="*/ 0 w 1564"/>
                    <a:gd name="T57" fmla="*/ 350 h 383"/>
                    <a:gd name="T58" fmla="*/ 2 w 1564"/>
                    <a:gd name="T59" fmla="*/ 338 h 383"/>
                    <a:gd name="T60" fmla="*/ 10 w 1564"/>
                    <a:gd name="T61" fmla="*/ 324 h 383"/>
                    <a:gd name="T62" fmla="*/ 142 w 1564"/>
                    <a:gd name="T63" fmla="*/ 42 h 383"/>
                    <a:gd name="T64" fmla="*/ 142 w 1564"/>
                    <a:gd name="T65" fmla="*/ 42 h 383"/>
                    <a:gd name="T66" fmla="*/ 148 w 1564"/>
                    <a:gd name="T67" fmla="*/ 32 h 383"/>
                    <a:gd name="T68" fmla="*/ 156 w 1564"/>
                    <a:gd name="T69" fmla="*/ 26 h 383"/>
                    <a:gd name="T70" fmla="*/ 162 w 1564"/>
                    <a:gd name="T71" fmla="*/ 18 h 383"/>
                    <a:gd name="T72" fmla="*/ 172 w 1564"/>
                    <a:gd name="T73" fmla="*/ 12 h 383"/>
                    <a:gd name="T74" fmla="*/ 180 w 1564"/>
                    <a:gd name="T75" fmla="*/ 8 h 383"/>
                    <a:gd name="T76" fmla="*/ 190 w 1564"/>
                    <a:gd name="T77" fmla="*/ 4 h 383"/>
                    <a:gd name="T78" fmla="*/ 200 w 1564"/>
                    <a:gd name="T79" fmla="*/ 2 h 383"/>
                    <a:gd name="T80" fmla="*/ 210 w 1564"/>
                    <a:gd name="T81" fmla="*/ 0 h 383"/>
                    <a:gd name="T82" fmla="*/ 210 w 1564"/>
                    <a:gd name="T83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64" h="383">
                      <a:moveTo>
                        <a:pt x="210" y="0"/>
                      </a:moveTo>
                      <a:lnTo>
                        <a:pt x="1356" y="0"/>
                      </a:lnTo>
                      <a:lnTo>
                        <a:pt x="1356" y="0"/>
                      </a:lnTo>
                      <a:lnTo>
                        <a:pt x="1366" y="2"/>
                      </a:lnTo>
                      <a:lnTo>
                        <a:pt x="1376" y="4"/>
                      </a:lnTo>
                      <a:lnTo>
                        <a:pt x="1384" y="8"/>
                      </a:lnTo>
                      <a:lnTo>
                        <a:pt x="1394" y="12"/>
                      </a:lnTo>
                      <a:lnTo>
                        <a:pt x="1402" y="18"/>
                      </a:lnTo>
                      <a:lnTo>
                        <a:pt x="1410" y="26"/>
                      </a:lnTo>
                      <a:lnTo>
                        <a:pt x="1416" y="32"/>
                      </a:lnTo>
                      <a:lnTo>
                        <a:pt x="1422" y="42"/>
                      </a:lnTo>
                      <a:lnTo>
                        <a:pt x="1554" y="324"/>
                      </a:lnTo>
                      <a:lnTo>
                        <a:pt x="1554" y="324"/>
                      </a:lnTo>
                      <a:lnTo>
                        <a:pt x="1560" y="340"/>
                      </a:lnTo>
                      <a:lnTo>
                        <a:pt x="1564" y="352"/>
                      </a:lnTo>
                      <a:lnTo>
                        <a:pt x="1564" y="361"/>
                      </a:lnTo>
                      <a:lnTo>
                        <a:pt x="1560" y="369"/>
                      </a:lnTo>
                      <a:lnTo>
                        <a:pt x="1554" y="375"/>
                      </a:lnTo>
                      <a:lnTo>
                        <a:pt x="1546" y="381"/>
                      </a:lnTo>
                      <a:lnTo>
                        <a:pt x="1536" y="383"/>
                      </a:lnTo>
                      <a:lnTo>
                        <a:pt x="1524" y="383"/>
                      </a:lnTo>
                      <a:lnTo>
                        <a:pt x="40" y="383"/>
                      </a:lnTo>
                      <a:lnTo>
                        <a:pt x="40" y="383"/>
                      </a:lnTo>
                      <a:lnTo>
                        <a:pt x="26" y="383"/>
                      </a:lnTo>
                      <a:lnTo>
                        <a:pt x="16" y="379"/>
                      </a:lnTo>
                      <a:lnTo>
                        <a:pt x="8" y="375"/>
                      </a:lnTo>
                      <a:lnTo>
                        <a:pt x="2" y="369"/>
                      </a:lnTo>
                      <a:lnTo>
                        <a:pt x="0" y="361"/>
                      </a:lnTo>
                      <a:lnTo>
                        <a:pt x="0" y="350"/>
                      </a:lnTo>
                      <a:lnTo>
                        <a:pt x="2" y="338"/>
                      </a:lnTo>
                      <a:lnTo>
                        <a:pt x="10" y="324"/>
                      </a:lnTo>
                      <a:lnTo>
                        <a:pt x="142" y="42"/>
                      </a:lnTo>
                      <a:lnTo>
                        <a:pt x="142" y="42"/>
                      </a:lnTo>
                      <a:lnTo>
                        <a:pt x="148" y="32"/>
                      </a:lnTo>
                      <a:lnTo>
                        <a:pt x="156" y="26"/>
                      </a:lnTo>
                      <a:lnTo>
                        <a:pt x="162" y="18"/>
                      </a:lnTo>
                      <a:lnTo>
                        <a:pt x="172" y="12"/>
                      </a:lnTo>
                      <a:lnTo>
                        <a:pt x="180" y="8"/>
                      </a:lnTo>
                      <a:lnTo>
                        <a:pt x="190" y="4"/>
                      </a:lnTo>
                      <a:lnTo>
                        <a:pt x="200" y="2"/>
                      </a:lnTo>
                      <a:lnTo>
                        <a:pt x="210" y="0"/>
                      </a:lnTo>
                      <a:lnTo>
                        <a:pt x="210" y="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9" name="Freeform 11">
                  <a:extLst>
                    <a:ext uri="{FF2B5EF4-FFF2-40B4-BE49-F238E27FC236}">
                      <a16:creationId xmlns:a16="http://schemas.microsoft.com/office/drawing/2014/main" id="{E6A79DE2-31DF-4B21-B4F6-0EA1461E8B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3010" y="968375"/>
                  <a:ext cx="2333625" cy="515938"/>
                </a:xfrm>
                <a:custGeom>
                  <a:avLst/>
                  <a:gdLst>
                    <a:gd name="T0" fmla="*/ 0 w 1470"/>
                    <a:gd name="T1" fmla="*/ 325 h 325"/>
                    <a:gd name="T2" fmla="*/ 1470 w 1470"/>
                    <a:gd name="T3" fmla="*/ 325 h 325"/>
                    <a:gd name="T4" fmla="*/ 1350 w 1470"/>
                    <a:gd name="T5" fmla="*/ 40 h 325"/>
                    <a:gd name="T6" fmla="*/ 1350 w 1470"/>
                    <a:gd name="T7" fmla="*/ 40 h 325"/>
                    <a:gd name="T8" fmla="*/ 1340 w 1470"/>
                    <a:gd name="T9" fmla="*/ 24 h 325"/>
                    <a:gd name="T10" fmla="*/ 1328 w 1470"/>
                    <a:gd name="T11" fmla="*/ 12 h 325"/>
                    <a:gd name="T12" fmla="*/ 1322 w 1470"/>
                    <a:gd name="T13" fmla="*/ 6 h 325"/>
                    <a:gd name="T14" fmla="*/ 1316 w 1470"/>
                    <a:gd name="T15" fmla="*/ 2 h 325"/>
                    <a:gd name="T16" fmla="*/ 1308 w 1470"/>
                    <a:gd name="T17" fmla="*/ 0 h 325"/>
                    <a:gd name="T18" fmla="*/ 1298 w 1470"/>
                    <a:gd name="T19" fmla="*/ 0 h 325"/>
                    <a:gd name="T20" fmla="*/ 174 w 1470"/>
                    <a:gd name="T21" fmla="*/ 0 h 325"/>
                    <a:gd name="T22" fmla="*/ 174 w 1470"/>
                    <a:gd name="T23" fmla="*/ 0 h 325"/>
                    <a:gd name="T24" fmla="*/ 166 w 1470"/>
                    <a:gd name="T25" fmla="*/ 0 h 325"/>
                    <a:gd name="T26" fmla="*/ 158 w 1470"/>
                    <a:gd name="T27" fmla="*/ 2 h 325"/>
                    <a:gd name="T28" fmla="*/ 152 w 1470"/>
                    <a:gd name="T29" fmla="*/ 6 h 325"/>
                    <a:gd name="T30" fmla="*/ 144 w 1470"/>
                    <a:gd name="T31" fmla="*/ 12 h 325"/>
                    <a:gd name="T32" fmla="*/ 134 w 1470"/>
                    <a:gd name="T33" fmla="*/ 24 h 325"/>
                    <a:gd name="T34" fmla="*/ 124 w 1470"/>
                    <a:gd name="T35" fmla="*/ 40 h 325"/>
                    <a:gd name="T36" fmla="*/ 0 w 1470"/>
                    <a:gd name="T37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70" h="325">
                      <a:moveTo>
                        <a:pt x="0" y="325"/>
                      </a:moveTo>
                      <a:lnTo>
                        <a:pt x="1470" y="325"/>
                      </a:lnTo>
                      <a:lnTo>
                        <a:pt x="1350" y="40"/>
                      </a:lnTo>
                      <a:lnTo>
                        <a:pt x="1350" y="40"/>
                      </a:lnTo>
                      <a:lnTo>
                        <a:pt x="1340" y="24"/>
                      </a:lnTo>
                      <a:lnTo>
                        <a:pt x="1328" y="12"/>
                      </a:lnTo>
                      <a:lnTo>
                        <a:pt x="1322" y="6"/>
                      </a:lnTo>
                      <a:lnTo>
                        <a:pt x="1316" y="2"/>
                      </a:lnTo>
                      <a:lnTo>
                        <a:pt x="1308" y="0"/>
                      </a:lnTo>
                      <a:lnTo>
                        <a:pt x="1298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66" y="0"/>
                      </a:lnTo>
                      <a:lnTo>
                        <a:pt x="158" y="2"/>
                      </a:lnTo>
                      <a:lnTo>
                        <a:pt x="152" y="6"/>
                      </a:lnTo>
                      <a:lnTo>
                        <a:pt x="144" y="12"/>
                      </a:lnTo>
                      <a:lnTo>
                        <a:pt x="134" y="24"/>
                      </a:lnTo>
                      <a:lnTo>
                        <a:pt x="124" y="40"/>
                      </a:lnTo>
                      <a:lnTo>
                        <a:pt x="0" y="325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0" name="Rectangle 12">
                  <a:extLst>
                    <a:ext uri="{FF2B5EF4-FFF2-40B4-BE49-F238E27FC236}">
                      <a16:creationId xmlns:a16="http://schemas.microsoft.com/office/drawing/2014/main" id="{CFFD8F24-385C-4C78-8EA1-93BEFD6D45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19160" y="1662112"/>
                  <a:ext cx="3022600" cy="600075"/>
                </a:xfrm>
                <a:prstGeom prst="rect">
                  <a:avLst/>
                </a:prstGeom>
                <a:solidFill>
                  <a:srgbClr val="FFFFCC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35" name="フリーフォーム 1071">
                <a:extLst>
                  <a:ext uri="{FF2B5EF4-FFF2-40B4-BE49-F238E27FC236}">
                    <a16:creationId xmlns:a16="http://schemas.microsoft.com/office/drawing/2014/main" id="{8E6D4315-A623-4839-9723-2527733EF2A3}"/>
                  </a:ext>
                </a:extLst>
              </p:cNvPr>
              <p:cNvSpPr/>
              <p:nvPr/>
            </p:nvSpPr>
            <p:spPr>
              <a:xfrm>
                <a:off x="5072318" y="4157436"/>
                <a:ext cx="608709" cy="820555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A9C94DD2-5B94-4426-A79D-CE96886F268C}"/>
                  </a:ext>
                </a:extLst>
              </p:cNvPr>
              <p:cNvSpPr/>
              <p:nvPr/>
            </p:nvSpPr>
            <p:spPr bwMode="auto">
              <a:xfrm>
                <a:off x="5125461" y="4733433"/>
                <a:ext cx="502422" cy="258394"/>
              </a:xfrm>
              <a:custGeom>
                <a:avLst/>
                <a:gdLst>
                  <a:gd name="connsiteX0" fmla="*/ 198851 w 502422"/>
                  <a:gd name="connsiteY0" fmla="*/ 0 h 292552"/>
                  <a:gd name="connsiteX1" fmla="*/ 280512 w 502422"/>
                  <a:gd name="connsiteY1" fmla="*/ 0 h 292552"/>
                  <a:gd name="connsiteX2" fmla="*/ 303218 w 502422"/>
                  <a:gd name="connsiteY2" fmla="*/ 90824 h 292552"/>
                  <a:gd name="connsiteX3" fmla="*/ 353846 w 502422"/>
                  <a:gd name="connsiteY3" fmla="*/ 90824 h 292552"/>
                  <a:gd name="connsiteX4" fmla="*/ 502422 w 502422"/>
                  <a:gd name="connsiteY4" fmla="*/ 239400 h 292552"/>
                  <a:gd name="connsiteX5" fmla="*/ 502422 w 502422"/>
                  <a:gd name="connsiteY5" fmla="*/ 292552 h 292552"/>
                  <a:gd name="connsiteX6" fmla="*/ 0 w 502422"/>
                  <a:gd name="connsiteY6" fmla="*/ 292552 h 292552"/>
                  <a:gd name="connsiteX7" fmla="*/ 0 w 502422"/>
                  <a:gd name="connsiteY7" fmla="*/ 239400 h 292552"/>
                  <a:gd name="connsiteX8" fmla="*/ 148576 w 502422"/>
                  <a:gd name="connsiteY8" fmla="*/ 90824 h 292552"/>
                  <a:gd name="connsiteX9" fmla="*/ 176145 w 502422"/>
                  <a:gd name="connsiteY9" fmla="*/ 90824 h 292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292552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292552"/>
                    </a:lnTo>
                    <a:lnTo>
                      <a:pt x="0" y="292552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BB99F9FA-12BF-4E0F-8B57-09F536747608}"/>
                  </a:ext>
                </a:extLst>
              </p:cNvPr>
              <p:cNvGrpSpPr/>
              <p:nvPr/>
            </p:nvGrpSpPr>
            <p:grpSpPr>
              <a:xfrm>
                <a:off x="4995700" y="4561942"/>
                <a:ext cx="761945" cy="524617"/>
                <a:chOff x="7527601" y="2362437"/>
                <a:chExt cx="761945" cy="524617"/>
              </a:xfrm>
            </p:grpSpPr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969BB0C6-B913-455B-82C4-FBCD1E9A0044}"/>
                    </a:ext>
                  </a:extLst>
                </p:cNvPr>
                <p:cNvGrpSpPr/>
                <p:nvPr/>
              </p:nvGrpSpPr>
              <p:grpSpPr>
                <a:xfrm rot="213713">
                  <a:off x="7527601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255" name="角丸四角形 515">
                    <a:extLst>
                      <a:ext uri="{FF2B5EF4-FFF2-40B4-BE49-F238E27FC236}">
                        <a16:creationId xmlns:a16="http://schemas.microsoft.com/office/drawing/2014/main" id="{E3092144-0D90-481C-8395-70D4E5196818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71F2BA48-ACE8-4398-84BC-4133016769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086E6765-AA09-4CF5-B50D-A5C7199F6566}"/>
                    </a:ext>
                  </a:extLst>
                </p:cNvPr>
                <p:cNvGrpSpPr/>
                <p:nvPr/>
              </p:nvGrpSpPr>
              <p:grpSpPr>
                <a:xfrm rot="21386287" flipH="1">
                  <a:off x="7989776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253" name="角丸四角形 515">
                    <a:extLst>
                      <a:ext uri="{FF2B5EF4-FFF2-40B4-BE49-F238E27FC236}">
                        <a16:creationId xmlns:a16="http://schemas.microsoft.com/office/drawing/2014/main" id="{B56B4890-8FF4-4E8F-AE6E-20009473B7DB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D20E0495-55ED-4FC6-97D6-46D4367EB8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7D0D8FAF-635C-470B-B84F-3D801D8B8744}"/>
                  </a:ext>
                </a:extLst>
              </p:cNvPr>
              <p:cNvGrpSpPr/>
              <p:nvPr/>
            </p:nvGrpSpPr>
            <p:grpSpPr>
              <a:xfrm>
                <a:off x="5135881" y="4272175"/>
                <a:ext cx="481583" cy="503994"/>
                <a:chOff x="3348456" y="3763982"/>
                <a:chExt cx="579044" cy="605991"/>
              </a:xfrm>
            </p:grpSpPr>
            <p:sp>
              <p:nvSpPr>
                <p:cNvPr id="248" name="円/楕円 238">
                  <a:extLst>
                    <a:ext uri="{FF2B5EF4-FFF2-40B4-BE49-F238E27FC236}">
                      <a16:creationId xmlns:a16="http://schemas.microsoft.com/office/drawing/2014/main" id="{A0572B83-DF1B-4AAB-B1E1-B0F141AF15CB}"/>
                    </a:ext>
                  </a:extLst>
                </p:cNvPr>
                <p:cNvSpPr/>
                <p:nvPr/>
              </p:nvSpPr>
              <p:spPr>
                <a:xfrm>
                  <a:off x="3348456" y="3862474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9" name="フリーフォーム 1074">
                  <a:extLst>
                    <a:ext uri="{FF2B5EF4-FFF2-40B4-BE49-F238E27FC236}">
                      <a16:creationId xmlns:a16="http://schemas.microsoft.com/office/drawing/2014/main" id="{3A73F647-207B-4771-8FEC-220278512FCD}"/>
                    </a:ext>
                  </a:extLst>
                </p:cNvPr>
                <p:cNvSpPr/>
                <p:nvPr/>
              </p:nvSpPr>
              <p:spPr>
                <a:xfrm>
                  <a:off x="3352968" y="3763982"/>
                  <a:ext cx="574532" cy="154606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0" name="月 249">
                  <a:extLst>
                    <a:ext uri="{FF2B5EF4-FFF2-40B4-BE49-F238E27FC236}">
                      <a16:creationId xmlns:a16="http://schemas.microsoft.com/office/drawing/2014/main" id="{901087C9-F4D3-42EF-9D71-C562C075554B}"/>
                    </a:ext>
                  </a:extLst>
                </p:cNvPr>
                <p:cNvSpPr/>
                <p:nvPr/>
              </p:nvSpPr>
              <p:spPr>
                <a:xfrm rot="16200000">
                  <a:off x="3628136" y="4047198"/>
                  <a:ext cx="25397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03CF9034-2F0B-4363-9324-70F51A638D0F}"/>
                  </a:ext>
                </a:extLst>
              </p:cNvPr>
              <p:cNvGrpSpPr/>
              <p:nvPr/>
            </p:nvGrpSpPr>
            <p:grpSpPr>
              <a:xfrm>
                <a:off x="4960614" y="4044048"/>
                <a:ext cx="832116" cy="284025"/>
                <a:chOff x="849631" y="361615"/>
                <a:chExt cx="1113596" cy="441091"/>
              </a:xfrm>
            </p:grpSpPr>
            <p:sp>
              <p:nvSpPr>
                <p:cNvPr id="240" name="月 239">
                  <a:extLst>
                    <a:ext uri="{FF2B5EF4-FFF2-40B4-BE49-F238E27FC236}">
                      <a16:creationId xmlns:a16="http://schemas.microsoft.com/office/drawing/2014/main" id="{C1414515-17E3-458E-B1D7-683805147CC4}"/>
                    </a:ext>
                  </a:extLst>
                </p:cNvPr>
                <p:cNvSpPr/>
                <p:nvPr/>
              </p:nvSpPr>
              <p:spPr bwMode="auto">
                <a:xfrm rot="7200000">
                  <a:off x="1486749" y="229596"/>
                  <a:ext cx="240360" cy="622355"/>
                </a:xfrm>
                <a:prstGeom prst="moon">
                  <a:avLst>
                    <a:gd name="adj" fmla="val 87500"/>
                  </a:avLst>
                </a:prstGeom>
                <a:pattFill prst="sm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1" name="月 240">
                  <a:extLst>
                    <a:ext uri="{FF2B5EF4-FFF2-40B4-BE49-F238E27FC236}">
                      <a16:creationId xmlns:a16="http://schemas.microsoft.com/office/drawing/2014/main" id="{E075B0FF-06BA-4889-8287-FA31D64A4762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087815" y="123431"/>
                  <a:ext cx="427913" cy="904282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242" name="グループ化 241">
                  <a:extLst>
                    <a:ext uri="{FF2B5EF4-FFF2-40B4-BE49-F238E27FC236}">
                      <a16:creationId xmlns:a16="http://schemas.microsoft.com/office/drawing/2014/main" id="{60B18366-0DF8-4585-8F01-805170EEFBF0}"/>
                    </a:ext>
                  </a:extLst>
                </p:cNvPr>
                <p:cNvGrpSpPr/>
                <p:nvPr/>
              </p:nvGrpSpPr>
              <p:grpSpPr>
                <a:xfrm flipH="1">
                  <a:off x="918759" y="531164"/>
                  <a:ext cx="724435" cy="205850"/>
                  <a:chOff x="1057822" y="531164"/>
                  <a:chExt cx="724435" cy="205850"/>
                </a:xfrm>
              </p:grpSpPr>
              <p:sp>
                <p:nvSpPr>
                  <p:cNvPr id="246" name="楕円 1888">
                    <a:extLst>
                      <a:ext uri="{FF2B5EF4-FFF2-40B4-BE49-F238E27FC236}">
                        <a16:creationId xmlns:a16="http://schemas.microsoft.com/office/drawing/2014/main" id="{EF6EE367-591B-4A39-8868-58BBAAB0B6DC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05782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7" name="楕円 1888">
                    <a:extLst>
                      <a:ext uri="{FF2B5EF4-FFF2-40B4-BE49-F238E27FC236}">
                        <a16:creationId xmlns:a16="http://schemas.microsoft.com/office/drawing/2014/main" id="{BCACCB56-8C6A-4FE4-B485-D6806E757770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25614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D70A0C03-5C6C-4C9A-ACBF-C5453204E4B5}"/>
                    </a:ext>
                  </a:extLst>
                </p:cNvPr>
                <p:cNvSpPr/>
                <p:nvPr/>
              </p:nvSpPr>
              <p:spPr bwMode="auto">
                <a:xfrm rot="7200000">
                  <a:off x="1312034" y="151514"/>
                  <a:ext cx="386575" cy="915810"/>
                </a:xfrm>
                <a:custGeom>
                  <a:avLst/>
                  <a:gdLst>
                    <a:gd name="connsiteX0" fmla="*/ 27621 w 386575"/>
                    <a:gd name="connsiteY0" fmla="*/ 739070 h 915810"/>
                    <a:gd name="connsiteX1" fmla="*/ 10710 w 386575"/>
                    <a:gd name="connsiteY1" fmla="*/ 654971 h 915810"/>
                    <a:gd name="connsiteX2" fmla="*/ 0 w 386575"/>
                    <a:gd name="connsiteY2" fmla="*/ 490965 h 915810"/>
                    <a:gd name="connsiteX3" fmla="*/ 41426 w 386575"/>
                    <a:gd name="connsiteY3" fmla="*/ 174204 h 915810"/>
                    <a:gd name="connsiteX4" fmla="*/ 50125 w 386575"/>
                    <a:gd name="connsiteY4" fmla="*/ 149464 h 915810"/>
                    <a:gd name="connsiteX5" fmla="*/ 62787 w 386575"/>
                    <a:gd name="connsiteY5" fmla="*/ 134117 h 915810"/>
                    <a:gd name="connsiteX6" fmla="*/ 386575 w 386575"/>
                    <a:gd name="connsiteY6" fmla="*/ 0 h 915810"/>
                    <a:gd name="connsiteX7" fmla="*/ 386575 w 386575"/>
                    <a:gd name="connsiteY7" fmla="*/ 915809 h 915810"/>
                    <a:gd name="connsiteX8" fmla="*/ 386575 w 386575"/>
                    <a:gd name="connsiteY8" fmla="*/ 915810 h 915810"/>
                    <a:gd name="connsiteX9" fmla="*/ 62787 w 386575"/>
                    <a:gd name="connsiteY9" fmla="*/ 781692 h 915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6575" h="915810">
                      <a:moveTo>
                        <a:pt x="27621" y="739070"/>
                      </a:moveTo>
                      <a:lnTo>
                        <a:pt x="10710" y="654971"/>
                      </a:lnTo>
                      <a:cubicBezTo>
                        <a:pt x="3688" y="601995"/>
                        <a:pt x="0" y="547145"/>
                        <a:pt x="0" y="490965"/>
                      </a:cubicBezTo>
                      <a:cubicBezTo>
                        <a:pt x="0" y="378605"/>
                        <a:pt x="14751" y="271563"/>
                        <a:pt x="41426" y="174204"/>
                      </a:cubicBezTo>
                      <a:lnTo>
                        <a:pt x="50125" y="149464"/>
                      </a:lnTo>
                      <a:lnTo>
                        <a:pt x="62787" y="134117"/>
                      </a:lnTo>
                      <a:cubicBezTo>
                        <a:pt x="145652" y="51252"/>
                        <a:pt x="260128" y="0"/>
                        <a:pt x="386575" y="0"/>
                      </a:cubicBezTo>
                      <a:cubicBezTo>
                        <a:pt x="310258" y="300500"/>
                        <a:pt x="310258" y="615309"/>
                        <a:pt x="386575" y="915809"/>
                      </a:cubicBezTo>
                      <a:lnTo>
                        <a:pt x="386575" y="915810"/>
                      </a:lnTo>
                      <a:cubicBezTo>
                        <a:pt x="260128" y="915810"/>
                        <a:pt x="145652" y="864557"/>
                        <a:pt x="62787" y="781692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4" name="楕円 1888">
                  <a:extLst>
                    <a:ext uri="{FF2B5EF4-FFF2-40B4-BE49-F238E27FC236}">
                      <a16:creationId xmlns:a16="http://schemas.microsoft.com/office/drawing/2014/main" id="{CFCCC77D-5B56-4638-A344-E650BA17CFFA}"/>
                    </a:ext>
                  </a:extLst>
                </p:cNvPr>
                <p:cNvSpPr/>
                <p:nvPr/>
              </p:nvSpPr>
              <p:spPr bwMode="auto">
                <a:xfrm rot="1764616">
                  <a:off x="114037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5" name="楕円 1888">
                  <a:extLst>
                    <a:ext uri="{FF2B5EF4-FFF2-40B4-BE49-F238E27FC236}">
                      <a16:creationId xmlns:a16="http://schemas.microsoft.com/office/drawing/2014/main" id="{6D660C8C-E23A-4C10-9750-84F52E77F9F5}"/>
                    </a:ext>
                  </a:extLst>
                </p:cNvPr>
                <p:cNvSpPr/>
                <p:nvPr/>
              </p:nvSpPr>
              <p:spPr bwMode="auto">
                <a:xfrm rot="1764616">
                  <a:off x="133869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26" name="テキスト ボックス 225">
              <a:extLst>
                <a:ext uri="{FF2B5EF4-FFF2-40B4-BE49-F238E27FC236}">
                  <a16:creationId xmlns:a16="http://schemas.microsoft.com/office/drawing/2014/main" id="{778FEFF3-4913-44A8-916B-28872F32D181}"/>
                </a:ext>
              </a:extLst>
            </p:cNvPr>
            <p:cNvSpPr txBox="1"/>
            <p:nvPr/>
          </p:nvSpPr>
          <p:spPr>
            <a:xfrm rot="20178291">
              <a:off x="5255196" y="4805421"/>
              <a:ext cx="560436" cy="235973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A1042A4E-3BD1-4875-9317-9ABCC47366A4}"/>
                </a:ext>
              </a:extLst>
            </p:cNvPr>
            <p:cNvGrpSpPr/>
            <p:nvPr/>
          </p:nvGrpSpPr>
          <p:grpSpPr>
            <a:xfrm>
              <a:off x="4844653" y="5350669"/>
              <a:ext cx="205978" cy="92266"/>
              <a:chOff x="423211" y="4606229"/>
              <a:chExt cx="1565792" cy="738340"/>
            </a:xfrm>
          </p:grpSpPr>
          <p:sp>
            <p:nvSpPr>
              <p:cNvPr id="232" name="楕円 12">
                <a:extLst>
                  <a:ext uri="{FF2B5EF4-FFF2-40B4-BE49-F238E27FC236}">
                    <a16:creationId xmlns:a16="http://schemas.microsoft.com/office/drawing/2014/main" id="{9575E9DB-7FA6-4BE4-A593-B15FB370CC81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2B1BAAE1-C060-41BD-90F6-72AE61CE8BDF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59DD444B-2F18-4AA5-8940-D60DBFB12761}"/>
                </a:ext>
              </a:extLst>
            </p:cNvPr>
            <p:cNvSpPr/>
            <p:nvPr/>
          </p:nvSpPr>
          <p:spPr>
            <a:xfrm rot="833147">
              <a:off x="5018939" y="5219752"/>
              <a:ext cx="86226" cy="45719"/>
            </a:xfrm>
            <a:custGeom>
              <a:avLst/>
              <a:gdLst>
                <a:gd name="connsiteX0" fmla="*/ 0 w 76596"/>
                <a:gd name="connsiteY0" fmla="*/ 0 h 48019"/>
                <a:gd name="connsiteX1" fmla="*/ 3900 w 76596"/>
                <a:gd name="connsiteY1" fmla="*/ 5784 h 48019"/>
                <a:gd name="connsiteX2" fmla="*/ 36878 w 76596"/>
                <a:gd name="connsiteY2" fmla="*/ 19444 h 48019"/>
                <a:gd name="connsiteX3" fmla="*/ 39718 w 76596"/>
                <a:gd name="connsiteY3" fmla="*/ 19444 h 48019"/>
                <a:gd name="connsiteX4" fmla="*/ 72696 w 76596"/>
                <a:gd name="connsiteY4" fmla="*/ 5784 h 48019"/>
                <a:gd name="connsiteX5" fmla="*/ 76596 w 76596"/>
                <a:gd name="connsiteY5" fmla="*/ 0 h 48019"/>
                <a:gd name="connsiteX6" fmla="*/ 76596 w 76596"/>
                <a:gd name="connsiteY6" fmla="*/ 9721 h 48019"/>
                <a:gd name="connsiteX7" fmla="*/ 38298 w 76596"/>
                <a:gd name="connsiteY7" fmla="*/ 48019 h 48019"/>
                <a:gd name="connsiteX8" fmla="*/ 0 w 76596"/>
                <a:gd name="connsiteY8" fmla="*/ 9721 h 48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596" h="48019">
                  <a:moveTo>
                    <a:pt x="0" y="0"/>
                  </a:moveTo>
                  <a:lnTo>
                    <a:pt x="3900" y="5784"/>
                  </a:lnTo>
                  <a:cubicBezTo>
                    <a:pt x="12340" y="14224"/>
                    <a:pt x="24000" y="19444"/>
                    <a:pt x="36878" y="19444"/>
                  </a:cubicBezTo>
                  <a:lnTo>
                    <a:pt x="39718" y="19444"/>
                  </a:lnTo>
                  <a:cubicBezTo>
                    <a:pt x="52597" y="19444"/>
                    <a:pt x="64256" y="14224"/>
                    <a:pt x="72696" y="5784"/>
                  </a:cubicBezTo>
                  <a:lnTo>
                    <a:pt x="76596" y="0"/>
                  </a:lnTo>
                  <a:lnTo>
                    <a:pt x="76596" y="9721"/>
                  </a:lnTo>
                  <a:cubicBezTo>
                    <a:pt x="76596" y="30872"/>
                    <a:pt x="59449" y="48019"/>
                    <a:pt x="38298" y="48019"/>
                  </a:cubicBezTo>
                  <a:cubicBezTo>
                    <a:pt x="17147" y="48019"/>
                    <a:pt x="0" y="30872"/>
                    <a:pt x="0" y="9721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40186A20-72A8-4313-AA21-0D8A309CDD58}"/>
                </a:ext>
              </a:extLst>
            </p:cNvPr>
            <p:cNvSpPr/>
            <p:nvPr/>
          </p:nvSpPr>
          <p:spPr>
            <a:xfrm rot="20766853" flipH="1">
              <a:off x="4808637" y="5219750"/>
              <a:ext cx="86226" cy="45719"/>
            </a:xfrm>
            <a:custGeom>
              <a:avLst/>
              <a:gdLst>
                <a:gd name="connsiteX0" fmla="*/ 0 w 76596"/>
                <a:gd name="connsiteY0" fmla="*/ 0 h 48019"/>
                <a:gd name="connsiteX1" fmla="*/ 3900 w 76596"/>
                <a:gd name="connsiteY1" fmla="*/ 5784 h 48019"/>
                <a:gd name="connsiteX2" fmla="*/ 36878 w 76596"/>
                <a:gd name="connsiteY2" fmla="*/ 19444 h 48019"/>
                <a:gd name="connsiteX3" fmla="*/ 39718 w 76596"/>
                <a:gd name="connsiteY3" fmla="*/ 19444 h 48019"/>
                <a:gd name="connsiteX4" fmla="*/ 72696 w 76596"/>
                <a:gd name="connsiteY4" fmla="*/ 5784 h 48019"/>
                <a:gd name="connsiteX5" fmla="*/ 76596 w 76596"/>
                <a:gd name="connsiteY5" fmla="*/ 0 h 48019"/>
                <a:gd name="connsiteX6" fmla="*/ 76596 w 76596"/>
                <a:gd name="connsiteY6" fmla="*/ 9721 h 48019"/>
                <a:gd name="connsiteX7" fmla="*/ 38298 w 76596"/>
                <a:gd name="connsiteY7" fmla="*/ 48019 h 48019"/>
                <a:gd name="connsiteX8" fmla="*/ 0 w 76596"/>
                <a:gd name="connsiteY8" fmla="*/ 9721 h 48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596" h="48019">
                  <a:moveTo>
                    <a:pt x="0" y="0"/>
                  </a:moveTo>
                  <a:lnTo>
                    <a:pt x="3900" y="5784"/>
                  </a:lnTo>
                  <a:cubicBezTo>
                    <a:pt x="12340" y="14224"/>
                    <a:pt x="24000" y="19444"/>
                    <a:pt x="36878" y="19444"/>
                  </a:cubicBezTo>
                  <a:lnTo>
                    <a:pt x="39718" y="19444"/>
                  </a:lnTo>
                  <a:cubicBezTo>
                    <a:pt x="52597" y="19444"/>
                    <a:pt x="64256" y="14224"/>
                    <a:pt x="72696" y="5784"/>
                  </a:cubicBezTo>
                  <a:lnTo>
                    <a:pt x="76596" y="0"/>
                  </a:lnTo>
                  <a:lnTo>
                    <a:pt x="76596" y="9721"/>
                  </a:lnTo>
                  <a:cubicBezTo>
                    <a:pt x="76596" y="30872"/>
                    <a:pt x="59449" y="48019"/>
                    <a:pt x="38298" y="48019"/>
                  </a:cubicBezTo>
                  <a:cubicBezTo>
                    <a:pt x="17147" y="48019"/>
                    <a:pt x="0" y="30872"/>
                    <a:pt x="0" y="9721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1D437FB0-E192-4999-BFF8-E43855CEBF78}"/>
                </a:ext>
              </a:extLst>
            </p:cNvPr>
            <p:cNvSpPr/>
            <p:nvPr/>
          </p:nvSpPr>
          <p:spPr bwMode="auto">
            <a:xfrm>
              <a:off x="4789795" y="5286028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012E3BA8-993F-4D98-A8C6-8847A31CCFD8}"/>
                </a:ext>
              </a:extLst>
            </p:cNvPr>
            <p:cNvSpPr/>
            <p:nvPr/>
          </p:nvSpPr>
          <p:spPr bwMode="auto">
            <a:xfrm>
              <a:off x="5046970" y="5286028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F6C9D969-7CA4-4A0A-A4F7-1BE1A2A1B97B}"/>
              </a:ext>
            </a:extLst>
          </p:cNvPr>
          <p:cNvGrpSpPr/>
          <p:nvPr/>
        </p:nvGrpSpPr>
        <p:grpSpPr>
          <a:xfrm>
            <a:off x="2275100" y="4805421"/>
            <a:ext cx="1671251" cy="1255645"/>
            <a:chOff x="2275100" y="4805421"/>
            <a:chExt cx="1671251" cy="1255645"/>
          </a:xfrm>
        </p:grpSpPr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4FE119C6-5192-4B6C-9C2E-FB8E7F50DB22}"/>
                </a:ext>
              </a:extLst>
            </p:cNvPr>
            <p:cNvGrpSpPr/>
            <p:nvPr/>
          </p:nvGrpSpPr>
          <p:grpSpPr>
            <a:xfrm>
              <a:off x="2275100" y="4914165"/>
              <a:ext cx="1598070" cy="1146901"/>
              <a:chOff x="2240585" y="4044048"/>
              <a:chExt cx="2065934" cy="1482677"/>
            </a:xfrm>
          </p:grpSpPr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C9EC2171-3849-42CF-8B41-3ECE3ECAD432}"/>
                  </a:ext>
                </a:extLst>
              </p:cNvPr>
              <p:cNvGrpSpPr/>
              <p:nvPr/>
            </p:nvGrpSpPr>
            <p:grpSpPr>
              <a:xfrm>
                <a:off x="2240585" y="4542586"/>
                <a:ext cx="2065934" cy="984139"/>
                <a:chOff x="4719160" y="822325"/>
                <a:chExt cx="3022600" cy="1439862"/>
              </a:xfrm>
            </p:grpSpPr>
            <p:sp>
              <p:nvSpPr>
                <p:cNvPr id="297" name="Freeform 9">
                  <a:extLst>
                    <a:ext uri="{FF2B5EF4-FFF2-40B4-BE49-F238E27FC236}">
                      <a16:creationId xmlns:a16="http://schemas.microsoft.com/office/drawing/2014/main" id="{DD19BA19-D425-457A-9E0E-0E7AAEF7C4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9160" y="822325"/>
                  <a:ext cx="3022600" cy="865188"/>
                </a:xfrm>
                <a:custGeom>
                  <a:avLst/>
                  <a:gdLst>
                    <a:gd name="T0" fmla="*/ 1902 w 1904"/>
                    <a:gd name="T1" fmla="*/ 545 h 545"/>
                    <a:gd name="T2" fmla="*/ 1902 w 1904"/>
                    <a:gd name="T3" fmla="*/ 495 h 545"/>
                    <a:gd name="T4" fmla="*/ 1902 w 1904"/>
                    <a:gd name="T5" fmla="*/ 495 h 545"/>
                    <a:gd name="T6" fmla="*/ 1904 w 1904"/>
                    <a:gd name="T7" fmla="*/ 479 h 545"/>
                    <a:gd name="T8" fmla="*/ 1902 w 1904"/>
                    <a:gd name="T9" fmla="*/ 461 h 545"/>
                    <a:gd name="T10" fmla="*/ 1896 w 1904"/>
                    <a:gd name="T11" fmla="*/ 441 h 545"/>
                    <a:gd name="T12" fmla="*/ 1888 w 1904"/>
                    <a:gd name="T13" fmla="*/ 419 h 545"/>
                    <a:gd name="T14" fmla="*/ 1714 w 1904"/>
                    <a:gd name="T15" fmla="*/ 56 h 545"/>
                    <a:gd name="T16" fmla="*/ 1714 w 1904"/>
                    <a:gd name="T17" fmla="*/ 56 h 545"/>
                    <a:gd name="T18" fmla="*/ 1708 w 1904"/>
                    <a:gd name="T19" fmla="*/ 44 h 545"/>
                    <a:gd name="T20" fmla="*/ 1700 w 1904"/>
                    <a:gd name="T21" fmla="*/ 34 h 545"/>
                    <a:gd name="T22" fmla="*/ 1690 w 1904"/>
                    <a:gd name="T23" fmla="*/ 24 h 545"/>
                    <a:gd name="T24" fmla="*/ 1680 w 1904"/>
                    <a:gd name="T25" fmla="*/ 16 h 545"/>
                    <a:gd name="T26" fmla="*/ 1668 w 1904"/>
                    <a:gd name="T27" fmla="*/ 10 h 545"/>
                    <a:gd name="T28" fmla="*/ 1656 w 1904"/>
                    <a:gd name="T29" fmla="*/ 4 h 545"/>
                    <a:gd name="T30" fmla="*/ 1644 w 1904"/>
                    <a:gd name="T31" fmla="*/ 2 h 545"/>
                    <a:gd name="T32" fmla="*/ 1634 w 1904"/>
                    <a:gd name="T33" fmla="*/ 0 h 545"/>
                    <a:gd name="T34" fmla="*/ 272 w 1904"/>
                    <a:gd name="T35" fmla="*/ 0 h 545"/>
                    <a:gd name="T36" fmla="*/ 272 w 1904"/>
                    <a:gd name="T37" fmla="*/ 0 h 545"/>
                    <a:gd name="T38" fmla="*/ 260 w 1904"/>
                    <a:gd name="T39" fmla="*/ 2 h 545"/>
                    <a:gd name="T40" fmla="*/ 250 w 1904"/>
                    <a:gd name="T41" fmla="*/ 4 h 545"/>
                    <a:gd name="T42" fmla="*/ 238 w 1904"/>
                    <a:gd name="T43" fmla="*/ 10 h 545"/>
                    <a:gd name="T44" fmla="*/ 226 w 1904"/>
                    <a:gd name="T45" fmla="*/ 16 h 545"/>
                    <a:gd name="T46" fmla="*/ 216 w 1904"/>
                    <a:gd name="T47" fmla="*/ 24 h 545"/>
                    <a:gd name="T48" fmla="*/ 206 w 1904"/>
                    <a:gd name="T49" fmla="*/ 34 h 545"/>
                    <a:gd name="T50" fmla="*/ 198 w 1904"/>
                    <a:gd name="T51" fmla="*/ 44 h 545"/>
                    <a:gd name="T52" fmla="*/ 192 w 1904"/>
                    <a:gd name="T53" fmla="*/ 56 h 545"/>
                    <a:gd name="T54" fmla="*/ 16 w 1904"/>
                    <a:gd name="T55" fmla="*/ 419 h 545"/>
                    <a:gd name="T56" fmla="*/ 16 w 1904"/>
                    <a:gd name="T57" fmla="*/ 419 h 545"/>
                    <a:gd name="T58" fmla="*/ 6 w 1904"/>
                    <a:gd name="T59" fmla="*/ 441 h 545"/>
                    <a:gd name="T60" fmla="*/ 2 w 1904"/>
                    <a:gd name="T61" fmla="*/ 459 h 545"/>
                    <a:gd name="T62" fmla="*/ 0 w 1904"/>
                    <a:gd name="T63" fmla="*/ 477 h 545"/>
                    <a:gd name="T64" fmla="*/ 0 w 1904"/>
                    <a:gd name="T65" fmla="*/ 493 h 545"/>
                    <a:gd name="T66" fmla="*/ 0 w 1904"/>
                    <a:gd name="T67" fmla="*/ 545 h 545"/>
                    <a:gd name="T68" fmla="*/ 1902 w 1904"/>
                    <a:gd name="T69" fmla="*/ 545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904" h="545">
                      <a:moveTo>
                        <a:pt x="1902" y="545"/>
                      </a:moveTo>
                      <a:lnTo>
                        <a:pt x="1902" y="495"/>
                      </a:lnTo>
                      <a:lnTo>
                        <a:pt x="1902" y="495"/>
                      </a:lnTo>
                      <a:lnTo>
                        <a:pt x="1904" y="479"/>
                      </a:lnTo>
                      <a:lnTo>
                        <a:pt x="1902" y="461"/>
                      </a:lnTo>
                      <a:lnTo>
                        <a:pt x="1896" y="441"/>
                      </a:lnTo>
                      <a:lnTo>
                        <a:pt x="1888" y="419"/>
                      </a:lnTo>
                      <a:lnTo>
                        <a:pt x="1714" y="56"/>
                      </a:lnTo>
                      <a:lnTo>
                        <a:pt x="1714" y="56"/>
                      </a:lnTo>
                      <a:lnTo>
                        <a:pt x="1708" y="44"/>
                      </a:lnTo>
                      <a:lnTo>
                        <a:pt x="1700" y="34"/>
                      </a:lnTo>
                      <a:lnTo>
                        <a:pt x="1690" y="24"/>
                      </a:lnTo>
                      <a:lnTo>
                        <a:pt x="1680" y="16"/>
                      </a:lnTo>
                      <a:lnTo>
                        <a:pt x="1668" y="10"/>
                      </a:lnTo>
                      <a:lnTo>
                        <a:pt x="1656" y="4"/>
                      </a:lnTo>
                      <a:lnTo>
                        <a:pt x="1644" y="2"/>
                      </a:lnTo>
                      <a:lnTo>
                        <a:pt x="1634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4"/>
                      </a:lnTo>
                      <a:lnTo>
                        <a:pt x="206" y="34"/>
                      </a:lnTo>
                      <a:lnTo>
                        <a:pt x="198" y="44"/>
                      </a:lnTo>
                      <a:lnTo>
                        <a:pt x="192" y="56"/>
                      </a:lnTo>
                      <a:lnTo>
                        <a:pt x="16" y="419"/>
                      </a:lnTo>
                      <a:lnTo>
                        <a:pt x="16" y="419"/>
                      </a:lnTo>
                      <a:lnTo>
                        <a:pt x="6" y="441"/>
                      </a:lnTo>
                      <a:lnTo>
                        <a:pt x="2" y="459"/>
                      </a:lnTo>
                      <a:lnTo>
                        <a:pt x="0" y="477"/>
                      </a:lnTo>
                      <a:lnTo>
                        <a:pt x="0" y="493"/>
                      </a:lnTo>
                      <a:lnTo>
                        <a:pt x="0" y="545"/>
                      </a:lnTo>
                      <a:lnTo>
                        <a:pt x="1902" y="545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8" name="Freeform 10">
                  <a:extLst>
                    <a:ext uri="{FF2B5EF4-FFF2-40B4-BE49-F238E27FC236}">
                      <a16:creationId xmlns:a16="http://schemas.microsoft.com/office/drawing/2014/main" id="{A50B1DA9-7903-44C5-BE2D-47B25A0E00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9985" y="876300"/>
                  <a:ext cx="2482850" cy="608013"/>
                </a:xfrm>
                <a:custGeom>
                  <a:avLst/>
                  <a:gdLst>
                    <a:gd name="T0" fmla="*/ 210 w 1564"/>
                    <a:gd name="T1" fmla="*/ 0 h 383"/>
                    <a:gd name="T2" fmla="*/ 1356 w 1564"/>
                    <a:gd name="T3" fmla="*/ 0 h 383"/>
                    <a:gd name="T4" fmla="*/ 1356 w 1564"/>
                    <a:gd name="T5" fmla="*/ 0 h 383"/>
                    <a:gd name="T6" fmla="*/ 1366 w 1564"/>
                    <a:gd name="T7" fmla="*/ 2 h 383"/>
                    <a:gd name="T8" fmla="*/ 1376 w 1564"/>
                    <a:gd name="T9" fmla="*/ 4 h 383"/>
                    <a:gd name="T10" fmla="*/ 1384 w 1564"/>
                    <a:gd name="T11" fmla="*/ 8 h 383"/>
                    <a:gd name="T12" fmla="*/ 1394 w 1564"/>
                    <a:gd name="T13" fmla="*/ 12 h 383"/>
                    <a:gd name="T14" fmla="*/ 1402 w 1564"/>
                    <a:gd name="T15" fmla="*/ 18 h 383"/>
                    <a:gd name="T16" fmla="*/ 1410 w 1564"/>
                    <a:gd name="T17" fmla="*/ 26 h 383"/>
                    <a:gd name="T18" fmla="*/ 1416 w 1564"/>
                    <a:gd name="T19" fmla="*/ 32 h 383"/>
                    <a:gd name="T20" fmla="*/ 1422 w 1564"/>
                    <a:gd name="T21" fmla="*/ 42 h 383"/>
                    <a:gd name="T22" fmla="*/ 1554 w 1564"/>
                    <a:gd name="T23" fmla="*/ 324 h 383"/>
                    <a:gd name="T24" fmla="*/ 1554 w 1564"/>
                    <a:gd name="T25" fmla="*/ 324 h 383"/>
                    <a:gd name="T26" fmla="*/ 1560 w 1564"/>
                    <a:gd name="T27" fmla="*/ 340 h 383"/>
                    <a:gd name="T28" fmla="*/ 1564 w 1564"/>
                    <a:gd name="T29" fmla="*/ 352 h 383"/>
                    <a:gd name="T30" fmla="*/ 1564 w 1564"/>
                    <a:gd name="T31" fmla="*/ 361 h 383"/>
                    <a:gd name="T32" fmla="*/ 1560 w 1564"/>
                    <a:gd name="T33" fmla="*/ 369 h 383"/>
                    <a:gd name="T34" fmla="*/ 1554 w 1564"/>
                    <a:gd name="T35" fmla="*/ 375 h 383"/>
                    <a:gd name="T36" fmla="*/ 1546 w 1564"/>
                    <a:gd name="T37" fmla="*/ 381 h 383"/>
                    <a:gd name="T38" fmla="*/ 1536 w 1564"/>
                    <a:gd name="T39" fmla="*/ 383 h 383"/>
                    <a:gd name="T40" fmla="*/ 1524 w 1564"/>
                    <a:gd name="T41" fmla="*/ 383 h 383"/>
                    <a:gd name="T42" fmla="*/ 40 w 1564"/>
                    <a:gd name="T43" fmla="*/ 383 h 383"/>
                    <a:gd name="T44" fmla="*/ 40 w 1564"/>
                    <a:gd name="T45" fmla="*/ 383 h 383"/>
                    <a:gd name="T46" fmla="*/ 26 w 1564"/>
                    <a:gd name="T47" fmla="*/ 383 h 383"/>
                    <a:gd name="T48" fmla="*/ 16 w 1564"/>
                    <a:gd name="T49" fmla="*/ 379 h 383"/>
                    <a:gd name="T50" fmla="*/ 8 w 1564"/>
                    <a:gd name="T51" fmla="*/ 375 h 383"/>
                    <a:gd name="T52" fmla="*/ 2 w 1564"/>
                    <a:gd name="T53" fmla="*/ 369 h 383"/>
                    <a:gd name="T54" fmla="*/ 0 w 1564"/>
                    <a:gd name="T55" fmla="*/ 361 h 383"/>
                    <a:gd name="T56" fmla="*/ 0 w 1564"/>
                    <a:gd name="T57" fmla="*/ 350 h 383"/>
                    <a:gd name="T58" fmla="*/ 2 w 1564"/>
                    <a:gd name="T59" fmla="*/ 338 h 383"/>
                    <a:gd name="T60" fmla="*/ 10 w 1564"/>
                    <a:gd name="T61" fmla="*/ 324 h 383"/>
                    <a:gd name="T62" fmla="*/ 142 w 1564"/>
                    <a:gd name="T63" fmla="*/ 42 h 383"/>
                    <a:gd name="T64" fmla="*/ 142 w 1564"/>
                    <a:gd name="T65" fmla="*/ 42 h 383"/>
                    <a:gd name="T66" fmla="*/ 148 w 1564"/>
                    <a:gd name="T67" fmla="*/ 32 h 383"/>
                    <a:gd name="T68" fmla="*/ 156 w 1564"/>
                    <a:gd name="T69" fmla="*/ 26 h 383"/>
                    <a:gd name="T70" fmla="*/ 162 w 1564"/>
                    <a:gd name="T71" fmla="*/ 18 h 383"/>
                    <a:gd name="T72" fmla="*/ 172 w 1564"/>
                    <a:gd name="T73" fmla="*/ 12 h 383"/>
                    <a:gd name="T74" fmla="*/ 180 w 1564"/>
                    <a:gd name="T75" fmla="*/ 8 h 383"/>
                    <a:gd name="T76" fmla="*/ 190 w 1564"/>
                    <a:gd name="T77" fmla="*/ 4 h 383"/>
                    <a:gd name="T78" fmla="*/ 200 w 1564"/>
                    <a:gd name="T79" fmla="*/ 2 h 383"/>
                    <a:gd name="T80" fmla="*/ 210 w 1564"/>
                    <a:gd name="T81" fmla="*/ 0 h 383"/>
                    <a:gd name="T82" fmla="*/ 210 w 1564"/>
                    <a:gd name="T83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64" h="383">
                      <a:moveTo>
                        <a:pt x="210" y="0"/>
                      </a:moveTo>
                      <a:lnTo>
                        <a:pt x="1356" y="0"/>
                      </a:lnTo>
                      <a:lnTo>
                        <a:pt x="1356" y="0"/>
                      </a:lnTo>
                      <a:lnTo>
                        <a:pt x="1366" y="2"/>
                      </a:lnTo>
                      <a:lnTo>
                        <a:pt x="1376" y="4"/>
                      </a:lnTo>
                      <a:lnTo>
                        <a:pt x="1384" y="8"/>
                      </a:lnTo>
                      <a:lnTo>
                        <a:pt x="1394" y="12"/>
                      </a:lnTo>
                      <a:lnTo>
                        <a:pt x="1402" y="18"/>
                      </a:lnTo>
                      <a:lnTo>
                        <a:pt x="1410" y="26"/>
                      </a:lnTo>
                      <a:lnTo>
                        <a:pt x="1416" y="32"/>
                      </a:lnTo>
                      <a:lnTo>
                        <a:pt x="1422" y="42"/>
                      </a:lnTo>
                      <a:lnTo>
                        <a:pt x="1554" y="324"/>
                      </a:lnTo>
                      <a:lnTo>
                        <a:pt x="1554" y="324"/>
                      </a:lnTo>
                      <a:lnTo>
                        <a:pt x="1560" y="340"/>
                      </a:lnTo>
                      <a:lnTo>
                        <a:pt x="1564" y="352"/>
                      </a:lnTo>
                      <a:lnTo>
                        <a:pt x="1564" y="361"/>
                      </a:lnTo>
                      <a:lnTo>
                        <a:pt x="1560" y="369"/>
                      </a:lnTo>
                      <a:lnTo>
                        <a:pt x="1554" y="375"/>
                      </a:lnTo>
                      <a:lnTo>
                        <a:pt x="1546" y="381"/>
                      </a:lnTo>
                      <a:lnTo>
                        <a:pt x="1536" y="383"/>
                      </a:lnTo>
                      <a:lnTo>
                        <a:pt x="1524" y="383"/>
                      </a:lnTo>
                      <a:lnTo>
                        <a:pt x="40" y="383"/>
                      </a:lnTo>
                      <a:lnTo>
                        <a:pt x="40" y="383"/>
                      </a:lnTo>
                      <a:lnTo>
                        <a:pt x="26" y="383"/>
                      </a:lnTo>
                      <a:lnTo>
                        <a:pt x="16" y="379"/>
                      </a:lnTo>
                      <a:lnTo>
                        <a:pt x="8" y="375"/>
                      </a:lnTo>
                      <a:lnTo>
                        <a:pt x="2" y="369"/>
                      </a:lnTo>
                      <a:lnTo>
                        <a:pt x="0" y="361"/>
                      </a:lnTo>
                      <a:lnTo>
                        <a:pt x="0" y="350"/>
                      </a:lnTo>
                      <a:lnTo>
                        <a:pt x="2" y="338"/>
                      </a:lnTo>
                      <a:lnTo>
                        <a:pt x="10" y="324"/>
                      </a:lnTo>
                      <a:lnTo>
                        <a:pt x="142" y="42"/>
                      </a:lnTo>
                      <a:lnTo>
                        <a:pt x="142" y="42"/>
                      </a:lnTo>
                      <a:lnTo>
                        <a:pt x="148" y="32"/>
                      </a:lnTo>
                      <a:lnTo>
                        <a:pt x="156" y="26"/>
                      </a:lnTo>
                      <a:lnTo>
                        <a:pt x="162" y="18"/>
                      </a:lnTo>
                      <a:lnTo>
                        <a:pt x="172" y="12"/>
                      </a:lnTo>
                      <a:lnTo>
                        <a:pt x="180" y="8"/>
                      </a:lnTo>
                      <a:lnTo>
                        <a:pt x="190" y="4"/>
                      </a:lnTo>
                      <a:lnTo>
                        <a:pt x="200" y="2"/>
                      </a:lnTo>
                      <a:lnTo>
                        <a:pt x="210" y="0"/>
                      </a:lnTo>
                      <a:lnTo>
                        <a:pt x="210" y="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9" name="Freeform 11">
                  <a:extLst>
                    <a:ext uri="{FF2B5EF4-FFF2-40B4-BE49-F238E27FC236}">
                      <a16:creationId xmlns:a16="http://schemas.microsoft.com/office/drawing/2014/main" id="{216FD2A7-69E1-4671-B1CE-BA4A73945E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3010" y="968375"/>
                  <a:ext cx="2333625" cy="515938"/>
                </a:xfrm>
                <a:custGeom>
                  <a:avLst/>
                  <a:gdLst>
                    <a:gd name="T0" fmla="*/ 0 w 1470"/>
                    <a:gd name="T1" fmla="*/ 325 h 325"/>
                    <a:gd name="T2" fmla="*/ 1470 w 1470"/>
                    <a:gd name="T3" fmla="*/ 325 h 325"/>
                    <a:gd name="T4" fmla="*/ 1350 w 1470"/>
                    <a:gd name="T5" fmla="*/ 40 h 325"/>
                    <a:gd name="T6" fmla="*/ 1350 w 1470"/>
                    <a:gd name="T7" fmla="*/ 40 h 325"/>
                    <a:gd name="T8" fmla="*/ 1340 w 1470"/>
                    <a:gd name="T9" fmla="*/ 24 h 325"/>
                    <a:gd name="T10" fmla="*/ 1328 w 1470"/>
                    <a:gd name="T11" fmla="*/ 12 h 325"/>
                    <a:gd name="T12" fmla="*/ 1322 w 1470"/>
                    <a:gd name="T13" fmla="*/ 6 h 325"/>
                    <a:gd name="T14" fmla="*/ 1316 w 1470"/>
                    <a:gd name="T15" fmla="*/ 2 h 325"/>
                    <a:gd name="T16" fmla="*/ 1308 w 1470"/>
                    <a:gd name="T17" fmla="*/ 0 h 325"/>
                    <a:gd name="T18" fmla="*/ 1298 w 1470"/>
                    <a:gd name="T19" fmla="*/ 0 h 325"/>
                    <a:gd name="T20" fmla="*/ 174 w 1470"/>
                    <a:gd name="T21" fmla="*/ 0 h 325"/>
                    <a:gd name="T22" fmla="*/ 174 w 1470"/>
                    <a:gd name="T23" fmla="*/ 0 h 325"/>
                    <a:gd name="T24" fmla="*/ 166 w 1470"/>
                    <a:gd name="T25" fmla="*/ 0 h 325"/>
                    <a:gd name="T26" fmla="*/ 158 w 1470"/>
                    <a:gd name="T27" fmla="*/ 2 h 325"/>
                    <a:gd name="T28" fmla="*/ 152 w 1470"/>
                    <a:gd name="T29" fmla="*/ 6 h 325"/>
                    <a:gd name="T30" fmla="*/ 144 w 1470"/>
                    <a:gd name="T31" fmla="*/ 12 h 325"/>
                    <a:gd name="T32" fmla="*/ 134 w 1470"/>
                    <a:gd name="T33" fmla="*/ 24 h 325"/>
                    <a:gd name="T34" fmla="*/ 124 w 1470"/>
                    <a:gd name="T35" fmla="*/ 40 h 325"/>
                    <a:gd name="T36" fmla="*/ 0 w 1470"/>
                    <a:gd name="T37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70" h="325">
                      <a:moveTo>
                        <a:pt x="0" y="325"/>
                      </a:moveTo>
                      <a:lnTo>
                        <a:pt x="1470" y="325"/>
                      </a:lnTo>
                      <a:lnTo>
                        <a:pt x="1350" y="40"/>
                      </a:lnTo>
                      <a:lnTo>
                        <a:pt x="1350" y="40"/>
                      </a:lnTo>
                      <a:lnTo>
                        <a:pt x="1340" y="24"/>
                      </a:lnTo>
                      <a:lnTo>
                        <a:pt x="1328" y="12"/>
                      </a:lnTo>
                      <a:lnTo>
                        <a:pt x="1322" y="6"/>
                      </a:lnTo>
                      <a:lnTo>
                        <a:pt x="1316" y="2"/>
                      </a:lnTo>
                      <a:lnTo>
                        <a:pt x="1308" y="0"/>
                      </a:lnTo>
                      <a:lnTo>
                        <a:pt x="1298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66" y="0"/>
                      </a:lnTo>
                      <a:lnTo>
                        <a:pt x="158" y="2"/>
                      </a:lnTo>
                      <a:lnTo>
                        <a:pt x="152" y="6"/>
                      </a:lnTo>
                      <a:lnTo>
                        <a:pt x="144" y="12"/>
                      </a:lnTo>
                      <a:lnTo>
                        <a:pt x="134" y="24"/>
                      </a:lnTo>
                      <a:lnTo>
                        <a:pt x="124" y="40"/>
                      </a:lnTo>
                      <a:lnTo>
                        <a:pt x="0" y="325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0" name="Rectangle 12">
                  <a:extLst>
                    <a:ext uri="{FF2B5EF4-FFF2-40B4-BE49-F238E27FC236}">
                      <a16:creationId xmlns:a16="http://schemas.microsoft.com/office/drawing/2014/main" id="{BE7CC93C-64DC-4D7D-A824-7CA526E39A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19160" y="1662112"/>
                  <a:ext cx="3022600" cy="600075"/>
                </a:xfrm>
                <a:prstGeom prst="rect">
                  <a:avLst/>
                </a:prstGeom>
                <a:solidFill>
                  <a:srgbClr val="FFFFCC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70" name="フローチャート: 論理積ゲート 213">
                <a:extLst>
                  <a:ext uri="{FF2B5EF4-FFF2-40B4-BE49-F238E27FC236}">
                    <a16:creationId xmlns:a16="http://schemas.microsoft.com/office/drawing/2014/main" id="{19CB4182-C84C-4C3C-9747-71382FC016D3}"/>
                  </a:ext>
                </a:extLst>
              </p:cNvPr>
              <p:cNvSpPr/>
              <p:nvPr/>
            </p:nvSpPr>
            <p:spPr>
              <a:xfrm rot="16200000">
                <a:off x="2986548" y="4164093"/>
                <a:ext cx="574008" cy="574008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1DA227FA-FD91-44F2-8B54-5BC6E84E1521}"/>
                  </a:ext>
                </a:extLst>
              </p:cNvPr>
              <p:cNvSpPr/>
              <p:nvPr/>
            </p:nvSpPr>
            <p:spPr bwMode="auto">
              <a:xfrm>
                <a:off x="3022341" y="4733433"/>
                <a:ext cx="502422" cy="258394"/>
              </a:xfrm>
              <a:custGeom>
                <a:avLst/>
                <a:gdLst>
                  <a:gd name="connsiteX0" fmla="*/ 198851 w 502422"/>
                  <a:gd name="connsiteY0" fmla="*/ 0 h 292552"/>
                  <a:gd name="connsiteX1" fmla="*/ 280512 w 502422"/>
                  <a:gd name="connsiteY1" fmla="*/ 0 h 292552"/>
                  <a:gd name="connsiteX2" fmla="*/ 303218 w 502422"/>
                  <a:gd name="connsiteY2" fmla="*/ 90824 h 292552"/>
                  <a:gd name="connsiteX3" fmla="*/ 353846 w 502422"/>
                  <a:gd name="connsiteY3" fmla="*/ 90824 h 292552"/>
                  <a:gd name="connsiteX4" fmla="*/ 502422 w 502422"/>
                  <a:gd name="connsiteY4" fmla="*/ 239400 h 292552"/>
                  <a:gd name="connsiteX5" fmla="*/ 502422 w 502422"/>
                  <a:gd name="connsiteY5" fmla="*/ 292552 h 292552"/>
                  <a:gd name="connsiteX6" fmla="*/ 0 w 502422"/>
                  <a:gd name="connsiteY6" fmla="*/ 292552 h 292552"/>
                  <a:gd name="connsiteX7" fmla="*/ 0 w 502422"/>
                  <a:gd name="connsiteY7" fmla="*/ 239400 h 292552"/>
                  <a:gd name="connsiteX8" fmla="*/ 148576 w 502422"/>
                  <a:gd name="connsiteY8" fmla="*/ 90824 h 292552"/>
                  <a:gd name="connsiteX9" fmla="*/ 176145 w 502422"/>
                  <a:gd name="connsiteY9" fmla="*/ 90824 h 292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292552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292552"/>
                    </a:lnTo>
                    <a:lnTo>
                      <a:pt x="0" y="292552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7B638772-7B95-461F-A98B-C088278250B5}"/>
                  </a:ext>
                </a:extLst>
              </p:cNvPr>
              <p:cNvGrpSpPr/>
              <p:nvPr/>
            </p:nvGrpSpPr>
            <p:grpSpPr>
              <a:xfrm>
                <a:off x="2892580" y="4561942"/>
                <a:ext cx="761945" cy="524617"/>
                <a:chOff x="7527601" y="2362437"/>
                <a:chExt cx="761945" cy="524617"/>
              </a:xfrm>
            </p:grpSpPr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A076FC9A-4F49-44F4-8671-38FFF41D3B9F}"/>
                    </a:ext>
                  </a:extLst>
                </p:cNvPr>
                <p:cNvGrpSpPr/>
                <p:nvPr/>
              </p:nvGrpSpPr>
              <p:grpSpPr>
                <a:xfrm rot="213713">
                  <a:off x="7527601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295" name="角丸四角形 515">
                    <a:extLst>
                      <a:ext uri="{FF2B5EF4-FFF2-40B4-BE49-F238E27FC236}">
                        <a16:creationId xmlns:a16="http://schemas.microsoft.com/office/drawing/2014/main" id="{C635B8A7-49E5-4839-A902-A11DEF51FD04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6" name="フリーフォーム: 図形 295">
                    <a:extLst>
                      <a:ext uri="{FF2B5EF4-FFF2-40B4-BE49-F238E27FC236}">
                        <a16:creationId xmlns:a16="http://schemas.microsoft.com/office/drawing/2014/main" id="{096257F9-84ED-4E55-8A47-C89E0DB2F4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02FA4691-7A35-4228-B34B-52FD466AB94C}"/>
                    </a:ext>
                  </a:extLst>
                </p:cNvPr>
                <p:cNvGrpSpPr/>
                <p:nvPr/>
              </p:nvGrpSpPr>
              <p:grpSpPr>
                <a:xfrm rot="21386287" flipH="1">
                  <a:off x="7989776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293" name="角丸四角形 515">
                    <a:extLst>
                      <a:ext uri="{FF2B5EF4-FFF2-40B4-BE49-F238E27FC236}">
                        <a16:creationId xmlns:a16="http://schemas.microsoft.com/office/drawing/2014/main" id="{88874749-60B0-48D0-8CDD-154FB904028B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186EE0DC-92ED-414D-AA31-22644BD901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D903F6E1-09FE-4A4A-837D-E5B8BD987C75}"/>
                  </a:ext>
                </a:extLst>
              </p:cNvPr>
              <p:cNvGrpSpPr/>
              <p:nvPr/>
            </p:nvGrpSpPr>
            <p:grpSpPr>
              <a:xfrm>
                <a:off x="2974311" y="4234021"/>
                <a:ext cx="598483" cy="542149"/>
                <a:chOff x="2320234" y="3718105"/>
                <a:chExt cx="719603" cy="651868"/>
              </a:xfrm>
            </p:grpSpPr>
            <p:sp>
              <p:nvSpPr>
                <p:cNvPr id="283" name="円/楕円 689">
                  <a:extLst>
                    <a:ext uri="{FF2B5EF4-FFF2-40B4-BE49-F238E27FC236}">
                      <a16:creationId xmlns:a16="http://schemas.microsoft.com/office/drawing/2014/main" id="{AE42228A-DF90-418C-897A-A39760169469}"/>
                    </a:ext>
                  </a:extLst>
                </p:cNvPr>
                <p:cNvSpPr/>
                <p:nvPr/>
              </p:nvSpPr>
              <p:spPr>
                <a:xfrm rot="20700000">
                  <a:off x="2320234" y="397167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4" name="円/楕円 690">
                  <a:extLst>
                    <a:ext uri="{FF2B5EF4-FFF2-40B4-BE49-F238E27FC236}">
                      <a16:creationId xmlns:a16="http://schemas.microsoft.com/office/drawing/2014/main" id="{DEA5193D-FA7F-43A0-AF8B-FE03B56054DF}"/>
                    </a:ext>
                  </a:extLst>
                </p:cNvPr>
                <p:cNvSpPr/>
                <p:nvPr/>
              </p:nvSpPr>
              <p:spPr>
                <a:xfrm rot="900000" flipH="1">
                  <a:off x="2864902" y="397167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5" name="円/楕円 691">
                  <a:extLst>
                    <a:ext uri="{FF2B5EF4-FFF2-40B4-BE49-F238E27FC236}">
                      <a16:creationId xmlns:a16="http://schemas.microsoft.com/office/drawing/2014/main" id="{17BCA330-FFA4-4DD7-BDD5-9656F92D92BC}"/>
                    </a:ext>
                  </a:extLst>
                </p:cNvPr>
                <p:cNvSpPr/>
                <p:nvPr/>
              </p:nvSpPr>
              <p:spPr>
                <a:xfrm>
                  <a:off x="2390513" y="3718105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6" name="月 285">
                  <a:extLst>
                    <a:ext uri="{FF2B5EF4-FFF2-40B4-BE49-F238E27FC236}">
                      <a16:creationId xmlns:a16="http://schemas.microsoft.com/office/drawing/2014/main" id="{EDC7DE9D-F52E-49DA-90EA-DC87A55E0AEE}"/>
                    </a:ext>
                  </a:extLst>
                </p:cNvPr>
                <p:cNvSpPr/>
                <p:nvPr/>
              </p:nvSpPr>
              <p:spPr>
                <a:xfrm rot="4500000">
                  <a:off x="2502722" y="3792596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7" name="月 286">
                  <a:extLst>
                    <a:ext uri="{FF2B5EF4-FFF2-40B4-BE49-F238E27FC236}">
                      <a16:creationId xmlns:a16="http://schemas.microsoft.com/office/drawing/2014/main" id="{7D9B85BC-D500-4BFE-839C-C0A05B8C5F34}"/>
                    </a:ext>
                  </a:extLst>
                </p:cNvPr>
                <p:cNvSpPr/>
                <p:nvPr/>
              </p:nvSpPr>
              <p:spPr>
                <a:xfrm rot="6300000">
                  <a:off x="2793234" y="3792596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8" name="円/楕円 632">
                  <a:extLst>
                    <a:ext uri="{FF2B5EF4-FFF2-40B4-BE49-F238E27FC236}">
                      <a16:creationId xmlns:a16="http://schemas.microsoft.com/office/drawing/2014/main" id="{0CD30736-B99D-476A-AA42-2D021D5F7D76}"/>
                    </a:ext>
                  </a:extLst>
                </p:cNvPr>
                <p:cNvSpPr/>
                <p:nvPr/>
              </p:nvSpPr>
              <p:spPr>
                <a:xfrm>
                  <a:off x="2635661" y="4083811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月 288">
                  <a:extLst>
                    <a:ext uri="{FF2B5EF4-FFF2-40B4-BE49-F238E27FC236}">
                      <a16:creationId xmlns:a16="http://schemas.microsoft.com/office/drawing/2014/main" id="{D23C7CFC-26C0-4D05-8077-49CE9C42B705}"/>
                    </a:ext>
                  </a:extLst>
                </p:cNvPr>
                <p:cNvSpPr/>
                <p:nvPr/>
              </p:nvSpPr>
              <p:spPr>
                <a:xfrm rot="4500000">
                  <a:off x="2502722" y="3901687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0" name="月 289">
                  <a:extLst>
                    <a:ext uri="{FF2B5EF4-FFF2-40B4-BE49-F238E27FC236}">
                      <a16:creationId xmlns:a16="http://schemas.microsoft.com/office/drawing/2014/main" id="{7E9283B6-1129-4DB5-B07E-F5F0DF41D89F}"/>
                    </a:ext>
                  </a:extLst>
                </p:cNvPr>
                <p:cNvSpPr/>
                <p:nvPr/>
              </p:nvSpPr>
              <p:spPr>
                <a:xfrm rot="17100000" flipH="1">
                  <a:off x="2805916" y="3901687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0614F875-AB0B-4B65-B785-368041F7BC8D}"/>
                  </a:ext>
                </a:extLst>
              </p:cNvPr>
              <p:cNvGrpSpPr/>
              <p:nvPr/>
            </p:nvGrpSpPr>
            <p:grpSpPr>
              <a:xfrm>
                <a:off x="2875318" y="4044048"/>
                <a:ext cx="796469" cy="284025"/>
                <a:chOff x="849631" y="361615"/>
                <a:chExt cx="1113596" cy="441091"/>
              </a:xfrm>
            </p:grpSpPr>
            <p:sp>
              <p:nvSpPr>
                <p:cNvPr id="275" name="月 274">
                  <a:extLst>
                    <a:ext uri="{FF2B5EF4-FFF2-40B4-BE49-F238E27FC236}">
                      <a16:creationId xmlns:a16="http://schemas.microsoft.com/office/drawing/2014/main" id="{8EEFF41D-325F-43A0-9831-1B2919AD9B1A}"/>
                    </a:ext>
                  </a:extLst>
                </p:cNvPr>
                <p:cNvSpPr/>
                <p:nvPr/>
              </p:nvSpPr>
              <p:spPr bwMode="auto">
                <a:xfrm rot="7200000">
                  <a:off x="1486749" y="229596"/>
                  <a:ext cx="240360" cy="622355"/>
                </a:xfrm>
                <a:prstGeom prst="moon">
                  <a:avLst>
                    <a:gd name="adj" fmla="val 87500"/>
                  </a:avLst>
                </a:prstGeom>
                <a:pattFill prst="sm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6" name="月 275">
                  <a:extLst>
                    <a:ext uri="{FF2B5EF4-FFF2-40B4-BE49-F238E27FC236}">
                      <a16:creationId xmlns:a16="http://schemas.microsoft.com/office/drawing/2014/main" id="{1EC1A898-D2A2-4FBB-BDDC-3ABE74D86C94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087815" y="123431"/>
                  <a:ext cx="427913" cy="904282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277" name="グループ化 276">
                  <a:extLst>
                    <a:ext uri="{FF2B5EF4-FFF2-40B4-BE49-F238E27FC236}">
                      <a16:creationId xmlns:a16="http://schemas.microsoft.com/office/drawing/2014/main" id="{B1B58C99-6EEF-448A-8796-6B0A894B44FD}"/>
                    </a:ext>
                  </a:extLst>
                </p:cNvPr>
                <p:cNvGrpSpPr/>
                <p:nvPr/>
              </p:nvGrpSpPr>
              <p:grpSpPr>
                <a:xfrm flipH="1">
                  <a:off x="918759" y="531164"/>
                  <a:ext cx="724435" cy="205850"/>
                  <a:chOff x="1057822" y="531164"/>
                  <a:chExt cx="724435" cy="205850"/>
                </a:xfrm>
              </p:grpSpPr>
              <p:sp>
                <p:nvSpPr>
                  <p:cNvPr id="281" name="楕円 1888">
                    <a:extLst>
                      <a:ext uri="{FF2B5EF4-FFF2-40B4-BE49-F238E27FC236}">
                        <a16:creationId xmlns:a16="http://schemas.microsoft.com/office/drawing/2014/main" id="{04254787-ACF7-42CD-8921-85585E8F01BF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05782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2" name="楕円 1888">
                    <a:extLst>
                      <a:ext uri="{FF2B5EF4-FFF2-40B4-BE49-F238E27FC236}">
                        <a16:creationId xmlns:a16="http://schemas.microsoft.com/office/drawing/2014/main" id="{472AFF39-97DF-417B-8278-F36307869722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25614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50DFE261-C09A-4FD6-BA85-1AE94BF2D3D3}"/>
                    </a:ext>
                  </a:extLst>
                </p:cNvPr>
                <p:cNvSpPr/>
                <p:nvPr/>
              </p:nvSpPr>
              <p:spPr bwMode="auto">
                <a:xfrm rot="7200000">
                  <a:off x="1312034" y="151514"/>
                  <a:ext cx="386575" cy="915810"/>
                </a:xfrm>
                <a:custGeom>
                  <a:avLst/>
                  <a:gdLst>
                    <a:gd name="connsiteX0" fmla="*/ 27621 w 386575"/>
                    <a:gd name="connsiteY0" fmla="*/ 739070 h 915810"/>
                    <a:gd name="connsiteX1" fmla="*/ 10710 w 386575"/>
                    <a:gd name="connsiteY1" fmla="*/ 654971 h 915810"/>
                    <a:gd name="connsiteX2" fmla="*/ 0 w 386575"/>
                    <a:gd name="connsiteY2" fmla="*/ 490965 h 915810"/>
                    <a:gd name="connsiteX3" fmla="*/ 41426 w 386575"/>
                    <a:gd name="connsiteY3" fmla="*/ 174204 h 915810"/>
                    <a:gd name="connsiteX4" fmla="*/ 50125 w 386575"/>
                    <a:gd name="connsiteY4" fmla="*/ 149464 h 915810"/>
                    <a:gd name="connsiteX5" fmla="*/ 62787 w 386575"/>
                    <a:gd name="connsiteY5" fmla="*/ 134117 h 915810"/>
                    <a:gd name="connsiteX6" fmla="*/ 386575 w 386575"/>
                    <a:gd name="connsiteY6" fmla="*/ 0 h 915810"/>
                    <a:gd name="connsiteX7" fmla="*/ 386575 w 386575"/>
                    <a:gd name="connsiteY7" fmla="*/ 915809 h 915810"/>
                    <a:gd name="connsiteX8" fmla="*/ 386575 w 386575"/>
                    <a:gd name="connsiteY8" fmla="*/ 915810 h 915810"/>
                    <a:gd name="connsiteX9" fmla="*/ 62787 w 386575"/>
                    <a:gd name="connsiteY9" fmla="*/ 781692 h 915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6575" h="915810">
                      <a:moveTo>
                        <a:pt x="27621" y="739070"/>
                      </a:moveTo>
                      <a:lnTo>
                        <a:pt x="10710" y="654971"/>
                      </a:lnTo>
                      <a:cubicBezTo>
                        <a:pt x="3688" y="601995"/>
                        <a:pt x="0" y="547145"/>
                        <a:pt x="0" y="490965"/>
                      </a:cubicBezTo>
                      <a:cubicBezTo>
                        <a:pt x="0" y="378605"/>
                        <a:pt x="14751" y="271563"/>
                        <a:pt x="41426" y="174204"/>
                      </a:cubicBezTo>
                      <a:lnTo>
                        <a:pt x="50125" y="149464"/>
                      </a:lnTo>
                      <a:lnTo>
                        <a:pt x="62787" y="134117"/>
                      </a:lnTo>
                      <a:cubicBezTo>
                        <a:pt x="145652" y="51252"/>
                        <a:pt x="260128" y="0"/>
                        <a:pt x="386575" y="0"/>
                      </a:cubicBezTo>
                      <a:cubicBezTo>
                        <a:pt x="310258" y="300500"/>
                        <a:pt x="310258" y="615309"/>
                        <a:pt x="386575" y="915809"/>
                      </a:cubicBezTo>
                      <a:lnTo>
                        <a:pt x="386575" y="915810"/>
                      </a:lnTo>
                      <a:cubicBezTo>
                        <a:pt x="260128" y="915810"/>
                        <a:pt x="145652" y="864557"/>
                        <a:pt x="62787" y="781692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9" name="楕円 1888">
                  <a:extLst>
                    <a:ext uri="{FF2B5EF4-FFF2-40B4-BE49-F238E27FC236}">
                      <a16:creationId xmlns:a16="http://schemas.microsoft.com/office/drawing/2014/main" id="{D718EFF2-121A-45EC-AAE2-9E5662420037}"/>
                    </a:ext>
                  </a:extLst>
                </p:cNvPr>
                <p:cNvSpPr/>
                <p:nvPr/>
              </p:nvSpPr>
              <p:spPr bwMode="auto">
                <a:xfrm rot="1764616">
                  <a:off x="114037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0" name="楕円 1888">
                  <a:extLst>
                    <a:ext uri="{FF2B5EF4-FFF2-40B4-BE49-F238E27FC236}">
                      <a16:creationId xmlns:a16="http://schemas.microsoft.com/office/drawing/2014/main" id="{03CB8C15-B720-40C2-AC73-0AAADACE83D7}"/>
                    </a:ext>
                  </a:extLst>
                </p:cNvPr>
                <p:cNvSpPr/>
                <p:nvPr/>
              </p:nvSpPr>
              <p:spPr bwMode="auto">
                <a:xfrm rot="1764616">
                  <a:off x="133869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63" name="テキスト ボックス 262">
              <a:extLst>
                <a:ext uri="{FF2B5EF4-FFF2-40B4-BE49-F238E27FC236}">
                  <a16:creationId xmlns:a16="http://schemas.microsoft.com/office/drawing/2014/main" id="{8A6E570E-B9E0-4E6A-9D9D-97E285F52206}"/>
                </a:ext>
              </a:extLst>
            </p:cNvPr>
            <p:cNvSpPr txBox="1"/>
            <p:nvPr/>
          </p:nvSpPr>
          <p:spPr>
            <a:xfrm rot="20178291">
              <a:off x="3385915" y="4805421"/>
              <a:ext cx="560436" cy="235973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2028FB9E-069C-4DF0-A829-246577FDA71D}"/>
                </a:ext>
              </a:extLst>
            </p:cNvPr>
            <p:cNvGrpSpPr/>
            <p:nvPr/>
          </p:nvGrpSpPr>
          <p:grpSpPr>
            <a:xfrm>
              <a:off x="3039666" y="5350669"/>
              <a:ext cx="77390" cy="92266"/>
              <a:chOff x="423211" y="4606229"/>
              <a:chExt cx="1565792" cy="738340"/>
            </a:xfrm>
          </p:grpSpPr>
          <p:sp>
            <p:nvSpPr>
              <p:cNvPr id="267" name="楕円 12">
                <a:extLst>
                  <a:ext uri="{FF2B5EF4-FFF2-40B4-BE49-F238E27FC236}">
                    <a16:creationId xmlns:a16="http://schemas.microsoft.com/office/drawing/2014/main" id="{7710E38A-6302-4AB7-B156-1873253BF677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B3CC9A8B-D0DF-410A-8AC3-C6EBF2AF57B3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5" name="楕円 264">
              <a:extLst>
                <a:ext uri="{FF2B5EF4-FFF2-40B4-BE49-F238E27FC236}">
                  <a16:creationId xmlns:a16="http://schemas.microsoft.com/office/drawing/2014/main" id="{CFAEDA79-6E3F-4931-A244-3318B6F7DBED}"/>
                </a:ext>
              </a:extLst>
            </p:cNvPr>
            <p:cNvSpPr/>
            <p:nvPr/>
          </p:nvSpPr>
          <p:spPr bwMode="auto">
            <a:xfrm>
              <a:off x="2910989" y="5286028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楕円 265">
              <a:extLst>
                <a:ext uri="{FF2B5EF4-FFF2-40B4-BE49-F238E27FC236}">
                  <a16:creationId xmlns:a16="http://schemas.microsoft.com/office/drawing/2014/main" id="{3E016E52-19C8-47A9-B51B-5DB2EB139CE2}"/>
                </a:ext>
              </a:extLst>
            </p:cNvPr>
            <p:cNvSpPr/>
            <p:nvPr/>
          </p:nvSpPr>
          <p:spPr bwMode="auto">
            <a:xfrm>
              <a:off x="3168164" y="5286028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44634548-BCA8-408B-9005-202ECB02F05E}"/>
              </a:ext>
            </a:extLst>
          </p:cNvPr>
          <p:cNvGrpSpPr/>
          <p:nvPr/>
        </p:nvGrpSpPr>
        <p:grpSpPr>
          <a:xfrm>
            <a:off x="407495" y="4805421"/>
            <a:ext cx="1671956" cy="1255645"/>
            <a:chOff x="407495" y="4805421"/>
            <a:chExt cx="1671956" cy="1255645"/>
          </a:xfrm>
        </p:grpSpPr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FC99A918-BA0A-487F-9DDF-CFB90DB512DF}"/>
                </a:ext>
              </a:extLst>
            </p:cNvPr>
            <p:cNvGrpSpPr/>
            <p:nvPr/>
          </p:nvGrpSpPr>
          <p:grpSpPr>
            <a:xfrm>
              <a:off x="407495" y="4914165"/>
              <a:ext cx="1598070" cy="1146901"/>
              <a:chOff x="137465" y="4044048"/>
              <a:chExt cx="2065934" cy="1482677"/>
            </a:xfrm>
          </p:grpSpPr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069F8425-2E55-4681-9D8A-A0FCBBFED8D2}"/>
                  </a:ext>
                </a:extLst>
              </p:cNvPr>
              <p:cNvGrpSpPr/>
              <p:nvPr/>
            </p:nvGrpSpPr>
            <p:grpSpPr>
              <a:xfrm>
                <a:off x="137465" y="4542586"/>
                <a:ext cx="2065934" cy="984139"/>
                <a:chOff x="4719160" y="822325"/>
                <a:chExt cx="3022600" cy="1439862"/>
              </a:xfrm>
            </p:grpSpPr>
            <p:sp>
              <p:nvSpPr>
                <p:cNvPr id="348" name="Freeform 9">
                  <a:extLst>
                    <a:ext uri="{FF2B5EF4-FFF2-40B4-BE49-F238E27FC236}">
                      <a16:creationId xmlns:a16="http://schemas.microsoft.com/office/drawing/2014/main" id="{0FD8BEC8-45B0-4C45-A8E5-229CD2A9D9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9160" y="822325"/>
                  <a:ext cx="3022600" cy="865188"/>
                </a:xfrm>
                <a:custGeom>
                  <a:avLst/>
                  <a:gdLst>
                    <a:gd name="T0" fmla="*/ 1902 w 1904"/>
                    <a:gd name="T1" fmla="*/ 545 h 545"/>
                    <a:gd name="T2" fmla="*/ 1902 w 1904"/>
                    <a:gd name="T3" fmla="*/ 495 h 545"/>
                    <a:gd name="T4" fmla="*/ 1902 w 1904"/>
                    <a:gd name="T5" fmla="*/ 495 h 545"/>
                    <a:gd name="T6" fmla="*/ 1904 w 1904"/>
                    <a:gd name="T7" fmla="*/ 479 h 545"/>
                    <a:gd name="T8" fmla="*/ 1902 w 1904"/>
                    <a:gd name="T9" fmla="*/ 461 h 545"/>
                    <a:gd name="T10" fmla="*/ 1896 w 1904"/>
                    <a:gd name="T11" fmla="*/ 441 h 545"/>
                    <a:gd name="T12" fmla="*/ 1888 w 1904"/>
                    <a:gd name="T13" fmla="*/ 419 h 545"/>
                    <a:gd name="T14" fmla="*/ 1714 w 1904"/>
                    <a:gd name="T15" fmla="*/ 56 h 545"/>
                    <a:gd name="T16" fmla="*/ 1714 w 1904"/>
                    <a:gd name="T17" fmla="*/ 56 h 545"/>
                    <a:gd name="T18" fmla="*/ 1708 w 1904"/>
                    <a:gd name="T19" fmla="*/ 44 h 545"/>
                    <a:gd name="T20" fmla="*/ 1700 w 1904"/>
                    <a:gd name="T21" fmla="*/ 34 h 545"/>
                    <a:gd name="T22" fmla="*/ 1690 w 1904"/>
                    <a:gd name="T23" fmla="*/ 24 h 545"/>
                    <a:gd name="T24" fmla="*/ 1680 w 1904"/>
                    <a:gd name="T25" fmla="*/ 16 h 545"/>
                    <a:gd name="T26" fmla="*/ 1668 w 1904"/>
                    <a:gd name="T27" fmla="*/ 10 h 545"/>
                    <a:gd name="T28" fmla="*/ 1656 w 1904"/>
                    <a:gd name="T29" fmla="*/ 4 h 545"/>
                    <a:gd name="T30" fmla="*/ 1644 w 1904"/>
                    <a:gd name="T31" fmla="*/ 2 h 545"/>
                    <a:gd name="T32" fmla="*/ 1634 w 1904"/>
                    <a:gd name="T33" fmla="*/ 0 h 545"/>
                    <a:gd name="T34" fmla="*/ 272 w 1904"/>
                    <a:gd name="T35" fmla="*/ 0 h 545"/>
                    <a:gd name="T36" fmla="*/ 272 w 1904"/>
                    <a:gd name="T37" fmla="*/ 0 h 545"/>
                    <a:gd name="T38" fmla="*/ 260 w 1904"/>
                    <a:gd name="T39" fmla="*/ 2 h 545"/>
                    <a:gd name="T40" fmla="*/ 250 w 1904"/>
                    <a:gd name="T41" fmla="*/ 4 h 545"/>
                    <a:gd name="T42" fmla="*/ 238 w 1904"/>
                    <a:gd name="T43" fmla="*/ 10 h 545"/>
                    <a:gd name="T44" fmla="*/ 226 w 1904"/>
                    <a:gd name="T45" fmla="*/ 16 h 545"/>
                    <a:gd name="T46" fmla="*/ 216 w 1904"/>
                    <a:gd name="T47" fmla="*/ 24 h 545"/>
                    <a:gd name="T48" fmla="*/ 206 w 1904"/>
                    <a:gd name="T49" fmla="*/ 34 h 545"/>
                    <a:gd name="T50" fmla="*/ 198 w 1904"/>
                    <a:gd name="T51" fmla="*/ 44 h 545"/>
                    <a:gd name="T52" fmla="*/ 192 w 1904"/>
                    <a:gd name="T53" fmla="*/ 56 h 545"/>
                    <a:gd name="T54" fmla="*/ 16 w 1904"/>
                    <a:gd name="T55" fmla="*/ 419 h 545"/>
                    <a:gd name="T56" fmla="*/ 16 w 1904"/>
                    <a:gd name="T57" fmla="*/ 419 h 545"/>
                    <a:gd name="T58" fmla="*/ 6 w 1904"/>
                    <a:gd name="T59" fmla="*/ 441 h 545"/>
                    <a:gd name="T60" fmla="*/ 2 w 1904"/>
                    <a:gd name="T61" fmla="*/ 459 h 545"/>
                    <a:gd name="T62" fmla="*/ 0 w 1904"/>
                    <a:gd name="T63" fmla="*/ 477 h 545"/>
                    <a:gd name="T64" fmla="*/ 0 w 1904"/>
                    <a:gd name="T65" fmla="*/ 493 h 545"/>
                    <a:gd name="T66" fmla="*/ 0 w 1904"/>
                    <a:gd name="T67" fmla="*/ 545 h 545"/>
                    <a:gd name="T68" fmla="*/ 1902 w 1904"/>
                    <a:gd name="T69" fmla="*/ 545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904" h="545">
                      <a:moveTo>
                        <a:pt x="1902" y="545"/>
                      </a:moveTo>
                      <a:lnTo>
                        <a:pt x="1902" y="495"/>
                      </a:lnTo>
                      <a:lnTo>
                        <a:pt x="1902" y="495"/>
                      </a:lnTo>
                      <a:lnTo>
                        <a:pt x="1904" y="479"/>
                      </a:lnTo>
                      <a:lnTo>
                        <a:pt x="1902" y="461"/>
                      </a:lnTo>
                      <a:lnTo>
                        <a:pt x="1896" y="441"/>
                      </a:lnTo>
                      <a:lnTo>
                        <a:pt x="1888" y="419"/>
                      </a:lnTo>
                      <a:lnTo>
                        <a:pt x="1714" y="56"/>
                      </a:lnTo>
                      <a:lnTo>
                        <a:pt x="1714" y="56"/>
                      </a:lnTo>
                      <a:lnTo>
                        <a:pt x="1708" y="44"/>
                      </a:lnTo>
                      <a:lnTo>
                        <a:pt x="1700" y="34"/>
                      </a:lnTo>
                      <a:lnTo>
                        <a:pt x="1690" y="24"/>
                      </a:lnTo>
                      <a:lnTo>
                        <a:pt x="1680" y="16"/>
                      </a:lnTo>
                      <a:lnTo>
                        <a:pt x="1668" y="10"/>
                      </a:lnTo>
                      <a:lnTo>
                        <a:pt x="1656" y="4"/>
                      </a:lnTo>
                      <a:lnTo>
                        <a:pt x="1644" y="2"/>
                      </a:lnTo>
                      <a:lnTo>
                        <a:pt x="1634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4"/>
                      </a:lnTo>
                      <a:lnTo>
                        <a:pt x="206" y="34"/>
                      </a:lnTo>
                      <a:lnTo>
                        <a:pt x="198" y="44"/>
                      </a:lnTo>
                      <a:lnTo>
                        <a:pt x="192" y="56"/>
                      </a:lnTo>
                      <a:lnTo>
                        <a:pt x="16" y="419"/>
                      </a:lnTo>
                      <a:lnTo>
                        <a:pt x="16" y="419"/>
                      </a:lnTo>
                      <a:lnTo>
                        <a:pt x="6" y="441"/>
                      </a:lnTo>
                      <a:lnTo>
                        <a:pt x="2" y="459"/>
                      </a:lnTo>
                      <a:lnTo>
                        <a:pt x="0" y="477"/>
                      </a:lnTo>
                      <a:lnTo>
                        <a:pt x="0" y="493"/>
                      </a:lnTo>
                      <a:lnTo>
                        <a:pt x="0" y="545"/>
                      </a:lnTo>
                      <a:lnTo>
                        <a:pt x="1902" y="545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9" name="Freeform 10">
                  <a:extLst>
                    <a:ext uri="{FF2B5EF4-FFF2-40B4-BE49-F238E27FC236}">
                      <a16:creationId xmlns:a16="http://schemas.microsoft.com/office/drawing/2014/main" id="{05137515-9C22-4BC3-B6E7-583E32D76A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9985" y="876300"/>
                  <a:ext cx="2482850" cy="608013"/>
                </a:xfrm>
                <a:custGeom>
                  <a:avLst/>
                  <a:gdLst>
                    <a:gd name="T0" fmla="*/ 210 w 1564"/>
                    <a:gd name="T1" fmla="*/ 0 h 383"/>
                    <a:gd name="T2" fmla="*/ 1356 w 1564"/>
                    <a:gd name="T3" fmla="*/ 0 h 383"/>
                    <a:gd name="T4" fmla="*/ 1356 w 1564"/>
                    <a:gd name="T5" fmla="*/ 0 h 383"/>
                    <a:gd name="T6" fmla="*/ 1366 w 1564"/>
                    <a:gd name="T7" fmla="*/ 2 h 383"/>
                    <a:gd name="T8" fmla="*/ 1376 w 1564"/>
                    <a:gd name="T9" fmla="*/ 4 h 383"/>
                    <a:gd name="T10" fmla="*/ 1384 w 1564"/>
                    <a:gd name="T11" fmla="*/ 8 h 383"/>
                    <a:gd name="T12" fmla="*/ 1394 w 1564"/>
                    <a:gd name="T13" fmla="*/ 12 h 383"/>
                    <a:gd name="T14" fmla="*/ 1402 w 1564"/>
                    <a:gd name="T15" fmla="*/ 18 h 383"/>
                    <a:gd name="T16" fmla="*/ 1410 w 1564"/>
                    <a:gd name="T17" fmla="*/ 26 h 383"/>
                    <a:gd name="T18" fmla="*/ 1416 w 1564"/>
                    <a:gd name="T19" fmla="*/ 32 h 383"/>
                    <a:gd name="T20" fmla="*/ 1422 w 1564"/>
                    <a:gd name="T21" fmla="*/ 42 h 383"/>
                    <a:gd name="T22" fmla="*/ 1554 w 1564"/>
                    <a:gd name="T23" fmla="*/ 324 h 383"/>
                    <a:gd name="T24" fmla="*/ 1554 w 1564"/>
                    <a:gd name="T25" fmla="*/ 324 h 383"/>
                    <a:gd name="T26" fmla="*/ 1560 w 1564"/>
                    <a:gd name="T27" fmla="*/ 340 h 383"/>
                    <a:gd name="T28" fmla="*/ 1564 w 1564"/>
                    <a:gd name="T29" fmla="*/ 352 h 383"/>
                    <a:gd name="T30" fmla="*/ 1564 w 1564"/>
                    <a:gd name="T31" fmla="*/ 361 h 383"/>
                    <a:gd name="T32" fmla="*/ 1560 w 1564"/>
                    <a:gd name="T33" fmla="*/ 369 h 383"/>
                    <a:gd name="T34" fmla="*/ 1554 w 1564"/>
                    <a:gd name="T35" fmla="*/ 375 h 383"/>
                    <a:gd name="T36" fmla="*/ 1546 w 1564"/>
                    <a:gd name="T37" fmla="*/ 381 h 383"/>
                    <a:gd name="T38" fmla="*/ 1536 w 1564"/>
                    <a:gd name="T39" fmla="*/ 383 h 383"/>
                    <a:gd name="T40" fmla="*/ 1524 w 1564"/>
                    <a:gd name="T41" fmla="*/ 383 h 383"/>
                    <a:gd name="T42" fmla="*/ 40 w 1564"/>
                    <a:gd name="T43" fmla="*/ 383 h 383"/>
                    <a:gd name="T44" fmla="*/ 40 w 1564"/>
                    <a:gd name="T45" fmla="*/ 383 h 383"/>
                    <a:gd name="T46" fmla="*/ 26 w 1564"/>
                    <a:gd name="T47" fmla="*/ 383 h 383"/>
                    <a:gd name="T48" fmla="*/ 16 w 1564"/>
                    <a:gd name="T49" fmla="*/ 379 h 383"/>
                    <a:gd name="T50" fmla="*/ 8 w 1564"/>
                    <a:gd name="T51" fmla="*/ 375 h 383"/>
                    <a:gd name="T52" fmla="*/ 2 w 1564"/>
                    <a:gd name="T53" fmla="*/ 369 h 383"/>
                    <a:gd name="T54" fmla="*/ 0 w 1564"/>
                    <a:gd name="T55" fmla="*/ 361 h 383"/>
                    <a:gd name="T56" fmla="*/ 0 w 1564"/>
                    <a:gd name="T57" fmla="*/ 350 h 383"/>
                    <a:gd name="T58" fmla="*/ 2 w 1564"/>
                    <a:gd name="T59" fmla="*/ 338 h 383"/>
                    <a:gd name="T60" fmla="*/ 10 w 1564"/>
                    <a:gd name="T61" fmla="*/ 324 h 383"/>
                    <a:gd name="T62" fmla="*/ 142 w 1564"/>
                    <a:gd name="T63" fmla="*/ 42 h 383"/>
                    <a:gd name="T64" fmla="*/ 142 w 1564"/>
                    <a:gd name="T65" fmla="*/ 42 h 383"/>
                    <a:gd name="T66" fmla="*/ 148 w 1564"/>
                    <a:gd name="T67" fmla="*/ 32 h 383"/>
                    <a:gd name="T68" fmla="*/ 156 w 1564"/>
                    <a:gd name="T69" fmla="*/ 26 h 383"/>
                    <a:gd name="T70" fmla="*/ 162 w 1564"/>
                    <a:gd name="T71" fmla="*/ 18 h 383"/>
                    <a:gd name="T72" fmla="*/ 172 w 1564"/>
                    <a:gd name="T73" fmla="*/ 12 h 383"/>
                    <a:gd name="T74" fmla="*/ 180 w 1564"/>
                    <a:gd name="T75" fmla="*/ 8 h 383"/>
                    <a:gd name="T76" fmla="*/ 190 w 1564"/>
                    <a:gd name="T77" fmla="*/ 4 h 383"/>
                    <a:gd name="T78" fmla="*/ 200 w 1564"/>
                    <a:gd name="T79" fmla="*/ 2 h 383"/>
                    <a:gd name="T80" fmla="*/ 210 w 1564"/>
                    <a:gd name="T81" fmla="*/ 0 h 383"/>
                    <a:gd name="T82" fmla="*/ 210 w 1564"/>
                    <a:gd name="T83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64" h="383">
                      <a:moveTo>
                        <a:pt x="210" y="0"/>
                      </a:moveTo>
                      <a:lnTo>
                        <a:pt x="1356" y="0"/>
                      </a:lnTo>
                      <a:lnTo>
                        <a:pt x="1356" y="0"/>
                      </a:lnTo>
                      <a:lnTo>
                        <a:pt x="1366" y="2"/>
                      </a:lnTo>
                      <a:lnTo>
                        <a:pt x="1376" y="4"/>
                      </a:lnTo>
                      <a:lnTo>
                        <a:pt x="1384" y="8"/>
                      </a:lnTo>
                      <a:lnTo>
                        <a:pt x="1394" y="12"/>
                      </a:lnTo>
                      <a:lnTo>
                        <a:pt x="1402" y="18"/>
                      </a:lnTo>
                      <a:lnTo>
                        <a:pt x="1410" y="26"/>
                      </a:lnTo>
                      <a:lnTo>
                        <a:pt x="1416" y="32"/>
                      </a:lnTo>
                      <a:lnTo>
                        <a:pt x="1422" y="42"/>
                      </a:lnTo>
                      <a:lnTo>
                        <a:pt x="1554" y="324"/>
                      </a:lnTo>
                      <a:lnTo>
                        <a:pt x="1554" y="324"/>
                      </a:lnTo>
                      <a:lnTo>
                        <a:pt x="1560" y="340"/>
                      </a:lnTo>
                      <a:lnTo>
                        <a:pt x="1564" y="352"/>
                      </a:lnTo>
                      <a:lnTo>
                        <a:pt x="1564" y="361"/>
                      </a:lnTo>
                      <a:lnTo>
                        <a:pt x="1560" y="369"/>
                      </a:lnTo>
                      <a:lnTo>
                        <a:pt x="1554" y="375"/>
                      </a:lnTo>
                      <a:lnTo>
                        <a:pt x="1546" y="381"/>
                      </a:lnTo>
                      <a:lnTo>
                        <a:pt x="1536" y="383"/>
                      </a:lnTo>
                      <a:lnTo>
                        <a:pt x="1524" y="383"/>
                      </a:lnTo>
                      <a:lnTo>
                        <a:pt x="40" y="383"/>
                      </a:lnTo>
                      <a:lnTo>
                        <a:pt x="40" y="383"/>
                      </a:lnTo>
                      <a:lnTo>
                        <a:pt x="26" y="383"/>
                      </a:lnTo>
                      <a:lnTo>
                        <a:pt x="16" y="379"/>
                      </a:lnTo>
                      <a:lnTo>
                        <a:pt x="8" y="375"/>
                      </a:lnTo>
                      <a:lnTo>
                        <a:pt x="2" y="369"/>
                      </a:lnTo>
                      <a:lnTo>
                        <a:pt x="0" y="361"/>
                      </a:lnTo>
                      <a:lnTo>
                        <a:pt x="0" y="350"/>
                      </a:lnTo>
                      <a:lnTo>
                        <a:pt x="2" y="338"/>
                      </a:lnTo>
                      <a:lnTo>
                        <a:pt x="10" y="324"/>
                      </a:lnTo>
                      <a:lnTo>
                        <a:pt x="142" y="42"/>
                      </a:lnTo>
                      <a:lnTo>
                        <a:pt x="142" y="42"/>
                      </a:lnTo>
                      <a:lnTo>
                        <a:pt x="148" y="32"/>
                      </a:lnTo>
                      <a:lnTo>
                        <a:pt x="156" y="26"/>
                      </a:lnTo>
                      <a:lnTo>
                        <a:pt x="162" y="18"/>
                      </a:lnTo>
                      <a:lnTo>
                        <a:pt x="172" y="12"/>
                      </a:lnTo>
                      <a:lnTo>
                        <a:pt x="180" y="8"/>
                      </a:lnTo>
                      <a:lnTo>
                        <a:pt x="190" y="4"/>
                      </a:lnTo>
                      <a:lnTo>
                        <a:pt x="200" y="2"/>
                      </a:lnTo>
                      <a:lnTo>
                        <a:pt x="210" y="0"/>
                      </a:lnTo>
                      <a:lnTo>
                        <a:pt x="210" y="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0" name="Freeform 11">
                  <a:extLst>
                    <a:ext uri="{FF2B5EF4-FFF2-40B4-BE49-F238E27FC236}">
                      <a16:creationId xmlns:a16="http://schemas.microsoft.com/office/drawing/2014/main" id="{291C602D-607F-478B-9F77-8DBA018CC9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3010" y="968375"/>
                  <a:ext cx="2333625" cy="515938"/>
                </a:xfrm>
                <a:custGeom>
                  <a:avLst/>
                  <a:gdLst>
                    <a:gd name="T0" fmla="*/ 0 w 1470"/>
                    <a:gd name="T1" fmla="*/ 325 h 325"/>
                    <a:gd name="T2" fmla="*/ 1470 w 1470"/>
                    <a:gd name="T3" fmla="*/ 325 h 325"/>
                    <a:gd name="T4" fmla="*/ 1350 w 1470"/>
                    <a:gd name="T5" fmla="*/ 40 h 325"/>
                    <a:gd name="T6" fmla="*/ 1350 w 1470"/>
                    <a:gd name="T7" fmla="*/ 40 h 325"/>
                    <a:gd name="T8" fmla="*/ 1340 w 1470"/>
                    <a:gd name="T9" fmla="*/ 24 h 325"/>
                    <a:gd name="T10" fmla="*/ 1328 w 1470"/>
                    <a:gd name="T11" fmla="*/ 12 h 325"/>
                    <a:gd name="T12" fmla="*/ 1322 w 1470"/>
                    <a:gd name="T13" fmla="*/ 6 h 325"/>
                    <a:gd name="T14" fmla="*/ 1316 w 1470"/>
                    <a:gd name="T15" fmla="*/ 2 h 325"/>
                    <a:gd name="T16" fmla="*/ 1308 w 1470"/>
                    <a:gd name="T17" fmla="*/ 0 h 325"/>
                    <a:gd name="T18" fmla="*/ 1298 w 1470"/>
                    <a:gd name="T19" fmla="*/ 0 h 325"/>
                    <a:gd name="T20" fmla="*/ 174 w 1470"/>
                    <a:gd name="T21" fmla="*/ 0 h 325"/>
                    <a:gd name="T22" fmla="*/ 174 w 1470"/>
                    <a:gd name="T23" fmla="*/ 0 h 325"/>
                    <a:gd name="T24" fmla="*/ 166 w 1470"/>
                    <a:gd name="T25" fmla="*/ 0 h 325"/>
                    <a:gd name="T26" fmla="*/ 158 w 1470"/>
                    <a:gd name="T27" fmla="*/ 2 h 325"/>
                    <a:gd name="T28" fmla="*/ 152 w 1470"/>
                    <a:gd name="T29" fmla="*/ 6 h 325"/>
                    <a:gd name="T30" fmla="*/ 144 w 1470"/>
                    <a:gd name="T31" fmla="*/ 12 h 325"/>
                    <a:gd name="T32" fmla="*/ 134 w 1470"/>
                    <a:gd name="T33" fmla="*/ 24 h 325"/>
                    <a:gd name="T34" fmla="*/ 124 w 1470"/>
                    <a:gd name="T35" fmla="*/ 40 h 325"/>
                    <a:gd name="T36" fmla="*/ 0 w 1470"/>
                    <a:gd name="T37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70" h="325">
                      <a:moveTo>
                        <a:pt x="0" y="325"/>
                      </a:moveTo>
                      <a:lnTo>
                        <a:pt x="1470" y="325"/>
                      </a:lnTo>
                      <a:lnTo>
                        <a:pt x="1350" y="40"/>
                      </a:lnTo>
                      <a:lnTo>
                        <a:pt x="1350" y="40"/>
                      </a:lnTo>
                      <a:lnTo>
                        <a:pt x="1340" y="24"/>
                      </a:lnTo>
                      <a:lnTo>
                        <a:pt x="1328" y="12"/>
                      </a:lnTo>
                      <a:lnTo>
                        <a:pt x="1322" y="6"/>
                      </a:lnTo>
                      <a:lnTo>
                        <a:pt x="1316" y="2"/>
                      </a:lnTo>
                      <a:lnTo>
                        <a:pt x="1308" y="0"/>
                      </a:lnTo>
                      <a:lnTo>
                        <a:pt x="1298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66" y="0"/>
                      </a:lnTo>
                      <a:lnTo>
                        <a:pt x="158" y="2"/>
                      </a:lnTo>
                      <a:lnTo>
                        <a:pt x="152" y="6"/>
                      </a:lnTo>
                      <a:lnTo>
                        <a:pt x="144" y="12"/>
                      </a:lnTo>
                      <a:lnTo>
                        <a:pt x="134" y="24"/>
                      </a:lnTo>
                      <a:lnTo>
                        <a:pt x="124" y="40"/>
                      </a:lnTo>
                      <a:lnTo>
                        <a:pt x="0" y="325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1" name="Rectangle 12">
                  <a:extLst>
                    <a:ext uri="{FF2B5EF4-FFF2-40B4-BE49-F238E27FC236}">
                      <a16:creationId xmlns:a16="http://schemas.microsoft.com/office/drawing/2014/main" id="{DACD373C-0B3E-4547-BE39-55F74B47E5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19160" y="1662112"/>
                  <a:ext cx="3022600" cy="600075"/>
                </a:xfrm>
                <a:prstGeom prst="rect">
                  <a:avLst/>
                </a:prstGeom>
                <a:solidFill>
                  <a:srgbClr val="FFFFCC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61667943-C0FE-46C1-B66F-AC3405FF6855}"/>
                  </a:ext>
                </a:extLst>
              </p:cNvPr>
              <p:cNvGrpSpPr/>
              <p:nvPr/>
            </p:nvGrpSpPr>
            <p:grpSpPr>
              <a:xfrm>
                <a:off x="915071" y="4320617"/>
                <a:ext cx="510723" cy="657374"/>
                <a:chOff x="1400536" y="3822226"/>
                <a:chExt cx="614082" cy="790412"/>
              </a:xfrm>
            </p:grpSpPr>
            <p:sp>
              <p:nvSpPr>
                <p:cNvPr id="346" name="円/楕円 539">
                  <a:extLst>
                    <a:ext uri="{FF2B5EF4-FFF2-40B4-BE49-F238E27FC236}">
                      <a16:creationId xmlns:a16="http://schemas.microsoft.com/office/drawing/2014/main" id="{6B80DD7D-6226-4F6B-BA7E-2AA004319FA1}"/>
                    </a:ext>
                  </a:extLst>
                </p:cNvPr>
                <p:cNvSpPr/>
                <p:nvPr/>
              </p:nvSpPr>
              <p:spPr>
                <a:xfrm>
                  <a:off x="1400536" y="3834985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7" name="円/楕円 540">
                  <a:extLst>
                    <a:ext uri="{FF2B5EF4-FFF2-40B4-BE49-F238E27FC236}">
                      <a16:creationId xmlns:a16="http://schemas.microsoft.com/office/drawing/2014/main" id="{8EA2174B-E738-41DC-9F31-023446C1F898}"/>
                    </a:ext>
                  </a:extLst>
                </p:cNvPr>
                <p:cNvSpPr/>
                <p:nvPr/>
              </p:nvSpPr>
              <p:spPr>
                <a:xfrm>
                  <a:off x="1534456" y="3822226"/>
                  <a:ext cx="346242" cy="745902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72A24A5F-9FD7-43F4-9A27-6649E3E9CFDC}"/>
                  </a:ext>
                </a:extLst>
              </p:cNvPr>
              <p:cNvSpPr/>
              <p:nvPr/>
            </p:nvSpPr>
            <p:spPr bwMode="auto">
              <a:xfrm>
                <a:off x="919221" y="4733433"/>
                <a:ext cx="502422" cy="258394"/>
              </a:xfrm>
              <a:custGeom>
                <a:avLst/>
                <a:gdLst>
                  <a:gd name="connsiteX0" fmla="*/ 198851 w 502422"/>
                  <a:gd name="connsiteY0" fmla="*/ 0 h 292552"/>
                  <a:gd name="connsiteX1" fmla="*/ 280512 w 502422"/>
                  <a:gd name="connsiteY1" fmla="*/ 0 h 292552"/>
                  <a:gd name="connsiteX2" fmla="*/ 303218 w 502422"/>
                  <a:gd name="connsiteY2" fmla="*/ 90824 h 292552"/>
                  <a:gd name="connsiteX3" fmla="*/ 353846 w 502422"/>
                  <a:gd name="connsiteY3" fmla="*/ 90824 h 292552"/>
                  <a:gd name="connsiteX4" fmla="*/ 502422 w 502422"/>
                  <a:gd name="connsiteY4" fmla="*/ 239400 h 292552"/>
                  <a:gd name="connsiteX5" fmla="*/ 502422 w 502422"/>
                  <a:gd name="connsiteY5" fmla="*/ 292552 h 292552"/>
                  <a:gd name="connsiteX6" fmla="*/ 0 w 502422"/>
                  <a:gd name="connsiteY6" fmla="*/ 292552 h 292552"/>
                  <a:gd name="connsiteX7" fmla="*/ 0 w 502422"/>
                  <a:gd name="connsiteY7" fmla="*/ 239400 h 292552"/>
                  <a:gd name="connsiteX8" fmla="*/ 148576 w 502422"/>
                  <a:gd name="connsiteY8" fmla="*/ 90824 h 292552"/>
                  <a:gd name="connsiteX9" fmla="*/ 176145 w 502422"/>
                  <a:gd name="connsiteY9" fmla="*/ 90824 h 292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292552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292552"/>
                    </a:lnTo>
                    <a:lnTo>
                      <a:pt x="0" y="292552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E4DBB795-4F07-4EC8-80F1-F2481FEE11A3}"/>
                  </a:ext>
                </a:extLst>
              </p:cNvPr>
              <p:cNvGrpSpPr/>
              <p:nvPr/>
            </p:nvGrpSpPr>
            <p:grpSpPr>
              <a:xfrm>
                <a:off x="789460" y="4561942"/>
                <a:ext cx="761945" cy="524617"/>
                <a:chOff x="7527601" y="2362437"/>
                <a:chExt cx="761945" cy="524617"/>
              </a:xfrm>
            </p:grpSpPr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F488E66A-9FDF-4EAD-8078-F153EB833C08}"/>
                    </a:ext>
                  </a:extLst>
                </p:cNvPr>
                <p:cNvGrpSpPr/>
                <p:nvPr/>
              </p:nvGrpSpPr>
              <p:grpSpPr>
                <a:xfrm rot="213713">
                  <a:off x="7527601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344" name="角丸四角形 515">
                    <a:extLst>
                      <a:ext uri="{FF2B5EF4-FFF2-40B4-BE49-F238E27FC236}">
                        <a16:creationId xmlns:a16="http://schemas.microsoft.com/office/drawing/2014/main" id="{EBBCAC5A-52CF-43A1-8BD0-D786FB2483F7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CF5F1641-C242-45B6-9AEB-CC17CD1530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41" name="グループ化 340">
                  <a:extLst>
                    <a:ext uri="{FF2B5EF4-FFF2-40B4-BE49-F238E27FC236}">
                      <a16:creationId xmlns:a16="http://schemas.microsoft.com/office/drawing/2014/main" id="{26CCB119-2D1D-4EB1-813B-630F45FF073B}"/>
                    </a:ext>
                  </a:extLst>
                </p:cNvPr>
                <p:cNvGrpSpPr/>
                <p:nvPr/>
              </p:nvGrpSpPr>
              <p:grpSpPr>
                <a:xfrm rot="21386287" flipH="1">
                  <a:off x="7989776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342" name="角丸四角形 515">
                    <a:extLst>
                      <a:ext uri="{FF2B5EF4-FFF2-40B4-BE49-F238E27FC236}">
                        <a16:creationId xmlns:a16="http://schemas.microsoft.com/office/drawing/2014/main" id="{4699797A-B2B3-482A-8345-290EF18FA4DD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3" name="フリーフォーム: 図形 342">
                    <a:extLst>
                      <a:ext uri="{FF2B5EF4-FFF2-40B4-BE49-F238E27FC236}">
                        <a16:creationId xmlns:a16="http://schemas.microsoft.com/office/drawing/2014/main" id="{9E361F72-9164-4442-8F3C-3D94F4C692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35ADEF9B-38D5-456A-A841-07E998B4E158}"/>
                  </a:ext>
                </a:extLst>
              </p:cNvPr>
              <p:cNvGrpSpPr/>
              <p:nvPr/>
            </p:nvGrpSpPr>
            <p:grpSpPr>
              <a:xfrm>
                <a:off x="871191" y="4180726"/>
                <a:ext cx="598483" cy="597868"/>
                <a:chOff x="1347777" y="3654025"/>
                <a:chExt cx="719603" cy="718863"/>
              </a:xfrm>
            </p:grpSpPr>
            <p:sp>
              <p:nvSpPr>
                <p:cNvPr id="323" name="フリーフォーム 1025">
                  <a:extLst>
                    <a:ext uri="{FF2B5EF4-FFF2-40B4-BE49-F238E27FC236}">
                      <a16:creationId xmlns:a16="http://schemas.microsoft.com/office/drawing/2014/main" id="{FBC7C9A1-8AC7-4114-A8BD-E8225FFC1708}"/>
                    </a:ext>
                  </a:extLst>
                </p:cNvPr>
                <p:cNvSpPr/>
                <p:nvPr/>
              </p:nvSpPr>
              <p:spPr>
                <a:xfrm>
                  <a:off x="1377250" y="3654025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4" name="円/楕円 544">
                  <a:extLst>
                    <a:ext uri="{FF2B5EF4-FFF2-40B4-BE49-F238E27FC236}">
                      <a16:creationId xmlns:a16="http://schemas.microsoft.com/office/drawing/2014/main" id="{9441F40C-88CB-4BFC-A952-E3761FAADFF4}"/>
                    </a:ext>
                  </a:extLst>
                </p:cNvPr>
                <p:cNvSpPr/>
                <p:nvPr/>
              </p:nvSpPr>
              <p:spPr>
                <a:xfrm rot="20700000">
                  <a:off x="1347777" y="397167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円/楕円 545">
                  <a:extLst>
                    <a:ext uri="{FF2B5EF4-FFF2-40B4-BE49-F238E27FC236}">
                      <a16:creationId xmlns:a16="http://schemas.microsoft.com/office/drawing/2014/main" id="{4203A7B8-1378-4F56-A29B-41EE40A68571}"/>
                    </a:ext>
                  </a:extLst>
                </p:cNvPr>
                <p:cNvSpPr/>
                <p:nvPr/>
              </p:nvSpPr>
              <p:spPr>
                <a:xfrm rot="900000" flipH="1">
                  <a:off x="1892445" y="397167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6" name="円/楕円 546">
                  <a:extLst>
                    <a:ext uri="{FF2B5EF4-FFF2-40B4-BE49-F238E27FC236}">
                      <a16:creationId xmlns:a16="http://schemas.microsoft.com/office/drawing/2014/main" id="{58AF5681-8079-4030-8494-FAB3C132540A}"/>
                    </a:ext>
                  </a:extLst>
                </p:cNvPr>
                <p:cNvSpPr/>
                <p:nvPr/>
              </p:nvSpPr>
              <p:spPr>
                <a:xfrm>
                  <a:off x="1431271" y="3730986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7" name="月 326">
                  <a:extLst>
                    <a:ext uri="{FF2B5EF4-FFF2-40B4-BE49-F238E27FC236}">
                      <a16:creationId xmlns:a16="http://schemas.microsoft.com/office/drawing/2014/main" id="{8A207DAB-A5D5-439E-88E9-D9CA12F4AC9E}"/>
                    </a:ext>
                  </a:extLst>
                </p:cNvPr>
                <p:cNvSpPr/>
                <p:nvPr/>
              </p:nvSpPr>
              <p:spPr>
                <a:xfrm>
                  <a:off x="1413442" y="3800060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8" name="月 327">
                  <a:extLst>
                    <a:ext uri="{FF2B5EF4-FFF2-40B4-BE49-F238E27FC236}">
                      <a16:creationId xmlns:a16="http://schemas.microsoft.com/office/drawing/2014/main" id="{421719B3-69F8-40AA-BCFB-CEC862F3AA32}"/>
                    </a:ext>
                  </a:extLst>
                </p:cNvPr>
                <p:cNvSpPr/>
                <p:nvPr/>
              </p:nvSpPr>
              <p:spPr>
                <a:xfrm flipH="1">
                  <a:off x="1922206" y="3800060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月 328">
                  <a:extLst>
                    <a:ext uri="{FF2B5EF4-FFF2-40B4-BE49-F238E27FC236}">
                      <a16:creationId xmlns:a16="http://schemas.microsoft.com/office/drawing/2014/main" id="{D050D74E-945C-46FC-80C2-BB66FC32A7E7}"/>
                    </a:ext>
                  </a:extLst>
                </p:cNvPr>
                <p:cNvSpPr/>
                <p:nvPr/>
              </p:nvSpPr>
              <p:spPr>
                <a:xfrm rot="1800000">
                  <a:off x="1422299" y="3671351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0" name="月 329">
                  <a:extLst>
                    <a:ext uri="{FF2B5EF4-FFF2-40B4-BE49-F238E27FC236}">
                      <a16:creationId xmlns:a16="http://schemas.microsoft.com/office/drawing/2014/main" id="{BA87E64A-66A1-48D6-A657-3DC14835AB84}"/>
                    </a:ext>
                  </a:extLst>
                </p:cNvPr>
                <p:cNvSpPr/>
                <p:nvPr/>
              </p:nvSpPr>
              <p:spPr>
                <a:xfrm rot="19800000" flipH="1">
                  <a:off x="1866542" y="3671351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1" name="月 330">
                  <a:extLst>
                    <a:ext uri="{FF2B5EF4-FFF2-40B4-BE49-F238E27FC236}">
                      <a16:creationId xmlns:a16="http://schemas.microsoft.com/office/drawing/2014/main" id="{1709ED7F-9E14-4C8B-BD26-11E4ABCF34D2}"/>
                    </a:ext>
                  </a:extLst>
                </p:cNvPr>
                <p:cNvSpPr/>
                <p:nvPr/>
              </p:nvSpPr>
              <p:spPr>
                <a:xfrm rot="1800000">
                  <a:off x="1499328" y="3675096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2" name="月 331">
                  <a:extLst>
                    <a:ext uri="{FF2B5EF4-FFF2-40B4-BE49-F238E27FC236}">
                      <a16:creationId xmlns:a16="http://schemas.microsoft.com/office/drawing/2014/main" id="{EB9D5860-E393-4221-906D-89387FBB8974}"/>
                    </a:ext>
                  </a:extLst>
                </p:cNvPr>
                <p:cNvSpPr/>
                <p:nvPr/>
              </p:nvSpPr>
              <p:spPr>
                <a:xfrm rot="19800000" flipH="1">
                  <a:off x="1811560" y="3675094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3" name="月 332">
                  <a:extLst>
                    <a:ext uri="{FF2B5EF4-FFF2-40B4-BE49-F238E27FC236}">
                      <a16:creationId xmlns:a16="http://schemas.microsoft.com/office/drawing/2014/main" id="{CB1FFCBE-3F30-48F0-97BC-BAEFCF49B37B}"/>
                    </a:ext>
                  </a:extLst>
                </p:cNvPr>
                <p:cNvSpPr/>
                <p:nvPr/>
              </p:nvSpPr>
              <p:spPr>
                <a:xfrm rot="1800000">
                  <a:off x="1566536" y="3684104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4" name="月 333">
                  <a:extLst>
                    <a:ext uri="{FF2B5EF4-FFF2-40B4-BE49-F238E27FC236}">
                      <a16:creationId xmlns:a16="http://schemas.microsoft.com/office/drawing/2014/main" id="{B0C4CC65-DA1E-43C8-8582-E451BAE3E5FE}"/>
                    </a:ext>
                  </a:extLst>
                </p:cNvPr>
                <p:cNvSpPr/>
                <p:nvPr/>
              </p:nvSpPr>
              <p:spPr>
                <a:xfrm rot="19800000" flipH="1">
                  <a:off x="1763698" y="3684106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5" name="月 334">
                  <a:extLst>
                    <a:ext uri="{FF2B5EF4-FFF2-40B4-BE49-F238E27FC236}">
                      <a16:creationId xmlns:a16="http://schemas.microsoft.com/office/drawing/2014/main" id="{E82C384F-CD90-421E-8573-F8E1AAABFC16}"/>
                    </a:ext>
                  </a:extLst>
                </p:cNvPr>
                <p:cNvSpPr/>
                <p:nvPr/>
              </p:nvSpPr>
              <p:spPr>
                <a:xfrm rot="4500000">
                  <a:off x="1550624" y="3799395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6" name="月 335">
                  <a:extLst>
                    <a:ext uri="{FF2B5EF4-FFF2-40B4-BE49-F238E27FC236}">
                      <a16:creationId xmlns:a16="http://schemas.microsoft.com/office/drawing/2014/main" id="{D1360757-6A8E-494E-B6E6-0FE291BA15B5}"/>
                    </a:ext>
                  </a:extLst>
                </p:cNvPr>
                <p:cNvSpPr/>
                <p:nvPr/>
              </p:nvSpPr>
              <p:spPr>
                <a:xfrm rot="16200000" flipV="1">
                  <a:off x="1555452" y="3916447"/>
                  <a:ext cx="50760" cy="146552"/>
                </a:xfrm>
                <a:prstGeom prst="moon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7" name="月 336">
                  <a:extLst>
                    <a:ext uri="{FF2B5EF4-FFF2-40B4-BE49-F238E27FC236}">
                      <a16:creationId xmlns:a16="http://schemas.microsoft.com/office/drawing/2014/main" id="{46675263-83C5-4CF2-9E6B-3609AFE074A3}"/>
                    </a:ext>
                  </a:extLst>
                </p:cNvPr>
                <p:cNvSpPr/>
                <p:nvPr/>
              </p:nvSpPr>
              <p:spPr>
                <a:xfrm rot="6300000">
                  <a:off x="1824468" y="3799395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8" name="月 337">
                  <a:extLst>
                    <a:ext uri="{FF2B5EF4-FFF2-40B4-BE49-F238E27FC236}">
                      <a16:creationId xmlns:a16="http://schemas.microsoft.com/office/drawing/2014/main" id="{B030F7AF-DD01-461D-8F75-AC957D454998}"/>
                    </a:ext>
                  </a:extLst>
                </p:cNvPr>
                <p:cNvSpPr/>
                <p:nvPr/>
              </p:nvSpPr>
              <p:spPr>
                <a:xfrm rot="16200000" flipV="1">
                  <a:off x="1829296" y="3916447"/>
                  <a:ext cx="50760" cy="146552"/>
                </a:xfrm>
                <a:prstGeom prst="moon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9" name="円/楕円 632">
                  <a:extLst>
                    <a:ext uri="{FF2B5EF4-FFF2-40B4-BE49-F238E27FC236}">
                      <a16:creationId xmlns:a16="http://schemas.microsoft.com/office/drawing/2014/main" id="{CF2FF133-171A-475F-A288-B52DF2AC86D0}"/>
                    </a:ext>
                  </a:extLst>
                </p:cNvPr>
                <p:cNvSpPr/>
                <p:nvPr/>
              </p:nvSpPr>
              <p:spPr>
                <a:xfrm>
                  <a:off x="1665293" y="4088780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D4B3601B-BEBF-40AA-BD9F-53AA16F2683A}"/>
                  </a:ext>
                </a:extLst>
              </p:cNvPr>
              <p:cNvGrpSpPr/>
              <p:nvPr/>
            </p:nvGrpSpPr>
            <p:grpSpPr>
              <a:xfrm>
                <a:off x="795963" y="4044048"/>
                <a:ext cx="748938" cy="284025"/>
                <a:chOff x="849631" y="361615"/>
                <a:chExt cx="1113596" cy="441091"/>
              </a:xfrm>
            </p:grpSpPr>
            <p:sp>
              <p:nvSpPr>
                <p:cNvPr id="315" name="月 314">
                  <a:extLst>
                    <a:ext uri="{FF2B5EF4-FFF2-40B4-BE49-F238E27FC236}">
                      <a16:creationId xmlns:a16="http://schemas.microsoft.com/office/drawing/2014/main" id="{93250C9A-009C-4ED7-B77E-113885B1B16B}"/>
                    </a:ext>
                  </a:extLst>
                </p:cNvPr>
                <p:cNvSpPr/>
                <p:nvPr/>
              </p:nvSpPr>
              <p:spPr bwMode="auto">
                <a:xfrm rot="7200000">
                  <a:off x="1486749" y="229596"/>
                  <a:ext cx="240360" cy="622355"/>
                </a:xfrm>
                <a:prstGeom prst="moon">
                  <a:avLst>
                    <a:gd name="adj" fmla="val 87500"/>
                  </a:avLst>
                </a:prstGeom>
                <a:pattFill prst="sm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16" name="月 315">
                  <a:extLst>
                    <a:ext uri="{FF2B5EF4-FFF2-40B4-BE49-F238E27FC236}">
                      <a16:creationId xmlns:a16="http://schemas.microsoft.com/office/drawing/2014/main" id="{F25DBD5A-BF65-4EAD-BFB4-1BFF76591AE5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087815" y="123431"/>
                  <a:ext cx="427913" cy="904282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317" name="グループ化 316">
                  <a:extLst>
                    <a:ext uri="{FF2B5EF4-FFF2-40B4-BE49-F238E27FC236}">
                      <a16:creationId xmlns:a16="http://schemas.microsoft.com/office/drawing/2014/main" id="{8E86B1B4-00E2-4124-9E9A-2519C0F6B8DC}"/>
                    </a:ext>
                  </a:extLst>
                </p:cNvPr>
                <p:cNvGrpSpPr/>
                <p:nvPr/>
              </p:nvGrpSpPr>
              <p:grpSpPr>
                <a:xfrm flipH="1">
                  <a:off x="918759" y="531164"/>
                  <a:ext cx="724435" cy="205850"/>
                  <a:chOff x="1057822" y="531164"/>
                  <a:chExt cx="724435" cy="205850"/>
                </a:xfrm>
              </p:grpSpPr>
              <p:sp>
                <p:nvSpPr>
                  <p:cNvPr id="321" name="楕円 1888">
                    <a:extLst>
                      <a:ext uri="{FF2B5EF4-FFF2-40B4-BE49-F238E27FC236}">
                        <a16:creationId xmlns:a16="http://schemas.microsoft.com/office/drawing/2014/main" id="{7B1F0BF8-C1A6-4B1A-B42B-15EDFBB3F88B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05782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2" name="楕円 1888">
                    <a:extLst>
                      <a:ext uri="{FF2B5EF4-FFF2-40B4-BE49-F238E27FC236}">
                        <a16:creationId xmlns:a16="http://schemas.microsoft.com/office/drawing/2014/main" id="{E233697C-20A7-488A-B22F-FFB0D5D91F9C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25614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9F3C3090-A788-4B8F-A4C5-89E409E9FE0C}"/>
                    </a:ext>
                  </a:extLst>
                </p:cNvPr>
                <p:cNvSpPr/>
                <p:nvPr/>
              </p:nvSpPr>
              <p:spPr bwMode="auto">
                <a:xfrm rot="7200000">
                  <a:off x="1312034" y="151514"/>
                  <a:ext cx="386575" cy="915810"/>
                </a:xfrm>
                <a:custGeom>
                  <a:avLst/>
                  <a:gdLst>
                    <a:gd name="connsiteX0" fmla="*/ 27621 w 386575"/>
                    <a:gd name="connsiteY0" fmla="*/ 739070 h 915810"/>
                    <a:gd name="connsiteX1" fmla="*/ 10710 w 386575"/>
                    <a:gd name="connsiteY1" fmla="*/ 654971 h 915810"/>
                    <a:gd name="connsiteX2" fmla="*/ 0 w 386575"/>
                    <a:gd name="connsiteY2" fmla="*/ 490965 h 915810"/>
                    <a:gd name="connsiteX3" fmla="*/ 41426 w 386575"/>
                    <a:gd name="connsiteY3" fmla="*/ 174204 h 915810"/>
                    <a:gd name="connsiteX4" fmla="*/ 50125 w 386575"/>
                    <a:gd name="connsiteY4" fmla="*/ 149464 h 915810"/>
                    <a:gd name="connsiteX5" fmla="*/ 62787 w 386575"/>
                    <a:gd name="connsiteY5" fmla="*/ 134117 h 915810"/>
                    <a:gd name="connsiteX6" fmla="*/ 386575 w 386575"/>
                    <a:gd name="connsiteY6" fmla="*/ 0 h 915810"/>
                    <a:gd name="connsiteX7" fmla="*/ 386575 w 386575"/>
                    <a:gd name="connsiteY7" fmla="*/ 915809 h 915810"/>
                    <a:gd name="connsiteX8" fmla="*/ 386575 w 386575"/>
                    <a:gd name="connsiteY8" fmla="*/ 915810 h 915810"/>
                    <a:gd name="connsiteX9" fmla="*/ 62787 w 386575"/>
                    <a:gd name="connsiteY9" fmla="*/ 781692 h 915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6575" h="915810">
                      <a:moveTo>
                        <a:pt x="27621" y="739070"/>
                      </a:moveTo>
                      <a:lnTo>
                        <a:pt x="10710" y="654971"/>
                      </a:lnTo>
                      <a:cubicBezTo>
                        <a:pt x="3688" y="601995"/>
                        <a:pt x="0" y="547145"/>
                        <a:pt x="0" y="490965"/>
                      </a:cubicBezTo>
                      <a:cubicBezTo>
                        <a:pt x="0" y="378605"/>
                        <a:pt x="14751" y="271563"/>
                        <a:pt x="41426" y="174204"/>
                      </a:cubicBezTo>
                      <a:lnTo>
                        <a:pt x="50125" y="149464"/>
                      </a:lnTo>
                      <a:lnTo>
                        <a:pt x="62787" y="134117"/>
                      </a:lnTo>
                      <a:cubicBezTo>
                        <a:pt x="145652" y="51252"/>
                        <a:pt x="260128" y="0"/>
                        <a:pt x="386575" y="0"/>
                      </a:cubicBezTo>
                      <a:cubicBezTo>
                        <a:pt x="310258" y="300500"/>
                        <a:pt x="310258" y="615309"/>
                        <a:pt x="386575" y="915809"/>
                      </a:cubicBezTo>
                      <a:lnTo>
                        <a:pt x="386575" y="915810"/>
                      </a:lnTo>
                      <a:cubicBezTo>
                        <a:pt x="260128" y="915810"/>
                        <a:pt x="145652" y="864557"/>
                        <a:pt x="62787" y="781692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19" name="楕円 1888">
                  <a:extLst>
                    <a:ext uri="{FF2B5EF4-FFF2-40B4-BE49-F238E27FC236}">
                      <a16:creationId xmlns:a16="http://schemas.microsoft.com/office/drawing/2014/main" id="{F8A0831C-AA27-4754-97F4-5D5B9510D6E4}"/>
                    </a:ext>
                  </a:extLst>
                </p:cNvPr>
                <p:cNvSpPr/>
                <p:nvPr/>
              </p:nvSpPr>
              <p:spPr bwMode="auto">
                <a:xfrm rot="1764616">
                  <a:off x="114037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0" name="楕円 1888">
                  <a:extLst>
                    <a:ext uri="{FF2B5EF4-FFF2-40B4-BE49-F238E27FC236}">
                      <a16:creationId xmlns:a16="http://schemas.microsoft.com/office/drawing/2014/main" id="{94E307C7-352E-4770-B720-DDA892F01FE0}"/>
                    </a:ext>
                  </a:extLst>
                </p:cNvPr>
                <p:cNvSpPr/>
                <p:nvPr/>
              </p:nvSpPr>
              <p:spPr bwMode="auto">
                <a:xfrm rot="1764616">
                  <a:off x="133869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03" name="テキスト ボックス 302">
              <a:extLst>
                <a:ext uri="{FF2B5EF4-FFF2-40B4-BE49-F238E27FC236}">
                  <a16:creationId xmlns:a16="http://schemas.microsoft.com/office/drawing/2014/main" id="{0E9B7338-C807-47BC-B0DE-D8B61B347D81}"/>
                </a:ext>
              </a:extLst>
            </p:cNvPr>
            <p:cNvSpPr txBox="1"/>
            <p:nvPr/>
          </p:nvSpPr>
          <p:spPr>
            <a:xfrm rot="20178291">
              <a:off x="1519015" y="4805421"/>
              <a:ext cx="560436" cy="235973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BD80A8C9-BA82-40B6-A16B-D5FF1A62C02C}"/>
                </a:ext>
              </a:extLst>
            </p:cNvPr>
            <p:cNvGrpSpPr/>
            <p:nvPr/>
          </p:nvGrpSpPr>
          <p:grpSpPr>
            <a:xfrm>
              <a:off x="1144191" y="5350669"/>
              <a:ext cx="134540" cy="92266"/>
              <a:chOff x="423211" y="4606229"/>
              <a:chExt cx="1565792" cy="738340"/>
            </a:xfrm>
          </p:grpSpPr>
          <p:sp>
            <p:nvSpPr>
              <p:cNvPr id="307" name="楕円 12">
                <a:extLst>
                  <a:ext uri="{FF2B5EF4-FFF2-40B4-BE49-F238E27FC236}">
                    <a16:creationId xmlns:a16="http://schemas.microsoft.com/office/drawing/2014/main" id="{F545E2CC-05F0-4B99-AE8C-FA0E3C86F030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761C862D-EFBF-4B22-91A0-5BF3E3E5A2C4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5" name="楕円 304">
              <a:extLst>
                <a:ext uri="{FF2B5EF4-FFF2-40B4-BE49-F238E27FC236}">
                  <a16:creationId xmlns:a16="http://schemas.microsoft.com/office/drawing/2014/main" id="{E122263E-5C70-4C15-AEBE-C9913BDC684F}"/>
                </a:ext>
              </a:extLst>
            </p:cNvPr>
            <p:cNvSpPr/>
            <p:nvPr/>
          </p:nvSpPr>
          <p:spPr bwMode="auto">
            <a:xfrm>
              <a:off x="1046470" y="5286028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楕円 305">
              <a:extLst>
                <a:ext uri="{FF2B5EF4-FFF2-40B4-BE49-F238E27FC236}">
                  <a16:creationId xmlns:a16="http://schemas.microsoft.com/office/drawing/2014/main" id="{303F1C28-4AEE-4685-8F0F-56C306AF7540}"/>
                </a:ext>
              </a:extLst>
            </p:cNvPr>
            <p:cNvSpPr/>
            <p:nvPr/>
          </p:nvSpPr>
          <p:spPr bwMode="auto">
            <a:xfrm>
              <a:off x="1303645" y="5286028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6B1AE65B-F8B3-470A-BB67-11A1AFC1C970}"/>
              </a:ext>
            </a:extLst>
          </p:cNvPr>
          <p:cNvGrpSpPr/>
          <p:nvPr/>
        </p:nvGrpSpPr>
        <p:grpSpPr>
          <a:xfrm>
            <a:off x="407495" y="2854787"/>
            <a:ext cx="1598070" cy="1303671"/>
            <a:chOff x="407495" y="2854787"/>
            <a:chExt cx="1598070" cy="1303671"/>
          </a:xfrm>
        </p:grpSpPr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DAE81C9B-B660-4D9C-B881-C5975D733C9D}"/>
                </a:ext>
              </a:extLst>
            </p:cNvPr>
            <p:cNvGrpSpPr/>
            <p:nvPr/>
          </p:nvGrpSpPr>
          <p:grpSpPr>
            <a:xfrm>
              <a:off x="407495" y="2854787"/>
              <a:ext cx="1598070" cy="1303671"/>
              <a:chOff x="137465" y="744671"/>
              <a:chExt cx="2065934" cy="1685344"/>
            </a:xfrm>
          </p:grpSpPr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C8EC99CA-75D3-4481-8356-564A0254C047}"/>
                  </a:ext>
                </a:extLst>
              </p:cNvPr>
              <p:cNvGrpSpPr/>
              <p:nvPr/>
            </p:nvGrpSpPr>
            <p:grpSpPr>
              <a:xfrm>
                <a:off x="137465" y="1313765"/>
                <a:ext cx="2065934" cy="1116250"/>
                <a:chOff x="2558016" y="2210970"/>
                <a:chExt cx="2065934" cy="1116250"/>
              </a:xfrm>
            </p:grpSpPr>
            <p:grpSp>
              <p:nvGrpSpPr>
                <p:cNvPr id="378" name="グループ化 377">
                  <a:extLst>
                    <a:ext uri="{FF2B5EF4-FFF2-40B4-BE49-F238E27FC236}">
                      <a16:creationId xmlns:a16="http://schemas.microsoft.com/office/drawing/2014/main" id="{2E0741BD-D9AA-47EE-9AD2-A991E1AB0148}"/>
                    </a:ext>
                  </a:extLst>
                </p:cNvPr>
                <p:cNvGrpSpPr/>
                <p:nvPr/>
              </p:nvGrpSpPr>
              <p:grpSpPr>
                <a:xfrm>
                  <a:off x="2558016" y="2343081"/>
                  <a:ext cx="2065934" cy="984139"/>
                  <a:chOff x="4719160" y="822325"/>
                  <a:chExt cx="3022600" cy="1439862"/>
                </a:xfrm>
              </p:grpSpPr>
              <p:sp>
                <p:nvSpPr>
                  <p:cNvPr id="383" name="Freeform 9">
                    <a:extLst>
                      <a:ext uri="{FF2B5EF4-FFF2-40B4-BE49-F238E27FC236}">
                        <a16:creationId xmlns:a16="http://schemas.microsoft.com/office/drawing/2014/main" id="{7A041C0B-E912-48C6-8A3C-815B45A655C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19160" y="822325"/>
                    <a:ext cx="3022600" cy="865188"/>
                  </a:xfrm>
                  <a:custGeom>
                    <a:avLst/>
                    <a:gdLst>
                      <a:gd name="T0" fmla="*/ 1902 w 1904"/>
                      <a:gd name="T1" fmla="*/ 545 h 545"/>
                      <a:gd name="T2" fmla="*/ 1902 w 1904"/>
                      <a:gd name="T3" fmla="*/ 495 h 545"/>
                      <a:gd name="T4" fmla="*/ 1902 w 1904"/>
                      <a:gd name="T5" fmla="*/ 495 h 545"/>
                      <a:gd name="T6" fmla="*/ 1904 w 1904"/>
                      <a:gd name="T7" fmla="*/ 479 h 545"/>
                      <a:gd name="T8" fmla="*/ 1902 w 1904"/>
                      <a:gd name="T9" fmla="*/ 461 h 545"/>
                      <a:gd name="T10" fmla="*/ 1896 w 1904"/>
                      <a:gd name="T11" fmla="*/ 441 h 545"/>
                      <a:gd name="T12" fmla="*/ 1888 w 1904"/>
                      <a:gd name="T13" fmla="*/ 419 h 545"/>
                      <a:gd name="T14" fmla="*/ 1714 w 1904"/>
                      <a:gd name="T15" fmla="*/ 56 h 545"/>
                      <a:gd name="T16" fmla="*/ 1714 w 1904"/>
                      <a:gd name="T17" fmla="*/ 56 h 545"/>
                      <a:gd name="T18" fmla="*/ 1708 w 1904"/>
                      <a:gd name="T19" fmla="*/ 44 h 545"/>
                      <a:gd name="T20" fmla="*/ 1700 w 1904"/>
                      <a:gd name="T21" fmla="*/ 34 h 545"/>
                      <a:gd name="T22" fmla="*/ 1690 w 1904"/>
                      <a:gd name="T23" fmla="*/ 24 h 545"/>
                      <a:gd name="T24" fmla="*/ 1680 w 1904"/>
                      <a:gd name="T25" fmla="*/ 16 h 545"/>
                      <a:gd name="T26" fmla="*/ 1668 w 1904"/>
                      <a:gd name="T27" fmla="*/ 10 h 545"/>
                      <a:gd name="T28" fmla="*/ 1656 w 1904"/>
                      <a:gd name="T29" fmla="*/ 4 h 545"/>
                      <a:gd name="T30" fmla="*/ 1644 w 1904"/>
                      <a:gd name="T31" fmla="*/ 2 h 545"/>
                      <a:gd name="T32" fmla="*/ 1634 w 1904"/>
                      <a:gd name="T33" fmla="*/ 0 h 545"/>
                      <a:gd name="T34" fmla="*/ 272 w 1904"/>
                      <a:gd name="T35" fmla="*/ 0 h 545"/>
                      <a:gd name="T36" fmla="*/ 272 w 1904"/>
                      <a:gd name="T37" fmla="*/ 0 h 545"/>
                      <a:gd name="T38" fmla="*/ 260 w 1904"/>
                      <a:gd name="T39" fmla="*/ 2 h 545"/>
                      <a:gd name="T40" fmla="*/ 250 w 1904"/>
                      <a:gd name="T41" fmla="*/ 4 h 545"/>
                      <a:gd name="T42" fmla="*/ 238 w 1904"/>
                      <a:gd name="T43" fmla="*/ 10 h 545"/>
                      <a:gd name="T44" fmla="*/ 226 w 1904"/>
                      <a:gd name="T45" fmla="*/ 16 h 545"/>
                      <a:gd name="T46" fmla="*/ 216 w 1904"/>
                      <a:gd name="T47" fmla="*/ 24 h 545"/>
                      <a:gd name="T48" fmla="*/ 206 w 1904"/>
                      <a:gd name="T49" fmla="*/ 34 h 545"/>
                      <a:gd name="T50" fmla="*/ 198 w 1904"/>
                      <a:gd name="T51" fmla="*/ 44 h 545"/>
                      <a:gd name="T52" fmla="*/ 192 w 1904"/>
                      <a:gd name="T53" fmla="*/ 56 h 545"/>
                      <a:gd name="T54" fmla="*/ 16 w 1904"/>
                      <a:gd name="T55" fmla="*/ 419 h 545"/>
                      <a:gd name="T56" fmla="*/ 16 w 1904"/>
                      <a:gd name="T57" fmla="*/ 419 h 545"/>
                      <a:gd name="T58" fmla="*/ 6 w 1904"/>
                      <a:gd name="T59" fmla="*/ 441 h 545"/>
                      <a:gd name="T60" fmla="*/ 2 w 1904"/>
                      <a:gd name="T61" fmla="*/ 459 h 545"/>
                      <a:gd name="T62" fmla="*/ 0 w 1904"/>
                      <a:gd name="T63" fmla="*/ 477 h 545"/>
                      <a:gd name="T64" fmla="*/ 0 w 1904"/>
                      <a:gd name="T65" fmla="*/ 493 h 545"/>
                      <a:gd name="T66" fmla="*/ 0 w 1904"/>
                      <a:gd name="T67" fmla="*/ 545 h 545"/>
                      <a:gd name="T68" fmla="*/ 1902 w 1904"/>
                      <a:gd name="T69" fmla="*/ 545 h 5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904" h="545">
                        <a:moveTo>
                          <a:pt x="1902" y="545"/>
                        </a:moveTo>
                        <a:lnTo>
                          <a:pt x="1902" y="495"/>
                        </a:lnTo>
                        <a:lnTo>
                          <a:pt x="1902" y="495"/>
                        </a:lnTo>
                        <a:lnTo>
                          <a:pt x="1904" y="479"/>
                        </a:lnTo>
                        <a:lnTo>
                          <a:pt x="1902" y="461"/>
                        </a:lnTo>
                        <a:lnTo>
                          <a:pt x="1896" y="441"/>
                        </a:lnTo>
                        <a:lnTo>
                          <a:pt x="1888" y="419"/>
                        </a:lnTo>
                        <a:lnTo>
                          <a:pt x="1714" y="56"/>
                        </a:lnTo>
                        <a:lnTo>
                          <a:pt x="1714" y="56"/>
                        </a:lnTo>
                        <a:lnTo>
                          <a:pt x="1708" y="44"/>
                        </a:lnTo>
                        <a:lnTo>
                          <a:pt x="1700" y="34"/>
                        </a:lnTo>
                        <a:lnTo>
                          <a:pt x="1690" y="24"/>
                        </a:lnTo>
                        <a:lnTo>
                          <a:pt x="1680" y="16"/>
                        </a:lnTo>
                        <a:lnTo>
                          <a:pt x="1668" y="10"/>
                        </a:lnTo>
                        <a:lnTo>
                          <a:pt x="1656" y="4"/>
                        </a:lnTo>
                        <a:lnTo>
                          <a:pt x="1644" y="2"/>
                        </a:lnTo>
                        <a:lnTo>
                          <a:pt x="1634" y="0"/>
                        </a:lnTo>
                        <a:lnTo>
                          <a:pt x="272" y="0"/>
                        </a:lnTo>
                        <a:lnTo>
                          <a:pt x="272" y="0"/>
                        </a:lnTo>
                        <a:lnTo>
                          <a:pt x="260" y="2"/>
                        </a:lnTo>
                        <a:lnTo>
                          <a:pt x="250" y="4"/>
                        </a:lnTo>
                        <a:lnTo>
                          <a:pt x="238" y="10"/>
                        </a:lnTo>
                        <a:lnTo>
                          <a:pt x="226" y="16"/>
                        </a:lnTo>
                        <a:lnTo>
                          <a:pt x="216" y="24"/>
                        </a:lnTo>
                        <a:lnTo>
                          <a:pt x="206" y="34"/>
                        </a:lnTo>
                        <a:lnTo>
                          <a:pt x="198" y="44"/>
                        </a:lnTo>
                        <a:lnTo>
                          <a:pt x="192" y="56"/>
                        </a:lnTo>
                        <a:lnTo>
                          <a:pt x="16" y="419"/>
                        </a:lnTo>
                        <a:lnTo>
                          <a:pt x="16" y="419"/>
                        </a:lnTo>
                        <a:lnTo>
                          <a:pt x="6" y="441"/>
                        </a:lnTo>
                        <a:lnTo>
                          <a:pt x="2" y="459"/>
                        </a:lnTo>
                        <a:lnTo>
                          <a:pt x="0" y="477"/>
                        </a:lnTo>
                        <a:lnTo>
                          <a:pt x="0" y="493"/>
                        </a:lnTo>
                        <a:lnTo>
                          <a:pt x="0" y="545"/>
                        </a:lnTo>
                        <a:lnTo>
                          <a:pt x="1902" y="545"/>
                        </a:ln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84" name="Freeform 10">
                    <a:extLst>
                      <a:ext uri="{FF2B5EF4-FFF2-40B4-BE49-F238E27FC236}">
                        <a16:creationId xmlns:a16="http://schemas.microsoft.com/office/drawing/2014/main" id="{19AD37DB-91EC-48E7-A8AE-C8CCF058242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69985" y="876300"/>
                    <a:ext cx="2482850" cy="608013"/>
                  </a:xfrm>
                  <a:custGeom>
                    <a:avLst/>
                    <a:gdLst>
                      <a:gd name="T0" fmla="*/ 210 w 1564"/>
                      <a:gd name="T1" fmla="*/ 0 h 383"/>
                      <a:gd name="T2" fmla="*/ 1356 w 1564"/>
                      <a:gd name="T3" fmla="*/ 0 h 383"/>
                      <a:gd name="T4" fmla="*/ 1356 w 1564"/>
                      <a:gd name="T5" fmla="*/ 0 h 383"/>
                      <a:gd name="T6" fmla="*/ 1366 w 1564"/>
                      <a:gd name="T7" fmla="*/ 2 h 383"/>
                      <a:gd name="T8" fmla="*/ 1376 w 1564"/>
                      <a:gd name="T9" fmla="*/ 4 h 383"/>
                      <a:gd name="T10" fmla="*/ 1384 w 1564"/>
                      <a:gd name="T11" fmla="*/ 8 h 383"/>
                      <a:gd name="T12" fmla="*/ 1394 w 1564"/>
                      <a:gd name="T13" fmla="*/ 12 h 383"/>
                      <a:gd name="T14" fmla="*/ 1402 w 1564"/>
                      <a:gd name="T15" fmla="*/ 18 h 383"/>
                      <a:gd name="T16" fmla="*/ 1410 w 1564"/>
                      <a:gd name="T17" fmla="*/ 26 h 383"/>
                      <a:gd name="T18" fmla="*/ 1416 w 1564"/>
                      <a:gd name="T19" fmla="*/ 32 h 383"/>
                      <a:gd name="T20" fmla="*/ 1422 w 1564"/>
                      <a:gd name="T21" fmla="*/ 42 h 383"/>
                      <a:gd name="T22" fmla="*/ 1554 w 1564"/>
                      <a:gd name="T23" fmla="*/ 324 h 383"/>
                      <a:gd name="T24" fmla="*/ 1554 w 1564"/>
                      <a:gd name="T25" fmla="*/ 324 h 383"/>
                      <a:gd name="T26" fmla="*/ 1560 w 1564"/>
                      <a:gd name="T27" fmla="*/ 340 h 383"/>
                      <a:gd name="T28" fmla="*/ 1564 w 1564"/>
                      <a:gd name="T29" fmla="*/ 352 h 383"/>
                      <a:gd name="T30" fmla="*/ 1564 w 1564"/>
                      <a:gd name="T31" fmla="*/ 361 h 383"/>
                      <a:gd name="T32" fmla="*/ 1560 w 1564"/>
                      <a:gd name="T33" fmla="*/ 369 h 383"/>
                      <a:gd name="T34" fmla="*/ 1554 w 1564"/>
                      <a:gd name="T35" fmla="*/ 375 h 383"/>
                      <a:gd name="T36" fmla="*/ 1546 w 1564"/>
                      <a:gd name="T37" fmla="*/ 381 h 383"/>
                      <a:gd name="T38" fmla="*/ 1536 w 1564"/>
                      <a:gd name="T39" fmla="*/ 383 h 383"/>
                      <a:gd name="T40" fmla="*/ 1524 w 1564"/>
                      <a:gd name="T41" fmla="*/ 383 h 383"/>
                      <a:gd name="T42" fmla="*/ 40 w 1564"/>
                      <a:gd name="T43" fmla="*/ 383 h 383"/>
                      <a:gd name="T44" fmla="*/ 40 w 1564"/>
                      <a:gd name="T45" fmla="*/ 383 h 383"/>
                      <a:gd name="T46" fmla="*/ 26 w 1564"/>
                      <a:gd name="T47" fmla="*/ 383 h 383"/>
                      <a:gd name="T48" fmla="*/ 16 w 1564"/>
                      <a:gd name="T49" fmla="*/ 379 h 383"/>
                      <a:gd name="T50" fmla="*/ 8 w 1564"/>
                      <a:gd name="T51" fmla="*/ 375 h 383"/>
                      <a:gd name="T52" fmla="*/ 2 w 1564"/>
                      <a:gd name="T53" fmla="*/ 369 h 383"/>
                      <a:gd name="T54" fmla="*/ 0 w 1564"/>
                      <a:gd name="T55" fmla="*/ 361 h 383"/>
                      <a:gd name="T56" fmla="*/ 0 w 1564"/>
                      <a:gd name="T57" fmla="*/ 350 h 383"/>
                      <a:gd name="T58" fmla="*/ 2 w 1564"/>
                      <a:gd name="T59" fmla="*/ 338 h 383"/>
                      <a:gd name="T60" fmla="*/ 10 w 1564"/>
                      <a:gd name="T61" fmla="*/ 324 h 383"/>
                      <a:gd name="T62" fmla="*/ 142 w 1564"/>
                      <a:gd name="T63" fmla="*/ 42 h 383"/>
                      <a:gd name="T64" fmla="*/ 142 w 1564"/>
                      <a:gd name="T65" fmla="*/ 42 h 383"/>
                      <a:gd name="T66" fmla="*/ 148 w 1564"/>
                      <a:gd name="T67" fmla="*/ 32 h 383"/>
                      <a:gd name="T68" fmla="*/ 156 w 1564"/>
                      <a:gd name="T69" fmla="*/ 26 h 383"/>
                      <a:gd name="T70" fmla="*/ 162 w 1564"/>
                      <a:gd name="T71" fmla="*/ 18 h 383"/>
                      <a:gd name="T72" fmla="*/ 172 w 1564"/>
                      <a:gd name="T73" fmla="*/ 12 h 383"/>
                      <a:gd name="T74" fmla="*/ 180 w 1564"/>
                      <a:gd name="T75" fmla="*/ 8 h 383"/>
                      <a:gd name="T76" fmla="*/ 190 w 1564"/>
                      <a:gd name="T77" fmla="*/ 4 h 383"/>
                      <a:gd name="T78" fmla="*/ 200 w 1564"/>
                      <a:gd name="T79" fmla="*/ 2 h 383"/>
                      <a:gd name="T80" fmla="*/ 210 w 1564"/>
                      <a:gd name="T81" fmla="*/ 0 h 383"/>
                      <a:gd name="T82" fmla="*/ 210 w 1564"/>
                      <a:gd name="T83" fmla="*/ 0 h 3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64" h="383">
                        <a:moveTo>
                          <a:pt x="210" y="0"/>
                        </a:moveTo>
                        <a:lnTo>
                          <a:pt x="1356" y="0"/>
                        </a:lnTo>
                        <a:lnTo>
                          <a:pt x="1356" y="0"/>
                        </a:lnTo>
                        <a:lnTo>
                          <a:pt x="1366" y="2"/>
                        </a:lnTo>
                        <a:lnTo>
                          <a:pt x="1376" y="4"/>
                        </a:lnTo>
                        <a:lnTo>
                          <a:pt x="1384" y="8"/>
                        </a:lnTo>
                        <a:lnTo>
                          <a:pt x="1394" y="12"/>
                        </a:lnTo>
                        <a:lnTo>
                          <a:pt x="1402" y="18"/>
                        </a:lnTo>
                        <a:lnTo>
                          <a:pt x="1410" y="26"/>
                        </a:lnTo>
                        <a:lnTo>
                          <a:pt x="1416" y="32"/>
                        </a:lnTo>
                        <a:lnTo>
                          <a:pt x="1422" y="42"/>
                        </a:lnTo>
                        <a:lnTo>
                          <a:pt x="1554" y="324"/>
                        </a:lnTo>
                        <a:lnTo>
                          <a:pt x="1554" y="324"/>
                        </a:lnTo>
                        <a:lnTo>
                          <a:pt x="1560" y="340"/>
                        </a:lnTo>
                        <a:lnTo>
                          <a:pt x="1564" y="352"/>
                        </a:lnTo>
                        <a:lnTo>
                          <a:pt x="1564" y="361"/>
                        </a:lnTo>
                        <a:lnTo>
                          <a:pt x="1560" y="369"/>
                        </a:lnTo>
                        <a:lnTo>
                          <a:pt x="1554" y="375"/>
                        </a:lnTo>
                        <a:lnTo>
                          <a:pt x="1546" y="381"/>
                        </a:lnTo>
                        <a:lnTo>
                          <a:pt x="1536" y="383"/>
                        </a:lnTo>
                        <a:lnTo>
                          <a:pt x="1524" y="383"/>
                        </a:lnTo>
                        <a:lnTo>
                          <a:pt x="40" y="383"/>
                        </a:lnTo>
                        <a:lnTo>
                          <a:pt x="40" y="383"/>
                        </a:lnTo>
                        <a:lnTo>
                          <a:pt x="26" y="383"/>
                        </a:lnTo>
                        <a:lnTo>
                          <a:pt x="16" y="379"/>
                        </a:lnTo>
                        <a:lnTo>
                          <a:pt x="8" y="375"/>
                        </a:lnTo>
                        <a:lnTo>
                          <a:pt x="2" y="369"/>
                        </a:lnTo>
                        <a:lnTo>
                          <a:pt x="0" y="361"/>
                        </a:lnTo>
                        <a:lnTo>
                          <a:pt x="0" y="350"/>
                        </a:lnTo>
                        <a:lnTo>
                          <a:pt x="2" y="338"/>
                        </a:lnTo>
                        <a:lnTo>
                          <a:pt x="10" y="324"/>
                        </a:lnTo>
                        <a:lnTo>
                          <a:pt x="142" y="42"/>
                        </a:lnTo>
                        <a:lnTo>
                          <a:pt x="142" y="42"/>
                        </a:lnTo>
                        <a:lnTo>
                          <a:pt x="148" y="32"/>
                        </a:lnTo>
                        <a:lnTo>
                          <a:pt x="156" y="26"/>
                        </a:lnTo>
                        <a:lnTo>
                          <a:pt x="162" y="18"/>
                        </a:lnTo>
                        <a:lnTo>
                          <a:pt x="172" y="12"/>
                        </a:lnTo>
                        <a:lnTo>
                          <a:pt x="180" y="8"/>
                        </a:lnTo>
                        <a:lnTo>
                          <a:pt x="190" y="4"/>
                        </a:lnTo>
                        <a:lnTo>
                          <a:pt x="200" y="2"/>
                        </a:lnTo>
                        <a:lnTo>
                          <a:pt x="210" y="0"/>
                        </a:lnTo>
                        <a:lnTo>
                          <a:pt x="210" y="0"/>
                        </a:lnTo>
                        <a:close/>
                      </a:path>
                    </a:pathLst>
                  </a:custGeom>
                  <a:solidFill>
                    <a:srgbClr val="FFFF66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85" name="Freeform 11">
                    <a:extLst>
                      <a:ext uri="{FF2B5EF4-FFF2-40B4-BE49-F238E27FC236}">
                        <a16:creationId xmlns:a16="http://schemas.microsoft.com/office/drawing/2014/main" id="{46316F96-E530-449B-97EE-B6C79798876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43010" y="968375"/>
                    <a:ext cx="2333625" cy="515938"/>
                  </a:xfrm>
                  <a:custGeom>
                    <a:avLst/>
                    <a:gdLst>
                      <a:gd name="T0" fmla="*/ 0 w 1470"/>
                      <a:gd name="T1" fmla="*/ 325 h 325"/>
                      <a:gd name="T2" fmla="*/ 1470 w 1470"/>
                      <a:gd name="T3" fmla="*/ 325 h 325"/>
                      <a:gd name="T4" fmla="*/ 1350 w 1470"/>
                      <a:gd name="T5" fmla="*/ 40 h 325"/>
                      <a:gd name="T6" fmla="*/ 1350 w 1470"/>
                      <a:gd name="T7" fmla="*/ 40 h 325"/>
                      <a:gd name="T8" fmla="*/ 1340 w 1470"/>
                      <a:gd name="T9" fmla="*/ 24 h 325"/>
                      <a:gd name="T10" fmla="*/ 1328 w 1470"/>
                      <a:gd name="T11" fmla="*/ 12 h 325"/>
                      <a:gd name="T12" fmla="*/ 1322 w 1470"/>
                      <a:gd name="T13" fmla="*/ 6 h 325"/>
                      <a:gd name="T14" fmla="*/ 1316 w 1470"/>
                      <a:gd name="T15" fmla="*/ 2 h 325"/>
                      <a:gd name="T16" fmla="*/ 1308 w 1470"/>
                      <a:gd name="T17" fmla="*/ 0 h 325"/>
                      <a:gd name="T18" fmla="*/ 1298 w 1470"/>
                      <a:gd name="T19" fmla="*/ 0 h 325"/>
                      <a:gd name="T20" fmla="*/ 174 w 1470"/>
                      <a:gd name="T21" fmla="*/ 0 h 325"/>
                      <a:gd name="T22" fmla="*/ 174 w 1470"/>
                      <a:gd name="T23" fmla="*/ 0 h 325"/>
                      <a:gd name="T24" fmla="*/ 166 w 1470"/>
                      <a:gd name="T25" fmla="*/ 0 h 325"/>
                      <a:gd name="T26" fmla="*/ 158 w 1470"/>
                      <a:gd name="T27" fmla="*/ 2 h 325"/>
                      <a:gd name="T28" fmla="*/ 152 w 1470"/>
                      <a:gd name="T29" fmla="*/ 6 h 325"/>
                      <a:gd name="T30" fmla="*/ 144 w 1470"/>
                      <a:gd name="T31" fmla="*/ 12 h 325"/>
                      <a:gd name="T32" fmla="*/ 134 w 1470"/>
                      <a:gd name="T33" fmla="*/ 24 h 325"/>
                      <a:gd name="T34" fmla="*/ 124 w 1470"/>
                      <a:gd name="T35" fmla="*/ 40 h 325"/>
                      <a:gd name="T36" fmla="*/ 0 w 1470"/>
                      <a:gd name="T37" fmla="*/ 325 h 3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470" h="325">
                        <a:moveTo>
                          <a:pt x="0" y="325"/>
                        </a:moveTo>
                        <a:lnTo>
                          <a:pt x="1470" y="325"/>
                        </a:lnTo>
                        <a:lnTo>
                          <a:pt x="1350" y="40"/>
                        </a:lnTo>
                        <a:lnTo>
                          <a:pt x="1350" y="40"/>
                        </a:lnTo>
                        <a:lnTo>
                          <a:pt x="1340" y="24"/>
                        </a:lnTo>
                        <a:lnTo>
                          <a:pt x="1328" y="12"/>
                        </a:lnTo>
                        <a:lnTo>
                          <a:pt x="1322" y="6"/>
                        </a:lnTo>
                        <a:lnTo>
                          <a:pt x="1316" y="2"/>
                        </a:lnTo>
                        <a:lnTo>
                          <a:pt x="1308" y="0"/>
                        </a:lnTo>
                        <a:lnTo>
                          <a:pt x="1298" y="0"/>
                        </a:lnTo>
                        <a:lnTo>
                          <a:pt x="174" y="0"/>
                        </a:lnTo>
                        <a:lnTo>
                          <a:pt x="174" y="0"/>
                        </a:lnTo>
                        <a:lnTo>
                          <a:pt x="166" y="0"/>
                        </a:lnTo>
                        <a:lnTo>
                          <a:pt x="158" y="2"/>
                        </a:lnTo>
                        <a:lnTo>
                          <a:pt x="152" y="6"/>
                        </a:lnTo>
                        <a:lnTo>
                          <a:pt x="144" y="12"/>
                        </a:lnTo>
                        <a:lnTo>
                          <a:pt x="134" y="24"/>
                        </a:lnTo>
                        <a:lnTo>
                          <a:pt x="124" y="40"/>
                        </a:lnTo>
                        <a:lnTo>
                          <a:pt x="0" y="325"/>
                        </a:lnTo>
                        <a:close/>
                      </a:path>
                    </a:pathLst>
                  </a:custGeom>
                  <a:solidFill>
                    <a:srgbClr val="66FFFF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86" name="Rectangle 12">
                    <a:extLst>
                      <a:ext uri="{FF2B5EF4-FFF2-40B4-BE49-F238E27FC236}">
                        <a16:creationId xmlns:a16="http://schemas.microsoft.com/office/drawing/2014/main" id="{45C63172-BEC5-4EED-9DFF-C9C433D6899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19160" y="1662112"/>
                    <a:ext cx="3022600" cy="600075"/>
                  </a:xfrm>
                  <a:prstGeom prst="rect">
                    <a:avLst/>
                  </a:prstGeom>
                  <a:solidFill>
                    <a:srgbClr val="FFFFCC"/>
                  </a:solidFill>
                  <a:ln w="12700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79" name="グループ化 378">
                  <a:extLst>
                    <a:ext uri="{FF2B5EF4-FFF2-40B4-BE49-F238E27FC236}">
                      <a16:creationId xmlns:a16="http://schemas.microsoft.com/office/drawing/2014/main" id="{9545D0B2-F426-45FB-B0B8-CE59C1ED7CA2}"/>
                    </a:ext>
                  </a:extLst>
                </p:cNvPr>
                <p:cNvGrpSpPr/>
                <p:nvPr/>
              </p:nvGrpSpPr>
              <p:grpSpPr>
                <a:xfrm>
                  <a:off x="3592153" y="2210970"/>
                  <a:ext cx="728932" cy="483559"/>
                  <a:chOff x="2378862" y="3744035"/>
                  <a:chExt cx="841590" cy="558293"/>
                </a:xfrm>
              </p:grpSpPr>
              <p:sp>
                <p:nvSpPr>
                  <p:cNvPr id="380" name="フリーフォーム: 図形 379">
                    <a:extLst>
                      <a:ext uri="{FF2B5EF4-FFF2-40B4-BE49-F238E27FC236}">
                        <a16:creationId xmlns:a16="http://schemas.microsoft.com/office/drawing/2014/main" id="{30EC32A2-40EB-4DDA-9A08-034A87A914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44635" y="3744035"/>
                    <a:ext cx="575817" cy="558293"/>
                  </a:xfrm>
                  <a:custGeom>
                    <a:avLst/>
                    <a:gdLst>
                      <a:gd name="connsiteX0" fmla="*/ 301323 w 575817"/>
                      <a:gd name="connsiteY0" fmla="*/ 0 h 558293"/>
                      <a:gd name="connsiteX1" fmla="*/ 426164 w 575817"/>
                      <a:gd name="connsiteY1" fmla="*/ 0 h 558293"/>
                      <a:gd name="connsiteX2" fmla="*/ 458619 w 575817"/>
                      <a:gd name="connsiteY2" fmla="*/ 129819 h 558293"/>
                      <a:gd name="connsiteX3" fmla="*/ 493826 w 575817"/>
                      <a:gd name="connsiteY3" fmla="*/ 152029 h 558293"/>
                      <a:gd name="connsiteX4" fmla="*/ 568523 w 575817"/>
                      <a:gd name="connsiteY4" fmla="*/ 374782 h 558293"/>
                      <a:gd name="connsiteX5" fmla="*/ 519351 w 575817"/>
                      <a:gd name="connsiteY5" fmla="*/ 558293 h 558293"/>
                      <a:gd name="connsiteX6" fmla="*/ 0 w 575817"/>
                      <a:gd name="connsiteY6" fmla="*/ 558293 h 558293"/>
                      <a:gd name="connsiteX7" fmla="*/ 83962 w 575817"/>
                      <a:gd name="connsiteY7" fmla="*/ 244944 h 558293"/>
                      <a:gd name="connsiteX8" fmla="*/ 229845 w 575817"/>
                      <a:gd name="connsiteY8" fmla="*/ 95860 h 558293"/>
                      <a:gd name="connsiteX9" fmla="*/ 278737 w 575817"/>
                      <a:gd name="connsiteY9" fmla="*/ 90345 h 5582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75817" h="558293">
                        <a:moveTo>
                          <a:pt x="301323" y="0"/>
                        </a:moveTo>
                        <a:lnTo>
                          <a:pt x="426164" y="0"/>
                        </a:lnTo>
                        <a:lnTo>
                          <a:pt x="458619" y="129819"/>
                        </a:lnTo>
                        <a:lnTo>
                          <a:pt x="493826" y="152029"/>
                        </a:lnTo>
                        <a:cubicBezTo>
                          <a:pt x="559157" y="202937"/>
                          <a:pt x="591307" y="289748"/>
                          <a:pt x="568523" y="374782"/>
                        </a:cubicBezTo>
                        <a:lnTo>
                          <a:pt x="519351" y="558293"/>
                        </a:lnTo>
                        <a:lnTo>
                          <a:pt x="0" y="558293"/>
                        </a:lnTo>
                        <a:lnTo>
                          <a:pt x="83962" y="244944"/>
                        </a:lnTo>
                        <a:cubicBezTo>
                          <a:pt x="103898" y="170540"/>
                          <a:pt x="160941" y="115987"/>
                          <a:pt x="229845" y="95860"/>
                        </a:cubicBezTo>
                        <a:lnTo>
                          <a:pt x="278737" y="9034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1" name="フリーフォーム: 図形 380">
                    <a:extLst>
                      <a:ext uri="{FF2B5EF4-FFF2-40B4-BE49-F238E27FC236}">
                        <a16:creationId xmlns:a16="http://schemas.microsoft.com/office/drawing/2014/main" id="{94B729A2-B0E9-49B9-8E7B-4188C9832E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4643" y="4061771"/>
                    <a:ext cx="615241" cy="240557"/>
                  </a:xfrm>
                  <a:custGeom>
                    <a:avLst/>
                    <a:gdLst>
                      <a:gd name="connsiteX0" fmla="*/ 96656 w 615241"/>
                      <a:gd name="connsiteY0" fmla="*/ 485 h 240557"/>
                      <a:gd name="connsiteX1" fmla="*/ 116920 w 615241"/>
                      <a:gd name="connsiteY1" fmla="*/ 1755 h 240557"/>
                      <a:gd name="connsiteX2" fmla="*/ 577333 w 615241"/>
                      <a:gd name="connsiteY2" fmla="*/ 125122 h 240557"/>
                      <a:gd name="connsiteX3" fmla="*/ 613487 w 615241"/>
                      <a:gd name="connsiteY3" fmla="*/ 187743 h 240557"/>
                      <a:gd name="connsiteX4" fmla="*/ 599336 w 615241"/>
                      <a:gd name="connsiteY4" fmla="*/ 240557 h 240557"/>
                      <a:gd name="connsiteX5" fmla="*/ 0 w 615241"/>
                      <a:gd name="connsiteY5" fmla="*/ 240557 h 240557"/>
                      <a:gd name="connsiteX6" fmla="*/ 54299 w 615241"/>
                      <a:gd name="connsiteY6" fmla="*/ 37909 h 240557"/>
                      <a:gd name="connsiteX7" fmla="*/ 96656 w 615241"/>
                      <a:gd name="connsiteY7" fmla="*/ 485 h 240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5241" h="240557">
                        <a:moveTo>
                          <a:pt x="96656" y="485"/>
                        </a:moveTo>
                        <a:cubicBezTo>
                          <a:pt x="103234" y="-431"/>
                          <a:pt x="110101" y="-73"/>
                          <a:pt x="116920" y="1755"/>
                        </a:cubicBezTo>
                        <a:lnTo>
                          <a:pt x="577333" y="125122"/>
                        </a:lnTo>
                        <a:cubicBezTo>
                          <a:pt x="604608" y="132431"/>
                          <a:pt x="620796" y="160468"/>
                          <a:pt x="613487" y="187743"/>
                        </a:cubicBezTo>
                        <a:lnTo>
                          <a:pt x="599336" y="240557"/>
                        </a:lnTo>
                        <a:lnTo>
                          <a:pt x="0" y="240557"/>
                        </a:lnTo>
                        <a:lnTo>
                          <a:pt x="54299" y="37909"/>
                        </a:lnTo>
                        <a:cubicBezTo>
                          <a:pt x="59780" y="17453"/>
                          <a:pt x="76922" y="3233"/>
                          <a:pt x="96656" y="4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3420C4B6-1A0C-49BD-88D6-AF8227482F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8862" y="3873766"/>
                    <a:ext cx="669423" cy="428562"/>
                  </a:xfrm>
                  <a:custGeom>
                    <a:avLst/>
                    <a:gdLst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669423 w 669423"/>
                      <a:gd name="connsiteY15" fmla="*/ 228658 h 428562"/>
                      <a:gd name="connsiteX16" fmla="*/ 469522 w 669423"/>
                      <a:gd name="connsiteY16" fmla="*/ 428561 h 428562"/>
                      <a:gd name="connsiteX17" fmla="*/ 123294 w 669423"/>
                      <a:gd name="connsiteY17" fmla="*/ 428562 h 428562"/>
                      <a:gd name="connsiteX18" fmla="*/ 5652 w 669423"/>
                      <a:gd name="connsiteY18" fmla="*/ 123657 h 428562"/>
                      <a:gd name="connsiteX19" fmla="*/ 53768 w 669423"/>
                      <a:gd name="connsiteY19" fmla="*/ 15086 h 428562"/>
                      <a:gd name="connsiteX20" fmla="*/ 63595 w 669423"/>
                      <a:gd name="connsiteY20" fmla="*/ 13409 h 428562"/>
                      <a:gd name="connsiteX21" fmla="*/ 85985 w 669423"/>
                      <a:gd name="connsiteY21" fmla="*/ 5142 h 428562"/>
                      <a:gd name="connsiteX22" fmla="*/ 132489 w 669423"/>
                      <a:gd name="connsiteY22" fmla="*/ 0 h 428562"/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592938 w 669423"/>
                      <a:gd name="connsiteY15" fmla="*/ 157690 h 428562"/>
                      <a:gd name="connsiteX16" fmla="*/ 669423 w 669423"/>
                      <a:gd name="connsiteY16" fmla="*/ 228658 h 428562"/>
                      <a:gd name="connsiteX17" fmla="*/ 469522 w 669423"/>
                      <a:gd name="connsiteY17" fmla="*/ 428561 h 428562"/>
                      <a:gd name="connsiteX18" fmla="*/ 123294 w 669423"/>
                      <a:gd name="connsiteY18" fmla="*/ 428562 h 428562"/>
                      <a:gd name="connsiteX19" fmla="*/ 5652 w 669423"/>
                      <a:gd name="connsiteY19" fmla="*/ 123657 h 428562"/>
                      <a:gd name="connsiteX20" fmla="*/ 53768 w 669423"/>
                      <a:gd name="connsiteY20" fmla="*/ 15086 h 428562"/>
                      <a:gd name="connsiteX21" fmla="*/ 63595 w 669423"/>
                      <a:gd name="connsiteY21" fmla="*/ 13409 h 428562"/>
                      <a:gd name="connsiteX22" fmla="*/ 85985 w 669423"/>
                      <a:gd name="connsiteY22" fmla="*/ 5142 h 428562"/>
                      <a:gd name="connsiteX23" fmla="*/ 132489 w 669423"/>
                      <a:gd name="connsiteY23" fmla="*/ 0 h 428562"/>
                      <a:gd name="connsiteX0" fmla="*/ 592938 w 684378"/>
                      <a:gd name="connsiteY0" fmla="*/ 157690 h 428562"/>
                      <a:gd name="connsiteX1" fmla="*/ 669423 w 684378"/>
                      <a:gd name="connsiteY1" fmla="*/ 228658 h 428562"/>
                      <a:gd name="connsiteX2" fmla="*/ 469522 w 684378"/>
                      <a:gd name="connsiteY2" fmla="*/ 428561 h 428562"/>
                      <a:gd name="connsiteX3" fmla="*/ 123294 w 684378"/>
                      <a:gd name="connsiteY3" fmla="*/ 428562 h 428562"/>
                      <a:gd name="connsiteX4" fmla="*/ 5652 w 684378"/>
                      <a:gd name="connsiteY4" fmla="*/ 123657 h 428562"/>
                      <a:gd name="connsiteX5" fmla="*/ 53768 w 684378"/>
                      <a:gd name="connsiteY5" fmla="*/ 15086 h 428562"/>
                      <a:gd name="connsiteX6" fmla="*/ 63595 w 684378"/>
                      <a:gd name="connsiteY6" fmla="*/ 13409 h 428562"/>
                      <a:gd name="connsiteX7" fmla="*/ 85985 w 684378"/>
                      <a:gd name="connsiteY7" fmla="*/ 5142 h 428562"/>
                      <a:gd name="connsiteX8" fmla="*/ 132489 w 684378"/>
                      <a:gd name="connsiteY8" fmla="*/ 0 h 428562"/>
                      <a:gd name="connsiteX9" fmla="*/ 242572 w 684378"/>
                      <a:gd name="connsiteY9" fmla="*/ 39962 h 428562"/>
                      <a:gd name="connsiteX10" fmla="*/ 247695 w 684378"/>
                      <a:gd name="connsiteY10" fmla="*/ 53861 h 428562"/>
                      <a:gd name="connsiteX11" fmla="*/ 276594 w 684378"/>
                      <a:gd name="connsiteY11" fmla="*/ 103914 h 428562"/>
                      <a:gd name="connsiteX12" fmla="*/ 268226 w 684378"/>
                      <a:gd name="connsiteY12" fmla="*/ 135142 h 428562"/>
                      <a:gd name="connsiteX13" fmla="*/ 268226 w 684378"/>
                      <a:gd name="connsiteY13" fmla="*/ 135141 h 428562"/>
                      <a:gd name="connsiteX14" fmla="*/ 252647 w 684378"/>
                      <a:gd name="connsiteY14" fmla="*/ 137192 h 428562"/>
                      <a:gd name="connsiteX15" fmla="*/ 262306 w 684378"/>
                      <a:gd name="connsiteY15" fmla="*/ 153921 h 428562"/>
                      <a:gd name="connsiteX16" fmla="*/ 253939 w 684378"/>
                      <a:gd name="connsiteY16" fmla="*/ 185148 h 428562"/>
                      <a:gd name="connsiteX17" fmla="*/ 253938 w 684378"/>
                      <a:gd name="connsiteY17" fmla="*/ 185147 h 428562"/>
                      <a:gd name="connsiteX18" fmla="*/ 222711 w 684378"/>
                      <a:gd name="connsiteY18" fmla="*/ 176780 h 428562"/>
                      <a:gd name="connsiteX19" fmla="*/ 190731 w 684378"/>
                      <a:gd name="connsiteY19" fmla="*/ 121388 h 428562"/>
                      <a:gd name="connsiteX20" fmla="*/ 185530 w 684378"/>
                      <a:gd name="connsiteY20" fmla="*/ 123308 h 428562"/>
                      <a:gd name="connsiteX21" fmla="*/ 271657 w 684378"/>
                      <a:gd name="connsiteY21" fmla="*/ 346530 h 428562"/>
                      <a:gd name="connsiteX22" fmla="*/ 529478 w 684378"/>
                      <a:gd name="connsiteY22" fmla="*/ 88712 h 428562"/>
                      <a:gd name="connsiteX23" fmla="*/ 684378 w 684378"/>
                      <a:gd name="connsiteY23" fmla="*/ 249130 h 428562"/>
                      <a:gd name="connsiteX0" fmla="*/ 669423 w 684378"/>
                      <a:gd name="connsiteY0" fmla="*/ 228658 h 428562"/>
                      <a:gd name="connsiteX1" fmla="*/ 469522 w 684378"/>
                      <a:gd name="connsiteY1" fmla="*/ 428561 h 428562"/>
                      <a:gd name="connsiteX2" fmla="*/ 123294 w 684378"/>
                      <a:gd name="connsiteY2" fmla="*/ 428562 h 428562"/>
                      <a:gd name="connsiteX3" fmla="*/ 5652 w 684378"/>
                      <a:gd name="connsiteY3" fmla="*/ 123657 h 428562"/>
                      <a:gd name="connsiteX4" fmla="*/ 53768 w 684378"/>
                      <a:gd name="connsiteY4" fmla="*/ 15086 h 428562"/>
                      <a:gd name="connsiteX5" fmla="*/ 63595 w 684378"/>
                      <a:gd name="connsiteY5" fmla="*/ 13409 h 428562"/>
                      <a:gd name="connsiteX6" fmla="*/ 85985 w 684378"/>
                      <a:gd name="connsiteY6" fmla="*/ 5142 h 428562"/>
                      <a:gd name="connsiteX7" fmla="*/ 132489 w 684378"/>
                      <a:gd name="connsiteY7" fmla="*/ 0 h 428562"/>
                      <a:gd name="connsiteX8" fmla="*/ 242572 w 684378"/>
                      <a:gd name="connsiteY8" fmla="*/ 39962 h 428562"/>
                      <a:gd name="connsiteX9" fmla="*/ 247695 w 684378"/>
                      <a:gd name="connsiteY9" fmla="*/ 53861 h 428562"/>
                      <a:gd name="connsiteX10" fmla="*/ 276594 w 684378"/>
                      <a:gd name="connsiteY10" fmla="*/ 103914 h 428562"/>
                      <a:gd name="connsiteX11" fmla="*/ 268226 w 684378"/>
                      <a:gd name="connsiteY11" fmla="*/ 135142 h 428562"/>
                      <a:gd name="connsiteX12" fmla="*/ 268226 w 684378"/>
                      <a:gd name="connsiteY12" fmla="*/ 135141 h 428562"/>
                      <a:gd name="connsiteX13" fmla="*/ 252647 w 684378"/>
                      <a:gd name="connsiteY13" fmla="*/ 137192 h 428562"/>
                      <a:gd name="connsiteX14" fmla="*/ 262306 w 684378"/>
                      <a:gd name="connsiteY14" fmla="*/ 153921 h 428562"/>
                      <a:gd name="connsiteX15" fmla="*/ 253939 w 684378"/>
                      <a:gd name="connsiteY15" fmla="*/ 185148 h 428562"/>
                      <a:gd name="connsiteX16" fmla="*/ 253938 w 684378"/>
                      <a:gd name="connsiteY16" fmla="*/ 185147 h 428562"/>
                      <a:gd name="connsiteX17" fmla="*/ 222711 w 684378"/>
                      <a:gd name="connsiteY17" fmla="*/ 176780 h 428562"/>
                      <a:gd name="connsiteX18" fmla="*/ 190731 w 684378"/>
                      <a:gd name="connsiteY18" fmla="*/ 121388 h 428562"/>
                      <a:gd name="connsiteX19" fmla="*/ 185530 w 684378"/>
                      <a:gd name="connsiteY19" fmla="*/ 123308 h 428562"/>
                      <a:gd name="connsiteX20" fmla="*/ 271657 w 684378"/>
                      <a:gd name="connsiteY20" fmla="*/ 346530 h 428562"/>
                      <a:gd name="connsiteX21" fmla="*/ 529478 w 684378"/>
                      <a:gd name="connsiteY21" fmla="*/ 88712 h 428562"/>
                      <a:gd name="connsiteX22" fmla="*/ 684378 w 684378"/>
                      <a:gd name="connsiteY22" fmla="*/ 249130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85530 w 669423"/>
                      <a:gd name="connsiteY19" fmla="*/ 123308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49811 w 669423"/>
                      <a:gd name="connsiteY19" fmla="*/ 130451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669423" h="428562">
                        <a:moveTo>
                          <a:pt x="669423" y="228658"/>
                        </a:moveTo>
                        <a:lnTo>
                          <a:pt x="469522" y="428561"/>
                        </a:lnTo>
                        <a:lnTo>
                          <a:pt x="123294" y="428562"/>
                        </a:lnTo>
                        <a:lnTo>
                          <a:pt x="5652" y="123657"/>
                        </a:lnTo>
                        <a:cubicBezTo>
                          <a:pt x="-11043" y="80390"/>
                          <a:pt x="10500" y="31780"/>
                          <a:pt x="53768" y="15086"/>
                        </a:cubicBezTo>
                        <a:lnTo>
                          <a:pt x="63595" y="13409"/>
                        </a:lnTo>
                        <a:lnTo>
                          <a:pt x="85985" y="5142"/>
                        </a:lnTo>
                        <a:cubicBezTo>
                          <a:pt x="100278" y="1831"/>
                          <a:pt x="115993" y="0"/>
                          <a:pt x="132489" y="0"/>
                        </a:cubicBezTo>
                        <a:cubicBezTo>
                          <a:pt x="181977" y="0"/>
                          <a:pt x="224436" y="16478"/>
                          <a:pt x="242572" y="39962"/>
                        </a:cubicBezTo>
                        <a:lnTo>
                          <a:pt x="247695" y="53861"/>
                        </a:lnTo>
                        <a:lnTo>
                          <a:pt x="276594" y="103914"/>
                        </a:lnTo>
                        <a:cubicBezTo>
                          <a:pt x="282906" y="114848"/>
                          <a:pt x="279160" y="128829"/>
                          <a:pt x="268226" y="135142"/>
                        </a:cubicBezTo>
                        <a:lnTo>
                          <a:pt x="268226" y="135141"/>
                        </a:lnTo>
                        <a:lnTo>
                          <a:pt x="252647" y="137192"/>
                        </a:lnTo>
                        <a:lnTo>
                          <a:pt x="262306" y="153921"/>
                        </a:lnTo>
                        <a:cubicBezTo>
                          <a:pt x="268618" y="164854"/>
                          <a:pt x="264872" y="178836"/>
                          <a:pt x="253939" y="185148"/>
                        </a:cubicBezTo>
                        <a:lnTo>
                          <a:pt x="253938" y="185147"/>
                        </a:lnTo>
                        <a:cubicBezTo>
                          <a:pt x="243005" y="191459"/>
                          <a:pt x="229023" y="187713"/>
                          <a:pt x="222711" y="176780"/>
                        </a:cubicBezTo>
                        <a:lnTo>
                          <a:pt x="190731" y="121388"/>
                        </a:lnTo>
                        <a:lnTo>
                          <a:pt x="149811" y="130451"/>
                        </a:lnTo>
                        <a:lnTo>
                          <a:pt x="271657" y="346530"/>
                        </a:lnTo>
                        <a:lnTo>
                          <a:pt x="529478" y="88712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ABBB3BD9-543C-4E6B-84CF-388D499CA7D0}"/>
                  </a:ext>
                </a:extLst>
              </p:cNvPr>
              <p:cNvGrpSpPr/>
              <p:nvPr/>
            </p:nvGrpSpPr>
            <p:grpSpPr>
              <a:xfrm rot="21207834">
                <a:off x="1355975" y="744671"/>
                <a:ext cx="611638" cy="650060"/>
                <a:chOff x="1119690" y="3521996"/>
                <a:chExt cx="841834" cy="894717"/>
              </a:xfrm>
            </p:grpSpPr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65F97AF7-1083-43ED-9F82-79EC62926E26}"/>
                    </a:ext>
                  </a:extLst>
                </p:cNvPr>
                <p:cNvSpPr/>
                <p:nvPr/>
              </p:nvSpPr>
              <p:spPr>
                <a:xfrm>
                  <a:off x="1163122" y="3521996"/>
                  <a:ext cx="798402" cy="828549"/>
                </a:xfrm>
                <a:custGeom>
                  <a:avLst/>
                  <a:gdLst>
                    <a:gd name="connsiteX0" fmla="*/ 374988 w 798402"/>
                    <a:gd name="connsiteY0" fmla="*/ 0 h 828549"/>
                    <a:gd name="connsiteX1" fmla="*/ 749976 w 798402"/>
                    <a:gd name="connsiteY1" fmla="*/ 376350 h 828549"/>
                    <a:gd name="connsiteX2" fmla="*/ 720508 w 798402"/>
                    <a:gd name="connsiteY2" fmla="*/ 522843 h 828549"/>
                    <a:gd name="connsiteX3" fmla="*/ 718489 w 798402"/>
                    <a:gd name="connsiteY3" fmla="*/ 526576 h 828549"/>
                    <a:gd name="connsiteX4" fmla="*/ 742355 w 798402"/>
                    <a:gd name="connsiteY4" fmla="*/ 542735 h 828549"/>
                    <a:gd name="connsiteX5" fmla="*/ 798402 w 798402"/>
                    <a:gd name="connsiteY5" fmla="*/ 645230 h 828549"/>
                    <a:gd name="connsiteX6" fmla="*/ 470229 w 798402"/>
                    <a:gd name="connsiteY6" fmla="*/ 828549 h 828549"/>
                    <a:gd name="connsiteX7" fmla="*/ 148723 w 798402"/>
                    <a:gd name="connsiteY7" fmla="*/ 682176 h 828549"/>
                    <a:gd name="connsiteX8" fmla="*/ 147132 w 798402"/>
                    <a:gd name="connsiteY8" fmla="*/ 673357 h 828549"/>
                    <a:gd name="connsiteX9" fmla="*/ 109831 w 798402"/>
                    <a:gd name="connsiteY9" fmla="*/ 642470 h 828549"/>
                    <a:gd name="connsiteX10" fmla="*/ 0 w 798402"/>
                    <a:gd name="connsiteY10" fmla="*/ 376350 h 828549"/>
                    <a:gd name="connsiteX11" fmla="*/ 7619 w 798402"/>
                    <a:gd name="connsiteY11" fmla="*/ 300502 h 828549"/>
                    <a:gd name="connsiteX12" fmla="*/ 10158 w 798402"/>
                    <a:gd name="connsiteY12" fmla="*/ 292292 h 828549"/>
                    <a:gd name="connsiteX13" fmla="*/ 9260 w 798402"/>
                    <a:gd name="connsiteY13" fmla="*/ 283353 h 828549"/>
                    <a:gd name="connsiteX14" fmla="*/ 221092 w 798402"/>
                    <a:gd name="connsiteY14" fmla="*/ 22500 h 828549"/>
                    <a:gd name="connsiteX15" fmla="*/ 266477 w 798402"/>
                    <a:gd name="connsiteY15" fmla="*/ 17908 h 828549"/>
                    <a:gd name="connsiteX16" fmla="*/ 299415 w 798402"/>
                    <a:gd name="connsiteY16" fmla="*/ 7646 h 828549"/>
                    <a:gd name="connsiteX17" fmla="*/ 374988 w 798402"/>
                    <a:gd name="connsiteY17" fmla="*/ 0 h 828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98402" h="828549">
                      <a:moveTo>
                        <a:pt x="374988" y="0"/>
                      </a:moveTo>
                      <a:cubicBezTo>
                        <a:pt x="582088" y="0"/>
                        <a:pt x="749976" y="168498"/>
                        <a:pt x="749976" y="376350"/>
                      </a:cubicBezTo>
                      <a:cubicBezTo>
                        <a:pt x="749976" y="428313"/>
                        <a:pt x="739483" y="477817"/>
                        <a:pt x="720508" y="522843"/>
                      </a:cubicBezTo>
                      <a:lnTo>
                        <a:pt x="718489" y="526576"/>
                      </a:lnTo>
                      <a:lnTo>
                        <a:pt x="742355" y="542735"/>
                      </a:lnTo>
                      <a:cubicBezTo>
                        <a:pt x="777740" y="571992"/>
                        <a:pt x="798402" y="607263"/>
                        <a:pt x="798402" y="645230"/>
                      </a:cubicBezTo>
                      <a:cubicBezTo>
                        <a:pt x="798402" y="746475"/>
                        <a:pt x="651474" y="828549"/>
                        <a:pt x="470229" y="828549"/>
                      </a:cubicBezTo>
                      <a:cubicBezTo>
                        <a:pt x="311640" y="828549"/>
                        <a:pt x="179324" y="765711"/>
                        <a:pt x="148723" y="682176"/>
                      </a:cubicBezTo>
                      <a:lnTo>
                        <a:pt x="147132" y="673357"/>
                      </a:lnTo>
                      <a:lnTo>
                        <a:pt x="109831" y="642470"/>
                      </a:lnTo>
                      <a:cubicBezTo>
                        <a:pt x="41972" y="574364"/>
                        <a:pt x="0" y="480277"/>
                        <a:pt x="0" y="376350"/>
                      </a:cubicBezTo>
                      <a:cubicBezTo>
                        <a:pt x="0" y="350369"/>
                        <a:pt x="2623" y="325002"/>
                        <a:pt x="7619" y="300502"/>
                      </a:cubicBezTo>
                      <a:lnTo>
                        <a:pt x="10158" y="292292"/>
                      </a:lnTo>
                      <a:lnTo>
                        <a:pt x="9260" y="283353"/>
                      </a:lnTo>
                      <a:cubicBezTo>
                        <a:pt x="9260" y="154682"/>
                        <a:pt x="100200" y="47328"/>
                        <a:pt x="221092" y="22500"/>
                      </a:cubicBezTo>
                      <a:lnTo>
                        <a:pt x="266477" y="17908"/>
                      </a:lnTo>
                      <a:lnTo>
                        <a:pt x="299415" y="7646"/>
                      </a:lnTo>
                      <a:cubicBezTo>
                        <a:pt x="323826" y="2633"/>
                        <a:pt x="349101" y="0"/>
                        <a:pt x="374988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91D191E9-9AB4-4045-80C9-95465B4C9824}"/>
                    </a:ext>
                  </a:extLst>
                </p:cNvPr>
                <p:cNvSpPr/>
                <p:nvPr/>
              </p:nvSpPr>
              <p:spPr>
                <a:xfrm>
                  <a:off x="1119690" y="3601581"/>
                  <a:ext cx="704423" cy="773194"/>
                </a:xfrm>
                <a:custGeom>
                  <a:avLst/>
                  <a:gdLst>
                    <a:gd name="connsiteX0" fmla="*/ 367044 w 704423"/>
                    <a:gd name="connsiteY0" fmla="*/ 0 h 773194"/>
                    <a:gd name="connsiteX1" fmla="*/ 704423 w 704423"/>
                    <a:gd name="connsiteY1" fmla="*/ 386597 h 773194"/>
                    <a:gd name="connsiteX2" fmla="*/ 367044 w 704423"/>
                    <a:gd name="connsiteY2" fmla="*/ 773194 h 773194"/>
                    <a:gd name="connsiteX3" fmla="*/ 206229 w 704423"/>
                    <a:gd name="connsiteY3" fmla="*/ 726534 h 773194"/>
                    <a:gd name="connsiteX4" fmla="*/ 153179 w 704423"/>
                    <a:gd name="connsiteY4" fmla="*/ 683334 h 773194"/>
                    <a:gd name="connsiteX5" fmla="*/ 166529 w 704423"/>
                    <a:gd name="connsiteY5" fmla="*/ 615402 h 773194"/>
                    <a:gd name="connsiteX6" fmla="*/ 105073 w 704423"/>
                    <a:gd name="connsiteY6" fmla="*/ 626286 h 773194"/>
                    <a:gd name="connsiteX7" fmla="*/ 87284 w 704423"/>
                    <a:gd name="connsiteY7" fmla="*/ 602747 h 773194"/>
                    <a:gd name="connsiteX8" fmla="*/ 67610 w 704423"/>
                    <a:gd name="connsiteY8" fmla="*/ 561213 h 773194"/>
                    <a:gd name="connsiteX9" fmla="*/ 42946 w 704423"/>
                    <a:gd name="connsiteY9" fmla="*/ 563273 h 773194"/>
                    <a:gd name="connsiteX10" fmla="*/ 117 w 704423"/>
                    <a:gd name="connsiteY10" fmla="*/ 546969 h 773194"/>
                    <a:gd name="connsiteX11" fmla="*/ 19484 w 704423"/>
                    <a:gd name="connsiteY11" fmla="*/ 490926 h 773194"/>
                    <a:gd name="connsiteX12" fmla="*/ 36326 w 704423"/>
                    <a:gd name="connsiteY12" fmla="*/ 462310 h 773194"/>
                    <a:gd name="connsiteX13" fmla="*/ 29665 w 704423"/>
                    <a:gd name="connsiteY13" fmla="*/ 386597 h 773194"/>
                    <a:gd name="connsiteX14" fmla="*/ 367044 w 704423"/>
                    <a:gd name="connsiteY14" fmla="*/ 0 h 773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04423" h="773194">
                      <a:moveTo>
                        <a:pt x="367044" y="0"/>
                      </a:moveTo>
                      <a:cubicBezTo>
                        <a:pt x="553373" y="0"/>
                        <a:pt x="704423" y="173085"/>
                        <a:pt x="704423" y="386597"/>
                      </a:cubicBezTo>
                      <a:cubicBezTo>
                        <a:pt x="704423" y="600109"/>
                        <a:pt x="553373" y="773194"/>
                        <a:pt x="367044" y="773194"/>
                      </a:cubicBezTo>
                      <a:cubicBezTo>
                        <a:pt x="308816" y="773194"/>
                        <a:pt x="254034" y="756292"/>
                        <a:pt x="206229" y="726534"/>
                      </a:cubicBezTo>
                      <a:lnTo>
                        <a:pt x="153179" y="683334"/>
                      </a:lnTo>
                      <a:lnTo>
                        <a:pt x="166529" y="615402"/>
                      </a:lnTo>
                      <a:lnTo>
                        <a:pt x="105073" y="626286"/>
                      </a:lnTo>
                      <a:lnTo>
                        <a:pt x="87284" y="602747"/>
                      </a:lnTo>
                      <a:lnTo>
                        <a:pt x="67610" y="561213"/>
                      </a:lnTo>
                      <a:lnTo>
                        <a:pt x="42946" y="563273"/>
                      </a:lnTo>
                      <a:cubicBezTo>
                        <a:pt x="20202" y="563273"/>
                        <a:pt x="-1803" y="565990"/>
                        <a:pt x="117" y="546969"/>
                      </a:cubicBezTo>
                      <a:cubicBezTo>
                        <a:pt x="1078" y="537459"/>
                        <a:pt x="8979" y="513004"/>
                        <a:pt x="19484" y="490926"/>
                      </a:cubicBezTo>
                      <a:lnTo>
                        <a:pt x="36326" y="462310"/>
                      </a:lnTo>
                      <a:lnTo>
                        <a:pt x="29665" y="386597"/>
                      </a:lnTo>
                      <a:cubicBezTo>
                        <a:pt x="29665" y="173085"/>
                        <a:pt x="180715" y="0"/>
                        <a:pt x="367044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6A6CC457-9A60-4B08-A8AE-513D0FC298DE}"/>
                    </a:ext>
                  </a:extLst>
                </p:cNvPr>
                <p:cNvSpPr/>
                <p:nvPr/>
              </p:nvSpPr>
              <p:spPr>
                <a:xfrm rot="20557395" flipH="1">
                  <a:off x="1515073" y="3529632"/>
                  <a:ext cx="336005" cy="778198"/>
                </a:xfrm>
                <a:custGeom>
                  <a:avLst/>
                  <a:gdLst>
                    <a:gd name="connsiteX0" fmla="*/ 268288 w 336005"/>
                    <a:gd name="connsiteY0" fmla="*/ 7905 h 778198"/>
                    <a:gd name="connsiteX1" fmla="*/ 0 w 336005"/>
                    <a:gd name="connsiteY1" fmla="*/ 389099 h 778198"/>
                    <a:gd name="connsiteX2" fmla="*/ 57385 w 336005"/>
                    <a:gd name="connsiteY2" fmla="*/ 606648 h 778198"/>
                    <a:gd name="connsiteX3" fmla="*/ 82760 w 336005"/>
                    <a:gd name="connsiteY3" fmla="*/ 642263 h 778198"/>
                    <a:gd name="connsiteX4" fmla="*/ 89562 w 336005"/>
                    <a:gd name="connsiteY4" fmla="*/ 629008 h 778198"/>
                    <a:gd name="connsiteX5" fmla="*/ 135657 w 336005"/>
                    <a:gd name="connsiteY5" fmla="*/ 699817 h 778198"/>
                    <a:gd name="connsiteX6" fmla="*/ 148142 w 336005"/>
                    <a:gd name="connsiteY6" fmla="*/ 711746 h 778198"/>
                    <a:gd name="connsiteX7" fmla="*/ 336005 w 336005"/>
                    <a:gd name="connsiteY7" fmla="*/ 778198 h 778198"/>
                    <a:gd name="connsiteX8" fmla="*/ 336005 w 336005"/>
                    <a:gd name="connsiteY8" fmla="*/ 0 h 778198"/>
                    <a:gd name="connsiteX9" fmla="*/ 268288 w 336005"/>
                    <a:gd name="connsiteY9" fmla="*/ 7905 h 778198"/>
                    <a:gd name="connsiteX0" fmla="*/ 268288 w 336005"/>
                    <a:gd name="connsiteY0" fmla="*/ 7905 h 778198"/>
                    <a:gd name="connsiteX1" fmla="*/ 0 w 336005"/>
                    <a:gd name="connsiteY1" fmla="*/ 389099 h 778198"/>
                    <a:gd name="connsiteX2" fmla="*/ 57385 w 336005"/>
                    <a:gd name="connsiteY2" fmla="*/ 606648 h 778198"/>
                    <a:gd name="connsiteX3" fmla="*/ 82760 w 336005"/>
                    <a:gd name="connsiteY3" fmla="*/ 642263 h 778198"/>
                    <a:gd name="connsiteX4" fmla="*/ 135657 w 336005"/>
                    <a:gd name="connsiteY4" fmla="*/ 699817 h 778198"/>
                    <a:gd name="connsiteX5" fmla="*/ 148142 w 336005"/>
                    <a:gd name="connsiteY5" fmla="*/ 711746 h 778198"/>
                    <a:gd name="connsiteX6" fmla="*/ 336005 w 336005"/>
                    <a:gd name="connsiteY6" fmla="*/ 778198 h 778198"/>
                    <a:gd name="connsiteX7" fmla="*/ 336005 w 336005"/>
                    <a:gd name="connsiteY7" fmla="*/ 0 h 778198"/>
                    <a:gd name="connsiteX8" fmla="*/ 268288 w 336005"/>
                    <a:gd name="connsiteY8" fmla="*/ 7905 h 778198"/>
                    <a:gd name="connsiteX0" fmla="*/ 268288 w 336005"/>
                    <a:gd name="connsiteY0" fmla="*/ 7905 h 778198"/>
                    <a:gd name="connsiteX1" fmla="*/ 0 w 336005"/>
                    <a:gd name="connsiteY1" fmla="*/ 389099 h 778198"/>
                    <a:gd name="connsiteX2" fmla="*/ 57385 w 336005"/>
                    <a:gd name="connsiteY2" fmla="*/ 606648 h 778198"/>
                    <a:gd name="connsiteX3" fmla="*/ 135657 w 336005"/>
                    <a:gd name="connsiteY3" fmla="*/ 699817 h 778198"/>
                    <a:gd name="connsiteX4" fmla="*/ 148142 w 336005"/>
                    <a:gd name="connsiteY4" fmla="*/ 711746 h 778198"/>
                    <a:gd name="connsiteX5" fmla="*/ 336005 w 336005"/>
                    <a:gd name="connsiteY5" fmla="*/ 778198 h 778198"/>
                    <a:gd name="connsiteX6" fmla="*/ 336005 w 336005"/>
                    <a:gd name="connsiteY6" fmla="*/ 0 h 778198"/>
                    <a:gd name="connsiteX7" fmla="*/ 268288 w 336005"/>
                    <a:gd name="connsiteY7" fmla="*/ 7905 h 778198"/>
                    <a:gd name="connsiteX0" fmla="*/ 135657 w 336005"/>
                    <a:gd name="connsiteY0" fmla="*/ 699817 h 791257"/>
                    <a:gd name="connsiteX1" fmla="*/ 148142 w 336005"/>
                    <a:gd name="connsiteY1" fmla="*/ 711746 h 791257"/>
                    <a:gd name="connsiteX2" fmla="*/ 336005 w 336005"/>
                    <a:gd name="connsiteY2" fmla="*/ 778198 h 791257"/>
                    <a:gd name="connsiteX3" fmla="*/ 336005 w 336005"/>
                    <a:gd name="connsiteY3" fmla="*/ 0 h 791257"/>
                    <a:gd name="connsiteX4" fmla="*/ 268288 w 336005"/>
                    <a:gd name="connsiteY4" fmla="*/ 7905 h 791257"/>
                    <a:gd name="connsiteX5" fmla="*/ 0 w 336005"/>
                    <a:gd name="connsiteY5" fmla="*/ 389099 h 791257"/>
                    <a:gd name="connsiteX6" fmla="*/ 57385 w 336005"/>
                    <a:gd name="connsiteY6" fmla="*/ 606648 h 791257"/>
                    <a:gd name="connsiteX7" fmla="*/ 227097 w 336005"/>
                    <a:gd name="connsiteY7" fmla="*/ 791257 h 791257"/>
                    <a:gd name="connsiteX0" fmla="*/ 135657 w 336005"/>
                    <a:gd name="connsiteY0" fmla="*/ 699817 h 778198"/>
                    <a:gd name="connsiteX1" fmla="*/ 148142 w 336005"/>
                    <a:gd name="connsiteY1" fmla="*/ 711746 h 778198"/>
                    <a:gd name="connsiteX2" fmla="*/ 336005 w 336005"/>
                    <a:gd name="connsiteY2" fmla="*/ 778198 h 778198"/>
                    <a:gd name="connsiteX3" fmla="*/ 336005 w 336005"/>
                    <a:gd name="connsiteY3" fmla="*/ 0 h 778198"/>
                    <a:gd name="connsiteX4" fmla="*/ 268288 w 336005"/>
                    <a:gd name="connsiteY4" fmla="*/ 7905 h 778198"/>
                    <a:gd name="connsiteX5" fmla="*/ 0 w 336005"/>
                    <a:gd name="connsiteY5" fmla="*/ 389099 h 778198"/>
                    <a:gd name="connsiteX6" fmla="*/ 57385 w 336005"/>
                    <a:gd name="connsiteY6" fmla="*/ 606648 h 778198"/>
                    <a:gd name="connsiteX0" fmla="*/ 148142 w 336005"/>
                    <a:gd name="connsiteY0" fmla="*/ 711746 h 778198"/>
                    <a:gd name="connsiteX1" fmla="*/ 336005 w 336005"/>
                    <a:gd name="connsiteY1" fmla="*/ 778198 h 778198"/>
                    <a:gd name="connsiteX2" fmla="*/ 336005 w 336005"/>
                    <a:gd name="connsiteY2" fmla="*/ 0 h 778198"/>
                    <a:gd name="connsiteX3" fmla="*/ 268288 w 336005"/>
                    <a:gd name="connsiteY3" fmla="*/ 7905 h 778198"/>
                    <a:gd name="connsiteX4" fmla="*/ 0 w 336005"/>
                    <a:gd name="connsiteY4" fmla="*/ 389099 h 778198"/>
                    <a:gd name="connsiteX5" fmla="*/ 57385 w 336005"/>
                    <a:gd name="connsiteY5" fmla="*/ 606648 h 778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6005" h="778198">
                      <a:moveTo>
                        <a:pt x="148142" y="711746"/>
                      </a:moveTo>
                      <a:cubicBezTo>
                        <a:pt x="201768" y="753700"/>
                        <a:pt x="266416" y="778198"/>
                        <a:pt x="336005" y="778198"/>
                      </a:cubicBezTo>
                      <a:cubicBezTo>
                        <a:pt x="266246" y="525088"/>
                        <a:pt x="266246" y="253110"/>
                        <a:pt x="336005" y="0"/>
                      </a:cubicBezTo>
                      <a:cubicBezTo>
                        <a:pt x="312809" y="0"/>
                        <a:pt x="290161" y="2722"/>
                        <a:pt x="268288" y="7905"/>
                      </a:cubicBezTo>
                      <a:cubicBezTo>
                        <a:pt x="115177" y="44187"/>
                        <a:pt x="0" y="201068"/>
                        <a:pt x="0" y="389099"/>
                      </a:cubicBezTo>
                      <a:cubicBezTo>
                        <a:pt x="0" y="469684"/>
                        <a:pt x="21155" y="544547"/>
                        <a:pt x="57385" y="606648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8205C48A-8C61-4269-BDD2-7CB82EB57F00}"/>
                    </a:ext>
                  </a:extLst>
                </p:cNvPr>
                <p:cNvSpPr/>
                <p:nvPr/>
              </p:nvSpPr>
              <p:spPr>
                <a:xfrm rot="900000" flipH="1">
                  <a:off x="1574404" y="3888603"/>
                  <a:ext cx="149914" cy="261682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月 370">
                  <a:extLst>
                    <a:ext uri="{FF2B5EF4-FFF2-40B4-BE49-F238E27FC236}">
                      <a16:creationId xmlns:a16="http://schemas.microsoft.com/office/drawing/2014/main" id="{03DF4B65-A751-4987-9AF3-C38A647C975A}"/>
                    </a:ext>
                  </a:extLst>
                </p:cNvPr>
                <p:cNvSpPr/>
                <p:nvPr/>
              </p:nvSpPr>
              <p:spPr>
                <a:xfrm flipH="1">
                  <a:off x="1465539" y="3717274"/>
                  <a:ext cx="98486" cy="699439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6ED72A54-B21C-4BC1-AB6A-8535FD3858A5}"/>
                    </a:ext>
                  </a:extLst>
                </p:cNvPr>
                <p:cNvGrpSpPr/>
                <p:nvPr/>
              </p:nvGrpSpPr>
              <p:grpSpPr>
                <a:xfrm rot="757395">
                  <a:off x="1338708" y="3580000"/>
                  <a:ext cx="282858" cy="500022"/>
                  <a:chOff x="1605081" y="627615"/>
                  <a:chExt cx="282858" cy="500022"/>
                </a:xfrm>
              </p:grpSpPr>
              <p:sp>
                <p:nvSpPr>
                  <p:cNvPr id="375" name="月 374">
                    <a:extLst>
                      <a:ext uri="{FF2B5EF4-FFF2-40B4-BE49-F238E27FC236}">
                        <a16:creationId xmlns:a16="http://schemas.microsoft.com/office/drawing/2014/main" id="{3AFCEECF-7519-4843-AC98-3C76C9BCCAC9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1730656" y="627615"/>
                    <a:ext cx="157283" cy="500022"/>
                  </a:xfrm>
                  <a:prstGeom prst="moon">
                    <a:avLst>
                      <a:gd name="adj" fmla="val 5150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6" name="月 375">
                    <a:extLst>
                      <a:ext uri="{FF2B5EF4-FFF2-40B4-BE49-F238E27FC236}">
                        <a16:creationId xmlns:a16="http://schemas.microsoft.com/office/drawing/2014/main" id="{60CF7B6E-F1BC-4F80-828B-422AEEE326E4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1663521" y="632184"/>
                    <a:ext cx="125049" cy="419886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7" name="月 376">
                    <a:extLst>
                      <a:ext uri="{FF2B5EF4-FFF2-40B4-BE49-F238E27FC236}">
                        <a16:creationId xmlns:a16="http://schemas.microsoft.com/office/drawing/2014/main" id="{0DE557FD-9693-4159-B1AB-2CB0AC8DE658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1605081" y="643189"/>
                    <a:ext cx="104769" cy="312070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3" name="月 372">
                  <a:extLst>
                    <a:ext uri="{FF2B5EF4-FFF2-40B4-BE49-F238E27FC236}">
                      <a16:creationId xmlns:a16="http://schemas.microsoft.com/office/drawing/2014/main" id="{A30E5ECA-565F-41E0-BA83-C119D88AC35C}"/>
                    </a:ext>
                  </a:extLst>
                </p:cNvPr>
                <p:cNvSpPr/>
                <p:nvPr/>
              </p:nvSpPr>
              <p:spPr>
                <a:xfrm rot="16200000" flipH="1">
                  <a:off x="1253165" y="3770787"/>
                  <a:ext cx="51151" cy="195526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4" name="月 373">
                  <a:extLst>
                    <a:ext uri="{FF2B5EF4-FFF2-40B4-BE49-F238E27FC236}">
                      <a16:creationId xmlns:a16="http://schemas.microsoft.com/office/drawing/2014/main" id="{4A539170-016C-4E43-BBBE-5BD5A3883B4D}"/>
                    </a:ext>
                  </a:extLst>
                </p:cNvPr>
                <p:cNvSpPr/>
                <p:nvPr/>
              </p:nvSpPr>
              <p:spPr>
                <a:xfrm rot="5273348" flipH="1">
                  <a:off x="1260096" y="3896205"/>
                  <a:ext cx="51152" cy="195525"/>
                </a:xfrm>
                <a:prstGeom prst="moon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2697F1EB-3187-4C35-AF09-D93B09A1481C}"/>
                </a:ext>
              </a:extLst>
            </p:cNvPr>
            <p:cNvGrpSpPr/>
            <p:nvPr/>
          </p:nvGrpSpPr>
          <p:grpSpPr>
            <a:xfrm>
              <a:off x="693169" y="3292461"/>
              <a:ext cx="422373" cy="412194"/>
              <a:chOff x="724249" y="3333898"/>
              <a:chExt cx="494147" cy="482238"/>
            </a:xfrm>
          </p:grpSpPr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24BD1740-39FC-4FE2-B3AE-8CC04C9C3FFD}"/>
                  </a:ext>
                </a:extLst>
              </p:cNvPr>
              <p:cNvSpPr/>
              <p:nvPr/>
            </p:nvSpPr>
            <p:spPr bwMode="auto">
              <a:xfrm>
                <a:off x="72424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楕円 356">
                <a:extLst>
                  <a:ext uri="{FF2B5EF4-FFF2-40B4-BE49-F238E27FC236}">
                    <a16:creationId xmlns:a16="http://schemas.microsoft.com/office/drawing/2014/main" id="{FEFC1225-997C-458F-A3C5-5B91341B27B9}"/>
                  </a:ext>
                </a:extLst>
              </p:cNvPr>
              <p:cNvSpPr/>
              <p:nvPr/>
            </p:nvSpPr>
            <p:spPr bwMode="auto">
              <a:xfrm>
                <a:off x="72424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BA7A0EFC-ACCD-486A-9291-C5C852EF5F56}"/>
                  </a:ext>
                </a:extLst>
              </p:cNvPr>
              <p:cNvSpPr/>
              <p:nvPr/>
            </p:nvSpPr>
            <p:spPr bwMode="auto">
              <a:xfrm>
                <a:off x="73579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DC286D20-74DE-4C60-B56C-B7F94ED8091A}"/>
                  </a:ext>
                </a:extLst>
              </p:cNvPr>
              <p:cNvSpPr/>
              <p:nvPr/>
            </p:nvSpPr>
            <p:spPr bwMode="auto">
              <a:xfrm>
                <a:off x="73579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C3EB3CC9-FECC-4F18-AFBF-EF5DDDE00322}"/>
                  </a:ext>
                </a:extLst>
              </p:cNvPr>
              <p:cNvSpPr/>
              <p:nvPr/>
            </p:nvSpPr>
            <p:spPr bwMode="auto">
              <a:xfrm rot="10800000">
                <a:off x="81283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5F37D2FE-E019-4BD8-BE60-F3EEC69C2831}"/>
                  </a:ext>
                </a:extLst>
              </p:cNvPr>
              <p:cNvGrpSpPr/>
              <p:nvPr/>
            </p:nvGrpSpPr>
            <p:grpSpPr>
              <a:xfrm>
                <a:off x="99025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8932C84D-FDB1-4E62-A68D-1660B1E8663D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D2D7801D-DA77-497C-97B3-95AD440CEE58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FDE89E74-30C6-4F4C-BA35-861BD8B71C4E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5" name="楕円 354">
              <a:extLst>
                <a:ext uri="{FF2B5EF4-FFF2-40B4-BE49-F238E27FC236}">
                  <a16:creationId xmlns:a16="http://schemas.microsoft.com/office/drawing/2014/main" id="{0ABC4DEC-169F-4D46-B070-FD3B26839B59}"/>
                </a:ext>
              </a:extLst>
            </p:cNvPr>
            <p:cNvSpPr/>
            <p:nvPr/>
          </p:nvSpPr>
          <p:spPr bwMode="auto">
            <a:xfrm>
              <a:off x="1468571" y="3171764"/>
              <a:ext cx="78755" cy="5284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21EFEB81-8621-423C-A133-2B0A539A5ED2}"/>
              </a:ext>
            </a:extLst>
          </p:cNvPr>
          <p:cNvGrpSpPr/>
          <p:nvPr/>
        </p:nvGrpSpPr>
        <p:grpSpPr>
          <a:xfrm>
            <a:off x="2282792" y="2848247"/>
            <a:ext cx="1598070" cy="1310212"/>
            <a:chOff x="2282792" y="2848247"/>
            <a:chExt cx="1598070" cy="1310212"/>
          </a:xfrm>
        </p:grpSpPr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D87C979B-7CAE-491E-9305-D9045A96B898}"/>
                </a:ext>
              </a:extLst>
            </p:cNvPr>
            <p:cNvGrpSpPr/>
            <p:nvPr/>
          </p:nvGrpSpPr>
          <p:grpSpPr>
            <a:xfrm>
              <a:off x="2282792" y="2848247"/>
              <a:ext cx="1598070" cy="1310212"/>
              <a:chOff x="2248277" y="736215"/>
              <a:chExt cx="2065934" cy="1693800"/>
            </a:xfrm>
          </p:grpSpPr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A0C95EAB-EFDA-4F40-A875-55D21E1E0F4C}"/>
                  </a:ext>
                </a:extLst>
              </p:cNvPr>
              <p:cNvGrpSpPr/>
              <p:nvPr/>
            </p:nvGrpSpPr>
            <p:grpSpPr>
              <a:xfrm>
                <a:off x="2248277" y="1313765"/>
                <a:ext cx="2065934" cy="1116250"/>
                <a:chOff x="2558016" y="2210970"/>
                <a:chExt cx="2065934" cy="1116250"/>
              </a:xfrm>
            </p:grpSpPr>
            <p:grpSp>
              <p:nvGrpSpPr>
                <p:cNvPr id="409" name="グループ化 408">
                  <a:extLst>
                    <a:ext uri="{FF2B5EF4-FFF2-40B4-BE49-F238E27FC236}">
                      <a16:creationId xmlns:a16="http://schemas.microsoft.com/office/drawing/2014/main" id="{ACB65A91-D5CD-4306-BE49-86EDDF3D6438}"/>
                    </a:ext>
                  </a:extLst>
                </p:cNvPr>
                <p:cNvGrpSpPr/>
                <p:nvPr/>
              </p:nvGrpSpPr>
              <p:grpSpPr>
                <a:xfrm>
                  <a:off x="2558016" y="2343081"/>
                  <a:ext cx="2065934" cy="984139"/>
                  <a:chOff x="4719160" y="822325"/>
                  <a:chExt cx="3022600" cy="1439862"/>
                </a:xfrm>
              </p:grpSpPr>
              <p:sp>
                <p:nvSpPr>
                  <p:cNvPr id="414" name="Freeform 9">
                    <a:extLst>
                      <a:ext uri="{FF2B5EF4-FFF2-40B4-BE49-F238E27FC236}">
                        <a16:creationId xmlns:a16="http://schemas.microsoft.com/office/drawing/2014/main" id="{F23E50B8-3075-4F9A-AD6B-3BA572E8991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19160" y="822325"/>
                    <a:ext cx="3022600" cy="865188"/>
                  </a:xfrm>
                  <a:custGeom>
                    <a:avLst/>
                    <a:gdLst>
                      <a:gd name="T0" fmla="*/ 1902 w 1904"/>
                      <a:gd name="T1" fmla="*/ 545 h 545"/>
                      <a:gd name="T2" fmla="*/ 1902 w 1904"/>
                      <a:gd name="T3" fmla="*/ 495 h 545"/>
                      <a:gd name="T4" fmla="*/ 1902 w 1904"/>
                      <a:gd name="T5" fmla="*/ 495 h 545"/>
                      <a:gd name="T6" fmla="*/ 1904 w 1904"/>
                      <a:gd name="T7" fmla="*/ 479 h 545"/>
                      <a:gd name="T8" fmla="*/ 1902 w 1904"/>
                      <a:gd name="T9" fmla="*/ 461 h 545"/>
                      <a:gd name="T10" fmla="*/ 1896 w 1904"/>
                      <a:gd name="T11" fmla="*/ 441 h 545"/>
                      <a:gd name="T12" fmla="*/ 1888 w 1904"/>
                      <a:gd name="T13" fmla="*/ 419 h 545"/>
                      <a:gd name="T14" fmla="*/ 1714 w 1904"/>
                      <a:gd name="T15" fmla="*/ 56 h 545"/>
                      <a:gd name="T16" fmla="*/ 1714 w 1904"/>
                      <a:gd name="T17" fmla="*/ 56 h 545"/>
                      <a:gd name="T18" fmla="*/ 1708 w 1904"/>
                      <a:gd name="T19" fmla="*/ 44 h 545"/>
                      <a:gd name="T20" fmla="*/ 1700 w 1904"/>
                      <a:gd name="T21" fmla="*/ 34 h 545"/>
                      <a:gd name="T22" fmla="*/ 1690 w 1904"/>
                      <a:gd name="T23" fmla="*/ 24 h 545"/>
                      <a:gd name="T24" fmla="*/ 1680 w 1904"/>
                      <a:gd name="T25" fmla="*/ 16 h 545"/>
                      <a:gd name="T26" fmla="*/ 1668 w 1904"/>
                      <a:gd name="T27" fmla="*/ 10 h 545"/>
                      <a:gd name="T28" fmla="*/ 1656 w 1904"/>
                      <a:gd name="T29" fmla="*/ 4 h 545"/>
                      <a:gd name="T30" fmla="*/ 1644 w 1904"/>
                      <a:gd name="T31" fmla="*/ 2 h 545"/>
                      <a:gd name="T32" fmla="*/ 1634 w 1904"/>
                      <a:gd name="T33" fmla="*/ 0 h 545"/>
                      <a:gd name="T34" fmla="*/ 272 w 1904"/>
                      <a:gd name="T35" fmla="*/ 0 h 545"/>
                      <a:gd name="T36" fmla="*/ 272 w 1904"/>
                      <a:gd name="T37" fmla="*/ 0 h 545"/>
                      <a:gd name="T38" fmla="*/ 260 w 1904"/>
                      <a:gd name="T39" fmla="*/ 2 h 545"/>
                      <a:gd name="T40" fmla="*/ 250 w 1904"/>
                      <a:gd name="T41" fmla="*/ 4 h 545"/>
                      <a:gd name="T42" fmla="*/ 238 w 1904"/>
                      <a:gd name="T43" fmla="*/ 10 h 545"/>
                      <a:gd name="T44" fmla="*/ 226 w 1904"/>
                      <a:gd name="T45" fmla="*/ 16 h 545"/>
                      <a:gd name="T46" fmla="*/ 216 w 1904"/>
                      <a:gd name="T47" fmla="*/ 24 h 545"/>
                      <a:gd name="T48" fmla="*/ 206 w 1904"/>
                      <a:gd name="T49" fmla="*/ 34 h 545"/>
                      <a:gd name="T50" fmla="*/ 198 w 1904"/>
                      <a:gd name="T51" fmla="*/ 44 h 545"/>
                      <a:gd name="T52" fmla="*/ 192 w 1904"/>
                      <a:gd name="T53" fmla="*/ 56 h 545"/>
                      <a:gd name="T54" fmla="*/ 16 w 1904"/>
                      <a:gd name="T55" fmla="*/ 419 h 545"/>
                      <a:gd name="T56" fmla="*/ 16 w 1904"/>
                      <a:gd name="T57" fmla="*/ 419 h 545"/>
                      <a:gd name="T58" fmla="*/ 6 w 1904"/>
                      <a:gd name="T59" fmla="*/ 441 h 545"/>
                      <a:gd name="T60" fmla="*/ 2 w 1904"/>
                      <a:gd name="T61" fmla="*/ 459 h 545"/>
                      <a:gd name="T62" fmla="*/ 0 w 1904"/>
                      <a:gd name="T63" fmla="*/ 477 h 545"/>
                      <a:gd name="T64" fmla="*/ 0 w 1904"/>
                      <a:gd name="T65" fmla="*/ 493 h 545"/>
                      <a:gd name="T66" fmla="*/ 0 w 1904"/>
                      <a:gd name="T67" fmla="*/ 545 h 545"/>
                      <a:gd name="T68" fmla="*/ 1902 w 1904"/>
                      <a:gd name="T69" fmla="*/ 545 h 5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904" h="545">
                        <a:moveTo>
                          <a:pt x="1902" y="545"/>
                        </a:moveTo>
                        <a:lnTo>
                          <a:pt x="1902" y="495"/>
                        </a:lnTo>
                        <a:lnTo>
                          <a:pt x="1902" y="495"/>
                        </a:lnTo>
                        <a:lnTo>
                          <a:pt x="1904" y="479"/>
                        </a:lnTo>
                        <a:lnTo>
                          <a:pt x="1902" y="461"/>
                        </a:lnTo>
                        <a:lnTo>
                          <a:pt x="1896" y="441"/>
                        </a:lnTo>
                        <a:lnTo>
                          <a:pt x="1888" y="419"/>
                        </a:lnTo>
                        <a:lnTo>
                          <a:pt x="1714" y="56"/>
                        </a:lnTo>
                        <a:lnTo>
                          <a:pt x="1714" y="56"/>
                        </a:lnTo>
                        <a:lnTo>
                          <a:pt x="1708" y="44"/>
                        </a:lnTo>
                        <a:lnTo>
                          <a:pt x="1700" y="34"/>
                        </a:lnTo>
                        <a:lnTo>
                          <a:pt x="1690" y="24"/>
                        </a:lnTo>
                        <a:lnTo>
                          <a:pt x="1680" y="16"/>
                        </a:lnTo>
                        <a:lnTo>
                          <a:pt x="1668" y="10"/>
                        </a:lnTo>
                        <a:lnTo>
                          <a:pt x="1656" y="4"/>
                        </a:lnTo>
                        <a:lnTo>
                          <a:pt x="1644" y="2"/>
                        </a:lnTo>
                        <a:lnTo>
                          <a:pt x="1634" y="0"/>
                        </a:lnTo>
                        <a:lnTo>
                          <a:pt x="272" y="0"/>
                        </a:lnTo>
                        <a:lnTo>
                          <a:pt x="272" y="0"/>
                        </a:lnTo>
                        <a:lnTo>
                          <a:pt x="260" y="2"/>
                        </a:lnTo>
                        <a:lnTo>
                          <a:pt x="250" y="4"/>
                        </a:lnTo>
                        <a:lnTo>
                          <a:pt x="238" y="10"/>
                        </a:lnTo>
                        <a:lnTo>
                          <a:pt x="226" y="16"/>
                        </a:lnTo>
                        <a:lnTo>
                          <a:pt x="216" y="24"/>
                        </a:lnTo>
                        <a:lnTo>
                          <a:pt x="206" y="34"/>
                        </a:lnTo>
                        <a:lnTo>
                          <a:pt x="198" y="44"/>
                        </a:lnTo>
                        <a:lnTo>
                          <a:pt x="192" y="56"/>
                        </a:lnTo>
                        <a:lnTo>
                          <a:pt x="16" y="419"/>
                        </a:lnTo>
                        <a:lnTo>
                          <a:pt x="16" y="419"/>
                        </a:lnTo>
                        <a:lnTo>
                          <a:pt x="6" y="441"/>
                        </a:lnTo>
                        <a:lnTo>
                          <a:pt x="2" y="459"/>
                        </a:lnTo>
                        <a:lnTo>
                          <a:pt x="0" y="477"/>
                        </a:lnTo>
                        <a:lnTo>
                          <a:pt x="0" y="493"/>
                        </a:lnTo>
                        <a:lnTo>
                          <a:pt x="0" y="545"/>
                        </a:lnTo>
                        <a:lnTo>
                          <a:pt x="1902" y="545"/>
                        </a:ln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15" name="Freeform 10">
                    <a:extLst>
                      <a:ext uri="{FF2B5EF4-FFF2-40B4-BE49-F238E27FC236}">
                        <a16:creationId xmlns:a16="http://schemas.microsoft.com/office/drawing/2014/main" id="{83A4BB76-2ED6-434E-A097-1116A8F013D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69985" y="876300"/>
                    <a:ext cx="2482850" cy="608013"/>
                  </a:xfrm>
                  <a:custGeom>
                    <a:avLst/>
                    <a:gdLst>
                      <a:gd name="T0" fmla="*/ 210 w 1564"/>
                      <a:gd name="T1" fmla="*/ 0 h 383"/>
                      <a:gd name="T2" fmla="*/ 1356 w 1564"/>
                      <a:gd name="T3" fmla="*/ 0 h 383"/>
                      <a:gd name="T4" fmla="*/ 1356 w 1564"/>
                      <a:gd name="T5" fmla="*/ 0 h 383"/>
                      <a:gd name="T6" fmla="*/ 1366 w 1564"/>
                      <a:gd name="T7" fmla="*/ 2 h 383"/>
                      <a:gd name="T8" fmla="*/ 1376 w 1564"/>
                      <a:gd name="T9" fmla="*/ 4 h 383"/>
                      <a:gd name="T10" fmla="*/ 1384 w 1564"/>
                      <a:gd name="T11" fmla="*/ 8 h 383"/>
                      <a:gd name="T12" fmla="*/ 1394 w 1564"/>
                      <a:gd name="T13" fmla="*/ 12 h 383"/>
                      <a:gd name="T14" fmla="*/ 1402 w 1564"/>
                      <a:gd name="T15" fmla="*/ 18 h 383"/>
                      <a:gd name="T16" fmla="*/ 1410 w 1564"/>
                      <a:gd name="T17" fmla="*/ 26 h 383"/>
                      <a:gd name="T18" fmla="*/ 1416 w 1564"/>
                      <a:gd name="T19" fmla="*/ 32 h 383"/>
                      <a:gd name="T20" fmla="*/ 1422 w 1564"/>
                      <a:gd name="T21" fmla="*/ 42 h 383"/>
                      <a:gd name="T22" fmla="*/ 1554 w 1564"/>
                      <a:gd name="T23" fmla="*/ 324 h 383"/>
                      <a:gd name="T24" fmla="*/ 1554 w 1564"/>
                      <a:gd name="T25" fmla="*/ 324 h 383"/>
                      <a:gd name="T26" fmla="*/ 1560 w 1564"/>
                      <a:gd name="T27" fmla="*/ 340 h 383"/>
                      <a:gd name="T28" fmla="*/ 1564 w 1564"/>
                      <a:gd name="T29" fmla="*/ 352 h 383"/>
                      <a:gd name="T30" fmla="*/ 1564 w 1564"/>
                      <a:gd name="T31" fmla="*/ 361 h 383"/>
                      <a:gd name="T32" fmla="*/ 1560 w 1564"/>
                      <a:gd name="T33" fmla="*/ 369 h 383"/>
                      <a:gd name="T34" fmla="*/ 1554 w 1564"/>
                      <a:gd name="T35" fmla="*/ 375 h 383"/>
                      <a:gd name="T36" fmla="*/ 1546 w 1564"/>
                      <a:gd name="T37" fmla="*/ 381 h 383"/>
                      <a:gd name="T38" fmla="*/ 1536 w 1564"/>
                      <a:gd name="T39" fmla="*/ 383 h 383"/>
                      <a:gd name="T40" fmla="*/ 1524 w 1564"/>
                      <a:gd name="T41" fmla="*/ 383 h 383"/>
                      <a:gd name="T42" fmla="*/ 40 w 1564"/>
                      <a:gd name="T43" fmla="*/ 383 h 383"/>
                      <a:gd name="T44" fmla="*/ 40 w 1564"/>
                      <a:gd name="T45" fmla="*/ 383 h 383"/>
                      <a:gd name="T46" fmla="*/ 26 w 1564"/>
                      <a:gd name="T47" fmla="*/ 383 h 383"/>
                      <a:gd name="T48" fmla="*/ 16 w 1564"/>
                      <a:gd name="T49" fmla="*/ 379 h 383"/>
                      <a:gd name="T50" fmla="*/ 8 w 1564"/>
                      <a:gd name="T51" fmla="*/ 375 h 383"/>
                      <a:gd name="T52" fmla="*/ 2 w 1564"/>
                      <a:gd name="T53" fmla="*/ 369 h 383"/>
                      <a:gd name="T54" fmla="*/ 0 w 1564"/>
                      <a:gd name="T55" fmla="*/ 361 h 383"/>
                      <a:gd name="T56" fmla="*/ 0 w 1564"/>
                      <a:gd name="T57" fmla="*/ 350 h 383"/>
                      <a:gd name="T58" fmla="*/ 2 w 1564"/>
                      <a:gd name="T59" fmla="*/ 338 h 383"/>
                      <a:gd name="T60" fmla="*/ 10 w 1564"/>
                      <a:gd name="T61" fmla="*/ 324 h 383"/>
                      <a:gd name="T62" fmla="*/ 142 w 1564"/>
                      <a:gd name="T63" fmla="*/ 42 h 383"/>
                      <a:gd name="T64" fmla="*/ 142 w 1564"/>
                      <a:gd name="T65" fmla="*/ 42 h 383"/>
                      <a:gd name="T66" fmla="*/ 148 w 1564"/>
                      <a:gd name="T67" fmla="*/ 32 h 383"/>
                      <a:gd name="T68" fmla="*/ 156 w 1564"/>
                      <a:gd name="T69" fmla="*/ 26 h 383"/>
                      <a:gd name="T70" fmla="*/ 162 w 1564"/>
                      <a:gd name="T71" fmla="*/ 18 h 383"/>
                      <a:gd name="T72" fmla="*/ 172 w 1564"/>
                      <a:gd name="T73" fmla="*/ 12 h 383"/>
                      <a:gd name="T74" fmla="*/ 180 w 1564"/>
                      <a:gd name="T75" fmla="*/ 8 h 383"/>
                      <a:gd name="T76" fmla="*/ 190 w 1564"/>
                      <a:gd name="T77" fmla="*/ 4 h 383"/>
                      <a:gd name="T78" fmla="*/ 200 w 1564"/>
                      <a:gd name="T79" fmla="*/ 2 h 383"/>
                      <a:gd name="T80" fmla="*/ 210 w 1564"/>
                      <a:gd name="T81" fmla="*/ 0 h 383"/>
                      <a:gd name="T82" fmla="*/ 210 w 1564"/>
                      <a:gd name="T83" fmla="*/ 0 h 3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64" h="383">
                        <a:moveTo>
                          <a:pt x="210" y="0"/>
                        </a:moveTo>
                        <a:lnTo>
                          <a:pt x="1356" y="0"/>
                        </a:lnTo>
                        <a:lnTo>
                          <a:pt x="1356" y="0"/>
                        </a:lnTo>
                        <a:lnTo>
                          <a:pt x="1366" y="2"/>
                        </a:lnTo>
                        <a:lnTo>
                          <a:pt x="1376" y="4"/>
                        </a:lnTo>
                        <a:lnTo>
                          <a:pt x="1384" y="8"/>
                        </a:lnTo>
                        <a:lnTo>
                          <a:pt x="1394" y="12"/>
                        </a:lnTo>
                        <a:lnTo>
                          <a:pt x="1402" y="18"/>
                        </a:lnTo>
                        <a:lnTo>
                          <a:pt x="1410" y="26"/>
                        </a:lnTo>
                        <a:lnTo>
                          <a:pt x="1416" y="32"/>
                        </a:lnTo>
                        <a:lnTo>
                          <a:pt x="1422" y="42"/>
                        </a:lnTo>
                        <a:lnTo>
                          <a:pt x="1554" y="324"/>
                        </a:lnTo>
                        <a:lnTo>
                          <a:pt x="1554" y="324"/>
                        </a:lnTo>
                        <a:lnTo>
                          <a:pt x="1560" y="340"/>
                        </a:lnTo>
                        <a:lnTo>
                          <a:pt x="1564" y="352"/>
                        </a:lnTo>
                        <a:lnTo>
                          <a:pt x="1564" y="361"/>
                        </a:lnTo>
                        <a:lnTo>
                          <a:pt x="1560" y="369"/>
                        </a:lnTo>
                        <a:lnTo>
                          <a:pt x="1554" y="375"/>
                        </a:lnTo>
                        <a:lnTo>
                          <a:pt x="1546" y="381"/>
                        </a:lnTo>
                        <a:lnTo>
                          <a:pt x="1536" y="383"/>
                        </a:lnTo>
                        <a:lnTo>
                          <a:pt x="1524" y="383"/>
                        </a:lnTo>
                        <a:lnTo>
                          <a:pt x="40" y="383"/>
                        </a:lnTo>
                        <a:lnTo>
                          <a:pt x="40" y="383"/>
                        </a:lnTo>
                        <a:lnTo>
                          <a:pt x="26" y="383"/>
                        </a:lnTo>
                        <a:lnTo>
                          <a:pt x="16" y="379"/>
                        </a:lnTo>
                        <a:lnTo>
                          <a:pt x="8" y="375"/>
                        </a:lnTo>
                        <a:lnTo>
                          <a:pt x="2" y="369"/>
                        </a:lnTo>
                        <a:lnTo>
                          <a:pt x="0" y="361"/>
                        </a:lnTo>
                        <a:lnTo>
                          <a:pt x="0" y="350"/>
                        </a:lnTo>
                        <a:lnTo>
                          <a:pt x="2" y="338"/>
                        </a:lnTo>
                        <a:lnTo>
                          <a:pt x="10" y="324"/>
                        </a:lnTo>
                        <a:lnTo>
                          <a:pt x="142" y="42"/>
                        </a:lnTo>
                        <a:lnTo>
                          <a:pt x="142" y="42"/>
                        </a:lnTo>
                        <a:lnTo>
                          <a:pt x="148" y="32"/>
                        </a:lnTo>
                        <a:lnTo>
                          <a:pt x="156" y="26"/>
                        </a:lnTo>
                        <a:lnTo>
                          <a:pt x="162" y="18"/>
                        </a:lnTo>
                        <a:lnTo>
                          <a:pt x="172" y="12"/>
                        </a:lnTo>
                        <a:lnTo>
                          <a:pt x="180" y="8"/>
                        </a:lnTo>
                        <a:lnTo>
                          <a:pt x="190" y="4"/>
                        </a:lnTo>
                        <a:lnTo>
                          <a:pt x="200" y="2"/>
                        </a:lnTo>
                        <a:lnTo>
                          <a:pt x="210" y="0"/>
                        </a:lnTo>
                        <a:lnTo>
                          <a:pt x="210" y="0"/>
                        </a:lnTo>
                        <a:close/>
                      </a:path>
                    </a:pathLst>
                  </a:custGeom>
                  <a:solidFill>
                    <a:srgbClr val="FFFF66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16" name="Freeform 11">
                    <a:extLst>
                      <a:ext uri="{FF2B5EF4-FFF2-40B4-BE49-F238E27FC236}">
                        <a16:creationId xmlns:a16="http://schemas.microsoft.com/office/drawing/2014/main" id="{1F25FAA2-ACED-4F71-946C-77D33F3F8D4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43010" y="968375"/>
                    <a:ext cx="2333625" cy="515938"/>
                  </a:xfrm>
                  <a:custGeom>
                    <a:avLst/>
                    <a:gdLst>
                      <a:gd name="T0" fmla="*/ 0 w 1470"/>
                      <a:gd name="T1" fmla="*/ 325 h 325"/>
                      <a:gd name="T2" fmla="*/ 1470 w 1470"/>
                      <a:gd name="T3" fmla="*/ 325 h 325"/>
                      <a:gd name="T4" fmla="*/ 1350 w 1470"/>
                      <a:gd name="T5" fmla="*/ 40 h 325"/>
                      <a:gd name="T6" fmla="*/ 1350 w 1470"/>
                      <a:gd name="T7" fmla="*/ 40 h 325"/>
                      <a:gd name="T8" fmla="*/ 1340 w 1470"/>
                      <a:gd name="T9" fmla="*/ 24 h 325"/>
                      <a:gd name="T10" fmla="*/ 1328 w 1470"/>
                      <a:gd name="T11" fmla="*/ 12 h 325"/>
                      <a:gd name="T12" fmla="*/ 1322 w 1470"/>
                      <a:gd name="T13" fmla="*/ 6 h 325"/>
                      <a:gd name="T14" fmla="*/ 1316 w 1470"/>
                      <a:gd name="T15" fmla="*/ 2 h 325"/>
                      <a:gd name="T16" fmla="*/ 1308 w 1470"/>
                      <a:gd name="T17" fmla="*/ 0 h 325"/>
                      <a:gd name="T18" fmla="*/ 1298 w 1470"/>
                      <a:gd name="T19" fmla="*/ 0 h 325"/>
                      <a:gd name="T20" fmla="*/ 174 w 1470"/>
                      <a:gd name="T21" fmla="*/ 0 h 325"/>
                      <a:gd name="T22" fmla="*/ 174 w 1470"/>
                      <a:gd name="T23" fmla="*/ 0 h 325"/>
                      <a:gd name="T24" fmla="*/ 166 w 1470"/>
                      <a:gd name="T25" fmla="*/ 0 h 325"/>
                      <a:gd name="T26" fmla="*/ 158 w 1470"/>
                      <a:gd name="T27" fmla="*/ 2 h 325"/>
                      <a:gd name="T28" fmla="*/ 152 w 1470"/>
                      <a:gd name="T29" fmla="*/ 6 h 325"/>
                      <a:gd name="T30" fmla="*/ 144 w 1470"/>
                      <a:gd name="T31" fmla="*/ 12 h 325"/>
                      <a:gd name="T32" fmla="*/ 134 w 1470"/>
                      <a:gd name="T33" fmla="*/ 24 h 325"/>
                      <a:gd name="T34" fmla="*/ 124 w 1470"/>
                      <a:gd name="T35" fmla="*/ 40 h 325"/>
                      <a:gd name="T36" fmla="*/ 0 w 1470"/>
                      <a:gd name="T37" fmla="*/ 325 h 3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470" h="325">
                        <a:moveTo>
                          <a:pt x="0" y="325"/>
                        </a:moveTo>
                        <a:lnTo>
                          <a:pt x="1470" y="325"/>
                        </a:lnTo>
                        <a:lnTo>
                          <a:pt x="1350" y="40"/>
                        </a:lnTo>
                        <a:lnTo>
                          <a:pt x="1350" y="40"/>
                        </a:lnTo>
                        <a:lnTo>
                          <a:pt x="1340" y="24"/>
                        </a:lnTo>
                        <a:lnTo>
                          <a:pt x="1328" y="12"/>
                        </a:lnTo>
                        <a:lnTo>
                          <a:pt x="1322" y="6"/>
                        </a:lnTo>
                        <a:lnTo>
                          <a:pt x="1316" y="2"/>
                        </a:lnTo>
                        <a:lnTo>
                          <a:pt x="1308" y="0"/>
                        </a:lnTo>
                        <a:lnTo>
                          <a:pt x="1298" y="0"/>
                        </a:lnTo>
                        <a:lnTo>
                          <a:pt x="174" y="0"/>
                        </a:lnTo>
                        <a:lnTo>
                          <a:pt x="174" y="0"/>
                        </a:lnTo>
                        <a:lnTo>
                          <a:pt x="166" y="0"/>
                        </a:lnTo>
                        <a:lnTo>
                          <a:pt x="158" y="2"/>
                        </a:lnTo>
                        <a:lnTo>
                          <a:pt x="152" y="6"/>
                        </a:lnTo>
                        <a:lnTo>
                          <a:pt x="144" y="12"/>
                        </a:lnTo>
                        <a:lnTo>
                          <a:pt x="134" y="24"/>
                        </a:lnTo>
                        <a:lnTo>
                          <a:pt x="124" y="40"/>
                        </a:lnTo>
                        <a:lnTo>
                          <a:pt x="0" y="325"/>
                        </a:lnTo>
                        <a:close/>
                      </a:path>
                    </a:pathLst>
                  </a:custGeom>
                  <a:solidFill>
                    <a:srgbClr val="66FFFF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17" name="Rectangle 12">
                    <a:extLst>
                      <a:ext uri="{FF2B5EF4-FFF2-40B4-BE49-F238E27FC236}">
                        <a16:creationId xmlns:a16="http://schemas.microsoft.com/office/drawing/2014/main" id="{0BEE715A-0796-4626-8A94-7B55BAA3711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19160" y="1662112"/>
                    <a:ext cx="3022600" cy="600075"/>
                  </a:xfrm>
                  <a:prstGeom prst="rect">
                    <a:avLst/>
                  </a:prstGeom>
                  <a:solidFill>
                    <a:srgbClr val="FFFFCC"/>
                  </a:solidFill>
                  <a:ln w="12700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56A97AD3-BF86-49CF-9A95-FB15CA0FBE15}"/>
                    </a:ext>
                  </a:extLst>
                </p:cNvPr>
                <p:cNvGrpSpPr/>
                <p:nvPr/>
              </p:nvGrpSpPr>
              <p:grpSpPr>
                <a:xfrm>
                  <a:off x="3592153" y="2210970"/>
                  <a:ext cx="728932" cy="483559"/>
                  <a:chOff x="2378862" y="3744035"/>
                  <a:chExt cx="841590" cy="558293"/>
                </a:xfrm>
              </p:grpSpPr>
              <p:sp>
                <p:nvSpPr>
                  <p:cNvPr id="411" name="フリーフォーム: 図形 410">
                    <a:extLst>
                      <a:ext uri="{FF2B5EF4-FFF2-40B4-BE49-F238E27FC236}">
                        <a16:creationId xmlns:a16="http://schemas.microsoft.com/office/drawing/2014/main" id="{76F2563D-ECE2-4083-8164-A1875F81C8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44635" y="3744035"/>
                    <a:ext cx="575817" cy="558293"/>
                  </a:xfrm>
                  <a:custGeom>
                    <a:avLst/>
                    <a:gdLst>
                      <a:gd name="connsiteX0" fmla="*/ 301323 w 575817"/>
                      <a:gd name="connsiteY0" fmla="*/ 0 h 558293"/>
                      <a:gd name="connsiteX1" fmla="*/ 426164 w 575817"/>
                      <a:gd name="connsiteY1" fmla="*/ 0 h 558293"/>
                      <a:gd name="connsiteX2" fmla="*/ 458619 w 575817"/>
                      <a:gd name="connsiteY2" fmla="*/ 129819 h 558293"/>
                      <a:gd name="connsiteX3" fmla="*/ 493826 w 575817"/>
                      <a:gd name="connsiteY3" fmla="*/ 152029 h 558293"/>
                      <a:gd name="connsiteX4" fmla="*/ 568523 w 575817"/>
                      <a:gd name="connsiteY4" fmla="*/ 374782 h 558293"/>
                      <a:gd name="connsiteX5" fmla="*/ 519351 w 575817"/>
                      <a:gd name="connsiteY5" fmla="*/ 558293 h 558293"/>
                      <a:gd name="connsiteX6" fmla="*/ 0 w 575817"/>
                      <a:gd name="connsiteY6" fmla="*/ 558293 h 558293"/>
                      <a:gd name="connsiteX7" fmla="*/ 83962 w 575817"/>
                      <a:gd name="connsiteY7" fmla="*/ 244944 h 558293"/>
                      <a:gd name="connsiteX8" fmla="*/ 229845 w 575817"/>
                      <a:gd name="connsiteY8" fmla="*/ 95860 h 558293"/>
                      <a:gd name="connsiteX9" fmla="*/ 278737 w 575817"/>
                      <a:gd name="connsiteY9" fmla="*/ 90345 h 5582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75817" h="558293">
                        <a:moveTo>
                          <a:pt x="301323" y="0"/>
                        </a:moveTo>
                        <a:lnTo>
                          <a:pt x="426164" y="0"/>
                        </a:lnTo>
                        <a:lnTo>
                          <a:pt x="458619" y="129819"/>
                        </a:lnTo>
                        <a:lnTo>
                          <a:pt x="493826" y="152029"/>
                        </a:lnTo>
                        <a:cubicBezTo>
                          <a:pt x="559157" y="202937"/>
                          <a:pt x="591307" y="289748"/>
                          <a:pt x="568523" y="374782"/>
                        </a:cubicBezTo>
                        <a:lnTo>
                          <a:pt x="519351" y="558293"/>
                        </a:lnTo>
                        <a:lnTo>
                          <a:pt x="0" y="558293"/>
                        </a:lnTo>
                        <a:lnTo>
                          <a:pt x="83962" y="244944"/>
                        </a:lnTo>
                        <a:cubicBezTo>
                          <a:pt x="103898" y="170540"/>
                          <a:pt x="160941" y="115987"/>
                          <a:pt x="229845" y="95860"/>
                        </a:cubicBezTo>
                        <a:lnTo>
                          <a:pt x="278737" y="9034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6A80CCED-F1B8-41F2-A041-23C2F5C4DC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4643" y="4061771"/>
                    <a:ext cx="615241" cy="240557"/>
                  </a:xfrm>
                  <a:custGeom>
                    <a:avLst/>
                    <a:gdLst>
                      <a:gd name="connsiteX0" fmla="*/ 96656 w 615241"/>
                      <a:gd name="connsiteY0" fmla="*/ 485 h 240557"/>
                      <a:gd name="connsiteX1" fmla="*/ 116920 w 615241"/>
                      <a:gd name="connsiteY1" fmla="*/ 1755 h 240557"/>
                      <a:gd name="connsiteX2" fmla="*/ 577333 w 615241"/>
                      <a:gd name="connsiteY2" fmla="*/ 125122 h 240557"/>
                      <a:gd name="connsiteX3" fmla="*/ 613487 w 615241"/>
                      <a:gd name="connsiteY3" fmla="*/ 187743 h 240557"/>
                      <a:gd name="connsiteX4" fmla="*/ 599336 w 615241"/>
                      <a:gd name="connsiteY4" fmla="*/ 240557 h 240557"/>
                      <a:gd name="connsiteX5" fmla="*/ 0 w 615241"/>
                      <a:gd name="connsiteY5" fmla="*/ 240557 h 240557"/>
                      <a:gd name="connsiteX6" fmla="*/ 54299 w 615241"/>
                      <a:gd name="connsiteY6" fmla="*/ 37909 h 240557"/>
                      <a:gd name="connsiteX7" fmla="*/ 96656 w 615241"/>
                      <a:gd name="connsiteY7" fmla="*/ 485 h 240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5241" h="240557">
                        <a:moveTo>
                          <a:pt x="96656" y="485"/>
                        </a:moveTo>
                        <a:cubicBezTo>
                          <a:pt x="103234" y="-431"/>
                          <a:pt x="110101" y="-73"/>
                          <a:pt x="116920" y="1755"/>
                        </a:cubicBezTo>
                        <a:lnTo>
                          <a:pt x="577333" y="125122"/>
                        </a:lnTo>
                        <a:cubicBezTo>
                          <a:pt x="604608" y="132431"/>
                          <a:pt x="620796" y="160468"/>
                          <a:pt x="613487" y="187743"/>
                        </a:cubicBezTo>
                        <a:lnTo>
                          <a:pt x="599336" y="240557"/>
                        </a:lnTo>
                        <a:lnTo>
                          <a:pt x="0" y="240557"/>
                        </a:lnTo>
                        <a:lnTo>
                          <a:pt x="54299" y="37909"/>
                        </a:lnTo>
                        <a:cubicBezTo>
                          <a:pt x="59780" y="17453"/>
                          <a:pt x="76922" y="3233"/>
                          <a:pt x="96656" y="4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3" name="フリーフォーム: 図形 412">
                    <a:extLst>
                      <a:ext uri="{FF2B5EF4-FFF2-40B4-BE49-F238E27FC236}">
                        <a16:creationId xmlns:a16="http://schemas.microsoft.com/office/drawing/2014/main" id="{E5051E87-AA80-46C3-BE77-FA63AAD07A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8862" y="3873766"/>
                    <a:ext cx="669423" cy="428562"/>
                  </a:xfrm>
                  <a:custGeom>
                    <a:avLst/>
                    <a:gdLst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669423 w 669423"/>
                      <a:gd name="connsiteY15" fmla="*/ 228658 h 428562"/>
                      <a:gd name="connsiteX16" fmla="*/ 469522 w 669423"/>
                      <a:gd name="connsiteY16" fmla="*/ 428561 h 428562"/>
                      <a:gd name="connsiteX17" fmla="*/ 123294 w 669423"/>
                      <a:gd name="connsiteY17" fmla="*/ 428562 h 428562"/>
                      <a:gd name="connsiteX18" fmla="*/ 5652 w 669423"/>
                      <a:gd name="connsiteY18" fmla="*/ 123657 h 428562"/>
                      <a:gd name="connsiteX19" fmla="*/ 53768 w 669423"/>
                      <a:gd name="connsiteY19" fmla="*/ 15086 h 428562"/>
                      <a:gd name="connsiteX20" fmla="*/ 63595 w 669423"/>
                      <a:gd name="connsiteY20" fmla="*/ 13409 h 428562"/>
                      <a:gd name="connsiteX21" fmla="*/ 85985 w 669423"/>
                      <a:gd name="connsiteY21" fmla="*/ 5142 h 428562"/>
                      <a:gd name="connsiteX22" fmla="*/ 132489 w 669423"/>
                      <a:gd name="connsiteY22" fmla="*/ 0 h 428562"/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592938 w 669423"/>
                      <a:gd name="connsiteY15" fmla="*/ 157690 h 428562"/>
                      <a:gd name="connsiteX16" fmla="*/ 669423 w 669423"/>
                      <a:gd name="connsiteY16" fmla="*/ 228658 h 428562"/>
                      <a:gd name="connsiteX17" fmla="*/ 469522 w 669423"/>
                      <a:gd name="connsiteY17" fmla="*/ 428561 h 428562"/>
                      <a:gd name="connsiteX18" fmla="*/ 123294 w 669423"/>
                      <a:gd name="connsiteY18" fmla="*/ 428562 h 428562"/>
                      <a:gd name="connsiteX19" fmla="*/ 5652 w 669423"/>
                      <a:gd name="connsiteY19" fmla="*/ 123657 h 428562"/>
                      <a:gd name="connsiteX20" fmla="*/ 53768 w 669423"/>
                      <a:gd name="connsiteY20" fmla="*/ 15086 h 428562"/>
                      <a:gd name="connsiteX21" fmla="*/ 63595 w 669423"/>
                      <a:gd name="connsiteY21" fmla="*/ 13409 h 428562"/>
                      <a:gd name="connsiteX22" fmla="*/ 85985 w 669423"/>
                      <a:gd name="connsiteY22" fmla="*/ 5142 h 428562"/>
                      <a:gd name="connsiteX23" fmla="*/ 132489 w 669423"/>
                      <a:gd name="connsiteY23" fmla="*/ 0 h 428562"/>
                      <a:gd name="connsiteX0" fmla="*/ 592938 w 684378"/>
                      <a:gd name="connsiteY0" fmla="*/ 157690 h 428562"/>
                      <a:gd name="connsiteX1" fmla="*/ 669423 w 684378"/>
                      <a:gd name="connsiteY1" fmla="*/ 228658 h 428562"/>
                      <a:gd name="connsiteX2" fmla="*/ 469522 w 684378"/>
                      <a:gd name="connsiteY2" fmla="*/ 428561 h 428562"/>
                      <a:gd name="connsiteX3" fmla="*/ 123294 w 684378"/>
                      <a:gd name="connsiteY3" fmla="*/ 428562 h 428562"/>
                      <a:gd name="connsiteX4" fmla="*/ 5652 w 684378"/>
                      <a:gd name="connsiteY4" fmla="*/ 123657 h 428562"/>
                      <a:gd name="connsiteX5" fmla="*/ 53768 w 684378"/>
                      <a:gd name="connsiteY5" fmla="*/ 15086 h 428562"/>
                      <a:gd name="connsiteX6" fmla="*/ 63595 w 684378"/>
                      <a:gd name="connsiteY6" fmla="*/ 13409 h 428562"/>
                      <a:gd name="connsiteX7" fmla="*/ 85985 w 684378"/>
                      <a:gd name="connsiteY7" fmla="*/ 5142 h 428562"/>
                      <a:gd name="connsiteX8" fmla="*/ 132489 w 684378"/>
                      <a:gd name="connsiteY8" fmla="*/ 0 h 428562"/>
                      <a:gd name="connsiteX9" fmla="*/ 242572 w 684378"/>
                      <a:gd name="connsiteY9" fmla="*/ 39962 h 428562"/>
                      <a:gd name="connsiteX10" fmla="*/ 247695 w 684378"/>
                      <a:gd name="connsiteY10" fmla="*/ 53861 h 428562"/>
                      <a:gd name="connsiteX11" fmla="*/ 276594 w 684378"/>
                      <a:gd name="connsiteY11" fmla="*/ 103914 h 428562"/>
                      <a:gd name="connsiteX12" fmla="*/ 268226 w 684378"/>
                      <a:gd name="connsiteY12" fmla="*/ 135142 h 428562"/>
                      <a:gd name="connsiteX13" fmla="*/ 268226 w 684378"/>
                      <a:gd name="connsiteY13" fmla="*/ 135141 h 428562"/>
                      <a:gd name="connsiteX14" fmla="*/ 252647 w 684378"/>
                      <a:gd name="connsiteY14" fmla="*/ 137192 h 428562"/>
                      <a:gd name="connsiteX15" fmla="*/ 262306 w 684378"/>
                      <a:gd name="connsiteY15" fmla="*/ 153921 h 428562"/>
                      <a:gd name="connsiteX16" fmla="*/ 253939 w 684378"/>
                      <a:gd name="connsiteY16" fmla="*/ 185148 h 428562"/>
                      <a:gd name="connsiteX17" fmla="*/ 253938 w 684378"/>
                      <a:gd name="connsiteY17" fmla="*/ 185147 h 428562"/>
                      <a:gd name="connsiteX18" fmla="*/ 222711 w 684378"/>
                      <a:gd name="connsiteY18" fmla="*/ 176780 h 428562"/>
                      <a:gd name="connsiteX19" fmla="*/ 190731 w 684378"/>
                      <a:gd name="connsiteY19" fmla="*/ 121388 h 428562"/>
                      <a:gd name="connsiteX20" fmla="*/ 185530 w 684378"/>
                      <a:gd name="connsiteY20" fmla="*/ 123308 h 428562"/>
                      <a:gd name="connsiteX21" fmla="*/ 271657 w 684378"/>
                      <a:gd name="connsiteY21" fmla="*/ 346530 h 428562"/>
                      <a:gd name="connsiteX22" fmla="*/ 529478 w 684378"/>
                      <a:gd name="connsiteY22" fmla="*/ 88712 h 428562"/>
                      <a:gd name="connsiteX23" fmla="*/ 684378 w 684378"/>
                      <a:gd name="connsiteY23" fmla="*/ 249130 h 428562"/>
                      <a:gd name="connsiteX0" fmla="*/ 669423 w 684378"/>
                      <a:gd name="connsiteY0" fmla="*/ 228658 h 428562"/>
                      <a:gd name="connsiteX1" fmla="*/ 469522 w 684378"/>
                      <a:gd name="connsiteY1" fmla="*/ 428561 h 428562"/>
                      <a:gd name="connsiteX2" fmla="*/ 123294 w 684378"/>
                      <a:gd name="connsiteY2" fmla="*/ 428562 h 428562"/>
                      <a:gd name="connsiteX3" fmla="*/ 5652 w 684378"/>
                      <a:gd name="connsiteY3" fmla="*/ 123657 h 428562"/>
                      <a:gd name="connsiteX4" fmla="*/ 53768 w 684378"/>
                      <a:gd name="connsiteY4" fmla="*/ 15086 h 428562"/>
                      <a:gd name="connsiteX5" fmla="*/ 63595 w 684378"/>
                      <a:gd name="connsiteY5" fmla="*/ 13409 h 428562"/>
                      <a:gd name="connsiteX6" fmla="*/ 85985 w 684378"/>
                      <a:gd name="connsiteY6" fmla="*/ 5142 h 428562"/>
                      <a:gd name="connsiteX7" fmla="*/ 132489 w 684378"/>
                      <a:gd name="connsiteY7" fmla="*/ 0 h 428562"/>
                      <a:gd name="connsiteX8" fmla="*/ 242572 w 684378"/>
                      <a:gd name="connsiteY8" fmla="*/ 39962 h 428562"/>
                      <a:gd name="connsiteX9" fmla="*/ 247695 w 684378"/>
                      <a:gd name="connsiteY9" fmla="*/ 53861 h 428562"/>
                      <a:gd name="connsiteX10" fmla="*/ 276594 w 684378"/>
                      <a:gd name="connsiteY10" fmla="*/ 103914 h 428562"/>
                      <a:gd name="connsiteX11" fmla="*/ 268226 w 684378"/>
                      <a:gd name="connsiteY11" fmla="*/ 135142 h 428562"/>
                      <a:gd name="connsiteX12" fmla="*/ 268226 w 684378"/>
                      <a:gd name="connsiteY12" fmla="*/ 135141 h 428562"/>
                      <a:gd name="connsiteX13" fmla="*/ 252647 w 684378"/>
                      <a:gd name="connsiteY13" fmla="*/ 137192 h 428562"/>
                      <a:gd name="connsiteX14" fmla="*/ 262306 w 684378"/>
                      <a:gd name="connsiteY14" fmla="*/ 153921 h 428562"/>
                      <a:gd name="connsiteX15" fmla="*/ 253939 w 684378"/>
                      <a:gd name="connsiteY15" fmla="*/ 185148 h 428562"/>
                      <a:gd name="connsiteX16" fmla="*/ 253938 w 684378"/>
                      <a:gd name="connsiteY16" fmla="*/ 185147 h 428562"/>
                      <a:gd name="connsiteX17" fmla="*/ 222711 w 684378"/>
                      <a:gd name="connsiteY17" fmla="*/ 176780 h 428562"/>
                      <a:gd name="connsiteX18" fmla="*/ 190731 w 684378"/>
                      <a:gd name="connsiteY18" fmla="*/ 121388 h 428562"/>
                      <a:gd name="connsiteX19" fmla="*/ 185530 w 684378"/>
                      <a:gd name="connsiteY19" fmla="*/ 123308 h 428562"/>
                      <a:gd name="connsiteX20" fmla="*/ 271657 w 684378"/>
                      <a:gd name="connsiteY20" fmla="*/ 346530 h 428562"/>
                      <a:gd name="connsiteX21" fmla="*/ 529478 w 684378"/>
                      <a:gd name="connsiteY21" fmla="*/ 88712 h 428562"/>
                      <a:gd name="connsiteX22" fmla="*/ 684378 w 684378"/>
                      <a:gd name="connsiteY22" fmla="*/ 249130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85530 w 669423"/>
                      <a:gd name="connsiteY19" fmla="*/ 123308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49811 w 669423"/>
                      <a:gd name="connsiteY19" fmla="*/ 130451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669423" h="428562">
                        <a:moveTo>
                          <a:pt x="669423" y="228658"/>
                        </a:moveTo>
                        <a:lnTo>
                          <a:pt x="469522" y="428561"/>
                        </a:lnTo>
                        <a:lnTo>
                          <a:pt x="123294" y="428562"/>
                        </a:lnTo>
                        <a:lnTo>
                          <a:pt x="5652" y="123657"/>
                        </a:lnTo>
                        <a:cubicBezTo>
                          <a:pt x="-11043" y="80390"/>
                          <a:pt x="10500" y="31780"/>
                          <a:pt x="53768" y="15086"/>
                        </a:cubicBezTo>
                        <a:lnTo>
                          <a:pt x="63595" y="13409"/>
                        </a:lnTo>
                        <a:lnTo>
                          <a:pt x="85985" y="5142"/>
                        </a:lnTo>
                        <a:cubicBezTo>
                          <a:pt x="100278" y="1831"/>
                          <a:pt x="115993" y="0"/>
                          <a:pt x="132489" y="0"/>
                        </a:cubicBezTo>
                        <a:cubicBezTo>
                          <a:pt x="181977" y="0"/>
                          <a:pt x="224436" y="16478"/>
                          <a:pt x="242572" y="39962"/>
                        </a:cubicBezTo>
                        <a:lnTo>
                          <a:pt x="247695" y="53861"/>
                        </a:lnTo>
                        <a:lnTo>
                          <a:pt x="276594" y="103914"/>
                        </a:lnTo>
                        <a:cubicBezTo>
                          <a:pt x="282906" y="114848"/>
                          <a:pt x="279160" y="128829"/>
                          <a:pt x="268226" y="135142"/>
                        </a:cubicBezTo>
                        <a:lnTo>
                          <a:pt x="268226" y="135141"/>
                        </a:lnTo>
                        <a:lnTo>
                          <a:pt x="252647" y="137192"/>
                        </a:lnTo>
                        <a:lnTo>
                          <a:pt x="262306" y="153921"/>
                        </a:lnTo>
                        <a:cubicBezTo>
                          <a:pt x="268618" y="164854"/>
                          <a:pt x="264872" y="178836"/>
                          <a:pt x="253939" y="185148"/>
                        </a:cubicBezTo>
                        <a:lnTo>
                          <a:pt x="253938" y="185147"/>
                        </a:lnTo>
                        <a:cubicBezTo>
                          <a:pt x="243005" y="191459"/>
                          <a:pt x="229023" y="187713"/>
                          <a:pt x="222711" y="176780"/>
                        </a:cubicBezTo>
                        <a:lnTo>
                          <a:pt x="190731" y="121388"/>
                        </a:lnTo>
                        <a:lnTo>
                          <a:pt x="149811" y="130451"/>
                        </a:lnTo>
                        <a:lnTo>
                          <a:pt x="271657" y="346530"/>
                        </a:lnTo>
                        <a:lnTo>
                          <a:pt x="529478" y="88712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88AC805F-B57D-4551-BE33-5B27DFD67D87}"/>
                  </a:ext>
                </a:extLst>
              </p:cNvPr>
              <p:cNvGrpSpPr/>
              <p:nvPr/>
            </p:nvGrpSpPr>
            <p:grpSpPr>
              <a:xfrm rot="21207834">
                <a:off x="3467320" y="736215"/>
                <a:ext cx="597842" cy="633592"/>
                <a:chOff x="2121114" y="3502724"/>
                <a:chExt cx="822846" cy="872051"/>
              </a:xfrm>
            </p:grpSpPr>
            <p:sp>
              <p:nvSpPr>
                <p:cNvPr id="402" name="フローチャート: 論理積ゲート 213">
                  <a:extLst>
                    <a:ext uri="{FF2B5EF4-FFF2-40B4-BE49-F238E27FC236}">
                      <a16:creationId xmlns:a16="http://schemas.microsoft.com/office/drawing/2014/main" id="{82CF9D73-EEE1-4D84-BF9E-F586FA97AB7E}"/>
                    </a:ext>
                  </a:extLst>
                </p:cNvPr>
                <p:cNvSpPr/>
                <p:nvPr/>
              </p:nvSpPr>
              <p:spPr>
                <a:xfrm rot="16200000">
                  <a:off x="2121114" y="3510880"/>
                  <a:ext cx="770693" cy="770693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24CDF214-7890-41AA-BA13-4692C459CA7D}"/>
                    </a:ext>
                  </a:extLst>
                </p:cNvPr>
                <p:cNvSpPr/>
                <p:nvPr/>
              </p:nvSpPr>
              <p:spPr>
                <a:xfrm>
                  <a:off x="2139450" y="3601581"/>
                  <a:ext cx="704423" cy="773194"/>
                </a:xfrm>
                <a:custGeom>
                  <a:avLst/>
                  <a:gdLst>
                    <a:gd name="connsiteX0" fmla="*/ 367044 w 704423"/>
                    <a:gd name="connsiteY0" fmla="*/ 0 h 773194"/>
                    <a:gd name="connsiteX1" fmla="*/ 704423 w 704423"/>
                    <a:gd name="connsiteY1" fmla="*/ 386597 h 773194"/>
                    <a:gd name="connsiteX2" fmla="*/ 367044 w 704423"/>
                    <a:gd name="connsiteY2" fmla="*/ 773194 h 773194"/>
                    <a:gd name="connsiteX3" fmla="*/ 206229 w 704423"/>
                    <a:gd name="connsiteY3" fmla="*/ 726534 h 773194"/>
                    <a:gd name="connsiteX4" fmla="*/ 153179 w 704423"/>
                    <a:gd name="connsiteY4" fmla="*/ 683334 h 773194"/>
                    <a:gd name="connsiteX5" fmla="*/ 166529 w 704423"/>
                    <a:gd name="connsiteY5" fmla="*/ 615402 h 773194"/>
                    <a:gd name="connsiteX6" fmla="*/ 105073 w 704423"/>
                    <a:gd name="connsiteY6" fmla="*/ 626286 h 773194"/>
                    <a:gd name="connsiteX7" fmla="*/ 87284 w 704423"/>
                    <a:gd name="connsiteY7" fmla="*/ 602747 h 773194"/>
                    <a:gd name="connsiteX8" fmla="*/ 67610 w 704423"/>
                    <a:gd name="connsiteY8" fmla="*/ 561213 h 773194"/>
                    <a:gd name="connsiteX9" fmla="*/ 42946 w 704423"/>
                    <a:gd name="connsiteY9" fmla="*/ 563273 h 773194"/>
                    <a:gd name="connsiteX10" fmla="*/ 117 w 704423"/>
                    <a:gd name="connsiteY10" fmla="*/ 546969 h 773194"/>
                    <a:gd name="connsiteX11" fmla="*/ 19484 w 704423"/>
                    <a:gd name="connsiteY11" fmla="*/ 490926 h 773194"/>
                    <a:gd name="connsiteX12" fmla="*/ 36326 w 704423"/>
                    <a:gd name="connsiteY12" fmla="*/ 462310 h 773194"/>
                    <a:gd name="connsiteX13" fmla="*/ 29665 w 704423"/>
                    <a:gd name="connsiteY13" fmla="*/ 386597 h 773194"/>
                    <a:gd name="connsiteX14" fmla="*/ 367044 w 704423"/>
                    <a:gd name="connsiteY14" fmla="*/ 0 h 773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04423" h="773194">
                      <a:moveTo>
                        <a:pt x="367044" y="0"/>
                      </a:moveTo>
                      <a:cubicBezTo>
                        <a:pt x="553373" y="0"/>
                        <a:pt x="704423" y="173085"/>
                        <a:pt x="704423" y="386597"/>
                      </a:cubicBezTo>
                      <a:cubicBezTo>
                        <a:pt x="704423" y="600109"/>
                        <a:pt x="553373" y="773194"/>
                        <a:pt x="367044" y="773194"/>
                      </a:cubicBezTo>
                      <a:cubicBezTo>
                        <a:pt x="308816" y="773194"/>
                        <a:pt x="254034" y="756292"/>
                        <a:pt x="206229" y="726534"/>
                      </a:cubicBezTo>
                      <a:lnTo>
                        <a:pt x="153179" y="683334"/>
                      </a:lnTo>
                      <a:lnTo>
                        <a:pt x="166529" y="615402"/>
                      </a:lnTo>
                      <a:lnTo>
                        <a:pt x="105073" y="626286"/>
                      </a:lnTo>
                      <a:lnTo>
                        <a:pt x="87284" y="602747"/>
                      </a:lnTo>
                      <a:lnTo>
                        <a:pt x="67610" y="561213"/>
                      </a:lnTo>
                      <a:lnTo>
                        <a:pt x="42946" y="563273"/>
                      </a:lnTo>
                      <a:cubicBezTo>
                        <a:pt x="20202" y="563273"/>
                        <a:pt x="-1803" y="565990"/>
                        <a:pt x="117" y="546969"/>
                      </a:cubicBezTo>
                      <a:cubicBezTo>
                        <a:pt x="1078" y="537459"/>
                        <a:pt x="8979" y="513004"/>
                        <a:pt x="19484" y="490926"/>
                      </a:cubicBezTo>
                      <a:lnTo>
                        <a:pt x="36326" y="462310"/>
                      </a:lnTo>
                      <a:lnTo>
                        <a:pt x="29665" y="386597"/>
                      </a:lnTo>
                      <a:cubicBezTo>
                        <a:pt x="29665" y="173085"/>
                        <a:pt x="180715" y="0"/>
                        <a:pt x="367044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4D3306A8-2374-4463-B0D5-6D0470BE8BCF}"/>
                    </a:ext>
                  </a:extLst>
                </p:cNvPr>
                <p:cNvSpPr/>
                <p:nvPr/>
              </p:nvSpPr>
              <p:spPr>
                <a:xfrm rot="16200000">
                  <a:off x="2175931" y="3578444"/>
                  <a:ext cx="842722" cy="693336"/>
                </a:xfrm>
                <a:custGeom>
                  <a:avLst/>
                  <a:gdLst>
                    <a:gd name="connsiteX0" fmla="*/ 842722 w 842722"/>
                    <a:gd name="connsiteY0" fmla="*/ 271975 h 693336"/>
                    <a:gd name="connsiteX1" fmla="*/ 421361 w 842722"/>
                    <a:gd name="connsiteY1" fmla="*/ 693336 h 693336"/>
                    <a:gd name="connsiteX2" fmla="*/ 0 w 842722"/>
                    <a:gd name="connsiteY2" fmla="*/ 693336 h 693336"/>
                    <a:gd name="connsiteX3" fmla="*/ 0 w 842722"/>
                    <a:gd name="connsiteY3" fmla="*/ 440923 h 693336"/>
                    <a:gd name="connsiteX4" fmla="*/ 321348 w 842722"/>
                    <a:gd name="connsiteY4" fmla="*/ 440923 h 693336"/>
                    <a:gd name="connsiteX5" fmla="*/ 742709 w 842722"/>
                    <a:gd name="connsiteY5" fmla="*/ 19562 h 693336"/>
                    <a:gd name="connsiteX6" fmla="*/ 740737 w 842722"/>
                    <a:gd name="connsiteY6" fmla="*/ 0 h 693336"/>
                    <a:gd name="connsiteX7" fmla="*/ 770760 w 842722"/>
                    <a:gd name="connsiteY7" fmla="*/ 36388 h 693336"/>
                    <a:gd name="connsiteX8" fmla="*/ 842722 w 842722"/>
                    <a:gd name="connsiteY8" fmla="*/ 271975 h 693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2722" h="693336">
                      <a:moveTo>
                        <a:pt x="842722" y="271975"/>
                      </a:moveTo>
                      <a:cubicBezTo>
                        <a:pt x="842722" y="504686"/>
                        <a:pt x="654072" y="693336"/>
                        <a:pt x="421361" y="693336"/>
                      </a:cubicBezTo>
                      <a:lnTo>
                        <a:pt x="0" y="693336"/>
                      </a:lnTo>
                      <a:lnTo>
                        <a:pt x="0" y="440923"/>
                      </a:lnTo>
                      <a:lnTo>
                        <a:pt x="321348" y="440923"/>
                      </a:lnTo>
                      <a:cubicBezTo>
                        <a:pt x="554059" y="440923"/>
                        <a:pt x="742709" y="252273"/>
                        <a:pt x="742709" y="19562"/>
                      </a:cubicBezTo>
                      <a:lnTo>
                        <a:pt x="740737" y="0"/>
                      </a:lnTo>
                      <a:lnTo>
                        <a:pt x="770760" y="36388"/>
                      </a:lnTo>
                      <a:cubicBezTo>
                        <a:pt x="816193" y="103638"/>
                        <a:pt x="842722" y="184709"/>
                        <a:pt x="842722" y="271975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5" name="月 404">
                  <a:extLst>
                    <a:ext uri="{FF2B5EF4-FFF2-40B4-BE49-F238E27FC236}">
                      <a16:creationId xmlns:a16="http://schemas.microsoft.com/office/drawing/2014/main" id="{D2AF3B51-5D9B-474E-A4D4-53A6D092A715}"/>
                    </a:ext>
                  </a:extLst>
                </p:cNvPr>
                <p:cNvSpPr/>
                <p:nvPr/>
              </p:nvSpPr>
              <p:spPr>
                <a:xfrm rot="16200000" flipH="1">
                  <a:off x="2306196" y="3762646"/>
                  <a:ext cx="45719" cy="20162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6" name="月 405">
                  <a:extLst>
                    <a:ext uri="{FF2B5EF4-FFF2-40B4-BE49-F238E27FC236}">
                      <a16:creationId xmlns:a16="http://schemas.microsoft.com/office/drawing/2014/main" id="{754B5272-6972-4EE1-A3A1-A4F5053D33CE}"/>
                    </a:ext>
                  </a:extLst>
                </p:cNvPr>
                <p:cNvSpPr/>
                <p:nvPr/>
              </p:nvSpPr>
              <p:spPr>
                <a:xfrm rot="5400000" flipH="1">
                  <a:off x="2280522" y="3912147"/>
                  <a:ext cx="45719" cy="15027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7" name="月 406">
                  <a:extLst>
                    <a:ext uri="{FF2B5EF4-FFF2-40B4-BE49-F238E27FC236}">
                      <a16:creationId xmlns:a16="http://schemas.microsoft.com/office/drawing/2014/main" id="{12B4D0C6-D5C8-4E50-B51D-BAA8DAF21390}"/>
                    </a:ext>
                  </a:extLst>
                </p:cNvPr>
                <p:cNvSpPr/>
                <p:nvPr/>
              </p:nvSpPr>
              <p:spPr bwMode="auto">
                <a:xfrm rot="8100000">
                  <a:off x="2451715" y="3502724"/>
                  <a:ext cx="288834" cy="577668"/>
                </a:xfrm>
                <a:prstGeom prst="moon">
                  <a:avLst>
                    <a:gd name="adj" fmla="val 60493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64E85AD4-6BDE-47A8-804F-E691DB03E6EE}"/>
                    </a:ext>
                  </a:extLst>
                </p:cNvPr>
                <p:cNvSpPr/>
                <p:nvPr/>
              </p:nvSpPr>
              <p:spPr>
                <a:xfrm flipH="1">
                  <a:off x="2593984" y="3888603"/>
                  <a:ext cx="149914" cy="261682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4FFAAA64-B3E5-466F-B964-1DAC1D9F4E91}"/>
                </a:ext>
              </a:extLst>
            </p:cNvPr>
            <p:cNvGrpSpPr/>
            <p:nvPr/>
          </p:nvGrpSpPr>
          <p:grpSpPr>
            <a:xfrm>
              <a:off x="2572769" y="3292461"/>
              <a:ext cx="422373" cy="412194"/>
              <a:chOff x="724249" y="3333898"/>
              <a:chExt cx="494147" cy="482238"/>
            </a:xfrm>
          </p:grpSpPr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A7D7152D-10C7-492F-9A24-8907B5E30035}"/>
                  </a:ext>
                </a:extLst>
              </p:cNvPr>
              <p:cNvSpPr/>
              <p:nvPr/>
            </p:nvSpPr>
            <p:spPr bwMode="auto">
              <a:xfrm>
                <a:off x="72424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楕円 391">
                <a:extLst>
                  <a:ext uri="{FF2B5EF4-FFF2-40B4-BE49-F238E27FC236}">
                    <a16:creationId xmlns:a16="http://schemas.microsoft.com/office/drawing/2014/main" id="{354D1FE0-C3A0-4901-BAFD-D33329256A3D}"/>
                  </a:ext>
                </a:extLst>
              </p:cNvPr>
              <p:cNvSpPr/>
              <p:nvPr/>
            </p:nvSpPr>
            <p:spPr bwMode="auto">
              <a:xfrm>
                <a:off x="72424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楕円 392">
                <a:extLst>
                  <a:ext uri="{FF2B5EF4-FFF2-40B4-BE49-F238E27FC236}">
                    <a16:creationId xmlns:a16="http://schemas.microsoft.com/office/drawing/2014/main" id="{C7A3F558-4465-4FF6-A500-8391CCFD85FC}"/>
                  </a:ext>
                </a:extLst>
              </p:cNvPr>
              <p:cNvSpPr/>
              <p:nvPr/>
            </p:nvSpPr>
            <p:spPr bwMode="auto">
              <a:xfrm>
                <a:off x="73579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26A228E0-D556-4409-B396-0149ED591F57}"/>
                  </a:ext>
                </a:extLst>
              </p:cNvPr>
              <p:cNvSpPr/>
              <p:nvPr/>
            </p:nvSpPr>
            <p:spPr bwMode="auto">
              <a:xfrm>
                <a:off x="73579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6EFC8FB5-A6F8-470A-93D0-4FF8D7C30F1F}"/>
                  </a:ext>
                </a:extLst>
              </p:cNvPr>
              <p:cNvSpPr/>
              <p:nvPr/>
            </p:nvSpPr>
            <p:spPr bwMode="auto">
              <a:xfrm rot="10800000">
                <a:off x="81283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BDFF2426-CC7E-46FB-80C9-79D07374E521}"/>
                  </a:ext>
                </a:extLst>
              </p:cNvPr>
              <p:cNvGrpSpPr/>
              <p:nvPr/>
            </p:nvGrpSpPr>
            <p:grpSpPr>
              <a:xfrm>
                <a:off x="99025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FD8D9A3B-176A-42BB-8908-7EF816ED0089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楕円 397">
                  <a:extLst>
                    <a:ext uri="{FF2B5EF4-FFF2-40B4-BE49-F238E27FC236}">
                      <a16:creationId xmlns:a16="http://schemas.microsoft.com/office/drawing/2014/main" id="{6CE56234-B431-4566-9A30-7A86333227C3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B33274A1-4B05-4F53-81BB-E71578EB5B42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90" name="楕円 389">
              <a:extLst>
                <a:ext uri="{FF2B5EF4-FFF2-40B4-BE49-F238E27FC236}">
                  <a16:creationId xmlns:a16="http://schemas.microsoft.com/office/drawing/2014/main" id="{06C2C8E1-EB89-4BE9-AB20-AACBB5ED8F93}"/>
                </a:ext>
              </a:extLst>
            </p:cNvPr>
            <p:cNvSpPr/>
            <p:nvPr/>
          </p:nvSpPr>
          <p:spPr bwMode="auto">
            <a:xfrm>
              <a:off x="3384098" y="3171764"/>
              <a:ext cx="78755" cy="5284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>
            <a:extLst>
              <a:ext uri="{FF2B5EF4-FFF2-40B4-BE49-F238E27FC236}">
                <a16:creationId xmlns:a16="http://schemas.microsoft.com/office/drawing/2014/main" id="{483B4333-2FA9-4097-B6CB-15575BE78574}"/>
              </a:ext>
            </a:extLst>
          </p:cNvPr>
          <p:cNvGrpSpPr/>
          <p:nvPr/>
        </p:nvGrpSpPr>
        <p:grpSpPr>
          <a:xfrm>
            <a:off x="4177161" y="2853777"/>
            <a:ext cx="1598070" cy="1304681"/>
            <a:chOff x="4177161" y="2853777"/>
            <a:chExt cx="1598070" cy="1304681"/>
          </a:xfrm>
        </p:grpSpPr>
        <p:grpSp>
          <p:nvGrpSpPr>
            <p:cNvPr id="419" name="グループ化 418">
              <a:extLst>
                <a:ext uri="{FF2B5EF4-FFF2-40B4-BE49-F238E27FC236}">
                  <a16:creationId xmlns:a16="http://schemas.microsoft.com/office/drawing/2014/main" id="{77299734-7AD9-4E87-A9CA-A49BBD8908E0}"/>
                </a:ext>
              </a:extLst>
            </p:cNvPr>
            <p:cNvGrpSpPr/>
            <p:nvPr/>
          </p:nvGrpSpPr>
          <p:grpSpPr>
            <a:xfrm>
              <a:off x="4177161" y="2853777"/>
              <a:ext cx="1598070" cy="1304681"/>
              <a:chOff x="4367633" y="743365"/>
              <a:chExt cx="2065934" cy="1686650"/>
            </a:xfrm>
          </p:grpSpPr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2C11A711-3987-41FA-A5A3-8B2B203EB254}"/>
                  </a:ext>
                </a:extLst>
              </p:cNvPr>
              <p:cNvGrpSpPr/>
              <p:nvPr/>
            </p:nvGrpSpPr>
            <p:grpSpPr>
              <a:xfrm>
                <a:off x="4367633" y="1313765"/>
                <a:ext cx="2065934" cy="1116250"/>
                <a:chOff x="2558016" y="2210970"/>
                <a:chExt cx="2065934" cy="1116250"/>
              </a:xfrm>
            </p:grpSpPr>
            <p:grpSp>
              <p:nvGrpSpPr>
                <p:cNvPr id="438" name="グループ化 437">
                  <a:extLst>
                    <a:ext uri="{FF2B5EF4-FFF2-40B4-BE49-F238E27FC236}">
                      <a16:creationId xmlns:a16="http://schemas.microsoft.com/office/drawing/2014/main" id="{C3075369-1B5F-497A-99D1-4A6238A240FA}"/>
                    </a:ext>
                  </a:extLst>
                </p:cNvPr>
                <p:cNvGrpSpPr/>
                <p:nvPr/>
              </p:nvGrpSpPr>
              <p:grpSpPr>
                <a:xfrm>
                  <a:off x="2558016" y="2343081"/>
                  <a:ext cx="2065934" cy="984139"/>
                  <a:chOff x="4719160" y="822325"/>
                  <a:chExt cx="3022600" cy="1439862"/>
                </a:xfrm>
              </p:grpSpPr>
              <p:sp>
                <p:nvSpPr>
                  <p:cNvPr id="443" name="Freeform 9">
                    <a:extLst>
                      <a:ext uri="{FF2B5EF4-FFF2-40B4-BE49-F238E27FC236}">
                        <a16:creationId xmlns:a16="http://schemas.microsoft.com/office/drawing/2014/main" id="{3C919DDA-340A-48E2-8B67-9212CCDB8AB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19160" y="822325"/>
                    <a:ext cx="3022600" cy="865188"/>
                  </a:xfrm>
                  <a:custGeom>
                    <a:avLst/>
                    <a:gdLst>
                      <a:gd name="T0" fmla="*/ 1902 w 1904"/>
                      <a:gd name="T1" fmla="*/ 545 h 545"/>
                      <a:gd name="T2" fmla="*/ 1902 w 1904"/>
                      <a:gd name="T3" fmla="*/ 495 h 545"/>
                      <a:gd name="T4" fmla="*/ 1902 w 1904"/>
                      <a:gd name="T5" fmla="*/ 495 h 545"/>
                      <a:gd name="T6" fmla="*/ 1904 w 1904"/>
                      <a:gd name="T7" fmla="*/ 479 h 545"/>
                      <a:gd name="T8" fmla="*/ 1902 w 1904"/>
                      <a:gd name="T9" fmla="*/ 461 h 545"/>
                      <a:gd name="T10" fmla="*/ 1896 w 1904"/>
                      <a:gd name="T11" fmla="*/ 441 h 545"/>
                      <a:gd name="T12" fmla="*/ 1888 w 1904"/>
                      <a:gd name="T13" fmla="*/ 419 h 545"/>
                      <a:gd name="T14" fmla="*/ 1714 w 1904"/>
                      <a:gd name="T15" fmla="*/ 56 h 545"/>
                      <a:gd name="T16" fmla="*/ 1714 w 1904"/>
                      <a:gd name="T17" fmla="*/ 56 h 545"/>
                      <a:gd name="T18" fmla="*/ 1708 w 1904"/>
                      <a:gd name="T19" fmla="*/ 44 h 545"/>
                      <a:gd name="T20" fmla="*/ 1700 w 1904"/>
                      <a:gd name="T21" fmla="*/ 34 h 545"/>
                      <a:gd name="T22" fmla="*/ 1690 w 1904"/>
                      <a:gd name="T23" fmla="*/ 24 h 545"/>
                      <a:gd name="T24" fmla="*/ 1680 w 1904"/>
                      <a:gd name="T25" fmla="*/ 16 h 545"/>
                      <a:gd name="T26" fmla="*/ 1668 w 1904"/>
                      <a:gd name="T27" fmla="*/ 10 h 545"/>
                      <a:gd name="T28" fmla="*/ 1656 w 1904"/>
                      <a:gd name="T29" fmla="*/ 4 h 545"/>
                      <a:gd name="T30" fmla="*/ 1644 w 1904"/>
                      <a:gd name="T31" fmla="*/ 2 h 545"/>
                      <a:gd name="T32" fmla="*/ 1634 w 1904"/>
                      <a:gd name="T33" fmla="*/ 0 h 545"/>
                      <a:gd name="T34" fmla="*/ 272 w 1904"/>
                      <a:gd name="T35" fmla="*/ 0 h 545"/>
                      <a:gd name="T36" fmla="*/ 272 w 1904"/>
                      <a:gd name="T37" fmla="*/ 0 h 545"/>
                      <a:gd name="T38" fmla="*/ 260 w 1904"/>
                      <a:gd name="T39" fmla="*/ 2 h 545"/>
                      <a:gd name="T40" fmla="*/ 250 w 1904"/>
                      <a:gd name="T41" fmla="*/ 4 h 545"/>
                      <a:gd name="T42" fmla="*/ 238 w 1904"/>
                      <a:gd name="T43" fmla="*/ 10 h 545"/>
                      <a:gd name="T44" fmla="*/ 226 w 1904"/>
                      <a:gd name="T45" fmla="*/ 16 h 545"/>
                      <a:gd name="T46" fmla="*/ 216 w 1904"/>
                      <a:gd name="T47" fmla="*/ 24 h 545"/>
                      <a:gd name="T48" fmla="*/ 206 w 1904"/>
                      <a:gd name="T49" fmla="*/ 34 h 545"/>
                      <a:gd name="T50" fmla="*/ 198 w 1904"/>
                      <a:gd name="T51" fmla="*/ 44 h 545"/>
                      <a:gd name="T52" fmla="*/ 192 w 1904"/>
                      <a:gd name="T53" fmla="*/ 56 h 545"/>
                      <a:gd name="T54" fmla="*/ 16 w 1904"/>
                      <a:gd name="T55" fmla="*/ 419 h 545"/>
                      <a:gd name="T56" fmla="*/ 16 w 1904"/>
                      <a:gd name="T57" fmla="*/ 419 h 545"/>
                      <a:gd name="T58" fmla="*/ 6 w 1904"/>
                      <a:gd name="T59" fmla="*/ 441 h 545"/>
                      <a:gd name="T60" fmla="*/ 2 w 1904"/>
                      <a:gd name="T61" fmla="*/ 459 h 545"/>
                      <a:gd name="T62" fmla="*/ 0 w 1904"/>
                      <a:gd name="T63" fmla="*/ 477 h 545"/>
                      <a:gd name="T64" fmla="*/ 0 w 1904"/>
                      <a:gd name="T65" fmla="*/ 493 h 545"/>
                      <a:gd name="T66" fmla="*/ 0 w 1904"/>
                      <a:gd name="T67" fmla="*/ 545 h 545"/>
                      <a:gd name="T68" fmla="*/ 1902 w 1904"/>
                      <a:gd name="T69" fmla="*/ 545 h 5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904" h="545">
                        <a:moveTo>
                          <a:pt x="1902" y="545"/>
                        </a:moveTo>
                        <a:lnTo>
                          <a:pt x="1902" y="495"/>
                        </a:lnTo>
                        <a:lnTo>
                          <a:pt x="1902" y="495"/>
                        </a:lnTo>
                        <a:lnTo>
                          <a:pt x="1904" y="479"/>
                        </a:lnTo>
                        <a:lnTo>
                          <a:pt x="1902" y="461"/>
                        </a:lnTo>
                        <a:lnTo>
                          <a:pt x="1896" y="441"/>
                        </a:lnTo>
                        <a:lnTo>
                          <a:pt x="1888" y="419"/>
                        </a:lnTo>
                        <a:lnTo>
                          <a:pt x="1714" y="56"/>
                        </a:lnTo>
                        <a:lnTo>
                          <a:pt x="1714" y="56"/>
                        </a:lnTo>
                        <a:lnTo>
                          <a:pt x="1708" y="44"/>
                        </a:lnTo>
                        <a:lnTo>
                          <a:pt x="1700" y="34"/>
                        </a:lnTo>
                        <a:lnTo>
                          <a:pt x="1690" y="24"/>
                        </a:lnTo>
                        <a:lnTo>
                          <a:pt x="1680" y="16"/>
                        </a:lnTo>
                        <a:lnTo>
                          <a:pt x="1668" y="10"/>
                        </a:lnTo>
                        <a:lnTo>
                          <a:pt x="1656" y="4"/>
                        </a:lnTo>
                        <a:lnTo>
                          <a:pt x="1644" y="2"/>
                        </a:lnTo>
                        <a:lnTo>
                          <a:pt x="1634" y="0"/>
                        </a:lnTo>
                        <a:lnTo>
                          <a:pt x="272" y="0"/>
                        </a:lnTo>
                        <a:lnTo>
                          <a:pt x="272" y="0"/>
                        </a:lnTo>
                        <a:lnTo>
                          <a:pt x="260" y="2"/>
                        </a:lnTo>
                        <a:lnTo>
                          <a:pt x="250" y="4"/>
                        </a:lnTo>
                        <a:lnTo>
                          <a:pt x="238" y="10"/>
                        </a:lnTo>
                        <a:lnTo>
                          <a:pt x="226" y="16"/>
                        </a:lnTo>
                        <a:lnTo>
                          <a:pt x="216" y="24"/>
                        </a:lnTo>
                        <a:lnTo>
                          <a:pt x="206" y="34"/>
                        </a:lnTo>
                        <a:lnTo>
                          <a:pt x="198" y="44"/>
                        </a:lnTo>
                        <a:lnTo>
                          <a:pt x="192" y="56"/>
                        </a:lnTo>
                        <a:lnTo>
                          <a:pt x="16" y="419"/>
                        </a:lnTo>
                        <a:lnTo>
                          <a:pt x="16" y="419"/>
                        </a:lnTo>
                        <a:lnTo>
                          <a:pt x="6" y="441"/>
                        </a:lnTo>
                        <a:lnTo>
                          <a:pt x="2" y="459"/>
                        </a:lnTo>
                        <a:lnTo>
                          <a:pt x="0" y="477"/>
                        </a:lnTo>
                        <a:lnTo>
                          <a:pt x="0" y="493"/>
                        </a:lnTo>
                        <a:lnTo>
                          <a:pt x="0" y="545"/>
                        </a:lnTo>
                        <a:lnTo>
                          <a:pt x="1902" y="545"/>
                        </a:ln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44" name="Freeform 10">
                    <a:extLst>
                      <a:ext uri="{FF2B5EF4-FFF2-40B4-BE49-F238E27FC236}">
                        <a16:creationId xmlns:a16="http://schemas.microsoft.com/office/drawing/2014/main" id="{49C92204-C855-4D13-B4BF-4309C4D1412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69985" y="876300"/>
                    <a:ext cx="2482850" cy="608013"/>
                  </a:xfrm>
                  <a:custGeom>
                    <a:avLst/>
                    <a:gdLst>
                      <a:gd name="T0" fmla="*/ 210 w 1564"/>
                      <a:gd name="T1" fmla="*/ 0 h 383"/>
                      <a:gd name="T2" fmla="*/ 1356 w 1564"/>
                      <a:gd name="T3" fmla="*/ 0 h 383"/>
                      <a:gd name="T4" fmla="*/ 1356 w 1564"/>
                      <a:gd name="T5" fmla="*/ 0 h 383"/>
                      <a:gd name="T6" fmla="*/ 1366 w 1564"/>
                      <a:gd name="T7" fmla="*/ 2 h 383"/>
                      <a:gd name="T8" fmla="*/ 1376 w 1564"/>
                      <a:gd name="T9" fmla="*/ 4 h 383"/>
                      <a:gd name="T10" fmla="*/ 1384 w 1564"/>
                      <a:gd name="T11" fmla="*/ 8 h 383"/>
                      <a:gd name="T12" fmla="*/ 1394 w 1564"/>
                      <a:gd name="T13" fmla="*/ 12 h 383"/>
                      <a:gd name="T14" fmla="*/ 1402 w 1564"/>
                      <a:gd name="T15" fmla="*/ 18 h 383"/>
                      <a:gd name="T16" fmla="*/ 1410 w 1564"/>
                      <a:gd name="T17" fmla="*/ 26 h 383"/>
                      <a:gd name="T18" fmla="*/ 1416 w 1564"/>
                      <a:gd name="T19" fmla="*/ 32 h 383"/>
                      <a:gd name="T20" fmla="*/ 1422 w 1564"/>
                      <a:gd name="T21" fmla="*/ 42 h 383"/>
                      <a:gd name="T22" fmla="*/ 1554 w 1564"/>
                      <a:gd name="T23" fmla="*/ 324 h 383"/>
                      <a:gd name="T24" fmla="*/ 1554 w 1564"/>
                      <a:gd name="T25" fmla="*/ 324 h 383"/>
                      <a:gd name="T26" fmla="*/ 1560 w 1564"/>
                      <a:gd name="T27" fmla="*/ 340 h 383"/>
                      <a:gd name="T28" fmla="*/ 1564 w 1564"/>
                      <a:gd name="T29" fmla="*/ 352 h 383"/>
                      <a:gd name="T30" fmla="*/ 1564 w 1564"/>
                      <a:gd name="T31" fmla="*/ 361 h 383"/>
                      <a:gd name="T32" fmla="*/ 1560 w 1564"/>
                      <a:gd name="T33" fmla="*/ 369 h 383"/>
                      <a:gd name="T34" fmla="*/ 1554 w 1564"/>
                      <a:gd name="T35" fmla="*/ 375 h 383"/>
                      <a:gd name="T36" fmla="*/ 1546 w 1564"/>
                      <a:gd name="T37" fmla="*/ 381 h 383"/>
                      <a:gd name="T38" fmla="*/ 1536 w 1564"/>
                      <a:gd name="T39" fmla="*/ 383 h 383"/>
                      <a:gd name="T40" fmla="*/ 1524 w 1564"/>
                      <a:gd name="T41" fmla="*/ 383 h 383"/>
                      <a:gd name="T42" fmla="*/ 40 w 1564"/>
                      <a:gd name="T43" fmla="*/ 383 h 383"/>
                      <a:gd name="T44" fmla="*/ 40 w 1564"/>
                      <a:gd name="T45" fmla="*/ 383 h 383"/>
                      <a:gd name="T46" fmla="*/ 26 w 1564"/>
                      <a:gd name="T47" fmla="*/ 383 h 383"/>
                      <a:gd name="T48" fmla="*/ 16 w 1564"/>
                      <a:gd name="T49" fmla="*/ 379 h 383"/>
                      <a:gd name="T50" fmla="*/ 8 w 1564"/>
                      <a:gd name="T51" fmla="*/ 375 h 383"/>
                      <a:gd name="T52" fmla="*/ 2 w 1564"/>
                      <a:gd name="T53" fmla="*/ 369 h 383"/>
                      <a:gd name="T54" fmla="*/ 0 w 1564"/>
                      <a:gd name="T55" fmla="*/ 361 h 383"/>
                      <a:gd name="T56" fmla="*/ 0 w 1564"/>
                      <a:gd name="T57" fmla="*/ 350 h 383"/>
                      <a:gd name="T58" fmla="*/ 2 w 1564"/>
                      <a:gd name="T59" fmla="*/ 338 h 383"/>
                      <a:gd name="T60" fmla="*/ 10 w 1564"/>
                      <a:gd name="T61" fmla="*/ 324 h 383"/>
                      <a:gd name="T62" fmla="*/ 142 w 1564"/>
                      <a:gd name="T63" fmla="*/ 42 h 383"/>
                      <a:gd name="T64" fmla="*/ 142 w 1564"/>
                      <a:gd name="T65" fmla="*/ 42 h 383"/>
                      <a:gd name="T66" fmla="*/ 148 w 1564"/>
                      <a:gd name="T67" fmla="*/ 32 h 383"/>
                      <a:gd name="T68" fmla="*/ 156 w 1564"/>
                      <a:gd name="T69" fmla="*/ 26 h 383"/>
                      <a:gd name="T70" fmla="*/ 162 w 1564"/>
                      <a:gd name="T71" fmla="*/ 18 h 383"/>
                      <a:gd name="T72" fmla="*/ 172 w 1564"/>
                      <a:gd name="T73" fmla="*/ 12 h 383"/>
                      <a:gd name="T74" fmla="*/ 180 w 1564"/>
                      <a:gd name="T75" fmla="*/ 8 h 383"/>
                      <a:gd name="T76" fmla="*/ 190 w 1564"/>
                      <a:gd name="T77" fmla="*/ 4 h 383"/>
                      <a:gd name="T78" fmla="*/ 200 w 1564"/>
                      <a:gd name="T79" fmla="*/ 2 h 383"/>
                      <a:gd name="T80" fmla="*/ 210 w 1564"/>
                      <a:gd name="T81" fmla="*/ 0 h 383"/>
                      <a:gd name="T82" fmla="*/ 210 w 1564"/>
                      <a:gd name="T83" fmla="*/ 0 h 3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64" h="383">
                        <a:moveTo>
                          <a:pt x="210" y="0"/>
                        </a:moveTo>
                        <a:lnTo>
                          <a:pt x="1356" y="0"/>
                        </a:lnTo>
                        <a:lnTo>
                          <a:pt x="1356" y="0"/>
                        </a:lnTo>
                        <a:lnTo>
                          <a:pt x="1366" y="2"/>
                        </a:lnTo>
                        <a:lnTo>
                          <a:pt x="1376" y="4"/>
                        </a:lnTo>
                        <a:lnTo>
                          <a:pt x="1384" y="8"/>
                        </a:lnTo>
                        <a:lnTo>
                          <a:pt x="1394" y="12"/>
                        </a:lnTo>
                        <a:lnTo>
                          <a:pt x="1402" y="18"/>
                        </a:lnTo>
                        <a:lnTo>
                          <a:pt x="1410" y="26"/>
                        </a:lnTo>
                        <a:lnTo>
                          <a:pt x="1416" y="32"/>
                        </a:lnTo>
                        <a:lnTo>
                          <a:pt x="1422" y="42"/>
                        </a:lnTo>
                        <a:lnTo>
                          <a:pt x="1554" y="324"/>
                        </a:lnTo>
                        <a:lnTo>
                          <a:pt x="1554" y="324"/>
                        </a:lnTo>
                        <a:lnTo>
                          <a:pt x="1560" y="340"/>
                        </a:lnTo>
                        <a:lnTo>
                          <a:pt x="1564" y="352"/>
                        </a:lnTo>
                        <a:lnTo>
                          <a:pt x="1564" y="361"/>
                        </a:lnTo>
                        <a:lnTo>
                          <a:pt x="1560" y="369"/>
                        </a:lnTo>
                        <a:lnTo>
                          <a:pt x="1554" y="375"/>
                        </a:lnTo>
                        <a:lnTo>
                          <a:pt x="1546" y="381"/>
                        </a:lnTo>
                        <a:lnTo>
                          <a:pt x="1536" y="383"/>
                        </a:lnTo>
                        <a:lnTo>
                          <a:pt x="1524" y="383"/>
                        </a:lnTo>
                        <a:lnTo>
                          <a:pt x="40" y="383"/>
                        </a:lnTo>
                        <a:lnTo>
                          <a:pt x="40" y="383"/>
                        </a:lnTo>
                        <a:lnTo>
                          <a:pt x="26" y="383"/>
                        </a:lnTo>
                        <a:lnTo>
                          <a:pt x="16" y="379"/>
                        </a:lnTo>
                        <a:lnTo>
                          <a:pt x="8" y="375"/>
                        </a:lnTo>
                        <a:lnTo>
                          <a:pt x="2" y="369"/>
                        </a:lnTo>
                        <a:lnTo>
                          <a:pt x="0" y="361"/>
                        </a:lnTo>
                        <a:lnTo>
                          <a:pt x="0" y="350"/>
                        </a:lnTo>
                        <a:lnTo>
                          <a:pt x="2" y="338"/>
                        </a:lnTo>
                        <a:lnTo>
                          <a:pt x="10" y="324"/>
                        </a:lnTo>
                        <a:lnTo>
                          <a:pt x="142" y="42"/>
                        </a:lnTo>
                        <a:lnTo>
                          <a:pt x="142" y="42"/>
                        </a:lnTo>
                        <a:lnTo>
                          <a:pt x="148" y="32"/>
                        </a:lnTo>
                        <a:lnTo>
                          <a:pt x="156" y="26"/>
                        </a:lnTo>
                        <a:lnTo>
                          <a:pt x="162" y="18"/>
                        </a:lnTo>
                        <a:lnTo>
                          <a:pt x="172" y="12"/>
                        </a:lnTo>
                        <a:lnTo>
                          <a:pt x="180" y="8"/>
                        </a:lnTo>
                        <a:lnTo>
                          <a:pt x="190" y="4"/>
                        </a:lnTo>
                        <a:lnTo>
                          <a:pt x="200" y="2"/>
                        </a:lnTo>
                        <a:lnTo>
                          <a:pt x="210" y="0"/>
                        </a:lnTo>
                        <a:lnTo>
                          <a:pt x="210" y="0"/>
                        </a:lnTo>
                        <a:close/>
                      </a:path>
                    </a:pathLst>
                  </a:custGeom>
                  <a:solidFill>
                    <a:srgbClr val="FFFF66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45" name="Freeform 11">
                    <a:extLst>
                      <a:ext uri="{FF2B5EF4-FFF2-40B4-BE49-F238E27FC236}">
                        <a16:creationId xmlns:a16="http://schemas.microsoft.com/office/drawing/2014/main" id="{1DE42B5A-AB12-4D22-AC91-7063809076F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43010" y="968375"/>
                    <a:ext cx="2333625" cy="515938"/>
                  </a:xfrm>
                  <a:custGeom>
                    <a:avLst/>
                    <a:gdLst>
                      <a:gd name="T0" fmla="*/ 0 w 1470"/>
                      <a:gd name="T1" fmla="*/ 325 h 325"/>
                      <a:gd name="T2" fmla="*/ 1470 w 1470"/>
                      <a:gd name="T3" fmla="*/ 325 h 325"/>
                      <a:gd name="T4" fmla="*/ 1350 w 1470"/>
                      <a:gd name="T5" fmla="*/ 40 h 325"/>
                      <a:gd name="T6" fmla="*/ 1350 w 1470"/>
                      <a:gd name="T7" fmla="*/ 40 h 325"/>
                      <a:gd name="T8" fmla="*/ 1340 w 1470"/>
                      <a:gd name="T9" fmla="*/ 24 h 325"/>
                      <a:gd name="T10" fmla="*/ 1328 w 1470"/>
                      <a:gd name="T11" fmla="*/ 12 h 325"/>
                      <a:gd name="T12" fmla="*/ 1322 w 1470"/>
                      <a:gd name="T13" fmla="*/ 6 h 325"/>
                      <a:gd name="T14" fmla="*/ 1316 w 1470"/>
                      <a:gd name="T15" fmla="*/ 2 h 325"/>
                      <a:gd name="T16" fmla="*/ 1308 w 1470"/>
                      <a:gd name="T17" fmla="*/ 0 h 325"/>
                      <a:gd name="T18" fmla="*/ 1298 w 1470"/>
                      <a:gd name="T19" fmla="*/ 0 h 325"/>
                      <a:gd name="T20" fmla="*/ 174 w 1470"/>
                      <a:gd name="T21" fmla="*/ 0 h 325"/>
                      <a:gd name="T22" fmla="*/ 174 w 1470"/>
                      <a:gd name="T23" fmla="*/ 0 h 325"/>
                      <a:gd name="T24" fmla="*/ 166 w 1470"/>
                      <a:gd name="T25" fmla="*/ 0 h 325"/>
                      <a:gd name="T26" fmla="*/ 158 w 1470"/>
                      <a:gd name="T27" fmla="*/ 2 h 325"/>
                      <a:gd name="T28" fmla="*/ 152 w 1470"/>
                      <a:gd name="T29" fmla="*/ 6 h 325"/>
                      <a:gd name="T30" fmla="*/ 144 w 1470"/>
                      <a:gd name="T31" fmla="*/ 12 h 325"/>
                      <a:gd name="T32" fmla="*/ 134 w 1470"/>
                      <a:gd name="T33" fmla="*/ 24 h 325"/>
                      <a:gd name="T34" fmla="*/ 124 w 1470"/>
                      <a:gd name="T35" fmla="*/ 40 h 325"/>
                      <a:gd name="T36" fmla="*/ 0 w 1470"/>
                      <a:gd name="T37" fmla="*/ 325 h 3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470" h="325">
                        <a:moveTo>
                          <a:pt x="0" y="325"/>
                        </a:moveTo>
                        <a:lnTo>
                          <a:pt x="1470" y="325"/>
                        </a:lnTo>
                        <a:lnTo>
                          <a:pt x="1350" y="40"/>
                        </a:lnTo>
                        <a:lnTo>
                          <a:pt x="1350" y="40"/>
                        </a:lnTo>
                        <a:lnTo>
                          <a:pt x="1340" y="24"/>
                        </a:lnTo>
                        <a:lnTo>
                          <a:pt x="1328" y="12"/>
                        </a:lnTo>
                        <a:lnTo>
                          <a:pt x="1322" y="6"/>
                        </a:lnTo>
                        <a:lnTo>
                          <a:pt x="1316" y="2"/>
                        </a:lnTo>
                        <a:lnTo>
                          <a:pt x="1308" y="0"/>
                        </a:lnTo>
                        <a:lnTo>
                          <a:pt x="1298" y="0"/>
                        </a:lnTo>
                        <a:lnTo>
                          <a:pt x="174" y="0"/>
                        </a:lnTo>
                        <a:lnTo>
                          <a:pt x="174" y="0"/>
                        </a:lnTo>
                        <a:lnTo>
                          <a:pt x="166" y="0"/>
                        </a:lnTo>
                        <a:lnTo>
                          <a:pt x="158" y="2"/>
                        </a:lnTo>
                        <a:lnTo>
                          <a:pt x="152" y="6"/>
                        </a:lnTo>
                        <a:lnTo>
                          <a:pt x="144" y="12"/>
                        </a:lnTo>
                        <a:lnTo>
                          <a:pt x="134" y="24"/>
                        </a:lnTo>
                        <a:lnTo>
                          <a:pt x="124" y="40"/>
                        </a:lnTo>
                        <a:lnTo>
                          <a:pt x="0" y="325"/>
                        </a:lnTo>
                        <a:close/>
                      </a:path>
                    </a:pathLst>
                  </a:custGeom>
                  <a:solidFill>
                    <a:srgbClr val="66FFFF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46" name="Rectangle 12">
                    <a:extLst>
                      <a:ext uri="{FF2B5EF4-FFF2-40B4-BE49-F238E27FC236}">
                        <a16:creationId xmlns:a16="http://schemas.microsoft.com/office/drawing/2014/main" id="{8580F098-4DCC-44A9-8609-1F290E0763F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19160" y="1662112"/>
                    <a:ext cx="3022600" cy="600075"/>
                  </a:xfrm>
                  <a:prstGeom prst="rect">
                    <a:avLst/>
                  </a:prstGeom>
                  <a:solidFill>
                    <a:srgbClr val="FFFFCC"/>
                  </a:solidFill>
                  <a:ln w="12700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39" name="グループ化 438">
                  <a:extLst>
                    <a:ext uri="{FF2B5EF4-FFF2-40B4-BE49-F238E27FC236}">
                      <a16:creationId xmlns:a16="http://schemas.microsoft.com/office/drawing/2014/main" id="{70CFDB4B-EBEA-4AF1-978A-1D42AC304274}"/>
                    </a:ext>
                  </a:extLst>
                </p:cNvPr>
                <p:cNvGrpSpPr/>
                <p:nvPr/>
              </p:nvGrpSpPr>
              <p:grpSpPr>
                <a:xfrm>
                  <a:off x="3592153" y="2210970"/>
                  <a:ext cx="728932" cy="483559"/>
                  <a:chOff x="2378862" y="3744035"/>
                  <a:chExt cx="841590" cy="558293"/>
                </a:xfrm>
              </p:grpSpPr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9E24B2F6-4709-4A79-9C59-87C958658D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44635" y="3744035"/>
                    <a:ext cx="575817" cy="558293"/>
                  </a:xfrm>
                  <a:custGeom>
                    <a:avLst/>
                    <a:gdLst>
                      <a:gd name="connsiteX0" fmla="*/ 301323 w 575817"/>
                      <a:gd name="connsiteY0" fmla="*/ 0 h 558293"/>
                      <a:gd name="connsiteX1" fmla="*/ 426164 w 575817"/>
                      <a:gd name="connsiteY1" fmla="*/ 0 h 558293"/>
                      <a:gd name="connsiteX2" fmla="*/ 458619 w 575817"/>
                      <a:gd name="connsiteY2" fmla="*/ 129819 h 558293"/>
                      <a:gd name="connsiteX3" fmla="*/ 493826 w 575817"/>
                      <a:gd name="connsiteY3" fmla="*/ 152029 h 558293"/>
                      <a:gd name="connsiteX4" fmla="*/ 568523 w 575817"/>
                      <a:gd name="connsiteY4" fmla="*/ 374782 h 558293"/>
                      <a:gd name="connsiteX5" fmla="*/ 519351 w 575817"/>
                      <a:gd name="connsiteY5" fmla="*/ 558293 h 558293"/>
                      <a:gd name="connsiteX6" fmla="*/ 0 w 575817"/>
                      <a:gd name="connsiteY6" fmla="*/ 558293 h 558293"/>
                      <a:gd name="connsiteX7" fmla="*/ 83962 w 575817"/>
                      <a:gd name="connsiteY7" fmla="*/ 244944 h 558293"/>
                      <a:gd name="connsiteX8" fmla="*/ 229845 w 575817"/>
                      <a:gd name="connsiteY8" fmla="*/ 95860 h 558293"/>
                      <a:gd name="connsiteX9" fmla="*/ 278737 w 575817"/>
                      <a:gd name="connsiteY9" fmla="*/ 90345 h 5582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75817" h="558293">
                        <a:moveTo>
                          <a:pt x="301323" y="0"/>
                        </a:moveTo>
                        <a:lnTo>
                          <a:pt x="426164" y="0"/>
                        </a:lnTo>
                        <a:lnTo>
                          <a:pt x="458619" y="129819"/>
                        </a:lnTo>
                        <a:lnTo>
                          <a:pt x="493826" y="152029"/>
                        </a:lnTo>
                        <a:cubicBezTo>
                          <a:pt x="559157" y="202937"/>
                          <a:pt x="591307" y="289748"/>
                          <a:pt x="568523" y="374782"/>
                        </a:cubicBezTo>
                        <a:lnTo>
                          <a:pt x="519351" y="558293"/>
                        </a:lnTo>
                        <a:lnTo>
                          <a:pt x="0" y="558293"/>
                        </a:lnTo>
                        <a:lnTo>
                          <a:pt x="83962" y="244944"/>
                        </a:lnTo>
                        <a:cubicBezTo>
                          <a:pt x="103898" y="170540"/>
                          <a:pt x="160941" y="115987"/>
                          <a:pt x="229845" y="95860"/>
                        </a:cubicBezTo>
                        <a:lnTo>
                          <a:pt x="278737" y="9034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1" name="フリーフォーム: 図形 440">
                    <a:extLst>
                      <a:ext uri="{FF2B5EF4-FFF2-40B4-BE49-F238E27FC236}">
                        <a16:creationId xmlns:a16="http://schemas.microsoft.com/office/drawing/2014/main" id="{26925CDE-341C-45DF-9AD3-D0D9458668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4643" y="4061771"/>
                    <a:ext cx="615241" cy="240557"/>
                  </a:xfrm>
                  <a:custGeom>
                    <a:avLst/>
                    <a:gdLst>
                      <a:gd name="connsiteX0" fmla="*/ 96656 w 615241"/>
                      <a:gd name="connsiteY0" fmla="*/ 485 h 240557"/>
                      <a:gd name="connsiteX1" fmla="*/ 116920 w 615241"/>
                      <a:gd name="connsiteY1" fmla="*/ 1755 h 240557"/>
                      <a:gd name="connsiteX2" fmla="*/ 577333 w 615241"/>
                      <a:gd name="connsiteY2" fmla="*/ 125122 h 240557"/>
                      <a:gd name="connsiteX3" fmla="*/ 613487 w 615241"/>
                      <a:gd name="connsiteY3" fmla="*/ 187743 h 240557"/>
                      <a:gd name="connsiteX4" fmla="*/ 599336 w 615241"/>
                      <a:gd name="connsiteY4" fmla="*/ 240557 h 240557"/>
                      <a:gd name="connsiteX5" fmla="*/ 0 w 615241"/>
                      <a:gd name="connsiteY5" fmla="*/ 240557 h 240557"/>
                      <a:gd name="connsiteX6" fmla="*/ 54299 w 615241"/>
                      <a:gd name="connsiteY6" fmla="*/ 37909 h 240557"/>
                      <a:gd name="connsiteX7" fmla="*/ 96656 w 615241"/>
                      <a:gd name="connsiteY7" fmla="*/ 485 h 240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5241" h="240557">
                        <a:moveTo>
                          <a:pt x="96656" y="485"/>
                        </a:moveTo>
                        <a:cubicBezTo>
                          <a:pt x="103234" y="-431"/>
                          <a:pt x="110101" y="-73"/>
                          <a:pt x="116920" y="1755"/>
                        </a:cubicBezTo>
                        <a:lnTo>
                          <a:pt x="577333" y="125122"/>
                        </a:lnTo>
                        <a:cubicBezTo>
                          <a:pt x="604608" y="132431"/>
                          <a:pt x="620796" y="160468"/>
                          <a:pt x="613487" y="187743"/>
                        </a:cubicBezTo>
                        <a:lnTo>
                          <a:pt x="599336" y="240557"/>
                        </a:lnTo>
                        <a:lnTo>
                          <a:pt x="0" y="240557"/>
                        </a:lnTo>
                        <a:lnTo>
                          <a:pt x="54299" y="37909"/>
                        </a:lnTo>
                        <a:cubicBezTo>
                          <a:pt x="59780" y="17453"/>
                          <a:pt x="76922" y="3233"/>
                          <a:pt x="96656" y="4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2" name="フリーフォーム: 図形 441">
                    <a:extLst>
                      <a:ext uri="{FF2B5EF4-FFF2-40B4-BE49-F238E27FC236}">
                        <a16:creationId xmlns:a16="http://schemas.microsoft.com/office/drawing/2014/main" id="{637C6C47-A498-4C97-B13C-83D936D350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8862" y="3873766"/>
                    <a:ext cx="669423" cy="428562"/>
                  </a:xfrm>
                  <a:custGeom>
                    <a:avLst/>
                    <a:gdLst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669423 w 669423"/>
                      <a:gd name="connsiteY15" fmla="*/ 228658 h 428562"/>
                      <a:gd name="connsiteX16" fmla="*/ 469522 w 669423"/>
                      <a:gd name="connsiteY16" fmla="*/ 428561 h 428562"/>
                      <a:gd name="connsiteX17" fmla="*/ 123294 w 669423"/>
                      <a:gd name="connsiteY17" fmla="*/ 428562 h 428562"/>
                      <a:gd name="connsiteX18" fmla="*/ 5652 w 669423"/>
                      <a:gd name="connsiteY18" fmla="*/ 123657 h 428562"/>
                      <a:gd name="connsiteX19" fmla="*/ 53768 w 669423"/>
                      <a:gd name="connsiteY19" fmla="*/ 15086 h 428562"/>
                      <a:gd name="connsiteX20" fmla="*/ 63595 w 669423"/>
                      <a:gd name="connsiteY20" fmla="*/ 13409 h 428562"/>
                      <a:gd name="connsiteX21" fmla="*/ 85985 w 669423"/>
                      <a:gd name="connsiteY21" fmla="*/ 5142 h 428562"/>
                      <a:gd name="connsiteX22" fmla="*/ 132489 w 669423"/>
                      <a:gd name="connsiteY22" fmla="*/ 0 h 428562"/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592938 w 669423"/>
                      <a:gd name="connsiteY15" fmla="*/ 157690 h 428562"/>
                      <a:gd name="connsiteX16" fmla="*/ 669423 w 669423"/>
                      <a:gd name="connsiteY16" fmla="*/ 228658 h 428562"/>
                      <a:gd name="connsiteX17" fmla="*/ 469522 w 669423"/>
                      <a:gd name="connsiteY17" fmla="*/ 428561 h 428562"/>
                      <a:gd name="connsiteX18" fmla="*/ 123294 w 669423"/>
                      <a:gd name="connsiteY18" fmla="*/ 428562 h 428562"/>
                      <a:gd name="connsiteX19" fmla="*/ 5652 w 669423"/>
                      <a:gd name="connsiteY19" fmla="*/ 123657 h 428562"/>
                      <a:gd name="connsiteX20" fmla="*/ 53768 w 669423"/>
                      <a:gd name="connsiteY20" fmla="*/ 15086 h 428562"/>
                      <a:gd name="connsiteX21" fmla="*/ 63595 w 669423"/>
                      <a:gd name="connsiteY21" fmla="*/ 13409 h 428562"/>
                      <a:gd name="connsiteX22" fmla="*/ 85985 w 669423"/>
                      <a:gd name="connsiteY22" fmla="*/ 5142 h 428562"/>
                      <a:gd name="connsiteX23" fmla="*/ 132489 w 669423"/>
                      <a:gd name="connsiteY23" fmla="*/ 0 h 428562"/>
                      <a:gd name="connsiteX0" fmla="*/ 592938 w 684378"/>
                      <a:gd name="connsiteY0" fmla="*/ 157690 h 428562"/>
                      <a:gd name="connsiteX1" fmla="*/ 669423 w 684378"/>
                      <a:gd name="connsiteY1" fmla="*/ 228658 h 428562"/>
                      <a:gd name="connsiteX2" fmla="*/ 469522 w 684378"/>
                      <a:gd name="connsiteY2" fmla="*/ 428561 h 428562"/>
                      <a:gd name="connsiteX3" fmla="*/ 123294 w 684378"/>
                      <a:gd name="connsiteY3" fmla="*/ 428562 h 428562"/>
                      <a:gd name="connsiteX4" fmla="*/ 5652 w 684378"/>
                      <a:gd name="connsiteY4" fmla="*/ 123657 h 428562"/>
                      <a:gd name="connsiteX5" fmla="*/ 53768 w 684378"/>
                      <a:gd name="connsiteY5" fmla="*/ 15086 h 428562"/>
                      <a:gd name="connsiteX6" fmla="*/ 63595 w 684378"/>
                      <a:gd name="connsiteY6" fmla="*/ 13409 h 428562"/>
                      <a:gd name="connsiteX7" fmla="*/ 85985 w 684378"/>
                      <a:gd name="connsiteY7" fmla="*/ 5142 h 428562"/>
                      <a:gd name="connsiteX8" fmla="*/ 132489 w 684378"/>
                      <a:gd name="connsiteY8" fmla="*/ 0 h 428562"/>
                      <a:gd name="connsiteX9" fmla="*/ 242572 w 684378"/>
                      <a:gd name="connsiteY9" fmla="*/ 39962 h 428562"/>
                      <a:gd name="connsiteX10" fmla="*/ 247695 w 684378"/>
                      <a:gd name="connsiteY10" fmla="*/ 53861 h 428562"/>
                      <a:gd name="connsiteX11" fmla="*/ 276594 w 684378"/>
                      <a:gd name="connsiteY11" fmla="*/ 103914 h 428562"/>
                      <a:gd name="connsiteX12" fmla="*/ 268226 w 684378"/>
                      <a:gd name="connsiteY12" fmla="*/ 135142 h 428562"/>
                      <a:gd name="connsiteX13" fmla="*/ 268226 w 684378"/>
                      <a:gd name="connsiteY13" fmla="*/ 135141 h 428562"/>
                      <a:gd name="connsiteX14" fmla="*/ 252647 w 684378"/>
                      <a:gd name="connsiteY14" fmla="*/ 137192 h 428562"/>
                      <a:gd name="connsiteX15" fmla="*/ 262306 w 684378"/>
                      <a:gd name="connsiteY15" fmla="*/ 153921 h 428562"/>
                      <a:gd name="connsiteX16" fmla="*/ 253939 w 684378"/>
                      <a:gd name="connsiteY16" fmla="*/ 185148 h 428562"/>
                      <a:gd name="connsiteX17" fmla="*/ 253938 w 684378"/>
                      <a:gd name="connsiteY17" fmla="*/ 185147 h 428562"/>
                      <a:gd name="connsiteX18" fmla="*/ 222711 w 684378"/>
                      <a:gd name="connsiteY18" fmla="*/ 176780 h 428562"/>
                      <a:gd name="connsiteX19" fmla="*/ 190731 w 684378"/>
                      <a:gd name="connsiteY19" fmla="*/ 121388 h 428562"/>
                      <a:gd name="connsiteX20" fmla="*/ 185530 w 684378"/>
                      <a:gd name="connsiteY20" fmla="*/ 123308 h 428562"/>
                      <a:gd name="connsiteX21" fmla="*/ 271657 w 684378"/>
                      <a:gd name="connsiteY21" fmla="*/ 346530 h 428562"/>
                      <a:gd name="connsiteX22" fmla="*/ 529478 w 684378"/>
                      <a:gd name="connsiteY22" fmla="*/ 88712 h 428562"/>
                      <a:gd name="connsiteX23" fmla="*/ 684378 w 684378"/>
                      <a:gd name="connsiteY23" fmla="*/ 249130 h 428562"/>
                      <a:gd name="connsiteX0" fmla="*/ 669423 w 684378"/>
                      <a:gd name="connsiteY0" fmla="*/ 228658 h 428562"/>
                      <a:gd name="connsiteX1" fmla="*/ 469522 w 684378"/>
                      <a:gd name="connsiteY1" fmla="*/ 428561 h 428562"/>
                      <a:gd name="connsiteX2" fmla="*/ 123294 w 684378"/>
                      <a:gd name="connsiteY2" fmla="*/ 428562 h 428562"/>
                      <a:gd name="connsiteX3" fmla="*/ 5652 w 684378"/>
                      <a:gd name="connsiteY3" fmla="*/ 123657 h 428562"/>
                      <a:gd name="connsiteX4" fmla="*/ 53768 w 684378"/>
                      <a:gd name="connsiteY4" fmla="*/ 15086 h 428562"/>
                      <a:gd name="connsiteX5" fmla="*/ 63595 w 684378"/>
                      <a:gd name="connsiteY5" fmla="*/ 13409 h 428562"/>
                      <a:gd name="connsiteX6" fmla="*/ 85985 w 684378"/>
                      <a:gd name="connsiteY6" fmla="*/ 5142 h 428562"/>
                      <a:gd name="connsiteX7" fmla="*/ 132489 w 684378"/>
                      <a:gd name="connsiteY7" fmla="*/ 0 h 428562"/>
                      <a:gd name="connsiteX8" fmla="*/ 242572 w 684378"/>
                      <a:gd name="connsiteY8" fmla="*/ 39962 h 428562"/>
                      <a:gd name="connsiteX9" fmla="*/ 247695 w 684378"/>
                      <a:gd name="connsiteY9" fmla="*/ 53861 h 428562"/>
                      <a:gd name="connsiteX10" fmla="*/ 276594 w 684378"/>
                      <a:gd name="connsiteY10" fmla="*/ 103914 h 428562"/>
                      <a:gd name="connsiteX11" fmla="*/ 268226 w 684378"/>
                      <a:gd name="connsiteY11" fmla="*/ 135142 h 428562"/>
                      <a:gd name="connsiteX12" fmla="*/ 268226 w 684378"/>
                      <a:gd name="connsiteY12" fmla="*/ 135141 h 428562"/>
                      <a:gd name="connsiteX13" fmla="*/ 252647 w 684378"/>
                      <a:gd name="connsiteY13" fmla="*/ 137192 h 428562"/>
                      <a:gd name="connsiteX14" fmla="*/ 262306 w 684378"/>
                      <a:gd name="connsiteY14" fmla="*/ 153921 h 428562"/>
                      <a:gd name="connsiteX15" fmla="*/ 253939 w 684378"/>
                      <a:gd name="connsiteY15" fmla="*/ 185148 h 428562"/>
                      <a:gd name="connsiteX16" fmla="*/ 253938 w 684378"/>
                      <a:gd name="connsiteY16" fmla="*/ 185147 h 428562"/>
                      <a:gd name="connsiteX17" fmla="*/ 222711 w 684378"/>
                      <a:gd name="connsiteY17" fmla="*/ 176780 h 428562"/>
                      <a:gd name="connsiteX18" fmla="*/ 190731 w 684378"/>
                      <a:gd name="connsiteY18" fmla="*/ 121388 h 428562"/>
                      <a:gd name="connsiteX19" fmla="*/ 185530 w 684378"/>
                      <a:gd name="connsiteY19" fmla="*/ 123308 h 428562"/>
                      <a:gd name="connsiteX20" fmla="*/ 271657 w 684378"/>
                      <a:gd name="connsiteY20" fmla="*/ 346530 h 428562"/>
                      <a:gd name="connsiteX21" fmla="*/ 529478 w 684378"/>
                      <a:gd name="connsiteY21" fmla="*/ 88712 h 428562"/>
                      <a:gd name="connsiteX22" fmla="*/ 684378 w 684378"/>
                      <a:gd name="connsiteY22" fmla="*/ 249130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85530 w 669423"/>
                      <a:gd name="connsiteY19" fmla="*/ 123308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49811 w 669423"/>
                      <a:gd name="connsiteY19" fmla="*/ 130451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669423" h="428562">
                        <a:moveTo>
                          <a:pt x="669423" y="228658"/>
                        </a:moveTo>
                        <a:lnTo>
                          <a:pt x="469522" y="428561"/>
                        </a:lnTo>
                        <a:lnTo>
                          <a:pt x="123294" y="428562"/>
                        </a:lnTo>
                        <a:lnTo>
                          <a:pt x="5652" y="123657"/>
                        </a:lnTo>
                        <a:cubicBezTo>
                          <a:pt x="-11043" y="80390"/>
                          <a:pt x="10500" y="31780"/>
                          <a:pt x="53768" y="15086"/>
                        </a:cubicBezTo>
                        <a:lnTo>
                          <a:pt x="63595" y="13409"/>
                        </a:lnTo>
                        <a:lnTo>
                          <a:pt x="85985" y="5142"/>
                        </a:lnTo>
                        <a:cubicBezTo>
                          <a:pt x="100278" y="1831"/>
                          <a:pt x="115993" y="0"/>
                          <a:pt x="132489" y="0"/>
                        </a:cubicBezTo>
                        <a:cubicBezTo>
                          <a:pt x="181977" y="0"/>
                          <a:pt x="224436" y="16478"/>
                          <a:pt x="242572" y="39962"/>
                        </a:cubicBezTo>
                        <a:lnTo>
                          <a:pt x="247695" y="53861"/>
                        </a:lnTo>
                        <a:lnTo>
                          <a:pt x="276594" y="103914"/>
                        </a:lnTo>
                        <a:cubicBezTo>
                          <a:pt x="282906" y="114848"/>
                          <a:pt x="279160" y="128829"/>
                          <a:pt x="268226" y="135142"/>
                        </a:cubicBezTo>
                        <a:lnTo>
                          <a:pt x="268226" y="135141"/>
                        </a:lnTo>
                        <a:lnTo>
                          <a:pt x="252647" y="137192"/>
                        </a:lnTo>
                        <a:lnTo>
                          <a:pt x="262306" y="153921"/>
                        </a:lnTo>
                        <a:cubicBezTo>
                          <a:pt x="268618" y="164854"/>
                          <a:pt x="264872" y="178836"/>
                          <a:pt x="253939" y="185148"/>
                        </a:cubicBezTo>
                        <a:lnTo>
                          <a:pt x="253938" y="185147"/>
                        </a:lnTo>
                        <a:cubicBezTo>
                          <a:pt x="243005" y="191459"/>
                          <a:pt x="229023" y="187713"/>
                          <a:pt x="222711" y="176780"/>
                        </a:cubicBezTo>
                        <a:lnTo>
                          <a:pt x="190731" y="121388"/>
                        </a:lnTo>
                        <a:lnTo>
                          <a:pt x="149811" y="130451"/>
                        </a:lnTo>
                        <a:lnTo>
                          <a:pt x="271657" y="346530"/>
                        </a:lnTo>
                        <a:lnTo>
                          <a:pt x="529478" y="88712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21DDEAE5-2CDE-4507-9B51-2C186913306A}"/>
                  </a:ext>
                </a:extLst>
              </p:cNvPr>
              <p:cNvGrpSpPr/>
              <p:nvPr/>
            </p:nvGrpSpPr>
            <p:grpSpPr>
              <a:xfrm rot="21207834">
                <a:off x="5657668" y="743365"/>
                <a:ext cx="626784" cy="687518"/>
                <a:chOff x="3192739" y="3508522"/>
                <a:chExt cx="862681" cy="946273"/>
              </a:xfrm>
            </p:grpSpPr>
            <p:sp>
              <p:nvSpPr>
                <p:cNvPr id="433" name="楕円 432">
                  <a:extLst>
                    <a:ext uri="{FF2B5EF4-FFF2-40B4-BE49-F238E27FC236}">
                      <a16:creationId xmlns:a16="http://schemas.microsoft.com/office/drawing/2014/main" id="{C74AACAE-A71F-4A73-BB27-8952A6880B95}"/>
                    </a:ext>
                  </a:extLst>
                </p:cNvPr>
                <p:cNvSpPr/>
                <p:nvPr/>
              </p:nvSpPr>
              <p:spPr bwMode="auto">
                <a:xfrm rot="20630381">
                  <a:off x="3192739" y="3508522"/>
                  <a:ext cx="810818" cy="76966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E7B90240-A9EA-4275-8EBB-84E7DFB1D56F}"/>
                    </a:ext>
                  </a:extLst>
                </p:cNvPr>
                <p:cNvSpPr/>
                <p:nvPr/>
              </p:nvSpPr>
              <p:spPr>
                <a:xfrm>
                  <a:off x="3196725" y="3601581"/>
                  <a:ext cx="704423" cy="773194"/>
                </a:xfrm>
                <a:custGeom>
                  <a:avLst/>
                  <a:gdLst>
                    <a:gd name="connsiteX0" fmla="*/ 367044 w 704423"/>
                    <a:gd name="connsiteY0" fmla="*/ 0 h 773194"/>
                    <a:gd name="connsiteX1" fmla="*/ 704423 w 704423"/>
                    <a:gd name="connsiteY1" fmla="*/ 386597 h 773194"/>
                    <a:gd name="connsiteX2" fmla="*/ 367044 w 704423"/>
                    <a:gd name="connsiteY2" fmla="*/ 773194 h 773194"/>
                    <a:gd name="connsiteX3" fmla="*/ 206229 w 704423"/>
                    <a:gd name="connsiteY3" fmla="*/ 726534 h 773194"/>
                    <a:gd name="connsiteX4" fmla="*/ 153179 w 704423"/>
                    <a:gd name="connsiteY4" fmla="*/ 683334 h 773194"/>
                    <a:gd name="connsiteX5" fmla="*/ 166529 w 704423"/>
                    <a:gd name="connsiteY5" fmla="*/ 615402 h 773194"/>
                    <a:gd name="connsiteX6" fmla="*/ 105073 w 704423"/>
                    <a:gd name="connsiteY6" fmla="*/ 626286 h 773194"/>
                    <a:gd name="connsiteX7" fmla="*/ 87284 w 704423"/>
                    <a:gd name="connsiteY7" fmla="*/ 602747 h 773194"/>
                    <a:gd name="connsiteX8" fmla="*/ 67610 w 704423"/>
                    <a:gd name="connsiteY8" fmla="*/ 561213 h 773194"/>
                    <a:gd name="connsiteX9" fmla="*/ 42946 w 704423"/>
                    <a:gd name="connsiteY9" fmla="*/ 563273 h 773194"/>
                    <a:gd name="connsiteX10" fmla="*/ 117 w 704423"/>
                    <a:gd name="connsiteY10" fmla="*/ 546969 h 773194"/>
                    <a:gd name="connsiteX11" fmla="*/ 19484 w 704423"/>
                    <a:gd name="connsiteY11" fmla="*/ 490926 h 773194"/>
                    <a:gd name="connsiteX12" fmla="*/ 36326 w 704423"/>
                    <a:gd name="connsiteY12" fmla="*/ 462310 h 773194"/>
                    <a:gd name="connsiteX13" fmla="*/ 29665 w 704423"/>
                    <a:gd name="connsiteY13" fmla="*/ 386597 h 773194"/>
                    <a:gd name="connsiteX14" fmla="*/ 367044 w 704423"/>
                    <a:gd name="connsiteY14" fmla="*/ 0 h 773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04423" h="773194">
                      <a:moveTo>
                        <a:pt x="367044" y="0"/>
                      </a:moveTo>
                      <a:cubicBezTo>
                        <a:pt x="553373" y="0"/>
                        <a:pt x="704423" y="173085"/>
                        <a:pt x="704423" y="386597"/>
                      </a:cubicBezTo>
                      <a:cubicBezTo>
                        <a:pt x="704423" y="600109"/>
                        <a:pt x="553373" y="773194"/>
                        <a:pt x="367044" y="773194"/>
                      </a:cubicBezTo>
                      <a:cubicBezTo>
                        <a:pt x="308816" y="773194"/>
                        <a:pt x="254034" y="756292"/>
                        <a:pt x="206229" y="726534"/>
                      </a:cubicBezTo>
                      <a:lnTo>
                        <a:pt x="153179" y="683334"/>
                      </a:lnTo>
                      <a:lnTo>
                        <a:pt x="166529" y="615402"/>
                      </a:lnTo>
                      <a:lnTo>
                        <a:pt x="105073" y="626286"/>
                      </a:lnTo>
                      <a:lnTo>
                        <a:pt x="87284" y="602747"/>
                      </a:lnTo>
                      <a:lnTo>
                        <a:pt x="67610" y="561213"/>
                      </a:lnTo>
                      <a:lnTo>
                        <a:pt x="42946" y="563273"/>
                      </a:lnTo>
                      <a:cubicBezTo>
                        <a:pt x="20202" y="563273"/>
                        <a:pt x="-1803" y="565990"/>
                        <a:pt x="117" y="546969"/>
                      </a:cubicBezTo>
                      <a:cubicBezTo>
                        <a:pt x="1078" y="537459"/>
                        <a:pt x="8979" y="513004"/>
                        <a:pt x="19484" y="490926"/>
                      </a:cubicBezTo>
                      <a:lnTo>
                        <a:pt x="36326" y="462310"/>
                      </a:lnTo>
                      <a:lnTo>
                        <a:pt x="29665" y="386597"/>
                      </a:lnTo>
                      <a:cubicBezTo>
                        <a:pt x="29665" y="173085"/>
                        <a:pt x="180715" y="0"/>
                        <a:pt x="367044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058808CC-03BF-46E0-911B-1141533AAFFA}"/>
                    </a:ext>
                  </a:extLst>
                </p:cNvPr>
                <p:cNvSpPr/>
                <p:nvPr/>
              </p:nvSpPr>
              <p:spPr>
                <a:xfrm>
                  <a:off x="3301302" y="3514653"/>
                  <a:ext cx="754118" cy="940142"/>
                </a:xfrm>
                <a:custGeom>
                  <a:avLst/>
                  <a:gdLst>
                    <a:gd name="connsiteX0" fmla="*/ 309530 w 754118"/>
                    <a:gd name="connsiteY0" fmla="*/ 556 h 940142"/>
                    <a:gd name="connsiteX1" fmla="*/ 713876 w 754118"/>
                    <a:gd name="connsiteY1" fmla="*/ 319241 h 940142"/>
                    <a:gd name="connsiteX2" fmla="*/ 515964 w 754118"/>
                    <a:gd name="connsiteY2" fmla="*/ 915152 h 940142"/>
                    <a:gd name="connsiteX3" fmla="*/ 275101 w 754118"/>
                    <a:gd name="connsiteY3" fmla="*/ 923470 h 940142"/>
                    <a:gd name="connsiteX4" fmla="*/ 245794 w 754118"/>
                    <a:gd name="connsiteY4" fmla="*/ 911355 h 940142"/>
                    <a:gd name="connsiteX5" fmla="*/ 249333 w 754118"/>
                    <a:gd name="connsiteY5" fmla="*/ 909422 h 940142"/>
                    <a:gd name="connsiteX6" fmla="*/ 375030 w 754118"/>
                    <a:gd name="connsiteY6" fmla="*/ 352952 h 940142"/>
                    <a:gd name="connsiteX7" fmla="*/ 342091 w 754118"/>
                    <a:gd name="connsiteY7" fmla="*/ 287498 h 940142"/>
                    <a:gd name="connsiteX8" fmla="*/ 342336 w 754118"/>
                    <a:gd name="connsiteY8" fmla="*/ 293945 h 940142"/>
                    <a:gd name="connsiteX9" fmla="*/ 299326 w 754118"/>
                    <a:gd name="connsiteY9" fmla="*/ 250757 h 940142"/>
                    <a:gd name="connsiteX10" fmla="*/ 293665 w 754118"/>
                    <a:gd name="connsiteY10" fmla="*/ 235402 h 940142"/>
                    <a:gd name="connsiteX11" fmla="*/ 283150 w 754118"/>
                    <a:gd name="connsiteY11" fmla="*/ 235503 h 940142"/>
                    <a:gd name="connsiteX12" fmla="*/ 285372 w 754118"/>
                    <a:gd name="connsiteY12" fmla="*/ 293945 h 940142"/>
                    <a:gd name="connsiteX13" fmla="*/ 242363 w 754118"/>
                    <a:gd name="connsiteY13" fmla="*/ 250757 h 940142"/>
                    <a:gd name="connsiteX14" fmla="*/ 236902 w 754118"/>
                    <a:gd name="connsiteY14" fmla="*/ 235946 h 940142"/>
                    <a:gd name="connsiteX15" fmla="*/ 228796 w 754118"/>
                    <a:gd name="connsiteY15" fmla="*/ 236023 h 940142"/>
                    <a:gd name="connsiteX16" fmla="*/ 230998 w 754118"/>
                    <a:gd name="connsiteY16" fmla="*/ 293945 h 940142"/>
                    <a:gd name="connsiteX17" fmla="*/ 187989 w 754118"/>
                    <a:gd name="connsiteY17" fmla="*/ 250757 h 940142"/>
                    <a:gd name="connsiteX18" fmla="*/ 179432 w 754118"/>
                    <a:gd name="connsiteY18" fmla="*/ 227549 h 940142"/>
                    <a:gd name="connsiteX19" fmla="*/ 171442 w 754118"/>
                    <a:gd name="connsiteY19" fmla="*/ 225743 h 940142"/>
                    <a:gd name="connsiteX20" fmla="*/ 174035 w 754118"/>
                    <a:gd name="connsiteY20" fmla="*/ 293945 h 940142"/>
                    <a:gd name="connsiteX21" fmla="*/ 119641 w 754118"/>
                    <a:gd name="connsiteY21" fmla="*/ 219878 h 940142"/>
                    <a:gd name="connsiteX22" fmla="*/ 116247 w 754118"/>
                    <a:gd name="connsiteY22" fmla="*/ 203332 h 940142"/>
                    <a:gd name="connsiteX23" fmla="*/ 113565 w 754118"/>
                    <a:gd name="connsiteY23" fmla="*/ 201719 h 940142"/>
                    <a:gd name="connsiteX24" fmla="*/ 117072 w 754118"/>
                    <a:gd name="connsiteY24" fmla="*/ 293945 h 940142"/>
                    <a:gd name="connsiteX25" fmla="*/ 62677 w 754118"/>
                    <a:gd name="connsiteY25" fmla="*/ 219878 h 940142"/>
                    <a:gd name="connsiteX26" fmla="*/ 56067 w 754118"/>
                    <a:gd name="connsiteY26" fmla="*/ 187645 h 940142"/>
                    <a:gd name="connsiteX27" fmla="*/ 60108 w 754118"/>
                    <a:gd name="connsiteY27" fmla="*/ 293945 h 940142"/>
                    <a:gd name="connsiteX28" fmla="*/ 749 w 754118"/>
                    <a:gd name="connsiteY28" fmla="*/ 201921 h 940142"/>
                    <a:gd name="connsiteX29" fmla="*/ 0 w 754118"/>
                    <a:gd name="connsiteY29" fmla="*/ 197860 h 940142"/>
                    <a:gd name="connsiteX30" fmla="*/ 26088 w 754118"/>
                    <a:gd name="connsiteY30" fmla="*/ 161231 h 940142"/>
                    <a:gd name="connsiteX31" fmla="*/ 79014 w 754118"/>
                    <a:gd name="connsiteY31" fmla="*/ 110645 h 940142"/>
                    <a:gd name="connsiteX32" fmla="*/ 129769 w 754118"/>
                    <a:gd name="connsiteY32" fmla="*/ 78730 h 940142"/>
                    <a:gd name="connsiteX33" fmla="*/ 90498 w 754118"/>
                    <a:gd name="connsiteY33" fmla="*/ 62496 h 940142"/>
                    <a:gd name="connsiteX34" fmla="*/ 159173 w 754118"/>
                    <a:gd name="connsiteY34" fmla="*/ 24989 h 940142"/>
                    <a:gd name="connsiteX35" fmla="*/ 238637 w 754118"/>
                    <a:gd name="connsiteY35" fmla="*/ 3635 h 940142"/>
                    <a:gd name="connsiteX36" fmla="*/ 309530 w 754118"/>
                    <a:gd name="connsiteY36" fmla="*/ 556 h 9401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54118" h="940142">
                      <a:moveTo>
                        <a:pt x="309530" y="556"/>
                      </a:moveTo>
                      <a:cubicBezTo>
                        <a:pt x="475185" y="9708"/>
                        <a:pt x="638443" y="131042"/>
                        <a:pt x="713876" y="319241"/>
                      </a:cubicBezTo>
                      <a:cubicBezTo>
                        <a:pt x="812401" y="565053"/>
                        <a:pt x="723793" y="831851"/>
                        <a:pt x="515964" y="915152"/>
                      </a:cubicBezTo>
                      <a:cubicBezTo>
                        <a:pt x="438029" y="946390"/>
                        <a:pt x="354395" y="947388"/>
                        <a:pt x="275101" y="923470"/>
                      </a:cubicBezTo>
                      <a:lnTo>
                        <a:pt x="245794" y="911355"/>
                      </a:lnTo>
                      <a:lnTo>
                        <a:pt x="249333" y="909422"/>
                      </a:lnTo>
                      <a:cubicBezTo>
                        <a:pt x="404175" y="799190"/>
                        <a:pt x="461239" y="568037"/>
                        <a:pt x="375030" y="352952"/>
                      </a:cubicBezTo>
                      <a:lnTo>
                        <a:pt x="342091" y="287498"/>
                      </a:lnTo>
                      <a:lnTo>
                        <a:pt x="342336" y="293945"/>
                      </a:lnTo>
                      <a:cubicBezTo>
                        <a:pt x="326404" y="293945"/>
                        <a:pt x="311603" y="278024"/>
                        <a:pt x="299326" y="250757"/>
                      </a:cubicBezTo>
                      <a:lnTo>
                        <a:pt x="293665" y="235402"/>
                      </a:lnTo>
                      <a:lnTo>
                        <a:pt x="283150" y="235503"/>
                      </a:lnTo>
                      <a:lnTo>
                        <a:pt x="285372" y="293945"/>
                      </a:lnTo>
                      <a:cubicBezTo>
                        <a:pt x="269440" y="293945"/>
                        <a:pt x="254640" y="278024"/>
                        <a:pt x="242363" y="250757"/>
                      </a:cubicBezTo>
                      <a:lnTo>
                        <a:pt x="236902" y="235946"/>
                      </a:lnTo>
                      <a:lnTo>
                        <a:pt x="228796" y="236023"/>
                      </a:lnTo>
                      <a:lnTo>
                        <a:pt x="230998" y="293945"/>
                      </a:lnTo>
                      <a:cubicBezTo>
                        <a:pt x="215066" y="293945"/>
                        <a:pt x="200266" y="278024"/>
                        <a:pt x="187989" y="250757"/>
                      </a:cubicBezTo>
                      <a:lnTo>
                        <a:pt x="179432" y="227549"/>
                      </a:lnTo>
                      <a:lnTo>
                        <a:pt x="171442" y="225743"/>
                      </a:lnTo>
                      <a:lnTo>
                        <a:pt x="174035" y="293945"/>
                      </a:lnTo>
                      <a:cubicBezTo>
                        <a:pt x="152793" y="293945"/>
                        <a:pt x="133561" y="265641"/>
                        <a:pt x="119641" y="219878"/>
                      </a:cubicBezTo>
                      <a:lnTo>
                        <a:pt x="116247" y="203332"/>
                      </a:lnTo>
                      <a:lnTo>
                        <a:pt x="113565" y="201719"/>
                      </a:lnTo>
                      <a:lnTo>
                        <a:pt x="117072" y="293945"/>
                      </a:lnTo>
                      <a:cubicBezTo>
                        <a:pt x="95829" y="293945"/>
                        <a:pt x="76598" y="265641"/>
                        <a:pt x="62677" y="219878"/>
                      </a:cubicBezTo>
                      <a:lnTo>
                        <a:pt x="56067" y="187645"/>
                      </a:lnTo>
                      <a:lnTo>
                        <a:pt x="60108" y="293945"/>
                      </a:lnTo>
                      <a:cubicBezTo>
                        <a:pt x="36211" y="293945"/>
                        <a:pt x="14859" y="258123"/>
                        <a:pt x="749" y="201921"/>
                      </a:cubicBezTo>
                      <a:lnTo>
                        <a:pt x="0" y="197860"/>
                      </a:lnTo>
                      <a:lnTo>
                        <a:pt x="26088" y="161231"/>
                      </a:lnTo>
                      <a:cubicBezTo>
                        <a:pt x="42267" y="142489"/>
                        <a:pt x="59989" y="125534"/>
                        <a:pt x="79014" y="110645"/>
                      </a:cubicBezTo>
                      <a:lnTo>
                        <a:pt x="129769" y="78730"/>
                      </a:lnTo>
                      <a:lnTo>
                        <a:pt x="90498" y="62496"/>
                      </a:lnTo>
                      <a:lnTo>
                        <a:pt x="159173" y="24989"/>
                      </a:lnTo>
                      <a:cubicBezTo>
                        <a:pt x="185152" y="14577"/>
                        <a:pt x="211764" y="7524"/>
                        <a:pt x="238637" y="3635"/>
                      </a:cubicBezTo>
                      <a:cubicBezTo>
                        <a:pt x="262151" y="231"/>
                        <a:pt x="285865" y="-751"/>
                        <a:pt x="309530" y="55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6" name="月 435">
                  <a:extLst>
                    <a:ext uri="{FF2B5EF4-FFF2-40B4-BE49-F238E27FC236}">
                      <a16:creationId xmlns:a16="http://schemas.microsoft.com/office/drawing/2014/main" id="{2E386542-6DD8-40EA-8654-617DDE243DEB}"/>
                    </a:ext>
                  </a:extLst>
                </p:cNvPr>
                <p:cNvSpPr/>
                <p:nvPr/>
              </p:nvSpPr>
              <p:spPr>
                <a:xfrm rot="5400000" flipH="1">
                  <a:off x="3327497" y="3901487"/>
                  <a:ext cx="45719" cy="171586"/>
                </a:xfrm>
                <a:prstGeom prst="moon">
                  <a:avLst>
                    <a:gd name="adj" fmla="val 7367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7" name="月 436">
                  <a:extLst>
                    <a:ext uri="{FF2B5EF4-FFF2-40B4-BE49-F238E27FC236}">
                      <a16:creationId xmlns:a16="http://schemas.microsoft.com/office/drawing/2014/main" id="{B52527C3-A7FD-4896-AE79-952962BD6ACE}"/>
                    </a:ext>
                  </a:extLst>
                </p:cNvPr>
                <p:cNvSpPr/>
                <p:nvPr/>
              </p:nvSpPr>
              <p:spPr bwMode="auto">
                <a:xfrm rot="10393054">
                  <a:off x="3598778" y="3707626"/>
                  <a:ext cx="130484" cy="647094"/>
                </a:xfrm>
                <a:prstGeom prst="moon">
                  <a:avLst>
                    <a:gd name="adj" fmla="val 6563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D372F37A-7092-4888-905B-76F5CB463521}"/>
                </a:ext>
              </a:extLst>
            </p:cNvPr>
            <p:cNvGrpSpPr/>
            <p:nvPr/>
          </p:nvGrpSpPr>
          <p:grpSpPr>
            <a:xfrm>
              <a:off x="4471419" y="3292461"/>
              <a:ext cx="422373" cy="412194"/>
              <a:chOff x="724249" y="3333898"/>
              <a:chExt cx="494147" cy="482238"/>
            </a:xfrm>
          </p:grpSpPr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CC94FB3A-16E2-4779-96BD-16BD7F4E2127}"/>
                  </a:ext>
                </a:extLst>
              </p:cNvPr>
              <p:cNvSpPr/>
              <p:nvPr/>
            </p:nvSpPr>
            <p:spPr bwMode="auto">
              <a:xfrm>
                <a:off x="72424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楕円 422">
                <a:extLst>
                  <a:ext uri="{FF2B5EF4-FFF2-40B4-BE49-F238E27FC236}">
                    <a16:creationId xmlns:a16="http://schemas.microsoft.com/office/drawing/2014/main" id="{B3565E9E-927E-4967-9398-ED92B09B4072}"/>
                  </a:ext>
                </a:extLst>
              </p:cNvPr>
              <p:cNvSpPr/>
              <p:nvPr/>
            </p:nvSpPr>
            <p:spPr bwMode="auto">
              <a:xfrm>
                <a:off x="72424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楕円 423">
                <a:extLst>
                  <a:ext uri="{FF2B5EF4-FFF2-40B4-BE49-F238E27FC236}">
                    <a16:creationId xmlns:a16="http://schemas.microsoft.com/office/drawing/2014/main" id="{FB8A09D6-DEDA-4D5F-8D2F-D6BA00363BBF}"/>
                  </a:ext>
                </a:extLst>
              </p:cNvPr>
              <p:cNvSpPr/>
              <p:nvPr/>
            </p:nvSpPr>
            <p:spPr bwMode="auto">
              <a:xfrm>
                <a:off x="73579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684789CA-5A6D-407C-8DBD-5D2BEFF3FA2C}"/>
                  </a:ext>
                </a:extLst>
              </p:cNvPr>
              <p:cNvSpPr/>
              <p:nvPr/>
            </p:nvSpPr>
            <p:spPr bwMode="auto">
              <a:xfrm>
                <a:off x="73579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3C33154D-F228-4E73-928E-60313F147360}"/>
                  </a:ext>
                </a:extLst>
              </p:cNvPr>
              <p:cNvSpPr/>
              <p:nvPr/>
            </p:nvSpPr>
            <p:spPr bwMode="auto">
              <a:xfrm rot="10800000">
                <a:off x="81283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DE19AB00-6EBA-4C1A-9B26-5E51DC89A149}"/>
                  </a:ext>
                </a:extLst>
              </p:cNvPr>
              <p:cNvGrpSpPr/>
              <p:nvPr/>
            </p:nvGrpSpPr>
            <p:grpSpPr>
              <a:xfrm>
                <a:off x="99025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D76966E3-7D0D-4105-8BD3-CD79325BAB4B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楕円 428">
                  <a:extLst>
                    <a:ext uri="{FF2B5EF4-FFF2-40B4-BE49-F238E27FC236}">
                      <a16:creationId xmlns:a16="http://schemas.microsoft.com/office/drawing/2014/main" id="{4E666E82-5DEB-4015-A35E-F6574E054BFC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2D900555-FE24-4D7A-9748-E0889C6B0723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21" name="楕円 420">
              <a:extLst>
                <a:ext uri="{FF2B5EF4-FFF2-40B4-BE49-F238E27FC236}">
                  <a16:creationId xmlns:a16="http://schemas.microsoft.com/office/drawing/2014/main" id="{1B49A265-A8B1-45FF-90A0-B97E20070295}"/>
                </a:ext>
              </a:extLst>
            </p:cNvPr>
            <p:cNvSpPr/>
            <p:nvPr/>
          </p:nvSpPr>
          <p:spPr bwMode="auto">
            <a:xfrm>
              <a:off x="5305537" y="3162831"/>
              <a:ext cx="78755" cy="5284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7" name="グループ化 446">
            <a:extLst>
              <a:ext uri="{FF2B5EF4-FFF2-40B4-BE49-F238E27FC236}">
                <a16:creationId xmlns:a16="http://schemas.microsoft.com/office/drawing/2014/main" id="{E5D4520C-ADAB-4F93-AA8B-5802D4DE8DB0}"/>
              </a:ext>
            </a:extLst>
          </p:cNvPr>
          <p:cNvGrpSpPr/>
          <p:nvPr/>
        </p:nvGrpSpPr>
        <p:grpSpPr>
          <a:xfrm>
            <a:off x="6049562" y="2777855"/>
            <a:ext cx="1598071" cy="1380604"/>
            <a:chOff x="6049562" y="2777855"/>
            <a:chExt cx="1598071" cy="1380604"/>
          </a:xfrm>
        </p:grpSpPr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6AE43815-17AC-4ED6-B489-EC69C6514D17}"/>
                </a:ext>
              </a:extLst>
            </p:cNvPr>
            <p:cNvGrpSpPr/>
            <p:nvPr/>
          </p:nvGrpSpPr>
          <p:grpSpPr>
            <a:xfrm>
              <a:off x="6049562" y="2777855"/>
              <a:ext cx="1598071" cy="1380604"/>
              <a:chOff x="6478445" y="645215"/>
              <a:chExt cx="2065934" cy="1784800"/>
            </a:xfrm>
          </p:grpSpPr>
          <p:grpSp>
            <p:nvGrpSpPr>
              <p:cNvPr id="460" name="グループ化 459">
                <a:extLst>
                  <a:ext uri="{FF2B5EF4-FFF2-40B4-BE49-F238E27FC236}">
                    <a16:creationId xmlns:a16="http://schemas.microsoft.com/office/drawing/2014/main" id="{423AB2DF-5EA7-4B19-8FD3-F1EB4975D7EA}"/>
                  </a:ext>
                </a:extLst>
              </p:cNvPr>
              <p:cNvGrpSpPr/>
              <p:nvPr/>
            </p:nvGrpSpPr>
            <p:grpSpPr>
              <a:xfrm>
                <a:off x="6478445" y="1313765"/>
                <a:ext cx="2065934" cy="1116250"/>
                <a:chOff x="2558016" y="2210970"/>
                <a:chExt cx="2065934" cy="1116250"/>
              </a:xfrm>
            </p:grpSpPr>
            <p:grpSp>
              <p:nvGrpSpPr>
                <p:cNvPr id="478" name="グループ化 477">
                  <a:extLst>
                    <a:ext uri="{FF2B5EF4-FFF2-40B4-BE49-F238E27FC236}">
                      <a16:creationId xmlns:a16="http://schemas.microsoft.com/office/drawing/2014/main" id="{74FE8E38-635E-40FF-B63B-8D014D4B0D92}"/>
                    </a:ext>
                  </a:extLst>
                </p:cNvPr>
                <p:cNvGrpSpPr/>
                <p:nvPr/>
              </p:nvGrpSpPr>
              <p:grpSpPr>
                <a:xfrm>
                  <a:off x="2558016" y="2343081"/>
                  <a:ext cx="2065934" cy="984139"/>
                  <a:chOff x="4719160" y="822325"/>
                  <a:chExt cx="3022600" cy="1439862"/>
                </a:xfrm>
              </p:grpSpPr>
              <p:sp>
                <p:nvSpPr>
                  <p:cNvPr id="483" name="Freeform 9">
                    <a:extLst>
                      <a:ext uri="{FF2B5EF4-FFF2-40B4-BE49-F238E27FC236}">
                        <a16:creationId xmlns:a16="http://schemas.microsoft.com/office/drawing/2014/main" id="{9BFC8FEB-7B94-456A-A3E5-050F621364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19160" y="822325"/>
                    <a:ext cx="3022600" cy="865188"/>
                  </a:xfrm>
                  <a:custGeom>
                    <a:avLst/>
                    <a:gdLst>
                      <a:gd name="T0" fmla="*/ 1902 w 1904"/>
                      <a:gd name="T1" fmla="*/ 545 h 545"/>
                      <a:gd name="T2" fmla="*/ 1902 w 1904"/>
                      <a:gd name="T3" fmla="*/ 495 h 545"/>
                      <a:gd name="T4" fmla="*/ 1902 w 1904"/>
                      <a:gd name="T5" fmla="*/ 495 h 545"/>
                      <a:gd name="T6" fmla="*/ 1904 w 1904"/>
                      <a:gd name="T7" fmla="*/ 479 h 545"/>
                      <a:gd name="T8" fmla="*/ 1902 w 1904"/>
                      <a:gd name="T9" fmla="*/ 461 h 545"/>
                      <a:gd name="T10" fmla="*/ 1896 w 1904"/>
                      <a:gd name="T11" fmla="*/ 441 h 545"/>
                      <a:gd name="T12" fmla="*/ 1888 w 1904"/>
                      <a:gd name="T13" fmla="*/ 419 h 545"/>
                      <a:gd name="T14" fmla="*/ 1714 w 1904"/>
                      <a:gd name="T15" fmla="*/ 56 h 545"/>
                      <a:gd name="T16" fmla="*/ 1714 w 1904"/>
                      <a:gd name="T17" fmla="*/ 56 h 545"/>
                      <a:gd name="T18" fmla="*/ 1708 w 1904"/>
                      <a:gd name="T19" fmla="*/ 44 h 545"/>
                      <a:gd name="T20" fmla="*/ 1700 w 1904"/>
                      <a:gd name="T21" fmla="*/ 34 h 545"/>
                      <a:gd name="T22" fmla="*/ 1690 w 1904"/>
                      <a:gd name="T23" fmla="*/ 24 h 545"/>
                      <a:gd name="T24" fmla="*/ 1680 w 1904"/>
                      <a:gd name="T25" fmla="*/ 16 h 545"/>
                      <a:gd name="T26" fmla="*/ 1668 w 1904"/>
                      <a:gd name="T27" fmla="*/ 10 h 545"/>
                      <a:gd name="T28" fmla="*/ 1656 w 1904"/>
                      <a:gd name="T29" fmla="*/ 4 h 545"/>
                      <a:gd name="T30" fmla="*/ 1644 w 1904"/>
                      <a:gd name="T31" fmla="*/ 2 h 545"/>
                      <a:gd name="T32" fmla="*/ 1634 w 1904"/>
                      <a:gd name="T33" fmla="*/ 0 h 545"/>
                      <a:gd name="T34" fmla="*/ 272 w 1904"/>
                      <a:gd name="T35" fmla="*/ 0 h 545"/>
                      <a:gd name="T36" fmla="*/ 272 w 1904"/>
                      <a:gd name="T37" fmla="*/ 0 h 545"/>
                      <a:gd name="T38" fmla="*/ 260 w 1904"/>
                      <a:gd name="T39" fmla="*/ 2 h 545"/>
                      <a:gd name="T40" fmla="*/ 250 w 1904"/>
                      <a:gd name="T41" fmla="*/ 4 h 545"/>
                      <a:gd name="T42" fmla="*/ 238 w 1904"/>
                      <a:gd name="T43" fmla="*/ 10 h 545"/>
                      <a:gd name="T44" fmla="*/ 226 w 1904"/>
                      <a:gd name="T45" fmla="*/ 16 h 545"/>
                      <a:gd name="T46" fmla="*/ 216 w 1904"/>
                      <a:gd name="T47" fmla="*/ 24 h 545"/>
                      <a:gd name="T48" fmla="*/ 206 w 1904"/>
                      <a:gd name="T49" fmla="*/ 34 h 545"/>
                      <a:gd name="T50" fmla="*/ 198 w 1904"/>
                      <a:gd name="T51" fmla="*/ 44 h 545"/>
                      <a:gd name="T52" fmla="*/ 192 w 1904"/>
                      <a:gd name="T53" fmla="*/ 56 h 545"/>
                      <a:gd name="T54" fmla="*/ 16 w 1904"/>
                      <a:gd name="T55" fmla="*/ 419 h 545"/>
                      <a:gd name="T56" fmla="*/ 16 w 1904"/>
                      <a:gd name="T57" fmla="*/ 419 h 545"/>
                      <a:gd name="T58" fmla="*/ 6 w 1904"/>
                      <a:gd name="T59" fmla="*/ 441 h 545"/>
                      <a:gd name="T60" fmla="*/ 2 w 1904"/>
                      <a:gd name="T61" fmla="*/ 459 h 545"/>
                      <a:gd name="T62" fmla="*/ 0 w 1904"/>
                      <a:gd name="T63" fmla="*/ 477 h 545"/>
                      <a:gd name="T64" fmla="*/ 0 w 1904"/>
                      <a:gd name="T65" fmla="*/ 493 h 545"/>
                      <a:gd name="T66" fmla="*/ 0 w 1904"/>
                      <a:gd name="T67" fmla="*/ 545 h 545"/>
                      <a:gd name="T68" fmla="*/ 1902 w 1904"/>
                      <a:gd name="T69" fmla="*/ 545 h 5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904" h="545">
                        <a:moveTo>
                          <a:pt x="1902" y="545"/>
                        </a:moveTo>
                        <a:lnTo>
                          <a:pt x="1902" y="495"/>
                        </a:lnTo>
                        <a:lnTo>
                          <a:pt x="1902" y="495"/>
                        </a:lnTo>
                        <a:lnTo>
                          <a:pt x="1904" y="479"/>
                        </a:lnTo>
                        <a:lnTo>
                          <a:pt x="1902" y="461"/>
                        </a:lnTo>
                        <a:lnTo>
                          <a:pt x="1896" y="441"/>
                        </a:lnTo>
                        <a:lnTo>
                          <a:pt x="1888" y="419"/>
                        </a:lnTo>
                        <a:lnTo>
                          <a:pt x="1714" y="56"/>
                        </a:lnTo>
                        <a:lnTo>
                          <a:pt x="1714" y="56"/>
                        </a:lnTo>
                        <a:lnTo>
                          <a:pt x="1708" y="44"/>
                        </a:lnTo>
                        <a:lnTo>
                          <a:pt x="1700" y="34"/>
                        </a:lnTo>
                        <a:lnTo>
                          <a:pt x="1690" y="24"/>
                        </a:lnTo>
                        <a:lnTo>
                          <a:pt x="1680" y="16"/>
                        </a:lnTo>
                        <a:lnTo>
                          <a:pt x="1668" y="10"/>
                        </a:lnTo>
                        <a:lnTo>
                          <a:pt x="1656" y="4"/>
                        </a:lnTo>
                        <a:lnTo>
                          <a:pt x="1644" y="2"/>
                        </a:lnTo>
                        <a:lnTo>
                          <a:pt x="1634" y="0"/>
                        </a:lnTo>
                        <a:lnTo>
                          <a:pt x="272" y="0"/>
                        </a:lnTo>
                        <a:lnTo>
                          <a:pt x="272" y="0"/>
                        </a:lnTo>
                        <a:lnTo>
                          <a:pt x="260" y="2"/>
                        </a:lnTo>
                        <a:lnTo>
                          <a:pt x="250" y="4"/>
                        </a:lnTo>
                        <a:lnTo>
                          <a:pt x="238" y="10"/>
                        </a:lnTo>
                        <a:lnTo>
                          <a:pt x="226" y="16"/>
                        </a:lnTo>
                        <a:lnTo>
                          <a:pt x="216" y="24"/>
                        </a:lnTo>
                        <a:lnTo>
                          <a:pt x="206" y="34"/>
                        </a:lnTo>
                        <a:lnTo>
                          <a:pt x="198" y="44"/>
                        </a:lnTo>
                        <a:lnTo>
                          <a:pt x="192" y="56"/>
                        </a:lnTo>
                        <a:lnTo>
                          <a:pt x="16" y="419"/>
                        </a:lnTo>
                        <a:lnTo>
                          <a:pt x="16" y="419"/>
                        </a:lnTo>
                        <a:lnTo>
                          <a:pt x="6" y="441"/>
                        </a:lnTo>
                        <a:lnTo>
                          <a:pt x="2" y="459"/>
                        </a:lnTo>
                        <a:lnTo>
                          <a:pt x="0" y="477"/>
                        </a:lnTo>
                        <a:lnTo>
                          <a:pt x="0" y="493"/>
                        </a:lnTo>
                        <a:lnTo>
                          <a:pt x="0" y="545"/>
                        </a:lnTo>
                        <a:lnTo>
                          <a:pt x="1902" y="545"/>
                        </a:ln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84" name="Freeform 10">
                    <a:extLst>
                      <a:ext uri="{FF2B5EF4-FFF2-40B4-BE49-F238E27FC236}">
                        <a16:creationId xmlns:a16="http://schemas.microsoft.com/office/drawing/2014/main" id="{68471D54-5605-4E29-A4B5-CB82D1297D8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69985" y="876300"/>
                    <a:ext cx="2482850" cy="608013"/>
                  </a:xfrm>
                  <a:custGeom>
                    <a:avLst/>
                    <a:gdLst>
                      <a:gd name="T0" fmla="*/ 210 w 1564"/>
                      <a:gd name="T1" fmla="*/ 0 h 383"/>
                      <a:gd name="T2" fmla="*/ 1356 w 1564"/>
                      <a:gd name="T3" fmla="*/ 0 h 383"/>
                      <a:gd name="T4" fmla="*/ 1356 w 1564"/>
                      <a:gd name="T5" fmla="*/ 0 h 383"/>
                      <a:gd name="T6" fmla="*/ 1366 w 1564"/>
                      <a:gd name="T7" fmla="*/ 2 h 383"/>
                      <a:gd name="T8" fmla="*/ 1376 w 1564"/>
                      <a:gd name="T9" fmla="*/ 4 h 383"/>
                      <a:gd name="T10" fmla="*/ 1384 w 1564"/>
                      <a:gd name="T11" fmla="*/ 8 h 383"/>
                      <a:gd name="T12" fmla="*/ 1394 w 1564"/>
                      <a:gd name="T13" fmla="*/ 12 h 383"/>
                      <a:gd name="T14" fmla="*/ 1402 w 1564"/>
                      <a:gd name="T15" fmla="*/ 18 h 383"/>
                      <a:gd name="T16" fmla="*/ 1410 w 1564"/>
                      <a:gd name="T17" fmla="*/ 26 h 383"/>
                      <a:gd name="T18" fmla="*/ 1416 w 1564"/>
                      <a:gd name="T19" fmla="*/ 32 h 383"/>
                      <a:gd name="T20" fmla="*/ 1422 w 1564"/>
                      <a:gd name="T21" fmla="*/ 42 h 383"/>
                      <a:gd name="T22" fmla="*/ 1554 w 1564"/>
                      <a:gd name="T23" fmla="*/ 324 h 383"/>
                      <a:gd name="T24" fmla="*/ 1554 w 1564"/>
                      <a:gd name="T25" fmla="*/ 324 h 383"/>
                      <a:gd name="T26" fmla="*/ 1560 w 1564"/>
                      <a:gd name="T27" fmla="*/ 340 h 383"/>
                      <a:gd name="T28" fmla="*/ 1564 w 1564"/>
                      <a:gd name="T29" fmla="*/ 352 h 383"/>
                      <a:gd name="T30" fmla="*/ 1564 w 1564"/>
                      <a:gd name="T31" fmla="*/ 361 h 383"/>
                      <a:gd name="T32" fmla="*/ 1560 w 1564"/>
                      <a:gd name="T33" fmla="*/ 369 h 383"/>
                      <a:gd name="T34" fmla="*/ 1554 w 1564"/>
                      <a:gd name="T35" fmla="*/ 375 h 383"/>
                      <a:gd name="T36" fmla="*/ 1546 w 1564"/>
                      <a:gd name="T37" fmla="*/ 381 h 383"/>
                      <a:gd name="T38" fmla="*/ 1536 w 1564"/>
                      <a:gd name="T39" fmla="*/ 383 h 383"/>
                      <a:gd name="T40" fmla="*/ 1524 w 1564"/>
                      <a:gd name="T41" fmla="*/ 383 h 383"/>
                      <a:gd name="T42" fmla="*/ 40 w 1564"/>
                      <a:gd name="T43" fmla="*/ 383 h 383"/>
                      <a:gd name="T44" fmla="*/ 40 w 1564"/>
                      <a:gd name="T45" fmla="*/ 383 h 383"/>
                      <a:gd name="T46" fmla="*/ 26 w 1564"/>
                      <a:gd name="T47" fmla="*/ 383 h 383"/>
                      <a:gd name="T48" fmla="*/ 16 w 1564"/>
                      <a:gd name="T49" fmla="*/ 379 h 383"/>
                      <a:gd name="T50" fmla="*/ 8 w 1564"/>
                      <a:gd name="T51" fmla="*/ 375 h 383"/>
                      <a:gd name="T52" fmla="*/ 2 w 1564"/>
                      <a:gd name="T53" fmla="*/ 369 h 383"/>
                      <a:gd name="T54" fmla="*/ 0 w 1564"/>
                      <a:gd name="T55" fmla="*/ 361 h 383"/>
                      <a:gd name="T56" fmla="*/ 0 w 1564"/>
                      <a:gd name="T57" fmla="*/ 350 h 383"/>
                      <a:gd name="T58" fmla="*/ 2 w 1564"/>
                      <a:gd name="T59" fmla="*/ 338 h 383"/>
                      <a:gd name="T60" fmla="*/ 10 w 1564"/>
                      <a:gd name="T61" fmla="*/ 324 h 383"/>
                      <a:gd name="T62" fmla="*/ 142 w 1564"/>
                      <a:gd name="T63" fmla="*/ 42 h 383"/>
                      <a:gd name="T64" fmla="*/ 142 w 1564"/>
                      <a:gd name="T65" fmla="*/ 42 h 383"/>
                      <a:gd name="T66" fmla="*/ 148 w 1564"/>
                      <a:gd name="T67" fmla="*/ 32 h 383"/>
                      <a:gd name="T68" fmla="*/ 156 w 1564"/>
                      <a:gd name="T69" fmla="*/ 26 h 383"/>
                      <a:gd name="T70" fmla="*/ 162 w 1564"/>
                      <a:gd name="T71" fmla="*/ 18 h 383"/>
                      <a:gd name="T72" fmla="*/ 172 w 1564"/>
                      <a:gd name="T73" fmla="*/ 12 h 383"/>
                      <a:gd name="T74" fmla="*/ 180 w 1564"/>
                      <a:gd name="T75" fmla="*/ 8 h 383"/>
                      <a:gd name="T76" fmla="*/ 190 w 1564"/>
                      <a:gd name="T77" fmla="*/ 4 h 383"/>
                      <a:gd name="T78" fmla="*/ 200 w 1564"/>
                      <a:gd name="T79" fmla="*/ 2 h 383"/>
                      <a:gd name="T80" fmla="*/ 210 w 1564"/>
                      <a:gd name="T81" fmla="*/ 0 h 383"/>
                      <a:gd name="T82" fmla="*/ 210 w 1564"/>
                      <a:gd name="T83" fmla="*/ 0 h 3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64" h="383">
                        <a:moveTo>
                          <a:pt x="210" y="0"/>
                        </a:moveTo>
                        <a:lnTo>
                          <a:pt x="1356" y="0"/>
                        </a:lnTo>
                        <a:lnTo>
                          <a:pt x="1356" y="0"/>
                        </a:lnTo>
                        <a:lnTo>
                          <a:pt x="1366" y="2"/>
                        </a:lnTo>
                        <a:lnTo>
                          <a:pt x="1376" y="4"/>
                        </a:lnTo>
                        <a:lnTo>
                          <a:pt x="1384" y="8"/>
                        </a:lnTo>
                        <a:lnTo>
                          <a:pt x="1394" y="12"/>
                        </a:lnTo>
                        <a:lnTo>
                          <a:pt x="1402" y="18"/>
                        </a:lnTo>
                        <a:lnTo>
                          <a:pt x="1410" y="26"/>
                        </a:lnTo>
                        <a:lnTo>
                          <a:pt x="1416" y="32"/>
                        </a:lnTo>
                        <a:lnTo>
                          <a:pt x="1422" y="42"/>
                        </a:lnTo>
                        <a:lnTo>
                          <a:pt x="1554" y="324"/>
                        </a:lnTo>
                        <a:lnTo>
                          <a:pt x="1554" y="324"/>
                        </a:lnTo>
                        <a:lnTo>
                          <a:pt x="1560" y="340"/>
                        </a:lnTo>
                        <a:lnTo>
                          <a:pt x="1564" y="352"/>
                        </a:lnTo>
                        <a:lnTo>
                          <a:pt x="1564" y="361"/>
                        </a:lnTo>
                        <a:lnTo>
                          <a:pt x="1560" y="369"/>
                        </a:lnTo>
                        <a:lnTo>
                          <a:pt x="1554" y="375"/>
                        </a:lnTo>
                        <a:lnTo>
                          <a:pt x="1546" y="381"/>
                        </a:lnTo>
                        <a:lnTo>
                          <a:pt x="1536" y="383"/>
                        </a:lnTo>
                        <a:lnTo>
                          <a:pt x="1524" y="383"/>
                        </a:lnTo>
                        <a:lnTo>
                          <a:pt x="40" y="383"/>
                        </a:lnTo>
                        <a:lnTo>
                          <a:pt x="40" y="383"/>
                        </a:lnTo>
                        <a:lnTo>
                          <a:pt x="26" y="383"/>
                        </a:lnTo>
                        <a:lnTo>
                          <a:pt x="16" y="379"/>
                        </a:lnTo>
                        <a:lnTo>
                          <a:pt x="8" y="375"/>
                        </a:lnTo>
                        <a:lnTo>
                          <a:pt x="2" y="369"/>
                        </a:lnTo>
                        <a:lnTo>
                          <a:pt x="0" y="361"/>
                        </a:lnTo>
                        <a:lnTo>
                          <a:pt x="0" y="350"/>
                        </a:lnTo>
                        <a:lnTo>
                          <a:pt x="2" y="338"/>
                        </a:lnTo>
                        <a:lnTo>
                          <a:pt x="10" y="324"/>
                        </a:lnTo>
                        <a:lnTo>
                          <a:pt x="142" y="42"/>
                        </a:lnTo>
                        <a:lnTo>
                          <a:pt x="142" y="42"/>
                        </a:lnTo>
                        <a:lnTo>
                          <a:pt x="148" y="32"/>
                        </a:lnTo>
                        <a:lnTo>
                          <a:pt x="156" y="26"/>
                        </a:lnTo>
                        <a:lnTo>
                          <a:pt x="162" y="18"/>
                        </a:lnTo>
                        <a:lnTo>
                          <a:pt x="172" y="12"/>
                        </a:lnTo>
                        <a:lnTo>
                          <a:pt x="180" y="8"/>
                        </a:lnTo>
                        <a:lnTo>
                          <a:pt x="190" y="4"/>
                        </a:lnTo>
                        <a:lnTo>
                          <a:pt x="200" y="2"/>
                        </a:lnTo>
                        <a:lnTo>
                          <a:pt x="210" y="0"/>
                        </a:lnTo>
                        <a:lnTo>
                          <a:pt x="210" y="0"/>
                        </a:lnTo>
                        <a:close/>
                      </a:path>
                    </a:pathLst>
                  </a:custGeom>
                  <a:solidFill>
                    <a:srgbClr val="FFFF66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85" name="Freeform 11">
                    <a:extLst>
                      <a:ext uri="{FF2B5EF4-FFF2-40B4-BE49-F238E27FC236}">
                        <a16:creationId xmlns:a16="http://schemas.microsoft.com/office/drawing/2014/main" id="{743A11C2-3C9A-43F7-8DFB-117C1CB2C3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43010" y="968375"/>
                    <a:ext cx="2333625" cy="515938"/>
                  </a:xfrm>
                  <a:custGeom>
                    <a:avLst/>
                    <a:gdLst>
                      <a:gd name="T0" fmla="*/ 0 w 1470"/>
                      <a:gd name="T1" fmla="*/ 325 h 325"/>
                      <a:gd name="T2" fmla="*/ 1470 w 1470"/>
                      <a:gd name="T3" fmla="*/ 325 h 325"/>
                      <a:gd name="T4" fmla="*/ 1350 w 1470"/>
                      <a:gd name="T5" fmla="*/ 40 h 325"/>
                      <a:gd name="T6" fmla="*/ 1350 w 1470"/>
                      <a:gd name="T7" fmla="*/ 40 h 325"/>
                      <a:gd name="T8" fmla="*/ 1340 w 1470"/>
                      <a:gd name="T9" fmla="*/ 24 h 325"/>
                      <a:gd name="T10" fmla="*/ 1328 w 1470"/>
                      <a:gd name="T11" fmla="*/ 12 h 325"/>
                      <a:gd name="T12" fmla="*/ 1322 w 1470"/>
                      <a:gd name="T13" fmla="*/ 6 h 325"/>
                      <a:gd name="T14" fmla="*/ 1316 w 1470"/>
                      <a:gd name="T15" fmla="*/ 2 h 325"/>
                      <a:gd name="T16" fmla="*/ 1308 w 1470"/>
                      <a:gd name="T17" fmla="*/ 0 h 325"/>
                      <a:gd name="T18" fmla="*/ 1298 w 1470"/>
                      <a:gd name="T19" fmla="*/ 0 h 325"/>
                      <a:gd name="T20" fmla="*/ 174 w 1470"/>
                      <a:gd name="T21" fmla="*/ 0 h 325"/>
                      <a:gd name="T22" fmla="*/ 174 w 1470"/>
                      <a:gd name="T23" fmla="*/ 0 h 325"/>
                      <a:gd name="T24" fmla="*/ 166 w 1470"/>
                      <a:gd name="T25" fmla="*/ 0 h 325"/>
                      <a:gd name="T26" fmla="*/ 158 w 1470"/>
                      <a:gd name="T27" fmla="*/ 2 h 325"/>
                      <a:gd name="T28" fmla="*/ 152 w 1470"/>
                      <a:gd name="T29" fmla="*/ 6 h 325"/>
                      <a:gd name="T30" fmla="*/ 144 w 1470"/>
                      <a:gd name="T31" fmla="*/ 12 h 325"/>
                      <a:gd name="T32" fmla="*/ 134 w 1470"/>
                      <a:gd name="T33" fmla="*/ 24 h 325"/>
                      <a:gd name="T34" fmla="*/ 124 w 1470"/>
                      <a:gd name="T35" fmla="*/ 40 h 325"/>
                      <a:gd name="T36" fmla="*/ 0 w 1470"/>
                      <a:gd name="T37" fmla="*/ 325 h 3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470" h="325">
                        <a:moveTo>
                          <a:pt x="0" y="325"/>
                        </a:moveTo>
                        <a:lnTo>
                          <a:pt x="1470" y="325"/>
                        </a:lnTo>
                        <a:lnTo>
                          <a:pt x="1350" y="40"/>
                        </a:lnTo>
                        <a:lnTo>
                          <a:pt x="1350" y="40"/>
                        </a:lnTo>
                        <a:lnTo>
                          <a:pt x="1340" y="24"/>
                        </a:lnTo>
                        <a:lnTo>
                          <a:pt x="1328" y="12"/>
                        </a:lnTo>
                        <a:lnTo>
                          <a:pt x="1322" y="6"/>
                        </a:lnTo>
                        <a:lnTo>
                          <a:pt x="1316" y="2"/>
                        </a:lnTo>
                        <a:lnTo>
                          <a:pt x="1308" y="0"/>
                        </a:lnTo>
                        <a:lnTo>
                          <a:pt x="1298" y="0"/>
                        </a:lnTo>
                        <a:lnTo>
                          <a:pt x="174" y="0"/>
                        </a:lnTo>
                        <a:lnTo>
                          <a:pt x="174" y="0"/>
                        </a:lnTo>
                        <a:lnTo>
                          <a:pt x="166" y="0"/>
                        </a:lnTo>
                        <a:lnTo>
                          <a:pt x="158" y="2"/>
                        </a:lnTo>
                        <a:lnTo>
                          <a:pt x="152" y="6"/>
                        </a:lnTo>
                        <a:lnTo>
                          <a:pt x="144" y="12"/>
                        </a:lnTo>
                        <a:lnTo>
                          <a:pt x="134" y="24"/>
                        </a:lnTo>
                        <a:lnTo>
                          <a:pt x="124" y="40"/>
                        </a:lnTo>
                        <a:lnTo>
                          <a:pt x="0" y="325"/>
                        </a:lnTo>
                        <a:close/>
                      </a:path>
                    </a:pathLst>
                  </a:custGeom>
                  <a:solidFill>
                    <a:srgbClr val="66FFFF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86" name="Rectangle 12">
                    <a:extLst>
                      <a:ext uri="{FF2B5EF4-FFF2-40B4-BE49-F238E27FC236}">
                        <a16:creationId xmlns:a16="http://schemas.microsoft.com/office/drawing/2014/main" id="{444CF21D-3896-48C9-8883-EB7065E20A3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19160" y="1662112"/>
                    <a:ext cx="3022600" cy="600075"/>
                  </a:xfrm>
                  <a:prstGeom prst="rect">
                    <a:avLst/>
                  </a:prstGeom>
                  <a:solidFill>
                    <a:srgbClr val="FFFFCC"/>
                  </a:solidFill>
                  <a:ln w="12700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79" name="グループ化 478">
                  <a:extLst>
                    <a:ext uri="{FF2B5EF4-FFF2-40B4-BE49-F238E27FC236}">
                      <a16:creationId xmlns:a16="http://schemas.microsoft.com/office/drawing/2014/main" id="{88C2E3BB-DEDA-43C5-A1BA-F0A83EF513DC}"/>
                    </a:ext>
                  </a:extLst>
                </p:cNvPr>
                <p:cNvGrpSpPr/>
                <p:nvPr/>
              </p:nvGrpSpPr>
              <p:grpSpPr>
                <a:xfrm>
                  <a:off x="3592154" y="2210970"/>
                  <a:ext cx="728933" cy="483559"/>
                  <a:chOff x="2378862" y="3744035"/>
                  <a:chExt cx="841590" cy="558293"/>
                </a:xfrm>
              </p:grpSpPr>
              <p:sp>
                <p:nvSpPr>
                  <p:cNvPr id="480" name="フリーフォーム: 図形 479">
                    <a:extLst>
                      <a:ext uri="{FF2B5EF4-FFF2-40B4-BE49-F238E27FC236}">
                        <a16:creationId xmlns:a16="http://schemas.microsoft.com/office/drawing/2014/main" id="{CCA1E406-7D62-4C76-B273-9075C94A6A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44635" y="3744035"/>
                    <a:ext cx="575817" cy="558293"/>
                  </a:xfrm>
                  <a:custGeom>
                    <a:avLst/>
                    <a:gdLst>
                      <a:gd name="connsiteX0" fmla="*/ 301323 w 575817"/>
                      <a:gd name="connsiteY0" fmla="*/ 0 h 558293"/>
                      <a:gd name="connsiteX1" fmla="*/ 426164 w 575817"/>
                      <a:gd name="connsiteY1" fmla="*/ 0 h 558293"/>
                      <a:gd name="connsiteX2" fmla="*/ 458619 w 575817"/>
                      <a:gd name="connsiteY2" fmla="*/ 129819 h 558293"/>
                      <a:gd name="connsiteX3" fmla="*/ 493826 w 575817"/>
                      <a:gd name="connsiteY3" fmla="*/ 152029 h 558293"/>
                      <a:gd name="connsiteX4" fmla="*/ 568523 w 575817"/>
                      <a:gd name="connsiteY4" fmla="*/ 374782 h 558293"/>
                      <a:gd name="connsiteX5" fmla="*/ 519351 w 575817"/>
                      <a:gd name="connsiteY5" fmla="*/ 558293 h 558293"/>
                      <a:gd name="connsiteX6" fmla="*/ 0 w 575817"/>
                      <a:gd name="connsiteY6" fmla="*/ 558293 h 558293"/>
                      <a:gd name="connsiteX7" fmla="*/ 83962 w 575817"/>
                      <a:gd name="connsiteY7" fmla="*/ 244944 h 558293"/>
                      <a:gd name="connsiteX8" fmla="*/ 229845 w 575817"/>
                      <a:gd name="connsiteY8" fmla="*/ 95860 h 558293"/>
                      <a:gd name="connsiteX9" fmla="*/ 278737 w 575817"/>
                      <a:gd name="connsiteY9" fmla="*/ 90345 h 5582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75817" h="558293">
                        <a:moveTo>
                          <a:pt x="301323" y="0"/>
                        </a:moveTo>
                        <a:lnTo>
                          <a:pt x="426164" y="0"/>
                        </a:lnTo>
                        <a:lnTo>
                          <a:pt x="458619" y="129819"/>
                        </a:lnTo>
                        <a:lnTo>
                          <a:pt x="493826" y="152029"/>
                        </a:lnTo>
                        <a:cubicBezTo>
                          <a:pt x="559157" y="202937"/>
                          <a:pt x="591307" y="289748"/>
                          <a:pt x="568523" y="374782"/>
                        </a:cubicBezTo>
                        <a:lnTo>
                          <a:pt x="519351" y="558293"/>
                        </a:lnTo>
                        <a:lnTo>
                          <a:pt x="0" y="558293"/>
                        </a:lnTo>
                        <a:lnTo>
                          <a:pt x="83962" y="244944"/>
                        </a:lnTo>
                        <a:cubicBezTo>
                          <a:pt x="103898" y="170540"/>
                          <a:pt x="160941" y="115987"/>
                          <a:pt x="229845" y="95860"/>
                        </a:cubicBezTo>
                        <a:lnTo>
                          <a:pt x="278737" y="9034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1" name="フリーフォーム: 図形 480">
                    <a:extLst>
                      <a:ext uri="{FF2B5EF4-FFF2-40B4-BE49-F238E27FC236}">
                        <a16:creationId xmlns:a16="http://schemas.microsoft.com/office/drawing/2014/main" id="{0BC4CE24-3A33-4D9A-A723-967B8FFEE7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4643" y="4061771"/>
                    <a:ext cx="615241" cy="240557"/>
                  </a:xfrm>
                  <a:custGeom>
                    <a:avLst/>
                    <a:gdLst>
                      <a:gd name="connsiteX0" fmla="*/ 96656 w 615241"/>
                      <a:gd name="connsiteY0" fmla="*/ 485 h 240557"/>
                      <a:gd name="connsiteX1" fmla="*/ 116920 w 615241"/>
                      <a:gd name="connsiteY1" fmla="*/ 1755 h 240557"/>
                      <a:gd name="connsiteX2" fmla="*/ 577333 w 615241"/>
                      <a:gd name="connsiteY2" fmla="*/ 125122 h 240557"/>
                      <a:gd name="connsiteX3" fmla="*/ 613487 w 615241"/>
                      <a:gd name="connsiteY3" fmla="*/ 187743 h 240557"/>
                      <a:gd name="connsiteX4" fmla="*/ 599336 w 615241"/>
                      <a:gd name="connsiteY4" fmla="*/ 240557 h 240557"/>
                      <a:gd name="connsiteX5" fmla="*/ 0 w 615241"/>
                      <a:gd name="connsiteY5" fmla="*/ 240557 h 240557"/>
                      <a:gd name="connsiteX6" fmla="*/ 54299 w 615241"/>
                      <a:gd name="connsiteY6" fmla="*/ 37909 h 240557"/>
                      <a:gd name="connsiteX7" fmla="*/ 96656 w 615241"/>
                      <a:gd name="connsiteY7" fmla="*/ 485 h 240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5241" h="240557">
                        <a:moveTo>
                          <a:pt x="96656" y="485"/>
                        </a:moveTo>
                        <a:cubicBezTo>
                          <a:pt x="103234" y="-431"/>
                          <a:pt x="110101" y="-73"/>
                          <a:pt x="116920" y="1755"/>
                        </a:cubicBezTo>
                        <a:lnTo>
                          <a:pt x="577333" y="125122"/>
                        </a:lnTo>
                        <a:cubicBezTo>
                          <a:pt x="604608" y="132431"/>
                          <a:pt x="620796" y="160468"/>
                          <a:pt x="613487" y="187743"/>
                        </a:cubicBezTo>
                        <a:lnTo>
                          <a:pt x="599336" y="240557"/>
                        </a:lnTo>
                        <a:lnTo>
                          <a:pt x="0" y="240557"/>
                        </a:lnTo>
                        <a:lnTo>
                          <a:pt x="54299" y="37909"/>
                        </a:lnTo>
                        <a:cubicBezTo>
                          <a:pt x="59780" y="17453"/>
                          <a:pt x="76922" y="3233"/>
                          <a:pt x="96656" y="4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1F0E95C8-149D-47EA-B797-152381CF66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8862" y="3873766"/>
                    <a:ext cx="669423" cy="428562"/>
                  </a:xfrm>
                  <a:custGeom>
                    <a:avLst/>
                    <a:gdLst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669423 w 669423"/>
                      <a:gd name="connsiteY15" fmla="*/ 228658 h 428562"/>
                      <a:gd name="connsiteX16" fmla="*/ 469522 w 669423"/>
                      <a:gd name="connsiteY16" fmla="*/ 428561 h 428562"/>
                      <a:gd name="connsiteX17" fmla="*/ 123294 w 669423"/>
                      <a:gd name="connsiteY17" fmla="*/ 428562 h 428562"/>
                      <a:gd name="connsiteX18" fmla="*/ 5652 w 669423"/>
                      <a:gd name="connsiteY18" fmla="*/ 123657 h 428562"/>
                      <a:gd name="connsiteX19" fmla="*/ 53768 w 669423"/>
                      <a:gd name="connsiteY19" fmla="*/ 15086 h 428562"/>
                      <a:gd name="connsiteX20" fmla="*/ 63595 w 669423"/>
                      <a:gd name="connsiteY20" fmla="*/ 13409 h 428562"/>
                      <a:gd name="connsiteX21" fmla="*/ 85985 w 669423"/>
                      <a:gd name="connsiteY21" fmla="*/ 5142 h 428562"/>
                      <a:gd name="connsiteX22" fmla="*/ 132489 w 669423"/>
                      <a:gd name="connsiteY22" fmla="*/ 0 h 428562"/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592938 w 669423"/>
                      <a:gd name="connsiteY15" fmla="*/ 157690 h 428562"/>
                      <a:gd name="connsiteX16" fmla="*/ 669423 w 669423"/>
                      <a:gd name="connsiteY16" fmla="*/ 228658 h 428562"/>
                      <a:gd name="connsiteX17" fmla="*/ 469522 w 669423"/>
                      <a:gd name="connsiteY17" fmla="*/ 428561 h 428562"/>
                      <a:gd name="connsiteX18" fmla="*/ 123294 w 669423"/>
                      <a:gd name="connsiteY18" fmla="*/ 428562 h 428562"/>
                      <a:gd name="connsiteX19" fmla="*/ 5652 w 669423"/>
                      <a:gd name="connsiteY19" fmla="*/ 123657 h 428562"/>
                      <a:gd name="connsiteX20" fmla="*/ 53768 w 669423"/>
                      <a:gd name="connsiteY20" fmla="*/ 15086 h 428562"/>
                      <a:gd name="connsiteX21" fmla="*/ 63595 w 669423"/>
                      <a:gd name="connsiteY21" fmla="*/ 13409 h 428562"/>
                      <a:gd name="connsiteX22" fmla="*/ 85985 w 669423"/>
                      <a:gd name="connsiteY22" fmla="*/ 5142 h 428562"/>
                      <a:gd name="connsiteX23" fmla="*/ 132489 w 669423"/>
                      <a:gd name="connsiteY23" fmla="*/ 0 h 428562"/>
                      <a:gd name="connsiteX0" fmla="*/ 592938 w 684378"/>
                      <a:gd name="connsiteY0" fmla="*/ 157690 h 428562"/>
                      <a:gd name="connsiteX1" fmla="*/ 669423 w 684378"/>
                      <a:gd name="connsiteY1" fmla="*/ 228658 h 428562"/>
                      <a:gd name="connsiteX2" fmla="*/ 469522 w 684378"/>
                      <a:gd name="connsiteY2" fmla="*/ 428561 h 428562"/>
                      <a:gd name="connsiteX3" fmla="*/ 123294 w 684378"/>
                      <a:gd name="connsiteY3" fmla="*/ 428562 h 428562"/>
                      <a:gd name="connsiteX4" fmla="*/ 5652 w 684378"/>
                      <a:gd name="connsiteY4" fmla="*/ 123657 h 428562"/>
                      <a:gd name="connsiteX5" fmla="*/ 53768 w 684378"/>
                      <a:gd name="connsiteY5" fmla="*/ 15086 h 428562"/>
                      <a:gd name="connsiteX6" fmla="*/ 63595 w 684378"/>
                      <a:gd name="connsiteY6" fmla="*/ 13409 h 428562"/>
                      <a:gd name="connsiteX7" fmla="*/ 85985 w 684378"/>
                      <a:gd name="connsiteY7" fmla="*/ 5142 h 428562"/>
                      <a:gd name="connsiteX8" fmla="*/ 132489 w 684378"/>
                      <a:gd name="connsiteY8" fmla="*/ 0 h 428562"/>
                      <a:gd name="connsiteX9" fmla="*/ 242572 w 684378"/>
                      <a:gd name="connsiteY9" fmla="*/ 39962 h 428562"/>
                      <a:gd name="connsiteX10" fmla="*/ 247695 w 684378"/>
                      <a:gd name="connsiteY10" fmla="*/ 53861 h 428562"/>
                      <a:gd name="connsiteX11" fmla="*/ 276594 w 684378"/>
                      <a:gd name="connsiteY11" fmla="*/ 103914 h 428562"/>
                      <a:gd name="connsiteX12" fmla="*/ 268226 w 684378"/>
                      <a:gd name="connsiteY12" fmla="*/ 135142 h 428562"/>
                      <a:gd name="connsiteX13" fmla="*/ 268226 w 684378"/>
                      <a:gd name="connsiteY13" fmla="*/ 135141 h 428562"/>
                      <a:gd name="connsiteX14" fmla="*/ 252647 w 684378"/>
                      <a:gd name="connsiteY14" fmla="*/ 137192 h 428562"/>
                      <a:gd name="connsiteX15" fmla="*/ 262306 w 684378"/>
                      <a:gd name="connsiteY15" fmla="*/ 153921 h 428562"/>
                      <a:gd name="connsiteX16" fmla="*/ 253939 w 684378"/>
                      <a:gd name="connsiteY16" fmla="*/ 185148 h 428562"/>
                      <a:gd name="connsiteX17" fmla="*/ 253938 w 684378"/>
                      <a:gd name="connsiteY17" fmla="*/ 185147 h 428562"/>
                      <a:gd name="connsiteX18" fmla="*/ 222711 w 684378"/>
                      <a:gd name="connsiteY18" fmla="*/ 176780 h 428562"/>
                      <a:gd name="connsiteX19" fmla="*/ 190731 w 684378"/>
                      <a:gd name="connsiteY19" fmla="*/ 121388 h 428562"/>
                      <a:gd name="connsiteX20" fmla="*/ 185530 w 684378"/>
                      <a:gd name="connsiteY20" fmla="*/ 123308 h 428562"/>
                      <a:gd name="connsiteX21" fmla="*/ 271657 w 684378"/>
                      <a:gd name="connsiteY21" fmla="*/ 346530 h 428562"/>
                      <a:gd name="connsiteX22" fmla="*/ 529478 w 684378"/>
                      <a:gd name="connsiteY22" fmla="*/ 88712 h 428562"/>
                      <a:gd name="connsiteX23" fmla="*/ 684378 w 684378"/>
                      <a:gd name="connsiteY23" fmla="*/ 249130 h 428562"/>
                      <a:gd name="connsiteX0" fmla="*/ 669423 w 684378"/>
                      <a:gd name="connsiteY0" fmla="*/ 228658 h 428562"/>
                      <a:gd name="connsiteX1" fmla="*/ 469522 w 684378"/>
                      <a:gd name="connsiteY1" fmla="*/ 428561 h 428562"/>
                      <a:gd name="connsiteX2" fmla="*/ 123294 w 684378"/>
                      <a:gd name="connsiteY2" fmla="*/ 428562 h 428562"/>
                      <a:gd name="connsiteX3" fmla="*/ 5652 w 684378"/>
                      <a:gd name="connsiteY3" fmla="*/ 123657 h 428562"/>
                      <a:gd name="connsiteX4" fmla="*/ 53768 w 684378"/>
                      <a:gd name="connsiteY4" fmla="*/ 15086 h 428562"/>
                      <a:gd name="connsiteX5" fmla="*/ 63595 w 684378"/>
                      <a:gd name="connsiteY5" fmla="*/ 13409 h 428562"/>
                      <a:gd name="connsiteX6" fmla="*/ 85985 w 684378"/>
                      <a:gd name="connsiteY6" fmla="*/ 5142 h 428562"/>
                      <a:gd name="connsiteX7" fmla="*/ 132489 w 684378"/>
                      <a:gd name="connsiteY7" fmla="*/ 0 h 428562"/>
                      <a:gd name="connsiteX8" fmla="*/ 242572 w 684378"/>
                      <a:gd name="connsiteY8" fmla="*/ 39962 h 428562"/>
                      <a:gd name="connsiteX9" fmla="*/ 247695 w 684378"/>
                      <a:gd name="connsiteY9" fmla="*/ 53861 h 428562"/>
                      <a:gd name="connsiteX10" fmla="*/ 276594 w 684378"/>
                      <a:gd name="connsiteY10" fmla="*/ 103914 h 428562"/>
                      <a:gd name="connsiteX11" fmla="*/ 268226 w 684378"/>
                      <a:gd name="connsiteY11" fmla="*/ 135142 h 428562"/>
                      <a:gd name="connsiteX12" fmla="*/ 268226 w 684378"/>
                      <a:gd name="connsiteY12" fmla="*/ 135141 h 428562"/>
                      <a:gd name="connsiteX13" fmla="*/ 252647 w 684378"/>
                      <a:gd name="connsiteY13" fmla="*/ 137192 h 428562"/>
                      <a:gd name="connsiteX14" fmla="*/ 262306 w 684378"/>
                      <a:gd name="connsiteY14" fmla="*/ 153921 h 428562"/>
                      <a:gd name="connsiteX15" fmla="*/ 253939 w 684378"/>
                      <a:gd name="connsiteY15" fmla="*/ 185148 h 428562"/>
                      <a:gd name="connsiteX16" fmla="*/ 253938 w 684378"/>
                      <a:gd name="connsiteY16" fmla="*/ 185147 h 428562"/>
                      <a:gd name="connsiteX17" fmla="*/ 222711 w 684378"/>
                      <a:gd name="connsiteY17" fmla="*/ 176780 h 428562"/>
                      <a:gd name="connsiteX18" fmla="*/ 190731 w 684378"/>
                      <a:gd name="connsiteY18" fmla="*/ 121388 h 428562"/>
                      <a:gd name="connsiteX19" fmla="*/ 185530 w 684378"/>
                      <a:gd name="connsiteY19" fmla="*/ 123308 h 428562"/>
                      <a:gd name="connsiteX20" fmla="*/ 271657 w 684378"/>
                      <a:gd name="connsiteY20" fmla="*/ 346530 h 428562"/>
                      <a:gd name="connsiteX21" fmla="*/ 529478 w 684378"/>
                      <a:gd name="connsiteY21" fmla="*/ 88712 h 428562"/>
                      <a:gd name="connsiteX22" fmla="*/ 684378 w 684378"/>
                      <a:gd name="connsiteY22" fmla="*/ 249130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85530 w 669423"/>
                      <a:gd name="connsiteY19" fmla="*/ 123308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49811 w 669423"/>
                      <a:gd name="connsiteY19" fmla="*/ 130451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669423" h="428562">
                        <a:moveTo>
                          <a:pt x="669423" y="228658"/>
                        </a:moveTo>
                        <a:lnTo>
                          <a:pt x="469522" y="428561"/>
                        </a:lnTo>
                        <a:lnTo>
                          <a:pt x="123294" y="428562"/>
                        </a:lnTo>
                        <a:lnTo>
                          <a:pt x="5652" y="123657"/>
                        </a:lnTo>
                        <a:cubicBezTo>
                          <a:pt x="-11043" y="80390"/>
                          <a:pt x="10500" y="31780"/>
                          <a:pt x="53768" y="15086"/>
                        </a:cubicBezTo>
                        <a:lnTo>
                          <a:pt x="63595" y="13409"/>
                        </a:lnTo>
                        <a:lnTo>
                          <a:pt x="85985" y="5142"/>
                        </a:lnTo>
                        <a:cubicBezTo>
                          <a:pt x="100278" y="1831"/>
                          <a:pt x="115993" y="0"/>
                          <a:pt x="132489" y="0"/>
                        </a:cubicBezTo>
                        <a:cubicBezTo>
                          <a:pt x="181977" y="0"/>
                          <a:pt x="224436" y="16478"/>
                          <a:pt x="242572" y="39962"/>
                        </a:cubicBezTo>
                        <a:lnTo>
                          <a:pt x="247695" y="53861"/>
                        </a:lnTo>
                        <a:lnTo>
                          <a:pt x="276594" y="103914"/>
                        </a:lnTo>
                        <a:cubicBezTo>
                          <a:pt x="282906" y="114848"/>
                          <a:pt x="279160" y="128829"/>
                          <a:pt x="268226" y="135142"/>
                        </a:cubicBezTo>
                        <a:lnTo>
                          <a:pt x="268226" y="135141"/>
                        </a:lnTo>
                        <a:lnTo>
                          <a:pt x="252647" y="137192"/>
                        </a:lnTo>
                        <a:lnTo>
                          <a:pt x="262306" y="153921"/>
                        </a:lnTo>
                        <a:cubicBezTo>
                          <a:pt x="268618" y="164854"/>
                          <a:pt x="264872" y="178836"/>
                          <a:pt x="253939" y="185148"/>
                        </a:cubicBezTo>
                        <a:lnTo>
                          <a:pt x="253938" y="185147"/>
                        </a:lnTo>
                        <a:cubicBezTo>
                          <a:pt x="243005" y="191459"/>
                          <a:pt x="229023" y="187713"/>
                          <a:pt x="222711" y="176780"/>
                        </a:cubicBezTo>
                        <a:lnTo>
                          <a:pt x="190731" y="121388"/>
                        </a:lnTo>
                        <a:lnTo>
                          <a:pt x="149811" y="130451"/>
                        </a:lnTo>
                        <a:lnTo>
                          <a:pt x="271657" y="346530"/>
                        </a:lnTo>
                        <a:lnTo>
                          <a:pt x="529478" y="88712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540464D8-5A2D-42DB-80E7-4D2BE663F7E4}"/>
                  </a:ext>
                </a:extLst>
              </p:cNvPr>
              <p:cNvGrpSpPr/>
              <p:nvPr/>
            </p:nvGrpSpPr>
            <p:grpSpPr>
              <a:xfrm rot="21207834">
                <a:off x="7718218" y="645215"/>
                <a:ext cx="616882" cy="805059"/>
                <a:chOff x="4319941" y="3377693"/>
                <a:chExt cx="849052" cy="1108052"/>
              </a:xfrm>
            </p:grpSpPr>
            <p:sp>
              <p:nvSpPr>
                <p:cNvPr id="462" name="月 461">
                  <a:extLst>
                    <a:ext uri="{FF2B5EF4-FFF2-40B4-BE49-F238E27FC236}">
                      <a16:creationId xmlns:a16="http://schemas.microsoft.com/office/drawing/2014/main" id="{D736352F-B962-4CCE-A331-84FB00273696}"/>
                    </a:ext>
                  </a:extLst>
                </p:cNvPr>
                <p:cNvSpPr/>
                <p:nvPr/>
              </p:nvSpPr>
              <p:spPr bwMode="auto">
                <a:xfrm rot="8100000">
                  <a:off x="4669187" y="3377693"/>
                  <a:ext cx="405189" cy="810377"/>
                </a:xfrm>
                <a:prstGeom prst="moon">
                  <a:avLst>
                    <a:gd name="adj" fmla="val 60493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463" name="グループ化 462">
                  <a:extLst>
                    <a:ext uri="{FF2B5EF4-FFF2-40B4-BE49-F238E27FC236}">
                      <a16:creationId xmlns:a16="http://schemas.microsoft.com/office/drawing/2014/main" id="{DCA8B0D6-AAE1-405D-BD4C-A89FE3DD9F2F}"/>
                    </a:ext>
                  </a:extLst>
                </p:cNvPr>
                <p:cNvGrpSpPr/>
                <p:nvPr/>
              </p:nvGrpSpPr>
              <p:grpSpPr>
                <a:xfrm>
                  <a:off x="4319941" y="3452609"/>
                  <a:ext cx="849052" cy="1033136"/>
                  <a:chOff x="4319941" y="3452609"/>
                  <a:chExt cx="849052" cy="1033136"/>
                </a:xfrm>
              </p:grpSpPr>
              <p:sp>
                <p:nvSpPr>
                  <p:cNvPr id="464" name="円/楕円 2609">
                    <a:extLst>
                      <a:ext uri="{FF2B5EF4-FFF2-40B4-BE49-F238E27FC236}">
                        <a16:creationId xmlns:a16="http://schemas.microsoft.com/office/drawing/2014/main" id="{23F36EA9-98E9-4F7C-8452-8AAC5D22DE8F}"/>
                      </a:ext>
                    </a:extLst>
                  </p:cNvPr>
                  <p:cNvSpPr/>
                  <p:nvPr/>
                </p:nvSpPr>
                <p:spPr>
                  <a:xfrm>
                    <a:off x="4319941" y="3533775"/>
                    <a:ext cx="801230" cy="720333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1327A47E-3524-4A3D-A972-331B3BE2B393}"/>
                      </a:ext>
                    </a:extLst>
                  </p:cNvPr>
                  <p:cNvSpPr/>
                  <p:nvPr/>
                </p:nvSpPr>
                <p:spPr>
                  <a:xfrm>
                    <a:off x="4320675" y="3601581"/>
                    <a:ext cx="704423" cy="773194"/>
                  </a:xfrm>
                  <a:custGeom>
                    <a:avLst/>
                    <a:gdLst>
                      <a:gd name="connsiteX0" fmla="*/ 367044 w 704423"/>
                      <a:gd name="connsiteY0" fmla="*/ 0 h 773194"/>
                      <a:gd name="connsiteX1" fmla="*/ 704423 w 704423"/>
                      <a:gd name="connsiteY1" fmla="*/ 386597 h 773194"/>
                      <a:gd name="connsiteX2" fmla="*/ 367044 w 704423"/>
                      <a:gd name="connsiteY2" fmla="*/ 773194 h 773194"/>
                      <a:gd name="connsiteX3" fmla="*/ 206229 w 704423"/>
                      <a:gd name="connsiteY3" fmla="*/ 726534 h 773194"/>
                      <a:gd name="connsiteX4" fmla="*/ 153179 w 704423"/>
                      <a:gd name="connsiteY4" fmla="*/ 683334 h 773194"/>
                      <a:gd name="connsiteX5" fmla="*/ 166529 w 704423"/>
                      <a:gd name="connsiteY5" fmla="*/ 615402 h 773194"/>
                      <a:gd name="connsiteX6" fmla="*/ 105073 w 704423"/>
                      <a:gd name="connsiteY6" fmla="*/ 626286 h 773194"/>
                      <a:gd name="connsiteX7" fmla="*/ 87284 w 704423"/>
                      <a:gd name="connsiteY7" fmla="*/ 602747 h 773194"/>
                      <a:gd name="connsiteX8" fmla="*/ 67610 w 704423"/>
                      <a:gd name="connsiteY8" fmla="*/ 561213 h 773194"/>
                      <a:gd name="connsiteX9" fmla="*/ 42946 w 704423"/>
                      <a:gd name="connsiteY9" fmla="*/ 563273 h 773194"/>
                      <a:gd name="connsiteX10" fmla="*/ 117 w 704423"/>
                      <a:gd name="connsiteY10" fmla="*/ 546969 h 773194"/>
                      <a:gd name="connsiteX11" fmla="*/ 19484 w 704423"/>
                      <a:gd name="connsiteY11" fmla="*/ 490926 h 773194"/>
                      <a:gd name="connsiteX12" fmla="*/ 36326 w 704423"/>
                      <a:gd name="connsiteY12" fmla="*/ 462310 h 773194"/>
                      <a:gd name="connsiteX13" fmla="*/ 29665 w 704423"/>
                      <a:gd name="connsiteY13" fmla="*/ 386597 h 773194"/>
                      <a:gd name="connsiteX14" fmla="*/ 367044 w 704423"/>
                      <a:gd name="connsiteY14" fmla="*/ 0 h 773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04423" h="773194">
                        <a:moveTo>
                          <a:pt x="367044" y="0"/>
                        </a:moveTo>
                        <a:cubicBezTo>
                          <a:pt x="553373" y="0"/>
                          <a:pt x="704423" y="173085"/>
                          <a:pt x="704423" y="386597"/>
                        </a:cubicBezTo>
                        <a:cubicBezTo>
                          <a:pt x="704423" y="600109"/>
                          <a:pt x="553373" y="773194"/>
                          <a:pt x="367044" y="773194"/>
                        </a:cubicBezTo>
                        <a:cubicBezTo>
                          <a:pt x="308816" y="773194"/>
                          <a:pt x="254034" y="756292"/>
                          <a:pt x="206229" y="726534"/>
                        </a:cubicBezTo>
                        <a:lnTo>
                          <a:pt x="153179" y="683334"/>
                        </a:lnTo>
                        <a:lnTo>
                          <a:pt x="166529" y="615402"/>
                        </a:lnTo>
                        <a:lnTo>
                          <a:pt x="105073" y="626286"/>
                        </a:lnTo>
                        <a:lnTo>
                          <a:pt x="87284" y="602747"/>
                        </a:lnTo>
                        <a:lnTo>
                          <a:pt x="67610" y="561213"/>
                        </a:lnTo>
                        <a:lnTo>
                          <a:pt x="42946" y="563273"/>
                        </a:lnTo>
                        <a:cubicBezTo>
                          <a:pt x="20202" y="563273"/>
                          <a:pt x="-1803" y="565990"/>
                          <a:pt x="117" y="546969"/>
                        </a:cubicBezTo>
                        <a:cubicBezTo>
                          <a:pt x="1078" y="537459"/>
                          <a:pt x="8979" y="513004"/>
                          <a:pt x="19484" y="490926"/>
                        </a:cubicBezTo>
                        <a:lnTo>
                          <a:pt x="36326" y="462310"/>
                        </a:lnTo>
                        <a:lnTo>
                          <a:pt x="29665" y="386597"/>
                        </a:lnTo>
                        <a:cubicBezTo>
                          <a:pt x="29665" y="173085"/>
                          <a:pt x="180715" y="0"/>
                          <a:pt x="367044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66" name="グループ化 465">
                    <a:extLst>
                      <a:ext uri="{FF2B5EF4-FFF2-40B4-BE49-F238E27FC236}">
                        <a16:creationId xmlns:a16="http://schemas.microsoft.com/office/drawing/2014/main" id="{1F55FC7A-BFC7-4A52-8794-F075BA0F64F7}"/>
                      </a:ext>
                    </a:extLst>
                  </p:cNvPr>
                  <p:cNvGrpSpPr/>
                  <p:nvPr/>
                </p:nvGrpSpPr>
                <p:grpSpPr>
                  <a:xfrm>
                    <a:off x="4780281" y="3862311"/>
                    <a:ext cx="388712" cy="623434"/>
                    <a:chOff x="6032706" y="4409764"/>
                    <a:chExt cx="388712" cy="623434"/>
                  </a:xfrm>
                </p:grpSpPr>
                <p:sp>
                  <p:nvSpPr>
                    <p:cNvPr id="472" name="月 471">
                      <a:extLst>
                        <a:ext uri="{FF2B5EF4-FFF2-40B4-BE49-F238E27FC236}">
                          <a16:creationId xmlns:a16="http://schemas.microsoft.com/office/drawing/2014/main" id="{AD20E199-3C9A-489D-9929-4506DF283A66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6257543" y="4409764"/>
                      <a:ext cx="163875" cy="562058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3" name="月 472">
                      <a:extLst>
                        <a:ext uri="{FF2B5EF4-FFF2-40B4-BE49-F238E27FC236}">
                          <a16:creationId xmlns:a16="http://schemas.microsoft.com/office/drawing/2014/main" id="{A2064D35-FE1C-4B92-A744-B69A57B191DA}"/>
                        </a:ext>
                      </a:extLst>
                    </p:cNvPr>
                    <p:cNvSpPr/>
                    <p:nvPr/>
                  </p:nvSpPr>
                  <p:spPr>
                    <a:xfrm rot="20890520">
                      <a:off x="6212492" y="4420531"/>
                      <a:ext cx="163875" cy="562058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6633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4" name="月 473">
                      <a:extLst>
                        <a:ext uri="{FF2B5EF4-FFF2-40B4-BE49-F238E27FC236}">
                          <a16:creationId xmlns:a16="http://schemas.microsoft.com/office/drawing/2014/main" id="{AECCC3A6-D334-4657-BDCD-2FF5EFEDB030}"/>
                        </a:ext>
                      </a:extLst>
                    </p:cNvPr>
                    <p:cNvSpPr/>
                    <p:nvPr/>
                  </p:nvSpPr>
                  <p:spPr>
                    <a:xfrm rot="21137002">
                      <a:off x="6170477" y="4430572"/>
                      <a:ext cx="163875" cy="562058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5" name="月 474">
                      <a:extLst>
                        <a:ext uri="{FF2B5EF4-FFF2-40B4-BE49-F238E27FC236}">
                          <a16:creationId xmlns:a16="http://schemas.microsoft.com/office/drawing/2014/main" id="{41B3334A-32AF-4107-B825-E58BAF73BD16}"/>
                        </a:ext>
                      </a:extLst>
                    </p:cNvPr>
                    <p:cNvSpPr/>
                    <p:nvPr/>
                  </p:nvSpPr>
                  <p:spPr>
                    <a:xfrm rot="21099359">
                      <a:off x="6121890" y="4459477"/>
                      <a:ext cx="163875" cy="562058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6633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6" name="月 475">
                      <a:extLst>
                        <a:ext uri="{FF2B5EF4-FFF2-40B4-BE49-F238E27FC236}">
                          <a16:creationId xmlns:a16="http://schemas.microsoft.com/office/drawing/2014/main" id="{D6F72A90-2759-4CAB-8C70-03A6D094E21F}"/>
                        </a:ext>
                      </a:extLst>
                    </p:cNvPr>
                    <p:cNvSpPr/>
                    <p:nvPr/>
                  </p:nvSpPr>
                  <p:spPr>
                    <a:xfrm rot="21289879">
                      <a:off x="6075743" y="4465515"/>
                      <a:ext cx="163875" cy="562058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7" name="月 476">
                      <a:extLst>
                        <a:ext uri="{FF2B5EF4-FFF2-40B4-BE49-F238E27FC236}">
                          <a16:creationId xmlns:a16="http://schemas.microsoft.com/office/drawing/2014/main" id="{820F6665-47FB-48EE-B2A9-06FC7E5DB80B}"/>
                        </a:ext>
                      </a:extLst>
                    </p:cNvPr>
                    <p:cNvSpPr/>
                    <p:nvPr/>
                  </p:nvSpPr>
                  <p:spPr>
                    <a:xfrm rot="21536361">
                      <a:off x="6032706" y="4471141"/>
                      <a:ext cx="163875" cy="562057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6633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A31C4E9B-C51D-4079-949E-1457C2FF34BF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775389" y="3888603"/>
                    <a:ext cx="149914" cy="261682"/>
                  </a:xfrm>
                  <a:custGeom>
                    <a:avLst/>
                    <a:gdLst>
                      <a:gd name="connsiteX0" fmla="*/ 148373 w 149914"/>
                      <a:gd name="connsiteY0" fmla="*/ 10282 h 261682"/>
                      <a:gd name="connsiteX1" fmla="*/ 106801 w 149914"/>
                      <a:gd name="connsiteY1" fmla="*/ 0 h 261682"/>
                      <a:gd name="connsiteX2" fmla="*/ 0 w 149914"/>
                      <a:gd name="connsiteY2" fmla="*/ 130841 h 261682"/>
                      <a:gd name="connsiteX3" fmla="*/ 106801 w 149914"/>
                      <a:gd name="connsiteY3" fmla="*/ 261682 h 261682"/>
                      <a:gd name="connsiteX4" fmla="*/ 133504 w 149914"/>
                      <a:gd name="connsiteY4" fmla="*/ 255077 h 261682"/>
                      <a:gd name="connsiteX5" fmla="*/ 125740 w 149914"/>
                      <a:gd name="connsiteY5" fmla="*/ 164532 h 261682"/>
                      <a:gd name="connsiteX6" fmla="*/ 134133 w 149914"/>
                      <a:gd name="connsiteY6" fmla="*/ 66663 h 261682"/>
                      <a:gd name="connsiteX7" fmla="*/ 149914 w 149914"/>
                      <a:gd name="connsiteY7" fmla="*/ 11556 h 261682"/>
                      <a:gd name="connsiteX0" fmla="*/ 125740 w 217180"/>
                      <a:gd name="connsiteY0" fmla="*/ 164532 h 261682"/>
                      <a:gd name="connsiteX1" fmla="*/ 134133 w 217180"/>
                      <a:gd name="connsiteY1" fmla="*/ 66663 h 261682"/>
                      <a:gd name="connsiteX2" fmla="*/ 149914 w 217180"/>
                      <a:gd name="connsiteY2" fmla="*/ 11556 h 261682"/>
                      <a:gd name="connsiteX3" fmla="*/ 148373 w 217180"/>
                      <a:gd name="connsiteY3" fmla="*/ 10282 h 261682"/>
                      <a:gd name="connsiteX4" fmla="*/ 106801 w 217180"/>
                      <a:gd name="connsiteY4" fmla="*/ 0 h 261682"/>
                      <a:gd name="connsiteX5" fmla="*/ 0 w 217180"/>
                      <a:gd name="connsiteY5" fmla="*/ 130841 h 261682"/>
                      <a:gd name="connsiteX6" fmla="*/ 106801 w 217180"/>
                      <a:gd name="connsiteY6" fmla="*/ 261682 h 261682"/>
                      <a:gd name="connsiteX7" fmla="*/ 133504 w 217180"/>
                      <a:gd name="connsiteY7" fmla="*/ 255077 h 261682"/>
                      <a:gd name="connsiteX8" fmla="*/ 217180 w 217180"/>
                      <a:gd name="connsiteY8" fmla="*/ 255972 h 261682"/>
                      <a:gd name="connsiteX0" fmla="*/ 134133 w 217180"/>
                      <a:gd name="connsiteY0" fmla="*/ 66663 h 261682"/>
                      <a:gd name="connsiteX1" fmla="*/ 149914 w 217180"/>
                      <a:gd name="connsiteY1" fmla="*/ 11556 h 261682"/>
                      <a:gd name="connsiteX2" fmla="*/ 148373 w 217180"/>
                      <a:gd name="connsiteY2" fmla="*/ 10282 h 261682"/>
                      <a:gd name="connsiteX3" fmla="*/ 106801 w 217180"/>
                      <a:gd name="connsiteY3" fmla="*/ 0 h 261682"/>
                      <a:gd name="connsiteX4" fmla="*/ 0 w 217180"/>
                      <a:gd name="connsiteY4" fmla="*/ 130841 h 261682"/>
                      <a:gd name="connsiteX5" fmla="*/ 106801 w 217180"/>
                      <a:gd name="connsiteY5" fmla="*/ 261682 h 261682"/>
                      <a:gd name="connsiteX6" fmla="*/ 133504 w 217180"/>
                      <a:gd name="connsiteY6" fmla="*/ 255077 h 261682"/>
                      <a:gd name="connsiteX7" fmla="*/ 217180 w 217180"/>
                      <a:gd name="connsiteY7" fmla="*/ 255972 h 261682"/>
                      <a:gd name="connsiteX0" fmla="*/ 149914 w 217180"/>
                      <a:gd name="connsiteY0" fmla="*/ 11556 h 261682"/>
                      <a:gd name="connsiteX1" fmla="*/ 148373 w 217180"/>
                      <a:gd name="connsiteY1" fmla="*/ 10282 h 261682"/>
                      <a:gd name="connsiteX2" fmla="*/ 106801 w 217180"/>
                      <a:gd name="connsiteY2" fmla="*/ 0 h 261682"/>
                      <a:gd name="connsiteX3" fmla="*/ 0 w 217180"/>
                      <a:gd name="connsiteY3" fmla="*/ 130841 h 261682"/>
                      <a:gd name="connsiteX4" fmla="*/ 106801 w 217180"/>
                      <a:gd name="connsiteY4" fmla="*/ 261682 h 261682"/>
                      <a:gd name="connsiteX5" fmla="*/ 133504 w 217180"/>
                      <a:gd name="connsiteY5" fmla="*/ 255077 h 261682"/>
                      <a:gd name="connsiteX6" fmla="*/ 217180 w 217180"/>
                      <a:gd name="connsiteY6" fmla="*/ 255972 h 261682"/>
                      <a:gd name="connsiteX0" fmla="*/ 149914 w 149914"/>
                      <a:gd name="connsiteY0" fmla="*/ 11556 h 261682"/>
                      <a:gd name="connsiteX1" fmla="*/ 148373 w 149914"/>
                      <a:gd name="connsiteY1" fmla="*/ 10282 h 261682"/>
                      <a:gd name="connsiteX2" fmla="*/ 106801 w 149914"/>
                      <a:gd name="connsiteY2" fmla="*/ 0 h 261682"/>
                      <a:gd name="connsiteX3" fmla="*/ 0 w 149914"/>
                      <a:gd name="connsiteY3" fmla="*/ 130841 h 261682"/>
                      <a:gd name="connsiteX4" fmla="*/ 106801 w 149914"/>
                      <a:gd name="connsiteY4" fmla="*/ 261682 h 261682"/>
                      <a:gd name="connsiteX5" fmla="*/ 133504 w 149914"/>
                      <a:gd name="connsiteY5" fmla="*/ 255077 h 261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9914" h="261682">
                        <a:moveTo>
                          <a:pt x="149914" y="11556"/>
                        </a:moveTo>
                        <a:lnTo>
                          <a:pt x="148373" y="10282"/>
                        </a:lnTo>
                        <a:cubicBezTo>
                          <a:pt x="135595" y="3661"/>
                          <a:pt x="121547" y="0"/>
                          <a:pt x="106801" y="0"/>
                        </a:cubicBezTo>
                        <a:cubicBezTo>
                          <a:pt x="47816" y="0"/>
                          <a:pt x="0" y="58580"/>
                          <a:pt x="0" y="130841"/>
                        </a:cubicBezTo>
                        <a:cubicBezTo>
                          <a:pt x="0" y="203102"/>
                          <a:pt x="47816" y="261682"/>
                          <a:pt x="106801" y="261682"/>
                        </a:cubicBezTo>
                        <a:lnTo>
                          <a:pt x="133504" y="25507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8" name="月 467">
                    <a:extLst>
                      <a:ext uri="{FF2B5EF4-FFF2-40B4-BE49-F238E27FC236}">
                        <a16:creationId xmlns:a16="http://schemas.microsoft.com/office/drawing/2014/main" id="{A7A89FC3-AA27-4838-9DB9-3A9130A0CBD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723284" y="3647915"/>
                    <a:ext cx="130484" cy="516827"/>
                  </a:xfrm>
                  <a:prstGeom prst="moon">
                    <a:avLst>
                      <a:gd name="adj" fmla="val 57092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69" name="月 468">
                    <a:extLst>
                      <a:ext uri="{FF2B5EF4-FFF2-40B4-BE49-F238E27FC236}">
                        <a16:creationId xmlns:a16="http://schemas.microsoft.com/office/drawing/2014/main" id="{FE359DEC-B3EF-4EE5-97DC-A693D56446B2}"/>
                      </a:ext>
                    </a:extLst>
                  </p:cNvPr>
                  <p:cNvSpPr/>
                  <p:nvPr/>
                </p:nvSpPr>
                <p:spPr bwMode="auto">
                  <a:xfrm rot="8100000">
                    <a:off x="4685110" y="3452609"/>
                    <a:ext cx="327426" cy="654851"/>
                  </a:xfrm>
                  <a:prstGeom prst="moon">
                    <a:avLst>
                      <a:gd name="adj" fmla="val 66664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70" name="月 316">
                    <a:extLst>
                      <a:ext uri="{FF2B5EF4-FFF2-40B4-BE49-F238E27FC236}">
                        <a16:creationId xmlns:a16="http://schemas.microsoft.com/office/drawing/2014/main" id="{3FEE2675-55F6-435B-B77D-09C8759D878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75030" y="3715528"/>
                    <a:ext cx="58933" cy="183370"/>
                  </a:xfrm>
                  <a:custGeom>
                    <a:avLst/>
                    <a:gdLst>
                      <a:gd name="connsiteX0" fmla="*/ 45719 w 45719"/>
                      <a:gd name="connsiteY0" fmla="*/ 182762 h 182762"/>
                      <a:gd name="connsiteX1" fmla="*/ 0 w 45719"/>
                      <a:gd name="connsiteY1" fmla="*/ 91381 h 182762"/>
                      <a:gd name="connsiteX2" fmla="*/ 45719 w 45719"/>
                      <a:gd name="connsiteY2" fmla="*/ 0 h 182762"/>
                      <a:gd name="connsiteX3" fmla="*/ 13270 w 45719"/>
                      <a:gd name="connsiteY3" fmla="*/ 91381 h 182762"/>
                      <a:gd name="connsiteX4" fmla="*/ 45719 w 45719"/>
                      <a:gd name="connsiteY4" fmla="*/ 182762 h 182762"/>
                      <a:gd name="connsiteX0" fmla="*/ 45719 w 46081"/>
                      <a:gd name="connsiteY0" fmla="*/ 182762 h 187468"/>
                      <a:gd name="connsiteX1" fmla="*/ 0 w 46081"/>
                      <a:gd name="connsiteY1" fmla="*/ 91381 h 187468"/>
                      <a:gd name="connsiteX2" fmla="*/ 45719 w 46081"/>
                      <a:gd name="connsiteY2" fmla="*/ 0 h 187468"/>
                      <a:gd name="connsiteX3" fmla="*/ 13270 w 46081"/>
                      <a:gd name="connsiteY3" fmla="*/ 91381 h 187468"/>
                      <a:gd name="connsiteX4" fmla="*/ 45719 w 46081"/>
                      <a:gd name="connsiteY4" fmla="*/ 182762 h 187468"/>
                      <a:gd name="connsiteX0" fmla="*/ 45719 w 46362"/>
                      <a:gd name="connsiteY0" fmla="*/ 182762 h 183687"/>
                      <a:gd name="connsiteX1" fmla="*/ 0 w 46362"/>
                      <a:gd name="connsiteY1" fmla="*/ 91381 h 183687"/>
                      <a:gd name="connsiteX2" fmla="*/ 45719 w 46362"/>
                      <a:gd name="connsiteY2" fmla="*/ 0 h 183687"/>
                      <a:gd name="connsiteX3" fmla="*/ 13270 w 46362"/>
                      <a:gd name="connsiteY3" fmla="*/ 91381 h 183687"/>
                      <a:gd name="connsiteX4" fmla="*/ 45719 w 46362"/>
                      <a:gd name="connsiteY4" fmla="*/ 182762 h 183687"/>
                      <a:gd name="connsiteX0" fmla="*/ 45719 w 46391"/>
                      <a:gd name="connsiteY0" fmla="*/ 183470 h 184395"/>
                      <a:gd name="connsiteX1" fmla="*/ 0 w 46391"/>
                      <a:gd name="connsiteY1" fmla="*/ 92089 h 184395"/>
                      <a:gd name="connsiteX2" fmla="*/ 45719 w 46391"/>
                      <a:gd name="connsiteY2" fmla="*/ 708 h 184395"/>
                      <a:gd name="connsiteX3" fmla="*/ 13270 w 46391"/>
                      <a:gd name="connsiteY3" fmla="*/ 92089 h 184395"/>
                      <a:gd name="connsiteX4" fmla="*/ 45719 w 46391"/>
                      <a:gd name="connsiteY4" fmla="*/ 183470 h 184395"/>
                      <a:gd name="connsiteX0" fmla="*/ 45719 w 46441"/>
                      <a:gd name="connsiteY0" fmla="*/ 183470 h 184395"/>
                      <a:gd name="connsiteX1" fmla="*/ 0 w 46441"/>
                      <a:gd name="connsiteY1" fmla="*/ 92089 h 184395"/>
                      <a:gd name="connsiteX2" fmla="*/ 45719 w 46441"/>
                      <a:gd name="connsiteY2" fmla="*/ 708 h 184395"/>
                      <a:gd name="connsiteX3" fmla="*/ 13270 w 46441"/>
                      <a:gd name="connsiteY3" fmla="*/ 92089 h 184395"/>
                      <a:gd name="connsiteX4" fmla="*/ 45719 w 46441"/>
                      <a:gd name="connsiteY4" fmla="*/ 183470 h 184395"/>
                      <a:gd name="connsiteX0" fmla="*/ 45719 w 46441"/>
                      <a:gd name="connsiteY0" fmla="*/ 184037 h 185644"/>
                      <a:gd name="connsiteX1" fmla="*/ 0 w 46441"/>
                      <a:gd name="connsiteY1" fmla="*/ 92656 h 185644"/>
                      <a:gd name="connsiteX2" fmla="*/ 45719 w 46441"/>
                      <a:gd name="connsiteY2" fmla="*/ 1275 h 185644"/>
                      <a:gd name="connsiteX3" fmla="*/ 13270 w 46441"/>
                      <a:gd name="connsiteY3" fmla="*/ 92656 h 185644"/>
                      <a:gd name="connsiteX4" fmla="*/ 45719 w 46441"/>
                      <a:gd name="connsiteY4" fmla="*/ 184037 h 185644"/>
                      <a:gd name="connsiteX0" fmla="*/ 45719 w 46399"/>
                      <a:gd name="connsiteY0" fmla="*/ 184037 h 185644"/>
                      <a:gd name="connsiteX1" fmla="*/ 0 w 46399"/>
                      <a:gd name="connsiteY1" fmla="*/ 92656 h 185644"/>
                      <a:gd name="connsiteX2" fmla="*/ 45719 w 46399"/>
                      <a:gd name="connsiteY2" fmla="*/ 1275 h 185644"/>
                      <a:gd name="connsiteX3" fmla="*/ 13270 w 46399"/>
                      <a:gd name="connsiteY3" fmla="*/ 92656 h 185644"/>
                      <a:gd name="connsiteX4" fmla="*/ 45719 w 46399"/>
                      <a:gd name="connsiteY4" fmla="*/ 184037 h 185644"/>
                      <a:gd name="connsiteX0" fmla="*/ 45719 w 46399"/>
                      <a:gd name="connsiteY0" fmla="*/ 184037 h 184841"/>
                      <a:gd name="connsiteX1" fmla="*/ 0 w 46399"/>
                      <a:gd name="connsiteY1" fmla="*/ 92656 h 184841"/>
                      <a:gd name="connsiteX2" fmla="*/ 45719 w 46399"/>
                      <a:gd name="connsiteY2" fmla="*/ 1275 h 184841"/>
                      <a:gd name="connsiteX3" fmla="*/ 13270 w 46399"/>
                      <a:gd name="connsiteY3" fmla="*/ 92656 h 184841"/>
                      <a:gd name="connsiteX4" fmla="*/ 45719 w 46399"/>
                      <a:gd name="connsiteY4" fmla="*/ 184037 h 184841"/>
                      <a:gd name="connsiteX0" fmla="*/ 45719 w 46053"/>
                      <a:gd name="connsiteY0" fmla="*/ 183466 h 184270"/>
                      <a:gd name="connsiteX1" fmla="*/ 0 w 46053"/>
                      <a:gd name="connsiteY1" fmla="*/ 92085 h 184270"/>
                      <a:gd name="connsiteX2" fmla="*/ 45719 w 46053"/>
                      <a:gd name="connsiteY2" fmla="*/ 704 h 184270"/>
                      <a:gd name="connsiteX3" fmla="*/ 13270 w 46053"/>
                      <a:gd name="connsiteY3" fmla="*/ 92085 h 184270"/>
                      <a:gd name="connsiteX4" fmla="*/ 45719 w 46053"/>
                      <a:gd name="connsiteY4" fmla="*/ 183466 h 184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053" h="184270">
                        <a:moveTo>
                          <a:pt x="45719" y="183466"/>
                        </a:moveTo>
                        <a:cubicBezTo>
                          <a:pt x="41497" y="188789"/>
                          <a:pt x="0" y="168747"/>
                          <a:pt x="0" y="92085"/>
                        </a:cubicBezTo>
                        <a:cubicBezTo>
                          <a:pt x="0" y="15423"/>
                          <a:pt x="41772" y="-4190"/>
                          <a:pt x="45719" y="704"/>
                        </a:cubicBezTo>
                        <a:cubicBezTo>
                          <a:pt x="49666" y="5598"/>
                          <a:pt x="13756" y="23769"/>
                          <a:pt x="13270" y="92085"/>
                        </a:cubicBezTo>
                        <a:cubicBezTo>
                          <a:pt x="12784" y="160401"/>
                          <a:pt x="49941" y="178143"/>
                          <a:pt x="45719" y="183466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1" name="フリーフォーム 2790">
                    <a:extLst>
                      <a:ext uri="{FF2B5EF4-FFF2-40B4-BE49-F238E27FC236}">
                        <a16:creationId xmlns:a16="http://schemas.microsoft.com/office/drawing/2014/main" id="{3692652D-A091-4333-8500-0043E9CBD579}"/>
                      </a:ext>
                    </a:extLst>
                  </p:cNvPr>
                  <p:cNvSpPr/>
                  <p:nvPr/>
                </p:nvSpPr>
                <p:spPr>
                  <a:xfrm flipH="1" flipV="1">
                    <a:off x="4426516" y="3920457"/>
                    <a:ext cx="114704" cy="81348"/>
                  </a:xfrm>
                  <a:custGeom>
                    <a:avLst/>
                    <a:gdLst>
                      <a:gd name="connsiteX0" fmla="*/ 57760 w 304206"/>
                      <a:gd name="connsiteY0" fmla="*/ 0 h 178653"/>
                      <a:gd name="connsiteX1" fmla="*/ 100474 w 304206"/>
                      <a:gd name="connsiteY1" fmla="*/ 28774 h 178653"/>
                      <a:gd name="connsiteX2" fmla="*/ 103539 w 304206"/>
                      <a:gd name="connsiteY2" fmla="*/ 26543 h 178653"/>
                      <a:gd name="connsiteX3" fmla="*/ 152103 w 304206"/>
                      <a:gd name="connsiteY3" fmla="*/ 15422 h 178653"/>
                      <a:gd name="connsiteX4" fmla="*/ 302586 w 304206"/>
                      <a:gd name="connsiteY4" fmla="*/ 166496 h 178653"/>
                      <a:gd name="connsiteX5" fmla="*/ 304206 w 304206"/>
                      <a:gd name="connsiteY5" fmla="*/ 178653 h 178653"/>
                      <a:gd name="connsiteX6" fmla="*/ 287175 w 304206"/>
                      <a:gd name="connsiteY6" fmla="*/ 145942 h 178653"/>
                      <a:gd name="connsiteX7" fmla="*/ 152103 w 304206"/>
                      <a:gd name="connsiteY7" fmla="*/ 73492 h 178653"/>
                      <a:gd name="connsiteX8" fmla="*/ 17033 w 304206"/>
                      <a:gd name="connsiteY8" fmla="*/ 145942 h 178653"/>
                      <a:gd name="connsiteX9" fmla="*/ 0 w 304206"/>
                      <a:gd name="connsiteY9" fmla="*/ 178653 h 178653"/>
                      <a:gd name="connsiteX10" fmla="*/ 1621 w 304206"/>
                      <a:gd name="connsiteY10" fmla="*/ 166496 h 178653"/>
                      <a:gd name="connsiteX11" fmla="*/ 24842 w 304206"/>
                      <a:gd name="connsiteY11" fmla="*/ 108529 h 178653"/>
                      <a:gd name="connsiteX12" fmla="*/ 8216 w 304206"/>
                      <a:gd name="connsiteY12" fmla="*/ 56904 h 178653"/>
                      <a:gd name="connsiteX13" fmla="*/ 49785 w 304206"/>
                      <a:gd name="connsiteY13" fmla="*/ 72815 h 178653"/>
                      <a:gd name="connsiteX14" fmla="*/ 60792 w 304206"/>
                      <a:gd name="connsiteY14" fmla="*/ 57667 h 178653"/>
                      <a:gd name="connsiteX15" fmla="*/ 61711 w 304206"/>
                      <a:gd name="connsiteY15" fmla="*/ 56998 h 178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4206" h="178653">
                        <a:moveTo>
                          <a:pt x="57760" y="0"/>
                        </a:moveTo>
                        <a:lnTo>
                          <a:pt x="100474" y="28774"/>
                        </a:lnTo>
                        <a:lnTo>
                          <a:pt x="103539" y="26543"/>
                        </a:lnTo>
                        <a:cubicBezTo>
                          <a:pt x="118880" y="19316"/>
                          <a:pt x="135192" y="15422"/>
                          <a:pt x="152103" y="15422"/>
                        </a:cubicBezTo>
                        <a:cubicBezTo>
                          <a:pt x="219752" y="15422"/>
                          <a:pt x="277794" y="77717"/>
                          <a:pt x="302586" y="166496"/>
                        </a:cubicBezTo>
                        <a:lnTo>
                          <a:pt x="304206" y="178653"/>
                        </a:lnTo>
                        <a:lnTo>
                          <a:pt x="287175" y="145942"/>
                        </a:lnTo>
                        <a:cubicBezTo>
                          <a:pt x="252607" y="101179"/>
                          <a:pt x="204853" y="73492"/>
                          <a:pt x="152103" y="73492"/>
                        </a:cubicBezTo>
                        <a:cubicBezTo>
                          <a:pt x="99355" y="73492"/>
                          <a:pt x="51599" y="101179"/>
                          <a:pt x="17033" y="145942"/>
                        </a:cubicBezTo>
                        <a:lnTo>
                          <a:pt x="0" y="178653"/>
                        </a:lnTo>
                        <a:lnTo>
                          <a:pt x="1621" y="166496"/>
                        </a:lnTo>
                        <a:lnTo>
                          <a:pt x="24842" y="108529"/>
                        </a:lnTo>
                        <a:lnTo>
                          <a:pt x="8216" y="56904"/>
                        </a:lnTo>
                        <a:lnTo>
                          <a:pt x="49785" y="72815"/>
                        </a:lnTo>
                        <a:lnTo>
                          <a:pt x="60792" y="57667"/>
                        </a:lnTo>
                        <a:lnTo>
                          <a:pt x="61711" y="56998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268CA621-77C5-4688-B97E-B4D061796319}"/>
                </a:ext>
              </a:extLst>
            </p:cNvPr>
            <p:cNvGrpSpPr/>
            <p:nvPr/>
          </p:nvGrpSpPr>
          <p:grpSpPr>
            <a:xfrm>
              <a:off x="6338319" y="3292461"/>
              <a:ext cx="422373" cy="412194"/>
              <a:chOff x="724249" y="3333898"/>
              <a:chExt cx="494147" cy="482238"/>
            </a:xfrm>
          </p:grpSpPr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F789FF55-0279-4F5C-BC67-786FD15F16F9}"/>
                  </a:ext>
                </a:extLst>
              </p:cNvPr>
              <p:cNvSpPr/>
              <p:nvPr/>
            </p:nvSpPr>
            <p:spPr bwMode="auto">
              <a:xfrm>
                <a:off x="72424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楕円 451">
                <a:extLst>
                  <a:ext uri="{FF2B5EF4-FFF2-40B4-BE49-F238E27FC236}">
                    <a16:creationId xmlns:a16="http://schemas.microsoft.com/office/drawing/2014/main" id="{2DEBE378-4F33-4D2C-B509-2F337EB25C5F}"/>
                  </a:ext>
                </a:extLst>
              </p:cNvPr>
              <p:cNvSpPr/>
              <p:nvPr/>
            </p:nvSpPr>
            <p:spPr bwMode="auto">
              <a:xfrm>
                <a:off x="72424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楕円 452">
                <a:extLst>
                  <a:ext uri="{FF2B5EF4-FFF2-40B4-BE49-F238E27FC236}">
                    <a16:creationId xmlns:a16="http://schemas.microsoft.com/office/drawing/2014/main" id="{FCF19246-EE2A-4B89-A2BE-E60658970BB6}"/>
                  </a:ext>
                </a:extLst>
              </p:cNvPr>
              <p:cNvSpPr/>
              <p:nvPr/>
            </p:nvSpPr>
            <p:spPr bwMode="auto">
              <a:xfrm>
                <a:off x="73579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3ACD9D55-AB7C-48A5-9E8E-DEA9C563E02B}"/>
                  </a:ext>
                </a:extLst>
              </p:cNvPr>
              <p:cNvSpPr/>
              <p:nvPr/>
            </p:nvSpPr>
            <p:spPr bwMode="auto">
              <a:xfrm>
                <a:off x="73579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FDDAA283-79CF-4EB6-B392-6136F7F34FDD}"/>
                  </a:ext>
                </a:extLst>
              </p:cNvPr>
              <p:cNvSpPr/>
              <p:nvPr/>
            </p:nvSpPr>
            <p:spPr bwMode="auto">
              <a:xfrm rot="10800000">
                <a:off x="81283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88F48CD4-0996-466B-BA64-BCE0D68F1DB4}"/>
                  </a:ext>
                </a:extLst>
              </p:cNvPr>
              <p:cNvGrpSpPr/>
              <p:nvPr/>
            </p:nvGrpSpPr>
            <p:grpSpPr>
              <a:xfrm>
                <a:off x="99025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A56D63CE-4194-4412-ACF8-EC4931ECADCC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楕円 457">
                  <a:extLst>
                    <a:ext uri="{FF2B5EF4-FFF2-40B4-BE49-F238E27FC236}">
                      <a16:creationId xmlns:a16="http://schemas.microsoft.com/office/drawing/2014/main" id="{51ACB22C-D66B-4703-8ACF-542398D77327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29C1B248-0D6D-4C93-8D65-0839A0DFA1DE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50" name="楕円 449">
              <a:extLst>
                <a:ext uri="{FF2B5EF4-FFF2-40B4-BE49-F238E27FC236}">
                  <a16:creationId xmlns:a16="http://schemas.microsoft.com/office/drawing/2014/main" id="{2DFB8E56-1ED6-43D0-BFB6-9C9A87784ADF}"/>
                </a:ext>
              </a:extLst>
            </p:cNvPr>
            <p:cNvSpPr/>
            <p:nvPr/>
          </p:nvSpPr>
          <p:spPr bwMode="auto">
            <a:xfrm>
              <a:off x="7139268" y="3162831"/>
              <a:ext cx="78755" cy="5284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7" name="グループ化 486">
            <a:extLst>
              <a:ext uri="{FF2B5EF4-FFF2-40B4-BE49-F238E27FC236}">
                <a16:creationId xmlns:a16="http://schemas.microsoft.com/office/drawing/2014/main" id="{C040688B-F9A1-4172-9BBA-982A524A929D}"/>
              </a:ext>
            </a:extLst>
          </p:cNvPr>
          <p:cNvGrpSpPr/>
          <p:nvPr/>
        </p:nvGrpSpPr>
        <p:grpSpPr>
          <a:xfrm>
            <a:off x="7912537" y="2862189"/>
            <a:ext cx="1598071" cy="1296270"/>
            <a:chOff x="7912537" y="2862189"/>
            <a:chExt cx="1598071" cy="1296270"/>
          </a:xfrm>
        </p:grpSpPr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DA6EBA13-8A20-48D3-AF6B-7AC820DC1E73}"/>
                </a:ext>
              </a:extLst>
            </p:cNvPr>
            <p:cNvGrpSpPr/>
            <p:nvPr/>
          </p:nvGrpSpPr>
          <p:grpSpPr>
            <a:xfrm>
              <a:off x="7912537" y="2862189"/>
              <a:ext cx="1598071" cy="1296270"/>
              <a:chOff x="8597802" y="754239"/>
              <a:chExt cx="2065934" cy="1675776"/>
            </a:xfrm>
          </p:grpSpPr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660CBDD3-6AB5-4542-8E0F-7AFF627C7F2C}"/>
                  </a:ext>
                </a:extLst>
              </p:cNvPr>
              <p:cNvGrpSpPr/>
              <p:nvPr/>
            </p:nvGrpSpPr>
            <p:grpSpPr>
              <a:xfrm>
                <a:off x="8597802" y="1313765"/>
                <a:ext cx="2065934" cy="1116250"/>
                <a:chOff x="2558016" y="2210970"/>
                <a:chExt cx="2065934" cy="1116250"/>
              </a:xfrm>
            </p:grpSpPr>
            <p:grpSp>
              <p:nvGrpSpPr>
                <p:cNvPr id="517" name="グループ化 516">
                  <a:extLst>
                    <a:ext uri="{FF2B5EF4-FFF2-40B4-BE49-F238E27FC236}">
                      <a16:creationId xmlns:a16="http://schemas.microsoft.com/office/drawing/2014/main" id="{A26BF783-4F72-4D7C-BF72-8ED1DEA636D5}"/>
                    </a:ext>
                  </a:extLst>
                </p:cNvPr>
                <p:cNvGrpSpPr/>
                <p:nvPr/>
              </p:nvGrpSpPr>
              <p:grpSpPr>
                <a:xfrm>
                  <a:off x="2558016" y="2343081"/>
                  <a:ext cx="2065934" cy="984139"/>
                  <a:chOff x="4719160" y="822325"/>
                  <a:chExt cx="3022600" cy="1439862"/>
                </a:xfrm>
              </p:grpSpPr>
              <p:sp>
                <p:nvSpPr>
                  <p:cNvPr id="522" name="Freeform 9">
                    <a:extLst>
                      <a:ext uri="{FF2B5EF4-FFF2-40B4-BE49-F238E27FC236}">
                        <a16:creationId xmlns:a16="http://schemas.microsoft.com/office/drawing/2014/main" id="{8DD9B360-AD71-4C52-9022-CB62682C3DB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19160" y="822325"/>
                    <a:ext cx="3022600" cy="865188"/>
                  </a:xfrm>
                  <a:custGeom>
                    <a:avLst/>
                    <a:gdLst>
                      <a:gd name="T0" fmla="*/ 1902 w 1904"/>
                      <a:gd name="T1" fmla="*/ 545 h 545"/>
                      <a:gd name="T2" fmla="*/ 1902 w 1904"/>
                      <a:gd name="T3" fmla="*/ 495 h 545"/>
                      <a:gd name="T4" fmla="*/ 1902 w 1904"/>
                      <a:gd name="T5" fmla="*/ 495 h 545"/>
                      <a:gd name="T6" fmla="*/ 1904 w 1904"/>
                      <a:gd name="T7" fmla="*/ 479 h 545"/>
                      <a:gd name="T8" fmla="*/ 1902 w 1904"/>
                      <a:gd name="T9" fmla="*/ 461 h 545"/>
                      <a:gd name="T10" fmla="*/ 1896 w 1904"/>
                      <a:gd name="T11" fmla="*/ 441 h 545"/>
                      <a:gd name="T12" fmla="*/ 1888 w 1904"/>
                      <a:gd name="T13" fmla="*/ 419 h 545"/>
                      <a:gd name="T14" fmla="*/ 1714 w 1904"/>
                      <a:gd name="T15" fmla="*/ 56 h 545"/>
                      <a:gd name="T16" fmla="*/ 1714 w 1904"/>
                      <a:gd name="T17" fmla="*/ 56 h 545"/>
                      <a:gd name="T18" fmla="*/ 1708 w 1904"/>
                      <a:gd name="T19" fmla="*/ 44 h 545"/>
                      <a:gd name="T20" fmla="*/ 1700 w 1904"/>
                      <a:gd name="T21" fmla="*/ 34 h 545"/>
                      <a:gd name="T22" fmla="*/ 1690 w 1904"/>
                      <a:gd name="T23" fmla="*/ 24 h 545"/>
                      <a:gd name="T24" fmla="*/ 1680 w 1904"/>
                      <a:gd name="T25" fmla="*/ 16 h 545"/>
                      <a:gd name="T26" fmla="*/ 1668 w 1904"/>
                      <a:gd name="T27" fmla="*/ 10 h 545"/>
                      <a:gd name="T28" fmla="*/ 1656 w 1904"/>
                      <a:gd name="T29" fmla="*/ 4 h 545"/>
                      <a:gd name="T30" fmla="*/ 1644 w 1904"/>
                      <a:gd name="T31" fmla="*/ 2 h 545"/>
                      <a:gd name="T32" fmla="*/ 1634 w 1904"/>
                      <a:gd name="T33" fmla="*/ 0 h 545"/>
                      <a:gd name="T34" fmla="*/ 272 w 1904"/>
                      <a:gd name="T35" fmla="*/ 0 h 545"/>
                      <a:gd name="T36" fmla="*/ 272 w 1904"/>
                      <a:gd name="T37" fmla="*/ 0 h 545"/>
                      <a:gd name="T38" fmla="*/ 260 w 1904"/>
                      <a:gd name="T39" fmla="*/ 2 h 545"/>
                      <a:gd name="T40" fmla="*/ 250 w 1904"/>
                      <a:gd name="T41" fmla="*/ 4 h 545"/>
                      <a:gd name="T42" fmla="*/ 238 w 1904"/>
                      <a:gd name="T43" fmla="*/ 10 h 545"/>
                      <a:gd name="T44" fmla="*/ 226 w 1904"/>
                      <a:gd name="T45" fmla="*/ 16 h 545"/>
                      <a:gd name="T46" fmla="*/ 216 w 1904"/>
                      <a:gd name="T47" fmla="*/ 24 h 545"/>
                      <a:gd name="T48" fmla="*/ 206 w 1904"/>
                      <a:gd name="T49" fmla="*/ 34 h 545"/>
                      <a:gd name="T50" fmla="*/ 198 w 1904"/>
                      <a:gd name="T51" fmla="*/ 44 h 545"/>
                      <a:gd name="T52" fmla="*/ 192 w 1904"/>
                      <a:gd name="T53" fmla="*/ 56 h 545"/>
                      <a:gd name="T54" fmla="*/ 16 w 1904"/>
                      <a:gd name="T55" fmla="*/ 419 h 545"/>
                      <a:gd name="T56" fmla="*/ 16 w 1904"/>
                      <a:gd name="T57" fmla="*/ 419 h 545"/>
                      <a:gd name="T58" fmla="*/ 6 w 1904"/>
                      <a:gd name="T59" fmla="*/ 441 h 545"/>
                      <a:gd name="T60" fmla="*/ 2 w 1904"/>
                      <a:gd name="T61" fmla="*/ 459 h 545"/>
                      <a:gd name="T62" fmla="*/ 0 w 1904"/>
                      <a:gd name="T63" fmla="*/ 477 h 545"/>
                      <a:gd name="T64" fmla="*/ 0 w 1904"/>
                      <a:gd name="T65" fmla="*/ 493 h 545"/>
                      <a:gd name="T66" fmla="*/ 0 w 1904"/>
                      <a:gd name="T67" fmla="*/ 545 h 545"/>
                      <a:gd name="T68" fmla="*/ 1902 w 1904"/>
                      <a:gd name="T69" fmla="*/ 545 h 5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904" h="545">
                        <a:moveTo>
                          <a:pt x="1902" y="545"/>
                        </a:moveTo>
                        <a:lnTo>
                          <a:pt x="1902" y="495"/>
                        </a:lnTo>
                        <a:lnTo>
                          <a:pt x="1902" y="495"/>
                        </a:lnTo>
                        <a:lnTo>
                          <a:pt x="1904" y="479"/>
                        </a:lnTo>
                        <a:lnTo>
                          <a:pt x="1902" y="461"/>
                        </a:lnTo>
                        <a:lnTo>
                          <a:pt x="1896" y="441"/>
                        </a:lnTo>
                        <a:lnTo>
                          <a:pt x="1888" y="419"/>
                        </a:lnTo>
                        <a:lnTo>
                          <a:pt x="1714" y="56"/>
                        </a:lnTo>
                        <a:lnTo>
                          <a:pt x="1714" y="56"/>
                        </a:lnTo>
                        <a:lnTo>
                          <a:pt x="1708" y="44"/>
                        </a:lnTo>
                        <a:lnTo>
                          <a:pt x="1700" y="34"/>
                        </a:lnTo>
                        <a:lnTo>
                          <a:pt x="1690" y="24"/>
                        </a:lnTo>
                        <a:lnTo>
                          <a:pt x="1680" y="16"/>
                        </a:lnTo>
                        <a:lnTo>
                          <a:pt x="1668" y="10"/>
                        </a:lnTo>
                        <a:lnTo>
                          <a:pt x="1656" y="4"/>
                        </a:lnTo>
                        <a:lnTo>
                          <a:pt x="1644" y="2"/>
                        </a:lnTo>
                        <a:lnTo>
                          <a:pt x="1634" y="0"/>
                        </a:lnTo>
                        <a:lnTo>
                          <a:pt x="272" y="0"/>
                        </a:lnTo>
                        <a:lnTo>
                          <a:pt x="272" y="0"/>
                        </a:lnTo>
                        <a:lnTo>
                          <a:pt x="260" y="2"/>
                        </a:lnTo>
                        <a:lnTo>
                          <a:pt x="250" y="4"/>
                        </a:lnTo>
                        <a:lnTo>
                          <a:pt x="238" y="10"/>
                        </a:lnTo>
                        <a:lnTo>
                          <a:pt x="226" y="16"/>
                        </a:lnTo>
                        <a:lnTo>
                          <a:pt x="216" y="24"/>
                        </a:lnTo>
                        <a:lnTo>
                          <a:pt x="206" y="34"/>
                        </a:lnTo>
                        <a:lnTo>
                          <a:pt x="198" y="44"/>
                        </a:lnTo>
                        <a:lnTo>
                          <a:pt x="192" y="56"/>
                        </a:lnTo>
                        <a:lnTo>
                          <a:pt x="16" y="419"/>
                        </a:lnTo>
                        <a:lnTo>
                          <a:pt x="16" y="419"/>
                        </a:lnTo>
                        <a:lnTo>
                          <a:pt x="6" y="441"/>
                        </a:lnTo>
                        <a:lnTo>
                          <a:pt x="2" y="459"/>
                        </a:lnTo>
                        <a:lnTo>
                          <a:pt x="0" y="477"/>
                        </a:lnTo>
                        <a:lnTo>
                          <a:pt x="0" y="493"/>
                        </a:lnTo>
                        <a:lnTo>
                          <a:pt x="0" y="545"/>
                        </a:lnTo>
                        <a:lnTo>
                          <a:pt x="1902" y="545"/>
                        </a:ln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" name="Freeform 10">
                    <a:extLst>
                      <a:ext uri="{FF2B5EF4-FFF2-40B4-BE49-F238E27FC236}">
                        <a16:creationId xmlns:a16="http://schemas.microsoft.com/office/drawing/2014/main" id="{620DE9E8-DB82-4C03-B205-E140DD75EBD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69985" y="876300"/>
                    <a:ext cx="2482850" cy="608013"/>
                  </a:xfrm>
                  <a:custGeom>
                    <a:avLst/>
                    <a:gdLst>
                      <a:gd name="T0" fmla="*/ 210 w 1564"/>
                      <a:gd name="T1" fmla="*/ 0 h 383"/>
                      <a:gd name="T2" fmla="*/ 1356 w 1564"/>
                      <a:gd name="T3" fmla="*/ 0 h 383"/>
                      <a:gd name="T4" fmla="*/ 1356 w 1564"/>
                      <a:gd name="T5" fmla="*/ 0 h 383"/>
                      <a:gd name="T6" fmla="*/ 1366 w 1564"/>
                      <a:gd name="T7" fmla="*/ 2 h 383"/>
                      <a:gd name="T8" fmla="*/ 1376 w 1564"/>
                      <a:gd name="T9" fmla="*/ 4 h 383"/>
                      <a:gd name="T10" fmla="*/ 1384 w 1564"/>
                      <a:gd name="T11" fmla="*/ 8 h 383"/>
                      <a:gd name="T12" fmla="*/ 1394 w 1564"/>
                      <a:gd name="T13" fmla="*/ 12 h 383"/>
                      <a:gd name="T14" fmla="*/ 1402 w 1564"/>
                      <a:gd name="T15" fmla="*/ 18 h 383"/>
                      <a:gd name="T16" fmla="*/ 1410 w 1564"/>
                      <a:gd name="T17" fmla="*/ 26 h 383"/>
                      <a:gd name="T18" fmla="*/ 1416 w 1564"/>
                      <a:gd name="T19" fmla="*/ 32 h 383"/>
                      <a:gd name="T20" fmla="*/ 1422 w 1564"/>
                      <a:gd name="T21" fmla="*/ 42 h 383"/>
                      <a:gd name="T22" fmla="*/ 1554 w 1564"/>
                      <a:gd name="T23" fmla="*/ 324 h 383"/>
                      <a:gd name="T24" fmla="*/ 1554 w 1564"/>
                      <a:gd name="T25" fmla="*/ 324 h 383"/>
                      <a:gd name="T26" fmla="*/ 1560 w 1564"/>
                      <a:gd name="T27" fmla="*/ 340 h 383"/>
                      <a:gd name="T28" fmla="*/ 1564 w 1564"/>
                      <a:gd name="T29" fmla="*/ 352 h 383"/>
                      <a:gd name="T30" fmla="*/ 1564 w 1564"/>
                      <a:gd name="T31" fmla="*/ 361 h 383"/>
                      <a:gd name="T32" fmla="*/ 1560 w 1564"/>
                      <a:gd name="T33" fmla="*/ 369 h 383"/>
                      <a:gd name="T34" fmla="*/ 1554 w 1564"/>
                      <a:gd name="T35" fmla="*/ 375 h 383"/>
                      <a:gd name="T36" fmla="*/ 1546 w 1564"/>
                      <a:gd name="T37" fmla="*/ 381 h 383"/>
                      <a:gd name="T38" fmla="*/ 1536 w 1564"/>
                      <a:gd name="T39" fmla="*/ 383 h 383"/>
                      <a:gd name="T40" fmla="*/ 1524 w 1564"/>
                      <a:gd name="T41" fmla="*/ 383 h 383"/>
                      <a:gd name="T42" fmla="*/ 40 w 1564"/>
                      <a:gd name="T43" fmla="*/ 383 h 383"/>
                      <a:gd name="T44" fmla="*/ 40 w 1564"/>
                      <a:gd name="T45" fmla="*/ 383 h 383"/>
                      <a:gd name="T46" fmla="*/ 26 w 1564"/>
                      <a:gd name="T47" fmla="*/ 383 h 383"/>
                      <a:gd name="T48" fmla="*/ 16 w 1564"/>
                      <a:gd name="T49" fmla="*/ 379 h 383"/>
                      <a:gd name="T50" fmla="*/ 8 w 1564"/>
                      <a:gd name="T51" fmla="*/ 375 h 383"/>
                      <a:gd name="T52" fmla="*/ 2 w 1564"/>
                      <a:gd name="T53" fmla="*/ 369 h 383"/>
                      <a:gd name="T54" fmla="*/ 0 w 1564"/>
                      <a:gd name="T55" fmla="*/ 361 h 383"/>
                      <a:gd name="T56" fmla="*/ 0 w 1564"/>
                      <a:gd name="T57" fmla="*/ 350 h 383"/>
                      <a:gd name="T58" fmla="*/ 2 w 1564"/>
                      <a:gd name="T59" fmla="*/ 338 h 383"/>
                      <a:gd name="T60" fmla="*/ 10 w 1564"/>
                      <a:gd name="T61" fmla="*/ 324 h 383"/>
                      <a:gd name="T62" fmla="*/ 142 w 1564"/>
                      <a:gd name="T63" fmla="*/ 42 h 383"/>
                      <a:gd name="T64" fmla="*/ 142 w 1564"/>
                      <a:gd name="T65" fmla="*/ 42 h 383"/>
                      <a:gd name="T66" fmla="*/ 148 w 1564"/>
                      <a:gd name="T67" fmla="*/ 32 h 383"/>
                      <a:gd name="T68" fmla="*/ 156 w 1564"/>
                      <a:gd name="T69" fmla="*/ 26 h 383"/>
                      <a:gd name="T70" fmla="*/ 162 w 1564"/>
                      <a:gd name="T71" fmla="*/ 18 h 383"/>
                      <a:gd name="T72" fmla="*/ 172 w 1564"/>
                      <a:gd name="T73" fmla="*/ 12 h 383"/>
                      <a:gd name="T74" fmla="*/ 180 w 1564"/>
                      <a:gd name="T75" fmla="*/ 8 h 383"/>
                      <a:gd name="T76" fmla="*/ 190 w 1564"/>
                      <a:gd name="T77" fmla="*/ 4 h 383"/>
                      <a:gd name="T78" fmla="*/ 200 w 1564"/>
                      <a:gd name="T79" fmla="*/ 2 h 383"/>
                      <a:gd name="T80" fmla="*/ 210 w 1564"/>
                      <a:gd name="T81" fmla="*/ 0 h 383"/>
                      <a:gd name="T82" fmla="*/ 210 w 1564"/>
                      <a:gd name="T83" fmla="*/ 0 h 3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64" h="383">
                        <a:moveTo>
                          <a:pt x="210" y="0"/>
                        </a:moveTo>
                        <a:lnTo>
                          <a:pt x="1356" y="0"/>
                        </a:lnTo>
                        <a:lnTo>
                          <a:pt x="1356" y="0"/>
                        </a:lnTo>
                        <a:lnTo>
                          <a:pt x="1366" y="2"/>
                        </a:lnTo>
                        <a:lnTo>
                          <a:pt x="1376" y="4"/>
                        </a:lnTo>
                        <a:lnTo>
                          <a:pt x="1384" y="8"/>
                        </a:lnTo>
                        <a:lnTo>
                          <a:pt x="1394" y="12"/>
                        </a:lnTo>
                        <a:lnTo>
                          <a:pt x="1402" y="18"/>
                        </a:lnTo>
                        <a:lnTo>
                          <a:pt x="1410" y="26"/>
                        </a:lnTo>
                        <a:lnTo>
                          <a:pt x="1416" y="32"/>
                        </a:lnTo>
                        <a:lnTo>
                          <a:pt x="1422" y="42"/>
                        </a:lnTo>
                        <a:lnTo>
                          <a:pt x="1554" y="324"/>
                        </a:lnTo>
                        <a:lnTo>
                          <a:pt x="1554" y="324"/>
                        </a:lnTo>
                        <a:lnTo>
                          <a:pt x="1560" y="340"/>
                        </a:lnTo>
                        <a:lnTo>
                          <a:pt x="1564" y="352"/>
                        </a:lnTo>
                        <a:lnTo>
                          <a:pt x="1564" y="361"/>
                        </a:lnTo>
                        <a:lnTo>
                          <a:pt x="1560" y="369"/>
                        </a:lnTo>
                        <a:lnTo>
                          <a:pt x="1554" y="375"/>
                        </a:lnTo>
                        <a:lnTo>
                          <a:pt x="1546" y="381"/>
                        </a:lnTo>
                        <a:lnTo>
                          <a:pt x="1536" y="383"/>
                        </a:lnTo>
                        <a:lnTo>
                          <a:pt x="1524" y="383"/>
                        </a:lnTo>
                        <a:lnTo>
                          <a:pt x="40" y="383"/>
                        </a:lnTo>
                        <a:lnTo>
                          <a:pt x="40" y="383"/>
                        </a:lnTo>
                        <a:lnTo>
                          <a:pt x="26" y="383"/>
                        </a:lnTo>
                        <a:lnTo>
                          <a:pt x="16" y="379"/>
                        </a:lnTo>
                        <a:lnTo>
                          <a:pt x="8" y="375"/>
                        </a:lnTo>
                        <a:lnTo>
                          <a:pt x="2" y="369"/>
                        </a:lnTo>
                        <a:lnTo>
                          <a:pt x="0" y="361"/>
                        </a:lnTo>
                        <a:lnTo>
                          <a:pt x="0" y="350"/>
                        </a:lnTo>
                        <a:lnTo>
                          <a:pt x="2" y="338"/>
                        </a:lnTo>
                        <a:lnTo>
                          <a:pt x="10" y="324"/>
                        </a:lnTo>
                        <a:lnTo>
                          <a:pt x="142" y="42"/>
                        </a:lnTo>
                        <a:lnTo>
                          <a:pt x="142" y="42"/>
                        </a:lnTo>
                        <a:lnTo>
                          <a:pt x="148" y="32"/>
                        </a:lnTo>
                        <a:lnTo>
                          <a:pt x="156" y="26"/>
                        </a:lnTo>
                        <a:lnTo>
                          <a:pt x="162" y="18"/>
                        </a:lnTo>
                        <a:lnTo>
                          <a:pt x="172" y="12"/>
                        </a:lnTo>
                        <a:lnTo>
                          <a:pt x="180" y="8"/>
                        </a:lnTo>
                        <a:lnTo>
                          <a:pt x="190" y="4"/>
                        </a:lnTo>
                        <a:lnTo>
                          <a:pt x="200" y="2"/>
                        </a:lnTo>
                        <a:lnTo>
                          <a:pt x="210" y="0"/>
                        </a:lnTo>
                        <a:lnTo>
                          <a:pt x="210" y="0"/>
                        </a:lnTo>
                        <a:close/>
                      </a:path>
                    </a:pathLst>
                  </a:custGeom>
                  <a:solidFill>
                    <a:srgbClr val="FFFF66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24" name="Freeform 11">
                    <a:extLst>
                      <a:ext uri="{FF2B5EF4-FFF2-40B4-BE49-F238E27FC236}">
                        <a16:creationId xmlns:a16="http://schemas.microsoft.com/office/drawing/2014/main" id="{9A36206B-B3CB-4392-88DE-2DB58C3564F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43010" y="968375"/>
                    <a:ext cx="2333625" cy="515938"/>
                  </a:xfrm>
                  <a:custGeom>
                    <a:avLst/>
                    <a:gdLst>
                      <a:gd name="T0" fmla="*/ 0 w 1470"/>
                      <a:gd name="T1" fmla="*/ 325 h 325"/>
                      <a:gd name="T2" fmla="*/ 1470 w 1470"/>
                      <a:gd name="T3" fmla="*/ 325 h 325"/>
                      <a:gd name="T4" fmla="*/ 1350 w 1470"/>
                      <a:gd name="T5" fmla="*/ 40 h 325"/>
                      <a:gd name="T6" fmla="*/ 1350 w 1470"/>
                      <a:gd name="T7" fmla="*/ 40 h 325"/>
                      <a:gd name="T8" fmla="*/ 1340 w 1470"/>
                      <a:gd name="T9" fmla="*/ 24 h 325"/>
                      <a:gd name="T10" fmla="*/ 1328 w 1470"/>
                      <a:gd name="T11" fmla="*/ 12 h 325"/>
                      <a:gd name="T12" fmla="*/ 1322 w 1470"/>
                      <a:gd name="T13" fmla="*/ 6 h 325"/>
                      <a:gd name="T14" fmla="*/ 1316 w 1470"/>
                      <a:gd name="T15" fmla="*/ 2 h 325"/>
                      <a:gd name="T16" fmla="*/ 1308 w 1470"/>
                      <a:gd name="T17" fmla="*/ 0 h 325"/>
                      <a:gd name="T18" fmla="*/ 1298 w 1470"/>
                      <a:gd name="T19" fmla="*/ 0 h 325"/>
                      <a:gd name="T20" fmla="*/ 174 w 1470"/>
                      <a:gd name="T21" fmla="*/ 0 h 325"/>
                      <a:gd name="T22" fmla="*/ 174 w 1470"/>
                      <a:gd name="T23" fmla="*/ 0 h 325"/>
                      <a:gd name="T24" fmla="*/ 166 w 1470"/>
                      <a:gd name="T25" fmla="*/ 0 h 325"/>
                      <a:gd name="T26" fmla="*/ 158 w 1470"/>
                      <a:gd name="T27" fmla="*/ 2 h 325"/>
                      <a:gd name="T28" fmla="*/ 152 w 1470"/>
                      <a:gd name="T29" fmla="*/ 6 h 325"/>
                      <a:gd name="T30" fmla="*/ 144 w 1470"/>
                      <a:gd name="T31" fmla="*/ 12 h 325"/>
                      <a:gd name="T32" fmla="*/ 134 w 1470"/>
                      <a:gd name="T33" fmla="*/ 24 h 325"/>
                      <a:gd name="T34" fmla="*/ 124 w 1470"/>
                      <a:gd name="T35" fmla="*/ 40 h 325"/>
                      <a:gd name="T36" fmla="*/ 0 w 1470"/>
                      <a:gd name="T37" fmla="*/ 325 h 3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470" h="325">
                        <a:moveTo>
                          <a:pt x="0" y="325"/>
                        </a:moveTo>
                        <a:lnTo>
                          <a:pt x="1470" y="325"/>
                        </a:lnTo>
                        <a:lnTo>
                          <a:pt x="1350" y="40"/>
                        </a:lnTo>
                        <a:lnTo>
                          <a:pt x="1350" y="40"/>
                        </a:lnTo>
                        <a:lnTo>
                          <a:pt x="1340" y="24"/>
                        </a:lnTo>
                        <a:lnTo>
                          <a:pt x="1328" y="12"/>
                        </a:lnTo>
                        <a:lnTo>
                          <a:pt x="1322" y="6"/>
                        </a:lnTo>
                        <a:lnTo>
                          <a:pt x="1316" y="2"/>
                        </a:lnTo>
                        <a:lnTo>
                          <a:pt x="1308" y="0"/>
                        </a:lnTo>
                        <a:lnTo>
                          <a:pt x="1298" y="0"/>
                        </a:lnTo>
                        <a:lnTo>
                          <a:pt x="174" y="0"/>
                        </a:lnTo>
                        <a:lnTo>
                          <a:pt x="174" y="0"/>
                        </a:lnTo>
                        <a:lnTo>
                          <a:pt x="166" y="0"/>
                        </a:lnTo>
                        <a:lnTo>
                          <a:pt x="158" y="2"/>
                        </a:lnTo>
                        <a:lnTo>
                          <a:pt x="152" y="6"/>
                        </a:lnTo>
                        <a:lnTo>
                          <a:pt x="144" y="12"/>
                        </a:lnTo>
                        <a:lnTo>
                          <a:pt x="134" y="24"/>
                        </a:lnTo>
                        <a:lnTo>
                          <a:pt x="124" y="40"/>
                        </a:lnTo>
                        <a:lnTo>
                          <a:pt x="0" y="325"/>
                        </a:lnTo>
                        <a:close/>
                      </a:path>
                    </a:pathLst>
                  </a:custGeom>
                  <a:solidFill>
                    <a:srgbClr val="66FFFF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25" name="Rectangle 12">
                    <a:extLst>
                      <a:ext uri="{FF2B5EF4-FFF2-40B4-BE49-F238E27FC236}">
                        <a16:creationId xmlns:a16="http://schemas.microsoft.com/office/drawing/2014/main" id="{82CE3A29-F857-415C-890D-A4CC51C49BA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19160" y="1662112"/>
                    <a:ext cx="3022600" cy="600075"/>
                  </a:xfrm>
                  <a:prstGeom prst="rect">
                    <a:avLst/>
                  </a:prstGeom>
                  <a:solidFill>
                    <a:srgbClr val="FFFFCC"/>
                  </a:solidFill>
                  <a:ln w="12700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18" name="グループ化 517">
                  <a:extLst>
                    <a:ext uri="{FF2B5EF4-FFF2-40B4-BE49-F238E27FC236}">
                      <a16:creationId xmlns:a16="http://schemas.microsoft.com/office/drawing/2014/main" id="{B95A965E-C5C2-4C01-81AC-6FCD8D06C2F3}"/>
                    </a:ext>
                  </a:extLst>
                </p:cNvPr>
                <p:cNvGrpSpPr/>
                <p:nvPr/>
              </p:nvGrpSpPr>
              <p:grpSpPr>
                <a:xfrm>
                  <a:off x="3592154" y="2210970"/>
                  <a:ext cx="728933" cy="483559"/>
                  <a:chOff x="2378862" y="3744035"/>
                  <a:chExt cx="841590" cy="558293"/>
                </a:xfrm>
              </p:grpSpPr>
              <p:sp>
                <p:nvSpPr>
                  <p:cNvPr id="519" name="フリーフォーム: 図形 518">
                    <a:extLst>
                      <a:ext uri="{FF2B5EF4-FFF2-40B4-BE49-F238E27FC236}">
                        <a16:creationId xmlns:a16="http://schemas.microsoft.com/office/drawing/2014/main" id="{5F378BC3-CE6F-439F-A22B-9AC8B9F0D5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44635" y="3744035"/>
                    <a:ext cx="575817" cy="558293"/>
                  </a:xfrm>
                  <a:custGeom>
                    <a:avLst/>
                    <a:gdLst>
                      <a:gd name="connsiteX0" fmla="*/ 301323 w 575817"/>
                      <a:gd name="connsiteY0" fmla="*/ 0 h 558293"/>
                      <a:gd name="connsiteX1" fmla="*/ 426164 w 575817"/>
                      <a:gd name="connsiteY1" fmla="*/ 0 h 558293"/>
                      <a:gd name="connsiteX2" fmla="*/ 458619 w 575817"/>
                      <a:gd name="connsiteY2" fmla="*/ 129819 h 558293"/>
                      <a:gd name="connsiteX3" fmla="*/ 493826 w 575817"/>
                      <a:gd name="connsiteY3" fmla="*/ 152029 h 558293"/>
                      <a:gd name="connsiteX4" fmla="*/ 568523 w 575817"/>
                      <a:gd name="connsiteY4" fmla="*/ 374782 h 558293"/>
                      <a:gd name="connsiteX5" fmla="*/ 519351 w 575817"/>
                      <a:gd name="connsiteY5" fmla="*/ 558293 h 558293"/>
                      <a:gd name="connsiteX6" fmla="*/ 0 w 575817"/>
                      <a:gd name="connsiteY6" fmla="*/ 558293 h 558293"/>
                      <a:gd name="connsiteX7" fmla="*/ 83962 w 575817"/>
                      <a:gd name="connsiteY7" fmla="*/ 244944 h 558293"/>
                      <a:gd name="connsiteX8" fmla="*/ 229845 w 575817"/>
                      <a:gd name="connsiteY8" fmla="*/ 95860 h 558293"/>
                      <a:gd name="connsiteX9" fmla="*/ 278737 w 575817"/>
                      <a:gd name="connsiteY9" fmla="*/ 90345 h 5582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75817" h="558293">
                        <a:moveTo>
                          <a:pt x="301323" y="0"/>
                        </a:moveTo>
                        <a:lnTo>
                          <a:pt x="426164" y="0"/>
                        </a:lnTo>
                        <a:lnTo>
                          <a:pt x="458619" y="129819"/>
                        </a:lnTo>
                        <a:lnTo>
                          <a:pt x="493826" y="152029"/>
                        </a:lnTo>
                        <a:cubicBezTo>
                          <a:pt x="559157" y="202937"/>
                          <a:pt x="591307" y="289748"/>
                          <a:pt x="568523" y="374782"/>
                        </a:cubicBezTo>
                        <a:lnTo>
                          <a:pt x="519351" y="558293"/>
                        </a:lnTo>
                        <a:lnTo>
                          <a:pt x="0" y="558293"/>
                        </a:lnTo>
                        <a:lnTo>
                          <a:pt x="83962" y="244944"/>
                        </a:lnTo>
                        <a:cubicBezTo>
                          <a:pt x="103898" y="170540"/>
                          <a:pt x="160941" y="115987"/>
                          <a:pt x="229845" y="95860"/>
                        </a:cubicBezTo>
                        <a:lnTo>
                          <a:pt x="278737" y="9034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0" name="フリーフォーム: 図形 519">
                    <a:extLst>
                      <a:ext uri="{FF2B5EF4-FFF2-40B4-BE49-F238E27FC236}">
                        <a16:creationId xmlns:a16="http://schemas.microsoft.com/office/drawing/2014/main" id="{5AFE0E78-547C-448D-AA84-BBF7FD1811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4643" y="4061771"/>
                    <a:ext cx="615241" cy="240557"/>
                  </a:xfrm>
                  <a:custGeom>
                    <a:avLst/>
                    <a:gdLst>
                      <a:gd name="connsiteX0" fmla="*/ 96656 w 615241"/>
                      <a:gd name="connsiteY0" fmla="*/ 485 h 240557"/>
                      <a:gd name="connsiteX1" fmla="*/ 116920 w 615241"/>
                      <a:gd name="connsiteY1" fmla="*/ 1755 h 240557"/>
                      <a:gd name="connsiteX2" fmla="*/ 577333 w 615241"/>
                      <a:gd name="connsiteY2" fmla="*/ 125122 h 240557"/>
                      <a:gd name="connsiteX3" fmla="*/ 613487 w 615241"/>
                      <a:gd name="connsiteY3" fmla="*/ 187743 h 240557"/>
                      <a:gd name="connsiteX4" fmla="*/ 599336 w 615241"/>
                      <a:gd name="connsiteY4" fmla="*/ 240557 h 240557"/>
                      <a:gd name="connsiteX5" fmla="*/ 0 w 615241"/>
                      <a:gd name="connsiteY5" fmla="*/ 240557 h 240557"/>
                      <a:gd name="connsiteX6" fmla="*/ 54299 w 615241"/>
                      <a:gd name="connsiteY6" fmla="*/ 37909 h 240557"/>
                      <a:gd name="connsiteX7" fmla="*/ 96656 w 615241"/>
                      <a:gd name="connsiteY7" fmla="*/ 485 h 240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5241" h="240557">
                        <a:moveTo>
                          <a:pt x="96656" y="485"/>
                        </a:moveTo>
                        <a:cubicBezTo>
                          <a:pt x="103234" y="-431"/>
                          <a:pt x="110101" y="-73"/>
                          <a:pt x="116920" y="1755"/>
                        </a:cubicBezTo>
                        <a:lnTo>
                          <a:pt x="577333" y="125122"/>
                        </a:lnTo>
                        <a:cubicBezTo>
                          <a:pt x="604608" y="132431"/>
                          <a:pt x="620796" y="160468"/>
                          <a:pt x="613487" y="187743"/>
                        </a:cubicBezTo>
                        <a:lnTo>
                          <a:pt x="599336" y="240557"/>
                        </a:lnTo>
                        <a:lnTo>
                          <a:pt x="0" y="240557"/>
                        </a:lnTo>
                        <a:lnTo>
                          <a:pt x="54299" y="37909"/>
                        </a:lnTo>
                        <a:cubicBezTo>
                          <a:pt x="59780" y="17453"/>
                          <a:pt x="76922" y="3233"/>
                          <a:pt x="96656" y="4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1" name="フリーフォーム: 図形 520">
                    <a:extLst>
                      <a:ext uri="{FF2B5EF4-FFF2-40B4-BE49-F238E27FC236}">
                        <a16:creationId xmlns:a16="http://schemas.microsoft.com/office/drawing/2014/main" id="{9405C5DD-254B-4366-A9D8-A78D1AC643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8862" y="3873766"/>
                    <a:ext cx="669423" cy="428562"/>
                  </a:xfrm>
                  <a:custGeom>
                    <a:avLst/>
                    <a:gdLst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669423 w 669423"/>
                      <a:gd name="connsiteY15" fmla="*/ 228658 h 428562"/>
                      <a:gd name="connsiteX16" fmla="*/ 469522 w 669423"/>
                      <a:gd name="connsiteY16" fmla="*/ 428561 h 428562"/>
                      <a:gd name="connsiteX17" fmla="*/ 123294 w 669423"/>
                      <a:gd name="connsiteY17" fmla="*/ 428562 h 428562"/>
                      <a:gd name="connsiteX18" fmla="*/ 5652 w 669423"/>
                      <a:gd name="connsiteY18" fmla="*/ 123657 h 428562"/>
                      <a:gd name="connsiteX19" fmla="*/ 53768 w 669423"/>
                      <a:gd name="connsiteY19" fmla="*/ 15086 h 428562"/>
                      <a:gd name="connsiteX20" fmla="*/ 63595 w 669423"/>
                      <a:gd name="connsiteY20" fmla="*/ 13409 h 428562"/>
                      <a:gd name="connsiteX21" fmla="*/ 85985 w 669423"/>
                      <a:gd name="connsiteY21" fmla="*/ 5142 h 428562"/>
                      <a:gd name="connsiteX22" fmla="*/ 132489 w 669423"/>
                      <a:gd name="connsiteY22" fmla="*/ 0 h 428562"/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592938 w 669423"/>
                      <a:gd name="connsiteY15" fmla="*/ 157690 h 428562"/>
                      <a:gd name="connsiteX16" fmla="*/ 669423 w 669423"/>
                      <a:gd name="connsiteY16" fmla="*/ 228658 h 428562"/>
                      <a:gd name="connsiteX17" fmla="*/ 469522 w 669423"/>
                      <a:gd name="connsiteY17" fmla="*/ 428561 h 428562"/>
                      <a:gd name="connsiteX18" fmla="*/ 123294 w 669423"/>
                      <a:gd name="connsiteY18" fmla="*/ 428562 h 428562"/>
                      <a:gd name="connsiteX19" fmla="*/ 5652 w 669423"/>
                      <a:gd name="connsiteY19" fmla="*/ 123657 h 428562"/>
                      <a:gd name="connsiteX20" fmla="*/ 53768 w 669423"/>
                      <a:gd name="connsiteY20" fmla="*/ 15086 h 428562"/>
                      <a:gd name="connsiteX21" fmla="*/ 63595 w 669423"/>
                      <a:gd name="connsiteY21" fmla="*/ 13409 h 428562"/>
                      <a:gd name="connsiteX22" fmla="*/ 85985 w 669423"/>
                      <a:gd name="connsiteY22" fmla="*/ 5142 h 428562"/>
                      <a:gd name="connsiteX23" fmla="*/ 132489 w 669423"/>
                      <a:gd name="connsiteY23" fmla="*/ 0 h 428562"/>
                      <a:gd name="connsiteX0" fmla="*/ 592938 w 684378"/>
                      <a:gd name="connsiteY0" fmla="*/ 157690 h 428562"/>
                      <a:gd name="connsiteX1" fmla="*/ 669423 w 684378"/>
                      <a:gd name="connsiteY1" fmla="*/ 228658 h 428562"/>
                      <a:gd name="connsiteX2" fmla="*/ 469522 w 684378"/>
                      <a:gd name="connsiteY2" fmla="*/ 428561 h 428562"/>
                      <a:gd name="connsiteX3" fmla="*/ 123294 w 684378"/>
                      <a:gd name="connsiteY3" fmla="*/ 428562 h 428562"/>
                      <a:gd name="connsiteX4" fmla="*/ 5652 w 684378"/>
                      <a:gd name="connsiteY4" fmla="*/ 123657 h 428562"/>
                      <a:gd name="connsiteX5" fmla="*/ 53768 w 684378"/>
                      <a:gd name="connsiteY5" fmla="*/ 15086 h 428562"/>
                      <a:gd name="connsiteX6" fmla="*/ 63595 w 684378"/>
                      <a:gd name="connsiteY6" fmla="*/ 13409 h 428562"/>
                      <a:gd name="connsiteX7" fmla="*/ 85985 w 684378"/>
                      <a:gd name="connsiteY7" fmla="*/ 5142 h 428562"/>
                      <a:gd name="connsiteX8" fmla="*/ 132489 w 684378"/>
                      <a:gd name="connsiteY8" fmla="*/ 0 h 428562"/>
                      <a:gd name="connsiteX9" fmla="*/ 242572 w 684378"/>
                      <a:gd name="connsiteY9" fmla="*/ 39962 h 428562"/>
                      <a:gd name="connsiteX10" fmla="*/ 247695 w 684378"/>
                      <a:gd name="connsiteY10" fmla="*/ 53861 h 428562"/>
                      <a:gd name="connsiteX11" fmla="*/ 276594 w 684378"/>
                      <a:gd name="connsiteY11" fmla="*/ 103914 h 428562"/>
                      <a:gd name="connsiteX12" fmla="*/ 268226 w 684378"/>
                      <a:gd name="connsiteY12" fmla="*/ 135142 h 428562"/>
                      <a:gd name="connsiteX13" fmla="*/ 268226 w 684378"/>
                      <a:gd name="connsiteY13" fmla="*/ 135141 h 428562"/>
                      <a:gd name="connsiteX14" fmla="*/ 252647 w 684378"/>
                      <a:gd name="connsiteY14" fmla="*/ 137192 h 428562"/>
                      <a:gd name="connsiteX15" fmla="*/ 262306 w 684378"/>
                      <a:gd name="connsiteY15" fmla="*/ 153921 h 428562"/>
                      <a:gd name="connsiteX16" fmla="*/ 253939 w 684378"/>
                      <a:gd name="connsiteY16" fmla="*/ 185148 h 428562"/>
                      <a:gd name="connsiteX17" fmla="*/ 253938 w 684378"/>
                      <a:gd name="connsiteY17" fmla="*/ 185147 h 428562"/>
                      <a:gd name="connsiteX18" fmla="*/ 222711 w 684378"/>
                      <a:gd name="connsiteY18" fmla="*/ 176780 h 428562"/>
                      <a:gd name="connsiteX19" fmla="*/ 190731 w 684378"/>
                      <a:gd name="connsiteY19" fmla="*/ 121388 h 428562"/>
                      <a:gd name="connsiteX20" fmla="*/ 185530 w 684378"/>
                      <a:gd name="connsiteY20" fmla="*/ 123308 h 428562"/>
                      <a:gd name="connsiteX21" fmla="*/ 271657 w 684378"/>
                      <a:gd name="connsiteY21" fmla="*/ 346530 h 428562"/>
                      <a:gd name="connsiteX22" fmla="*/ 529478 w 684378"/>
                      <a:gd name="connsiteY22" fmla="*/ 88712 h 428562"/>
                      <a:gd name="connsiteX23" fmla="*/ 684378 w 684378"/>
                      <a:gd name="connsiteY23" fmla="*/ 249130 h 428562"/>
                      <a:gd name="connsiteX0" fmla="*/ 669423 w 684378"/>
                      <a:gd name="connsiteY0" fmla="*/ 228658 h 428562"/>
                      <a:gd name="connsiteX1" fmla="*/ 469522 w 684378"/>
                      <a:gd name="connsiteY1" fmla="*/ 428561 h 428562"/>
                      <a:gd name="connsiteX2" fmla="*/ 123294 w 684378"/>
                      <a:gd name="connsiteY2" fmla="*/ 428562 h 428562"/>
                      <a:gd name="connsiteX3" fmla="*/ 5652 w 684378"/>
                      <a:gd name="connsiteY3" fmla="*/ 123657 h 428562"/>
                      <a:gd name="connsiteX4" fmla="*/ 53768 w 684378"/>
                      <a:gd name="connsiteY4" fmla="*/ 15086 h 428562"/>
                      <a:gd name="connsiteX5" fmla="*/ 63595 w 684378"/>
                      <a:gd name="connsiteY5" fmla="*/ 13409 h 428562"/>
                      <a:gd name="connsiteX6" fmla="*/ 85985 w 684378"/>
                      <a:gd name="connsiteY6" fmla="*/ 5142 h 428562"/>
                      <a:gd name="connsiteX7" fmla="*/ 132489 w 684378"/>
                      <a:gd name="connsiteY7" fmla="*/ 0 h 428562"/>
                      <a:gd name="connsiteX8" fmla="*/ 242572 w 684378"/>
                      <a:gd name="connsiteY8" fmla="*/ 39962 h 428562"/>
                      <a:gd name="connsiteX9" fmla="*/ 247695 w 684378"/>
                      <a:gd name="connsiteY9" fmla="*/ 53861 h 428562"/>
                      <a:gd name="connsiteX10" fmla="*/ 276594 w 684378"/>
                      <a:gd name="connsiteY10" fmla="*/ 103914 h 428562"/>
                      <a:gd name="connsiteX11" fmla="*/ 268226 w 684378"/>
                      <a:gd name="connsiteY11" fmla="*/ 135142 h 428562"/>
                      <a:gd name="connsiteX12" fmla="*/ 268226 w 684378"/>
                      <a:gd name="connsiteY12" fmla="*/ 135141 h 428562"/>
                      <a:gd name="connsiteX13" fmla="*/ 252647 w 684378"/>
                      <a:gd name="connsiteY13" fmla="*/ 137192 h 428562"/>
                      <a:gd name="connsiteX14" fmla="*/ 262306 w 684378"/>
                      <a:gd name="connsiteY14" fmla="*/ 153921 h 428562"/>
                      <a:gd name="connsiteX15" fmla="*/ 253939 w 684378"/>
                      <a:gd name="connsiteY15" fmla="*/ 185148 h 428562"/>
                      <a:gd name="connsiteX16" fmla="*/ 253938 w 684378"/>
                      <a:gd name="connsiteY16" fmla="*/ 185147 h 428562"/>
                      <a:gd name="connsiteX17" fmla="*/ 222711 w 684378"/>
                      <a:gd name="connsiteY17" fmla="*/ 176780 h 428562"/>
                      <a:gd name="connsiteX18" fmla="*/ 190731 w 684378"/>
                      <a:gd name="connsiteY18" fmla="*/ 121388 h 428562"/>
                      <a:gd name="connsiteX19" fmla="*/ 185530 w 684378"/>
                      <a:gd name="connsiteY19" fmla="*/ 123308 h 428562"/>
                      <a:gd name="connsiteX20" fmla="*/ 271657 w 684378"/>
                      <a:gd name="connsiteY20" fmla="*/ 346530 h 428562"/>
                      <a:gd name="connsiteX21" fmla="*/ 529478 w 684378"/>
                      <a:gd name="connsiteY21" fmla="*/ 88712 h 428562"/>
                      <a:gd name="connsiteX22" fmla="*/ 684378 w 684378"/>
                      <a:gd name="connsiteY22" fmla="*/ 249130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85530 w 669423"/>
                      <a:gd name="connsiteY19" fmla="*/ 123308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49811 w 669423"/>
                      <a:gd name="connsiteY19" fmla="*/ 130451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669423" h="428562">
                        <a:moveTo>
                          <a:pt x="669423" y="228658"/>
                        </a:moveTo>
                        <a:lnTo>
                          <a:pt x="469522" y="428561"/>
                        </a:lnTo>
                        <a:lnTo>
                          <a:pt x="123294" y="428562"/>
                        </a:lnTo>
                        <a:lnTo>
                          <a:pt x="5652" y="123657"/>
                        </a:lnTo>
                        <a:cubicBezTo>
                          <a:pt x="-11043" y="80390"/>
                          <a:pt x="10500" y="31780"/>
                          <a:pt x="53768" y="15086"/>
                        </a:cubicBezTo>
                        <a:lnTo>
                          <a:pt x="63595" y="13409"/>
                        </a:lnTo>
                        <a:lnTo>
                          <a:pt x="85985" y="5142"/>
                        </a:lnTo>
                        <a:cubicBezTo>
                          <a:pt x="100278" y="1831"/>
                          <a:pt x="115993" y="0"/>
                          <a:pt x="132489" y="0"/>
                        </a:cubicBezTo>
                        <a:cubicBezTo>
                          <a:pt x="181977" y="0"/>
                          <a:pt x="224436" y="16478"/>
                          <a:pt x="242572" y="39962"/>
                        </a:cubicBezTo>
                        <a:lnTo>
                          <a:pt x="247695" y="53861"/>
                        </a:lnTo>
                        <a:lnTo>
                          <a:pt x="276594" y="103914"/>
                        </a:lnTo>
                        <a:cubicBezTo>
                          <a:pt x="282906" y="114848"/>
                          <a:pt x="279160" y="128829"/>
                          <a:pt x="268226" y="135142"/>
                        </a:cubicBezTo>
                        <a:lnTo>
                          <a:pt x="268226" y="135141"/>
                        </a:lnTo>
                        <a:lnTo>
                          <a:pt x="252647" y="137192"/>
                        </a:lnTo>
                        <a:lnTo>
                          <a:pt x="262306" y="153921"/>
                        </a:lnTo>
                        <a:cubicBezTo>
                          <a:pt x="268618" y="164854"/>
                          <a:pt x="264872" y="178836"/>
                          <a:pt x="253939" y="185148"/>
                        </a:cubicBezTo>
                        <a:lnTo>
                          <a:pt x="253938" y="185147"/>
                        </a:lnTo>
                        <a:cubicBezTo>
                          <a:pt x="243005" y="191459"/>
                          <a:pt x="229023" y="187713"/>
                          <a:pt x="222711" y="176780"/>
                        </a:cubicBezTo>
                        <a:lnTo>
                          <a:pt x="190731" y="121388"/>
                        </a:lnTo>
                        <a:lnTo>
                          <a:pt x="149811" y="130451"/>
                        </a:lnTo>
                        <a:lnTo>
                          <a:pt x="271657" y="346530"/>
                        </a:lnTo>
                        <a:lnTo>
                          <a:pt x="529478" y="88712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69BE6FA6-944C-4A97-B5A8-A06AAFC2F119}"/>
                  </a:ext>
                </a:extLst>
              </p:cNvPr>
              <p:cNvGrpSpPr/>
              <p:nvPr/>
            </p:nvGrpSpPr>
            <p:grpSpPr>
              <a:xfrm rot="21207834">
                <a:off x="9836371" y="754239"/>
                <a:ext cx="640165" cy="678372"/>
                <a:chOff x="5416050" y="3521636"/>
                <a:chExt cx="881098" cy="933684"/>
              </a:xfrm>
            </p:grpSpPr>
            <p:sp>
              <p:nvSpPr>
                <p:cNvPr id="502" name="フリーフォーム 2697">
                  <a:extLst>
                    <a:ext uri="{FF2B5EF4-FFF2-40B4-BE49-F238E27FC236}">
                      <a16:creationId xmlns:a16="http://schemas.microsoft.com/office/drawing/2014/main" id="{F91F7678-37F5-49B3-9682-C36D9CD9417F}"/>
                    </a:ext>
                  </a:extLst>
                </p:cNvPr>
                <p:cNvSpPr/>
                <p:nvPr/>
              </p:nvSpPr>
              <p:spPr>
                <a:xfrm>
                  <a:off x="5417860" y="3521636"/>
                  <a:ext cx="879288" cy="933684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101212 w 777399"/>
                    <a:gd name="connsiteY27" fmla="*/ 612253 h 834724"/>
                    <a:gd name="connsiteX28" fmla="*/ 107649 w 777399"/>
                    <a:gd name="connsiteY28" fmla="*/ 610565 h 834724"/>
                    <a:gd name="connsiteX29" fmla="*/ 83040 w 777399"/>
                    <a:gd name="connsiteY29" fmla="*/ 579776 h 834724"/>
                    <a:gd name="connsiteX30" fmla="*/ 129933 w 777399"/>
                    <a:gd name="connsiteY30" fmla="*/ 109540 h 834724"/>
                    <a:gd name="connsiteX31" fmla="*/ 388699 w 777399"/>
                    <a:gd name="connsiteY31" fmla="*/ 0 h 834724"/>
                    <a:gd name="connsiteX0" fmla="*/ 365950 w 754650"/>
                    <a:gd name="connsiteY0" fmla="*/ 0 h 834724"/>
                    <a:gd name="connsiteX1" fmla="*/ 624716 w 754650"/>
                    <a:gd name="connsiteY1" fmla="*/ 109540 h 834724"/>
                    <a:gd name="connsiteX2" fmla="*/ 624715 w 754650"/>
                    <a:gd name="connsiteY2" fmla="*/ 109540 h 834724"/>
                    <a:gd name="connsiteX3" fmla="*/ 671608 w 754650"/>
                    <a:gd name="connsiteY3" fmla="*/ 579777 h 834724"/>
                    <a:gd name="connsiteX4" fmla="*/ 647001 w 754650"/>
                    <a:gd name="connsiteY4" fmla="*/ 610564 h 834724"/>
                    <a:gd name="connsiteX5" fmla="*/ 653438 w 754650"/>
                    <a:gd name="connsiteY5" fmla="*/ 612251 h 834724"/>
                    <a:gd name="connsiteX6" fmla="*/ 751261 w 754650"/>
                    <a:gd name="connsiteY6" fmla="*/ 609731 h 834724"/>
                    <a:gd name="connsiteX7" fmla="*/ 650040 w 754650"/>
                    <a:gd name="connsiteY7" fmla="*/ 676818 h 834724"/>
                    <a:gd name="connsiteX8" fmla="*/ 592098 w 754650"/>
                    <a:gd name="connsiteY8" fmla="*/ 676103 h 834724"/>
                    <a:gd name="connsiteX9" fmla="*/ 608233 w 754650"/>
                    <a:gd name="connsiteY9" fmla="*/ 688395 h 834724"/>
                    <a:gd name="connsiteX10" fmla="*/ 754650 w 754650"/>
                    <a:gd name="connsiteY10" fmla="*/ 731780 h 834724"/>
                    <a:gd name="connsiteX11" fmla="*/ 633420 w 754650"/>
                    <a:gd name="connsiteY11" fmla="*/ 769582 h 834724"/>
                    <a:gd name="connsiteX12" fmla="*/ 574558 w 754650"/>
                    <a:gd name="connsiteY12" fmla="*/ 754882 h 834724"/>
                    <a:gd name="connsiteX13" fmla="*/ 606910 w 754650"/>
                    <a:gd name="connsiteY13" fmla="*/ 777146 h 834724"/>
                    <a:gd name="connsiteX14" fmla="*/ 704317 w 754650"/>
                    <a:gd name="connsiteY14" fmla="*/ 811041 h 834724"/>
                    <a:gd name="connsiteX15" fmla="*/ 509504 w 754650"/>
                    <a:gd name="connsiteY15" fmla="*/ 804200 h 834724"/>
                    <a:gd name="connsiteX16" fmla="*/ 483887 w 754650"/>
                    <a:gd name="connsiteY16" fmla="*/ 782369 h 834724"/>
                    <a:gd name="connsiteX17" fmla="*/ 248014 w 754650"/>
                    <a:gd name="connsiteY17" fmla="*/ 782371 h 834724"/>
                    <a:gd name="connsiteX18" fmla="*/ 222396 w 754650"/>
                    <a:gd name="connsiteY18" fmla="*/ 804202 h 834724"/>
                    <a:gd name="connsiteX19" fmla="*/ 27584 w 754650"/>
                    <a:gd name="connsiteY19" fmla="*/ 811043 h 834724"/>
                    <a:gd name="connsiteX20" fmla="*/ 124991 w 754650"/>
                    <a:gd name="connsiteY20" fmla="*/ 777148 h 834724"/>
                    <a:gd name="connsiteX21" fmla="*/ 157342 w 754650"/>
                    <a:gd name="connsiteY21" fmla="*/ 754884 h 834724"/>
                    <a:gd name="connsiteX22" fmla="*/ 98480 w 754650"/>
                    <a:gd name="connsiteY22" fmla="*/ 769584 h 834724"/>
                    <a:gd name="connsiteX23" fmla="*/ 123668 w 754650"/>
                    <a:gd name="connsiteY23" fmla="*/ 688397 h 834724"/>
                    <a:gd name="connsiteX24" fmla="*/ 139802 w 754650"/>
                    <a:gd name="connsiteY24" fmla="*/ 676105 h 834724"/>
                    <a:gd name="connsiteX25" fmla="*/ 81860 w 754650"/>
                    <a:gd name="connsiteY25" fmla="*/ 676820 h 834724"/>
                    <a:gd name="connsiteX26" fmla="*/ 78463 w 754650"/>
                    <a:gd name="connsiteY26" fmla="*/ 612253 h 834724"/>
                    <a:gd name="connsiteX27" fmla="*/ 84900 w 754650"/>
                    <a:gd name="connsiteY27" fmla="*/ 610565 h 834724"/>
                    <a:gd name="connsiteX28" fmla="*/ 60291 w 754650"/>
                    <a:gd name="connsiteY28" fmla="*/ 579776 h 834724"/>
                    <a:gd name="connsiteX29" fmla="*/ 107184 w 754650"/>
                    <a:gd name="connsiteY29" fmla="*/ 109540 h 834724"/>
                    <a:gd name="connsiteX30" fmla="*/ 365950 w 754650"/>
                    <a:gd name="connsiteY30" fmla="*/ 0 h 834724"/>
                    <a:gd name="connsiteX0" fmla="*/ 365950 w 754650"/>
                    <a:gd name="connsiteY0" fmla="*/ 0 h 834722"/>
                    <a:gd name="connsiteX1" fmla="*/ 624716 w 754650"/>
                    <a:gd name="connsiteY1" fmla="*/ 109540 h 834722"/>
                    <a:gd name="connsiteX2" fmla="*/ 624715 w 754650"/>
                    <a:gd name="connsiteY2" fmla="*/ 109540 h 834722"/>
                    <a:gd name="connsiteX3" fmla="*/ 671608 w 754650"/>
                    <a:gd name="connsiteY3" fmla="*/ 579777 h 834722"/>
                    <a:gd name="connsiteX4" fmla="*/ 647001 w 754650"/>
                    <a:gd name="connsiteY4" fmla="*/ 610564 h 834722"/>
                    <a:gd name="connsiteX5" fmla="*/ 653438 w 754650"/>
                    <a:gd name="connsiteY5" fmla="*/ 612251 h 834722"/>
                    <a:gd name="connsiteX6" fmla="*/ 751261 w 754650"/>
                    <a:gd name="connsiteY6" fmla="*/ 609731 h 834722"/>
                    <a:gd name="connsiteX7" fmla="*/ 650040 w 754650"/>
                    <a:gd name="connsiteY7" fmla="*/ 676818 h 834722"/>
                    <a:gd name="connsiteX8" fmla="*/ 592098 w 754650"/>
                    <a:gd name="connsiteY8" fmla="*/ 676103 h 834722"/>
                    <a:gd name="connsiteX9" fmla="*/ 608233 w 754650"/>
                    <a:gd name="connsiteY9" fmla="*/ 688395 h 834722"/>
                    <a:gd name="connsiteX10" fmla="*/ 754650 w 754650"/>
                    <a:gd name="connsiteY10" fmla="*/ 731780 h 834722"/>
                    <a:gd name="connsiteX11" fmla="*/ 633420 w 754650"/>
                    <a:gd name="connsiteY11" fmla="*/ 769582 h 834722"/>
                    <a:gd name="connsiteX12" fmla="*/ 574558 w 754650"/>
                    <a:gd name="connsiteY12" fmla="*/ 754882 h 834722"/>
                    <a:gd name="connsiteX13" fmla="*/ 606910 w 754650"/>
                    <a:gd name="connsiteY13" fmla="*/ 777146 h 834722"/>
                    <a:gd name="connsiteX14" fmla="*/ 704317 w 754650"/>
                    <a:gd name="connsiteY14" fmla="*/ 811041 h 834722"/>
                    <a:gd name="connsiteX15" fmla="*/ 509504 w 754650"/>
                    <a:gd name="connsiteY15" fmla="*/ 804200 h 834722"/>
                    <a:gd name="connsiteX16" fmla="*/ 483887 w 754650"/>
                    <a:gd name="connsiteY16" fmla="*/ 782369 h 834722"/>
                    <a:gd name="connsiteX17" fmla="*/ 248014 w 754650"/>
                    <a:gd name="connsiteY17" fmla="*/ 782371 h 834722"/>
                    <a:gd name="connsiteX18" fmla="*/ 222396 w 754650"/>
                    <a:gd name="connsiteY18" fmla="*/ 804202 h 834722"/>
                    <a:gd name="connsiteX19" fmla="*/ 124991 w 754650"/>
                    <a:gd name="connsiteY19" fmla="*/ 777148 h 834722"/>
                    <a:gd name="connsiteX20" fmla="*/ 157342 w 754650"/>
                    <a:gd name="connsiteY20" fmla="*/ 754884 h 834722"/>
                    <a:gd name="connsiteX21" fmla="*/ 98480 w 754650"/>
                    <a:gd name="connsiteY21" fmla="*/ 769584 h 834722"/>
                    <a:gd name="connsiteX22" fmla="*/ 123668 w 754650"/>
                    <a:gd name="connsiteY22" fmla="*/ 688397 h 834722"/>
                    <a:gd name="connsiteX23" fmla="*/ 139802 w 754650"/>
                    <a:gd name="connsiteY23" fmla="*/ 676105 h 834722"/>
                    <a:gd name="connsiteX24" fmla="*/ 81860 w 754650"/>
                    <a:gd name="connsiteY24" fmla="*/ 676820 h 834722"/>
                    <a:gd name="connsiteX25" fmla="*/ 78463 w 754650"/>
                    <a:gd name="connsiteY25" fmla="*/ 612253 h 834722"/>
                    <a:gd name="connsiteX26" fmla="*/ 84900 w 754650"/>
                    <a:gd name="connsiteY26" fmla="*/ 610565 h 834722"/>
                    <a:gd name="connsiteX27" fmla="*/ 60291 w 754650"/>
                    <a:gd name="connsiteY27" fmla="*/ 579776 h 834722"/>
                    <a:gd name="connsiteX28" fmla="*/ 107184 w 754650"/>
                    <a:gd name="connsiteY28" fmla="*/ 109540 h 834722"/>
                    <a:gd name="connsiteX29" fmla="*/ 365950 w 754650"/>
                    <a:gd name="connsiteY29" fmla="*/ 0 h 834722"/>
                    <a:gd name="connsiteX0" fmla="*/ 365950 w 754650"/>
                    <a:gd name="connsiteY0" fmla="*/ 0 h 834722"/>
                    <a:gd name="connsiteX1" fmla="*/ 624716 w 754650"/>
                    <a:gd name="connsiteY1" fmla="*/ 109540 h 834722"/>
                    <a:gd name="connsiteX2" fmla="*/ 624715 w 754650"/>
                    <a:gd name="connsiteY2" fmla="*/ 109540 h 834722"/>
                    <a:gd name="connsiteX3" fmla="*/ 671608 w 754650"/>
                    <a:gd name="connsiteY3" fmla="*/ 579777 h 834722"/>
                    <a:gd name="connsiteX4" fmla="*/ 647001 w 754650"/>
                    <a:gd name="connsiteY4" fmla="*/ 610564 h 834722"/>
                    <a:gd name="connsiteX5" fmla="*/ 653438 w 754650"/>
                    <a:gd name="connsiteY5" fmla="*/ 612251 h 834722"/>
                    <a:gd name="connsiteX6" fmla="*/ 751261 w 754650"/>
                    <a:gd name="connsiteY6" fmla="*/ 609731 h 834722"/>
                    <a:gd name="connsiteX7" fmla="*/ 650040 w 754650"/>
                    <a:gd name="connsiteY7" fmla="*/ 676818 h 834722"/>
                    <a:gd name="connsiteX8" fmla="*/ 592098 w 754650"/>
                    <a:gd name="connsiteY8" fmla="*/ 676103 h 834722"/>
                    <a:gd name="connsiteX9" fmla="*/ 608233 w 754650"/>
                    <a:gd name="connsiteY9" fmla="*/ 688395 h 834722"/>
                    <a:gd name="connsiteX10" fmla="*/ 754650 w 754650"/>
                    <a:gd name="connsiteY10" fmla="*/ 731780 h 834722"/>
                    <a:gd name="connsiteX11" fmla="*/ 633420 w 754650"/>
                    <a:gd name="connsiteY11" fmla="*/ 769582 h 834722"/>
                    <a:gd name="connsiteX12" fmla="*/ 574558 w 754650"/>
                    <a:gd name="connsiteY12" fmla="*/ 754882 h 834722"/>
                    <a:gd name="connsiteX13" fmla="*/ 606910 w 754650"/>
                    <a:gd name="connsiteY13" fmla="*/ 777146 h 834722"/>
                    <a:gd name="connsiteX14" fmla="*/ 704317 w 754650"/>
                    <a:gd name="connsiteY14" fmla="*/ 811041 h 834722"/>
                    <a:gd name="connsiteX15" fmla="*/ 509504 w 754650"/>
                    <a:gd name="connsiteY15" fmla="*/ 804200 h 834722"/>
                    <a:gd name="connsiteX16" fmla="*/ 483887 w 754650"/>
                    <a:gd name="connsiteY16" fmla="*/ 782369 h 834722"/>
                    <a:gd name="connsiteX17" fmla="*/ 248014 w 754650"/>
                    <a:gd name="connsiteY17" fmla="*/ 782371 h 834722"/>
                    <a:gd name="connsiteX18" fmla="*/ 222396 w 754650"/>
                    <a:gd name="connsiteY18" fmla="*/ 804202 h 834722"/>
                    <a:gd name="connsiteX19" fmla="*/ 124991 w 754650"/>
                    <a:gd name="connsiteY19" fmla="*/ 777148 h 834722"/>
                    <a:gd name="connsiteX20" fmla="*/ 157342 w 754650"/>
                    <a:gd name="connsiteY20" fmla="*/ 754884 h 834722"/>
                    <a:gd name="connsiteX21" fmla="*/ 98480 w 754650"/>
                    <a:gd name="connsiteY21" fmla="*/ 769584 h 834722"/>
                    <a:gd name="connsiteX22" fmla="*/ 123668 w 754650"/>
                    <a:gd name="connsiteY22" fmla="*/ 688397 h 834722"/>
                    <a:gd name="connsiteX23" fmla="*/ 139802 w 754650"/>
                    <a:gd name="connsiteY23" fmla="*/ 676105 h 834722"/>
                    <a:gd name="connsiteX24" fmla="*/ 81860 w 754650"/>
                    <a:gd name="connsiteY24" fmla="*/ 676820 h 834722"/>
                    <a:gd name="connsiteX25" fmla="*/ 78463 w 754650"/>
                    <a:gd name="connsiteY25" fmla="*/ 612253 h 834722"/>
                    <a:gd name="connsiteX26" fmla="*/ 60291 w 754650"/>
                    <a:gd name="connsiteY26" fmla="*/ 579776 h 834722"/>
                    <a:gd name="connsiteX27" fmla="*/ 107184 w 754650"/>
                    <a:gd name="connsiteY27" fmla="*/ 109540 h 834722"/>
                    <a:gd name="connsiteX28" fmla="*/ 365950 w 754650"/>
                    <a:gd name="connsiteY28" fmla="*/ 0 h 834722"/>
                    <a:gd name="connsiteX0" fmla="*/ 365950 w 754650"/>
                    <a:gd name="connsiteY0" fmla="*/ 0 h 834722"/>
                    <a:gd name="connsiteX1" fmla="*/ 624716 w 754650"/>
                    <a:gd name="connsiteY1" fmla="*/ 109540 h 834722"/>
                    <a:gd name="connsiteX2" fmla="*/ 624715 w 754650"/>
                    <a:gd name="connsiteY2" fmla="*/ 109540 h 834722"/>
                    <a:gd name="connsiteX3" fmla="*/ 671608 w 754650"/>
                    <a:gd name="connsiteY3" fmla="*/ 579777 h 834722"/>
                    <a:gd name="connsiteX4" fmla="*/ 647001 w 754650"/>
                    <a:gd name="connsiteY4" fmla="*/ 610564 h 834722"/>
                    <a:gd name="connsiteX5" fmla="*/ 653438 w 754650"/>
                    <a:gd name="connsiteY5" fmla="*/ 612251 h 834722"/>
                    <a:gd name="connsiteX6" fmla="*/ 751261 w 754650"/>
                    <a:gd name="connsiteY6" fmla="*/ 609731 h 834722"/>
                    <a:gd name="connsiteX7" fmla="*/ 650040 w 754650"/>
                    <a:gd name="connsiteY7" fmla="*/ 676818 h 834722"/>
                    <a:gd name="connsiteX8" fmla="*/ 592098 w 754650"/>
                    <a:gd name="connsiteY8" fmla="*/ 676103 h 834722"/>
                    <a:gd name="connsiteX9" fmla="*/ 608233 w 754650"/>
                    <a:gd name="connsiteY9" fmla="*/ 688395 h 834722"/>
                    <a:gd name="connsiteX10" fmla="*/ 754650 w 754650"/>
                    <a:gd name="connsiteY10" fmla="*/ 731780 h 834722"/>
                    <a:gd name="connsiteX11" fmla="*/ 633420 w 754650"/>
                    <a:gd name="connsiteY11" fmla="*/ 769582 h 834722"/>
                    <a:gd name="connsiteX12" fmla="*/ 574558 w 754650"/>
                    <a:gd name="connsiteY12" fmla="*/ 754882 h 834722"/>
                    <a:gd name="connsiteX13" fmla="*/ 606910 w 754650"/>
                    <a:gd name="connsiteY13" fmla="*/ 777146 h 834722"/>
                    <a:gd name="connsiteX14" fmla="*/ 704317 w 754650"/>
                    <a:gd name="connsiteY14" fmla="*/ 811041 h 834722"/>
                    <a:gd name="connsiteX15" fmla="*/ 509504 w 754650"/>
                    <a:gd name="connsiteY15" fmla="*/ 804200 h 834722"/>
                    <a:gd name="connsiteX16" fmla="*/ 483887 w 754650"/>
                    <a:gd name="connsiteY16" fmla="*/ 782369 h 834722"/>
                    <a:gd name="connsiteX17" fmla="*/ 248014 w 754650"/>
                    <a:gd name="connsiteY17" fmla="*/ 782371 h 834722"/>
                    <a:gd name="connsiteX18" fmla="*/ 222396 w 754650"/>
                    <a:gd name="connsiteY18" fmla="*/ 804202 h 834722"/>
                    <a:gd name="connsiteX19" fmla="*/ 124991 w 754650"/>
                    <a:gd name="connsiteY19" fmla="*/ 777148 h 834722"/>
                    <a:gd name="connsiteX20" fmla="*/ 157342 w 754650"/>
                    <a:gd name="connsiteY20" fmla="*/ 754884 h 834722"/>
                    <a:gd name="connsiteX21" fmla="*/ 98480 w 754650"/>
                    <a:gd name="connsiteY21" fmla="*/ 769584 h 834722"/>
                    <a:gd name="connsiteX22" fmla="*/ 123668 w 754650"/>
                    <a:gd name="connsiteY22" fmla="*/ 688397 h 834722"/>
                    <a:gd name="connsiteX23" fmla="*/ 139802 w 754650"/>
                    <a:gd name="connsiteY23" fmla="*/ 676105 h 834722"/>
                    <a:gd name="connsiteX24" fmla="*/ 81860 w 754650"/>
                    <a:gd name="connsiteY24" fmla="*/ 676820 h 834722"/>
                    <a:gd name="connsiteX25" fmla="*/ 60291 w 754650"/>
                    <a:gd name="connsiteY25" fmla="*/ 579776 h 834722"/>
                    <a:gd name="connsiteX26" fmla="*/ 107184 w 754650"/>
                    <a:gd name="connsiteY26" fmla="*/ 109540 h 834722"/>
                    <a:gd name="connsiteX27" fmla="*/ 365950 w 754650"/>
                    <a:gd name="connsiteY27" fmla="*/ 0 h 834722"/>
                    <a:gd name="connsiteX0" fmla="*/ 365950 w 754650"/>
                    <a:gd name="connsiteY0" fmla="*/ 0 h 834722"/>
                    <a:gd name="connsiteX1" fmla="*/ 624716 w 754650"/>
                    <a:gd name="connsiteY1" fmla="*/ 109540 h 834722"/>
                    <a:gd name="connsiteX2" fmla="*/ 624715 w 754650"/>
                    <a:gd name="connsiteY2" fmla="*/ 109540 h 834722"/>
                    <a:gd name="connsiteX3" fmla="*/ 671608 w 754650"/>
                    <a:gd name="connsiteY3" fmla="*/ 579777 h 834722"/>
                    <a:gd name="connsiteX4" fmla="*/ 647001 w 754650"/>
                    <a:gd name="connsiteY4" fmla="*/ 610564 h 834722"/>
                    <a:gd name="connsiteX5" fmla="*/ 653438 w 754650"/>
                    <a:gd name="connsiteY5" fmla="*/ 612251 h 834722"/>
                    <a:gd name="connsiteX6" fmla="*/ 751261 w 754650"/>
                    <a:gd name="connsiteY6" fmla="*/ 609731 h 834722"/>
                    <a:gd name="connsiteX7" fmla="*/ 650040 w 754650"/>
                    <a:gd name="connsiteY7" fmla="*/ 676818 h 834722"/>
                    <a:gd name="connsiteX8" fmla="*/ 592098 w 754650"/>
                    <a:gd name="connsiteY8" fmla="*/ 676103 h 834722"/>
                    <a:gd name="connsiteX9" fmla="*/ 608233 w 754650"/>
                    <a:gd name="connsiteY9" fmla="*/ 688395 h 834722"/>
                    <a:gd name="connsiteX10" fmla="*/ 754650 w 754650"/>
                    <a:gd name="connsiteY10" fmla="*/ 731780 h 834722"/>
                    <a:gd name="connsiteX11" fmla="*/ 633420 w 754650"/>
                    <a:gd name="connsiteY11" fmla="*/ 769582 h 834722"/>
                    <a:gd name="connsiteX12" fmla="*/ 574558 w 754650"/>
                    <a:gd name="connsiteY12" fmla="*/ 754882 h 834722"/>
                    <a:gd name="connsiteX13" fmla="*/ 606910 w 754650"/>
                    <a:gd name="connsiteY13" fmla="*/ 777146 h 834722"/>
                    <a:gd name="connsiteX14" fmla="*/ 704317 w 754650"/>
                    <a:gd name="connsiteY14" fmla="*/ 811041 h 834722"/>
                    <a:gd name="connsiteX15" fmla="*/ 509504 w 754650"/>
                    <a:gd name="connsiteY15" fmla="*/ 804200 h 834722"/>
                    <a:gd name="connsiteX16" fmla="*/ 483887 w 754650"/>
                    <a:gd name="connsiteY16" fmla="*/ 782369 h 834722"/>
                    <a:gd name="connsiteX17" fmla="*/ 248014 w 754650"/>
                    <a:gd name="connsiteY17" fmla="*/ 782371 h 834722"/>
                    <a:gd name="connsiteX18" fmla="*/ 222396 w 754650"/>
                    <a:gd name="connsiteY18" fmla="*/ 804202 h 834722"/>
                    <a:gd name="connsiteX19" fmla="*/ 124991 w 754650"/>
                    <a:gd name="connsiteY19" fmla="*/ 777148 h 834722"/>
                    <a:gd name="connsiteX20" fmla="*/ 157342 w 754650"/>
                    <a:gd name="connsiteY20" fmla="*/ 754884 h 834722"/>
                    <a:gd name="connsiteX21" fmla="*/ 98480 w 754650"/>
                    <a:gd name="connsiteY21" fmla="*/ 769584 h 834722"/>
                    <a:gd name="connsiteX22" fmla="*/ 123668 w 754650"/>
                    <a:gd name="connsiteY22" fmla="*/ 688397 h 834722"/>
                    <a:gd name="connsiteX23" fmla="*/ 139802 w 754650"/>
                    <a:gd name="connsiteY23" fmla="*/ 676105 h 834722"/>
                    <a:gd name="connsiteX24" fmla="*/ 60291 w 754650"/>
                    <a:gd name="connsiteY24" fmla="*/ 579776 h 834722"/>
                    <a:gd name="connsiteX25" fmla="*/ 107184 w 754650"/>
                    <a:gd name="connsiteY25" fmla="*/ 109540 h 834722"/>
                    <a:gd name="connsiteX26" fmla="*/ 365950 w 754650"/>
                    <a:gd name="connsiteY26" fmla="*/ 0 h 834722"/>
                    <a:gd name="connsiteX0" fmla="*/ 365950 w 754650"/>
                    <a:gd name="connsiteY0" fmla="*/ 0 h 834722"/>
                    <a:gd name="connsiteX1" fmla="*/ 624716 w 754650"/>
                    <a:gd name="connsiteY1" fmla="*/ 109540 h 834722"/>
                    <a:gd name="connsiteX2" fmla="*/ 624715 w 754650"/>
                    <a:gd name="connsiteY2" fmla="*/ 109540 h 834722"/>
                    <a:gd name="connsiteX3" fmla="*/ 671608 w 754650"/>
                    <a:gd name="connsiteY3" fmla="*/ 579777 h 834722"/>
                    <a:gd name="connsiteX4" fmla="*/ 647001 w 754650"/>
                    <a:gd name="connsiteY4" fmla="*/ 610564 h 834722"/>
                    <a:gd name="connsiteX5" fmla="*/ 653438 w 754650"/>
                    <a:gd name="connsiteY5" fmla="*/ 612251 h 834722"/>
                    <a:gd name="connsiteX6" fmla="*/ 751261 w 754650"/>
                    <a:gd name="connsiteY6" fmla="*/ 609731 h 834722"/>
                    <a:gd name="connsiteX7" fmla="*/ 650040 w 754650"/>
                    <a:gd name="connsiteY7" fmla="*/ 676818 h 834722"/>
                    <a:gd name="connsiteX8" fmla="*/ 592098 w 754650"/>
                    <a:gd name="connsiteY8" fmla="*/ 676103 h 834722"/>
                    <a:gd name="connsiteX9" fmla="*/ 608233 w 754650"/>
                    <a:gd name="connsiteY9" fmla="*/ 688395 h 834722"/>
                    <a:gd name="connsiteX10" fmla="*/ 754650 w 754650"/>
                    <a:gd name="connsiteY10" fmla="*/ 731780 h 834722"/>
                    <a:gd name="connsiteX11" fmla="*/ 633420 w 754650"/>
                    <a:gd name="connsiteY11" fmla="*/ 769582 h 834722"/>
                    <a:gd name="connsiteX12" fmla="*/ 574558 w 754650"/>
                    <a:gd name="connsiteY12" fmla="*/ 754882 h 834722"/>
                    <a:gd name="connsiteX13" fmla="*/ 606910 w 754650"/>
                    <a:gd name="connsiteY13" fmla="*/ 777146 h 834722"/>
                    <a:gd name="connsiteX14" fmla="*/ 704317 w 754650"/>
                    <a:gd name="connsiteY14" fmla="*/ 811041 h 834722"/>
                    <a:gd name="connsiteX15" fmla="*/ 509504 w 754650"/>
                    <a:gd name="connsiteY15" fmla="*/ 804200 h 834722"/>
                    <a:gd name="connsiteX16" fmla="*/ 483887 w 754650"/>
                    <a:gd name="connsiteY16" fmla="*/ 782369 h 834722"/>
                    <a:gd name="connsiteX17" fmla="*/ 248014 w 754650"/>
                    <a:gd name="connsiteY17" fmla="*/ 782371 h 834722"/>
                    <a:gd name="connsiteX18" fmla="*/ 222396 w 754650"/>
                    <a:gd name="connsiteY18" fmla="*/ 804202 h 834722"/>
                    <a:gd name="connsiteX19" fmla="*/ 124991 w 754650"/>
                    <a:gd name="connsiteY19" fmla="*/ 777148 h 834722"/>
                    <a:gd name="connsiteX20" fmla="*/ 157342 w 754650"/>
                    <a:gd name="connsiteY20" fmla="*/ 754884 h 834722"/>
                    <a:gd name="connsiteX21" fmla="*/ 123668 w 754650"/>
                    <a:gd name="connsiteY21" fmla="*/ 688397 h 834722"/>
                    <a:gd name="connsiteX22" fmla="*/ 139802 w 754650"/>
                    <a:gd name="connsiteY22" fmla="*/ 676105 h 834722"/>
                    <a:gd name="connsiteX23" fmla="*/ 60291 w 754650"/>
                    <a:gd name="connsiteY23" fmla="*/ 579776 h 834722"/>
                    <a:gd name="connsiteX24" fmla="*/ 107184 w 754650"/>
                    <a:gd name="connsiteY24" fmla="*/ 109540 h 834722"/>
                    <a:gd name="connsiteX25" fmla="*/ 365950 w 754650"/>
                    <a:gd name="connsiteY25" fmla="*/ 0 h 834722"/>
                    <a:gd name="connsiteX0" fmla="*/ 365950 w 754650"/>
                    <a:gd name="connsiteY0" fmla="*/ 0 h 834722"/>
                    <a:gd name="connsiteX1" fmla="*/ 624716 w 754650"/>
                    <a:gd name="connsiteY1" fmla="*/ 109540 h 834722"/>
                    <a:gd name="connsiteX2" fmla="*/ 624715 w 754650"/>
                    <a:gd name="connsiteY2" fmla="*/ 109540 h 834722"/>
                    <a:gd name="connsiteX3" fmla="*/ 671608 w 754650"/>
                    <a:gd name="connsiteY3" fmla="*/ 579777 h 834722"/>
                    <a:gd name="connsiteX4" fmla="*/ 647001 w 754650"/>
                    <a:gd name="connsiteY4" fmla="*/ 610564 h 834722"/>
                    <a:gd name="connsiteX5" fmla="*/ 653438 w 754650"/>
                    <a:gd name="connsiteY5" fmla="*/ 612251 h 834722"/>
                    <a:gd name="connsiteX6" fmla="*/ 751261 w 754650"/>
                    <a:gd name="connsiteY6" fmla="*/ 609731 h 834722"/>
                    <a:gd name="connsiteX7" fmla="*/ 650040 w 754650"/>
                    <a:gd name="connsiteY7" fmla="*/ 676818 h 834722"/>
                    <a:gd name="connsiteX8" fmla="*/ 592098 w 754650"/>
                    <a:gd name="connsiteY8" fmla="*/ 676103 h 834722"/>
                    <a:gd name="connsiteX9" fmla="*/ 608233 w 754650"/>
                    <a:gd name="connsiteY9" fmla="*/ 688395 h 834722"/>
                    <a:gd name="connsiteX10" fmla="*/ 754650 w 754650"/>
                    <a:gd name="connsiteY10" fmla="*/ 731780 h 834722"/>
                    <a:gd name="connsiteX11" fmla="*/ 633420 w 754650"/>
                    <a:gd name="connsiteY11" fmla="*/ 769582 h 834722"/>
                    <a:gd name="connsiteX12" fmla="*/ 574558 w 754650"/>
                    <a:gd name="connsiteY12" fmla="*/ 754882 h 834722"/>
                    <a:gd name="connsiteX13" fmla="*/ 606910 w 754650"/>
                    <a:gd name="connsiteY13" fmla="*/ 777146 h 834722"/>
                    <a:gd name="connsiteX14" fmla="*/ 704317 w 754650"/>
                    <a:gd name="connsiteY14" fmla="*/ 811041 h 834722"/>
                    <a:gd name="connsiteX15" fmla="*/ 509504 w 754650"/>
                    <a:gd name="connsiteY15" fmla="*/ 804200 h 834722"/>
                    <a:gd name="connsiteX16" fmla="*/ 483887 w 754650"/>
                    <a:gd name="connsiteY16" fmla="*/ 782369 h 834722"/>
                    <a:gd name="connsiteX17" fmla="*/ 248014 w 754650"/>
                    <a:gd name="connsiteY17" fmla="*/ 782371 h 834722"/>
                    <a:gd name="connsiteX18" fmla="*/ 222396 w 754650"/>
                    <a:gd name="connsiteY18" fmla="*/ 804202 h 834722"/>
                    <a:gd name="connsiteX19" fmla="*/ 124991 w 754650"/>
                    <a:gd name="connsiteY19" fmla="*/ 777148 h 834722"/>
                    <a:gd name="connsiteX20" fmla="*/ 157342 w 754650"/>
                    <a:gd name="connsiteY20" fmla="*/ 754884 h 834722"/>
                    <a:gd name="connsiteX21" fmla="*/ 123668 w 754650"/>
                    <a:gd name="connsiteY21" fmla="*/ 688397 h 834722"/>
                    <a:gd name="connsiteX22" fmla="*/ 60291 w 754650"/>
                    <a:gd name="connsiteY22" fmla="*/ 579776 h 834722"/>
                    <a:gd name="connsiteX23" fmla="*/ 107184 w 754650"/>
                    <a:gd name="connsiteY23" fmla="*/ 109540 h 834722"/>
                    <a:gd name="connsiteX24" fmla="*/ 365950 w 754650"/>
                    <a:gd name="connsiteY24" fmla="*/ 0 h 834722"/>
                    <a:gd name="connsiteX0" fmla="*/ 365950 w 754650"/>
                    <a:gd name="connsiteY0" fmla="*/ 0 h 834722"/>
                    <a:gd name="connsiteX1" fmla="*/ 624716 w 754650"/>
                    <a:gd name="connsiteY1" fmla="*/ 109540 h 834722"/>
                    <a:gd name="connsiteX2" fmla="*/ 624715 w 754650"/>
                    <a:gd name="connsiteY2" fmla="*/ 109540 h 834722"/>
                    <a:gd name="connsiteX3" fmla="*/ 671608 w 754650"/>
                    <a:gd name="connsiteY3" fmla="*/ 579777 h 834722"/>
                    <a:gd name="connsiteX4" fmla="*/ 647001 w 754650"/>
                    <a:gd name="connsiteY4" fmla="*/ 610564 h 834722"/>
                    <a:gd name="connsiteX5" fmla="*/ 653438 w 754650"/>
                    <a:gd name="connsiteY5" fmla="*/ 612251 h 834722"/>
                    <a:gd name="connsiteX6" fmla="*/ 751261 w 754650"/>
                    <a:gd name="connsiteY6" fmla="*/ 609731 h 834722"/>
                    <a:gd name="connsiteX7" fmla="*/ 650040 w 754650"/>
                    <a:gd name="connsiteY7" fmla="*/ 676818 h 834722"/>
                    <a:gd name="connsiteX8" fmla="*/ 592098 w 754650"/>
                    <a:gd name="connsiteY8" fmla="*/ 676103 h 834722"/>
                    <a:gd name="connsiteX9" fmla="*/ 608233 w 754650"/>
                    <a:gd name="connsiteY9" fmla="*/ 688395 h 834722"/>
                    <a:gd name="connsiteX10" fmla="*/ 754650 w 754650"/>
                    <a:gd name="connsiteY10" fmla="*/ 731780 h 834722"/>
                    <a:gd name="connsiteX11" fmla="*/ 633420 w 754650"/>
                    <a:gd name="connsiteY11" fmla="*/ 769582 h 834722"/>
                    <a:gd name="connsiteX12" fmla="*/ 574558 w 754650"/>
                    <a:gd name="connsiteY12" fmla="*/ 754882 h 834722"/>
                    <a:gd name="connsiteX13" fmla="*/ 606910 w 754650"/>
                    <a:gd name="connsiteY13" fmla="*/ 777146 h 834722"/>
                    <a:gd name="connsiteX14" fmla="*/ 704317 w 754650"/>
                    <a:gd name="connsiteY14" fmla="*/ 811041 h 834722"/>
                    <a:gd name="connsiteX15" fmla="*/ 509504 w 754650"/>
                    <a:gd name="connsiteY15" fmla="*/ 804200 h 834722"/>
                    <a:gd name="connsiteX16" fmla="*/ 483887 w 754650"/>
                    <a:gd name="connsiteY16" fmla="*/ 782369 h 834722"/>
                    <a:gd name="connsiteX17" fmla="*/ 248014 w 754650"/>
                    <a:gd name="connsiteY17" fmla="*/ 782371 h 834722"/>
                    <a:gd name="connsiteX18" fmla="*/ 222396 w 754650"/>
                    <a:gd name="connsiteY18" fmla="*/ 804202 h 834722"/>
                    <a:gd name="connsiteX19" fmla="*/ 124991 w 754650"/>
                    <a:gd name="connsiteY19" fmla="*/ 777148 h 834722"/>
                    <a:gd name="connsiteX20" fmla="*/ 157342 w 754650"/>
                    <a:gd name="connsiteY20" fmla="*/ 754884 h 834722"/>
                    <a:gd name="connsiteX21" fmla="*/ 60291 w 754650"/>
                    <a:gd name="connsiteY21" fmla="*/ 579776 h 834722"/>
                    <a:gd name="connsiteX22" fmla="*/ 107184 w 754650"/>
                    <a:gd name="connsiteY22" fmla="*/ 109540 h 834722"/>
                    <a:gd name="connsiteX23" fmla="*/ 365950 w 754650"/>
                    <a:gd name="connsiteY23" fmla="*/ 0 h 834722"/>
                    <a:gd name="connsiteX0" fmla="*/ 365950 w 754650"/>
                    <a:gd name="connsiteY0" fmla="*/ 0 h 834722"/>
                    <a:gd name="connsiteX1" fmla="*/ 624716 w 754650"/>
                    <a:gd name="connsiteY1" fmla="*/ 109540 h 834722"/>
                    <a:gd name="connsiteX2" fmla="*/ 624715 w 754650"/>
                    <a:gd name="connsiteY2" fmla="*/ 109540 h 834722"/>
                    <a:gd name="connsiteX3" fmla="*/ 671608 w 754650"/>
                    <a:gd name="connsiteY3" fmla="*/ 579777 h 834722"/>
                    <a:gd name="connsiteX4" fmla="*/ 647001 w 754650"/>
                    <a:gd name="connsiteY4" fmla="*/ 610564 h 834722"/>
                    <a:gd name="connsiteX5" fmla="*/ 653438 w 754650"/>
                    <a:gd name="connsiteY5" fmla="*/ 612251 h 834722"/>
                    <a:gd name="connsiteX6" fmla="*/ 751261 w 754650"/>
                    <a:gd name="connsiteY6" fmla="*/ 609731 h 834722"/>
                    <a:gd name="connsiteX7" fmla="*/ 650040 w 754650"/>
                    <a:gd name="connsiteY7" fmla="*/ 676818 h 834722"/>
                    <a:gd name="connsiteX8" fmla="*/ 592098 w 754650"/>
                    <a:gd name="connsiteY8" fmla="*/ 676103 h 834722"/>
                    <a:gd name="connsiteX9" fmla="*/ 608233 w 754650"/>
                    <a:gd name="connsiteY9" fmla="*/ 688395 h 834722"/>
                    <a:gd name="connsiteX10" fmla="*/ 754650 w 754650"/>
                    <a:gd name="connsiteY10" fmla="*/ 731780 h 834722"/>
                    <a:gd name="connsiteX11" fmla="*/ 633420 w 754650"/>
                    <a:gd name="connsiteY11" fmla="*/ 769582 h 834722"/>
                    <a:gd name="connsiteX12" fmla="*/ 574558 w 754650"/>
                    <a:gd name="connsiteY12" fmla="*/ 754882 h 834722"/>
                    <a:gd name="connsiteX13" fmla="*/ 606910 w 754650"/>
                    <a:gd name="connsiteY13" fmla="*/ 777146 h 834722"/>
                    <a:gd name="connsiteX14" fmla="*/ 704317 w 754650"/>
                    <a:gd name="connsiteY14" fmla="*/ 811041 h 834722"/>
                    <a:gd name="connsiteX15" fmla="*/ 509504 w 754650"/>
                    <a:gd name="connsiteY15" fmla="*/ 804200 h 834722"/>
                    <a:gd name="connsiteX16" fmla="*/ 483887 w 754650"/>
                    <a:gd name="connsiteY16" fmla="*/ 782369 h 834722"/>
                    <a:gd name="connsiteX17" fmla="*/ 248014 w 754650"/>
                    <a:gd name="connsiteY17" fmla="*/ 782371 h 834722"/>
                    <a:gd name="connsiteX18" fmla="*/ 222396 w 754650"/>
                    <a:gd name="connsiteY18" fmla="*/ 804202 h 834722"/>
                    <a:gd name="connsiteX19" fmla="*/ 157342 w 754650"/>
                    <a:gd name="connsiteY19" fmla="*/ 754884 h 834722"/>
                    <a:gd name="connsiteX20" fmla="*/ 60291 w 754650"/>
                    <a:gd name="connsiteY20" fmla="*/ 579776 h 834722"/>
                    <a:gd name="connsiteX21" fmla="*/ 107184 w 754650"/>
                    <a:gd name="connsiteY21" fmla="*/ 109540 h 834722"/>
                    <a:gd name="connsiteX22" fmla="*/ 365950 w 754650"/>
                    <a:gd name="connsiteY22" fmla="*/ 0 h 834722"/>
                    <a:gd name="connsiteX0" fmla="*/ 365950 w 754650"/>
                    <a:gd name="connsiteY0" fmla="*/ 0 h 834722"/>
                    <a:gd name="connsiteX1" fmla="*/ 624716 w 754650"/>
                    <a:gd name="connsiteY1" fmla="*/ 109540 h 834722"/>
                    <a:gd name="connsiteX2" fmla="*/ 624715 w 754650"/>
                    <a:gd name="connsiteY2" fmla="*/ 109540 h 834722"/>
                    <a:gd name="connsiteX3" fmla="*/ 671608 w 754650"/>
                    <a:gd name="connsiteY3" fmla="*/ 579777 h 834722"/>
                    <a:gd name="connsiteX4" fmla="*/ 647001 w 754650"/>
                    <a:gd name="connsiteY4" fmla="*/ 610564 h 834722"/>
                    <a:gd name="connsiteX5" fmla="*/ 653438 w 754650"/>
                    <a:gd name="connsiteY5" fmla="*/ 612251 h 834722"/>
                    <a:gd name="connsiteX6" fmla="*/ 751261 w 754650"/>
                    <a:gd name="connsiteY6" fmla="*/ 609731 h 834722"/>
                    <a:gd name="connsiteX7" fmla="*/ 650040 w 754650"/>
                    <a:gd name="connsiteY7" fmla="*/ 676818 h 834722"/>
                    <a:gd name="connsiteX8" fmla="*/ 592098 w 754650"/>
                    <a:gd name="connsiteY8" fmla="*/ 676103 h 834722"/>
                    <a:gd name="connsiteX9" fmla="*/ 608233 w 754650"/>
                    <a:gd name="connsiteY9" fmla="*/ 688395 h 834722"/>
                    <a:gd name="connsiteX10" fmla="*/ 754650 w 754650"/>
                    <a:gd name="connsiteY10" fmla="*/ 731780 h 834722"/>
                    <a:gd name="connsiteX11" fmla="*/ 633420 w 754650"/>
                    <a:gd name="connsiteY11" fmla="*/ 769582 h 834722"/>
                    <a:gd name="connsiteX12" fmla="*/ 574558 w 754650"/>
                    <a:gd name="connsiteY12" fmla="*/ 754882 h 834722"/>
                    <a:gd name="connsiteX13" fmla="*/ 606910 w 754650"/>
                    <a:gd name="connsiteY13" fmla="*/ 777146 h 834722"/>
                    <a:gd name="connsiteX14" fmla="*/ 704317 w 754650"/>
                    <a:gd name="connsiteY14" fmla="*/ 811041 h 834722"/>
                    <a:gd name="connsiteX15" fmla="*/ 509504 w 754650"/>
                    <a:gd name="connsiteY15" fmla="*/ 804200 h 834722"/>
                    <a:gd name="connsiteX16" fmla="*/ 483887 w 754650"/>
                    <a:gd name="connsiteY16" fmla="*/ 782369 h 834722"/>
                    <a:gd name="connsiteX17" fmla="*/ 248014 w 754650"/>
                    <a:gd name="connsiteY17" fmla="*/ 782371 h 834722"/>
                    <a:gd name="connsiteX18" fmla="*/ 222396 w 754650"/>
                    <a:gd name="connsiteY18" fmla="*/ 804202 h 834722"/>
                    <a:gd name="connsiteX19" fmla="*/ 60291 w 754650"/>
                    <a:gd name="connsiteY19" fmla="*/ 579776 h 834722"/>
                    <a:gd name="connsiteX20" fmla="*/ 107184 w 754650"/>
                    <a:gd name="connsiteY20" fmla="*/ 109540 h 834722"/>
                    <a:gd name="connsiteX21" fmla="*/ 365950 w 754650"/>
                    <a:gd name="connsiteY21" fmla="*/ 0 h 834722"/>
                    <a:gd name="connsiteX0" fmla="*/ 365950 w 754650"/>
                    <a:gd name="connsiteY0" fmla="*/ 0 h 834722"/>
                    <a:gd name="connsiteX1" fmla="*/ 624716 w 754650"/>
                    <a:gd name="connsiteY1" fmla="*/ 109540 h 834722"/>
                    <a:gd name="connsiteX2" fmla="*/ 624715 w 754650"/>
                    <a:gd name="connsiteY2" fmla="*/ 109540 h 834722"/>
                    <a:gd name="connsiteX3" fmla="*/ 671608 w 754650"/>
                    <a:gd name="connsiteY3" fmla="*/ 579777 h 834722"/>
                    <a:gd name="connsiteX4" fmla="*/ 647001 w 754650"/>
                    <a:gd name="connsiteY4" fmla="*/ 610564 h 834722"/>
                    <a:gd name="connsiteX5" fmla="*/ 653438 w 754650"/>
                    <a:gd name="connsiteY5" fmla="*/ 612251 h 834722"/>
                    <a:gd name="connsiteX6" fmla="*/ 751261 w 754650"/>
                    <a:gd name="connsiteY6" fmla="*/ 609731 h 834722"/>
                    <a:gd name="connsiteX7" fmla="*/ 650040 w 754650"/>
                    <a:gd name="connsiteY7" fmla="*/ 676818 h 834722"/>
                    <a:gd name="connsiteX8" fmla="*/ 592098 w 754650"/>
                    <a:gd name="connsiteY8" fmla="*/ 676103 h 834722"/>
                    <a:gd name="connsiteX9" fmla="*/ 608233 w 754650"/>
                    <a:gd name="connsiteY9" fmla="*/ 688395 h 834722"/>
                    <a:gd name="connsiteX10" fmla="*/ 754650 w 754650"/>
                    <a:gd name="connsiteY10" fmla="*/ 731780 h 834722"/>
                    <a:gd name="connsiteX11" fmla="*/ 633420 w 754650"/>
                    <a:gd name="connsiteY11" fmla="*/ 769582 h 834722"/>
                    <a:gd name="connsiteX12" fmla="*/ 574558 w 754650"/>
                    <a:gd name="connsiteY12" fmla="*/ 754882 h 834722"/>
                    <a:gd name="connsiteX13" fmla="*/ 606910 w 754650"/>
                    <a:gd name="connsiteY13" fmla="*/ 777146 h 834722"/>
                    <a:gd name="connsiteX14" fmla="*/ 704317 w 754650"/>
                    <a:gd name="connsiteY14" fmla="*/ 811041 h 834722"/>
                    <a:gd name="connsiteX15" fmla="*/ 509504 w 754650"/>
                    <a:gd name="connsiteY15" fmla="*/ 804200 h 834722"/>
                    <a:gd name="connsiteX16" fmla="*/ 483887 w 754650"/>
                    <a:gd name="connsiteY16" fmla="*/ 782369 h 834722"/>
                    <a:gd name="connsiteX17" fmla="*/ 248014 w 754650"/>
                    <a:gd name="connsiteY17" fmla="*/ 782371 h 834722"/>
                    <a:gd name="connsiteX18" fmla="*/ 60291 w 754650"/>
                    <a:gd name="connsiteY18" fmla="*/ 579776 h 834722"/>
                    <a:gd name="connsiteX19" fmla="*/ 107184 w 754650"/>
                    <a:gd name="connsiteY19" fmla="*/ 109540 h 834722"/>
                    <a:gd name="connsiteX20" fmla="*/ 365950 w 754650"/>
                    <a:gd name="connsiteY20" fmla="*/ 0 h 834722"/>
                    <a:gd name="connsiteX0" fmla="*/ 365950 w 754650"/>
                    <a:gd name="connsiteY0" fmla="*/ 0 h 834722"/>
                    <a:gd name="connsiteX1" fmla="*/ 624716 w 754650"/>
                    <a:gd name="connsiteY1" fmla="*/ 109540 h 834722"/>
                    <a:gd name="connsiteX2" fmla="*/ 624715 w 754650"/>
                    <a:gd name="connsiteY2" fmla="*/ 109540 h 834722"/>
                    <a:gd name="connsiteX3" fmla="*/ 671608 w 754650"/>
                    <a:gd name="connsiteY3" fmla="*/ 579777 h 834722"/>
                    <a:gd name="connsiteX4" fmla="*/ 647001 w 754650"/>
                    <a:gd name="connsiteY4" fmla="*/ 610564 h 834722"/>
                    <a:gd name="connsiteX5" fmla="*/ 653438 w 754650"/>
                    <a:gd name="connsiteY5" fmla="*/ 612251 h 834722"/>
                    <a:gd name="connsiteX6" fmla="*/ 751261 w 754650"/>
                    <a:gd name="connsiteY6" fmla="*/ 609731 h 834722"/>
                    <a:gd name="connsiteX7" fmla="*/ 650040 w 754650"/>
                    <a:gd name="connsiteY7" fmla="*/ 676818 h 834722"/>
                    <a:gd name="connsiteX8" fmla="*/ 592098 w 754650"/>
                    <a:gd name="connsiteY8" fmla="*/ 676103 h 834722"/>
                    <a:gd name="connsiteX9" fmla="*/ 608233 w 754650"/>
                    <a:gd name="connsiteY9" fmla="*/ 688395 h 834722"/>
                    <a:gd name="connsiteX10" fmla="*/ 754650 w 754650"/>
                    <a:gd name="connsiteY10" fmla="*/ 731780 h 834722"/>
                    <a:gd name="connsiteX11" fmla="*/ 633420 w 754650"/>
                    <a:gd name="connsiteY11" fmla="*/ 769582 h 834722"/>
                    <a:gd name="connsiteX12" fmla="*/ 574558 w 754650"/>
                    <a:gd name="connsiteY12" fmla="*/ 754882 h 834722"/>
                    <a:gd name="connsiteX13" fmla="*/ 606910 w 754650"/>
                    <a:gd name="connsiteY13" fmla="*/ 777146 h 834722"/>
                    <a:gd name="connsiteX14" fmla="*/ 704317 w 754650"/>
                    <a:gd name="connsiteY14" fmla="*/ 811041 h 834722"/>
                    <a:gd name="connsiteX15" fmla="*/ 509504 w 754650"/>
                    <a:gd name="connsiteY15" fmla="*/ 804200 h 834722"/>
                    <a:gd name="connsiteX16" fmla="*/ 483887 w 754650"/>
                    <a:gd name="connsiteY16" fmla="*/ 782369 h 834722"/>
                    <a:gd name="connsiteX17" fmla="*/ 60291 w 754650"/>
                    <a:gd name="connsiteY17" fmla="*/ 579776 h 834722"/>
                    <a:gd name="connsiteX18" fmla="*/ 107184 w 754650"/>
                    <a:gd name="connsiteY18" fmla="*/ 109540 h 834722"/>
                    <a:gd name="connsiteX19" fmla="*/ 365950 w 754650"/>
                    <a:gd name="connsiteY19" fmla="*/ 0 h 834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54650" h="834722">
                      <a:moveTo>
                        <a:pt x="365950" y="0"/>
                      </a:moveTo>
                      <a:cubicBezTo>
                        <a:pt x="459605" y="0"/>
                        <a:pt x="553259" y="36513"/>
                        <a:pt x="624716" y="109540"/>
                      </a:cubicBezTo>
                      <a:lnTo>
                        <a:pt x="624715" y="109540"/>
                      </a:lnTo>
                      <a:cubicBezTo>
                        <a:pt x="749763" y="237336"/>
                        <a:pt x="765394" y="434611"/>
                        <a:pt x="671608" y="579777"/>
                      </a:cubicBezTo>
                      <a:lnTo>
                        <a:pt x="647001" y="610564"/>
                      </a:lnTo>
                      <a:lnTo>
                        <a:pt x="653438" y="612251"/>
                      </a:lnTo>
                      <a:cubicBezTo>
                        <a:pt x="686619" y="617786"/>
                        <a:pt x="719974" y="617071"/>
                        <a:pt x="751261" y="609731"/>
                      </a:cubicBezTo>
                      <a:cubicBezTo>
                        <a:pt x="730034" y="646497"/>
                        <a:pt x="692907" y="669442"/>
                        <a:pt x="650040" y="676818"/>
                      </a:cubicBezTo>
                      <a:lnTo>
                        <a:pt x="592098" y="676103"/>
                      </a:lnTo>
                      <a:lnTo>
                        <a:pt x="608233" y="688395"/>
                      </a:lnTo>
                      <a:cubicBezTo>
                        <a:pt x="652634" y="716234"/>
                        <a:pt x="704007" y="731722"/>
                        <a:pt x="754650" y="731780"/>
                      </a:cubicBezTo>
                      <a:cubicBezTo>
                        <a:pt x="722710" y="760690"/>
                        <a:pt x="678720" y="773020"/>
                        <a:pt x="633420" y="769582"/>
                      </a:cubicBezTo>
                      <a:lnTo>
                        <a:pt x="574558" y="754882"/>
                      </a:lnTo>
                      <a:lnTo>
                        <a:pt x="606910" y="777146"/>
                      </a:lnTo>
                      <a:cubicBezTo>
                        <a:pt x="637085" y="794188"/>
                        <a:pt x="670252" y="805880"/>
                        <a:pt x="704317" y="811041"/>
                      </a:cubicBezTo>
                      <a:cubicBezTo>
                        <a:pt x="648359" y="845963"/>
                        <a:pt x="571345" y="841073"/>
                        <a:pt x="509504" y="804200"/>
                      </a:cubicBezTo>
                      <a:lnTo>
                        <a:pt x="483887" y="782369"/>
                      </a:lnTo>
                      <a:lnTo>
                        <a:pt x="60291" y="579776"/>
                      </a:lnTo>
                      <a:cubicBezTo>
                        <a:pt x="-33494" y="434610"/>
                        <a:pt x="-17863" y="237336"/>
                        <a:pt x="107184" y="109540"/>
                      </a:cubicBezTo>
                      <a:cubicBezTo>
                        <a:pt x="178640" y="36513"/>
                        <a:pt x="272296" y="0"/>
                        <a:pt x="3659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692933C6-D717-47AD-8ECC-89A3BFDF2B22}"/>
                    </a:ext>
                  </a:extLst>
                </p:cNvPr>
                <p:cNvSpPr/>
                <p:nvPr/>
              </p:nvSpPr>
              <p:spPr>
                <a:xfrm>
                  <a:off x="5416050" y="3601581"/>
                  <a:ext cx="704423" cy="773194"/>
                </a:xfrm>
                <a:custGeom>
                  <a:avLst/>
                  <a:gdLst>
                    <a:gd name="connsiteX0" fmla="*/ 367044 w 704423"/>
                    <a:gd name="connsiteY0" fmla="*/ 0 h 773194"/>
                    <a:gd name="connsiteX1" fmla="*/ 704423 w 704423"/>
                    <a:gd name="connsiteY1" fmla="*/ 386597 h 773194"/>
                    <a:gd name="connsiteX2" fmla="*/ 367044 w 704423"/>
                    <a:gd name="connsiteY2" fmla="*/ 773194 h 773194"/>
                    <a:gd name="connsiteX3" fmla="*/ 206229 w 704423"/>
                    <a:gd name="connsiteY3" fmla="*/ 726534 h 773194"/>
                    <a:gd name="connsiteX4" fmla="*/ 153179 w 704423"/>
                    <a:gd name="connsiteY4" fmla="*/ 683334 h 773194"/>
                    <a:gd name="connsiteX5" fmla="*/ 166529 w 704423"/>
                    <a:gd name="connsiteY5" fmla="*/ 615402 h 773194"/>
                    <a:gd name="connsiteX6" fmla="*/ 105073 w 704423"/>
                    <a:gd name="connsiteY6" fmla="*/ 626286 h 773194"/>
                    <a:gd name="connsiteX7" fmla="*/ 87284 w 704423"/>
                    <a:gd name="connsiteY7" fmla="*/ 602747 h 773194"/>
                    <a:gd name="connsiteX8" fmla="*/ 67610 w 704423"/>
                    <a:gd name="connsiteY8" fmla="*/ 561213 h 773194"/>
                    <a:gd name="connsiteX9" fmla="*/ 42946 w 704423"/>
                    <a:gd name="connsiteY9" fmla="*/ 563273 h 773194"/>
                    <a:gd name="connsiteX10" fmla="*/ 117 w 704423"/>
                    <a:gd name="connsiteY10" fmla="*/ 546969 h 773194"/>
                    <a:gd name="connsiteX11" fmla="*/ 19484 w 704423"/>
                    <a:gd name="connsiteY11" fmla="*/ 490926 h 773194"/>
                    <a:gd name="connsiteX12" fmla="*/ 36326 w 704423"/>
                    <a:gd name="connsiteY12" fmla="*/ 462310 h 773194"/>
                    <a:gd name="connsiteX13" fmla="*/ 29665 w 704423"/>
                    <a:gd name="connsiteY13" fmla="*/ 386597 h 773194"/>
                    <a:gd name="connsiteX14" fmla="*/ 367044 w 704423"/>
                    <a:gd name="connsiteY14" fmla="*/ 0 h 773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04423" h="773194">
                      <a:moveTo>
                        <a:pt x="367044" y="0"/>
                      </a:moveTo>
                      <a:cubicBezTo>
                        <a:pt x="553373" y="0"/>
                        <a:pt x="704423" y="173085"/>
                        <a:pt x="704423" y="386597"/>
                      </a:cubicBezTo>
                      <a:cubicBezTo>
                        <a:pt x="704423" y="600109"/>
                        <a:pt x="553373" y="773194"/>
                        <a:pt x="367044" y="773194"/>
                      </a:cubicBezTo>
                      <a:cubicBezTo>
                        <a:pt x="308816" y="773194"/>
                        <a:pt x="254034" y="756292"/>
                        <a:pt x="206229" y="726534"/>
                      </a:cubicBezTo>
                      <a:lnTo>
                        <a:pt x="153179" y="683334"/>
                      </a:lnTo>
                      <a:lnTo>
                        <a:pt x="166529" y="615402"/>
                      </a:lnTo>
                      <a:lnTo>
                        <a:pt x="105073" y="626286"/>
                      </a:lnTo>
                      <a:lnTo>
                        <a:pt x="87284" y="602747"/>
                      </a:lnTo>
                      <a:lnTo>
                        <a:pt x="67610" y="561213"/>
                      </a:lnTo>
                      <a:lnTo>
                        <a:pt x="42946" y="563273"/>
                      </a:lnTo>
                      <a:cubicBezTo>
                        <a:pt x="20202" y="563273"/>
                        <a:pt x="-1803" y="565990"/>
                        <a:pt x="117" y="546969"/>
                      </a:cubicBezTo>
                      <a:cubicBezTo>
                        <a:pt x="1078" y="537459"/>
                        <a:pt x="8979" y="513004"/>
                        <a:pt x="19484" y="490926"/>
                      </a:cubicBezTo>
                      <a:lnTo>
                        <a:pt x="36326" y="462310"/>
                      </a:lnTo>
                      <a:lnTo>
                        <a:pt x="29665" y="386597"/>
                      </a:lnTo>
                      <a:cubicBezTo>
                        <a:pt x="29665" y="173085"/>
                        <a:pt x="180715" y="0"/>
                        <a:pt x="367044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04" name="グループ化 503">
                  <a:extLst>
                    <a:ext uri="{FF2B5EF4-FFF2-40B4-BE49-F238E27FC236}">
                      <a16:creationId xmlns:a16="http://schemas.microsoft.com/office/drawing/2014/main" id="{55D41E83-91CB-43A9-B3A8-F15107EA864B}"/>
                    </a:ext>
                  </a:extLst>
                </p:cNvPr>
                <p:cNvGrpSpPr/>
                <p:nvPr/>
              </p:nvGrpSpPr>
              <p:grpSpPr>
                <a:xfrm>
                  <a:off x="5455657" y="3702186"/>
                  <a:ext cx="383795" cy="222926"/>
                  <a:chOff x="8185150" y="3036368"/>
                  <a:chExt cx="293635" cy="222935"/>
                </a:xfrm>
              </p:grpSpPr>
              <p:sp>
                <p:nvSpPr>
                  <p:cNvPr id="511" name="月 510">
                    <a:extLst>
                      <a:ext uri="{FF2B5EF4-FFF2-40B4-BE49-F238E27FC236}">
                        <a16:creationId xmlns:a16="http://schemas.microsoft.com/office/drawing/2014/main" id="{EC513BE2-0794-4667-991E-324904A1E87C}"/>
                      </a:ext>
                    </a:extLst>
                  </p:cNvPr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12" name="月 511">
                    <a:extLst>
                      <a:ext uri="{FF2B5EF4-FFF2-40B4-BE49-F238E27FC236}">
                        <a16:creationId xmlns:a16="http://schemas.microsoft.com/office/drawing/2014/main" id="{A0BBF35A-714A-4038-8790-9A004A253332}"/>
                      </a:ext>
                    </a:extLst>
                  </p:cNvPr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13" name="月 512">
                    <a:extLst>
                      <a:ext uri="{FF2B5EF4-FFF2-40B4-BE49-F238E27FC236}">
                        <a16:creationId xmlns:a16="http://schemas.microsoft.com/office/drawing/2014/main" id="{AA424988-37AA-4B11-9F52-85785E42B6B8}"/>
                      </a:ext>
                    </a:extLst>
                  </p:cNvPr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14" name="月 513">
                    <a:extLst>
                      <a:ext uri="{FF2B5EF4-FFF2-40B4-BE49-F238E27FC236}">
                        <a16:creationId xmlns:a16="http://schemas.microsoft.com/office/drawing/2014/main" id="{71D11AC7-371D-4960-98D6-F9DDC924E317}"/>
                      </a:ext>
                    </a:extLst>
                  </p:cNvPr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15" name="月 514">
                    <a:extLst>
                      <a:ext uri="{FF2B5EF4-FFF2-40B4-BE49-F238E27FC236}">
                        <a16:creationId xmlns:a16="http://schemas.microsoft.com/office/drawing/2014/main" id="{03D28A65-34E4-4417-87D2-DD3FD7025439}"/>
                      </a:ext>
                    </a:extLst>
                  </p:cNvPr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16" name="月 515">
                    <a:extLst>
                      <a:ext uri="{FF2B5EF4-FFF2-40B4-BE49-F238E27FC236}">
                        <a16:creationId xmlns:a16="http://schemas.microsoft.com/office/drawing/2014/main" id="{E3014F25-A6AA-4E57-AF63-28B9F915C9B2}"/>
                      </a:ext>
                    </a:extLst>
                  </p:cNvPr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05" name="月 504">
                  <a:extLst>
                    <a:ext uri="{FF2B5EF4-FFF2-40B4-BE49-F238E27FC236}">
                      <a16:creationId xmlns:a16="http://schemas.microsoft.com/office/drawing/2014/main" id="{0F36C9A0-94AB-4D7B-BE8B-E7B0182DD2E2}"/>
                    </a:ext>
                  </a:extLst>
                </p:cNvPr>
                <p:cNvSpPr/>
                <p:nvPr/>
              </p:nvSpPr>
              <p:spPr>
                <a:xfrm rot="5400000">
                  <a:off x="5578717" y="3744727"/>
                  <a:ext cx="55825" cy="22315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6" name="月 505">
                  <a:extLst>
                    <a:ext uri="{FF2B5EF4-FFF2-40B4-BE49-F238E27FC236}">
                      <a16:creationId xmlns:a16="http://schemas.microsoft.com/office/drawing/2014/main" id="{6F0D4BFE-A04D-430C-B298-E7F26536585C}"/>
                    </a:ext>
                  </a:extLst>
                </p:cNvPr>
                <p:cNvSpPr/>
                <p:nvPr/>
              </p:nvSpPr>
              <p:spPr>
                <a:xfrm rot="16200000">
                  <a:off x="5590094" y="3906259"/>
                  <a:ext cx="45719" cy="18559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7" name="月 506">
                  <a:extLst>
                    <a:ext uri="{FF2B5EF4-FFF2-40B4-BE49-F238E27FC236}">
                      <a16:creationId xmlns:a16="http://schemas.microsoft.com/office/drawing/2014/main" id="{C902561F-994D-41FD-ABF4-7FAE8C3B9C07}"/>
                    </a:ext>
                  </a:extLst>
                </p:cNvPr>
                <p:cNvSpPr/>
                <p:nvPr/>
              </p:nvSpPr>
              <p:spPr bwMode="auto">
                <a:xfrm rot="10393054">
                  <a:off x="5860849" y="3544955"/>
                  <a:ext cx="291465" cy="80079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DDC54BD0-B2AE-45D5-A193-2A52141F229A}"/>
                    </a:ext>
                  </a:extLst>
                </p:cNvPr>
                <p:cNvSpPr/>
                <p:nvPr/>
              </p:nvSpPr>
              <p:spPr>
                <a:xfrm rot="900000" flipH="1">
                  <a:off x="5870764" y="3888603"/>
                  <a:ext cx="149914" cy="261682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9" name="月 508">
                  <a:extLst>
                    <a:ext uri="{FF2B5EF4-FFF2-40B4-BE49-F238E27FC236}">
                      <a16:creationId xmlns:a16="http://schemas.microsoft.com/office/drawing/2014/main" id="{F0C35415-492B-4AF1-940D-A1D1CD53041A}"/>
                    </a:ext>
                  </a:extLst>
                </p:cNvPr>
                <p:cNvSpPr/>
                <p:nvPr/>
              </p:nvSpPr>
              <p:spPr bwMode="auto">
                <a:xfrm rot="9900000">
                  <a:off x="5803867" y="3709930"/>
                  <a:ext cx="130484" cy="297699"/>
                </a:xfrm>
                <a:prstGeom prst="moon">
                  <a:avLst>
                    <a:gd name="adj" fmla="val 6814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0" name="月 509">
                  <a:extLst>
                    <a:ext uri="{FF2B5EF4-FFF2-40B4-BE49-F238E27FC236}">
                      <a16:creationId xmlns:a16="http://schemas.microsoft.com/office/drawing/2014/main" id="{0C1C3E9E-A53D-420C-A49B-3CE285A2421C}"/>
                    </a:ext>
                  </a:extLst>
                </p:cNvPr>
                <p:cNvSpPr/>
                <p:nvPr/>
              </p:nvSpPr>
              <p:spPr bwMode="auto">
                <a:xfrm rot="6663410">
                  <a:off x="5664794" y="3440381"/>
                  <a:ext cx="296542" cy="561068"/>
                </a:xfrm>
                <a:prstGeom prst="moon">
                  <a:avLst>
                    <a:gd name="adj" fmla="val 6507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89" name="グループ化 488">
              <a:extLst>
                <a:ext uri="{FF2B5EF4-FFF2-40B4-BE49-F238E27FC236}">
                  <a16:creationId xmlns:a16="http://schemas.microsoft.com/office/drawing/2014/main" id="{3ED51C30-988F-475A-BCCC-1B2A42296D06}"/>
                </a:ext>
              </a:extLst>
            </p:cNvPr>
            <p:cNvGrpSpPr/>
            <p:nvPr/>
          </p:nvGrpSpPr>
          <p:grpSpPr>
            <a:xfrm>
              <a:off x="8205219" y="3292461"/>
              <a:ext cx="422373" cy="412194"/>
              <a:chOff x="724249" y="3333898"/>
              <a:chExt cx="494147" cy="482238"/>
            </a:xfrm>
          </p:grpSpPr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D4702832-2E26-41CF-86E6-46343E3CC31F}"/>
                  </a:ext>
                </a:extLst>
              </p:cNvPr>
              <p:cNvSpPr/>
              <p:nvPr/>
            </p:nvSpPr>
            <p:spPr bwMode="auto">
              <a:xfrm>
                <a:off x="72424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0B4991A7-A8BB-408B-8C55-618FBBE1B821}"/>
                  </a:ext>
                </a:extLst>
              </p:cNvPr>
              <p:cNvSpPr/>
              <p:nvPr/>
            </p:nvSpPr>
            <p:spPr bwMode="auto">
              <a:xfrm>
                <a:off x="72424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0EE3756B-03F5-44FA-B565-EBB07AAE4B6D}"/>
                  </a:ext>
                </a:extLst>
              </p:cNvPr>
              <p:cNvSpPr/>
              <p:nvPr/>
            </p:nvSpPr>
            <p:spPr bwMode="auto">
              <a:xfrm>
                <a:off x="73579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7B157502-2925-47A4-A8BE-D6FB06EC4718}"/>
                  </a:ext>
                </a:extLst>
              </p:cNvPr>
              <p:cNvSpPr/>
              <p:nvPr/>
            </p:nvSpPr>
            <p:spPr bwMode="auto">
              <a:xfrm>
                <a:off x="73579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482AE564-69D4-4E19-8BFA-9ADFB6774ABB}"/>
                  </a:ext>
                </a:extLst>
              </p:cNvPr>
              <p:cNvSpPr/>
              <p:nvPr/>
            </p:nvSpPr>
            <p:spPr bwMode="auto">
              <a:xfrm rot="10800000">
                <a:off x="81283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87482166-667B-418A-A99B-29F28ABACBDE}"/>
                  </a:ext>
                </a:extLst>
              </p:cNvPr>
              <p:cNvGrpSpPr/>
              <p:nvPr/>
            </p:nvGrpSpPr>
            <p:grpSpPr>
              <a:xfrm>
                <a:off x="99025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B26DC27C-16E4-4E96-A460-54221B2151A9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楕円 497">
                  <a:extLst>
                    <a:ext uri="{FF2B5EF4-FFF2-40B4-BE49-F238E27FC236}">
                      <a16:creationId xmlns:a16="http://schemas.microsoft.com/office/drawing/2014/main" id="{4691F1D2-2243-4787-A3E8-003ADDE6EC7E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9B00E06C-C681-41E7-8C13-438C54363435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90" name="楕円 489">
              <a:extLst>
                <a:ext uri="{FF2B5EF4-FFF2-40B4-BE49-F238E27FC236}">
                  <a16:creationId xmlns:a16="http://schemas.microsoft.com/office/drawing/2014/main" id="{C2501B00-68F8-497B-BDD6-D1EAE3898CFE}"/>
                </a:ext>
              </a:extLst>
            </p:cNvPr>
            <p:cNvSpPr/>
            <p:nvPr/>
          </p:nvSpPr>
          <p:spPr bwMode="auto">
            <a:xfrm>
              <a:off x="9012510" y="3191253"/>
              <a:ext cx="78755" cy="5284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DE365B5-F3BE-4F9A-BE4C-A8D073ED09DF}"/>
              </a:ext>
            </a:extLst>
          </p:cNvPr>
          <p:cNvGrpSpPr/>
          <p:nvPr/>
        </p:nvGrpSpPr>
        <p:grpSpPr>
          <a:xfrm>
            <a:off x="407495" y="1270666"/>
            <a:ext cx="1598071" cy="894374"/>
            <a:chOff x="407495" y="1270666"/>
            <a:chExt cx="1598071" cy="89437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01AD4A6-E850-4E0B-8766-1ECC7D28856F}"/>
                </a:ext>
              </a:extLst>
            </p:cNvPr>
            <p:cNvGrpSpPr/>
            <p:nvPr/>
          </p:nvGrpSpPr>
          <p:grpSpPr>
            <a:xfrm>
              <a:off x="407495" y="1403775"/>
              <a:ext cx="1598071" cy="761265"/>
              <a:chOff x="4719160" y="822325"/>
              <a:chExt cx="3022600" cy="1439862"/>
            </a:xfrm>
          </p:grpSpPr>
          <p:sp>
            <p:nvSpPr>
              <p:cNvPr id="27" name="Freeform 9">
                <a:extLst>
                  <a:ext uri="{FF2B5EF4-FFF2-40B4-BE49-F238E27FC236}">
                    <a16:creationId xmlns:a16="http://schemas.microsoft.com/office/drawing/2014/main" id="{5E033FF5-1230-4CC9-9488-1E2C32F5E2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0">
                <a:extLst>
                  <a:ext uri="{FF2B5EF4-FFF2-40B4-BE49-F238E27FC236}">
                    <a16:creationId xmlns:a16="http://schemas.microsoft.com/office/drawing/2014/main" id="{79300DE6-9128-4853-83E9-44ECBF96C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12BFF70E-B359-467F-8CC9-9D7EF2771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Rectangle 12">
                <a:extLst>
                  <a:ext uri="{FF2B5EF4-FFF2-40B4-BE49-F238E27FC236}">
                    <a16:creationId xmlns:a16="http://schemas.microsoft.com/office/drawing/2014/main" id="{447BE9CE-EA7F-499B-9569-8ED9ADC3DD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55723FF-9F71-4E36-87FB-EFF5792708A7}"/>
                </a:ext>
              </a:extLst>
            </p:cNvPr>
            <p:cNvGrpSpPr/>
            <p:nvPr/>
          </p:nvGrpSpPr>
          <p:grpSpPr>
            <a:xfrm>
              <a:off x="975057" y="1270666"/>
              <a:ext cx="462947" cy="462471"/>
              <a:chOff x="1347777" y="3654025"/>
              <a:chExt cx="719603" cy="718863"/>
            </a:xfrm>
          </p:grpSpPr>
          <p:sp>
            <p:nvSpPr>
              <p:cNvPr id="6" name="フリーフォーム 1025">
                <a:extLst>
                  <a:ext uri="{FF2B5EF4-FFF2-40B4-BE49-F238E27FC236}">
                    <a16:creationId xmlns:a16="http://schemas.microsoft.com/office/drawing/2014/main" id="{614029B4-B3AF-476E-BA9C-567A5D07A51B}"/>
                  </a:ext>
                </a:extLst>
              </p:cNvPr>
              <p:cNvSpPr/>
              <p:nvPr/>
            </p:nvSpPr>
            <p:spPr>
              <a:xfrm>
                <a:off x="1377250" y="3654025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円/楕円 544">
                <a:extLst>
                  <a:ext uri="{FF2B5EF4-FFF2-40B4-BE49-F238E27FC236}">
                    <a16:creationId xmlns:a16="http://schemas.microsoft.com/office/drawing/2014/main" id="{5F2ED02D-98D0-42AD-A5C6-4B48AE910254}"/>
                  </a:ext>
                </a:extLst>
              </p:cNvPr>
              <p:cNvSpPr/>
              <p:nvPr/>
            </p:nvSpPr>
            <p:spPr>
              <a:xfrm rot="20700000">
                <a:off x="1347777" y="3971672"/>
                <a:ext cx="174935" cy="214313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円/楕円 545">
                <a:extLst>
                  <a:ext uri="{FF2B5EF4-FFF2-40B4-BE49-F238E27FC236}">
                    <a16:creationId xmlns:a16="http://schemas.microsoft.com/office/drawing/2014/main" id="{7173C2BD-5650-4CD0-889F-D6C4DCBB50C2}"/>
                  </a:ext>
                </a:extLst>
              </p:cNvPr>
              <p:cNvSpPr/>
              <p:nvPr/>
            </p:nvSpPr>
            <p:spPr>
              <a:xfrm rot="900000" flipH="1">
                <a:off x="1892445" y="3971673"/>
                <a:ext cx="174935" cy="214313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円/楕円 546">
                <a:extLst>
                  <a:ext uri="{FF2B5EF4-FFF2-40B4-BE49-F238E27FC236}">
                    <a16:creationId xmlns:a16="http://schemas.microsoft.com/office/drawing/2014/main" id="{B2976AE0-62CD-4B14-ADFA-4F6428571905}"/>
                  </a:ext>
                </a:extLst>
              </p:cNvPr>
              <p:cNvSpPr/>
              <p:nvPr/>
            </p:nvSpPr>
            <p:spPr>
              <a:xfrm>
                <a:off x="1431271" y="3730985"/>
                <a:ext cx="552614" cy="633231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2D868219-8D15-4B81-AA80-2E02F65CAB05}"/>
                  </a:ext>
                </a:extLst>
              </p:cNvPr>
              <p:cNvSpPr/>
              <p:nvPr/>
            </p:nvSpPr>
            <p:spPr>
              <a:xfrm>
                <a:off x="1413442" y="3800060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月 10">
                <a:extLst>
                  <a:ext uri="{FF2B5EF4-FFF2-40B4-BE49-F238E27FC236}">
                    <a16:creationId xmlns:a16="http://schemas.microsoft.com/office/drawing/2014/main" id="{EE847832-CF34-4668-828C-0BE5555C18FD}"/>
                  </a:ext>
                </a:extLst>
              </p:cNvPr>
              <p:cNvSpPr/>
              <p:nvPr/>
            </p:nvSpPr>
            <p:spPr>
              <a:xfrm flipH="1">
                <a:off x="1922206" y="3800060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月 11">
                <a:extLst>
                  <a:ext uri="{FF2B5EF4-FFF2-40B4-BE49-F238E27FC236}">
                    <a16:creationId xmlns:a16="http://schemas.microsoft.com/office/drawing/2014/main" id="{E9220584-2AA4-4C7C-8078-F7CE63B660BD}"/>
                  </a:ext>
                </a:extLst>
              </p:cNvPr>
              <p:cNvSpPr/>
              <p:nvPr/>
            </p:nvSpPr>
            <p:spPr>
              <a:xfrm rot="1800000">
                <a:off x="1422299" y="367135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月 12">
                <a:extLst>
                  <a:ext uri="{FF2B5EF4-FFF2-40B4-BE49-F238E27FC236}">
                    <a16:creationId xmlns:a16="http://schemas.microsoft.com/office/drawing/2014/main" id="{A31966E5-4179-4EE1-B05B-FC9C33FC3DCC}"/>
                  </a:ext>
                </a:extLst>
              </p:cNvPr>
              <p:cNvSpPr/>
              <p:nvPr/>
            </p:nvSpPr>
            <p:spPr>
              <a:xfrm rot="19800000" flipH="1">
                <a:off x="1866542" y="367135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月 13">
                <a:extLst>
                  <a:ext uri="{FF2B5EF4-FFF2-40B4-BE49-F238E27FC236}">
                    <a16:creationId xmlns:a16="http://schemas.microsoft.com/office/drawing/2014/main" id="{4E8B9AC4-2EF2-4B02-8C68-7A1F91970831}"/>
                  </a:ext>
                </a:extLst>
              </p:cNvPr>
              <p:cNvSpPr/>
              <p:nvPr/>
            </p:nvSpPr>
            <p:spPr>
              <a:xfrm rot="1800000">
                <a:off x="1499328" y="3675096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81C8BFB8-B081-4E75-8D9D-AD95675624A2}"/>
                  </a:ext>
                </a:extLst>
              </p:cNvPr>
              <p:cNvSpPr/>
              <p:nvPr/>
            </p:nvSpPr>
            <p:spPr>
              <a:xfrm rot="19800000" flipH="1">
                <a:off x="1811560" y="3675094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019BDD26-C5B3-46DE-9640-427A7102D4C3}"/>
                  </a:ext>
                </a:extLst>
              </p:cNvPr>
              <p:cNvSpPr/>
              <p:nvPr/>
            </p:nvSpPr>
            <p:spPr>
              <a:xfrm rot="1800000">
                <a:off x="1566536" y="3684104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8F3396A2-12D2-4DFB-9BA7-0737C7CAA665}"/>
                  </a:ext>
                </a:extLst>
              </p:cNvPr>
              <p:cNvSpPr/>
              <p:nvPr/>
            </p:nvSpPr>
            <p:spPr>
              <a:xfrm rot="19800000" flipH="1">
                <a:off x="1763698" y="3684106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月 17">
                <a:extLst>
                  <a:ext uri="{FF2B5EF4-FFF2-40B4-BE49-F238E27FC236}">
                    <a16:creationId xmlns:a16="http://schemas.microsoft.com/office/drawing/2014/main" id="{91448621-3BDA-4DA5-8C3B-4F5D5824E47F}"/>
                  </a:ext>
                </a:extLst>
              </p:cNvPr>
              <p:cNvSpPr/>
              <p:nvPr/>
            </p:nvSpPr>
            <p:spPr>
              <a:xfrm rot="5400000">
                <a:off x="1550624" y="3799395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円/楕円 609">
                <a:extLst>
                  <a:ext uri="{FF2B5EF4-FFF2-40B4-BE49-F238E27FC236}">
                    <a16:creationId xmlns:a16="http://schemas.microsoft.com/office/drawing/2014/main" id="{9F346A8C-8F32-4736-B7E5-BBFB3102AE79}"/>
                  </a:ext>
                </a:extLst>
              </p:cNvPr>
              <p:cNvSpPr/>
              <p:nvPr/>
            </p:nvSpPr>
            <p:spPr>
              <a:xfrm>
                <a:off x="1505774" y="3971887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42F3AD54-D9E1-41A8-80FD-EA8BF0160672}"/>
                  </a:ext>
                </a:extLst>
              </p:cNvPr>
              <p:cNvSpPr/>
              <p:nvPr/>
            </p:nvSpPr>
            <p:spPr>
              <a:xfrm rot="5400000">
                <a:off x="1555452" y="3916447"/>
                <a:ext cx="50760" cy="146552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円/楕円 612">
                <a:extLst>
                  <a:ext uri="{FF2B5EF4-FFF2-40B4-BE49-F238E27FC236}">
                    <a16:creationId xmlns:a16="http://schemas.microsoft.com/office/drawing/2014/main" id="{DFB207B5-7438-4027-B3CD-23F99A93146B}"/>
                  </a:ext>
                </a:extLst>
              </p:cNvPr>
              <p:cNvSpPr/>
              <p:nvPr/>
            </p:nvSpPr>
            <p:spPr>
              <a:xfrm>
                <a:off x="1535761" y="4004314"/>
                <a:ext cx="90143" cy="7106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FF5D4E64-1430-45ED-AB3D-B9F5A9AB37D2}"/>
                  </a:ext>
                </a:extLst>
              </p:cNvPr>
              <p:cNvSpPr/>
              <p:nvPr/>
            </p:nvSpPr>
            <p:spPr>
              <a:xfrm rot="5400000">
                <a:off x="1824468" y="3799395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円/楕円 619">
                <a:extLst>
                  <a:ext uri="{FF2B5EF4-FFF2-40B4-BE49-F238E27FC236}">
                    <a16:creationId xmlns:a16="http://schemas.microsoft.com/office/drawing/2014/main" id="{88094A24-3192-4BD9-A5C7-CAFADCD16CF6}"/>
                  </a:ext>
                </a:extLst>
              </p:cNvPr>
              <p:cNvSpPr/>
              <p:nvPr/>
            </p:nvSpPr>
            <p:spPr>
              <a:xfrm>
                <a:off x="1779618" y="3971887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E81B9871-7A69-412A-B46A-3CBBA5A0E732}"/>
                  </a:ext>
                </a:extLst>
              </p:cNvPr>
              <p:cNvSpPr/>
              <p:nvPr/>
            </p:nvSpPr>
            <p:spPr>
              <a:xfrm rot="5400000">
                <a:off x="1829296" y="3916447"/>
                <a:ext cx="50760" cy="146552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円/楕円 631">
                <a:extLst>
                  <a:ext uri="{FF2B5EF4-FFF2-40B4-BE49-F238E27FC236}">
                    <a16:creationId xmlns:a16="http://schemas.microsoft.com/office/drawing/2014/main" id="{4F2935BE-0FA6-4815-B24D-B2FE73F60F66}"/>
                  </a:ext>
                </a:extLst>
              </p:cNvPr>
              <p:cNvSpPr/>
              <p:nvPr/>
            </p:nvSpPr>
            <p:spPr>
              <a:xfrm>
                <a:off x="1809605" y="4004314"/>
                <a:ext cx="90143" cy="7106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円/楕円 632">
                <a:extLst>
                  <a:ext uri="{FF2B5EF4-FFF2-40B4-BE49-F238E27FC236}">
                    <a16:creationId xmlns:a16="http://schemas.microsoft.com/office/drawing/2014/main" id="{B8F4749B-6F9E-409F-931D-64234220FCBA}"/>
                  </a:ext>
                </a:extLst>
              </p:cNvPr>
              <p:cNvSpPr/>
              <p:nvPr/>
            </p:nvSpPr>
            <p:spPr>
              <a:xfrm>
                <a:off x="1665294" y="4166186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E6DFEB92-BB96-43EB-9C01-453E162770C8}"/>
                </a:ext>
              </a:extLst>
            </p:cNvPr>
            <p:cNvSpPr/>
            <p:nvPr/>
          </p:nvSpPr>
          <p:spPr bwMode="auto">
            <a:xfrm>
              <a:off x="821742" y="1584298"/>
              <a:ext cx="766965" cy="162732"/>
            </a:xfrm>
            <a:prstGeom prst="rect">
              <a:avLst/>
            </a:pr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89D01DCF-8655-48B7-BC85-E98F72477F53}"/>
              </a:ext>
            </a:extLst>
          </p:cNvPr>
          <p:cNvGrpSpPr/>
          <p:nvPr/>
        </p:nvGrpSpPr>
        <p:grpSpPr>
          <a:xfrm>
            <a:off x="2296116" y="1249627"/>
            <a:ext cx="1598071" cy="915413"/>
            <a:chOff x="2296116" y="1249627"/>
            <a:chExt cx="1598071" cy="915413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F138BD5A-D97E-444D-9601-637B2225F0C1}"/>
                </a:ext>
              </a:extLst>
            </p:cNvPr>
            <p:cNvGrpSpPr/>
            <p:nvPr/>
          </p:nvGrpSpPr>
          <p:grpSpPr>
            <a:xfrm>
              <a:off x="2296116" y="1403775"/>
              <a:ext cx="1598071" cy="761265"/>
              <a:chOff x="4719160" y="822325"/>
              <a:chExt cx="3022600" cy="1439862"/>
            </a:xfrm>
          </p:grpSpPr>
          <p:sp>
            <p:nvSpPr>
              <p:cNvPr id="44" name="Freeform 9">
                <a:extLst>
                  <a:ext uri="{FF2B5EF4-FFF2-40B4-BE49-F238E27FC236}">
                    <a16:creationId xmlns:a16="http://schemas.microsoft.com/office/drawing/2014/main" id="{3232FEA6-2DAC-450B-9ABA-643FDA3F1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Freeform 10">
                <a:extLst>
                  <a:ext uri="{FF2B5EF4-FFF2-40B4-BE49-F238E27FC236}">
                    <a16:creationId xmlns:a16="http://schemas.microsoft.com/office/drawing/2014/main" id="{30A57C46-8A0F-4DA3-B9D6-9CB8B9033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Freeform 11">
                <a:extLst>
                  <a:ext uri="{FF2B5EF4-FFF2-40B4-BE49-F238E27FC236}">
                    <a16:creationId xmlns:a16="http://schemas.microsoft.com/office/drawing/2014/main" id="{A8A5F1D2-6B4B-4CEB-AD24-3977CF44ED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Rectangle 12">
                <a:extLst>
                  <a:ext uri="{FF2B5EF4-FFF2-40B4-BE49-F238E27FC236}">
                    <a16:creationId xmlns:a16="http://schemas.microsoft.com/office/drawing/2014/main" id="{EA1AF30E-7A25-442A-9C03-2CF3E331D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DE401D86-6D04-4EAF-BA24-B831D5AAABD7}"/>
                </a:ext>
              </a:extLst>
            </p:cNvPr>
            <p:cNvGrpSpPr/>
            <p:nvPr/>
          </p:nvGrpSpPr>
          <p:grpSpPr>
            <a:xfrm>
              <a:off x="2870333" y="1249627"/>
              <a:ext cx="460268" cy="470721"/>
              <a:chOff x="2870333" y="394080"/>
              <a:chExt cx="460268" cy="470721"/>
            </a:xfrm>
          </p:grpSpPr>
          <p:sp>
            <p:nvSpPr>
              <p:cNvPr id="36" name="フローチャート: 論理積ゲート 213">
                <a:extLst>
                  <a:ext uri="{FF2B5EF4-FFF2-40B4-BE49-F238E27FC236}">
                    <a16:creationId xmlns:a16="http://schemas.microsoft.com/office/drawing/2014/main" id="{B1AD16EC-F36B-4CAF-8BEF-E7AA92A8F4BB}"/>
                  </a:ext>
                </a:extLst>
              </p:cNvPr>
              <p:cNvSpPr/>
              <p:nvPr/>
            </p:nvSpPr>
            <p:spPr>
              <a:xfrm rot="16200000">
                <a:off x="2881008" y="394080"/>
                <a:ext cx="441444" cy="44144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円/楕円 689">
                <a:extLst>
                  <a:ext uri="{FF2B5EF4-FFF2-40B4-BE49-F238E27FC236}">
                    <a16:creationId xmlns:a16="http://schemas.microsoft.com/office/drawing/2014/main" id="{5445F696-123D-4025-9DB3-F9648A3F907B}"/>
                  </a:ext>
                </a:extLst>
              </p:cNvPr>
              <p:cNvSpPr/>
              <p:nvPr/>
            </p:nvSpPr>
            <p:spPr>
              <a:xfrm rot="20700000">
                <a:off x="2870333" y="610043"/>
                <a:ext cx="111891" cy="137077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円/楕円 690">
                <a:extLst>
                  <a:ext uri="{FF2B5EF4-FFF2-40B4-BE49-F238E27FC236}">
                    <a16:creationId xmlns:a16="http://schemas.microsoft.com/office/drawing/2014/main" id="{3BF8E693-B964-44E4-81FF-6C3A0778005E}"/>
                  </a:ext>
                </a:extLst>
              </p:cNvPr>
              <p:cNvSpPr/>
              <p:nvPr/>
            </p:nvSpPr>
            <p:spPr>
              <a:xfrm rot="900000" flipH="1">
                <a:off x="3218710" y="610043"/>
                <a:ext cx="111891" cy="137077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円/楕円 691">
                <a:extLst>
                  <a:ext uri="{FF2B5EF4-FFF2-40B4-BE49-F238E27FC236}">
                    <a16:creationId xmlns:a16="http://schemas.microsoft.com/office/drawing/2014/main" id="{68265282-A58A-4601-8983-D435D7A5FA3C}"/>
                  </a:ext>
                </a:extLst>
              </p:cNvPr>
              <p:cNvSpPr/>
              <p:nvPr/>
            </p:nvSpPr>
            <p:spPr>
              <a:xfrm>
                <a:off x="2915284" y="447858"/>
                <a:ext cx="370365" cy="416943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月 39">
                <a:extLst>
                  <a:ext uri="{FF2B5EF4-FFF2-40B4-BE49-F238E27FC236}">
                    <a16:creationId xmlns:a16="http://schemas.microsoft.com/office/drawing/2014/main" id="{E7AE4CC4-A694-4012-B7AC-B291F0FF9793}"/>
                  </a:ext>
                </a:extLst>
              </p:cNvPr>
              <p:cNvSpPr/>
              <p:nvPr/>
            </p:nvSpPr>
            <p:spPr>
              <a:xfrm rot="5400000">
                <a:off x="2987054" y="507726"/>
                <a:ext cx="29242" cy="10561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月 40">
                <a:extLst>
                  <a:ext uri="{FF2B5EF4-FFF2-40B4-BE49-F238E27FC236}">
                    <a16:creationId xmlns:a16="http://schemas.microsoft.com/office/drawing/2014/main" id="{0764078C-B98D-4109-A267-EA3D2E715D67}"/>
                  </a:ext>
                </a:extLst>
              </p:cNvPr>
              <p:cNvSpPr/>
              <p:nvPr/>
            </p:nvSpPr>
            <p:spPr>
              <a:xfrm rot="5400000">
                <a:off x="3172870" y="507726"/>
                <a:ext cx="29242" cy="10561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円/楕円 702">
                <a:extLst>
                  <a:ext uri="{FF2B5EF4-FFF2-40B4-BE49-F238E27FC236}">
                    <a16:creationId xmlns:a16="http://schemas.microsoft.com/office/drawing/2014/main" id="{F95A6282-C9B8-442C-9670-82AAAA5F39F4}"/>
                  </a:ext>
                </a:extLst>
              </p:cNvPr>
              <p:cNvSpPr/>
              <p:nvPr/>
            </p:nvSpPr>
            <p:spPr>
              <a:xfrm>
                <a:off x="2984951" y="597898"/>
                <a:ext cx="44170" cy="652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円/楕円 703">
                <a:extLst>
                  <a:ext uri="{FF2B5EF4-FFF2-40B4-BE49-F238E27FC236}">
                    <a16:creationId xmlns:a16="http://schemas.microsoft.com/office/drawing/2014/main" id="{31729681-0E8B-405E-81CD-3543C7C9BEDA}"/>
                  </a:ext>
                </a:extLst>
              </p:cNvPr>
              <p:cNvSpPr/>
              <p:nvPr/>
            </p:nvSpPr>
            <p:spPr>
              <a:xfrm>
                <a:off x="3164674" y="597898"/>
                <a:ext cx="44170" cy="652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" name="円/楕円 4">
              <a:extLst>
                <a:ext uri="{FF2B5EF4-FFF2-40B4-BE49-F238E27FC236}">
                  <a16:creationId xmlns:a16="http://schemas.microsoft.com/office/drawing/2014/main" id="{FCC1731A-AB02-4540-9BC7-EFBE4B561019}"/>
                </a:ext>
              </a:extLst>
            </p:cNvPr>
            <p:cNvSpPr/>
            <p:nvPr/>
          </p:nvSpPr>
          <p:spPr>
            <a:xfrm>
              <a:off x="3070322" y="1610203"/>
              <a:ext cx="49659" cy="15172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348EB781-B5EF-4D9A-BC1D-A2612F6A68D3}"/>
                </a:ext>
              </a:extLst>
            </p:cNvPr>
            <p:cNvSpPr/>
            <p:nvPr/>
          </p:nvSpPr>
          <p:spPr bwMode="auto">
            <a:xfrm>
              <a:off x="2710363" y="1584298"/>
              <a:ext cx="766965" cy="162732"/>
            </a:xfrm>
            <a:prstGeom prst="rect">
              <a:avLst/>
            </a:pr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8AF05CA0-DEF4-425D-B3EC-CD5EAF7AC18A}"/>
              </a:ext>
            </a:extLst>
          </p:cNvPr>
          <p:cNvGrpSpPr/>
          <p:nvPr/>
        </p:nvGrpSpPr>
        <p:grpSpPr>
          <a:xfrm>
            <a:off x="4172541" y="1229824"/>
            <a:ext cx="1598071" cy="935216"/>
            <a:chOff x="4172541" y="1229824"/>
            <a:chExt cx="1598071" cy="935216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DC58731E-5E65-4BB6-96CF-5EE9BF38321E}"/>
                </a:ext>
              </a:extLst>
            </p:cNvPr>
            <p:cNvGrpSpPr/>
            <p:nvPr/>
          </p:nvGrpSpPr>
          <p:grpSpPr>
            <a:xfrm>
              <a:off x="4172541" y="1403775"/>
              <a:ext cx="1598071" cy="761265"/>
              <a:chOff x="4719160" y="822325"/>
              <a:chExt cx="3022600" cy="1439862"/>
            </a:xfrm>
          </p:grpSpPr>
          <p:sp>
            <p:nvSpPr>
              <p:cNvPr id="60" name="Freeform 9">
                <a:extLst>
                  <a:ext uri="{FF2B5EF4-FFF2-40B4-BE49-F238E27FC236}">
                    <a16:creationId xmlns:a16="http://schemas.microsoft.com/office/drawing/2014/main" id="{58ACC552-96A6-4D1F-B6F9-BCDD3A4C5C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Freeform 10">
                <a:extLst>
                  <a:ext uri="{FF2B5EF4-FFF2-40B4-BE49-F238E27FC236}">
                    <a16:creationId xmlns:a16="http://schemas.microsoft.com/office/drawing/2014/main" id="{0B295D4A-2B11-422D-8381-4EBA5341D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" name="Freeform 11">
                <a:extLst>
                  <a:ext uri="{FF2B5EF4-FFF2-40B4-BE49-F238E27FC236}">
                    <a16:creationId xmlns:a16="http://schemas.microsoft.com/office/drawing/2014/main" id="{BA42BE46-E495-4348-BD18-DFFFC2A3D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" name="Rectangle 12">
                <a:extLst>
                  <a:ext uri="{FF2B5EF4-FFF2-40B4-BE49-F238E27FC236}">
                    <a16:creationId xmlns:a16="http://schemas.microsoft.com/office/drawing/2014/main" id="{9A590AA6-14DF-4C8D-A46E-15DD86F3BC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CAB1CF5E-19BD-4765-8DF5-89A0824C4241}"/>
                </a:ext>
              </a:extLst>
            </p:cNvPr>
            <p:cNvGrpSpPr/>
            <p:nvPr/>
          </p:nvGrpSpPr>
          <p:grpSpPr>
            <a:xfrm>
              <a:off x="4731984" y="1229824"/>
              <a:ext cx="468132" cy="475841"/>
              <a:chOff x="3481809" y="388960"/>
              <a:chExt cx="468132" cy="475841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B45B760B-14AE-4BCF-8008-6BE0A7BA3DA4}"/>
                  </a:ext>
                </a:extLst>
              </p:cNvPr>
              <p:cNvSpPr/>
              <p:nvPr/>
            </p:nvSpPr>
            <p:spPr>
              <a:xfrm>
                <a:off x="3481809" y="388960"/>
                <a:ext cx="468132" cy="442225"/>
              </a:xfrm>
              <a:custGeom>
                <a:avLst/>
                <a:gdLst>
                  <a:gd name="connsiteX0" fmla="*/ 234066 w 468132"/>
                  <a:gd name="connsiteY0" fmla="*/ 0 h 442225"/>
                  <a:gd name="connsiteX1" fmla="*/ 399576 w 468132"/>
                  <a:gd name="connsiteY1" fmla="*/ 76559 h 442225"/>
                  <a:gd name="connsiteX2" fmla="*/ 399576 w 468132"/>
                  <a:gd name="connsiteY2" fmla="*/ 76559 h 442225"/>
                  <a:gd name="connsiteX3" fmla="*/ 450993 w 468132"/>
                  <a:gd name="connsiteY3" fmla="*/ 359753 h 442225"/>
                  <a:gd name="connsiteX4" fmla="*/ 401953 w 468132"/>
                  <a:gd name="connsiteY4" fmla="*/ 442225 h 442225"/>
                  <a:gd name="connsiteX5" fmla="*/ 66179 w 468132"/>
                  <a:gd name="connsiteY5" fmla="*/ 442225 h 442225"/>
                  <a:gd name="connsiteX6" fmla="*/ 17139 w 468132"/>
                  <a:gd name="connsiteY6" fmla="*/ 359752 h 442225"/>
                  <a:gd name="connsiteX7" fmla="*/ 68556 w 468132"/>
                  <a:gd name="connsiteY7" fmla="*/ 76559 h 442225"/>
                  <a:gd name="connsiteX8" fmla="*/ 234066 w 468132"/>
                  <a:gd name="connsiteY8" fmla="*/ 0 h 442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8132" h="442225">
                    <a:moveTo>
                      <a:pt x="234066" y="0"/>
                    </a:moveTo>
                    <a:cubicBezTo>
                      <a:pt x="293969" y="0"/>
                      <a:pt x="353872" y="25520"/>
                      <a:pt x="399576" y="76559"/>
                    </a:cubicBezTo>
                    <a:lnTo>
                      <a:pt x="399576" y="76559"/>
                    </a:lnTo>
                    <a:cubicBezTo>
                      <a:pt x="468132" y="153119"/>
                      <a:pt x="485271" y="265355"/>
                      <a:pt x="450993" y="359753"/>
                    </a:cubicBezTo>
                    <a:lnTo>
                      <a:pt x="401953" y="442225"/>
                    </a:lnTo>
                    <a:lnTo>
                      <a:pt x="66179" y="442225"/>
                    </a:lnTo>
                    <a:lnTo>
                      <a:pt x="17139" y="359752"/>
                    </a:lnTo>
                    <a:cubicBezTo>
                      <a:pt x="-17139" y="265355"/>
                      <a:pt x="0" y="153119"/>
                      <a:pt x="68556" y="76559"/>
                    </a:cubicBezTo>
                    <a:cubicBezTo>
                      <a:pt x="114260" y="25520"/>
                      <a:pt x="174164" y="0"/>
                      <a:pt x="23406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円/楕円 238">
                <a:extLst>
                  <a:ext uri="{FF2B5EF4-FFF2-40B4-BE49-F238E27FC236}">
                    <a16:creationId xmlns:a16="http://schemas.microsoft.com/office/drawing/2014/main" id="{00D9095B-6988-4A05-869F-0DC8547AF273}"/>
                  </a:ext>
                </a:extLst>
              </p:cNvPr>
              <p:cNvSpPr/>
              <p:nvPr/>
            </p:nvSpPr>
            <p:spPr>
              <a:xfrm>
                <a:off x="3527997" y="540198"/>
                <a:ext cx="370364" cy="324603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フリーフォーム 1074">
                <a:extLst>
                  <a:ext uri="{FF2B5EF4-FFF2-40B4-BE49-F238E27FC236}">
                    <a16:creationId xmlns:a16="http://schemas.microsoft.com/office/drawing/2014/main" id="{BBE7CD20-A355-4DF3-AFC6-587D2968E816}"/>
                  </a:ext>
                </a:extLst>
              </p:cNvPr>
              <p:cNvSpPr/>
              <p:nvPr/>
            </p:nvSpPr>
            <p:spPr>
              <a:xfrm>
                <a:off x="3530884" y="506910"/>
                <a:ext cx="367477" cy="98889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角丸四角形 1075">
                <a:extLst>
                  <a:ext uri="{FF2B5EF4-FFF2-40B4-BE49-F238E27FC236}">
                    <a16:creationId xmlns:a16="http://schemas.microsoft.com/office/drawing/2014/main" id="{AC879D97-1651-416C-B7B8-AFED97C86195}"/>
                  </a:ext>
                </a:extLst>
              </p:cNvPr>
              <p:cNvSpPr/>
              <p:nvPr/>
            </p:nvSpPr>
            <p:spPr>
              <a:xfrm>
                <a:off x="3572760" y="597898"/>
                <a:ext cx="76153" cy="92736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円/楕円 727">
                <a:extLst>
                  <a:ext uri="{FF2B5EF4-FFF2-40B4-BE49-F238E27FC236}">
                    <a16:creationId xmlns:a16="http://schemas.microsoft.com/office/drawing/2014/main" id="{7E38069F-CA79-421F-8E64-C2B4755E0E22}"/>
                  </a:ext>
                </a:extLst>
              </p:cNvPr>
              <p:cNvSpPr/>
              <p:nvPr/>
            </p:nvSpPr>
            <p:spPr>
              <a:xfrm>
                <a:off x="3586816" y="620104"/>
                <a:ext cx="48040" cy="4804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角丸四角形 1077">
                <a:extLst>
                  <a:ext uri="{FF2B5EF4-FFF2-40B4-BE49-F238E27FC236}">
                    <a16:creationId xmlns:a16="http://schemas.microsoft.com/office/drawing/2014/main" id="{3603B9D9-DE95-421D-A8D9-F37FD57802CF}"/>
                  </a:ext>
                </a:extLst>
              </p:cNvPr>
              <p:cNvSpPr/>
              <p:nvPr/>
            </p:nvSpPr>
            <p:spPr>
              <a:xfrm>
                <a:off x="3789038" y="597898"/>
                <a:ext cx="76153" cy="92736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円/楕円 729">
                <a:extLst>
                  <a:ext uri="{FF2B5EF4-FFF2-40B4-BE49-F238E27FC236}">
                    <a16:creationId xmlns:a16="http://schemas.microsoft.com/office/drawing/2014/main" id="{2B7456C2-5739-4F17-9773-194E01CE845E}"/>
                  </a:ext>
                </a:extLst>
              </p:cNvPr>
              <p:cNvSpPr/>
              <p:nvPr/>
            </p:nvSpPr>
            <p:spPr>
              <a:xfrm>
                <a:off x="3803094" y="620104"/>
                <a:ext cx="48040" cy="4804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1" name="円/楕円 4">
              <a:extLst>
                <a:ext uri="{FF2B5EF4-FFF2-40B4-BE49-F238E27FC236}">
                  <a16:creationId xmlns:a16="http://schemas.microsoft.com/office/drawing/2014/main" id="{1DDB5DDF-79AE-44E9-9FFD-D431A92F3520}"/>
                </a:ext>
              </a:extLst>
            </p:cNvPr>
            <p:cNvSpPr/>
            <p:nvPr/>
          </p:nvSpPr>
          <p:spPr>
            <a:xfrm>
              <a:off x="4946747" y="1610203"/>
              <a:ext cx="49659" cy="15172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4E1D0A3A-88D8-45B2-BF7C-010650109710}"/>
                </a:ext>
              </a:extLst>
            </p:cNvPr>
            <p:cNvSpPr/>
            <p:nvPr/>
          </p:nvSpPr>
          <p:spPr bwMode="auto">
            <a:xfrm>
              <a:off x="4586788" y="1584298"/>
              <a:ext cx="766965" cy="162732"/>
            </a:xfrm>
            <a:prstGeom prst="rect">
              <a:avLst/>
            </a:pr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426EBCF0-FB15-4B63-85CE-C3389B5573D5}"/>
              </a:ext>
            </a:extLst>
          </p:cNvPr>
          <p:cNvGrpSpPr/>
          <p:nvPr/>
        </p:nvGrpSpPr>
        <p:grpSpPr>
          <a:xfrm>
            <a:off x="6039441" y="1237810"/>
            <a:ext cx="1598071" cy="927230"/>
            <a:chOff x="6039441" y="1237810"/>
            <a:chExt cx="1598071" cy="927230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27B802E3-4493-48C2-AEBB-2B88A7DEFA11}"/>
                </a:ext>
              </a:extLst>
            </p:cNvPr>
            <p:cNvGrpSpPr/>
            <p:nvPr/>
          </p:nvGrpSpPr>
          <p:grpSpPr>
            <a:xfrm>
              <a:off x="6039441" y="1403775"/>
              <a:ext cx="1598071" cy="761265"/>
              <a:chOff x="4719160" y="822325"/>
              <a:chExt cx="3022600" cy="1439862"/>
            </a:xfrm>
          </p:grpSpPr>
          <p:sp>
            <p:nvSpPr>
              <p:cNvPr id="88" name="Freeform 9">
                <a:extLst>
                  <a:ext uri="{FF2B5EF4-FFF2-40B4-BE49-F238E27FC236}">
                    <a16:creationId xmlns:a16="http://schemas.microsoft.com/office/drawing/2014/main" id="{8C4FCB78-A33B-4A44-A6BE-95287270A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" name="Freeform 10">
                <a:extLst>
                  <a:ext uri="{FF2B5EF4-FFF2-40B4-BE49-F238E27FC236}">
                    <a16:creationId xmlns:a16="http://schemas.microsoft.com/office/drawing/2014/main" id="{924B559B-3A72-4114-8AAF-84EDFF801C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" name="Freeform 11">
                <a:extLst>
                  <a:ext uri="{FF2B5EF4-FFF2-40B4-BE49-F238E27FC236}">
                    <a16:creationId xmlns:a16="http://schemas.microsoft.com/office/drawing/2014/main" id="{B43905E6-9747-4AAE-9DE8-6ECDF22CE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" name="Rectangle 12">
                <a:extLst>
                  <a:ext uri="{FF2B5EF4-FFF2-40B4-BE49-F238E27FC236}">
                    <a16:creationId xmlns:a16="http://schemas.microsoft.com/office/drawing/2014/main" id="{17A28F45-5750-42CE-B75C-C0ABB1C970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20A50DFB-00FC-430C-B1B2-B5635B686519}"/>
                </a:ext>
              </a:extLst>
            </p:cNvPr>
            <p:cNvGrpSpPr/>
            <p:nvPr/>
          </p:nvGrpSpPr>
          <p:grpSpPr>
            <a:xfrm>
              <a:off x="6609229" y="1237810"/>
              <a:ext cx="460268" cy="490056"/>
              <a:chOff x="4102141" y="396946"/>
              <a:chExt cx="460268" cy="490056"/>
            </a:xfrm>
          </p:grpSpPr>
          <p:sp>
            <p:nvSpPr>
              <p:cNvPr id="69" name="円/楕円 1089">
                <a:extLst>
                  <a:ext uri="{FF2B5EF4-FFF2-40B4-BE49-F238E27FC236}">
                    <a16:creationId xmlns:a16="http://schemas.microsoft.com/office/drawing/2014/main" id="{F3A7625E-D410-41C3-89B2-C04379DDA813}"/>
                  </a:ext>
                </a:extLst>
              </p:cNvPr>
              <p:cNvSpPr/>
              <p:nvPr/>
            </p:nvSpPr>
            <p:spPr>
              <a:xfrm>
                <a:off x="4120718" y="396946"/>
                <a:ext cx="421893" cy="420087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" name="円/楕円 1086">
                <a:extLst>
                  <a:ext uri="{FF2B5EF4-FFF2-40B4-BE49-F238E27FC236}">
                    <a16:creationId xmlns:a16="http://schemas.microsoft.com/office/drawing/2014/main" id="{15184A8C-84D4-4ADF-B97D-6FEE330C9A0E}"/>
                  </a:ext>
                </a:extLst>
              </p:cNvPr>
              <p:cNvSpPr/>
              <p:nvPr/>
            </p:nvSpPr>
            <p:spPr>
              <a:xfrm>
                <a:off x="4140954" y="484865"/>
                <a:ext cx="381420" cy="402137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" name="円/楕円 689">
                <a:extLst>
                  <a:ext uri="{FF2B5EF4-FFF2-40B4-BE49-F238E27FC236}">
                    <a16:creationId xmlns:a16="http://schemas.microsoft.com/office/drawing/2014/main" id="{75BC2A0B-0C56-4489-A52B-070BF5C9F0F9}"/>
                  </a:ext>
                </a:extLst>
              </p:cNvPr>
              <p:cNvSpPr/>
              <p:nvPr/>
            </p:nvSpPr>
            <p:spPr>
              <a:xfrm rot="20700000">
                <a:off x="4102141" y="610043"/>
                <a:ext cx="111891" cy="137077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円/楕円 690">
                <a:extLst>
                  <a:ext uri="{FF2B5EF4-FFF2-40B4-BE49-F238E27FC236}">
                    <a16:creationId xmlns:a16="http://schemas.microsoft.com/office/drawing/2014/main" id="{8A0A8FF3-854A-411D-99D0-8E68422871F5}"/>
                  </a:ext>
                </a:extLst>
              </p:cNvPr>
              <p:cNvSpPr/>
              <p:nvPr/>
            </p:nvSpPr>
            <p:spPr>
              <a:xfrm rot="900000" flipH="1">
                <a:off x="4450518" y="610043"/>
                <a:ext cx="111891" cy="137077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円/楕円 691">
                <a:extLst>
                  <a:ext uri="{FF2B5EF4-FFF2-40B4-BE49-F238E27FC236}">
                    <a16:creationId xmlns:a16="http://schemas.microsoft.com/office/drawing/2014/main" id="{83C7633D-B147-4E45-BBE4-50BA84F487EF}"/>
                  </a:ext>
                </a:extLst>
              </p:cNvPr>
              <p:cNvSpPr/>
              <p:nvPr/>
            </p:nvSpPr>
            <p:spPr>
              <a:xfrm>
                <a:off x="4147092" y="447858"/>
                <a:ext cx="370365" cy="416943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円/楕円 1109">
                <a:extLst>
                  <a:ext uri="{FF2B5EF4-FFF2-40B4-BE49-F238E27FC236}">
                    <a16:creationId xmlns:a16="http://schemas.microsoft.com/office/drawing/2014/main" id="{DAC92FE6-DD90-4C7A-937B-A6C4C330E7E8}"/>
                  </a:ext>
                </a:extLst>
              </p:cNvPr>
              <p:cNvSpPr/>
              <p:nvPr/>
            </p:nvSpPr>
            <p:spPr>
              <a:xfrm>
                <a:off x="4191839" y="591775"/>
                <a:ext cx="87078" cy="11479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" name="円/楕円 1110">
                <a:extLst>
                  <a:ext uri="{FF2B5EF4-FFF2-40B4-BE49-F238E27FC236}">
                    <a16:creationId xmlns:a16="http://schemas.microsoft.com/office/drawing/2014/main" id="{542EA3F3-E45F-46ED-B8E8-B1525E7064F1}"/>
                  </a:ext>
                </a:extLst>
              </p:cNvPr>
              <p:cNvSpPr/>
              <p:nvPr/>
            </p:nvSpPr>
            <p:spPr>
              <a:xfrm>
                <a:off x="4205118" y="617602"/>
                <a:ext cx="60521" cy="6227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フリーフォーム 1111">
                <a:extLst>
                  <a:ext uri="{FF2B5EF4-FFF2-40B4-BE49-F238E27FC236}">
                    <a16:creationId xmlns:a16="http://schemas.microsoft.com/office/drawing/2014/main" id="{3AA64240-A2E4-4A4D-AA81-1377D90CE33D}"/>
                  </a:ext>
                </a:extLst>
              </p:cNvPr>
              <p:cNvSpPr/>
              <p:nvPr/>
            </p:nvSpPr>
            <p:spPr>
              <a:xfrm>
                <a:off x="4194829" y="582492"/>
                <a:ext cx="81099" cy="45515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" name="円/楕円 1112">
                <a:extLst>
                  <a:ext uri="{FF2B5EF4-FFF2-40B4-BE49-F238E27FC236}">
                    <a16:creationId xmlns:a16="http://schemas.microsoft.com/office/drawing/2014/main" id="{A24877E4-C422-49A6-A484-D1E6A3C835AB}"/>
                  </a:ext>
                </a:extLst>
              </p:cNvPr>
              <p:cNvSpPr/>
              <p:nvPr/>
            </p:nvSpPr>
            <p:spPr>
              <a:xfrm>
                <a:off x="4215450" y="626692"/>
                <a:ext cx="39857" cy="41011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円/楕円 1113">
                <a:extLst>
                  <a:ext uri="{FF2B5EF4-FFF2-40B4-BE49-F238E27FC236}">
                    <a16:creationId xmlns:a16="http://schemas.microsoft.com/office/drawing/2014/main" id="{FF298B0B-6F4C-4017-BE19-614FA2772E08}"/>
                  </a:ext>
                </a:extLst>
              </p:cNvPr>
              <p:cNvSpPr/>
              <p:nvPr/>
            </p:nvSpPr>
            <p:spPr>
              <a:xfrm>
                <a:off x="4220793" y="621915"/>
                <a:ext cx="28338" cy="2915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円/楕円 1114">
                <a:extLst>
                  <a:ext uri="{FF2B5EF4-FFF2-40B4-BE49-F238E27FC236}">
                    <a16:creationId xmlns:a16="http://schemas.microsoft.com/office/drawing/2014/main" id="{D3F8B584-35E2-4505-B100-0AC989233642}"/>
                  </a:ext>
                </a:extLst>
              </p:cNvPr>
              <p:cNvSpPr/>
              <p:nvPr/>
            </p:nvSpPr>
            <p:spPr>
              <a:xfrm flipV="1">
                <a:off x="4214618" y="649770"/>
                <a:ext cx="18275" cy="1746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円/楕円 1115">
                <a:extLst>
                  <a:ext uri="{FF2B5EF4-FFF2-40B4-BE49-F238E27FC236}">
                    <a16:creationId xmlns:a16="http://schemas.microsoft.com/office/drawing/2014/main" id="{C76A775C-B7F9-4052-88AF-1AF45A7F3076}"/>
                  </a:ext>
                </a:extLst>
              </p:cNvPr>
              <p:cNvSpPr/>
              <p:nvPr/>
            </p:nvSpPr>
            <p:spPr>
              <a:xfrm flipH="1">
                <a:off x="4380328" y="591775"/>
                <a:ext cx="87078" cy="11479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" name="円/楕円 1116">
                <a:extLst>
                  <a:ext uri="{FF2B5EF4-FFF2-40B4-BE49-F238E27FC236}">
                    <a16:creationId xmlns:a16="http://schemas.microsoft.com/office/drawing/2014/main" id="{E73AF52B-37BB-4D0D-9792-5D150331ED7B}"/>
                  </a:ext>
                </a:extLst>
              </p:cNvPr>
              <p:cNvSpPr/>
              <p:nvPr/>
            </p:nvSpPr>
            <p:spPr>
              <a:xfrm flipH="1">
                <a:off x="4393606" y="617602"/>
                <a:ext cx="60521" cy="6227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フリーフォーム 1117">
                <a:extLst>
                  <a:ext uri="{FF2B5EF4-FFF2-40B4-BE49-F238E27FC236}">
                    <a16:creationId xmlns:a16="http://schemas.microsoft.com/office/drawing/2014/main" id="{60F6A697-ECBE-43EB-829C-A8DA5DBE0E29}"/>
                  </a:ext>
                </a:extLst>
              </p:cNvPr>
              <p:cNvSpPr/>
              <p:nvPr/>
            </p:nvSpPr>
            <p:spPr>
              <a:xfrm flipH="1">
                <a:off x="4383317" y="582492"/>
                <a:ext cx="81099" cy="45515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" name="円/楕円 1118">
                <a:extLst>
                  <a:ext uri="{FF2B5EF4-FFF2-40B4-BE49-F238E27FC236}">
                    <a16:creationId xmlns:a16="http://schemas.microsoft.com/office/drawing/2014/main" id="{BF2D9900-F1CA-4EB0-A30C-C86DC5715DBD}"/>
                  </a:ext>
                </a:extLst>
              </p:cNvPr>
              <p:cNvSpPr/>
              <p:nvPr/>
            </p:nvSpPr>
            <p:spPr>
              <a:xfrm flipH="1">
                <a:off x="4403938" y="626692"/>
                <a:ext cx="39857" cy="41011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円/楕円 1119">
                <a:extLst>
                  <a:ext uri="{FF2B5EF4-FFF2-40B4-BE49-F238E27FC236}">
                    <a16:creationId xmlns:a16="http://schemas.microsoft.com/office/drawing/2014/main" id="{FEAB787D-CA8F-4A07-A70A-2075085655C5}"/>
                  </a:ext>
                </a:extLst>
              </p:cNvPr>
              <p:cNvSpPr/>
              <p:nvPr/>
            </p:nvSpPr>
            <p:spPr>
              <a:xfrm flipH="1">
                <a:off x="4410113" y="621915"/>
                <a:ext cx="28338" cy="2915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円/楕円 1120">
                <a:extLst>
                  <a:ext uri="{FF2B5EF4-FFF2-40B4-BE49-F238E27FC236}">
                    <a16:creationId xmlns:a16="http://schemas.microsoft.com/office/drawing/2014/main" id="{68656AB6-274A-4507-A9FA-5BEF969FA2EF}"/>
                  </a:ext>
                </a:extLst>
              </p:cNvPr>
              <p:cNvSpPr/>
              <p:nvPr/>
            </p:nvSpPr>
            <p:spPr>
              <a:xfrm flipH="1" flipV="1">
                <a:off x="4426352" y="649770"/>
                <a:ext cx="18275" cy="1746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月 316">
                <a:extLst>
                  <a:ext uri="{FF2B5EF4-FFF2-40B4-BE49-F238E27FC236}">
                    <a16:creationId xmlns:a16="http://schemas.microsoft.com/office/drawing/2014/main" id="{601EC02E-8EF0-4F69-9D23-E83A85C02546}"/>
                  </a:ext>
                </a:extLst>
              </p:cNvPr>
              <p:cNvSpPr/>
              <p:nvPr/>
            </p:nvSpPr>
            <p:spPr>
              <a:xfrm rot="5400000">
                <a:off x="4216232" y="517595"/>
                <a:ext cx="29242" cy="113306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月 316">
                <a:extLst>
                  <a:ext uri="{FF2B5EF4-FFF2-40B4-BE49-F238E27FC236}">
                    <a16:creationId xmlns:a16="http://schemas.microsoft.com/office/drawing/2014/main" id="{C6A6C700-D38B-4176-98F7-FE0E02B814E5}"/>
                  </a:ext>
                </a:extLst>
              </p:cNvPr>
              <p:cNvSpPr/>
              <p:nvPr/>
            </p:nvSpPr>
            <p:spPr>
              <a:xfrm rot="5400000">
                <a:off x="4412709" y="517595"/>
                <a:ext cx="29242" cy="113306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7" name="円/楕円 4">
              <a:extLst>
                <a:ext uri="{FF2B5EF4-FFF2-40B4-BE49-F238E27FC236}">
                  <a16:creationId xmlns:a16="http://schemas.microsoft.com/office/drawing/2014/main" id="{CDA5B0D0-E2B5-4B6D-BC73-F5C074DC832B}"/>
                </a:ext>
              </a:extLst>
            </p:cNvPr>
            <p:cNvSpPr/>
            <p:nvPr/>
          </p:nvSpPr>
          <p:spPr>
            <a:xfrm>
              <a:off x="6813647" y="1610203"/>
              <a:ext cx="49659" cy="15172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84A5392D-C4EA-4250-87B1-8B57A98FBF34}"/>
                </a:ext>
              </a:extLst>
            </p:cNvPr>
            <p:cNvSpPr/>
            <p:nvPr/>
          </p:nvSpPr>
          <p:spPr bwMode="auto">
            <a:xfrm>
              <a:off x="6453688" y="1584298"/>
              <a:ext cx="766965" cy="162732"/>
            </a:xfrm>
            <a:prstGeom prst="rect">
              <a:avLst/>
            </a:pr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F3C634A4-FB69-4250-8779-C7B1F01DAF2B}"/>
              </a:ext>
            </a:extLst>
          </p:cNvPr>
          <p:cNvGrpSpPr/>
          <p:nvPr/>
        </p:nvGrpSpPr>
        <p:grpSpPr>
          <a:xfrm>
            <a:off x="7898721" y="1229825"/>
            <a:ext cx="1598071" cy="935215"/>
            <a:chOff x="7898721" y="1229825"/>
            <a:chExt cx="1598071" cy="935215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C22D4B31-D84E-4AB4-A6E9-0599571C7F35}"/>
                </a:ext>
              </a:extLst>
            </p:cNvPr>
            <p:cNvGrpSpPr/>
            <p:nvPr/>
          </p:nvGrpSpPr>
          <p:grpSpPr>
            <a:xfrm>
              <a:off x="7898721" y="1403775"/>
              <a:ext cx="1598071" cy="761265"/>
              <a:chOff x="4719160" y="822325"/>
              <a:chExt cx="3022600" cy="1439862"/>
            </a:xfrm>
          </p:grpSpPr>
          <p:sp>
            <p:nvSpPr>
              <p:cNvPr id="117" name="Freeform 9">
                <a:extLst>
                  <a:ext uri="{FF2B5EF4-FFF2-40B4-BE49-F238E27FC236}">
                    <a16:creationId xmlns:a16="http://schemas.microsoft.com/office/drawing/2014/main" id="{55D90AC0-B94D-4F7B-BECF-BA98A0916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" name="Freeform 10">
                <a:extLst>
                  <a:ext uri="{FF2B5EF4-FFF2-40B4-BE49-F238E27FC236}">
                    <a16:creationId xmlns:a16="http://schemas.microsoft.com/office/drawing/2014/main" id="{E001223B-B42A-488A-8A49-28E3F5219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" name="Freeform 11">
                <a:extLst>
                  <a:ext uri="{FF2B5EF4-FFF2-40B4-BE49-F238E27FC236}">
                    <a16:creationId xmlns:a16="http://schemas.microsoft.com/office/drawing/2014/main" id="{6DD3350B-8E31-465E-AD6E-543D2EB6C7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" name="Rectangle 12">
                <a:extLst>
                  <a:ext uri="{FF2B5EF4-FFF2-40B4-BE49-F238E27FC236}">
                    <a16:creationId xmlns:a16="http://schemas.microsoft.com/office/drawing/2014/main" id="{8935DBCA-C099-44FD-B88E-7324DBEB7B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0A4D8108-066B-413A-81F3-1520584E9527}"/>
                </a:ext>
              </a:extLst>
            </p:cNvPr>
            <p:cNvGrpSpPr/>
            <p:nvPr/>
          </p:nvGrpSpPr>
          <p:grpSpPr>
            <a:xfrm>
              <a:off x="8462383" y="1229825"/>
              <a:ext cx="468133" cy="475840"/>
              <a:chOff x="4713922" y="388961"/>
              <a:chExt cx="468133" cy="475840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6EAD9158-FDAC-4D61-8B9D-C5EE02D95F9D}"/>
                  </a:ext>
                </a:extLst>
              </p:cNvPr>
              <p:cNvSpPr/>
              <p:nvPr/>
            </p:nvSpPr>
            <p:spPr>
              <a:xfrm>
                <a:off x="4713922" y="388961"/>
                <a:ext cx="468133" cy="386119"/>
              </a:xfrm>
              <a:custGeom>
                <a:avLst/>
                <a:gdLst>
                  <a:gd name="connsiteX0" fmla="*/ 234067 w 468133"/>
                  <a:gd name="connsiteY0" fmla="*/ 0 h 386119"/>
                  <a:gd name="connsiteX1" fmla="*/ 399578 w 468133"/>
                  <a:gd name="connsiteY1" fmla="*/ 72112 h 386119"/>
                  <a:gd name="connsiteX2" fmla="*/ 399577 w 468133"/>
                  <a:gd name="connsiteY2" fmla="*/ 72112 h 386119"/>
                  <a:gd name="connsiteX3" fmla="*/ 429570 w 468133"/>
                  <a:gd name="connsiteY3" fmla="*/ 381676 h 386119"/>
                  <a:gd name="connsiteX4" fmla="*/ 426120 w 468133"/>
                  <a:gd name="connsiteY4" fmla="*/ 386119 h 386119"/>
                  <a:gd name="connsiteX5" fmla="*/ 42014 w 468133"/>
                  <a:gd name="connsiteY5" fmla="*/ 386119 h 386119"/>
                  <a:gd name="connsiteX6" fmla="*/ 38564 w 468133"/>
                  <a:gd name="connsiteY6" fmla="*/ 381676 h 386119"/>
                  <a:gd name="connsiteX7" fmla="*/ 68557 w 468133"/>
                  <a:gd name="connsiteY7" fmla="*/ 72112 h 386119"/>
                  <a:gd name="connsiteX8" fmla="*/ 234067 w 468133"/>
                  <a:gd name="connsiteY8" fmla="*/ 0 h 38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8133" h="386119">
                    <a:moveTo>
                      <a:pt x="234067" y="0"/>
                    </a:moveTo>
                    <a:cubicBezTo>
                      <a:pt x="293970" y="0"/>
                      <a:pt x="353873" y="24037"/>
                      <a:pt x="399578" y="72112"/>
                    </a:cubicBezTo>
                    <a:lnTo>
                      <a:pt x="399577" y="72112"/>
                    </a:lnTo>
                    <a:cubicBezTo>
                      <a:pt x="479559" y="156242"/>
                      <a:pt x="489557" y="286111"/>
                      <a:pt x="429570" y="381676"/>
                    </a:cubicBezTo>
                    <a:lnTo>
                      <a:pt x="426120" y="386119"/>
                    </a:lnTo>
                    <a:lnTo>
                      <a:pt x="42014" y="386119"/>
                    </a:lnTo>
                    <a:lnTo>
                      <a:pt x="38564" y="381676"/>
                    </a:lnTo>
                    <a:cubicBezTo>
                      <a:pt x="-21423" y="286111"/>
                      <a:pt x="-11425" y="156242"/>
                      <a:pt x="68557" y="72112"/>
                    </a:cubicBezTo>
                    <a:cubicBezTo>
                      <a:pt x="114261" y="24037"/>
                      <a:pt x="174165" y="0"/>
                      <a:pt x="23406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円/楕円 238">
                <a:extLst>
                  <a:ext uri="{FF2B5EF4-FFF2-40B4-BE49-F238E27FC236}">
                    <a16:creationId xmlns:a16="http://schemas.microsoft.com/office/drawing/2014/main" id="{7DAE1D1D-74FB-4B05-AC11-0A2F3D0C3782}"/>
                  </a:ext>
                </a:extLst>
              </p:cNvPr>
              <p:cNvSpPr/>
              <p:nvPr/>
            </p:nvSpPr>
            <p:spPr>
              <a:xfrm>
                <a:off x="4759806" y="540198"/>
                <a:ext cx="370364" cy="324603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円/楕円 1134">
                <a:extLst>
                  <a:ext uri="{FF2B5EF4-FFF2-40B4-BE49-F238E27FC236}">
                    <a16:creationId xmlns:a16="http://schemas.microsoft.com/office/drawing/2014/main" id="{2D0B521C-3D3E-49CF-B6BD-23310D9968BE}"/>
                  </a:ext>
                </a:extLst>
              </p:cNvPr>
              <p:cNvSpPr/>
              <p:nvPr/>
            </p:nvSpPr>
            <p:spPr>
              <a:xfrm>
                <a:off x="4841638" y="640452"/>
                <a:ext cx="29242" cy="6204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円/楕円 1136">
                <a:extLst>
                  <a:ext uri="{FF2B5EF4-FFF2-40B4-BE49-F238E27FC236}">
                    <a16:creationId xmlns:a16="http://schemas.microsoft.com/office/drawing/2014/main" id="{2B4F90E8-9417-43EB-BA5A-DA08CA398ABE}"/>
                  </a:ext>
                </a:extLst>
              </p:cNvPr>
              <p:cNvSpPr/>
              <p:nvPr/>
            </p:nvSpPr>
            <p:spPr>
              <a:xfrm>
                <a:off x="5018315" y="640452"/>
                <a:ext cx="29242" cy="6204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9B5D15F6-EDCE-425D-9C4C-FEE3C23ACFD4}"/>
                  </a:ext>
                </a:extLst>
              </p:cNvPr>
              <p:cNvGrpSpPr/>
              <p:nvPr/>
            </p:nvGrpSpPr>
            <p:grpSpPr>
              <a:xfrm>
                <a:off x="4781806" y="488087"/>
                <a:ext cx="162572" cy="116775"/>
                <a:chOff x="8185150" y="3036368"/>
                <a:chExt cx="293635" cy="222935"/>
              </a:xfrm>
            </p:grpSpPr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8A146D4A-F3C6-4DE6-8F2F-30556EBD31A1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" name="月 111">
                  <a:extLst>
                    <a:ext uri="{FF2B5EF4-FFF2-40B4-BE49-F238E27FC236}">
                      <a16:creationId xmlns:a16="http://schemas.microsoft.com/office/drawing/2014/main" id="{8B574F71-5E20-4DB8-A9D3-CD68074BEB26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" name="月 112">
                  <a:extLst>
                    <a:ext uri="{FF2B5EF4-FFF2-40B4-BE49-F238E27FC236}">
                      <a16:creationId xmlns:a16="http://schemas.microsoft.com/office/drawing/2014/main" id="{CA26672B-E035-4848-9DA9-B97D7068F7AD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A6445D91-1043-404C-BC56-41E1C6262056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D3308D21-604C-481F-BF47-150E64C609BA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" name="月 115">
                  <a:extLst>
                    <a:ext uri="{FF2B5EF4-FFF2-40B4-BE49-F238E27FC236}">
                      <a16:creationId xmlns:a16="http://schemas.microsoft.com/office/drawing/2014/main" id="{9D266E5D-08F6-4304-A545-DE96C3E64046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8398D8E4-FC49-4D8A-A410-73AE7CFDB0CD}"/>
                  </a:ext>
                </a:extLst>
              </p:cNvPr>
              <p:cNvGrpSpPr/>
              <p:nvPr/>
            </p:nvGrpSpPr>
            <p:grpSpPr>
              <a:xfrm>
                <a:off x="4947044" y="488087"/>
                <a:ext cx="162572" cy="116775"/>
                <a:chOff x="8185150" y="3036368"/>
                <a:chExt cx="293635" cy="222935"/>
              </a:xfrm>
            </p:grpSpPr>
            <p:sp>
              <p:nvSpPr>
                <p:cNvPr id="105" name="月 104">
                  <a:extLst>
                    <a:ext uri="{FF2B5EF4-FFF2-40B4-BE49-F238E27FC236}">
                      <a16:creationId xmlns:a16="http://schemas.microsoft.com/office/drawing/2014/main" id="{E80D99C2-65A9-4777-9F90-BD02A80C566E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" name="月 105">
                  <a:extLst>
                    <a:ext uri="{FF2B5EF4-FFF2-40B4-BE49-F238E27FC236}">
                      <a16:creationId xmlns:a16="http://schemas.microsoft.com/office/drawing/2014/main" id="{C0565BDE-FF9B-4878-BAB8-1E9242EC5470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" name="月 106">
                  <a:extLst>
                    <a:ext uri="{FF2B5EF4-FFF2-40B4-BE49-F238E27FC236}">
                      <a16:creationId xmlns:a16="http://schemas.microsoft.com/office/drawing/2014/main" id="{F7C6BE23-8882-4EAB-99F5-B34D7B377857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" name="月 107">
                  <a:extLst>
                    <a:ext uri="{FF2B5EF4-FFF2-40B4-BE49-F238E27FC236}">
                      <a16:creationId xmlns:a16="http://schemas.microsoft.com/office/drawing/2014/main" id="{BBA718DB-122D-484D-9F94-3A9C9AF8E2BF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" name="月 108">
                  <a:extLst>
                    <a:ext uri="{FF2B5EF4-FFF2-40B4-BE49-F238E27FC236}">
                      <a16:creationId xmlns:a16="http://schemas.microsoft.com/office/drawing/2014/main" id="{54F7FB36-634E-4F38-AD12-A4F6841D16DB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" name="月 109">
                  <a:extLst>
                    <a:ext uri="{FF2B5EF4-FFF2-40B4-BE49-F238E27FC236}">
                      <a16:creationId xmlns:a16="http://schemas.microsoft.com/office/drawing/2014/main" id="{2E2C58ED-53B1-49EC-8754-6A44F7D2B928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3" name="月 102">
                <a:extLst>
                  <a:ext uri="{FF2B5EF4-FFF2-40B4-BE49-F238E27FC236}">
                    <a16:creationId xmlns:a16="http://schemas.microsoft.com/office/drawing/2014/main" id="{6DAC943C-5A3D-4F76-941B-19E575B01B27}"/>
                  </a:ext>
                </a:extLst>
              </p:cNvPr>
              <p:cNvSpPr/>
              <p:nvPr/>
            </p:nvSpPr>
            <p:spPr>
              <a:xfrm rot="5400000">
                <a:off x="4836166" y="519074"/>
                <a:ext cx="29243" cy="11689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月 103">
                <a:extLst>
                  <a:ext uri="{FF2B5EF4-FFF2-40B4-BE49-F238E27FC236}">
                    <a16:creationId xmlns:a16="http://schemas.microsoft.com/office/drawing/2014/main" id="{05C8E09B-B220-4AF3-8CF9-31D92AB5EED7}"/>
                  </a:ext>
                </a:extLst>
              </p:cNvPr>
              <p:cNvSpPr/>
              <p:nvPr/>
            </p:nvSpPr>
            <p:spPr>
              <a:xfrm rot="5400000">
                <a:off x="5021982" y="519074"/>
                <a:ext cx="29243" cy="11689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5" name="円/楕円 4">
              <a:extLst>
                <a:ext uri="{FF2B5EF4-FFF2-40B4-BE49-F238E27FC236}">
                  <a16:creationId xmlns:a16="http://schemas.microsoft.com/office/drawing/2014/main" id="{F124725B-AF1B-41C0-827D-092A4740325B}"/>
                </a:ext>
              </a:extLst>
            </p:cNvPr>
            <p:cNvSpPr/>
            <p:nvPr/>
          </p:nvSpPr>
          <p:spPr>
            <a:xfrm>
              <a:off x="8672927" y="1610203"/>
              <a:ext cx="49659" cy="15172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C220F946-7C71-4AE6-9F6D-7711558D7781}"/>
                </a:ext>
              </a:extLst>
            </p:cNvPr>
            <p:cNvSpPr/>
            <p:nvPr/>
          </p:nvSpPr>
          <p:spPr bwMode="auto">
            <a:xfrm>
              <a:off x="8312968" y="1584298"/>
              <a:ext cx="766965" cy="162732"/>
            </a:xfrm>
            <a:prstGeom prst="rect">
              <a:avLst/>
            </a:pr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D935F753-8153-49D7-9A20-53A1538B72AF}"/>
              </a:ext>
            </a:extLst>
          </p:cNvPr>
          <p:cNvGrpSpPr/>
          <p:nvPr/>
        </p:nvGrpSpPr>
        <p:grpSpPr>
          <a:xfrm>
            <a:off x="7902780" y="4805421"/>
            <a:ext cx="1656177" cy="1255644"/>
            <a:chOff x="7902780" y="4805421"/>
            <a:chExt cx="1656177" cy="1255644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4252B983-5CD4-452C-905A-3B62DCF8B0DF}"/>
                </a:ext>
              </a:extLst>
            </p:cNvPr>
            <p:cNvGrpSpPr/>
            <p:nvPr/>
          </p:nvGrpSpPr>
          <p:grpSpPr>
            <a:xfrm>
              <a:off x="7902780" y="5299800"/>
              <a:ext cx="1598071" cy="761265"/>
              <a:chOff x="4719160" y="822325"/>
              <a:chExt cx="3022600" cy="1439862"/>
            </a:xfrm>
          </p:grpSpPr>
          <p:sp>
            <p:nvSpPr>
              <p:cNvPr id="165" name="Freeform 9">
                <a:extLst>
                  <a:ext uri="{FF2B5EF4-FFF2-40B4-BE49-F238E27FC236}">
                    <a16:creationId xmlns:a16="http://schemas.microsoft.com/office/drawing/2014/main" id="{3651A62E-9A09-454B-BF47-8F99E47211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" name="Freeform 10">
                <a:extLst>
                  <a:ext uri="{FF2B5EF4-FFF2-40B4-BE49-F238E27FC236}">
                    <a16:creationId xmlns:a16="http://schemas.microsoft.com/office/drawing/2014/main" id="{F2816439-2DB2-4471-B614-B88A89B96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" name="Freeform 11">
                <a:extLst>
                  <a:ext uri="{FF2B5EF4-FFF2-40B4-BE49-F238E27FC236}">
                    <a16:creationId xmlns:a16="http://schemas.microsoft.com/office/drawing/2014/main" id="{EDA2B579-396D-4716-8B1D-ABBC053EC3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" name="Rectangle 12">
                <a:extLst>
                  <a:ext uri="{FF2B5EF4-FFF2-40B4-BE49-F238E27FC236}">
                    <a16:creationId xmlns:a16="http://schemas.microsoft.com/office/drawing/2014/main" id="{89FACF8D-DE01-4060-AA63-BDF29A7ED5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23" name="フリーフォーム 1125">
              <a:extLst>
                <a:ext uri="{FF2B5EF4-FFF2-40B4-BE49-F238E27FC236}">
                  <a16:creationId xmlns:a16="http://schemas.microsoft.com/office/drawing/2014/main" id="{2F816545-9A05-4B11-ADED-8879E40106F3}"/>
                </a:ext>
              </a:extLst>
            </p:cNvPr>
            <p:cNvSpPr/>
            <p:nvPr/>
          </p:nvSpPr>
          <p:spPr>
            <a:xfrm>
              <a:off x="8451750" y="5001873"/>
              <a:ext cx="500130" cy="552711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0B9AD513-1931-4B1E-B878-59B271176853}"/>
                </a:ext>
              </a:extLst>
            </p:cNvPr>
            <p:cNvSpPr/>
            <p:nvPr/>
          </p:nvSpPr>
          <p:spPr bwMode="auto">
            <a:xfrm>
              <a:off x="8507495" y="5447427"/>
              <a:ext cx="388641" cy="199877"/>
            </a:xfrm>
            <a:custGeom>
              <a:avLst/>
              <a:gdLst>
                <a:gd name="connsiteX0" fmla="*/ 198851 w 502422"/>
                <a:gd name="connsiteY0" fmla="*/ 0 h 292552"/>
                <a:gd name="connsiteX1" fmla="*/ 280512 w 502422"/>
                <a:gd name="connsiteY1" fmla="*/ 0 h 292552"/>
                <a:gd name="connsiteX2" fmla="*/ 303218 w 502422"/>
                <a:gd name="connsiteY2" fmla="*/ 90824 h 292552"/>
                <a:gd name="connsiteX3" fmla="*/ 353846 w 502422"/>
                <a:gd name="connsiteY3" fmla="*/ 90824 h 292552"/>
                <a:gd name="connsiteX4" fmla="*/ 502422 w 502422"/>
                <a:gd name="connsiteY4" fmla="*/ 239400 h 292552"/>
                <a:gd name="connsiteX5" fmla="*/ 502422 w 502422"/>
                <a:gd name="connsiteY5" fmla="*/ 292552 h 292552"/>
                <a:gd name="connsiteX6" fmla="*/ 0 w 502422"/>
                <a:gd name="connsiteY6" fmla="*/ 292552 h 292552"/>
                <a:gd name="connsiteX7" fmla="*/ 0 w 502422"/>
                <a:gd name="connsiteY7" fmla="*/ 239400 h 292552"/>
                <a:gd name="connsiteX8" fmla="*/ 148576 w 502422"/>
                <a:gd name="connsiteY8" fmla="*/ 90824 h 292552"/>
                <a:gd name="connsiteX9" fmla="*/ 176145 w 502422"/>
                <a:gd name="connsiteY9" fmla="*/ 90824 h 292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422" h="292552">
                  <a:moveTo>
                    <a:pt x="198851" y="0"/>
                  </a:moveTo>
                  <a:lnTo>
                    <a:pt x="280512" y="0"/>
                  </a:lnTo>
                  <a:lnTo>
                    <a:pt x="303218" y="90824"/>
                  </a:lnTo>
                  <a:lnTo>
                    <a:pt x="353846" y="90824"/>
                  </a:lnTo>
                  <a:cubicBezTo>
                    <a:pt x="435902" y="90824"/>
                    <a:pt x="502422" y="157344"/>
                    <a:pt x="502422" y="239400"/>
                  </a:cubicBezTo>
                  <a:lnTo>
                    <a:pt x="502422" y="292552"/>
                  </a:lnTo>
                  <a:lnTo>
                    <a:pt x="0" y="292552"/>
                  </a:lnTo>
                  <a:lnTo>
                    <a:pt x="0" y="239400"/>
                  </a:lnTo>
                  <a:cubicBezTo>
                    <a:pt x="0" y="157344"/>
                    <a:pt x="66520" y="90824"/>
                    <a:pt x="148576" y="90824"/>
                  </a:cubicBezTo>
                  <a:lnTo>
                    <a:pt x="176145" y="90824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04820490-9F98-4F04-8F10-62A1BAA85341}"/>
                </a:ext>
              </a:extLst>
            </p:cNvPr>
            <p:cNvGrpSpPr/>
            <p:nvPr/>
          </p:nvGrpSpPr>
          <p:grpSpPr>
            <a:xfrm>
              <a:off x="8407121" y="5314772"/>
              <a:ext cx="589391" cy="405809"/>
              <a:chOff x="7527601" y="2362437"/>
              <a:chExt cx="761945" cy="524617"/>
            </a:xfrm>
          </p:grpSpPr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87B9751C-11C8-453C-93A3-DDEA5031E082}"/>
                  </a:ext>
                </a:extLst>
              </p:cNvPr>
              <p:cNvGrpSpPr/>
              <p:nvPr/>
            </p:nvGrpSpPr>
            <p:grpSpPr>
              <a:xfrm rot="213713">
                <a:off x="7527601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163" name="角丸四角形 515">
                  <a:extLst>
                    <a:ext uri="{FF2B5EF4-FFF2-40B4-BE49-F238E27FC236}">
                      <a16:creationId xmlns:a16="http://schemas.microsoft.com/office/drawing/2014/main" id="{9BE2231B-2340-44E7-B0BD-181867CC9B48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057B50EC-DFE4-4B6F-9832-843C6E614E4D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15F7E1B2-0E0B-4EA6-A370-08E8D6C0EA71}"/>
                  </a:ext>
                </a:extLst>
              </p:cNvPr>
              <p:cNvGrpSpPr/>
              <p:nvPr/>
            </p:nvGrpSpPr>
            <p:grpSpPr>
              <a:xfrm rot="21386287" flipH="1">
                <a:off x="7989776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161" name="角丸四角形 515">
                  <a:extLst>
                    <a:ext uri="{FF2B5EF4-FFF2-40B4-BE49-F238E27FC236}">
                      <a16:creationId xmlns:a16="http://schemas.microsoft.com/office/drawing/2014/main" id="{F3A59BB8-21F3-4FB2-9CBD-026CC01B1D11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78E0DE64-4147-4B1F-9154-A5EEEDA81B00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26" name="円/楕円 238">
              <a:extLst>
                <a:ext uri="{FF2B5EF4-FFF2-40B4-BE49-F238E27FC236}">
                  <a16:creationId xmlns:a16="http://schemas.microsoft.com/office/drawing/2014/main" id="{97951072-407D-41F8-8008-218487020912}"/>
                </a:ext>
              </a:extLst>
            </p:cNvPr>
            <p:cNvSpPr/>
            <p:nvPr/>
          </p:nvSpPr>
          <p:spPr>
            <a:xfrm>
              <a:off x="8515556" y="5153992"/>
              <a:ext cx="372521" cy="326493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5" fmla="*/ 349847 w 579044"/>
                <a:gd name="connsiteY5" fmla="*/ 3918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  <a:lnTo>
                    <a:pt x="349847" y="3918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7" name="月 126">
              <a:extLst>
                <a:ext uri="{FF2B5EF4-FFF2-40B4-BE49-F238E27FC236}">
                  <a16:creationId xmlns:a16="http://schemas.microsoft.com/office/drawing/2014/main" id="{D8A80829-E3CB-4D1C-8528-390820EB8AD2}"/>
                </a:ext>
              </a:extLst>
            </p:cNvPr>
            <p:cNvSpPr/>
            <p:nvPr/>
          </p:nvSpPr>
          <p:spPr>
            <a:xfrm rot="16200000">
              <a:off x="8693647" y="5271667"/>
              <a:ext cx="16339" cy="48519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C3673B55-1CF8-4143-B9B5-82DC33EC7247}"/>
                </a:ext>
              </a:extLst>
            </p:cNvPr>
            <p:cNvGrpSpPr/>
            <p:nvPr/>
          </p:nvGrpSpPr>
          <p:grpSpPr>
            <a:xfrm>
              <a:off x="8537681" y="5058109"/>
              <a:ext cx="163519" cy="117455"/>
              <a:chOff x="8185150" y="3036368"/>
              <a:chExt cx="293635" cy="222935"/>
            </a:xfrm>
          </p:grpSpPr>
          <p:sp>
            <p:nvSpPr>
              <p:cNvPr id="153" name="月 152">
                <a:extLst>
                  <a:ext uri="{FF2B5EF4-FFF2-40B4-BE49-F238E27FC236}">
                    <a16:creationId xmlns:a16="http://schemas.microsoft.com/office/drawing/2014/main" id="{27BE9747-2AE3-4E07-8689-76FEFEC6486F}"/>
                  </a:ext>
                </a:extLst>
              </p:cNvPr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4" name="月 153">
                <a:extLst>
                  <a:ext uri="{FF2B5EF4-FFF2-40B4-BE49-F238E27FC236}">
                    <a16:creationId xmlns:a16="http://schemas.microsoft.com/office/drawing/2014/main" id="{EE863A51-72EC-42D8-952B-8B45C3788E59}"/>
                  </a:ext>
                </a:extLst>
              </p:cNvPr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" name="月 154">
                <a:extLst>
                  <a:ext uri="{FF2B5EF4-FFF2-40B4-BE49-F238E27FC236}">
                    <a16:creationId xmlns:a16="http://schemas.microsoft.com/office/drawing/2014/main" id="{80AB5997-AEA4-481D-935A-6A29C09AE6C4}"/>
                  </a:ext>
                </a:extLst>
              </p:cNvPr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" name="月 155">
                <a:extLst>
                  <a:ext uri="{FF2B5EF4-FFF2-40B4-BE49-F238E27FC236}">
                    <a16:creationId xmlns:a16="http://schemas.microsoft.com/office/drawing/2014/main" id="{AF8563DB-6411-48FA-BE28-5ED579F6B276}"/>
                  </a:ext>
                </a:extLst>
              </p:cNvPr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7" name="月 156">
                <a:extLst>
                  <a:ext uri="{FF2B5EF4-FFF2-40B4-BE49-F238E27FC236}">
                    <a16:creationId xmlns:a16="http://schemas.microsoft.com/office/drawing/2014/main" id="{137F22E1-9413-45D9-A924-7E85F90EA9DF}"/>
                  </a:ext>
                </a:extLst>
              </p:cNvPr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8" name="月 157">
                <a:extLst>
                  <a:ext uri="{FF2B5EF4-FFF2-40B4-BE49-F238E27FC236}">
                    <a16:creationId xmlns:a16="http://schemas.microsoft.com/office/drawing/2014/main" id="{1A5F4CA8-CEAA-4EB3-AD36-E8F18306C6D4}"/>
                  </a:ext>
                </a:extLst>
              </p:cNvPr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B20E4956-56F2-459E-BFE2-8CC01D7484C3}"/>
                </a:ext>
              </a:extLst>
            </p:cNvPr>
            <p:cNvGrpSpPr/>
            <p:nvPr/>
          </p:nvGrpSpPr>
          <p:grpSpPr>
            <a:xfrm>
              <a:off x="8703878" y="5058107"/>
              <a:ext cx="163519" cy="117455"/>
              <a:chOff x="8185150" y="3036368"/>
              <a:chExt cx="293635" cy="222935"/>
            </a:xfrm>
          </p:grpSpPr>
          <p:sp>
            <p:nvSpPr>
              <p:cNvPr id="147" name="月 146">
                <a:extLst>
                  <a:ext uri="{FF2B5EF4-FFF2-40B4-BE49-F238E27FC236}">
                    <a16:creationId xmlns:a16="http://schemas.microsoft.com/office/drawing/2014/main" id="{D5575617-4513-4826-83B7-F3E24DB7E6C2}"/>
                  </a:ext>
                </a:extLst>
              </p:cNvPr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" name="月 147">
                <a:extLst>
                  <a:ext uri="{FF2B5EF4-FFF2-40B4-BE49-F238E27FC236}">
                    <a16:creationId xmlns:a16="http://schemas.microsoft.com/office/drawing/2014/main" id="{DA44DB52-4383-4EC5-8FB4-7AEE11B86224}"/>
                  </a:ext>
                </a:extLst>
              </p:cNvPr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9" name="月 148">
                <a:extLst>
                  <a:ext uri="{FF2B5EF4-FFF2-40B4-BE49-F238E27FC236}">
                    <a16:creationId xmlns:a16="http://schemas.microsoft.com/office/drawing/2014/main" id="{B01148B8-6F82-4007-AD4B-D5664CA0ECEF}"/>
                  </a:ext>
                </a:extLst>
              </p:cNvPr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" name="月 149">
                <a:extLst>
                  <a:ext uri="{FF2B5EF4-FFF2-40B4-BE49-F238E27FC236}">
                    <a16:creationId xmlns:a16="http://schemas.microsoft.com/office/drawing/2014/main" id="{01B9B803-139F-4B16-A38D-635E89C2AC86}"/>
                  </a:ext>
                </a:extLst>
              </p:cNvPr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1" name="月 150">
                <a:extLst>
                  <a:ext uri="{FF2B5EF4-FFF2-40B4-BE49-F238E27FC236}">
                    <a16:creationId xmlns:a16="http://schemas.microsoft.com/office/drawing/2014/main" id="{622218D6-1742-413A-9531-9ECDF3D80712}"/>
                  </a:ext>
                </a:extLst>
              </p:cNvPr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2" name="月 151">
                <a:extLst>
                  <a:ext uri="{FF2B5EF4-FFF2-40B4-BE49-F238E27FC236}">
                    <a16:creationId xmlns:a16="http://schemas.microsoft.com/office/drawing/2014/main" id="{17FE268D-D7B9-4094-A659-B91F53488666}"/>
                  </a:ext>
                </a:extLst>
              </p:cNvPr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E60966B7-EDF6-4191-93B9-9D1E8DDAB3D2}"/>
                </a:ext>
              </a:extLst>
            </p:cNvPr>
            <p:cNvGrpSpPr/>
            <p:nvPr/>
          </p:nvGrpSpPr>
          <p:grpSpPr>
            <a:xfrm>
              <a:off x="8382167" y="4943486"/>
              <a:ext cx="639298" cy="211622"/>
              <a:chOff x="849631" y="361615"/>
              <a:chExt cx="1113596" cy="441091"/>
            </a:xfrm>
          </p:grpSpPr>
          <p:sp>
            <p:nvSpPr>
              <p:cNvPr id="139" name="月 138">
                <a:extLst>
                  <a:ext uri="{FF2B5EF4-FFF2-40B4-BE49-F238E27FC236}">
                    <a16:creationId xmlns:a16="http://schemas.microsoft.com/office/drawing/2014/main" id="{89799340-1F7E-4BC4-A26B-E9E4EDE02F73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40" name="月 139">
                <a:extLst>
                  <a:ext uri="{FF2B5EF4-FFF2-40B4-BE49-F238E27FC236}">
                    <a16:creationId xmlns:a16="http://schemas.microsoft.com/office/drawing/2014/main" id="{A7CD045B-44CF-4593-AC61-09C57E35995C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A24E8A0F-29F3-4D4F-89DF-EC16ABD22910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145" name="楕円 1888">
                  <a:extLst>
                    <a:ext uri="{FF2B5EF4-FFF2-40B4-BE49-F238E27FC236}">
                      <a16:creationId xmlns:a16="http://schemas.microsoft.com/office/drawing/2014/main" id="{2842E3C4-C1EA-4300-97DC-5240A412C1EA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6" name="楕円 1888">
                  <a:extLst>
                    <a:ext uri="{FF2B5EF4-FFF2-40B4-BE49-F238E27FC236}">
                      <a16:creationId xmlns:a16="http://schemas.microsoft.com/office/drawing/2014/main" id="{097D5243-5395-43C6-89B8-33B88469ECBC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BC01B6DC-587A-4DEC-9E4F-D24E1F113AB9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43" name="楕円 1888">
                <a:extLst>
                  <a:ext uri="{FF2B5EF4-FFF2-40B4-BE49-F238E27FC236}">
                    <a16:creationId xmlns:a16="http://schemas.microsoft.com/office/drawing/2014/main" id="{A4408779-F241-4C0B-9525-0553B72DBB21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楕円 1888">
                <a:extLst>
                  <a:ext uri="{FF2B5EF4-FFF2-40B4-BE49-F238E27FC236}">
                    <a16:creationId xmlns:a16="http://schemas.microsoft.com/office/drawing/2014/main" id="{731A7FD4-2392-4FDA-8D70-2EE8D9EA7547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1" name="月 130">
              <a:extLst>
                <a:ext uri="{FF2B5EF4-FFF2-40B4-BE49-F238E27FC236}">
                  <a16:creationId xmlns:a16="http://schemas.microsoft.com/office/drawing/2014/main" id="{9E1E27CA-18AA-42CF-AF28-729208D125A1}"/>
                </a:ext>
              </a:extLst>
            </p:cNvPr>
            <p:cNvSpPr/>
            <p:nvPr/>
          </p:nvSpPr>
          <p:spPr>
            <a:xfrm rot="16200000">
              <a:off x="8592355" y="5165991"/>
              <a:ext cx="29413" cy="117578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2" name="月 131">
              <a:extLst>
                <a:ext uri="{FF2B5EF4-FFF2-40B4-BE49-F238E27FC236}">
                  <a16:creationId xmlns:a16="http://schemas.microsoft.com/office/drawing/2014/main" id="{4C1A4C8C-0E6A-40B8-9ED7-1F90B82501DB}"/>
                </a:ext>
              </a:extLst>
            </p:cNvPr>
            <p:cNvSpPr/>
            <p:nvPr/>
          </p:nvSpPr>
          <p:spPr>
            <a:xfrm rot="16200000">
              <a:off x="8779243" y="5165989"/>
              <a:ext cx="29413" cy="117578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3" name="テキスト ボックス 132">
              <a:extLst>
                <a:ext uri="{FF2B5EF4-FFF2-40B4-BE49-F238E27FC236}">
                  <a16:creationId xmlns:a16="http://schemas.microsoft.com/office/drawing/2014/main" id="{C1BCBF37-C503-4CD3-A187-886E43DC573E}"/>
                </a:ext>
              </a:extLst>
            </p:cNvPr>
            <p:cNvSpPr txBox="1"/>
            <p:nvPr/>
          </p:nvSpPr>
          <p:spPr>
            <a:xfrm rot="20178291">
              <a:off x="8998521" y="4805421"/>
              <a:ext cx="560436" cy="2359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439E3D3D-5CD3-4A34-98C2-134B4B54C115}"/>
                </a:ext>
              </a:extLst>
            </p:cNvPr>
            <p:cNvGrpSpPr/>
            <p:nvPr/>
          </p:nvGrpSpPr>
          <p:grpSpPr>
            <a:xfrm>
              <a:off x="8625939" y="5360194"/>
              <a:ext cx="141824" cy="64160"/>
              <a:chOff x="423211" y="4606229"/>
              <a:chExt cx="1565792" cy="738340"/>
            </a:xfrm>
          </p:grpSpPr>
          <p:sp>
            <p:nvSpPr>
              <p:cNvPr id="137" name="楕円 12">
                <a:extLst>
                  <a:ext uri="{FF2B5EF4-FFF2-40B4-BE49-F238E27FC236}">
                    <a16:creationId xmlns:a16="http://schemas.microsoft.com/office/drawing/2014/main" id="{21C797F7-A543-4366-AA79-245A84F6201F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D3014A96-2C87-4272-9C1B-B92EF25C29BB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E5BC603A-70E4-4CF8-B329-11FF5DBA5563}"/>
                </a:ext>
              </a:extLst>
            </p:cNvPr>
            <p:cNvSpPr/>
            <p:nvPr/>
          </p:nvSpPr>
          <p:spPr bwMode="auto">
            <a:xfrm>
              <a:off x="8537681" y="5275745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64DCE744-41F8-49AC-981F-DA6CBEE520E4}"/>
                </a:ext>
              </a:extLst>
            </p:cNvPr>
            <p:cNvSpPr/>
            <p:nvPr/>
          </p:nvSpPr>
          <p:spPr bwMode="auto">
            <a:xfrm>
              <a:off x="8794856" y="5275745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3713DB43-FAB7-49D9-879C-01319F6A99A1}"/>
              </a:ext>
            </a:extLst>
          </p:cNvPr>
          <p:cNvGrpSpPr/>
          <p:nvPr/>
        </p:nvGrpSpPr>
        <p:grpSpPr>
          <a:xfrm>
            <a:off x="6040802" y="4805421"/>
            <a:ext cx="1660780" cy="1255645"/>
            <a:chOff x="6040802" y="4805421"/>
            <a:chExt cx="1660780" cy="1255645"/>
          </a:xfrm>
        </p:grpSpPr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B7F99C67-3113-4527-9984-91C49D0E3110}"/>
                </a:ext>
              </a:extLst>
            </p:cNvPr>
            <p:cNvGrpSpPr/>
            <p:nvPr/>
          </p:nvGrpSpPr>
          <p:grpSpPr>
            <a:xfrm>
              <a:off x="6040802" y="4929700"/>
              <a:ext cx="1598071" cy="1131366"/>
              <a:chOff x="6469685" y="4064132"/>
              <a:chExt cx="2065934" cy="1462593"/>
            </a:xfrm>
          </p:grpSpPr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7D1B5D86-11E9-4C76-9FA3-EF18B1F366CE}"/>
                  </a:ext>
                </a:extLst>
              </p:cNvPr>
              <p:cNvGrpSpPr/>
              <p:nvPr/>
            </p:nvGrpSpPr>
            <p:grpSpPr>
              <a:xfrm>
                <a:off x="6469685" y="4542586"/>
                <a:ext cx="2065934" cy="984139"/>
                <a:chOff x="4719160" y="822325"/>
                <a:chExt cx="3022600" cy="1439862"/>
              </a:xfrm>
            </p:grpSpPr>
            <p:sp>
              <p:nvSpPr>
                <p:cNvPr id="220" name="Freeform 9">
                  <a:extLst>
                    <a:ext uri="{FF2B5EF4-FFF2-40B4-BE49-F238E27FC236}">
                      <a16:creationId xmlns:a16="http://schemas.microsoft.com/office/drawing/2014/main" id="{0407B603-3B1D-4B1F-835F-16E2CDD74F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9160" y="822325"/>
                  <a:ext cx="3022600" cy="865188"/>
                </a:xfrm>
                <a:custGeom>
                  <a:avLst/>
                  <a:gdLst>
                    <a:gd name="T0" fmla="*/ 1902 w 1904"/>
                    <a:gd name="T1" fmla="*/ 545 h 545"/>
                    <a:gd name="T2" fmla="*/ 1902 w 1904"/>
                    <a:gd name="T3" fmla="*/ 495 h 545"/>
                    <a:gd name="T4" fmla="*/ 1902 w 1904"/>
                    <a:gd name="T5" fmla="*/ 495 h 545"/>
                    <a:gd name="T6" fmla="*/ 1904 w 1904"/>
                    <a:gd name="T7" fmla="*/ 479 h 545"/>
                    <a:gd name="T8" fmla="*/ 1902 w 1904"/>
                    <a:gd name="T9" fmla="*/ 461 h 545"/>
                    <a:gd name="T10" fmla="*/ 1896 w 1904"/>
                    <a:gd name="T11" fmla="*/ 441 h 545"/>
                    <a:gd name="T12" fmla="*/ 1888 w 1904"/>
                    <a:gd name="T13" fmla="*/ 419 h 545"/>
                    <a:gd name="T14" fmla="*/ 1714 w 1904"/>
                    <a:gd name="T15" fmla="*/ 56 h 545"/>
                    <a:gd name="T16" fmla="*/ 1714 w 1904"/>
                    <a:gd name="T17" fmla="*/ 56 h 545"/>
                    <a:gd name="T18" fmla="*/ 1708 w 1904"/>
                    <a:gd name="T19" fmla="*/ 44 h 545"/>
                    <a:gd name="T20" fmla="*/ 1700 w 1904"/>
                    <a:gd name="T21" fmla="*/ 34 h 545"/>
                    <a:gd name="T22" fmla="*/ 1690 w 1904"/>
                    <a:gd name="T23" fmla="*/ 24 h 545"/>
                    <a:gd name="T24" fmla="*/ 1680 w 1904"/>
                    <a:gd name="T25" fmla="*/ 16 h 545"/>
                    <a:gd name="T26" fmla="*/ 1668 w 1904"/>
                    <a:gd name="T27" fmla="*/ 10 h 545"/>
                    <a:gd name="T28" fmla="*/ 1656 w 1904"/>
                    <a:gd name="T29" fmla="*/ 4 h 545"/>
                    <a:gd name="T30" fmla="*/ 1644 w 1904"/>
                    <a:gd name="T31" fmla="*/ 2 h 545"/>
                    <a:gd name="T32" fmla="*/ 1634 w 1904"/>
                    <a:gd name="T33" fmla="*/ 0 h 545"/>
                    <a:gd name="T34" fmla="*/ 272 w 1904"/>
                    <a:gd name="T35" fmla="*/ 0 h 545"/>
                    <a:gd name="T36" fmla="*/ 272 w 1904"/>
                    <a:gd name="T37" fmla="*/ 0 h 545"/>
                    <a:gd name="T38" fmla="*/ 260 w 1904"/>
                    <a:gd name="T39" fmla="*/ 2 h 545"/>
                    <a:gd name="T40" fmla="*/ 250 w 1904"/>
                    <a:gd name="T41" fmla="*/ 4 h 545"/>
                    <a:gd name="T42" fmla="*/ 238 w 1904"/>
                    <a:gd name="T43" fmla="*/ 10 h 545"/>
                    <a:gd name="T44" fmla="*/ 226 w 1904"/>
                    <a:gd name="T45" fmla="*/ 16 h 545"/>
                    <a:gd name="T46" fmla="*/ 216 w 1904"/>
                    <a:gd name="T47" fmla="*/ 24 h 545"/>
                    <a:gd name="T48" fmla="*/ 206 w 1904"/>
                    <a:gd name="T49" fmla="*/ 34 h 545"/>
                    <a:gd name="T50" fmla="*/ 198 w 1904"/>
                    <a:gd name="T51" fmla="*/ 44 h 545"/>
                    <a:gd name="T52" fmla="*/ 192 w 1904"/>
                    <a:gd name="T53" fmla="*/ 56 h 545"/>
                    <a:gd name="T54" fmla="*/ 16 w 1904"/>
                    <a:gd name="T55" fmla="*/ 419 h 545"/>
                    <a:gd name="T56" fmla="*/ 16 w 1904"/>
                    <a:gd name="T57" fmla="*/ 419 h 545"/>
                    <a:gd name="T58" fmla="*/ 6 w 1904"/>
                    <a:gd name="T59" fmla="*/ 441 h 545"/>
                    <a:gd name="T60" fmla="*/ 2 w 1904"/>
                    <a:gd name="T61" fmla="*/ 459 h 545"/>
                    <a:gd name="T62" fmla="*/ 0 w 1904"/>
                    <a:gd name="T63" fmla="*/ 477 h 545"/>
                    <a:gd name="T64" fmla="*/ 0 w 1904"/>
                    <a:gd name="T65" fmla="*/ 493 h 545"/>
                    <a:gd name="T66" fmla="*/ 0 w 1904"/>
                    <a:gd name="T67" fmla="*/ 545 h 545"/>
                    <a:gd name="T68" fmla="*/ 1902 w 1904"/>
                    <a:gd name="T69" fmla="*/ 545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904" h="545">
                      <a:moveTo>
                        <a:pt x="1902" y="545"/>
                      </a:moveTo>
                      <a:lnTo>
                        <a:pt x="1902" y="495"/>
                      </a:lnTo>
                      <a:lnTo>
                        <a:pt x="1902" y="495"/>
                      </a:lnTo>
                      <a:lnTo>
                        <a:pt x="1904" y="479"/>
                      </a:lnTo>
                      <a:lnTo>
                        <a:pt x="1902" y="461"/>
                      </a:lnTo>
                      <a:lnTo>
                        <a:pt x="1896" y="441"/>
                      </a:lnTo>
                      <a:lnTo>
                        <a:pt x="1888" y="419"/>
                      </a:lnTo>
                      <a:lnTo>
                        <a:pt x="1714" y="56"/>
                      </a:lnTo>
                      <a:lnTo>
                        <a:pt x="1714" y="56"/>
                      </a:lnTo>
                      <a:lnTo>
                        <a:pt x="1708" y="44"/>
                      </a:lnTo>
                      <a:lnTo>
                        <a:pt x="1700" y="34"/>
                      </a:lnTo>
                      <a:lnTo>
                        <a:pt x="1690" y="24"/>
                      </a:lnTo>
                      <a:lnTo>
                        <a:pt x="1680" y="16"/>
                      </a:lnTo>
                      <a:lnTo>
                        <a:pt x="1668" y="10"/>
                      </a:lnTo>
                      <a:lnTo>
                        <a:pt x="1656" y="4"/>
                      </a:lnTo>
                      <a:lnTo>
                        <a:pt x="1644" y="2"/>
                      </a:lnTo>
                      <a:lnTo>
                        <a:pt x="1634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4"/>
                      </a:lnTo>
                      <a:lnTo>
                        <a:pt x="206" y="34"/>
                      </a:lnTo>
                      <a:lnTo>
                        <a:pt x="198" y="44"/>
                      </a:lnTo>
                      <a:lnTo>
                        <a:pt x="192" y="56"/>
                      </a:lnTo>
                      <a:lnTo>
                        <a:pt x="16" y="419"/>
                      </a:lnTo>
                      <a:lnTo>
                        <a:pt x="16" y="419"/>
                      </a:lnTo>
                      <a:lnTo>
                        <a:pt x="6" y="441"/>
                      </a:lnTo>
                      <a:lnTo>
                        <a:pt x="2" y="459"/>
                      </a:lnTo>
                      <a:lnTo>
                        <a:pt x="0" y="477"/>
                      </a:lnTo>
                      <a:lnTo>
                        <a:pt x="0" y="493"/>
                      </a:lnTo>
                      <a:lnTo>
                        <a:pt x="0" y="545"/>
                      </a:lnTo>
                      <a:lnTo>
                        <a:pt x="1902" y="545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1" name="Freeform 10">
                  <a:extLst>
                    <a:ext uri="{FF2B5EF4-FFF2-40B4-BE49-F238E27FC236}">
                      <a16:creationId xmlns:a16="http://schemas.microsoft.com/office/drawing/2014/main" id="{14E2231F-3CD4-4067-A27D-91702AD5A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9985" y="876300"/>
                  <a:ext cx="2482850" cy="608013"/>
                </a:xfrm>
                <a:custGeom>
                  <a:avLst/>
                  <a:gdLst>
                    <a:gd name="T0" fmla="*/ 210 w 1564"/>
                    <a:gd name="T1" fmla="*/ 0 h 383"/>
                    <a:gd name="T2" fmla="*/ 1356 w 1564"/>
                    <a:gd name="T3" fmla="*/ 0 h 383"/>
                    <a:gd name="T4" fmla="*/ 1356 w 1564"/>
                    <a:gd name="T5" fmla="*/ 0 h 383"/>
                    <a:gd name="T6" fmla="*/ 1366 w 1564"/>
                    <a:gd name="T7" fmla="*/ 2 h 383"/>
                    <a:gd name="T8" fmla="*/ 1376 w 1564"/>
                    <a:gd name="T9" fmla="*/ 4 h 383"/>
                    <a:gd name="T10" fmla="*/ 1384 w 1564"/>
                    <a:gd name="T11" fmla="*/ 8 h 383"/>
                    <a:gd name="T12" fmla="*/ 1394 w 1564"/>
                    <a:gd name="T13" fmla="*/ 12 h 383"/>
                    <a:gd name="T14" fmla="*/ 1402 w 1564"/>
                    <a:gd name="T15" fmla="*/ 18 h 383"/>
                    <a:gd name="T16" fmla="*/ 1410 w 1564"/>
                    <a:gd name="T17" fmla="*/ 26 h 383"/>
                    <a:gd name="T18" fmla="*/ 1416 w 1564"/>
                    <a:gd name="T19" fmla="*/ 32 h 383"/>
                    <a:gd name="T20" fmla="*/ 1422 w 1564"/>
                    <a:gd name="T21" fmla="*/ 42 h 383"/>
                    <a:gd name="T22" fmla="*/ 1554 w 1564"/>
                    <a:gd name="T23" fmla="*/ 324 h 383"/>
                    <a:gd name="T24" fmla="*/ 1554 w 1564"/>
                    <a:gd name="T25" fmla="*/ 324 h 383"/>
                    <a:gd name="T26" fmla="*/ 1560 w 1564"/>
                    <a:gd name="T27" fmla="*/ 340 h 383"/>
                    <a:gd name="T28" fmla="*/ 1564 w 1564"/>
                    <a:gd name="T29" fmla="*/ 352 h 383"/>
                    <a:gd name="T30" fmla="*/ 1564 w 1564"/>
                    <a:gd name="T31" fmla="*/ 361 h 383"/>
                    <a:gd name="T32" fmla="*/ 1560 w 1564"/>
                    <a:gd name="T33" fmla="*/ 369 h 383"/>
                    <a:gd name="T34" fmla="*/ 1554 w 1564"/>
                    <a:gd name="T35" fmla="*/ 375 h 383"/>
                    <a:gd name="T36" fmla="*/ 1546 w 1564"/>
                    <a:gd name="T37" fmla="*/ 381 h 383"/>
                    <a:gd name="T38" fmla="*/ 1536 w 1564"/>
                    <a:gd name="T39" fmla="*/ 383 h 383"/>
                    <a:gd name="T40" fmla="*/ 1524 w 1564"/>
                    <a:gd name="T41" fmla="*/ 383 h 383"/>
                    <a:gd name="T42" fmla="*/ 40 w 1564"/>
                    <a:gd name="T43" fmla="*/ 383 h 383"/>
                    <a:gd name="T44" fmla="*/ 40 w 1564"/>
                    <a:gd name="T45" fmla="*/ 383 h 383"/>
                    <a:gd name="T46" fmla="*/ 26 w 1564"/>
                    <a:gd name="T47" fmla="*/ 383 h 383"/>
                    <a:gd name="T48" fmla="*/ 16 w 1564"/>
                    <a:gd name="T49" fmla="*/ 379 h 383"/>
                    <a:gd name="T50" fmla="*/ 8 w 1564"/>
                    <a:gd name="T51" fmla="*/ 375 h 383"/>
                    <a:gd name="T52" fmla="*/ 2 w 1564"/>
                    <a:gd name="T53" fmla="*/ 369 h 383"/>
                    <a:gd name="T54" fmla="*/ 0 w 1564"/>
                    <a:gd name="T55" fmla="*/ 361 h 383"/>
                    <a:gd name="T56" fmla="*/ 0 w 1564"/>
                    <a:gd name="T57" fmla="*/ 350 h 383"/>
                    <a:gd name="T58" fmla="*/ 2 w 1564"/>
                    <a:gd name="T59" fmla="*/ 338 h 383"/>
                    <a:gd name="T60" fmla="*/ 10 w 1564"/>
                    <a:gd name="T61" fmla="*/ 324 h 383"/>
                    <a:gd name="T62" fmla="*/ 142 w 1564"/>
                    <a:gd name="T63" fmla="*/ 42 h 383"/>
                    <a:gd name="T64" fmla="*/ 142 w 1564"/>
                    <a:gd name="T65" fmla="*/ 42 h 383"/>
                    <a:gd name="T66" fmla="*/ 148 w 1564"/>
                    <a:gd name="T67" fmla="*/ 32 h 383"/>
                    <a:gd name="T68" fmla="*/ 156 w 1564"/>
                    <a:gd name="T69" fmla="*/ 26 h 383"/>
                    <a:gd name="T70" fmla="*/ 162 w 1564"/>
                    <a:gd name="T71" fmla="*/ 18 h 383"/>
                    <a:gd name="T72" fmla="*/ 172 w 1564"/>
                    <a:gd name="T73" fmla="*/ 12 h 383"/>
                    <a:gd name="T74" fmla="*/ 180 w 1564"/>
                    <a:gd name="T75" fmla="*/ 8 h 383"/>
                    <a:gd name="T76" fmla="*/ 190 w 1564"/>
                    <a:gd name="T77" fmla="*/ 4 h 383"/>
                    <a:gd name="T78" fmla="*/ 200 w 1564"/>
                    <a:gd name="T79" fmla="*/ 2 h 383"/>
                    <a:gd name="T80" fmla="*/ 210 w 1564"/>
                    <a:gd name="T81" fmla="*/ 0 h 383"/>
                    <a:gd name="T82" fmla="*/ 210 w 1564"/>
                    <a:gd name="T83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64" h="383">
                      <a:moveTo>
                        <a:pt x="210" y="0"/>
                      </a:moveTo>
                      <a:lnTo>
                        <a:pt x="1356" y="0"/>
                      </a:lnTo>
                      <a:lnTo>
                        <a:pt x="1356" y="0"/>
                      </a:lnTo>
                      <a:lnTo>
                        <a:pt x="1366" y="2"/>
                      </a:lnTo>
                      <a:lnTo>
                        <a:pt x="1376" y="4"/>
                      </a:lnTo>
                      <a:lnTo>
                        <a:pt x="1384" y="8"/>
                      </a:lnTo>
                      <a:lnTo>
                        <a:pt x="1394" y="12"/>
                      </a:lnTo>
                      <a:lnTo>
                        <a:pt x="1402" y="18"/>
                      </a:lnTo>
                      <a:lnTo>
                        <a:pt x="1410" y="26"/>
                      </a:lnTo>
                      <a:lnTo>
                        <a:pt x="1416" y="32"/>
                      </a:lnTo>
                      <a:lnTo>
                        <a:pt x="1422" y="42"/>
                      </a:lnTo>
                      <a:lnTo>
                        <a:pt x="1554" y="324"/>
                      </a:lnTo>
                      <a:lnTo>
                        <a:pt x="1554" y="324"/>
                      </a:lnTo>
                      <a:lnTo>
                        <a:pt x="1560" y="340"/>
                      </a:lnTo>
                      <a:lnTo>
                        <a:pt x="1564" y="352"/>
                      </a:lnTo>
                      <a:lnTo>
                        <a:pt x="1564" y="361"/>
                      </a:lnTo>
                      <a:lnTo>
                        <a:pt x="1560" y="369"/>
                      </a:lnTo>
                      <a:lnTo>
                        <a:pt x="1554" y="375"/>
                      </a:lnTo>
                      <a:lnTo>
                        <a:pt x="1546" y="381"/>
                      </a:lnTo>
                      <a:lnTo>
                        <a:pt x="1536" y="383"/>
                      </a:lnTo>
                      <a:lnTo>
                        <a:pt x="1524" y="383"/>
                      </a:lnTo>
                      <a:lnTo>
                        <a:pt x="40" y="383"/>
                      </a:lnTo>
                      <a:lnTo>
                        <a:pt x="40" y="383"/>
                      </a:lnTo>
                      <a:lnTo>
                        <a:pt x="26" y="383"/>
                      </a:lnTo>
                      <a:lnTo>
                        <a:pt x="16" y="379"/>
                      </a:lnTo>
                      <a:lnTo>
                        <a:pt x="8" y="375"/>
                      </a:lnTo>
                      <a:lnTo>
                        <a:pt x="2" y="369"/>
                      </a:lnTo>
                      <a:lnTo>
                        <a:pt x="0" y="361"/>
                      </a:lnTo>
                      <a:lnTo>
                        <a:pt x="0" y="350"/>
                      </a:lnTo>
                      <a:lnTo>
                        <a:pt x="2" y="338"/>
                      </a:lnTo>
                      <a:lnTo>
                        <a:pt x="10" y="324"/>
                      </a:lnTo>
                      <a:lnTo>
                        <a:pt x="142" y="42"/>
                      </a:lnTo>
                      <a:lnTo>
                        <a:pt x="142" y="42"/>
                      </a:lnTo>
                      <a:lnTo>
                        <a:pt x="148" y="32"/>
                      </a:lnTo>
                      <a:lnTo>
                        <a:pt x="156" y="26"/>
                      </a:lnTo>
                      <a:lnTo>
                        <a:pt x="162" y="18"/>
                      </a:lnTo>
                      <a:lnTo>
                        <a:pt x="172" y="12"/>
                      </a:lnTo>
                      <a:lnTo>
                        <a:pt x="180" y="8"/>
                      </a:lnTo>
                      <a:lnTo>
                        <a:pt x="190" y="4"/>
                      </a:lnTo>
                      <a:lnTo>
                        <a:pt x="200" y="2"/>
                      </a:lnTo>
                      <a:lnTo>
                        <a:pt x="210" y="0"/>
                      </a:lnTo>
                      <a:lnTo>
                        <a:pt x="210" y="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2" name="Freeform 11">
                  <a:extLst>
                    <a:ext uri="{FF2B5EF4-FFF2-40B4-BE49-F238E27FC236}">
                      <a16:creationId xmlns:a16="http://schemas.microsoft.com/office/drawing/2014/main" id="{D9C0D9D7-68A4-40E3-A103-A4814C6876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3010" y="968375"/>
                  <a:ext cx="2333625" cy="515938"/>
                </a:xfrm>
                <a:custGeom>
                  <a:avLst/>
                  <a:gdLst>
                    <a:gd name="T0" fmla="*/ 0 w 1470"/>
                    <a:gd name="T1" fmla="*/ 325 h 325"/>
                    <a:gd name="T2" fmla="*/ 1470 w 1470"/>
                    <a:gd name="T3" fmla="*/ 325 h 325"/>
                    <a:gd name="T4" fmla="*/ 1350 w 1470"/>
                    <a:gd name="T5" fmla="*/ 40 h 325"/>
                    <a:gd name="T6" fmla="*/ 1350 w 1470"/>
                    <a:gd name="T7" fmla="*/ 40 h 325"/>
                    <a:gd name="T8" fmla="*/ 1340 w 1470"/>
                    <a:gd name="T9" fmla="*/ 24 h 325"/>
                    <a:gd name="T10" fmla="*/ 1328 w 1470"/>
                    <a:gd name="T11" fmla="*/ 12 h 325"/>
                    <a:gd name="T12" fmla="*/ 1322 w 1470"/>
                    <a:gd name="T13" fmla="*/ 6 h 325"/>
                    <a:gd name="T14" fmla="*/ 1316 w 1470"/>
                    <a:gd name="T15" fmla="*/ 2 h 325"/>
                    <a:gd name="T16" fmla="*/ 1308 w 1470"/>
                    <a:gd name="T17" fmla="*/ 0 h 325"/>
                    <a:gd name="T18" fmla="*/ 1298 w 1470"/>
                    <a:gd name="T19" fmla="*/ 0 h 325"/>
                    <a:gd name="T20" fmla="*/ 174 w 1470"/>
                    <a:gd name="T21" fmla="*/ 0 h 325"/>
                    <a:gd name="T22" fmla="*/ 174 w 1470"/>
                    <a:gd name="T23" fmla="*/ 0 h 325"/>
                    <a:gd name="T24" fmla="*/ 166 w 1470"/>
                    <a:gd name="T25" fmla="*/ 0 h 325"/>
                    <a:gd name="T26" fmla="*/ 158 w 1470"/>
                    <a:gd name="T27" fmla="*/ 2 h 325"/>
                    <a:gd name="T28" fmla="*/ 152 w 1470"/>
                    <a:gd name="T29" fmla="*/ 6 h 325"/>
                    <a:gd name="T30" fmla="*/ 144 w 1470"/>
                    <a:gd name="T31" fmla="*/ 12 h 325"/>
                    <a:gd name="T32" fmla="*/ 134 w 1470"/>
                    <a:gd name="T33" fmla="*/ 24 h 325"/>
                    <a:gd name="T34" fmla="*/ 124 w 1470"/>
                    <a:gd name="T35" fmla="*/ 40 h 325"/>
                    <a:gd name="T36" fmla="*/ 0 w 1470"/>
                    <a:gd name="T37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70" h="325">
                      <a:moveTo>
                        <a:pt x="0" y="325"/>
                      </a:moveTo>
                      <a:lnTo>
                        <a:pt x="1470" y="325"/>
                      </a:lnTo>
                      <a:lnTo>
                        <a:pt x="1350" y="40"/>
                      </a:lnTo>
                      <a:lnTo>
                        <a:pt x="1350" y="40"/>
                      </a:lnTo>
                      <a:lnTo>
                        <a:pt x="1340" y="24"/>
                      </a:lnTo>
                      <a:lnTo>
                        <a:pt x="1328" y="12"/>
                      </a:lnTo>
                      <a:lnTo>
                        <a:pt x="1322" y="6"/>
                      </a:lnTo>
                      <a:lnTo>
                        <a:pt x="1316" y="2"/>
                      </a:lnTo>
                      <a:lnTo>
                        <a:pt x="1308" y="0"/>
                      </a:lnTo>
                      <a:lnTo>
                        <a:pt x="1298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66" y="0"/>
                      </a:lnTo>
                      <a:lnTo>
                        <a:pt x="158" y="2"/>
                      </a:lnTo>
                      <a:lnTo>
                        <a:pt x="152" y="6"/>
                      </a:lnTo>
                      <a:lnTo>
                        <a:pt x="144" y="12"/>
                      </a:lnTo>
                      <a:lnTo>
                        <a:pt x="134" y="24"/>
                      </a:lnTo>
                      <a:lnTo>
                        <a:pt x="124" y="40"/>
                      </a:lnTo>
                      <a:lnTo>
                        <a:pt x="0" y="325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3" name="Rectangle 12">
                  <a:extLst>
                    <a:ext uri="{FF2B5EF4-FFF2-40B4-BE49-F238E27FC236}">
                      <a16:creationId xmlns:a16="http://schemas.microsoft.com/office/drawing/2014/main" id="{778751CD-0121-4DA0-A393-4023BDB1CE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19160" y="1662112"/>
                  <a:ext cx="3022600" cy="600075"/>
                </a:xfrm>
                <a:prstGeom prst="rect">
                  <a:avLst/>
                </a:prstGeom>
                <a:solidFill>
                  <a:srgbClr val="FFFFCC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A2352BC7-BB1E-412E-A4C8-28A23A39CDDE}"/>
                  </a:ext>
                </a:extLst>
              </p:cNvPr>
              <p:cNvGrpSpPr/>
              <p:nvPr/>
            </p:nvGrpSpPr>
            <p:grpSpPr>
              <a:xfrm>
                <a:off x="7236600" y="4282140"/>
                <a:ext cx="532104" cy="633935"/>
                <a:chOff x="4289700" y="3775963"/>
                <a:chExt cx="639790" cy="762229"/>
              </a:xfrm>
            </p:grpSpPr>
            <p:sp>
              <p:nvSpPr>
                <p:cNvPr id="206" name="円/楕円 1086">
                  <a:extLst>
                    <a:ext uri="{FF2B5EF4-FFF2-40B4-BE49-F238E27FC236}">
                      <a16:creationId xmlns:a16="http://schemas.microsoft.com/office/drawing/2014/main" id="{AD710C4C-F4DA-400F-AC87-BFA864005D6E}"/>
                    </a:ext>
                  </a:extLst>
                </p:cNvPr>
                <p:cNvSpPr/>
                <p:nvPr/>
              </p:nvSpPr>
              <p:spPr>
                <a:xfrm>
                  <a:off x="4306781" y="3775963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9670FD0F-9516-43FF-A03A-329303938824}"/>
                    </a:ext>
                  </a:extLst>
                </p:cNvPr>
                <p:cNvGrpSpPr/>
                <p:nvPr/>
              </p:nvGrpSpPr>
              <p:grpSpPr>
                <a:xfrm>
                  <a:off x="4289700" y="3965763"/>
                  <a:ext cx="639790" cy="572429"/>
                  <a:chOff x="4289700" y="3965763"/>
                  <a:chExt cx="639790" cy="572429"/>
                </a:xfrm>
              </p:grpSpPr>
              <p:sp>
                <p:nvSpPr>
                  <p:cNvPr id="208" name="月 207">
                    <a:extLst>
                      <a:ext uri="{FF2B5EF4-FFF2-40B4-BE49-F238E27FC236}">
                        <a16:creationId xmlns:a16="http://schemas.microsoft.com/office/drawing/2014/main" id="{262CB49A-64AB-475C-804A-710AD85C0F0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289700" y="3965763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09" name="月 208">
                    <a:extLst>
                      <a:ext uri="{FF2B5EF4-FFF2-40B4-BE49-F238E27FC236}">
                        <a16:creationId xmlns:a16="http://schemas.microsoft.com/office/drawing/2014/main" id="{5FD37718-BA0B-428B-A673-4E0F77E11825}"/>
                      </a:ext>
                    </a:extLst>
                  </p:cNvPr>
                  <p:cNvSpPr/>
                  <p:nvPr/>
                </p:nvSpPr>
                <p:spPr>
                  <a:xfrm rot="709480" flipH="1">
                    <a:off x="4326596" y="3975649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0" name="月 209">
                    <a:extLst>
                      <a:ext uri="{FF2B5EF4-FFF2-40B4-BE49-F238E27FC236}">
                        <a16:creationId xmlns:a16="http://schemas.microsoft.com/office/drawing/2014/main" id="{71780346-08F4-4C00-B493-0B05F5F06B72}"/>
                      </a:ext>
                    </a:extLst>
                  </p:cNvPr>
                  <p:cNvSpPr/>
                  <p:nvPr/>
                </p:nvSpPr>
                <p:spPr>
                  <a:xfrm rot="462998" flipH="1">
                    <a:off x="4361006" y="3984868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1" name="月 210">
                    <a:extLst>
                      <a:ext uri="{FF2B5EF4-FFF2-40B4-BE49-F238E27FC236}">
                        <a16:creationId xmlns:a16="http://schemas.microsoft.com/office/drawing/2014/main" id="{1C68BFC4-A150-410F-90DC-B0FD3842E048}"/>
                      </a:ext>
                    </a:extLst>
                  </p:cNvPr>
                  <p:cNvSpPr/>
                  <p:nvPr/>
                </p:nvSpPr>
                <p:spPr>
                  <a:xfrm rot="500641" flipH="1">
                    <a:off x="4400798" y="4011408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2" name="月 211">
                    <a:extLst>
                      <a:ext uri="{FF2B5EF4-FFF2-40B4-BE49-F238E27FC236}">
                        <a16:creationId xmlns:a16="http://schemas.microsoft.com/office/drawing/2014/main" id="{4585BAB4-B507-491F-AA23-D25CAC809252}"/>
                      </a:ext>
                    </a:extLst>
                  </p:cNvPr>
                  <p:cNvSpPr/>
                  <p:nvPr/>
                </p:nvSpPr>
                <p:spPr>
                  <a:xfrm rot="310121" flipH="1">
                    <a:off x="4438591" y="4016952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3" name="月 212">
                    <a:extLst>
                      <a:ext uri="{FF2B5EF4-FFF2-40B4-BE49-F238E27FC236}">
                        <a16:creationId xmlns:a16="http://schemas.microsoft.com/office/drawing/2014/main" id="{FBAC3277-C08E-4F5B-8601-767713959427}"/>
                      </a:ext>
                    </a:extLst>
                  </p:cNvPr>
                  <p:cNvSpPr/>
                  <p:nvPr/>
                </p:nvSpPr>
                <p:spPr>
                  <a:xfrm rot="63639" flipH="1">
                    <a:off x="4473838" y="4022120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4" name="月 213">
                    <a:extLst>
                      <a:ext uri="{FF2B5EF4-FFF2-40B4-BE49-F238E27FC236}">
                        <a16:creationId xmlns:a16="http://schemas.microsoft.com/office/drawing/2014/main" id="{6A071166-2971-4360-9CA5-7E7E9737C0B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95279" y="3965763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5" name="月 214">
                    <a:extLst>
                      <a:ext uri="{FF2B5EF4-FFF2-40B4-BE49-F238E27FC236}">
                        <a16:creationId xmlns:a16="http://schemas.microsoft.com/office/drawing/2014/main" id="{A2CBB188-4013-41BC-8EA3-A961A1E37327}"/>
                      </a:ext>
                    </a:extLst>
                  </p:cNvPr>
                  <p:cNvSpPr/>
                  <p:nvPr/>
                </p:nvSpPr>
                <p:spPr>
                  <a:xfrm rot="20890520">
                    <a:off x="4758383" y="3975649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6" name="月 215">
                    <a:extLst>
                      <a:ext uri="{FF2B5EF4-FFF2-40B4-BE49-F238E27FC236}">
                        <a16:creationId xmlns:a16="http://schemas.microsoft.com/office/drawing/2014/main" id="{6440BC5D-6BE4-4C69-AD33-B21F72D9682E}"/>
                      </a:ext>
                    </a:extLst>
                  </p:cNvPr>
                  <p:cNvSpPr/>
                  <p:nvPr/>
                </p:nvSpPr>
                <p:spPr>
                  <a:xfrm rot="21137002">
                    <a:off x="4723973" y="3984868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7" name="月 216">
                    <a:extLst>
                      <a:ext uri="{FF2B5EF4-FFF2-40B4-BE49-F238E27FC236}">
                        <a16:creationId xmlns:a16="http://schemas.microsoft.com/office/drawing/2014/main" id="{C936C261-6B7F-4436-A27F-63EC904FB9F2}"/>
                      </a:ext>
                    </a:extLst>
                  </p:cNvPr>
                  <p:cNvSpPr/>
                  <p:nvPr/>
                </p:nvSpPr>
                <p:spPr>
                  <a:xfrm rot="21099359">
                    <a:off x="4684181" y="4011408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8" name="月 217">
                    <a:extLst>
                      <a:ext uri="{FF2B5EF4-FFF2-40B4-BE49-F238E27FC236}">
                        <a16:creationId xmlns:a16="http://schemas.microsoft.com/office/drawing/2014/main" id="{268D2064-7754-49AC-9562-26398C89A38C}"/>
                      </a:ext>
                    </a:extLst>
                  </p:cNvPr>
                  <p:cNvSpPr/>
                  <p:nvPr/>
                </p:nvSpPr>
                <p:spPr>
                  <a:xfrm rot="21289879">
                    <a:off x="4646388" y="4016952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9" name="月 218">
                    <a:extLst>
                      <a:ext uri="{FF2B5EF4-FFF2-40B4-BE49-F238E27FC236}">
                        <a16:creationId xmlns:a16="http://schemas.microsoft.com/office/drawing/2014/main" id="{5749A78A-FB15-4767-98CF-202A6C1BAE13}"/>
                      </a:ext>
                    </a:extLst>
                  </p:cNvPr>
                  <p:cNvSpPr/>
                  <p:nvPr/>
                </p:nvSpPr>
                <p:spPr>
                  <a:xfrm rot="21536361">
                    <a:off x="4611141" y="4022120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3AFE7598-54B4-49E2-A5EF-D85A195E3892}"/>
                  </a:ext>
                </a:extLst>
              </p:cNvPr>
              <p:cNvSpPr/>
              <p:nvPr/>
            </p:nvSpPr>
            <p:spPr bwMode="auto">
              <a:xfrm>
                <a:off x="7251441" y="4733433"/>
                <a:ext cx="502422" cy="258394"/>
              </a:xfrm>
              <a:custGeom>
                <a:avLst/>
                <a:gdLst>
                  <a:gd name="connsiteX0" fmla="*/ 198851 w 502422"/>
                  <a:gd name="connsiteY0" fmla="*/ 0 h 292552"/>
                  <a:gd name="connsiteX1" fmla="*/ 280512 w 502422"/>
                  <a:gd name="connsiteY1" fmla="*/ 0 h 292552"/>
                  <a:gd name="connsiteX2" fmla="*/ 303218 w 502422"/>
                  <a:gd name="connsiteY2" fmla="*/ 90824 h 292552"/>
                  <a:gd name="connsiteX3" fmla="*/ 353846 w 502422"/>
                  <a:gd name="connsiteY3" fmla="*/ 90824 h 292552"/>
                  <a:gd name="connsiteX4" fmla="*/ 502422 w 502422"/>
                  <a:gd name="connsiteY4" fmla="*/ 239400 h 292552"/>
                  <a:gd name="connsiteX5" fmla="*/ 502422 w 502422"/>
                  <a:gd name="connsiteY5" fmla="*/ 292552 h 292552"/>
                  <a:gd name="connsiteX6" fmla="*/ 0 w 502422"/>
                  <a:gd name="connsiteY6" fmla="*/ 292552 h 292552"/>
                  <a:gd name="connsiteX7" fmla="*/ 0 w 502422"/>
                  <a:gd name="connsiteY7" fmla="*/ 239400 h 292552"/>
                  <a:gd name="connsiteX8" fmla="*/ 148576 w 502422"/>
                  <a:gd name="connsiteY8" fmla="*/ 90824 h 292552"/>
                  <a:gd name="connsiteX9" fmla="*/ 176145 w 502422"/>
                  <a:gd name="connsiteY9" fmla="*/ 90824 h 292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292552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292552"/>
                    </a:lnTo>
                    <a:lnTo>
                      <a:pt x="0" y="292552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BDB3D85C-B7CE-41D5-AA74-40AFF180FBE8}"/>
                  </a:ext>
                </a:extLst>
              </p:cNvPr>
              <p:cNvGrpSpPr/>
              <p:nvPr/>
            </p:nvGrpSpPr>
            <p:grpSpPr>
              <a:xfrm>
                <a:off x="7121680" y="4561942"/>
                <a:ext cx="761945" cy="524617"/>
                <a:chOff x="7527601" y="2362437"/>
                <a:chExt cx="761945" cy="524617"/>
              </a:xfrm>
            </p:grpSpPr>
            <p:grpSp>
              <p:nvGrpSpPr>
                <p:cNvPr id="200" name="グループ化 199">
                  <a:extLst>
                    <a:ext uri="{FF2B5EF4-FFF2-40B4-BE49-F238E27FC236}">
                      <a16:creationId xmlns:a16="http://schemas.microsoft.com/office/drawing/2014/main" id="{3862542E-41D4-4CA5-BD53-75A5889283B6}"/>
                    </a:ext>
                  </a:extLst>
                </p:cNvPr>
                <p:cNvGrpSpPr/>
                <p:nvPr/>
              </p:nvGrpSpPr>
              <p:grpSpPr>
                <a:xfrm rot="213713">
                  <a:off x="7527601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204" name="角丸四角形 515">
                    <a:extLst>
                      <a:ext uri="{FF2B5EF4-FFF2-40B4-BE49-F238E27FC236}">
                        <a16:creationId xmlns:a16="http://schemas.microsoft.com/office/drawing/2014/main" id="{135C2CB0-AFEB-4D39-A7AB-229EE73EEA3D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1C18015B-30FA-4EDD-9797-B18882863A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1" name="グループ化 200">
                  <a:extLst>
                    <a:ext uri="{FF2B5EF4-FFF2-40B4-BE49-F238E27FC236}">
                      <a16:creationId xmlns:a16="http://schemas.microsoft.com/office/drawing/2014/main" id="{E1979E76-B535-4E79-98BD-676DB60D43D9}"/>
                    </a:ext>
                  </a:extLst>
                </p:cNvPr>
                <p:cNvGrpSpPr/>
                <p:nvPr/>
              </p:nvGrpSpPr>
              <p:grpSpPr>
                <a:xfrm rot="21386287" flipH="1">
                  <a:off x="7989776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202" name="角丸四角形 515">
                    <a:extLst>
                      <a:ext uri="{FF2B5EF4-FFF2-40B4-BE49-F238E27FC236}">
                        <a16:creationId xmlns:a16="http://schemas.microsoft.com/office/drawing/2014/main" id="{0EAFBD39-480D-4B94-ADA1-CD9FBFFD7129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131CA4FE-BC1E-4FDE-AD56-2303983225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81" name="円/楕円 1089">
                <a:extLst>
                  <a:ext uri="{FF2B5EF4-FFF2-40B4-BE49-F238E27FC236}">
                    <a16:creationId xmlns:a16="http://schemas.microsoft.com/office/drawing/2014/main" id="{6A3C100C-7FB1-4694-89E3-4F3B25CC9B47}"/>
                  </a:ext>
                </a:extLst>
              </p:cNvPr>
              <p:cNvSpPr/>
              <p:nvPr/>
            </p:nvSpPr>
            <p:spPr>
              <a:xfrm>
                <a:off x="7228360" y="4167820"/>
                <a:ext cx="548585" cy="546237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48B9494A-4D1F-4A11-9CAB-E88E09923B6E}"/>
                  </a:ext>
                </a:extLst>
              </p:cNvPr>
              <p:cNvGrpSpPr/>
              <p:nvPr/>
            </p:nvGrpSpPr>
            <p:grpSpPr>
              <a:xfrm>
                <a:off x="7203411" y="4234021"/>
                <a:ext cx="598483" cy="542149"/>
                <a:chOff x="4246099" y="3718105"/>
                <a:chExt cx="719603" cy="651868"/>
              </a:xfrm>
            </p:grpSpPr>
            <p:sp>
              <p:nvSpPr>
                <p:cNvPr id="192" name="円/楕円 689">
                  <a:extLst>
                    <a:ext uri="{FF2B5EF4-FFF2-40B4-BE49-F238E27FC236}">
                      <a16:creationId xmlns:a16="http://schemas.microsoft.com/office/drawing/2014/main" id="{0DD2A0B2-4B7E-4D73-B6EC-4C655A506921}"/>
                    </a:ext>
                  </a:extLst>
                </p:cNvPr>
                <p:cNvSpPr/>
                <p:nvPr/>
              </p:nvSpPr>
              <p:spPr>
                <a:xfrm rot="20700000">
                  <a:off x="4246099" y="397167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3" name="円/楕円 690">
                  <a:extLst>
                    <a:ext uri="{FF2B5EF4-FFF2-40B4-BE49-F238E27FC236}">
                      <a16:creationId xmlns:a16="http://schemas.microsoft.com/office/drawing/2014/main" id="{80ED803D-338E-48BB-8517-6FB317895E50}"/>
                    </a:ext>
                  </a:extLst>
                </p:cNvPr>
                <p:cNvSpPr/>
                <p:nvPr/>
              </p:nvSpPr>
              <p:spPr>
                <a:xfrm rot="900000" flipH="1">
                  <a:off x="4790767" y="397167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4" name="円/楕円 691">
                  <a:extLst>
                    <a:ext uri="{FF2B5EF4-FFF2-40B4-BE49-F238E27FC236}">
                      <a16:creationId xmlns:a16="http://schemas.microsoft.com/office/drawing/2014/main" id="{000BE976-8998-4780-8BCC-8AA040AAE0BD}"/>
                    </a:ext>
                  </a:extLst>
                </p:cNvPr>
                <p:cNvSpPr/>
                <p:nvPr/>
              </p:nvSpPr>
              <p:spPr>
                <a:xfrm>
                  <a:off x="4316378" y="3718105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5" name="円/楕円 632">
                  <a:extLst>
                    <a:ext uri="{FF2B5EF4-FFF2-40B4-BE49-F238E27FC236}">
                      <a16:creationId xmlns:a16="http://schemas.microsoft.com/office/drawing/2014/main" id="{A2EFA766-3CE9-4578-BD44-0D8EDC2624EE}"/>
                    </a:ext>
                  </a:extLst>
                </p:cNvPr>
                <p:cNvSpPr/>
                <p:nvPr/>
              </p:nvSpPr>
              <p:spPr>
                <a:xfrm>
                  <a:off x="4560303" y="4085766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6" name="フリーフォーム 1111">
                  <a:extLst>
                    <a:ext uri="{FF2B5EF4-FFF2-40B4-BE49-F238E27FC236}">
                      <a16:creationId xmlns:a16="http://schemas.microsoft.com/office/drawing/2014/main" id="{420A876B-1EF6-4DF9-99A8-8D7238567F0E}"/>
                    </a:ext>
                  </a:extLst>
                </p:cNvPr>
                <p:cNvSpPr/>
                <p:nvPr/>
              </p:nvSpPr>
              <p:spPr>
                <a:xfrm flipV="1">
                  <a:off x="4365794" y="3945211"/>
                  <a:ext cx="177229" cy="8658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7" name="フリーフォーム 1117">
                  <a:extLst>
                    <a:ext uri="{FF2B5EF4-FFF2-40B4-BE49-F238E27FC236}">
                      <a16:creationId xmlns:a16="http://schemas.microsoft.com/office/drawing/2014/main" id="{913E0796-25E1-4348-8E1C-A1578C87D91F}"/>
                    </a:ext>
                  </a:extLst>
                </p:cNvPr>
                <p:cNvSpPr/>
                <p:nvPr/>
              </p:nvSpPr>
              <p:spPr>
                <a:xfrm flipH="1" flipV="1">
                  <a:off x="4660482" y="3945210"/>
                  <a:ext cx="177226" cy="86583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8" name="月 316">
                  <a:extLst>
                    <a:ext uri="{FF2B5EF4-FFF2-40B4-BE49-F238E27FC236}">
                      <a16:creationId xmlns:a16="http://schemas.microsoft.com/office/drawing/2014/main" id="{21107E2E-C5C7-4856-B314-78A02950D046}"/>
                    </a:ext>
                  </a:extLst>
                </p:cNvPr>
                <p:cNvSpPr/>
                <p:nvPr/>
              </p:nvSpPr>
              <p:spPr>
                <a:xfrm rot="5031242">
                  <a:off x="4424474" y="3798369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9" name="月 316">
                  <a:extLst>
                    <a:ext uri="{FF2B5EF4-FFF2-40B4-BE49-F238E27FC236}">
                      <a16:creationId xmlns:a16="http://schemas.microsoft.com/office/drawing/2014/main" id="{1430848A-E891-4389-9A50-C25F868C40F4}"/>
                    </a:ext>
                  </a:extLst>
                </p:cNvPr>
                <p:cNvSpPr/>
                <p:nvPr/>
              </p:nvSpPr>
              <p:spPr>
                <a:xfrm rot="5902826">
                  <a:off x="4731655" y="3798369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17892C94-9421-4C66-9DA9-9F8925ACA055}"/>
                  </a:ext>
                </a:extLst>
              </p:cNvPr>
              <p:cNvGrpSpPr/>
              <p:nvPr/>
            </p:nvGrpSpPr>
            <p:grpSpPr>
              <a:xfrm>
                <a:off x="7101896" y="4064132"/>
                <a:ext cx="801512" cy="273578"/>
                <a:chOff x="849631" y="361615"/>
                <a:chExt cx="1113596" cy="441091"/>
              </a:xfrm>
            </p:grpSpPr>
            <p:sp>
              <p:nvSpPr>
                <p:cNvPr id="184" name="月 183">
                  <a:extLst>
                    <a:ext uri="{FF2B5EF4-FFF2-40B4-BE49-F238E27FC236}">
                      <a16:creationId xmlns:a16="http://schemas.microsoft.com/office/drawing/2014/main" id="{130B1AB7-357F-43F7-82C5-F23E80A36D84}"/>
                    </a:ext>
                  </a:extLst>
                </p:cNvPr>
                <p:cNvSpPr/>
                <p:nvPr/>
              </p:nvSpPr>
              <p:spPr bwMode="auto">
                <a:xfrm rot="7200000">
                  <a:off x="1486749" y="229596"/>
                  <a:ext cx="240360" cy="622355"/>
                </a:xfrm>
                <a:prstGeom prst="moon">
                  <a:avLst>
                    <a:gd name="adj" fmla="val 87500"/>
                  </a:avLst>
                </a:prstGeom>
                <a:pattFill prst="sm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5" name="月 184">
                  <a:extLst>
                    <a:ext uri="{FF2B5EF4-FFF2-40B4-BE49-F238E27FC236}">
                      <a16:creationId xmlns:a16="http://schemas.microsoft.com/office/drawing/2014/main" id="{21EC2119-FD98-4EE2-B10F-EAE64987B976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087815" y="123431"/>
                  <a:ext cx="427913" cy="904282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86" name="グループ化 185">
                  <a:extLst>
                    <a:ext uri="{FF2B5EF4-FFF2-40B4-BE49-F238E27FC236}">
                      <a16:creationId xmlns:a16="http://schemas.microsoft.com/office/drawing/2014/main" id="{06DC70BE-1C4B-4C03-BD5B-E5E3E4E082F4}"/>
                    </a:ext>
                  </a:extLst>
                </p:cNvPr>
                <p:cNvGrpSpPr/>
                <p:nvPr/>
              </p:nvGrpSpPr>
              <p:grpSpPr>
                <a:xfrm flipH="1">
                  <a:off x="918759" y="531164"/>
                  <a:ext cx="724435" cy="205850"/>
                  <a:chOff x="1057822" y="531164"/>
                  <a:chExt cx="724435" cy="205850"/>
                </a:xfrm>
              </p:grpSpPr>
              <p:sp>
                <p:nvSpPr>
                  <p:cNvPr id="190" name="楕円 1888">
                    <a:extLst>
                      <a:ext uri="{FF2B5EF4-FFF2-40B4-BE49-F238E27FC236}">
                        <a16:creationId xmlns:a16="http://schemas.microsoft.com/office/drawing/2014/main" id="{DBE7A4FF-D2E9-466A-B829-7AC12CBE51AC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05782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1" name="楕円 1888">
                    <a:extLst>
                      <a:ext uri="{FF2B5EF4-FFF2-40B4-BE49-F238E27FC236}">
                        <a16:creationId xmlns:a16="http://schemas.microsoft.com/office/drawing/2014/main" id="{9AAB5AEE-ACD1-47FF-AF68-23A7FB7A4BC5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25614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F0734FE3-0A6A-48B9-9B32-084C62852C31}"/>
                    </a:ext>
                  </a:extLst>
                </p:cNvPr>
                <p:cNvSpPr/>
                <p:nvPr/>
              </p:nvSpPr>
              <p:spPr bwMode="auto">
                <a:xfrm rot="7200000">
                  <a:off x="1312034" y="151514"/>
                  <a:ext cx="386575" cy="915810"/>
                </a:xfrm>
                <a:custGeom>
                  <a:avLst/>
                  <a:gdLst>
                    <a:gd name="connsiteX0" fmla="*/ 27621 w 386575"/>
                    <a:gd name="connsiteY0" fmla="*/ 739070 h 915810"/>
                    <a:gd name="connsiteX1" fmla="*/ 10710 w 386575"/>
                    <a:gd name="connsiteY1" fmla="*/ 654971 h 915810"/>
                    <a:gd name="connsiteX2" fmla="*/ 0 w 386575"/>
                    <a:gd name="connsiteY2" fmla="*/ 490965 h 915810"/>
                    <a:gd name="connsiteX3" fmla="*/ 41426 w 386575"/>
                    <a:gd name="connsiteY3" fmla="*/ 174204 h 915810"/>
                    <a:gd name="connsiteX4" fmla="*/ 50125 w 386575"/>
                    <a:gd name="connsiteY4" fmla="*/ 149464 h 915810"/>
                    <a:gd name="connsiteX5" fmla="*/ 62787 w 386575"/>
                    <a:gd name="connsiteY5" fmla="*/ 134117 h 915810"/>
                    <a:gd name="connsiteX6" fmla="*/ 386575 w 386575"/>
                    <a:gd name="connsiteY6" fmla="*/ 0 h 915810"/>
                    <a:gd name="connsiteX7" fmla="*/ 386575 w 386575"/>
                    <a:gd name="connsiteY7" fmla="*/ 915809 h 915810"/>
                    <a:gd name="connsiteX8" fmla="*/ 386575 w 386575"/>
                    <a:gd name="connsiteY8" fmla="*/ 915810 h 915810"/>
                    <a:gd name="connsiteX9" fmla="*/ 62787 w 386575"/>
                    <a:gd name="connsiteY9" fmla="*/ 781692 h 915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6575" h="915810">
                      <a:moveTo>
                        <a:pt x="27621" y="739070"/>
                      </a:moveTo>
                      <a:lnTo>
                        <a:pt x="10710" y="654971"/>
                      </a:lnTo>
                      <a:cubicBezTo>
                        <a:pt x="3688" y="601995"/>
                        <a:pt x="0" y="547145"/>
                        <a:pt x="0" y="490965"/>
                      </a:cubicBezTo>
                      <a:cubicBezTo>
                        <a:pt x="0" y="378605"/>
                        <a:pt x="14751" y="271563"/>
                        <a:pt x="41426" y="174204"/>
                      </a:cubicBezTo>
                      <a:lnTo>
                        <a:pt x="50125" y="149464"/>
                      </a:lnTo>
                      <a:lnTo>
                        <a:pt x="62787" y="134117"/>
                      </a:lnTo>
                      <a:cubicBezTo>
                        <a:pt x="145652" y="51252"/>
                        <a:pt x="260128" y="0"/>
                        <a:pt x="386575" y="0"/>
                      </a:cubicBezTo>
                      <a:cubicBezTo>
                        <a:pt x="310258" y="300500"/>
                        <a:pt x="310258" y="615309"/>
                        <a:pt x="386575" y="915809"/>
                      </a:cubicBezTo>
                      <a:lnTo>
                        <a:pt x="386575" y="915810"/>
                      </a:lnTo>
                      <a:cubicBezTo>
                        <a:pt x="260128" y="915810"/>
                        <a:pt x="145652" y="864557"/>
                        <a:pt x="62787" y="781692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8" name="楕円 1888">
                  <a:extLst>
                    <a:ext uri="{FF2B5EF4-FFF2-40B4-BE49-F238E27FC236}">
                      <a16:creationId xmlns:a16="http://schemas.microsoft.com/office/drawing/2014/main" id="{D22A488F-111F-469C-A7B3-D41CEA6EF707}"/>
                    </a:ext>
                  </a:extLst>
                </p:cNvPr>
                <p:cNvSpPr/>
                <p:nvPr/>
              </p:nvSpPr>
              <p:spPr bwMode="auto">
                <a:xfrm rot="1764616">
                  <a:off x="114037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9" name="楕円 1888">
                  <a:extLst>
                    <a:ext uri="{FF2B5EF4-FFF2-40B4-BE49-F238E27FC236}">
                      <a16:creationId xmlns:a16="http://schemas.microsoft.com/office/drawing/2014/main" id="{9E9BB714-4264-4782-949E-99A310E5EA8C}"/>
                    </a:ext>
                  </a:extLst>
                </p:cNvPr>
                <p:cNvSpPr/>
                <p:nvPr/>
              </p:nvSpPr>
              <p:spPr bwMode="auto">
                <a:xfrm rot="1764616">
                  <a:off x="133869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71" name="テキスト ボックス 170">
              <a:extLst>
                <a:ext uri="{FF2B5EF4-FFF2-40B4-BE49-F238E27FC236}">
                  <a16:creationId xmlns:a16="http://schemas.microsoft.com/office/drawing/2014/main" id="{9EFE8803-FA1A-4921-B67C-8B5A1C98E38D}"/>
                </a:ext>
              </a:extLst>
            </p:cNvPr>
            <p:cNvSpPr txBox="1"/>
            <p:nvPr/>
          </p:nvSpPr>
          <p:spPr>
            <a:xfrm rot="20178291">
              <a:off x="7141146" y="4805421"/>
              <a:ext cx="560436" cy="2359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AAE54C8F-ADA5-4077-ABA6-23B962275E0E}"/>
                </a:ext>
              </a:extLst>
            </p:cNvPr>
            <p:cNvGrpSpPr/>
            <p:nvPr/>
          </p:nvGrpSpPr>
          <p:grpSpPr>
            <a:xfrm>
              <a:off x="6797139" y="5341010"/>
              <a:ext cx="84674" cy="102528"/>
              <a:chOff x="423211" y="4606229"/>
              <a:chExt cx="1565792" cy="738340"/>
            </a:xfrm>
          </p:grpSpPr>
          <p:sp>
            <p:nvSpPr>
              <p:cNvPr id="175" name="楕円 12">
                <a:extLst>
                  <a:ext uri="{FF2B5EF4-FFF2-40B4-BE49-F238E27FC236}">
                    <a16:creationId xmlns:a16="http://schemas.microsoft.com/office/drawing/2014/main" id="{D8EEE861-8B42-4E71-B4F3-5988D9121D0F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0869984E-1273-4A37-AC1F-FAE089D018B9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9F034FF6-CD8F-4EC6-B4F3-1C0889098A00}"/>
                </a:ext>
              </a:extLst>
            </p:cNvPr>
            <p:cNvSpPr/>
            <p:nvPr/>
          </p:nvSpPr>
          <p:spPr bwMode="auto">
            <a:xfrm>
              <a:off x="6677925" y="5275745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731E58AE-9D52-4335-8207-DEDCBE7CD82B}"/>
                </a:ext>
              </a:extLst>
            </p:cNvPr>
            <p:cNvSpPr/>
            <p:nvPr/>
          </p:nvSpPr>
          <p:spPr bwMode="auto">
            <a:xfrm>
              <a:off x="6935100" y="5275745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CA1A9058-0B7E-4204-A633-777C3B48DCC1}"/>
              </a:ext>
            </a:extLst>
          </p:cNvPr>
          <p:cNvGrpSpPr/>
          <p:nvPr/>
        </p:nvGrpSpPr>
        <p:grpSpPr>
          <a:xfrm>
            <a:off x="4153233" y="4805421"/>
            <a:ext cx="1662399" cy="1255645"/>
            <a:chOff x="4153233" y="4805421"/>
            <a:chExt cx="1662399" cy="1255645"/>
          </a:xfrm>
        </p:grpSpPr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F34FEF1E-EF08-4CF5-AE64-793CD19C5CF3}"/>
                </a:ext>
              </a:extLst>
            </p:cNvPr>
            <p:cNvGrpSpPr/>
            <p:nvPr/>
          </p:nvGrpSpPr>
          <p:grpSpPr>
            <a:xfrm>
              <a:off x="4153233" y="4914165"/>
              <a:ext cx="1598070" cy="1146901"/>
              <a:chOff x="4343705" y="4044048"/>
              <a:chExt cx="2065934" cy="1482677"/>
            </a:xfrm>
          </p:grpSpPr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11397BE5-E778-4B77-99CA-3E49AB496615}"/>
                  </a:ext>
                </a:extLst>
              </p:cNvPr>
              <p:cNvGrpSpPr/>
              <p:nvPr/>
            </p:nvGrpSpPr>
            <p:grpSpPr>
              <a:xfrm>
                <a:off x="4343705" y="4542586"/>
                <a:ext cx="2065934" cy="984139"/>
                <a:chOff x="4719160" y="822325"/>
                <a:chExt cx="3022600" cy="1439862"/>
              </a:xfrm>
            </p:grpSpPr>
            <p:sp>
              <p:nvSpPr>
                <p:cNvPr id="257" name="Freeform 9">
                  <a:extLst>
                    <a:ext uri="{FF2B5EF4-FFF2-40B4-BE49-F238E27FC236}">
                      <a16:creationId xmlns:a16="http://schemas.microsoft.com/office/drawing/2014/main" id="{B3BB68E6-5514-443D-A9DC-E5523C9B69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9160" y="822325"/>
                  <a:ext cx="3022600" cy="865188"/>
                </a:xfrm>
                <a:custGeom>
                  <a:avLst/>
                  <a:gdLst>
                    <a:gd name="T0" fmla="*/ 1902 w 1904"/>
                    <a:gd name="T1" fmla="*/ 545 h 545"/>
                    <a:gd name="T2" fmla="*/ 1902 w 1904"/>
                    <a:gd name="T3" fmla="*/ 495 h 545"/>
                    <a:gd name="T4" fmla="*/ 1902 w 1904"/>
                    <a:gd name="T5" fmla="*/ 495 h 545"/>
                    <a:gd name="T6" fmla="*/ 1904 w 1904"/>
                    <a:gd name="T7" fmla="*/ 479 h 545"/>
                    <a:gd name="T8" fmla="*/ 1902 w 1904"/>
                    <a:gd name="T9" fmla="*/ 461 h 545"/>
                    <a:gd name="T10" fmla="*/ 1896 w 1904"/>
                    <a:gd name="T11" fmla="*/ 441 h 545"/>
                    <a:gd name="T12" fmla="*/ 1888 w 1904"/>
                    <a:gd name="T13" fmla="*/ 419 h 545"/>
                    <a:gd name="T14" fmla="*/ 1714 w 1904"/>
                    <a:gd name="T15" fmla="*/ 56 h 545"/>
                    <a:gd name="T16" fmla="*/ 1714 w 1904"/>
                    <a:gd name="T17" fmla="*/ 56 h 545"/>
                    <a:gd name="T18" fmla="*/ 1708 w 1904"/>
                    <a:gd name="T19" fmla="*/ 44 h 545"/>
                    <a:gd name="T20" fmla="*/ 1700 w 1904"/>
                    <a:gd name="T21" fmla="*/ 34 h 545"/>
                    <a:gd name="T22" fmla="*/ 1690 w 1904"/>
                    <a:gd name="T23" fmla="*/ 24 h 545"/>
                    <a:gd name="T24" fmla="*/ 1680 w 1904"/>
                    <a:gd name="T25" fmla="*/ 16 h 545"/>
                    <a:gd name="T26" fmla="*/ 1668 w 1904"/>
                    <a:gd name="T27" fmla="*/ 10 h 545"/>
                    <a:gd name="T28" fmla="*/ 1656 w 1904"/>
                    <a:gd name="T29" fmla="*/ 4 h 545"/>
                    <a:gd name="T30" fmla="*/ 1644 w 1904"/>
                    <a:gd name="T31" fmla="*/ 2 h 545"/>
                    <a:gd name="T32" fmla="*/ 1634 w 1904"/>
                    <a:gd name="T33" fmla="*/ 0 h 545"/>
                    <a:gd name="T34" fmla="*/ 272 w 1904"/>
                    <a:gd name="T35" fmla="*/ 0 h 545"/>
                    <a:gd name="T36" fmla="*/ 272 w 1904"/>
                    <a:gd name="T37" fmla="*/ 0 h 545"/>
                    <a:gd name="T38" fmla="*/ 260 w 1904"/>
                    <a:gd name="T39" fmla="*/ 2 h 545"/>
                    <a:gd name="T40" fmla="*/ 250 w 1904"/>
                    <a:gd name="T41" fmla="*/ 4 h 545"/>
                    <a:gd name="T42" fmla="*/ 238 w 1904"/>
                    <a:gd name="T43" fmla="*/ 10 h 545"/>
                    <a:gd name="T44" fmla="*/ 226 w 1904"/>
                    <a:gd name="T45" fmla="*/ 16 h 545"/>
                    <a:gd name="T46" fmla="*/ 216 w 1904"/>
                    <a:gd name="T47" fmla="*/ 24 h 545"/>
                    <a:gd name="T48" fmla="*/ 206 w 1904"/>
                    <a:gd name="T49" fmla="*/ 34 h 545"/>
                    <a:gd name="T50" fmla="*/ 198 w 1904"/>
                    <a:gd name="T51" fmla="*/ 44 h 545"/>
                    <a:gd name="T52" fmla="*/ 192 w 1904"/>
                    <a:gd name="T53" fmla="*/ 56 h 545"/>
                    <a:gd name="T54" fmla="*/ 16 w 1904"/>
                    <a:gd name="T55" fmla="*/ 419 h 545"/>
                    <a:gd name="T56" fmla="*/ 16 w 1904"/>
                    <a:gd name="T57" fmla="*/ 419 h 545"/>
                    <a:gd name="T58" fmla="*/ 6 w 1904"/>
                    <a:gd name="T59" fmla="*/ 441 h 545"/>
                    <a:gd name="T60" fmla="*/ 2 w 1904"/>
                    <a:gd name="T61" fmla="*/ 459 h 545"/>
                    <a:gd name="T62" fmla="*/ 0 w 1904"/>
                    <a:gd name="T63" fmla="*/ 477 h 545"/>
                    <a:gd name="T64" fmla="*/ 0 w 1904"/>
                    <a:gd name="T65" fmla="*/ 493 h 545"/>
                    <a:gd name="T66" fmla="*/ 0 w 1904"/>
                    <a:gd name="T67" fmla="*/ 545 h 545"/>
                    <a:gd name="T68" fmla="*/ 1902 w 1904"/>
                    <a:gd name="T69" fmla="*/ 545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904" h="545">
                      <a:moveTo>
                        <a:pt x="1902" y="545"/>
                      </a:moveTo>
                      <a:lnTo>
                        <a:pt x="1902" y="495"/>
                      </a:lnTo>
                      <a:lnTo>
                        <a:pt x="1902" y="495"/>
                      </a:lnTo>
                      <a:lnTo>
                        <a:pt x="1904" y="479"/>
                      </a:lnTo>
                      <a:lnTo>
                        <a:pt x="1902" y="461"/>
                      </a:lnTo>
                      <a:lnTo>
                        <a:pt x="1896" y="441"/>
                      </a:lnTo>
                      <a:lnTo>
                        <a:pt x="1888" y="419"/>
                      </a:lnTo>
                      <a:lnTo>
                        <a:pt x="1714" y="56"/>
                      </a:lnTo>
                      <a:lnTo>
                        <a:pt x="1714" y="56"/>
                      </a:lnTo>
                      <a:lnTo>
                        <a:pt x="1708" y="44"/>
                      </a:lnTo>
                      <a:lnTo>
                        <a:pt x="1700" y="34"/>
                      </a:lnTo>
                      <a:lnTo>
                        <a:pt x="1690" y="24"/>
                      </a:lnTo>
                      <a:lnTo>
                        <a:pt x="1680" y="16"/>
                      </a:lnTo>
                      <a:lnTo>
                        <a:pt x="1668" y="10"/>
                      </a:lnTo>
                      <a:lnTo>
                        <a:pt x="1656" y="4"/>
                      </a:lnTo>
                      <a:lnTo>
                        <a:pt x="1644" y="2"/>
                      </a:lnTo>
                      <a:lnTo>
                        <a:pt x="1634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4"/>
                      </a:lnTo>
                      <a:lnTo>
                        <a:pt x="206" y="34"/>
                      </a:lnTo>
                      <a:lnTo>
                        <a:pt x="198" y="44"/>
                      </a:lnTo>
                      <a:lnTo>
                        <a:pt x="192" y="56"/>
                      </a:lnTo>
                      <a:lnTo>
                        <a:pt x="16" y="419"/>
                      </a:lnTo>
                      <a:lnTo>
                        <a:pt x="16" y="419"/>
                      </a:lnTo>
                      <a:lnTo>
                        <a:pt x="6" y="441"/>
                      </a:lnTo>
                      <a:lnTo>
                        <a:pt x="2" y="459"/>
                      </a:lnTo>
                      <a:lnTo>
                        <a:pt x="0" y="477"/>
                      </a:lnTo>
                      <a:lnTo>
                        <a:pt x="0" y="493"/>
                      </a:lnTo>
                      <a:lnTo>
                        <a:pt x="0" y="545"/>
                      </a:lnTo>
                      <a:lnTo>
                        <a:pt x="1902" y="545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8" name="Freeform 10">
                  <a:extLst>
                    <a:ext uri="{FF2B5EF4-FFF2-40B4-BE49-F238E27FC236}">
                      <a16:creationId xmlns:a16="http://schemas.microsoft.com/office/drawing/2014/main" id="{EEA4ACD3-830E-478B-A1A5-024D6D0374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9985" y="876300"/>
                  <a:ext cx="2482850" cy="608013"/>
                </a:xfrm>
                <a:custGeom>
                  <a:avLst/>
                  <a:gdLst>
                    <a:gd name="T0" fmla="*/ 210 w 1564"/>
                    <a:gd name="T1" fmla="*/ 0 h 383"/>
                    <a:gd name="T2" fmla="*/ 1356 w 1564"/>
                    <a:gd name="T3" fmla="*/ 0 h 383"/>
                    <a:gd name="T4" fmla="*/ 1356 w 1564"/>
                    <a:gd name="T5" fmla="*/ 0 h 383"/>
                    <a:gd name="T6" fmla="*/ 1366 w 1564"/>
                    <a:gd name="T7" fmla="*/ 2 h 383"/>
                    <a:gd name="T8" fmla="*/ 1376 w 1564"/>
                    <a:gd name="T9" fmla="*/ 4 h 383"/>
                    <a:gd name="T10" fmla="*/ 1384 w 1564"/>
                    <a:gd name="T11" fmla="*/ 8 h 383"/>
                    <a:gd name="T12" fmla="*/ 1394 w 1564"/>
                    <a:gd name="T13" fmla="*/ 12 h 383"/>
                    <a:gd name="T14" fmla="*/ 1402 w 1564"/>
                    <a:gd name="T15" fmla="*/ 18 h 383"/>
                    <a:gd name="T16" fmla="*/ 1410 w 1564"/>
                    <a:gd name="T17" fmla="*/ 26 h 383"/>
                    <a:gd name="T18" fmla="*/ 1416 w 1564"/>
                    <a:gd name="T19" fmla="*/ 32 h 383"/>
                    <a:gd name="T20" fmla="*/ 1422 w 1564"/>
                    <a:gd name="T21" fmla="*/ 42 h 383"/>
                    <a:gd name="T22" fmla="*/ 1554 w 1564"/>
                    <a:gd name="T23" fmla="*/ 324 h 383"/>
                    <a:gd name="T24" fmla="*/ 1554 w 1564"/>
                    <a:gd name="T25" fmla="*/ 324 h 383"/>
                    <a:gd name="T26" fmla="*/ 1560 w 1564"/>
                    <a:gd name="T27" fmla="*/ 340 h 383"/>
                    <a:gd name="T28" fmla="*/ 1564 w 1564"/>
                    <a:gd name="T29" fmla="*/ 352 h 383"/>
                    <a:gd name="T30" fmla="*/ 1564 w 1564"/>
                    <a:gd name="T31" fmla="*/ 361 h 383"/>
                    <a:gd name="T32" fmla="*/ 1560 w 1564"/>
                    <a:gd name="T33" fmla="*/ 369 h 383"/>
                    <a:gd name="T34" fmla="*/ 1554 w 1564"/>
                    <a:gd name="T35" fmla="*/ 375 h 383"/>
                    <a:gd name="T36" fmla="*/ 1546 w 1564"/>
                    <a:gd name="T37" fmla="*/ 381 h 383"/>
                    <a:gd name="T38" fmla="*/ 1536 w 1564"/>
                    <a:gd name="T39" fmla="*/ 383 h 383"/>
                    <a:gd name="T40" fmla="*/ 1524 w 1564"/>
                    <a:gd name="T41" fmla="*/ 383 h 383"/>
                    <a:gd name="T42" fmla="*/ 40 w 1564"/>
                    <a:gd name="T43" fmla="*/ 383 h 383"/>
                    <a:gd name="T44" fmla="*/ 40 w 1564"/>
                    <a:gd name="T45" fmla="*/ 383 h 383"/>
                    <a:gd name="T46" fmla="*/ 26 w 1564"/>
                    <a:gd name="T47" fmla="*/ 383 h 383"/>
                    <a:gd name="T48" fmla="*/ 16 w 1564"/>
                    <a:gd name="T49" fmla="*/ 379 h 383"/>
                    <a:gd name="T50" fmla="*/ 8 w 1564"/>
                    <a:gd name="T51" fmla="*/ 375 h 383"/>
                    <a:gd name="T52" fmla="*/ 2 w 1564"/>
                    <a:gd name="T53" fmla="*/ 369 h 383"/>
                    <a:gd name="T54" fmla="*/ 0 w 1564"/>
                    <a:gd name="T55" fmla="*/ 361 h 383"/>
                    <a:gd name="T56" fmla="*/ 0 w 1564"/>
                    <a:gd name="T57" fmla="*/ 350 h 383"/>
                    <a:gd name="T58" fmla="*/ 2 w 1564"/>
                    <a:gd name="T59" fmla="*/ 338 h 383"/>
                    <a:gd name="T60" fmla="*/ 10 w 1564"/>
                    <a:gd name="T61" fmla="*/ 324 h 383"/>
                    <a:gd name="T62" fmla="*/ 142 w 1564"/>
                    <a:gd name="T63" fmla="*/ 42 h 383"/>
                    <a:gd name="T64" fmla="*/ 142 w 1564"/>
                    <a:gd name="T65" fmla="*/ 42 h 383"/>
                    <a:gd name="T66" fmla="*/ 148 w 1564"/>
                    <a:gd name="T67" fmla="*/ 32 h 383"/>
                    <a:gd name="T68" fmla="*/ 156 w 1564"/>
                    <a:gd name="T69" fmla="*/ 26 h 383"/>
                    <a:gd name="T70" fmla="*/ 162 w 1564"/>
                    <a:gd name="T71" fmla="*/ 18 h 383"/>
                    <a:gd name="T72" fmla="*/ 172 w 1564"/>
                    <a:gd name="T73" fmla="*/ 12 h 383"/>
                    <a:gd name="T74" fmla="*/ 180 w 1564"/>
                    <a:gd name="T75" fmla="*/ 8 h 383"/>
                    <a:gd name="T76" fmla="*/ 190 w 1564"/>
                    <a:gd name="T77" fmla="*/ 4 h 383"/>
                    <a:gd name="T78" fmla="*/ 200 w 1564"/>
                    <a:gd name="T79" fmla="*/ 2 h 383"/>
                    <a:gd name="T80" fmla="*/ 210 w 1564"/>
                    <a:gd name="T81" fmla="*/ 0 h 383"/>
                    <a:gd name="T82" fmla="*/ 210 w 1564"/>
                    <a:gd name="T83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64" h="383">
                      <a:moveTo>
                        <a:pt x="210" y="0"/>
                      </a:moveTo>
                      <a:lnTo>
                        <a:pt x="1356" y="0"/>
                      </a:lnTo>
                      <a:lnTo>
                        <a:pt x="1356" y="0"/>
                      </a:lnTo>
                      <a:lnTo>
                        <a:pt x="1366" y="2"/>
                      </a:lnTo>
                      <a:lnTo>
                        <a:pt x="1376" y="4"/>
                      </a:lnTo>
                      <a:lnTo>
                        <a:pt x="1384" y="8"/>
                      </a:lnTo>
                      <a:lnTo>
                        <a:pt x="1394" y="12"/>
                      </a:lnTo>
                      <a:lnTo>
                        <a:pt x="1402" y="18"/>
                      </a:lnTo>
                      <a:lnTo>
                        <a:pt x="1410" y="26"/>
                      </a:lnTo>
                      <a:lnTo>
                        <a:pt x="1416" y="32"/>
                      </a:lnTo>
                      <a:lnTo>
                        <a:pt x="1422" y="42"/>
                      </a:lnTo>
                      <a:lnTo>
                        <a:pt x="1554" y="324"/>
                      </a:lnTo>
                      <a:lnTo>
                        <a:pt x="1554" y="324"/>
                      </a:lnTo>
                      <a:lnTo>
                        <a:pt x="1560" y="340"/>
                      </a:lnTo>
                      <a:lnTo>
                        <a:pt x="1564" y="352"/>
                      </a:lnTo>
                      <a:lnTo>
                        <a:pt x="1564" y="361"/>
                      </a:lnTo>
                      <a:lnTo>
                        <a:pt x="1560" y="369"/>
                      </a:lnTo>
                      <a:lnTo>
                        <a:pt x="1554" y="375"/>
                      </a:lnTo>
                      <a:lnTo>
                        <a:pt x="1546" y="381"/>
                      </a:lnTo>
                      <a:lnTo>
                        <a:pt x="1536" y="383"/>
                      </a:lnTo>
                      <a:lnTo>
                        <a:pt x="1524" y="383"/>
                      </a:lnTo>
                      <a:lnTo>
                        <a:pt x="40" y="383"/>
                      </a:lnTo>
                      <a:lnTo>
                        <a:pt x="40" y="383"/>
                      </a:lnTo>
                      <a:lnTo>
                        <a:pt x="26" y="383"/>
                      </a:lnTo>
                      <a:lnTo>
                        <a:pt x="16" y="379"/>
                      </a:lnTo>
                      <a:lnTo>
                        <a:pt x="8" y="375"/>
                      </a:lnTo>
                      <a:lnTo>
                        <a:pt x="2" y="369"/>
                      </a:lnTo>
                      <a:lnTo>
                        <a:pt x="0" y="361"/>
                      </a:lnTo>
                      <a:lnTo>
                        <a:pt x="0" y="350"/>
                      </a:lnTo>
                      <a:lnTo>
                        <a:pt x="2" y="338"/>
                      </a:lnTo>
                      <a:lnTo>
                        <a:pt x="10" y="324"/>
                      </a:lnTo>
                      <a:lnTo>
                        <a:pt x="142" y="42"/>
                      </a:lnTo>
                      <a:lnTo>
                        <a:pt x="142" y="42"/>
                      </a:lnTo>
                      <a:lnTo>
                        <a:pt x="148" y="32"/>
                      </a:lnTo>
                      <a:lnTo>
                        <a:pt x="156" y="26"/>
                      </a:lnTo>
                      <a:lnTo>
                        <a:pt x="162" y="18"/>
                      </a:lnTo>
                      <a:lnTo>
                        <a:pt x="172" y="12"/>
                      </a:lnTo>
                      <a:lnTo>
                        <a:pt x="180" y="8"/>
                      </a:lnTo>
                      <a:lnTo>
                        <a:pt x="190" y="4"/>
                      </a:lnTo>
                      <a:lnTo>
                        <a:pt x="200" y="2"/>
                      </a:lnTo>
                      <a:lnTo>
                        <a:pt x="210" y="0"/>
                      </a:lnTo>
                      <a:lnTo>
                        <a:pt x="210" y="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9" name="Freeform 11">
                  <a:extLst>
                    <a:ext uri="{FF2B5EF4-FFF2-40B4-BE49-F238E27FC236}">
                      <a16:creationId xmlns:a16="http://schemas.microsoft.com/office/drawing/2014/main" id="{A0FE3EB1-9E40-454B-B2F6-4AFFE09810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3010" y="968375"/>
                  <a:ext cx="2333625" cy="515938"/>
                </a:xfrm>
                <a:custGeom>
                  <a:avLst/>
                  <a:gdLst>
                    <a:gd name="T0" fmla="*/ 0 w 1470"/>
                    <a:gd name="T1" fmla="*/ 325 h 325"/>
                    <a:gd name="T2" fmla="*/ 1470 w 1470"/>
                    <a:gd name="T3" fmla="*/ 325 h 325"/>
                    <a:gd name="T4" fmla="*/ 1350 w 1470"/>
                    <a:gd name="T5" fmla="*/ 40 h 325"/>
                    <a:gd name="T6" fmla="*/ 1350 w 1470"/>
                    <a:gd name="T7" fmla="*/ 40 h 325"/>
                    <a:gd name="T8" fmla="*/ 1340 w 1470"/>
                    <a:gd name="T9" fmla="*/ 24 h 325"/>
                    <a:gd name="T10" fmla="*/ 1328 w 1470"/>
                    <a:gd name="T11" fmla="*/ 12 h 325"/>
                    <a:gd name="T12" fmla="*/ 1322 w 1470"/>
                    <a:gd name="T13" fmla="*/ 6 h 325"/>
                    <a:gd name="T14" fmla="*/ 1316 w 1470"/>
                    <a:gd name="T15" fmla="*/ 2 h 325"/>
                    <a:gd name="T16" fmla="*/ 1308 w 1470"/>
                    <a:gd name="T17" fmla="*/ 0 h 325"/>
                    <a:gd name="T18" fmla="*/ 1298 w 1470"/>
                    <a:gd name="T19" fmla="*/ 0 h 325"/>
                    <a:gd name="T20" fmla="*/ 174 w 1470"/>
                    <a:gd name="T21" fmla="*/ 0 h 325"/>
                    <a:gd name="T22" fmla="*/ 174 w 1470"/>
                    <a:gd name="T23" fmla="*/ 0 h 325"/>
                    <a:gd name="T24" fmla="*/ 166 w 1470"/>
                    <a:gd name="T25" fmla="*/ 0 h 325"/>
                    <a:gd name="T26" fmla="*/ 158 w 1470"/>
                    <a:gd name="T27" fmla="*/ 2 h 325"/>
                    <a:gd name="T28" fmla="*/ 152 w 1470"/>
                    <a:gd name="T29" fmla="*/ 6 h 325"/>
                    <a:gd name="T30" fmla="*/ 144 w 1470"/>
                    <a:gd name="T31" fmla="*/ 12 h 325"/>
                    <a:gd name="T32" fmla="*/ 134 w 1470"/>
                    <a:gd name="T33" fmla="*/ 24 h 325"/>
                    <a:gd name="T34" fmla="*/ 124 w 1470"/>
                    <a:gd name="T35" fmla="*/ 40 h 325"/>
                    <a:gd name="T36" fmla="*/ 0 w 1470"/>
                    <a:gd name="T37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70" h="325">
                      <a:moveTo>
                        <a:pt x="0" y="325"/>
                      </a:moveTo>
                      <a:lnTo>
                        <a:pt x="1470" y="325"/>
                      </a:lnTo>
                      <a:lnTo>
                        <a:pt x="1350" y="40"/>
                      </a:lnTo>
                      <a:lnTo>
                        <a:pt x="1350" y="40"/>
                      </a:lnTo>
                      <a:lnTo>
                        <a:pt x="1340" y="24"/>
                      </a:lnTo>
                      <a:lnTo>
                        <a:pt x="1328" y="12"/>
                      </a:lnTo>
                      <a:lnTo>
                        <a:pt x="1322" y="6"/>
                      </a:lnTo>
                      <a:lnTo>
                        <a:pt x="1316" y="2"/>
                      </a:lnTo>
                      <a:lnTo>
                        <a:pt x="1308" y="0"/>
                      </a:lnTo>
                      <a:lnTo>
                        <a:pt x="1298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66" y="0"/>
                      </a:lnTo>
                      <a:lnTo>
                        <a:pt x="158" y="2"/>
                      </a:lnTo>
                      <a:lnTo>
                        <a:pt x="152" y="6"/>
                      </a:lnTo>
                      <a:lnTo>
                        <a:pt x="144" y="12"/>
                      </a:lnTo>
                      <a:lnTo>
                        <a:pt x="134" y="24"/>
                      </a:lnTo>
                      <a:lnTo>
                        <a:pt x="124" y="40"/>
                      </a:lnTo>
                      <a:lnTo>
                        <a:pt x="0" y="325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0" name="Rectangle 12">
                  <a:extLst>
                    <a:ext uri="{FF2B5EF4-FFF2-40B4-BE49-F238E27FC236}">
                      <a16:creationId xmlns:a16="http://schemas.microsoft.com/office/drawing/2014/main" id="{C8D20194-7FDC-4BB2-B2AC-5BE590962A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19160" y="1662112"/>
                  <a:ext cx="3022600" cy="600075"/>
                </a:xfrm>
                <a:prstGeom prst="rect">
                  <a:avLst/>
                </a:prstGeom>
                <a:solidFill>
                  <a:srgbClr val="FFFFCC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35" name="フリーフォーム 1071">
                <a:extLst>
                  <a:ext uri="{FF2B5EF4-FFF2-40B4-BE49-F238E27FC236}">
                    <a16:creationId xmlns:a16="http://schemas.microsoft.com/office/drawing/2014/main" id="{D70ACD2B-CF1C-4621-A6A4-6A57CA299EDB}"/>
                  </a:ext>
                </a:extLst>
              </p:cNvPr>
              <p:cNvSpPr/>
              <p:nvPr/>
            </p:nvSpPr>
            <p:spPr>
              <a:xfrm>
                <a:off x="5072318" y="4157436"/>
                <a:ext cx="608709" cy="820555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4A6C62A6-B0F1-4A8C-9ED9-4F16F50A9A22}"/>
                  </a:ext>
                </a:extLst>
              </p:cNvPr>
              <p:cNvSpPr/>
              <p:nvPr/>
            </p:nvSpPr>
            <p:spPr bwMode="auto">
              <a:xfrm>
                <a:off x="5125461" y="4733433"/>
                <a:ext cx="502422" cy="258394"/>
              </a:xfrm>
              <a:custGeom>
                <a:avLst/>
                <a:gdLst>
                  <a:gd name="connsiteX0" fmla="*/ 198851 w 502422"/>
                  <a:gd name="connsiteY0" fmla="*/ 0 h 292552"/>
                  <a:gd name="connsiteX1" fmla="*/ 280512 w 502422"/>
                  <a:gd name="connsiteY1" fmla="*/ 0 h 292552"/>
                  <a:gd name="connsiteX2" fmla="*/ 303218 w 502422"/>
                  <a:gd name="connsiteY2" fmla="*/ 90824 h 292552"/>
                  <a:gd name="connsiteX3" fmla="*/ 353846 w 502422"/>
                  <a:gd name="connsiteY3" fmla="*/ 90824 h 292552"/>
                  <a:gd name="connsiteX4" fmla="*/ 502422 w 502422"/>
                  <a:gd name="connsiteY4" fmla="*/ 239400 h 292552"/>
                  <a:gd name="connsiteX5" fmla="*/ 502422 w 502422"/>
                  <a:gd name="connsiteY5" fmla="*/ 292552 h 292552"/>
                  <a:gd name="connsiteX6" fmla="*/ 0 w 502422"/>
                  <a:gd name="connsiteY6" fmla="*/ 292552 h 292552"/>
                  <a:gd name="connsiteX7" fmla="*/ 0 w 502422"/>
                  <a:gd name="connsiteY7" fmla="*/ 239400 h 292552"/>
                  <a:gd name="connsiteX8" fmla="*/ 148576 w 502422"/>
                  <a:gd name="connsiteY8" fmla="*/ 90824 h 292552"/>
                  <a:gd name="connsiteX9" fmla="*/ 176145 w 502422"/>
                  <a:gd name="connsiteY9" fmla="*/ 90824 h 292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292552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292552"/>
                    </a:lnTo>
                    <a:lnTo>
                      <a:pt x="0" y="292552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FABDC17D-D435-4917-B7F1-AB0D9209DE98}"/>
                  </a:ext>
                </a:extLst>
              </p:cNvPr>
              <p:cNvGrpSpPr/>
              <p:nvPr/>
            </p:nvGrpSpPr>
            <p:grpSpPr>
              <a:xfrm>
                <a:off x="4995700" y="4561942"/>
                <a:ext cx="761945" cy="524617"/>
                <a:chOff x="7527601" y="2362437"/>
                <a:chExt cx="761945" cy="524617"/>
              </a:xfrm>
            </p:grpSpPr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6A68D1BC-CDCF-4C48-A316-EE43D34E9075}"/>
                    </a:ext>
                  </a:extLst>
                </p:cNvPr>
                <p:cNvGrpSpPr/>
                <p:nvPr/>
              </p:nvGrpSpPr>
              <p:grpSpPr>
                <a:xfrm rot="213713">
                  <a:off x="7527601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255" name="角丸四角形 515">
                    <a:extLst>
                      <a:ext uri="{FF2B5EF4-FFF2-40B4-BE49-F238E27FC236}">
                        <a16:creationId xmlns:a16="http://schemas.microsoft.com/office/drawing/2014/main" id="{70998274-CC19-41E8-BA2C-190F96296177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5127DBB5-2038-491C-8A04-618A1322B9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C9A3D75B-7FA6-4E72-B0EA-57549F3F2E1A}"/>
                    </a:ext>
                  </a:extLst>
                </p:cNvPr>
                <p:cNvGrpSpPr/>
                <p:nvPr/>
              </p:nvGrpSpPr>
              <p:grpSpPr>
                <a:xfrm rot="21386287" flipH="1">
                  <a:off x="7989776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253" name="角丸四角形 515">
                    <a:extLst>
                      <a:ext uri="{FF2B5EF4-FFF2-40B4-BE49-F238E27FC236}">
                        <a16:creationId xmlns:a16="http://schemas.microsoft.com/office/drawing/2014/main" id="{11545BA4-FAD6-41A5-B7B2-EE2295D64963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A83B5E94-1D96-4C78-8172-9B129B2E2B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89714DB5-1D41-4478-BE66-E2854134256A}"/>
                  </a:ext>
                </a:extLst>
              </p:cNvPr>
              <p:cNvGrpSpPr/>
              <p:nvPr/>
            </p:nvGrpSpPr>
            <p:grpSpPr>
              <a:xfrm>
                <a:off x="5135881" y="4272175"/>
                <a:ext cx="481583" cy="503994"/>
                <a:chOff x="3348456" y="3763982"/>
                <a:chExt cx="579044" cy="605991"/>
              </a:xfrm>
            </p:grpSpPr>
            <p:sp>
              <p:nvSpPr>
                <p:cNvPr id="248" name="円/楕円 238">
                  <a:extLst>
                    <a:ext uri="{FF2B5EF4-FFF2-40B4-BE49-F238E27FC236}">
                      <a16:creationId xmlns:a16="http://schemas.microsoft.com/office/drawing/2014/main" id="{515C805F-7692-4333-819C-870A25D998A9}"/>
                    </a:ext>
                  </a:extLst>
                </p:cNvPr>
                <p:cNvSpPr/>
                <p:nvPr/>
              </p:nvSpPr>
              <p:spPr>
                <a:xfrm>
                  <a:off x="3348456" y="3862474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9" name="フリーフォーム 1074">
                  <a:extLst>
                    <a:ext uri="{FF2B5EF4-FFF2-40B4-BE49-F238E27FC236}">
                      <a16:creationId xmlns:a16="http://schemas.microsoft.com/office/drawing/2014/main" id="{A5212F23-49CD-4E43-BB96-AF12263D5E9A}"/>
                    </a:ext>
                  </a:extLst>
                </p:cNvPr>
                <p:cNvSpPr/>
                <p:nvPr/>
              </p:nvSpPr>
              <p:spPr>
                <a:xfrm>
                  <a:off x="3352968" y="3763982"/>
                  <a:ext cx="574532" cy="154606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0" name="月 249">
                  <a:extLst>
                    <a:ext uri="{FF2B5EF4-FFF2-40B4-BE49-F238E27FC236}">
                      <a16:creationId xmlns:a16="http://schemas.microsoft.com/office/drawing/2014/main" id="{D4D4E73A-5AFE-43A8-A314-57BD79F14031}"/>
                    </a:ext>
                  </a:extLst>
                </p:cNvPr>
                <p:cNvSpPr/>
                <p:nvPr/>
              </p:nvSpPr>
              <p:spPr>
                <a:xfrm rot="16200000">
                  <a:off x="3628136" y="4047198"/>
                  <a:ext cx="25397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9E0C6CF2-30DE-4435-A5A0-B3A5C0489DBC}"/>
                  </a:ext>
                </a:extLst>
              </p:cNvPr>
              <p:cNvGrpSpPr/>
              <p:nvPr/>
            </p:nvGrpSpPr>
            <p:grpSpPr>
              <a:xfrm>
                <a:off x="4960614" y="4044048"/>
                <a:ext cx="832116" cy="284025"/>
                <a:chOff x="849631" y="361615"/>
                <a:chExt cx="1113596" cy="441091"/>
              </a:xfrm>
            </p:grpSpPr>
            <p:sp>
              <p:nvSpPr>
                <p:cNvPr id="240" name="月 239">
                  <a:extLst>
                    <a:ext uri="{FF2B5EF4-FFF2-40B4-BE49-F238E27FC236}">
                      <a16:creationId xmlns:a16="http://schemas.microsoft.com/office/drawing/2014/main" id="{1E79A616-5680-4CA6-B6ED-3C7E0CAE5C38}"/>
                    </a:ext>
                  </a:extLst>
                </p:cNvPr>
                <p:cNvSpPr/>
                <p:nvPr/>
              </p:nvSpPr>
              <p:spPr bwMode="auto">
                <a:xfrm rot="7200000">
                  <a:off x="1486749" y="229596"/>
                  <a:ext cx="240360" cy="622355"/>
                </a:xfrm>
                <a:prstGeom prst="moon">
                  <a:avLst>
                    <a:gd name="adj" fmla="val 87500"/>
                  </a:avLst>
                </a:prstGeom>
                <a:pattFill prst="sm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1" name="月 240">
                  <a:extLst>
                    <a:ext uri="{FF2B5EF4-FFF2-40B4-BE49-F238E27FC236}">
                      <a16:creationId xmlns:a16="http://schemas.microsoft.com/office/drawing/2014/main" id="{4CE814EA-B829-4058-8A36-A7F6139C7935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087815" y="123431"/>
                  <a:ext cx="427913" cy="904282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242" name="グループ化 241">
                  <a:extLst>
                    <a:ext uri="{FF2B5EF4-FFF2-40B4-BE49-F238E27FC236}">
                      <a16:creationId xmlns:a16="http://schemas.microsoft.com/office/drawing/2014/main" id="{0BD83D41-7F91-411D-A6C2-C09DB66DA4CE}"/>
                    </a:ext>
                  </a:extLst>
                </p:cNvPr>
                <p:cNvGrpSpPr/>
                <p:nvPr/>
              </p:nvGrpSpPr>
              <p:grpSpPr>
                <a:xfrm flipH="1">
                  <a:off x="918759" y="531164"/>
                  <a:ext cx="724435" cy="205850"/>
                  <a:chOff x="1057822" y="531164"/>
                  <a:chExt cx="724435" cy="205850"/>
                </a:xfrm>
              </p:grpSpPr>
              <p:sp>
                <p:nvSpPr>
                  <p:cNvPr id="246" name="楕円 1888">
                    <a:extLst>
                      <a:ext uri="{FF2B5EF4-FFF2-40B4-BE49-F238E27FC236}">
                        <a16:creationId xmlns:a16="http://schemas.microsoft.com/office/drawing/2014/main" id="{4170F0EC-7704-4BC8-B1AA-DE0BC83D4FB7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05782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7" name="楕円 1888">
                    <a:extLst>
                      <a:ext uri="{FF2B5EF4-FFF2-40B4-BE49-F238E27FC236}">
                        <a16:creationId xmlns:a16="http://schemas.microsoft.com/office/drawing/2014/main" id="{366F1A7B-777B-44CF-8481-213B5031734C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25614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ACECA595-AFF4-4236-9D32-DEF780E5509C}"/>
                    </a:ext>
                  </a:extLst>
                </p:cNvPr>
                <p:cNvSpPr/>
                <p:nvPr/>
              </p:nvSpPr>
              <p:spPr bwMode="auto">
                <a:xfrm rot="7200000">
                  <a:off x="1312034" y="151514"/>
                  <a:ext cx="386575" cy="915810"/>
                </a:xfrm>
                <a:custGeom>
                  <a:avLst/>
                  <a:gdLst>
                    <a:gd name="connsiteX0" fmla="*/ 27621 w 386575"/>
                    <a:gd name="connsiteY0" fmla="*/ 739070 h 915810"/>
                    <a:gd name="connsiteX1" fmla="*/ 10710 w 386575"/>
                    <a:gd name="connsiteY1" fmla="*/ 654971 h 915810"/>
                    <a:gd name="connsiteX2" fmla="*/ 0 w 386575"/>
                    <a:gd name="connsiteY2" fmla="*/ 490965 h 915810"/>
                    <a:gd name="connsiteX3" fmla="*/ 41426 w 386575"/>
                    <a:gd name="connsiteY3" fmla="*/ 174204 h 915810"/>
                    <a:gd name="connsiteX4" fmla="*/ 50125 w 386575"/>
                    <a:gd name="connsiteY4" fmla="*/ 149464 h 915810"/>
                    <a:gd name="connsiteX5" fmla="*/ 62787 w 386575"/>
                    <a:gd name="connsiteY5" fmla="*/ 134117 h 915810"/>
                    <a:gd name="connsiteX6" fmla="*/ 386575 w 386575"/>
                    <a:gd name="connsiteY6" fmla="*/ 0 h 915810"/>
                    <a:gd name="connsiteX7" fmla="*/ 386575 w 386575"/>
                    <a:gd name="connsiteY7" fmla="*/ 915809 h 915810"/>
                    <a:gd name="connsiteX8" fmla="*/ 386575 w 386575"/>
                    <a:gd name="connsiteY8" fmla="*/ 915810 h 915810"/>
                    <a:gd name="connsiteX9" fmla="*/ 62787 w 386575"/>
                    <a:gd name="connsiteY9" fmla="*/ 781692 h 915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6575" h="915810">
                      <a:moveTo>
                        <a:pt x="27621" y="739070"/>
                      </a:moveTo>
                      <a:lnTo>
                        <a:pt x="10710" y="654971"/>
                      </a:lnTo>
                      <a:cubicBezTo>
                        <a:pt x="3688" y="601995"/>
                        <a:pt x="0" y="547145"/>
                        <a:pt x="0" y="490965"/>
                      </a:cubicBezTo>
                      <a:cubicBezTo>
                        <a:pt x="0" y="378605"/>
                        <a:pt x="14751" y="271563"/>
                        <a:pt x="41426" y="174204"/>
                      </a:cubicBezTo>
                      <a:lnTo>
                        <a:pt x="50125" y="149464"/>
                      </a:lnTo>
                      <a:lnTo>
                        <a:pt x="62787" y="134117"/>
                      </a:lnTo>
                      <a:cubicBezTo>
                        <a:pt x="145652" y="51252"/>
                        <a:pt x="260128" y="0"/>
                        <a:pt x="386575" y="0"/>
                      </a:cubicBezTo>
                      <a:cubicBezTo>
                        <a:pt x="310258" y="300500"/>
                        <a:pt x="310258" y="615309"/>
                        <a:pt x="386575" y="915809"/>
                      </a:cubicBezTo>
                      <a:lnTo>
                        <a:pt x="386575" y="915810"/>
                      </a:lnTo>
                      <a:cubicBezTo>
                        <a:pt x="260128" y="915810"/>
                        <a:pt x="145652" y="864557"/>
                        <a:pt x="62787" y="781692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4" name="楕円 1888">
                  <a:extLst>
                    <a:ext uri="{FF2B5EF4-FFF2-40B4-BE49-F238E27FC236}">
                      <a16:creationId xmlns:a16="http://schemas.microsoft.com/office/drawing/2014/main" id="{8E60C0D8-E8D3-4F35-8EC2-9AAD0746F61E}"/>
                    </a:ext>
                  </a:extLst>
                </p:cNvPr>
                <p:cNvSpPr/>
                <p:nvPr/>
              </p:nvSpPr>
              <p:spPr bwMode="auto">
                <a:xfrm rot="1764616">
                  <a:off x="114037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5" name="楕円 1888">
                  <a:extLst>
                    <a:ext uri="{FF2B5EF4-FFF2-40B4-BE49-F238E27FC236}">
                      <a16:creationId xmlns:a16="http://schemas.microsoft.com/office/drawing/2014/main" id="{F6C21BD1-1613-47AB-A275-EB3E0A222B36}"/>
                    </a:ext>
                  </a:extLst>
                </p:cNvPr>
                <p:cNvSpPr/>
                <p:nvPr/>
              </p:nvSpPr>
              <p:spPr bwMode="auto">
                <a:xfrm rot="1764616">
                  <a:off x="133869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26" name="テキスト ボックス 225">
              <a:extLst>
                <a:ext uri="{FF2B5EF4-FFF2-40B4-BE49-F238E27FC236}">
                  <a16:creationId xmlns:a16="http://schemas.microsoft.com/office/drawing/2014/main" id="{0FCA861C-D159-4C0F-A37F-F31F7FDF8A96}"/>
                </a:ext>
              </a:extLst>
            </p:cNvPr>
            <p:cNvSpPr txBox="1"/>
            <p:nvPr/>
          </p:nvSpPr>
          <p:spPr>
            <a:xfrm rot="20178291">
              <a:off x="5255196" y="4805421"/>
              <a:ext cx="560436" cy="2359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F1B4A4FE-2548-4BDA-98A8-C6B778AE5261}"/>
                </a:ext>
              </a:extLst>
            </p:cNvPr>
            <p:cNvGrpSpPr/>
            <p:nvPr/>
          </p:nvGrpSpPr>
          <p:grpSpPr>
            <a:xfrm>
              <a:off x="4844653" y="5350669"/>
              <a:ext cx="205978" cy="92266"/>
              <a:chOff x="423211" y="4606229"/>
              <a:chExt cx="1565792" cy="738340"/>
            </a:xfrm>
          </p:grpSpPr>
          <p:sp>
            <p:nvSpPr>
              <p:cNvPr id="232" name="楕円 12">
                <a:extLst>
                  <a:ext uri="{FF2B5EF4-FFF2-40B4-BE49-F238E27FC236}">
                    <a16:creationId xmlns:a16="http://schemas.microsoft.com/office/drawing/2014/main" id="{57D9FD71-2B54-4770-9D42-A1C7E779497B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845B72AF-FBFB-408F-9CB6-28471C312D66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4B63B3B5-AE2D-4569-8086-36AD98265E22}"/>
                </a:ext>
              </a:extLst>
            </p:cNvPr>
            <p:cNvSpPr/>
            <p:nvPr/>
          </p:nvSpPr>
          <p:spPr>
            <a:xfrm rot="833147">
              <a:off x="5018939" y="5219752"/>
              <a:ext cx="86226" cy="45719"/>
            </a:xfrm>
            <a:custGeom>
              <a:avLst/>
              <a:gdLst>
                <a:gd name="connsiteX0" fmla="*/ 0 w 76596"/>
                <a:gd name="connsiteY0" fmla="*/ 0 h 48019"/>
                <a:gd name="connsiteX1" fmla="*/ 3900 w 76596"/>
                <a:gd name="connsiteY1" fmla="*/ 5784 h 48019"/>
                <a:gd name="connsiteX2" fmla="*/ 36878 w 76596"/>
                <a:gd name="connsiteY2" fmla="*/ 19444 h 48019"/>
                <a:gd name="connsiteX3" fmla="*/ 39718 w 76596"/>
                <a:gd name="connsiteY3" fmla="*/ 19444 h 48019"/>
                <a:gd name="connsiteX4" fmla="*/ 72696 w 76596"/>
                <a:gd name="connsiteY4" fmla="*/ 5784 h 48019"/>
                <a:gd name="connsiteX5" fmla="*/ 76596 w 76596"/>
                <a:gd name="connsiteY5" fmla="*/ 0 h 48019"/>
                <a:gd name="connsiteX6" fmla="*/ 76596 w 76596"/>
                <a:gd name="connsiteY6" fmla="*/ 9721 h 48019"/>
                <a:gd name="connsiteX7" fmla="*/ 38298 w 76596"/>
                <a:gd name="connsiteY7" fmla="*/ 48019 h 48019"/>
                <a:gd name="connsiteX8" fmla="*/ 0 w 76596"/>
                <a:gd name="connsiteY8" fmla="*/ 9721 h 48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596" h="48019">
                  <a:moveTo>
                    <a:pt x="0" y="0"/>
                  </a:moveTo>
                  <a:lnTo>
                    <a:pt x="3900" y="5784"/>
                  </a:lnTo>
                  <a:cubicBezTo>
                    <a:pt x="12340" y="14224"/>
                    <a:pt x="24000" y="19444"/>
                    <a:pt x="36878" y="19444"/>
                  </a:cubicBezTo>
                  <a:lnTo>
                    <a:pt x="39718" y="19444"/>
                  </a:lnTo>
                  <a:cubicBezTo>
                    <a:pt x="52597" y="19444"/>
                    <a:pt x="64256" y="14224"/>
                    <a:pt x="72696" y="5784"/>
                  </a:cubicBezTo>
                  <a:lnTo>
                    <a:pt x="76596" y="0"/>
                  </a:lnTo>
                  <a:lnTo>
                    <a:pt x="76596" y="9721"/>
                  </a:lnTo>
                  <a:cubicBezTo>
                    <a:pt x="76596" y="30872"/>
                    <a:pt x="59449" y="48019"/>
                    <a:pt x="38298" y="48019"/>
                  </a:cubicBezTo>
                  <a:cubicBezTo>
                    <a:pt x="17147" y="48019"/>
                    <a:pt x="0" y="30872"/>
                    <a:pt x="0" y="9721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BA0DA8D6-E9EE-4A33-9150-E2C7FB60682A}"/>
                </a:ext>
              </a:extLst>
            </p:cNvPr>
            <p:cNvSpPr/>
            <p:nvPr/>
          </p:nvSpPr>
          <p:spPr>
            <a:xfrm rot="20766853" flipH="1">
              <a:off x="4808637" y="5219750"/>
              <a:ext cx="86226" cy="45719"/>
            </a:xfrm>
            <a:custGeom>
              <a:avLst/>
              <a:gdLst>
                <a:gd name="connsiteX0" fmla="*/ 0 w 76596"/>
                <a:gd name="connsiteY0" fmla="*/ 0 h 48019"/>
                <a:gd name="connsiteX1" fmla="*/ 3900 w 76596"/>
                <a:gd name="connsiteY1" fmla="*/ 5784 h 48019"/>
                <a:gd name="connsiteX2" fmla="*/ 36878 w 76596"/>
                <a:gd name="connsiteY2" fmla="*/ 19444 h 48019"/>
                <a:gd name="connsiteX3" fmla="*/ 39718 w 76596"/>
                <a:gd name="connsiteY3" fmla="*/ 19444 h 48019"/>
                <a:gd name="connsiteX4" fmla="*/ 72696 w 76596"/>
                <a:gd name="connsiteY4" fmla="*/ 5784 h 48019"/>
                <a:gd name="connsiteX5" fmla="*/ 76596 w 76596"/>
                <a:gd name="connsiteY5" fmla="*/ 0 h 48019"/>
                <a:gd name="connsiteX6" fmla="*/ 76596 w 76596"/>
                <a:gd name="connsiteY6" fmla="*/ 9721 h 48019"/>
                <a:gd name="connsiteX7" fmla="*/ 38298 w 76596"/>
                <a:gd name="connsiteY7" fmla="*/ 48019 h 48019"/>
                <a:gd name="connsiteX8" fmla="*/ 0 w 76596"/>
                <a:gd name="connsiteY8" fmla="*/ 9721 h 48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596" h="48019">
                  <a:moveTo>
                    <a:pt x="0" y="0"/>
                  </a:moveTo>
                  <a:lnTo>
                    <a:pt x="3900" y="5784"/>
                  </a:lnTo>
                  <a:cubicBezTo>
                    <a:pt x="12340" y="14224"/>
                    <a:pt x="24000" y="19444"/>
                    <a:pt x="36878" y="19444"/>
                  </a:cubicBezTo>
                  <a:lnTo>
                    <a:pt x="39718" y="19444"/>
                  </a:lnTo>
                  <a:cubicBezTo>
                    <a:pt x="52597" y="19444"/>
                    <a:pt x="64256" y="14224"/>
                    <a:pt x="72696" y="5784"/>
                  </a:cubicBezTo>
                  <a:lnTo>
                    <a:pt x="76596" y="0"/>
                  </a:lnTo>
                  <a:lnTo>
                    <a:pt x="76596" y="9721"/>
                  </a:lnTo>
                  <a:cubicBezTo>
                    <a:pt x="76596" y="30872"/>
                    <a:pt x="59449" y="48019"/>
                    <a:pt x="38298" y="48019"/>
                  </a:cubicBezTo>
                  <a:cubicBezTo>
                    <a:pt x="17147" y="48019"/>
                    <a:pt x="0" y="30872"/>
                    <a:pt x="0" y="9721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5AC60C40-4909-4923-AD88-BA00EDAC766B}"/>
                </a:ext>
              </a:extLst>
            </p:cNvPr>
            <p:cNvSpPr/>
            <p:nvPr/>
          </p:nvSpPr>
          <p:spPr bwMode="auto">
            <a:xfrm>
              <a:off x="4789795" y="5286028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5D54527E-41A0-43DD-A003-6B44BFE8BCBF}"/>
                </a:ext>
              </a:extLst>
            </p:cNvPr>
            <p:cNvSpPr/>
            <p:nvPr/>
          </p:nvSpPr>
          <p:spPr bwMode="auto">
            <a:xfrm>
              <a:off x="5046970" y="5286028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13E7C544-8EAB-4000-8721-8FAC669D55BC}"/>
              </a:ext>
            </a:extLst>
          </p:cNvPr>
          <p:cNvGrpSpPr/>
          <p:nvPr/>
        </p:nvGrpSpPr>
        <p:grpSpPr>
          <a:xfrm>
            <a:off x="2275100" y="4805421"/>
            <a:ext cx="1671251" cy="1255645"/>
            <a:chOff x="2275100" y="4805421"/>
            <a:chExt cx="1671251" cy="1255645"/>
          </a:xfrm>
        </p:grpSpPr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71EB997A-FACD-43EB-9E30-059EDEAD71F3}"/>
                </a:ext>
              </a:extLst>
            </p:cNvPr>
            <p:cNvGrpSpPr/>
            <p:nvPr/>
          </p:nvGrpSpPr>
          <p:grpSpPr>
            <a:xfrm>
              <a:off x="2275100" y="4914165"/>
              <a:ext cx="1598070" cy="1146901"/>
              <a:chOff x="2240585" y="4044048"/>
              <a:chExt cx="2065934" cy="1482677"/>
            </a:xfrm>
          </p:grpSpPr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C70F7F15-5D9D-4E3B-A51A-58BB4EDC5B03}"/>
                  </a:ext>
                </a:extLst>
              </p:cNvPr>
              <p:cNvGrpSpPr/>
              <p:nvPr/>
            </p:nvGrpSpPr>
            <p:grpSpPr>
              <a:xfrm>
                <a:off x="2240585" y="4542586"/>
                <a:ext cx="2065934" cy="984139"/>
                <a:chOff x="4719160" y="822325"/>
                <a:chExt cx="3022600" cy="1439862"/>
              </a:xfrm>
            </p:grpSpPr>
            <p:sp>
              <p:nvSpPr>
                <p:cNvPr id="297" name="Freeform 9">
                  <a:extLst>
                    <a:ext uri="{FF2B5EF4-FFF2-40B4-BE49-F238E27FC236}">
                      <a16:creationId xmlns:a16="http://schemas.microsoft.com/office/drawing/2014/main" id="{3A865472-841D-46A2-A424-FFF31E0091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9160" y="822325"/>
                  <a:ext cx="3022600" cy="865188"/>
                </a:xfrm>
                <a:custGeom>
                  <a:avLst/>
                  <a:gdLst>
                    <a:gd name="T0" fmla="*/ 1902 w 1904"/>
                    <a:gd name="T1" fmla="*/ 545 h 545"/>
                    <a:gd name="T2" fmla="*/ 1902 w 1904"/>
                    <a:gd name="T3" fmla="*/ 495 h 545"/>
                    <a:gd name="T4" fmla="*/ 1902 w 1904"/>
                    <a:gd name="T5" fmla="*/ 495 h 545"/>
                    <a:gd name="T6" fmla="*/ 1904 w 1904"/>
                    <a:gd name="T7" fmla="*/ 479 h 545"/>
                    <a:gd name="T8" fmla="*/ 1902 w 1904"/>
                    <a:gd name="T9" fmla="*/ 461 h 545"/>
                    <a:gd name="T10" fmla="*/ 1896 w 1904"/>
                    <a:gd name="T11" fmla="*/ 441 h 545"/>
                    <a:gd name="T12" fmla="*/ 1888 w 1904"/>
                    <a:gd name="T13" fmla="*/ 419 h 545"/>
                    <a:gd name="T14" fmla="*/ 1714 w 1904"/>
                    <a:gd name="T15" fmla="*/ 56 h 545"/>
                    <a:gd name="T16" fmla="*/ 1714 w 1904"/>
                    <a:gd name="T17" fmla="*/ 56 h 545"/>
                    <a:gd name="T18" fmla="*/ 1708 w 1904"/>
                    <a:gd name="T19" fmla="*/ 44 h 545"/>
                    <a:gd name="T20" fmla="*/ 1700 w 1904"/>
                    <a:gd name="T21" fmla="*/ 34 h 545"/>
                    <a:gd name="T22" fmla="*/ 1690 w 1904"/>
                    <a:gd name="T23" fmla="*/ 24 h 545"/>
                    <a:gd name="T24" fmla="*/ 1680 w 1904"/>
                    <a:gd name="T25" fmla="*/ 16 h 545"/>
                    <a:gd name="T26" fmla="*/ 1668 w 1904"/>
                    <a:gd name="T27" fmla="*/ 10 h 545"/>
                    <a:gd name="T28" fmla="*/ 1656 w 1904"/>
                    <a:gd name="T29" fmla="*/ 4 h 545"/>
                    <a:gd name="T30" fmla="*/ 1644 w 1904"/>
                    <a:gd name="T31" fmla="*/ 2 h 545"/>
                    <a:gd name="T32" fmla="*/ 1634 w 1904"/>
                    <a:gd name="T33" fmla="*/ 0 h 545"/>
                    <a:gd name="T34" fmla="*/ 272 w 1904"/>
                    <a:gd name="T35" fmla="*/ 0 h 545"/>
                    <a:gd name="T36" fmla="*/ 272 w 1904"/>
                    <a:gd name="T37" fmla="*/ 0 h 545"/>
                    <a:gd name="T38" fmla="*/ 260 w 1904"/>
                    <a:gd name="T39" fmla="*/ 2 h 545"/>
                    <a:gd name="T40" fmla="*/ 250 w 1904"/>
                    <a:gd name="T41" fmla="*/ 4 h 545"/>
                    <a:gd name="T42" fmla="*/ 238 w 1904"/>
                    <a:gd name="T43" fmla="*/ 10 h 545"/>
                    <a:gd name="T44" fmla="*/ 226 w 1904"/>
                    <a:gd name="T45" fmla="*/ 16 h 545"/>
                    <a:gd name="T46" fmla="*/ 216 w 1904"/>
                    <a:gd name="T47" fmla="*/ 24 h 545"/>
                    <a:gd name="T48" fmla="*/ 206 w 1904"/>
                    <a:gd name="T49" fmla="*/ 34 h 545"/>
                    <a:gd name="T50" fmla="*/ 198 w 1904"/>
                    <a:gd name="T51" fmla="*/ 44 h 545"/>
                    <a:gd name="T52" fmla="*/ 192 w 1904"/>
                    <a:gd name="T53" fmla="*/ 56 h 545"/>
                    <a:gd name="T54" fmla="*/ 16 w 1904"/>
                    <a:gd name="T55" fmla="*/ 419 h 545"/>
                    <a:gd name="T56" fmla="*/ 16 w 1904"/>
                    <a:gd name="T57" fmla="*/ 419 h 545"/>
                    <a:gd name="T58" fmla="*/ 6 w 1904"/>
                    <a:gd name="T59" fmla="*/ 441 h 545"/>
                    <a:gd name="T60" fmla="*/ 2 w 1904"/>
                    <a:gd name="T61" fmla="*/ 459 h 545"/>
                    <a:gd name="T62" fmla="*/ 0 w 1904"/>
                    <a:gd name="T63" fmla="*/ 477 h 545"/>
                    <a:gd name="T64" fmla="*/ 0 w 1904"/>
                    <a:gd name="T65" fmla="*/ 493 h 545"/>
                    <a:gd name="T66" fmla="*/ 0 w 1904"/>
                    <a:gd name="T67" fmla="*/ 545 h 545"/>
                    <a:gd name="T68" fmla="*/ 1902 w 1904"/>
                    <a:gd name="T69" fmla="*/ 545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904" h="545">
                      <a:moveTo>
                        <a:pt x="1902" y="545"/>
                      </a:moveTo>
                      <a:lnTo>
                        <a:pt x="1902" y="495"/>
                      </a:lnTo>
                      <a:lnTo>
                        <a:pt x="1902" y="495"/>
                      </a:lnTo>
                      <a:lnTo>
                        <a:pt x="1904" y="479"/>
                      </a:lnTo>
                      <a:lnTo>
                        <a:pt x="1902" y="461"/>
                      </a:lnTo>
                      <a:lnTo>
                        <a:pt x="1896" y="441"/>
                      </a:lnTo>
                      <a:lnTo>
                        <a:pt x="1888" y="419"/>
                      </a:lnTo>
                      <a:lnTo>
                        <a:pt x="1714" y="56"/>
                      </a:lnTo>
                      <a:lnTo>
                        <a:pt x="1714" y="56"/>
                      </a:lnTo>
                      <a:lnTo>
                        <a:pt x="1708" y="44"/>
                      </a:lnTo>
                      <a:lnTo>
                        <a:pt x="1700" y="34"/>
                      </a:lnTo>
                      <a:lnTo>
                        <a:pt x="1690" y="24"/>
                      </a:lnTo>
                      <a:lnTo>
                        <a:pt x="1680" y="16"/>
                      </a:lnTo>
                      <a:lnTo>
                        <a:pt x="1668" y="10"/>
                      </a:lnTo>
                      <a:lnTo>
                        <a:pt x="1656" y="4"/>
                      </a:lnTo>
                      <a:lnTo>
                        <a:pt x="1644" y="2"/>
                      </a:lnTo>
                      <a:lnTo>
                        <a:pt x="1634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4"/>
                      </a:lnTo>
                      <a:lnTo>
                        <a:pt x="206" y="34"/>
                      </a:lnTo>
                      <a:lnTo>
                        <a:pt x="198" y="44"/>
                      </a:lnTo>
                      <a:lnTo>
                        <a:pt x="192" y="56"/>
                      </a:lnTo>
                      <a:lnTo>
                        <a:pt x="16" y="419"/>
                      </a:lnTo>
                      <a:lnTo>
                        <a:pt x="16" y="419"/>
                      </a:lnTo>
                      <a:lnTo>
                        <a:pt x="6" y="441"/>
                      </a:lnTo>
                      <a:lnTo>
                        <a:pt x="2" y="459"/>
                      </a:lnTo>
                      <a:lnTo>
                        <a:pt x="0" y="477"/>
                      </a:lnTo>
                      <a:lnTo>
                        <a:pt x="0" y="493"/>
                      </a:lnTo>
                      <a:lnTo>
                        <a:pt x="0" y="545"/>
                      </a:lnTo>
                      <a:lnTo>
                        <a:pt x="1902" y="545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8" name="Freeform 10">
                  <a:extLst>
                    <a:ext uri="{FF2B5EF4-FFF2-40B4-BE49-F238E27FC236}">
                      <a16:creationId xmlns:a16="http://schemas.microsoft.com/office/drawing/2014/main" id="{255C3770-0484-4AAD-92A0-9A61A405CF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9985" y="876300"/>
                  <a:ext cx="2482850" cy="608013"/>
                </a:xfrm>
                <a:custGeom>
                  <a:avLst/>
                  <a:gdLst>
                    <a:gd name="T0" fmla="*/ 210 w 1564"/>
                    <a:gd name="T1" fmla="*/ 0 h 383"/>
                    <a:gd name="T2" fmla="*/ 1356 w 1564"/>
                    <a:gd name="T3" fmla="*/ 0 h 383"/>
                    <a:gd name="T4" fmla="*/ 1356 w 1564"/>
                    <a:gd name="T5" fmla="*/ 0 h 383"/>
                    <a:gd name="T6" fmla="*/ 1366 w 1564"/>
                    <a:gd name="T7" fmla="*/ 2 h 383"/>
                    <a:gd name="T8" fmla="*/ 1376 w 1564"/>
                    <a:gd name="T9" fmla="*/ 4 h 383"/>
                    <a:gd name="T10" fmla="*/ 1384 w 1564"/>
                    <a:gd name="T11" fmla="*/ 8 h 383"/>
                    <a:gd name="T12" fmla="*/ 1394 w 1564"/>
                    <a:gd name="T13" fmla="*/ 12 h 383"/>
                    <a:gd name="T14" fmla="*/ 1402 w 1564"/>
                    <a:gd name="T15" fmla="*/ 18 h 383"/>
                    <a:gd name="T16" fmla="*/ 1410 w 1564"/>
                    <a:gd name="T17" fmla="*/ 26 h 383"/>
                    <a:gd name="T18" fmla="*/ 1416 w 1564"/>
                    <a:gd name="T19" fmla="*/ 32 h 383"/>
                    <a:gd name="T20" fmla="*/ 1422 w 1564"/>
                    <a:gd name="T21" fmla="*/ 42 h 383"/>
                    <a:gd name="T22" fmla="*/ 1554 w 1564"/>
                    <a:gd name="T23" fmla="*/ 324 h 383"/>
                    <a:gd name="T24" fmla="*/ 1554 w 1564"/>
                    <a:gd name="T25" fmla="*/ 324 h 383"/>
                    <a:gd name="T26" fmla="*/ 1560 w 1564"/>
                    <a:gd name="T27" fmla="*/ 340 h 383"/>
                    <a:gd name="T28" fmla="*/ 1564 w 1564"/>
                    <a:gd name="T29" fmla="*/ 352 h 383"/>
                    <a:gd name="T30" fmla="*/ 1564 w 1564"/>
                    <a:gd name="T31" fmla="*/ 361 h 383"/>
                    <a:gd name="T32" fmla="*/ 1560 w 1564"/>
                    <a:gd name="T33" fmla="*/ 369 h 383"/>
                    <a:gd name="T34" fmla="*/ 1554 w 1564"/>
                    <a:gd name="T35" fmla="*/ 375 h 383"/>
                    <a:gd name="T36" fmla="*/ 1546 w 1564"/>
                    <a:gd name="T37" fmla="*/ 381 h 383"/>
                    <a:gd name="T38" fmla="*/ 1536 w 1564"/>
                    <a:gd name="T39" fmla="*/ 383 h 383"/>
                    <a:gd name="T40" fmla="*/ 1524 w 1564"/>
                    <a:gd name="T41" fmla="*/ 383 h 383"/>
                    <a:gd name="T42" fmla="*/ 40 w 1564"/>
                    <a:gd name="T43" fmla="*/ 383 h 383"/>
                    <a:gd name="T44" fmla="*/ 40 w 1564"/>
                    <a:gd name="T45" fmla="*/ 383 h 383"/>
                    <a:gd name="T46" fmla="*/ 26 w 1564"/>
                    <a:gd name="T47" fmla="*/ 383 h 383"/>
                    <a:gd name="T48" fmla="*/ 16 w 1564"/>
                    <a:gd name="T49" fmla="*/ 379 h 383"/>
                    <a:gd name="T50" fmla="*/ 8 w 1564"/>
                    <a:gd name="T51" fmla="*/ 375 h 383"/>
                    <a:gd name="T52" fmla="*/ 2 w 1564"/>
                    <a:gd name="T53" fmla="*/ 369 h 383"/>
                    <a:gd name="T54" fmla="*/ 0 w 1564"/>
                    <a:gd name="T55" fmla="*/ 361 h 383"/>
                    <a:gd name="T56" fmla="*/ 0 w 1564"/>
                    <a:gd name="T57" fmla="*/ 350 h 383"/>
                    <a:gd name="T58" fmla="*/ 2 w 1564"/>
                    <a:gd name="T59" fmla="*/ 338 h 383"/>
                    <a:gd name="T60" fmla="*/ 10 w 1564"/>
                    <a:gd name="T61" fmla="*/ 324 h 383"/>
                    <a:gd name="T62" fmla="*/ 142 w 1564"/>
                    <a:gd name="T63" fmla="*/ 42 h 383"/>
                    <a:gd name="T64" fmla="*/ 142 w 1564"/>
                    <a:gd name="T65" fmla="*/ 42 h 383"/>
                    <a:gd name="T66" fmla="*/ 148 w 1564"/>
                    <a:gd name="T67" fmla="*/ 32 h 383"/>
                    <a:gd name="T68" fmla="*/ 156 w 1564"/>
                    <a:gd name="T69" fmla="*/ 26 h 383"/>
                    <a:gd name="T70" fmla="*/ 162 w 1564"/>
                    <a:gd name="T71" fmla="*/ 18 h 383"/>
                    <a:gd name="T72" fmla="*/ 172 w 1564"/>
                    <a:gd name="T73" fmla="*/ 12 h 383"/>
                    <a:gd name="T74" fmla="*/ 180 w 1564"/>
                    <a:gd name="T75" fmla="*/ 8 h 383"/>
                    <a:gd name="T76" fmla="*/ 190 w 1564"/>
                    <a:gd name="T77" fmla="*/ 4 h 383"/>
                    <a:gd name="T78" fmla="*/ 200 w 1564"/>
                    <a:gd name="T79" fmla="*/ 2 h 383"/>
                    <a:gd name="T80" fmla="*/ 210 w 1564"/>
                    <a:gd name="T81" fmla="*/ 0 h 383"/>
                    <a:gd name="T82" fmla="*/ 210 w 1564"/>
                    <a:gd name="T83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64" h="383">
                      <a:moveTo>
                        <a:pt x="210" y="0"/>
                      </a:moveTo>
                      <a:lnTo>
                        <a:pt x="1356" y="0"/>
                      </a:lnTo>
                      <a:lnTo>
                        <a:pt x="1356" y="0"/>
                      </a:lnTo>
                      <a:lnTo>
                        <a:pt x="1366" y="2"/>
                      </a:lnTo>
                      <a:lnTo>
                        <a:pt x="1376" y="4"/>
                      </a:lnTo>
                      <a:lnTo>
                        <a:pt x="1384" y="8"/>
                      </a:lnTo>
                      <a:lnTo>
                        <a:pt x="1394" y="12"/>
                      </a:lnTo>
                      <a:lnTo>
                        <a:pt x="1402" y="18"/>
                      </a:lnTo>
                      <a:lnTo>
                        <a:pt x="1410" y="26"/>
                      </a:lnTo>
                      <a:lnTo>
                        <a:pt x="1416" y="32"/>
                      </a:lnTo>
                      <a:lnTo>
                        <a:pt x="1422" y="42"/>
                      </a:lnTo>
                      <a:lnTo>
                        <a:pt x="1554" y="324"/>
                      </a:lnTo>
                      <a:lnTo>
                        <a:pt x="1554" y="324"/>
                      </a:lnTo>
                      <a:lnTo>
                        <a:pt x="1560" y="340"/>
                      </a:lnTo>
                      <a:lnTo>
                        <a:pt x="1564" y="352"/>
                      </a:lnTo>
                      <a:lnTo>
                        <a:pt x="1564" y="361"/>
                      </a:lnTo>
                      <a:lnTo>
                        <a:pt x="1560" y="369"/>
                      </a:lnTo>
                      <a:lnTo>
                        <a:pt x="1554" y="375"/>
                      </a:lnTo>
                      <a:lnTo>
                        <a:pt x="1546" y="381"/>
                      </a:lnTo>
                      <a:lnTo>
                        <a:pt x="1536" y="383"/>
                      </a:lnTo>
                      <a:lnTo>
                        <a:pt x="1524" y="383"/>
                      </a:lnTo>
                      <a:lnTo>
                        <a:pt x="40" y="383"/>
                      </a:lnTo>
                      <a:lnTo>
                        <a:pt x="40" y="383"/>
                      </a:lnTo>
                      <a:lnTo>
                        <a:pt x="26" y="383"/>
                      </a:lnTo>
                      <a:lnTo>
                        <a:pt x="16" y="379"/>
                      </a:lnTo>
                      <a:lnTo>
                        <a:pt x="8" y="375"/>
                      </a:lnTo>
                      <a:lnTo>
                        <a:pt x="2" y="369"/>
                      </a:lnTo>
                      <a:lnTo>
                        <a:pt x="0" y="361"/>
                      </a:lnTo>
                      <a:lnTo>
                        <a:pt x="0" y="350"/>
                      </a:lnTo>
                      <a:lnTo>
                        <a:pt x="2" y="338"/>
                      </a:lnTo>
                      <a:lnTo>
                        <a:pt x="10" y="324"/>
                      </a:lnTo>
                      <a:lnTo>
                        <a:pt x="142" y="42"/>
                      </a:lnTo>
                      <a:lnTo>
                        <a:pt x="142" y="42"/>
                      </a:lnTo>
                      <a:lnTo>
                        <a:pt x="148" y="32"/>
                      </a:lnTo>
                      <a:lnTo>
                        <a:pt x="156" y="26"/>
                      </a:lnTo>
                      <a:lnTo>
                        <a:pt x="162" y="18"/>
                      </a:lnTo>
                      <a:lnTo>
                        <a:pt x="172" y="12"/>
                      </a:lnTo>
                      <a:lnTo>
                        <a:pt x="180" y="8"/>
                      </a:lnTo>
                      <a:lnTo>
                        <a:pt x="190" y="4"/>
                      </a:lnTo>
                      <a:lnTo>
                        <a:pt x="200" y="2"/>
                      </a:lnTo>
                      <a:lnTo>
                        <a:pt x="210" y="0"/>
                      </a:lnTo>
                      <a:lnTo>
                        <a:pt x="210" y="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9" name="Freeform 11">
                  <a:extLst>
                    <a:ext uri="{FF2B5EF4-FFF2-40B4-BE49-F238E27FC236}">
                      <a16:creationId xmlns:a16="http://schemas.microsoft.com/office/drawing/2014/main" id="{D855C673-45E1-44C5-8585-610B1EFF95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3010" y="968375"/>
                  <a:ext cx="2333625" cy="515938"/>
                </a:xfrm>
                <a:custGeom>
                  <a:avLst/>
                  <a:gdLst>
                    <a:gd name="T0" fmla="*/ 0 w 1470"/>
                    <a:gd name="T1" fmla="*/ 325 h 325"/>
                    <a:gd name="T2" fmla="*/ 1470 w 1470"/>
                    <a:gd name="T3" fmla="*/ 325 h 325"/>
                    <a:gd name="T4" fmla="*/ 1350 w 1470"/>
                    <a:gd name="T5" fmla="*/ 40 h 325"/>
                    <a:gd name="T6" fmla="*/ 1350 w 1470"/>
                    <a:gd name="T7" fmla="*/ 40 h 325"/>
                    <a:gd name="T8" fmla="*/ 1340 w 1470"/>
                    <a:gd name="T9" fmla="*/ 24 h 325"/>
                    <a:gd name="T10" fmla="*/ 1328 w 1470"/>
                    <a:gd name="T11" fmla="*/ 12 h 325"/>
                    <a:gd name="T12" fmla="*/ 1322 w 1470"/>
                    <a:gd name="T13" fmla="*/ 6 h 325"/>
                    <a:gd name="T14" fmla="*/ 1316 w 1470"/>
                    <a:gd name="T15" fmla="*/ 2 h 325"/>
                    <a:gd name="T16" fmla="*/ 1308 w 1470"/>
                    <a:gd name="T17" fmla="*/ 0 h 325"/>
                    <a:gd name="T18" fmla="*/ 1298 w 1470"/>
                    <a:gd name="T19" fmla="*/ 0 h 325"/>
                    <a:gd name="T20" fmla="*/ 174 w 1470"/>
                    <a:gd name="T21" fmla="*/ 0 h 325"/>
                    <a:gd name="T22" fmla="*/ 174 w 1470"/>
                    <a:gd name="T23" fmla="*/ 0 h 325"/>
                    <a:gd name="T24" fmla="*/ 166 w 1470"/>
                    <a:gd name="T25" fmla="*/ 0 h 325"/>
                    <a:gd name="T26" fmla="*/ 158 w 1470"/>
                    <a:gd name="T27" fmla="*/ 2 h 325"/>
                    <a:gd name="T28" fmla="*/ 152 w 1470"/>
                    <a:gd name="T29" fmla="*/ 6 h 325"/>
                    <a:gd name="T30" fmla="*/ 144 w 1470"/>
                    <a:gd name="T31" fmla="*/ 12 h 325"/>
                    <a:gd name="T32" fmla="*/ 134 w 1470"/>
                    <a:gd name="T33" fmla="*/ 24 h 325"/>
                    <a:gd name="T34" fmla="*/ 124 w 1470"/>
                    <a:gd name="T35" fmla="*/ 40 h 325"/>
                    <a:gd name="T36" fmla="*/ 0 w 1470"/>
                    <a:gd name="T37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70" h="325">
                      <a:moveTo>
                        <a:pt x="0" y="325"/>
                      </a:moveTo>
                      <a:lnTo>
                        <a:pt x="1470" y="325"/>
                      </a:lnTo>
                      <a:lnTo>
                        <a:pt x="1350" y="40"/>
                      </a:lnTo>
                      <a:lnTo>
                        <a:pt x="1350" y="40"/>
                      </a:lnTo>
                      <a:lnTo>
                        <a:pt x="1340" y="24"/>
                      </a:lnTo>
                      <a:lnTo>
                        <a:pt x="1328" y="12"/>
                      </a:lnTo>
                      <a:lnTo>
                        <a:pt x="1322" y="6"/>
                      </a:lnTo>
                      <a:lnTo>
                        <a:pt x="1316" y="2"/>
                      </a:lnTo>
                      <a:lnTo>
                        <a:pt x="1308" y="0"/>
                      </a:lnTo>
                      <a:lnTo>
                        <a:pt x="1298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66" y="0"/>
                      </a:lnTo>
                      <a:lnTo>
                        <a:pt x="158" y="2"/>
                      </a:lnTo>
                      <a:lnTo>
                        <a:pt x="152" y="6"/>
                      </a:lnTo>
                      <a:lnTo>
                        <a:pt x="144" y="12"/>
                      </a:lnTo>
                      <a:lnTo>
                        <a:pt x="134" y="24"/>
                      </a:lnTo>
                      <a:lnTo>
                        <a:pt x="124" y="40"/>
                      </a:lnTo>
                      <a:lnTo>
                        <a:pt x="0" y="325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0" name="Rectangle 12">
                  <a:extLst>
                    <a:ext uri="{FF2B5EF4-FFF2-40B4-BE49-F238E27FC236}">
                      <a16:creationId xmlns:a16="http://schemas.microsoft.com/office/drawing/2014/main" id="{EC90EFC9-B1CE-43FA-92CF-FC936CBA51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19160" y="1662112"/>
                  <a:ext cx="3022600" cy="600075"/>
                </a:xfrm>
                <a:prstGeom prst="rect">
                  <a:avLst/>
                </a:prstGeom>
                <a:solidFill>
                  <a:srgbClr val="FFFFCC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70" name="フローチャート: 論理積ゲート 213">
                <a:extLst>
                  <a:ext uri="{FF2B5EF4-FFF2-40B4-BE49-F238E27FC236}">
                    <a16:creationId xmlns:a16="http://schemas.microsoft.com/office/drawing/2014/main" id="{23617EFB-FAD1-490D-9AE4-A25143B0EEB9}"/>
                  </a:ext>
                </a:extLst>
              </p:cNvPr>
              <p:cNvSpPr/>
              <p:nvPr/>
            </p:nvSpPr>
            <p:spPr>
              <a:xfrm rot="16200000">
                <a:off x="2986548" y="4164093"/>
                <a:ext cx="574008" cy="574008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E1C70C52-0CD6-4BA5-80F4-D3E65C66EC82}"/>
                  </a:ext>
                </a:extLst>
              </p:cNvPr>
              <p:cNvSpPr/>
              <p:nvPr/>
            </p:nvSpPr>
            <p:spPr bwMode="auto">
              <a:xfrm>
                <a:off x="3022341" y="4733433"/>
                <a:ext cx="502422" cy="258394"/>
              </a:xfrm>
              <a:custGeom>
                <a:avLst/>
                <a:gdLst>
                  <a:gd name="connsiteX0" fmla="*/ 198851 w 502422"/>
                  <a:gd name="connsiteY0" fmla="*/ 0 h 292552"/>
                  <a:gd name="connsiteX1" fmla="*/ 280512 w 502422"/>
                  <a:gd name="connsiteY1" fmla="*/ 0 h 292552"/>
                  <a:gd name="connsiteX2" fmla="*/ 303218 w 502422"/>
                  <a:gd name="connsiteY2" fmla="*/ 90824 h 292552"/>
                  <a:gd name="connsiteX3" fmla="*/ 353846 w 502422"/>
                  <a:gd name="connsiteY3" fmla="*/ 90824 h 292552"/>
                  <a:gd name="connsiteX4" fmla="*/ 502422 w 502422"/>
                  <a:gd name="connsiteY4" fmla="*/ 239400 h 292552"/>
                  <a:gd name="connsiteX5" fmla="*/ 502422 w 502422"/>
                  <a:gd name="connsiteY5" fmla="*/ 292552 h 292552"/>
                  <a:gd name="connsiteX6" fmla="*/ 0 w 502422"/>
                  <a:gd name="connsiteY6" fmla="*/ 292552 h 292552"/>
                  <a:gd name="connsiteX7" fmla="*/ 0 w 502422"/>
                  <a:gd name="connsiteY7" fmla="*/ 239400 h 292552"/>
                  <a:gd name="connsiteX8" fmla="*/ 148576 w 502422"/>
                  <a:gd name="connsiteY8" fmla="*/ 90824 h 292552"/>
                  <a:gd name="connsiteX9" fmla="*/ 176145 w 502422"/>
                  <a:gd name="connsiteY9" fmla="*/ 90824 h 292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292552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292552"/>
                    </a:lnTo>
                    <a:lnTo>
                      <a:pt x="0" y="292552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59F0748C-67E3-4C8E-AD55-817E4C9DD849}"/>
                  </a:ext>
                </a:extLst>
              </p:cNvPr>
              <p:cNvGrpSpPr/>
              <p:nvPr/>
            </p:nvGrpSpPr>
            <p:grpSpPr>
              <a:xfrm>
                <a:off x="2892580" y="4561942"/>
                <a:ext cx="761945" cy="524617"/>
                <a:chOff x="7527601" y="2362437"/>
                <a:chExt cx="761945" cy="524617"/>
              </a:xfrm>
            </p:grpSpPr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19EBDD5B-A270-43C7-BB50-D74D59F1BF4C}"/>
                    </a:ext>
                  </a:extLst>
                </p:cNvPr>
                <p:cNvGrpSpPr/>
                <p:nvPr/>
              </p:nvGrpSpPr>
              <p:grpSpPr>
                <a:xfrm rot="213713">
                  <a:off x="7527601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295" name="角丸四角形 515">
                    <a:extLst>
                      <a:ext uri="{FF2B5EF4-FFF2-40B4-BE49-F238E27FC236}">
                        <a16:creationId xmlns:a16="http://schemas.microsoft.com/office/drawing/2014/main" id="{50796CBA-13D6-49D6-BE38-6ED564214FFF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6" name="フリーフォーム: 図形 295">
                    <a:extLst>
                      <a:ext uri="{FF2B5EF4-FFF2-40B4-BE49-F238E27FC236}">
                        <a16:creationId xmlns:a16="http://schemas.microsoft.com/office/drawing/2014/main" id="{A65AA593-9D2A-4AF8-8E6D-17E7694A0B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40CDFBAD-BEAF-4FDD-BFA9-090557B7EC7F}"/>
                    </a:ext>
                  </a:extLst>
                </p:cNvPr>
                <p:cNvGrpSpPr/>
                <p:nvPr/>
              </p:nvGrpSpPr>
              <p:grpSpPr>
                <a:xfrm rot="21386287" flipH="1">
                  <a:off x="7989776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293" name="角丸四角形 515">
                    <a:extLst>
                      <a:ext uri="{FF2B5EF4-FFF2-40B4-BE49-F238E27FC236}">
                        <a16:creationId xmlns:a16="http://schemas.microsoft.com/office/drawing/2014/main" id="{928D4E21-6D1D-4BDF-BAF3-9C19C90F3FAE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C484DBD9-2CFD-45D1-8A02-D836EF67B5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7A267F19-3444-43D3-878A-D177FCCE9437}"/>
                  </a:ext>
                </a:extLst>
              </p:cNvPr>
              <p:cNvGrpSpPr/>
              <p:nvPr/>
            </p:nvGrpSpPr>
            <p:grpSpPr>
              <a:xfrm>
                <a:off x="2974311" y="4234021"/>
                <a:ext cx="598483" cy="542149"/>
                <a:chOff x="2320234" y="3718105"/>
                <a:chExt cx="719603" cy="651868"/>
              </a:xfrm>
            </p:grpSpPr>
            <p:sp>
              <p:nvSpPr>
                <p:cNvPr id="283" name="円/楕円 689">
                  <a:extLst>
                    <a:ext uri="{FF2B5EF4-FFF2-40B4-BE49-F238E27FC236}">
                      <a16:creationId xmlns:a16="http://schemas.microsoft.com/office/drawing/2014/main" id="{1A5E1C20-C94C-4306-A8FC-2DD5FCA6FA1C}"/>
                    </a:ext>
                  </a:extLst>
                </p:cNvPr>
                <p:cNvSpPr/>
                <p:nvPr/>
              </p:nvSpPr>
              <p:spPr>
                <a:xfrm rot="20700000">
                  <a:off x="2320234" y="397167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4" name="円/楕円 690">
                  <a:extLst>
                    <a:ext uri="{FF2B5EF4-FFF2-40B4-BE49-F238E27FC236}">
                      <a16:creationId xmlns:a16="http://schemas.microsoft.com/office/drawing/2014/main" id="{7462D695-6CCC-476C-BD9B-EE3452DE4211}"/>
                    </a:ext>
                  </a:extLst>
                </p:cNvPr>
                <p:cNvSpPr/>
                <p:nvPr/>
              </p:nvSpPr>
              <p:spPr>
                <a:xfrm rot="900000" flipH="1">
                  <a:off x="2864902" y="397167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5" name="円/楕円 691">
                  <a:extLst>
                    <a:ext uri="{FF2B5EF4-FFF2-40B4-BE49-F238E27FC236}">
                      <a16:creationId xmlns:a16="http://schemas.microsoft.com/office/drawing/2014/main" id="{29D20BDA-3327-4C5C-89F1-4C0E53A3794F}"/>
                    </a:ext>
                  </a:extLst>
                </p:cNvPr>
                <p:cNvSpPr/>
                <p:nvPr/>
              </p:nvSpPr>
              <p:spPr>
                <a:xfrm>
                  <a:off x="2390513" y="3718105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6" name="月 285">
                  <a:extLst>
                    <a:ext uri="{FF2B5EF4-FFF2-40B4-BE49-F238E27FC236}">
                      <a16:creationId xmlns:a16="http://schemas.microsoft.com/office/drawing/2014/main" id="{D489ECE7-A880-421C-B17A-059CBD4248DE}"/>
                    </a:ext>
                  </a:extLst>
                </p:cNvPr>
                <p:cNvSpPr/>
                <p:nvPr/>
              </p:nvSpPr>
              <p:spPr>
                <a:xfrm rot="4500000">
                  <a:off x="2502722" y="3792596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7" name="月 286">
                  <a:extLst>
                    <a:ext uri="{FF2B5EF4-FFF2-40B4-BE49-F238E27FC236}">
                      <a16:creationId xmlns:a16="http://schemas.microsoft.com/office/drawing/2014/main" id="{BC9D6E8E-72A0-44A5-BE4F-AFC1A6B82B41}"/>
                    </a:ext>
                  </a:extLst>
                </p:cNvPr>
                <p:cNvSpPr/>
                <p:nvPr/>
              </p:nvSpPr>
              <p:spPr>
                <a:xfrm rot="6300000">
                  <a:off x="2793234" y="3792596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8" name="円/楕円 632">
                  <a:extLst>
                    <a:ext uri="{FF2B5EF4-FFF2-40B4-BE49-F238E27FC236}">
                      <a16:creationId xmlns:a16="http://schemas.microsoft.com/office/drawing/2014/main" id="{343A28A4-7D2F-4EAD-A35C-B7C583C8A60E}"/>
                    </a:ext>
                  </a:extLst>
                </p:cNvPr>
                <p:cNvSpPr/>
                <p:nvPr/>
              </p:nvSpPr>
              <p:spPr>
                <a:xfrm>
                  <a:off x="2635661" y="4083811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月 288">
                  <a:extLst>
                    <a:ext uri="{FF2B5EF4-FFF2-40B4-BE49-F238E27FC236}">
                      <a16:creationId xmlns:a16="http://schemas.microsoft.com/office/drawing/2014/main" id="{707D8619-E83E-40B7-BE74-191F3EF4D012}"/>
                    </a:ext>
                  </a:extLst>
                </p:cNvPr>
                <p:cNvSpPr/>
                <p:nvPr/>
              </p:nvSpPr>
              <p:spPr>
                <a:xfrm rot="4500000">
                  <a:off x="2502722" y="3901687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0" name="月 289">
                  <a:extLst>
                    <a:ext uri="{FF2B5EF4-FFF2-40B4-BE49-F238E27FC236}">
                      <a16:creationId xmlns:a16="http://schemas.microsoft.com/office/drawing/2014/main" id="{D7BEB0CA-7864-4995-AE28-9E8AC78AD6AB}"/>
                    </a:ext>
                  </a:extLst>
                </p:cNvPr>
                <p:cNvSpPr/>
                <p:nvPr/>
              </p:nvSpPr>
              <p:spPr>
                <a:xfrm rot="17100000" flipH="1">
                  <a:off x="2805916" y="3901687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8B658E77-881F-4B59-9DE1-2727C6B3D247}"/>
                  </a:ext>
                </a:extLst>
              </p:cNvPr>
              <p:cNvGrpSpPr/>
              <p:nvPr/>
            </p:nvGrpSpPr>
            <p:grpSpPr>
              <a:xfrm>
                <a:off x="2875318" y="4044048"/>
                <a:ext cx="796469" cy="284025"/>
                <a:chOff x="849631" y="361615"/>
                <a:chExt cx="1113596" cy="441091"/>
              </a:xfrm>
            </p:grpSpPr>
            <p:sp>
              <p:nvSpPr>
                <p:cNvPr id="275" name="月 274">
                  <a:extLst>
                    <a:ext uri="{FF2B5EF4-FFF2-40B4-BE49-F238E27FC236}">
                      <a16:creationId xmlns:a16="http://schemas.microsoft.com/office/drawing/2014/main" id="{7D18E571-2522-477E-BB1F-797DC575AFD0}"/>
                    </a:ext>
                  </a:extLst>
                </p:cNvPr>
                <p:cNvSpPr/>
                <p:nvPr/>
              </p:nvSpPr>
              <p:spPr bwMode="auto">
                <a:xfrm rot="7200000">
                  <a:off x="1486749" y="229596"/>
                  <a:ext cx="240360" cy="622355"/>
                </a:xfrm>
                <a:prstGeom prst="moon">
                  <a:avLst>
                    <a:gd name="adj" fmla="val 87500"/>
                  </a:avLst>
                </a:prstGeom>
                <a:pattFill prst="sm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6" name="月 275">
                  <a:extLst>
                    <a:ext uri="{FF2B5EF4-FFF2-40B4-BE49-F238E27FC236}">
                      <a16:creationId xmlns:a16="http://schemas.microsoft.com/office/drawing/2014/main" id="{AD878B34-C540-473E-AA50-29D1F1EA0D58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087815" y="123431"/>
                  <a:ext cx="427913" cy="904282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277" name="グループ化 276">
                  <a:extLst>
                    <a:ext uri="{FF2B5EF4-FFF2-40B4-BE49-F238E27FC236}">
                      <a16:creationId xmlns:a16="http://schemas.microsoft.com/office/drawing/2014/main" id="{97949DFB-0064-49A8-8C79-6079ACF46F25}"/>
                    </a:ext>
                  </a:extLst>
                </p:cNvPr>
                <p:cNvGrpSpPr/>
                <p:nvPr/>
              </p:nvGrpSpPr>
              <p:grpSpPr>
                <a:xfrm flipH="1">
                  <a:off x="918759" y="531164"/>
                  <a:ext cx="724435" cy="205850"/>
                  <a:chOff x="1057822" y="531164"/>
                  <a:chExt cx="724435" cy="205850"/>
                </a:xfrm>
              </p:grpSpPr>
              <p:sp>
                <p:nvSpPr>
                  <p:cNvPr id="281" name="楕円 1888">
                    <a:extLst>
                      <a:ext uri="{FF2B5EF4-FFF2-40B4-BE49-F238E27FC236}">
                        <a16:creationId xmlns:a16="http://schemas.microsoft.com/office/drawing/2014/main" id="{C040A3B8-AC55-4332-9F5C-19D0A4D49CE9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05782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2" name="楕円 1888">
                    <a:extLst>
                      <a:ext uri="{FF2B5EF4-FFF2-40B4-BE49-F238E27FC236}">
                        <a16:creationId xmlns:a16="http://schemas.microsoft.com/office/drawing/2014/main" id="{839A7489-5DB4-4DDE-8213-3A8374DA8A4C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25614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21524316-B5D9-4915-AAE4-91986C80BC1B}"/>
                    </a:ext>
                  </a:extLst>
                </p:cNvPr>
                <p:cNvSpPr/>
                <p:nvPr/>
              </p:nvSpPr>
              <p:spPr bwMode="auto">
                <a:xfrm rot="7200000">
                  <a:off x="1312034" y="151514"/>
                  <a:ext cx="386575" cy="915810"/>
                </a:xfrm>
                <a:custGeom>
                  <a:avLst/>
                  <a:gdLst>
                    <a:gd name="connsiteX0" fmla="*/ 27621 w 386575"/>
                    <a:gd name="connsiteY0" fmla="*/ 739070 h 915810"/>
                    <a:gd name="connsiteX1" fmla="*/ 10710 w 386575"/>
                    <a:gd name="connsiteY1" fmla="*/ 654971 h 915810"/>
                    <a:gd name="connsiteX2" fmla="*/ 0 w 386575"/>
                    <a:gd name="connsiteY2" fmla="*/ 490965 h 915810"/>
                    <a:gd name="connsiteX3" fmla="*/ 41426 w 386575"/>
                    <a:gd name="connsiteY3" fmla="*/ 174204 h 915810"/>
                    <a:gd name="connsiteX4" fmla="*/ 50125 w 386575"/>
                    <a:gd name="connsiteY4" fmla="*/ 149464 h 915810"/>
                    <a:gd name="connsiteX5" fmla="*/ 62787 w 386575"/>
                    <a:gd name="connsiteY5" fmla="*/ 134117 h 915810"/>
                    <a:gd name="connsiteX6" fmla="*/ 386575 w 386575"/>
                    <a:gd name="connsiteY6" fmla="*/ 0 h 915810"/>
                    <a:gd name="connsiteX7" fmla="*/ 386575 w 386575"/>
                    <a:gd name="connsiteY7" fmla="*/ 915809 h 915810"/>
                    <a:gd name="connsiteX8" fmla="*/ 386575 w 386575"/>
                    <a:gd name="connsiteY8" fmla="*/ 915810 h 915810"/>
                    <a:gd name="connsiteX9" fmla="*/ 62787 w 386575"/>
                    <a:gd name="connsiteY9" fmla="*/ 781692 h 915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6575" h="915810">
                      <a:moveTo>
                        <a:pt x="27621" y="739070"/>
                      </a:moveTo>
                      <a:lnTo>
                        <a:pt x="10710" y="654971"/>
                      </a:lnTo>
                      <a:cubicBezTo>
                        <a:pt x="3688" y="601995"/>
                        <a:pt x="0" y="547145"/>
                        <a:pt x="0" y="490965"/>
                      </a:cubicBezTo>
                      <a:cubicBezTo>
                        <a:pt x="0" y="378605"/>
                        <a:pt x="14751" y="271563"/>
                        <a:pt x="41426" y="174204"/>
                      </a:cubicBezTo>
                      <a:lnTo>
                        <a:pt x="50125" y="149464"/>
                      </a:lnTo>
                      <a:lnTo>
                        <a:pt x="62787" y="134117"/>
                      </a:lnTo>
                      <a:cubicBezTo>
                        <a:pt x="145652" y="51252"/>
                        <a:pt x="260128" y="0"/>
                        <a:pt x="386575" y="0"/>
                      </a:cubicBezTo>
                      <a:cubicBezTo>
                        <a:pt x="310258" y="300500"/>
                        <a:pt x="310258" y="615309"/>
                        <a:pt x="386575" y="915809"/>
                      </a:cubicBezTo>
                      <a:lnTo>
                        <a:pt x="386575" y="915810"/>
                      </a:lnTo>
                      <a:cubicBezTo>
                        <a:pt x="260128" y="915810"/>
                        <a:pt x="145652" y="864557"/>
                        <a:pt x="62787" y="781692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9" name="楕円 1888">
                  <a:extLst>
                    <a:ext uri="{FF2B5EF4-FFF2-40B4-BE49-F238E27FC236}">
                      <a16:creationId xmlns:a16="http://schemas.microsoft.com/office/drawing/2014/main" id="{9BCECB5E-C78B-498F-A5AC-DA18A0FB7C06}"/>
                    </a:ext>
                  </a:extLst>
                </p:cNvPr>
                <p:cNvSpPr/>
                <p:nvPr/>
              </p:nvSpPr>
              <p:spPr bwMode="auto">
                <a:xfrm rot="1764616">
                  <a:off x="114037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0" name="楕円 1888">
                  <a:extLst>
                    <a:ext uri="{FF2B5EF4-FFF2-40B4-BE49-F238E27FC236}">
                      <a16:creationId xmlns:a16="http://schemas.microsoft.com/office/drawing/2014/main" id="{D66F92B4-3131-49FA-A8DC-18A9846A0FBC}"/>
                    </a:ext>
                  </a:extLst>
                </p:cNvPr>
                <p:cNvSpPr/>
                <p:nvPr/>
              </p:nvSpPr>
              <p:spPr bwMode="auto">
                <a:xfrm rot="1764616">
                  <a:off x="133869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63" name="テキスト ボックス 262">
              <a:extLst>
                <a:ext uri="{FF2B5EF4-FFF2-40B4-BE49-F238E27FC236}">
                  <a16:creationId xmlns:a16="http://schemas.microsoft.com/office/drawing/2014/main" id="{1FD37BBC-7D1E-4915-92FB-FA82D1F0C37B}"/>
                </a:ext>
              </a:extLst>
            </p:cNvPr>
            <p:cNvSpPr txBox="1"/>
            <p:nvPr/>
          </p:nvSpPr>
          <p:spPr>
            <a:xfrm rot="20178291">
              <a:off x="3385915" y="4805421"/>
              <a:ext cx="560436" cy="2359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1A30C967-0A61-4604-81B8-32CF338A0C77}"/>
                </a:ext>
              </a:extLst>
            </p:cNvPr>
            <p:cNvGrpSpPr/>
            <p:nvPr/>
          </p:nvGrpSpPr>
          <p:grpSpPr>
            <a:xfrm>
              <a:off x="3039666" y="5350669"/>
              <a:ext cx="77390" cy="92266"/>
              <a:chOff x="423211" y="4606229"/>
              <a:chExt cx="1565792" cy="738340"/>
            </a:xfrm>
          </p:grpSpPr>
          <p:sp>
            <p:nvSpPr>
              <p:cNvPr id="267" name="楕円 12">
                <a:extLst>
                  <a:ext uri="{FF2B5EF4-FFF2-40B4-BE49-F238E27FC236}">
                    <a16:creationId xmlns:a16="http://schemas.microsoft.com/office/drawing/2014/main" id="{362780E6-D53D-4436-AE32-A1D1AF8DA764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12D91A0B-C297-4CC5-B2DE-B182956C3F14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5" name="楕円 264">
              <a:extLst>
                <a:ext uri="{FF2B5EF4-FFF2-40B4-BE49-F238E27FC236}">
                  <a16:creationId xmlns:a16="http://schemas.microsoft.com/office/drawing/2014/main" id="{DE46F934-4D75-4551-9146-02D52FCCF65C}"/>
                </a:ext>
              </a:extLst>
            </p:cNvPr>
            <p:cNvSpPr/>
            <p:nvPr/>
          </p:nvSpPr>
          <p:spPr bwMode="auto">
            <a:xfrm>
              <a:off x="2910989" y="5286028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楕円 265">
              <a:extLst>
                <a:ext uri="{FF2B5EF4-FFF2-40B4-BE49-F238E27FC236}">
                  <a16:creationId xmlns:a16="http://schemas.microsoft.com/office/drawing/2014/main" id="{57D81BCD-0093-4B96-96A3-84E79FD17247}"/>
                </a:ext>
              </a:extLst>
            </p:cNvPr>
            <p:cNvSpPr/>
            <p:nvPr/>
          </p:nvSpPr>
          <p:spPr bwMode="auto">
            <a:xfrm>
              <a:off x="3168164" y="5286028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FB4574AA-6B39-4C0E-95FA-BFA902BE027D}"/>
              </a:ext>
            </a:extLst>
          </p:cNvPr>
          <p:cNvGrpSpPr/>
          <p:nvPr/>
        </p:nvGrpSpPr>
        <p:grpSpPr>
          <a:xfrm>
            <a:off x="407495" y="4805421"/>
            <a:ext cx="1671956" cy="1255645"/>
            <a:chOff x="407495" y="4805421"/>
            <a:chExt cx="1671956" cy="1255645"/>
          </a:xfrm>
        </p:grpSpPr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FEB2E7BC-C982-41C7-91C8-51E454F8FC60}"/>
                </a:ext>
              </a:extLst>
            </p:cNvPr>
            <p:cNvGrpSpPr/>
            <p:nvPr/>
          </p:nvGrpSpPr>
          <p:grpSpPr>
            <a:xfrm>
              <a:off x="407495" y="4914165"/>
              <a:ext cx="1598070" cy="1146901"/>
              <a:chOff x="137465" y="4044048"/>
              <a:chExt cx="2065934" cy="1482677"/>
            </a:xfrm>
          </p:grpSpPr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6D15459D-4D89-4FB5-91A4-1359E420F703}"/>
                  </a:ext>
                </a:extLst>
              </p:cNvPr>
              <p:cNvGrpSpPr/>
              <p:nvPr/>
            </p:nvGrpSpPr>
            <p:grpSpPr>
              <a:xfrm>
                <a:off x="137465" y="4542586"/>
                <a:ext cx="2065934" cy="984139"/>
                <a:chOff x="4719160" y="822325"/>
                <a:chExt cx="3022600" cy="1439862"/>
              </a:xfrm>
            </p:grpSpPr>
            <p:sp>
              <p:nvSpPr>
                <p:cNvPr id="348" name="Freeform 9">
                  <a:extLst>
                    <a:ext uri="{FF2B5EF4-FFF2-40B4-BE49-F238E27FC236}">
                      <a16:creationId xmlns:a16="http://schemas.microsoft.com/office/drawing/2014/main" id="{43F689D2-6596-41B0-BA7D-692AC1D44F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9160" y="822325"/>
                  <a:ext cx="3022600" cy="865188"/>
                </a:xfrm>
                <a:custGeom>
                  <a:avLst/>
                  <a:gdLst>
                    <a:gd name="T0" fmla="*/ 1902 w 1904"/>
                    <a:gd name="T1" fmla="*/ 545 h 545"/>
                    <a:gd name="T2" fmla="*/ 1902 w 1904"/>
                    <a:gd name="T3" fmla="*/ 495 h 545"/>
                    <a:gd name="T4" fmla="*/ 1902 w 1904"/>
                    <a:gd name="T5" fmla="*/ 495 h 545"/>
                    <a:gd name="T6" fmla="*/ 1904 w 1904"/>
                    <a:gd name="T7" fmla="*/ 479 h 545"/>
                    <a:gd name="T8" fmla="*/ 1902 w 1904"/>
                    <a:gd name="T9" fmla="*/ 461 h 545"/>
                    <a:gd name="T10" fmla="*/ 1896 w 1904"/>
                    <a:gd name="T11" fmla="*/ 441 h 545"/>
                    <a:gd name="T12" fmla="*/ 1888 w 1904"/>
                    <a:gd name="T13" fmla="*/ 419 h 545"/>
                    <a:gd name="T14" fmla="*/ 1714 w 1904"/>
                    <a:gd name="T15" fmla="*/ 56 h 545"/>
                    <a:gd name="T16" fmla="*/ 1714 w 1904"/>
                    <a:gd name="T17" fmla="*/ 56 h 545"/>
                    <a:gd name="T18" fmla="*/ 1708 w 1904"/>
                    <a:gd name="T19" fmla="*/ 44 h 545"/>
                    <a:gd name="T20" fmla="*/ 1700 w 1904"/>
                    <a:gd name="T21" fmla="*/ 34 h 545"/>
                    <a:gd name="T22" fmla="*/ 1690 w 1904"/>
                    <a:gd name="T23" fmla="*/ 24 h 545"/>
                    <a:gd name="T24" fmla="*/ 1680 w 1904"/>
                    <a:gd name="T25" fmla="*/ 16 h 545"/>
                    <a:gd name="T26" fmla="*/ 1668 w 1904"/>
                    <a:gd name="T27" fmla="*/ 10 h 545"/>
                    <a:gd name="T28" fmla="*/ 1656 w 1904"/>
                    <a:gd name="T29" fmla="*/ 4 h 545"/>
                    <a:gd name="T30" fmla="*/ 1644 w 1904"/>
                    <a:gd name="T31" fmla="*/ 2 h 545"/>
                    <a:gd name="T32" fmla="*/ 1634 w 1904"/>
                    <a:gd name="T33" fmla="*/ 0 h 545"/>
                    <a:gd name="T34" fmla="*/ 272 w 1904"/>
                    <a:gd name="T35" fmla="*/ 0 h 545"/>
                    <a:gd name="T36" fmla="*/ 272 w 1904"/>
                    <a:gd name="T37" fmla="*/ 0 h 545"/>
                    <a:gd name="T38" fmla="*/ 260 w 1904"/>
                    <a:gd name="T39" fmla="*/ 2 h 545"/>
                    <a:gd name="T40" fmla="*/ 250 w 1904"/>
                    <a:gd name="T41" fmla="*/ 4 h 545"/>
                    <a:gd name="T42" fmla="*/ 238 w 1904"/>
                    <a:gd name="T43" fmla="*/ 10 h 545"/>
                    <a:gd name="T44" fmla="*/ 226 w 1904"/>
                    <a:gd name="T45" fmla="*/ 16 h 545"/>
                    <a:gd name="T46" fmla="*/ 216 w 1904"/>
                    <a:gd name="T47" fmla="*/ 24 h 545"/>
                    <a:gd name="T48" fmla="*/ 206 w 1904"/>
                    <a:gd name="T49" fmla="*/ 34 h 545"/>
                    <a:gd name="T50" fmla="*/ 198 w 1904"/>
                    <a:gd name="T51" fmla="*/ 44 h 545"/>
                    <a:gd name="T52" fmla="*/ 192 w 1904"/>
                    <a:gd name="T53" fmla="*/ 56 h 545"/>
                    <a:gd name="T54" fmla="*/ 16 w 1904"/>
                    <a:gd name="T55" fmla="*/ 419 h 545"/>
                    <a:gd name="T56" fmla="*/ 16 w 1904"/>
                    <a:gd name="T57" fmla="*/ 419 h 545"/>
                    <a:gd name="T58" fmla="*/ 6 w 1904"/>
                    <a:gd name="T59" fmla="*/ 441 h 545"/>
                    <a:gd name="T60" fmla="*/ 2 w 1904"/>
                    <a:gd name="T61" fmla="*/ 459 h 545"/>
                    <a:gd name="T62" fmla="*/ 0 w 1904"/>
                    <a:gd name="T63" fmla="*/ 477 h 545"/>
                    <a:gd name="T64" fmla="*/ 0 w 1904"/>
                    <a:gd name="T65" fmla="*/ 493 h 545"/>
                    <a:gd name="T66" fmla="*/ 0 w 1904"/>
                    <a:gd name="T67" fmla="*/ 545 h 545"/>
                    <a:gd name="T68" fmla="*/ 1902 w 1904"/>
                    <a:gd name="T69" fmla="*/ 545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904" h="545">
                      <a:moveTo>
                        <a:pt x="1902" y="545"/>
                      </a:moveTo>
                      <a:lnTo>
                        <a:pt x="1902" y="495"/>
                      </a:lnTo>
                      <a:lnTo>
                        <a:pt x="1902" y="495"/>
                      </a:lnTo>
                      <a:lnTo>
                        <a:pt x="1904" y="479"/>
                      </a:lnTo>
                      <a:lnTo>
                        <a:pt x="1902" y="461"/>
                      </a:lnTo>
                      <a:lnTo>
                        <a:pt x="1896" y="441"/>
                      </a:lnTo>
                      <a:lnTo>
                        <a:pt x="1888" y="419"/>
                      </a:lnTo>
                      <a:lnTo>
                        <a:pt x="1714" y="56"/>
                      </a:lnTo>
                      <a:lnTo>
                        <a:pt x="1714" y="56"/>
                      </a:lnTo>
                      <a:lnTo>
                        <a:pt x="1708" y="44"/>
                      </a:lnTo>
                      <a:lnTo>
                        <a:pt x="1700" y="34"/>
                      </a:lnTo>
                      <a:lnTo>
                        <a:pt x="1690" y="24"/>
                      </a:lnTo>
                      <a:lnTo>
                        <a:pt x="1680" y="16"/>
                      </a:lnTo>
                      <a:lnTo>
                        <a:pt x="1668" y="10"/>
                      </a:lnTo>
                      <a:lnTo>
                        <a:pt x="1656" y="4"/>
                      </a:lnTo>
                      <a:lnTo>
                        <a:pt x="1644" y="2"/>
                      </a:lnTo>
                      <a:lnTo>
                        <a:pt x="1634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4"/>
                      </a:lnTo>
                      <a:lnTo>
                        <a:pt x="206" y="34"/>
                      </a:lnTo>
                      <a:lnTo>
                        <a:pt x="198" y="44"/>
                      </a:lnTo>
                      <a:lnTo>
                        <a:pt x="192" y="56"/>
                      </a:lnTo>
                      <a:lnTo>
                        <a:pt x="16" y="419"/>
                      </a:lnTo>
                      <a:lnTo>
                        <a:pt x="16" y="419"/>
                      </a:lnTo>
                      <a:lnTo>
                        <a:pt x="6" y="441"/>
                      </a:lnTo>
                      <a:lnTo>
                        <a:pt x="2" y="459"/>
                      </a:lnTo>
                      <a:lnTo>
                        <a:pt x="0" y="477"/>
                      </a:lnTo>
                      <a:lnTo>
                        <a:pt x="0" y="493"/>
                      </a:lnTo>
                      <a:lnTo>
                        <a:pt x="0" y="545"/>
                      </a:lnTo>
                      <a:lnTo>
                        <a:pt x="1902" y="545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9" name="Freeform 10">
                  <a:extLst>
                    <a:ext uri="{FF2B5EF4-FFF2-40B4-BE49-F238E27FC236}">
                      <a16:creationId xmlns:a16="http://schemas.microsoft.com/office/drawing/2014/main" id="{24F4BCD9-B431-44EC-B0CB-751B7D69ED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9985" y="876300"/>
                  <a:ext cx="2482850" cy="608013"/>
                </a:xfrm>
                <a:custGeom>
                  <a:avLst/>
                  <a:gdLst>
                    <a:gd name="T0" fmla="*/ 210 w 1564"/>
                    <a:gd name="T1" fmla="*/ 0 h 383"/>
                    <a:gd name="T2" fmla="*/ 1356 w 1564"/>
                    <a:gd name="T3" fmla="*/ 0 h 383"/>
                    <a:gd name="T4" fmla="*/ 1356 w 1564"/>
                    <a:gd name="T5" fmla="*/ 0 h 383"/>
                    <a:gd name="T6" fmla="*/ 1366 w 1564"/>
                    <a:gd name="T7" fmla="*/ 2 h 383"/>
                    <a:gd name="T8" fmla="*/ 1376 w 1564"/>
                    <a:gd name="T9" fmla="*/ 4 h 383"/>
                    <a:gd name="T10" fmla="*/ 1384 w 1564"/>
                    <a:gd name="T11" fmla="*/ 8 h 383"/>
                    <a:gd name="T12" fmla="*/ 1394 w 1564"/>
                    <a:gd name="T13" fmla="*/ 12 h 383"/>
                    <a:gd name="T14" fmla="*/ 1402 w 1564"/>
                    <a:gd name="T15" fmla="*/ 18 h 383"/>
                    <a:gd name="T16" fmla="*/ 1410 w 1564"/>
                    <a:gd name="T17" fmla="*/ 26 h 383"/>
                    <a:gd name="T18" fmla="*/ 1416 w 1564"/>
                    <a:gd name="T19" fmla="*/ 32 h 383"/>
                    <a:gd name="T20" fmla="*/ 1422 w 1564"/>
                    <a:gd name="T21" fmla="*/ 42 h 383"/>
                    <a:gd name="T22" fmla="*/ 1554 w 1564"/>
                    <a:gd name="T23" fmla="*/ 324 h 383"/>
                    <a:gd name="T24" fmla="*/ 1554 w 1564"/>
                    <a:gd name="T25" fmla="*/ 324 h 383"/>
                    <a:gd name="T26" fmla="*/ 1560 w 1564"/>
                    <a:gd name="T27" fmla="*/ 340 h 383"/>
                    <a:gd name="T28" fmla="*/ 1564 w 1564"/>
                    <a:gd name="T29" fmla="*/ 352 h 383"/>
                    <a:gd name="T30" fmla="*/ 1564 w 1564"/>
                    <a:gd name="T31" fmla="*/ 361 h 383"/>
                    <a:gd name="T32" fmla="*/ 1560 w 1564"/>
                    <a:gd name="T33" fmla="*/ 369 h 383"/>
                    <a:gd name="T34" fmla="*/ 1554 w 1564"/>
                    <a:gd name="T35" fmla="*/ 375 h 383"/>
                    <a:gd name="T36" fmla="*/ 1546 w 1564"/>
                    <a:gd name="T37" fmla="*/ 381 h 383"/>
                    <a:gd name="T38" fmla="*/ 1536 w 1564"/>
                    <a:gd name="T39" fmla="*/ 383 h 383"/>
                    <a:gd name="T40" fmla="*/ 1524 w 1564"/>
                    <a:gd name="T41" fmla="*/ 383 h 383"/>
                    <a:gd name="T42" fmla="*/ 40 w 1564"/>
                    <a:gd name="T43" fmla="*/ 383 h 383"/>
                    <a:gd name="T44" fmla="*/ 40 w 1564"/>
                    <a:gd name="T45" fmla="*/ 383 h 383"/>
                    <a:gd name="T46" fmla="*/ 26 w 1564"/>
                    <a:gd name="T47" fmla="*/ 383 h 383"/>
                    <a:gd name="T48" fmla="*/ 16 w 1564"/>
                    <a:gd name="T49" fmla="*/ 379 h 383"/>
                    <a:gd name="T50" fmla="*/ 8 w 1564"/>
                    <a:gd name="T51" fmla="*/ 375 h 383"/>
                    <a:gd name="T52" fmla="*/ 2 w 1564"/>
                    <a:gd name="T53" fmla="*/ 369 h 383"/>
                    <a:gd name="T54" fmla="*/ 0 w 1564"/>
                    <a:gd name="T55" fmla="*/ 361 h 383"/>
                    <a:gd name="T56" fmla="*/ 0 w 1564"/>
                    <a:gd name="T57" fmla="*/ 350 h 383"/>
                    <a:gd name="T58" fmla="*/ 2 w 1564"/>
                    <a:gd name="T59" fmla="*/ 338 h 383"/>
                    <a:gd name="T60" fmla="*/ 10 w 1564"/>
                    <a:gd name="T61" fmla="*/ 324 h 383"/>
                    <a:gd name="T62" fmla="*/ 142 w 1564"/>
                    <a:gd name="T63" fmla="*/ 42 h 383"/>
                    <a:gd name="T64" fmla="*/ 142 w 1564"/>
                    <a:gd name="T65" fmla="*/ 42 h 383"/>
                    <a:gd name="T66" fmla="*/ 148 w 1564"/>
                    <a:gd name="T67" fmla="*/ 32 h 383"/>
                    <a:gd name="T68" fmla="*/ 156 w 1564"/>
                    <a:gd name="T69" fmla="*/ 26 h 383"/>
                    <a:gd name="T70" fmla="*/ 162 w 1564"/>
                    <a:gd name="T71" fmla="*/ 18 h 383"/>
                    <a:gd name="T72" fmla="*/ 172 w 1564"/>
                    <a:gd name="T73" fmla="*/ 12 h 383"/>
                    <a:gd name="T74" fmla="*/ 180 w 1564"/>
                    <a:gd name="T75" fmla="*/ 8 h 383"/>
                    <a:gd name="T76" fmla="*/ 190 w 1564"/>
                    <a:gd name="T77" fmla="*/ 4 h 383"/>
                    <a:gd name="T78" fmla="*/ 200 w 1564"/>
                    <a:gd name="T79" fmla="*/ 2 h 383"/>
                    <a:gd name="T80" fmla="*/ 210 w 1564"/>
                    <a:gd name="T81" fmla="*/ 0 h 383"/>
                    <a:gd name="T82" fmla="*/ 210 w 1564"/>
                    <a:gd name="T83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64" h="383">
                      <a:moveTo>
                        <a:pt x="210" y="0"/>
                      </a:moveTo>
                      <a:lnTo>
                        <a:pt x="1356" y="0"/>
                      </a:lnTo>
                      <a:lnTo>
                        <a:pt x="1356" y="0"/>
                      </a:lnTo>
                      <a:lnTo>
                        <a:pt x="1366" y="2"/>
                      </a:lnTo>
                      <a:lnTo>
                        <a:pt x="1376" y="4"/>
                      </a:lnTo>
                      <a:lnTo>
                        <a:pt x="1384" y="8"/>
                      </a:lnTo>
                      <a:lnTo>
                        <a:pt x="1394" y="12"/>
                      </a:lnTo>
                      <a:lnTo>
                        <a:pt x="1402" y="18"/>
                      </a:lnTo>
                      <a:lnTo>
                        <a:pt x="1410" y="26"/>
                      </a:lnTo>
                      <a:lnTo>
                        <a:pt x="1416" y="32"/>
                      </a:lnTo>
                      <a:lnTo>
                        <a:pt x="1422" y="42"/>
                      </a:lnTo>
                      <a:lnTo>
                        <a:pt x="1554" y="324"/>
                      </a:lnTo>
                      <a:lnTo>
                        <a:pt x="1554" y="324"/>
                      </a:lnTo>
                      <a:lnTo>
                        <a:pt x="1560" y="340"/>
                      </a:lnTo>
                      <a:lnTo>
                        <a:pt x="1564" y="352"/>
                      </a:lnTo>
                      <a:lnTo>
                        <a:pt x="1564" y="361"/>
                      </a:lnTo>
                      <a:lnTo>
                        <a:pt x="1560" y="369"/>
                      </a:lnTo>
                      <a:lnTo>
                        <a:pt x="1554" y="375"/>
                      </a:lnTo>
                      <a:lnTo>
                        <a:pt x="1546" y="381"/>
                      </a:lnTo>
                      <a:lnTo>
                        <a:pt x="1536" y="383"/>
                      </a:lnTo>
                      <a:lnTo>
                        <a:pt x="1524" y="383"/>
                      </a:lnTo>
                      <a:lnTo>
                        <a:pt x="40" y="383"/>
                      </a:lnTo>
                      <a:lnTo>
                        <a:pt x="40" y="383"/>
                      </a:lnTo>
                      <a:lnTo>
                        <a:pt x="26" y="383"/>
                      </a:lnTo>
                      <a:lnTo>
                        <a:pt x="16" y="379"/>
                      </a:lnTo>
                      <a:lnTo>
                        <a:pt x="8" y="375"/>
                      </a:lnTo>
                      <a:lnTo>
                        <a:pt x="2" y="369"/>
                      </a:lnTo>
                      <a:lnTo>
                        <a:pt x="0" y="361"/>
                      </a:lnTo>
                      <a:lnTo>
                        <a:pt x="0" y="350"/>
                      </a:lnTo>
                      <a:lnTo>
                        <a:pt x="2" y="338"/>
                      </a:lnTo>
                      <a:lnTo>
                        <a:pt x="10" y="324"/>
                      </a:lnTo>
                      <a:lnTo>
                        <a:pt x="142" y="42"/>
                      </a:lnTo>
                      <a:lnTo>
                        <a:pt x="142" y="42"/>
                      </a:lnTo>
                      <a:lnTo>
                        <a:pt x="148" y="32"/>
                      </a:lnTo>
                      <a:lnTo>
                        <a:pt x="156" y="26"/>
                      </a:lnTo>
                      <a:lnTo>
                        <a:pt x="162" y="18"/>
                      </a:lnTo>
                      <a:lnTo>
                        <a:pt x="172" y="12"/>
                      </a:lnTo>
                      <a:lnTo>
                        <a:pt x="180" y="8"/>
                      </a:lnTo>
                      <a:lnTo>
                        <a:pt x="190" y="4"/>
                      </a:lnTo>
                      <a:lnTo>
                        <a:pt x="200" y="2"/>
                      </a:lnTo>
                      <a:lnTo>
                        <a:pt x="210" y="0"/>
                      </a:lnTo>
                      <a:lnTo>
                        <a:pt x="210" y="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0" name="Freeform 11">
                  <a:extLst>
                    <a:ext uri="{FF2B5EF4-FFF2-40B4-BE49-F238E27FC236}">
                      <a16:creationId xmlns:a16="http://schemas.microsoft.com/office/drawing/2014/main" id="{D41C47DB-59A9-4B4F-BA99-303C70E92F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3010" y="968375"/>
                  <a:ext cx="2333625" cy="515938"/>
                </a:xfrm>
                <a:custGeom>
                  <a:avLst/>
                  <a:gdLst>
                    <a:gd name="T0" fmla="*/ 0 w 1470"/>
                    <a:gd name="T1" fmla="*/ 325 h 325"/>
                    <a:gd name="T2" fmla="*/ 1470 w 1470"/>
                    <a:gd name="T3" fmla="*/ 325 h 325"/>
                    <a:gd name="T4" fmla="*/ 1350 w 1470"/>
                    <a:gd name="T5" fmla="*/ 40 h 325"/>
                    <a:gd name="T6" fmla="*/ 1350 w 1470"/>
                    <a:gd name="T7" fmla="*/ 40 h 325"/>
                    <a:gd name="T8" fmla="*/ 1340 w 1470"/>
                    <a:gd name="T9" fmla="*/ 24 h 325"/>
                    <a:gd name="T10" fmla="*/ 1328 w 1470"/>
                    <a:gd name="T11" fmla="*/ 12 h 325"/>
                    <a:gd name="T12" fmla="*/ 1322 w 1470"/>
                    <a:gd name="T13" fmla="*/ 6 h 325"/>
                    <a:gd name="T14" fmla="*/ 1316 w 1470"/>
                    <a:gd name="T15" fmla="*/ 2 h 325"/>
                    <a:gd name="T16" fmla="*/ 1308 w 1470"/>
                    <a:gd name="T17" fmla="*/ 0 h 325"/>
                    <a:gd name="T18" fmla="*/ 1298 w 1470"/>
                    <a:gd name="T19" fmla="*/ 0 h 325"/>
                    <a:gd name="T20" fmla="*/ 174 w 1470"/>
                    <a:gd name="T21" fmla="*/ 0 h 325"/>
                    <a:gd name="T22" fmla="*/ 174 w 1470"/>
                    <a:gd name="T23" fmla="*/ 0 h 325"/>
                    <a:gd name="T24" fmla="*/ 166 w 1470"/>
                    <a:gd name="T25" fmla="*/ 0 h 325"/>
                    <a:gd name="T26" fmla="*/ 158 w 1470"/>
                    <a:gd name="T27" fmla="*/ 2 h 325"/>
                    <a:gd name="T28" fmla="*/ 152 w 1470"/>
                    <a:gd name="T29" fmla="*/ 6 h 325"/>
                    <a:gd name="T30" fmla="*/ 144 w 1470"/>
                    <a:gd name="T31" fmla="*/ 12 h 325"/>
                    <a:gd name="T32" fmla="*/ 134 w 1470"/>
                    <a:gd name="T33" fmla="*/ 24 h 325"/>
                    <a:gd name="T34" fmla="*/ 124 w 1470"/>
                    <a:gd name="T35" fmla="*/ 40 h 325"/>
                    <a:gd name="T36" fmla="*/ 0 w 1470"/>
                    <a:gd name="T37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70" h="325">
                      <a:moveTo>
                        <a:pt x="0" y="325"/>
                      </a:moveTo>
                      <a:lnTo>
                        <a:pt x="1470" y="325"/>
                      </a:lnTo>
                      <a:lnTo>
                        <a:pt x="1350" y="40"/>
                      </a:lnTo>
                      <a:lnTo>
                        <a:pt x="1350" y="40"/>
                      </a:lnTo>
                      <a:lnTo>
                        <a:pt x="1340" y="24"/>
                      </a:lnTo>
                      <a:lnTo>
                        <a:pt x="1328" y="12"/>
                      </a:lnTo>
                      <a:lnTo>
                        <a:pt x="1322" y="6"/>
                      </a:lnTo>
                      <a:lnTo>
                        <a:pt x="1316" y="2"/>
                      </a:lnTo>
                      <a:lnTo>
                        <a:pt x="1308" y="0"/>
                      </a:lnTo>
                      <a:lnTo>
                        <a:pt x="1298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66" y="0"/>
                      </a:lnTo>
                      <a:lnTo>
                        <a:pt x="158" y="2"/>
                      </a:lnTo>
                      <a:lnTo>
                        <a:pt x="152" y="6"/>
                      </a:lnTo>
                      <a:lnTo>
                        <a:pt x="144" y="12"/>
                      </a:lnTo>
                      <a:lnTo>
                        <a:pt x="134" y="24"/>
                      </a:lnTo>
                      <a:lnTo>
                        <a:pt x="124" y="40"/>
                      </a:lnTo>
                      <a:lnTo>
                        <a:pt x="0" y="325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1" name="Rectangle 12">
                  <a:extLst>
                    <a:ext uri="{FF2B5EF4-FFF2-40B4-BE49-F238E27FC236}">
                      <a16:creationId xmlns:a16="http://schemas.microsoft.com/office/drawing/2014/main" id="{0AFEA750-A7D9-467A-A726-7D266E4515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19160" y="1662112"/>
                  <a:ext cx="3022600" cy="600075"/>
                </a:xfrm>
                <a:prstGeom prst="rect">
                  <a:avLst/>
                </a:prstGeom>
                <a:solidFill>
                  <a:srgbClr val="FFFFCC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3C2E0AAC-B125-49DB-9C22-062F7CC15494}"/>
                  </a:ext>
                </a:extLst>
              </p:cNvPr>
              <p:cNvGrpSpPr/>
              <p:nvPr/>
            </p:nvGrpSpPr>
            <p:grpSpPr>
              <a:xfrm>
                <a:off x="915071" y="4320617"/>
                <a:ext cx="510723" cy="657374"/>
                <a:chOff x="1400536" y="3822226"/>
                <a:chExt cx="614082" cy="790412"/>
              </a:xfrm>
            </p:grpSpPr>
            <p:sp>
              <p:nvSpPr>
                <p:cNvPr id="346" name="円/楕円 539">
                  <a:extLst>
                    <a:ext uri="{FF2B5EF4-FFF2-40B4-BE49-F238E27FC236}">
                      <a16:creationId xmlns:a16="http://schemas.microsoft.com/office/drawing/2014/main" id="{E790B3BE-A2DC-4FE0-8E26-37E7E342F64F}"/>
                    </a:ext>
                  </a:extLst>
                </p:cNvPr>
                <p:cNvSpPr/>
                <p:nvPr/>
              </p:nvSpPr>
              <p:spPr>
                <a:xfrm>
                  <a:off x="1400536" y="3834985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7" name="円/楕円 540">
                  <a:extLst>
                    <a:ext uri="{FF2B5EF4-FFF2-40B4-BE49-F238E27FC236}">
                      <a16:creationId xmlns:a16="http://schemas.microsoft.com/office/drawing/2014/main" id="{FC28D6E1-2E07-4168-8847-2268856593FE}"/>
                    </a:ext>
                  </a:extLst>
                </p:cNvPr>
                <p:cNvSpPr/>
                <p:nvPr/>
              </p:nvSpPr>
              <p:spPr>
                <a:xfrm>
                  <a:off x="1534456" y="3822226"/>
                  <a:ext cx="346242" cy="745902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609B4E54-D570-47E9-BB2A-81A6A6ECBB4E}"/>
                  </a:ext>
                </a:extLst>
              </p:cNvPr>
              <p:cNvSpPr/>
              <p:nvPr/>
            </p:nvSpPr>
            <p:spPr bwMode="auto">
              <a:xfrm>
                <a:off x="919221" y="4733433"/>
                <a:ext cx="502422" cy="258394"/>
              </a:xfrm>
              <a:custGeom>
                <a:avLst/>
                <a:gdLst>
                  <a:gd name="connsiteX0" fmla="*/ 198851 w 502422"/>
                  <a:gd name="connsiteY0" fmla="*/ 0 h 292552"/>
                  <a:gd name="connsiteX1" fmla="*/ 280512 w 502422"/>
                  <a:gd name="connsiteY1" fmla="*/ 0 h 292552"/>
                  <a:gd name="connsiteX2" fmla="*/ 303218 w 502422"/>
                  <a:gd name="connsiteY2" fmla="*/ 90824 h 292552"/>
                  <a:gd name="connsiteX3" fmla="*/ 353846 w 502422"/>
                  <a:gd name="connsiteY3" fmla="*/ 90824 h 292552"/>
                  <a:gd name="connsiteX4" fmla="*/ 502422 w 502422"/>
                  <a:gd name="connsiteY4" fmla="*/ 239400 h 292552"/>
                  <a:gd name="connsiteX5" fmla="*/ 502422 w 502422"/>
                  <a:gd name="connsiteY5" fmla="*/ 292552 h 292552"/>
                  <a:gd name="connsiteX6" fmla="*/ 0 w 502422"/>
                  <a:gd name="connsiteY6" fmla="*/ 292552 h 292552"/>
                  <a:gd name="connsiteX7" fmla="*/ 0 w 502422"/>
                  <a:gd name="connsiteY7" fmla="*/ 239400 h 292552"/>
                  <a:gd name="connsiteX8" fmla="*/ 148576 w 502422"/>
                  <a:gd name="connsiteY8" fmla="*/ 90824 h 292552"/>
                  <a:gd name="connsiteX9" fmla="*/ 176145 w 502422"/>
                  <a:gd name="connsiteY9" fmla="*/ 90824 h 292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292552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292552"/>
                    </a:lnTo>
                    <a:lnTo>
                      <a:pt x="0" y="292552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CECE8674-26EA-45B6-B1BC-8034CC7922CF}"/>
                  </a:ext>
                </a:extLst>
              </p:cNvPr>
              <p:cNvGrpSpPr/>
              <p:nvPr/>
            </p:nvGrpSpPr>
            <p:grpSpPr>
              <a:xfrm>
                <a:off x="789460" y="4561942"/>
                <a:ext cx="761945" cy="524617"/>
                <a:chOff x="7527601" y="2362437"/>
                <a:chExt cx="761945" cy="524617"/>
              </a:xfrm>
            </p:grpSpPr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8B1496A7-08CA-43B2-BA54-7C379929256C}"/>
                    </a:ext>
                  </a:extLst>
                </p:cNvPr>
                <p:cNvGrpSpPr/>
                <p:nvPr/>
              </p:nvGrpSpPr>
              <p:grpSpPr>
                <a:xfrm rot="213713">
                  <a:off x="7527601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344" name="角丸四角形 515">
                    <a:extLst>
                      <a:ext uri="{FF2B5EF4-FFF2-40B4-BE49-F238E27FC236}">
                        <a16:creationId xmlns:a16="http://schemas.microsoft.com/office/drawing/2014/main" id="{524729EE-E8EF-46CA-A983-D85D8454A976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F0CA1909-83C1-423D-9156-29B1A62881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41" name="グループ化 340">
                  <a:extLst>
                    <a:ext uri="{FF2B5EF4-FFF2-40B4-BE49-F238E27FC236}">
                      <a16:creationId xmlns:a16="http://schemas.microsoft.com/office/drawing/2014/main" id="{6D349FBE-DB5A-4DD2-ADC8-7B44C5E3BD81}"/>
                    </a:ext>
                  </a:extLst>
                </p:cNvPr>
                <p:cNvGrpSpPr/>
                <p:nvPr/>
              </p:nvGrpSpPr>
              <p:grpSpPr>
                <a:xfrm rot="21386287" flipH="1">
                  <a:off x="7989776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342" name="角丸四角形 515">
                    <a:extLst>
                      <a:ext uri="{FF2B5EF4-FFF2-40B4-BE49-F238E27FC236}">
                        <a16:creationId xmlns:a16="http://schemas.microsoft.com/office/drawing/2014/main" id="{D548C425-3BB5-4023-A568-25F4C79E937C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3" name="フリーフォーム: 図形 342">
                    <a:extLst>
                      <a:ext uri="{FF2B5EF4-FFF2-40B4-BE49-F238E27FC236}">
                        <a16:creationId xmlns:a16="http://schemas.microsoft.com/office/drawing/2014/main" id="{90AEFA7F-37CF-4C2E-A35C-08F88C8548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E2030D5E-EDB7-4A7F-9664-3847AB813693}"/>
                  </a:ext>
                </a:extLst>
              </p:cNvPr>
              <p:cNvGrpSpPr/>
              <p:nvPr/>
            </p:nvGrpSpPr>
            <p:grpSpPr>
              <a:xfrm>
                <a:off x="871191" y="4180726"/>
                <a:ext cx="598483" cy="597868"/>
                <a:chOff x="1347777" y="3654025"/>
                <a:chExt cx="719603" cy="718863"/>
              </a:xfrm>
            </p:grpSpPr>
            <p:sp>
              <p:nvSpPr>
                <p:cNvPr id="323" name="フリーフォーム 1025">
                  <a:extLst>
                    <a:ext uri="{FF2B5EF4-FFF2-40B4-BE49-F238E27FC236}">
                      <a16:creationId xmlns:a16="http://schemas.microsoft.com/office/drawing/2014/main" id="{8638A5E8-C6E4-46BF-AFBB-DFCF55984485}"/>
                    </a:ext>
                  </a:extLst>
                </p:cNvPr>
                <p:cNvSpPr/>
                <p:nvPr/>
              </p:nvSpPr>
              <p:spPr>
                <a:xfrm>
                  <a:off x="1377250" y="3654025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4" name="円/楕円 544">
                  <a:extLst>
                    <a:ext uri="{FF2B5EF4-FFF2-40B4-BE49-F238E27FC236}">
                      <a16:creationId xmlns:a16="http://schemas.microsoft.com/office/drawing/2014/main" id="{A1B59E4A-29A5-430A-A3D6-2E22B6BBABEB}"/>
                    </a:ext>
                  </a:extLst>
                </p:cNvPr>
                <p:cNvSpPr/>
                <p:nvPr/>
              </p:nvSpPr>
              <p:spPr>
                <a:xfrm rot="20700000">
                  <a:off x="1347777" y="397167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円/楕円 545">
                  <a:extLst>
                    <a:ext uri="{FF2B5EF4-FFF2-40B4-BE49-F238E27FC236}">
                      <a16:creationId xmlns:a16="http://schemas.microsoft.com/office/drawing/2014/main" id="{0D9376A4-4F46-451C-8E57-0C3909DB4B14}"/>
                    </a:ext>
                  </a:extLst>
                </p:cNvPr>
                <p:cNvSpPr/>
                <p:nvPr/>
              </p:nvSpPr>
              <p:spPr>
                <a:xfrm rot="900000" flipH="1">
                  <a:off x="1892445" y="397167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6" name="円/楕円 546">
                  <a:extLst>
                    <a:ext uri="{FF2B5EF4-FFF2-40B4-BE49-F238E27FC236}">
                      <a16:creationId xmlns:a16="http://schemas.microsoft.com/office/drawing/2014/main" id="{1FA8DAFD-B9B8-443B-8486-7AB452877456}"/>
                    </a:ext>
                  </a:extLst>
                </p:cNvPr>
                <p:cNvSpPr/>
                <p:nvPr/>
              </p:nvSpPr>
              <p:spPr>
                <a:xfrm>
                  <a:off x="1431271" y="3730986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7" name="月 326">
                  <a:extLst>
                    <a:ext uri="{FF2B5EF4-FFF2-40B4-BE49-F238E27FC236}">
                      <a16:creationId xmlns:a16="http://schemas.microsoft.com/office/drawing/2014/main" id="{FECB2901-1E87-4C80-A2C5-872F224397F2}"/>
                    </a:ext>
                  </a:extLst>
                </p:cNvPr>
                <p:cNvSpPr/>
                <p:nvPr/>
              </p:nvSpPr>
              <p:spPr>
                <a:xfrm>
                  <a:off x="1413442" y="3800060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8" name="月 327">
                  <a:extLst>
                    <a:ext uri="{FF2B5EF4-FFF2-40B4-BE49-F238E27FC236}">
                      <a16:creationId xmlns:a16="http://schemas.microsoft.com/office/drawing/2014/main" id="{964959AE-E2E0-4BC1-B436-00D15B642DE4}"/>
                    </a:ext>
                  </a:extLst>
                </p:cNvPr>
                <p:cNvSpPr/>
                <p:nvPr/>
              </p:nvSpPr>
              <p:spPr>
                <a:xfrm flipH="1">
                  <a:off x="1922206" y="3800060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月 328">
                  <a:extLst>
                    <a:ext uri="{FF2B5EF4-FFF2-40B4-BE49-F238E27FC236}">
                      <a16:creationId xmlns:a16="http://schemas.microsoft.com/office/drawing/2014/main" id="{F831489B-7B23-42EC-AF58-F38CF5600EC6}"/>
                    </a:ext>
                  </a:extLst>
                </p:cNvPr>
                <p:cNvSpPr/>
                <p:nvPr/>
              </p:nvSpPr>
              <p:spPr>
                <a:xfrm rot="1800000">
                  <a:off x="1422299" y="3671351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0" name="月 329">
                  <a:extLst>
                    <a:ext uri="{FF2B5EF4-FFF2-40B4-BE49-F238E27FC236}">
                      <a16:creationId xmlns:a16="http://schemas.microsoft.com/office/drawing/2014/main" id="{1AE54E65-6C72-4618-AC42-A1A348DD40F2}"/>
                    </a:ext>
                  </a:extLst>
                </p:cNvPr>
                <p:cNvSpPr/>
                <p:nvPr/>
              </p:nvSpPr>
              <p:spPr>
                <a:xfrm rot="19800000" flipH="1">
                  <a:off x="1866542" y="3671351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1" name="月 330">
                  <a:extLst>
                    <a:ext uri="{FF2B5EF4-FFF2-40B4-BE49-F238E27FC236}">
                      <a16:creationId xmlns:a16="http://schemas.microsoft.com/office/drawing/2014/main" id="{2C81490D-7D4E-41AF-9573-6B230A732C64}"/>
                    </a:ext>
                  </a:extLst>
                </p:cNvPr>
                <p:cNvSpPr/>
                <p:nvPr/>
              </p:nvSpPr>
              <p:spPr>
                <a:xfrm rot="1800000">
                  <a:off x="1499328" y="3675096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2" name="月 331">
                  <a:extLst>
                    <a:ext uri="{FF2B5EF4-FFF2-40B4-BE49-F238E27FC236}">
                      <a16:creationId xmlns:a16="http://schemas.microsoft.com/office/drawing/2014/main" id="{6E16827D-F8A2-4B78-A6AF-2710ACD64E8F}"/>
                    </a:ext>
                  </a:extLst>
                </p:cNvPr>
                <p:cNvSpPr/>
                <p:nvPr/>
              </p:nvSpPr>
              <p:spPr>
                <a:xfrm rot="19800000" flipH="1">
                  <a:off x="1811560" y="3675094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3" name="月 332">
                  <a:extLst>
                    <a:ext uri="{FF2B5EF4-FFF2-40B4-BE49-F238E27FC236}">
                      <a16:creationId xmlns:a16="http://schemas.microsoft.com/office/drawing/2014/main" id="{9BCC433C-54BC-4CFA-9528-329B34597343}"/>
                    </a:ext>
                  </a:extLst>
                </p:cNvPr>
                <p:cNvSpPr/>
                <p:nvPr/>
              </p:nvSpPr>
              <p:spPr>
                <a:xfrm rot="1800000">
                  <a:off x="1566536" y="3684104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4" name="月 333">
                  <a:extLst>
                    <a:ext uri="{FF2B5EF4-FFF2-40B4-BE49-F238E27FC236}">
                      <a16:creationId xmlns:a16="http://schemas.microsoft.com/office/drawing/2014/main" id="{3A1673A3-EF74-4A8A-A5F9-694B83598429}"/>
                    </a:ext>
                  </a:extLst>
                </p:cNvPr>
                <p:cNvSpPr/>
                <p:nvPr/>
              </p:nvSpPr>
              <p:spPr>
                <a:xfrm rot="19800000" flipH="1">
                  <a:off x="1763698" y="3684106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5" name="月 334">
                  <a:extLst>
                    <a:ext uri="{FF2B5EF4-FFF2-40B4-BE49-F238E27FC236}">
                      <a16:creationId xmlns:a16="http://schemas.microsoft.com/office/drawing/2014/main" id="{A2849760-8658-4279-982F-B86263DFEBC0}"/>
                    </a:ext>
                  </a:extLst>
                </p:cNvPr>
                <p:cNvSpPr/>
                <p:nvPr/>
              </p:nvSpPr>
              <p:spPr>
                <a:xfrm rot="4500000">
                  <a:off x="1550624" y="3799395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6" name="月 335">
                  <a:extLst>
                    <a:ext uri="{FF2B5EF4-FFF2-40B4-BE49-F238E27FC236}">
                      <a16:creationId xmlns:a16="http://schemas.microsoft.com/office/drawing/2014/main" id="{1D3BB7F6-2BC2-4B6A-8358-C4FD21643CD7}"/>
                    </a:ext>
                  </a:extLst>
                </p:cNvPr>
                <p:cNvSpPr/>
                <p:nvPr/>
              </p:nvSpPr>
              <p:spPr>
                <a:xfrm rot="16200000" flipV="1">
                  <a:off x="1555452" y="3916447"/>
                  <a:ext cx="50760" cy="146552"/>
                </a:xfrm>
                <a:prstGeom prst="moon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7" name="月 336">
                  <a:extLst>
                    <a:ext uri="{FF2B5EF4-FFF2-40B4-BE49-F238E27FC236}">
                      <a16:creationId xmlns:a16="http://schemas.microsoft.com/office/drawing/2014/main" id="{D87987C4-3879-4099-8F28-B19D59271C0A}"/>
                    </a:ext>
                  </a:extLst>
                </p:cNvPr>
                <p:cNvSpPr/>
                <p:nvPr/>
              </p:nvSpPr>
              <p:spPr>
                <a:xfrm rot="6300000">
                  <a:off x="1824468" y="3799395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8" name="月 337">
                  <a:extLst>
                    <a:ext uri="{FF2B5EF4-FFF2-40B4-BE49-F238E27FC236}">
                      <a16:creationId xmlns:a16="http://schemas.microsoft.com/office/drawing/2014/main" id="{4C957888-325A-449D-A114-474EE58A4686}"/>
                    </a:ext>
                  </a:extLst>
                </p:cNvPr>
                <p:cNvSpPr/>
                <p:nvPr/>
              </p:nvSpPr>
              <p:spPr>
                <a:xfrm rot="16200000" flipV="1">
                  <a:off x="1829296" y="3916447"/>
                  <a:ext cx="50760" cy="146552"/>
                </a:xfrm>
                <a:prstGeom prst="moon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9" name="円/楕円 632">
                  <a:extLst>
                    <a:ext uri="{FF2B5EF4-FFF2-40B4-BE49-F238E27FC236}">
                      <a16:creationId xmlns:a16="http://schemas.microsoft.com/office/drawing/2014/main" id="{F3D72236-932D-41FC-9B74-C31DFE24F7D2}"/>
                    </a:ext>
                  </a:extLst>
                </p:cNvPr>
                <p:cNvSpPr/>
                <p:nvPr/>
              </p:nvSpPr>
              <p:spPr>
                <a:xfrm>
                  <a:off x="1665293" y="4088780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273B50C7-8074-45AF-8A32-AA3AF39A5208}"/>
                  </a:ext>
                </a:extLst>
              </p:cNvPr>
              <p:cNvGrpSpPr/>
              <p:nvPr/>
            </p:nvGrpSpPr>
            <p:grpSpPr>
              <a:xfrm>
                <a:off x="795963" y="4044048"/>
                <a:ext cx="748938" cy="284025"/>
                <a:chOff x="849631" y="361615"/>
                <a:chExt cx="1113596" cy="441091"/>
              </a:xfrm>
            </p:grpSpPr>
            <p:sp>
              <p:nvSpPr>
                <p:cNvPr id="315" name="月 314">
                  <a:extLst>
                    <a:ext uri="{FF2B5EF4-FFF2-40B4-BE49-F238E27FC236}">
                      <a16:creationId xmlns:a16="http://schemas.microsoft.com/office/drawing/2014/main" id="{4618765D-5C59-41A5-B315-79F54F2FAA30}"/>
                    </a:ext>
                  </a:extLst>
                </p:cNvPr>
                <p:cNvSpPr/>
                <p:nvPr/>
              </p:nvSpPr>
              <p:spPr bwMode="auto">
                <a:xfrm rot="7200000">
                  <a:off x="1486749" y="229596"/>
                  <a:ext cx="240360" cy="622355"/>
                </a:xfrm>
                <a:prstGeom prst="moon">
                  <a:avLst>
                    <a:gd name="adj" fmla="val 87500"/>
                  </a:avLst>
                </a:prstGeom>
                <a:pattFill prst="sm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16" name="月 315">
                  <a:extLst>
                    <a:ext uri="{FF2B5EF4-FFF2-40B4-BE49-F238E27FC236}">
                      <a16:creationId xmlns:a16="http://schemas.microsoft.com/office/drawing/2014/main" id="{24F7F234-C61A-4ED1-BE35-8F0E219A2D31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087815" y="123431"/>
                  <a:ext cx="427913" cy="904282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317" name="グループ化 316">
                  <a:extLst>
                    <a:ext uri="{FF2B5EF4-FFF2-40B4-BE49-F238E27FC236}">
                      <a16:creationId xmlns:a16="http://schemas.microsoft.com/office/drawing/2014/main" id="{60DBC63E-E9A4-4D37-A001-E5E56D670742}"/>
                    </a:ext>
                  </a:extLst>
                </p:cNvPr>
                <p:cNvGrpSpPr/>
                <p:nvPr/>
              </p:nvGrpSpPr>
              <p:grpSpPr>
                <a:xfrm flipH="1">
                  <a:off x="918759" y="531164"/>
                  <a:ext cx="724435" cy="205850"/>
                  <a:chOff x="1057822" y="531164"/>
                  <a:chExt cx="724435" cy="205850"/>
                </a:xfrm>
              </p:grpSpPr>
              <p:sp>
                <p:nvSpPr>
                  <p:cNvPr id="321" name="楕円 1888">
                    <a:extLst>
                      <a:ext uri="{FF2B5EF4-FFF2-40B4-BE49-F238E27FC236}">
                        <a16:creationId xmlns:a16="http://schemas.microsoft.com/office/drawing/2014/main" id="{2340FC75-3154-4B52-BF4D-D4B64252447B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05782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2" name="楕円 1888">
                    <a:extLst>
                      <a:ext uri="{FF2B5EF4-FFF2-40B4-BE49-F238E27FC236}">
                        <a16:creationId xmlns:a16="http://schemas.microsoft.com/office/drawing/2014/main" id="{074AB408-65C3-49ED-B656-26CB5B261CE4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25614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C7BC1212-17F2-4E0F-8D7C-CC9507B3BFAB}"/>
                    </a:ext>
                  </a:extLst>
                </p:cNvPr>
                <p:cNvSpPr/>
                <p:nvPr/>
              </p:nvSpPr>
              <p:spPr bwMode="auto">
                <a:xfrm rot="7200000">
                  <a:off x="1312034" y="151514"/>
                  <a:ext cx="386575" cy="915810"/>
                </a:xfrm>
                <a:custGeom>
                  <a:avLst/>
                  <a:gdLst>
                    <a:gd name="connsiteX0" fmla="*/ 27621 w 386575"/>
                    <a:gd name="connsiteY0" fmla="*/ 739070 h 915810"/>
                    <a:gd name="connsiteX1" fmla="*/ 10710 w 386575"/>
                    <a:gd name="connsiteY1" fmla="*/ 654971 h 915810"/>
                    <a:gd name="connsiteX2" fmla="*/ 0 w 386575"/>
                    <a:gd name="connsiteY2" fmla="*/ 490965 h 915810"/>
                    <a:gd name="connsiteX3" fmla="*/ 41426 w 386575"/>
                    <a:gd name="connsiteY3" fmla="*/ 174204 h 915810"/>
                    <a:gd name="connsiteX4" fmla="*/ 50125 w 386575"/>
                    <a:gd name="connsiteY4" fmla="*/ 149464 h 915810"/>
                    <a:gd name="connsiteX5" fmla="*/ 62787 w 386575"/>
                    <a:gd name="connsiteY5" fmla="*/ 134117 h 915810"/>
                    <a:gd name="connsiteX6" fmla="*/ 386575 w 386575"/>
                    <a:gd name="connsiteY6" fmla="*/ 0 h 915810"/>
                    <a:gd name="connsiteX7" fmla="*/ 386575 w 386575"/>
                    <a:gd name="connsiteY7" fmla="*/ 915809 h 915810"/>
                    <a:gd name="connsiteX8" fmla="*/ 386575 w 386575"/>
                    <a:gd name="connsiteY8" fmla="*/ 915810 h 915810"/>
                    <a:gd name="connsiteX9" fmla="*/ 62787 w 386575"/>
                    <a:gd name="connsiteY9" fmla="*/ 781692 h 915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6575" h="915810">
                      <a:moveTo>
                        <a:pt x="27621" y="739070"/>
                      </a:moveTo>
                      <a:lnTo>
                        <a:pt x="10710" y="654971"/>
                      </a:lnTo>
                      <a:cubicBezTo>
                        <a:pt x="3688" y="601995"/>
                        <a:pt x="0" y="547145"/>
                        <a:pt x="0" y="490965"/>
                      </a:cubicBezTo>
                      <a:cubicBezTo>
                        <a:pt x="0" y="378605"/>
                        <a:pt x="14751" y="271563"/>
                        <a:pt x="41426" y="174204"/>
                      </a:cubicBezTo>
                      <a:lnTo>
                        <a:pt x="50125" y="149464"/>
                      </a:lnTo>
                      <a:lnTo>
                        <a:pt x="62787" y="134117"/>
                      </a:lnTo>
                      <a:cubicBezTo>
                        <a:pt x="145652" y="51252"/>
                        <a:pt x="260128" y="0"/>
                        <a:pt x="386575" y="0"/>
                      </a:cubicBezTo>
                      <a:cubicBezTo>
                        <a:pt x="310258" y="300500"/>
                        <a:pt x="310258" y="615309"/>
                        <a:pt x="386575" y="915809"/>
                      </a:cubicBezTo>
                      <a:lnTo>
                        <a:pt x="386575" y="915810"/>
                      </a:lnTo>
                      <a:cubicBezTo>
                        <a:pt x="260128" y="915810"/>
                        <a:pt x="145652" y="864557"/>
                        <a:pt x="62787" y="781692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19" name="楕円 1888">
                  <a:extLst>
                    <a:ext uri="{FF2B5EF4-FFF2-40B4-BE49-F238E27FC236}">
                      <a16:creationId xmlns:a16="http://schemas.microsoft.com/office/drawing/2014/main" id="{FB15CF30-5423-49A0-B068-9033FE571C11}"/>
                    </a:ext>
                  </a:extLst>
                </p:cNvPr>
                <p:cNvSpPr/>
                <p:nvPr/>
              </p:nvSpPr>
              <p:spPr bwMode="auto">
                <a:xfrm rot="1764616">
                  <a:off x="114037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0" name="楕円 1888">
                  <a:extLst>
                    <a:ext uri="{FF2B5EF4-FFF2-40B4-BE49-F238E27FC236}">
                      <a16:creationId xmlns:a16="http://schemas.microsoft.com/office/drawing/2014/main" id="{987F598B-6310-4D99-80AA-4282205B38E6}"/>
                    </a:ext>
                  </a:extLst>
                </p:cNvPr>
                <p:cNvSpPr/>
                <p:nvPr/>
              </p:nvSpPr>
              <p:spPr bwMode="auto">
                <a:xfrm rot="1764616">
                  <a:off x="133869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03" name="テキスト ボックス 302">
              <a:extLst>
                <a:ext uri="{FF2B5EF4-FFF2-40B4-BE49-F238E27FC236}">
                  <a16:creationId xmlns:a16="http://schemas.microsoft.com/office/drawing/2014/main" id="{2721BF22-EB19-4897-8D48-A613E2116D47}"/>
                </a:ext>
              </a:extLst>
            </p:cNvPr>
            <p:cNvSpPr txBox="1"/>
            <p:nvPr/>
          </p:nvSpPr>
          <p:spPr>
            <a:xfrm rot="20178291">
              <a:off x="1519015" y="4805421"/>
              <a:ext cx="560436" cy="2359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6FC5AD68-F03C-42B8-AF08-8E6AA0FE5096}"/>
                </a:ext>
              </a:extLst>
            </p:cNvPr>
            <p:cNvGrpSpPr/>
            <p:nvPr/>
          </p:nvGrpSpPr>
          <p:grpSpPr>
            <a:xfrm>
              <a:off x="1144191" y="5350669"/>
              <a:ext cx="134540" cy="92266"/>
              <a:chOff x="423211" y="4606229"/>
              <a:chExt cx="1565792" cy="738340"/>
            </a:xfrm>
          </p:grpSpPr>
          <p:sp>
            <p:nvSpPr>
              <p:cNvPr id="307" name="楕円 12">
                <a:extLst>
                  <a:ext uri="{FF2B5EF4-FFF2-40B4-BE49-F238E27FC236}">
                    <a16:creationId xmlns:a16="http://schemas.microsoft.com/office/drawing/2014/main" id="{7BCFC10D-2A7A-4F3B-8044-8DFFE56D3617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015A6779-89E5-46B3-B080-C3F7C4B15593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5" name="楕円 304">
              <a:extLst>
                <a:ext uri="{FF2B5EF4-FFF2-40B4-BE49-F238E27FC236}">
                  <a16:creationId xmlns:a16="http://schemas.microsoft.com/office/drawing/2014/main" id="{15B75359-03F0-409B-B941-5DAF550FDDF3}"/>
                </a:ext>
              </a:extLst>
            </p:cNvPr>
            <p:cNvSpPr/>
            <p:nvPr/>
          </p:nvSpPr>
          <p:spPr bwMode="auto">
            <a:xfrm>
              <a:off x="1046470" y="5286028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楕円 305">
              <a:extLst>
                <a:ext uri="{FF2B5EF4-FFF2-40B4-BE49-F238E27FC236}">
                  <a16:creationId xmlns:a16="http://schemas.microsoft.com/office/drawing/2014/main" id="{3600421E-89C3-4057-8CB0-62DDCEF9FFDE}"/>
                </a:ext>
              </a:extLst>
            </p:cNvPr>
            <p:cNvSpPr/>
            <p:nvPr/>
          </p:nvSpPr>
          <p:spPr bwMode="auto">
            <a:xfrm>
              <a:off x="1303645" y="5286028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708F4EB5-CDD8-42C0-83EF-2C7F948EC7D2}"/>
              </a:ext>
            </a:extLst>
          </p:cNvPr>
          <p:cNvGrpSpPr/>
          <p:nvPr/>
        </p:nvGrpSpPr>
        <p:grpSpPr>
          <a:xfrm>
            <a:off x="407495" y="2854787"/>
            <a:ext cx="1598070" cy="1303671"/>
            <a:chOff x="407495" y="2854787"/>
            <a:chExt cx="1598070" cy="1303671"/>
          </a:xfrm>
        </p:grpSpPr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A0330CB2-1C2B-4F69-8F72-9BFE2F00B4CE}"/>
                </a:ext>
              </a:extLst>
            </p:cNvPr>
            <p:cNvGrpSpPr/>
            <p:nvPr/>
          </p:nvGrpSpPr>
          <p:grpSpPr>
            <a:xfrm>
              <a:off x="407495" y="2854787"/>
              <a:ext cx="1598070" cy="1303671"/>
              <a:chOff x="137465" y="744671"/>
              <a:chExt cx="2065934" cy="1685344"/>
            </a:xfrm>
          </p:grpSpPr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538B850C-82A9-4DF4-BEBE-2DF54B20BEC0}"/>
                  </a:ext>
                </a:extLst>
              </p:cNvPr>
              <p:cNvGrpSpPr/>
              <p:nvPr/>
            </p:nvGrpSpPr>
            <p:grpSpPr>
              <a:xfrm>
                <a:off x="137465" y="1313765"/>
                <a:ext cx="2065934" cy="1116250"/>
                <a:chOff x="2558016" y="2210970"/>
                <a:chExt cx="2065934" cy="1116250"/>
              </a:xfrm>
            </p:grpSpPr>
            <p:grpSp>
              <p:nvGrpSpPr>
                <p:cNvPr id="378" name="グループ化 377">
                  <a:extLst>
                    <a:ext uri="{FF2B5EF4-FFF2-40B4-BE49-F238E27FC236}">
                      <a16:creationId xmlns:a16="http://schemas.microsoft.com/office/drawing/2014/main" id="{FA3F5122-C409-4457-881D-C7D4323C819C}"/>
                    </a:ext>
                  </a:extLst>
                </p:cNvPr>
                <p:cNvGrpSpPr/>
                <p:nvPr/>
              </p:nvGrpSpPr>
              <p:grpSpPr>
                <a:xfrm>
                  <a:off x="2558016" y="2343081"/>
                  <a:ext cx="2065934" cy="984139"/>
                  <a:chOff x="4719160" y="822325"/>
                  <a:chExt cx="3022600" cy="1439862"/>
                </a:xfrm>
              </p:grpSpPr>
              <p:sp>
                <p:nvSpPr>
                  <p:cNvPr id="383" name="Freeform 9">
                    <a:extLst>
                      <a:ext uri="{FF2B5EF4-FFF2-40B4-BE49-F238E27FC236}">
                        <a16:creationId xmlns:a16="http://schemas.microsoft.com/office/drawing/2014/main" id="{02922557-D26D-4266-8244-D65CCF10A6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19160" y="822325"/>
                    <a:ext cx="3022600" cy="865188"/>
                  </a:xfrm>
                  <a:custGeom>
                    <a:avLst/>
                    <a:gdLst>
                      <a:gd name="T0" fmla="*/ 1902 w 1904"/>
                      <a:gd name="T1" fmla="*/ 545 h 545"/>
                      <a:gd name="T2" fmla="*/ 1902 w 1904"/>
                      <a:gd name="T3" fmla="*/ 495 h 545"/>
                      <a:gd name="T4" fmla="*/ 1902 w 1904"/>
                      <a:gd name="T5" fmla="*/ 495 h 545"/>
                      <a:gd name="T6" fmla="*/ 1904 w 1904"/>
                      <a:gd name="T7" fmla="*/ 479 h 545"/>
                      <a:gd name="T8" fmla="*/ 1902 w 1904"/>
                      <a:gd name="T9" fmla="*/ 461 h 545"/>
                      <a:gd name="T10" fmla="*/ 1896 w 1904"/>
                      <a:gd name="T11" fmla="*/ 441 h 545"/>
                      <a:gd name="T12" fmla="*/ 1888 w 1904"/>
                      <a:gd name="T13" fmla="*/ 419 h 545"/>
                      <a:gd name="T14" fmla="*/ 1714 w 1904"/>
                      <a:gd name="T15" fmla="*/ 56 h 545"/>
                      <a:gd name="T16" fmla="*/ 1714 w 1904"/>
                      <a:gd name="T17" fmla="*/ 56 h 545"/>
                      <a:gd name="T18" fmla="*/ 1708 w 1904"/>
                      <a:gd name="T19" fmla="*/ 44 h 545"/>
                      <a:gd name="T20" fmla="*/ 1700 w 1904"/>
                      <a:gd name="T21" fmla="*/ 34 h 545"/>
                      <a:gd name="T22" fmla="*/ 1690 w 1904"/>
                      <a:gd name="T23" fmla="*/ 24 h 545"/>
                      <a:gd name="T24" fmla="*/ 1680 w 1904"/>
                      <a:gd name="T25" fmla="*/ 16 h 545"/>
                      <a:gd name="T26" fmla="*/ 1668 w 1904"/>
                      <a:gd name="T27" fmla="*/ 10 h 545"/>
                      <a:gd name="T28" fmla="*/ 1656 w 1904"/>
                      <a:gd name="T29" fmla="*/ 4 h 545"/>
                      <a:gd name="T30" fmla="*/ 1644 w 1904"/>
                      <a:gd name="T31" fmla="*/ 2 h 545"/>
                      <a:gd name="T32" fmla="*/ 1634 w 1904"/>
                      <a:gd name="T33" fmla="*/ 0 h 545"/>
                      <a:gd name="T34" fmla="*/ 272 w 1904"/>
                      <a:gd name="T35" fmla="*/ 0 h 545"/>
                      <a:gd name="T36" fmla="*/ 272 w 1904"/>
                      <a:gd name="T37" fmla="*/ 0 h 545"/>
                      <a:gd name="T38" fmla="*/ 260 w 1904"/>
                      <a:gd name="T39" fmla="*/ 2 h 545"/>
                      <a:gd name="T40" fmla="*/ 250 w 1904"/>
                      <a:gd name="T41" fmla="*/ 4 h 545"/>
                      <a:gd name="T42" fmla="*/ 238 w 1904"/>
                      <a:gd name="T43" fmla="*/ 10 h 545"/>
                      <a:gd name="T44" fmla="*/ 226 w 1904"/>
                      <a:gd name="T45" fmla="*/ 16 h 545"/>
                      <a:gd name="T46" fmla="*/ 216 w 1904"/>
                      <a:gd name="T47" fmla="*/ 24 h 545"/>
                      <a:gd name="T48" fmla="*/ 206 w 1904"/>
                      <a:gd name="T49" fmla="*/ 34 h 545"/>
                      <a:gd name="T50" fmla="*/ 198 w 1904"/>
                      <a:gd name="T51" fmla="*/ 44 h 545"/>
                      <a:gd name="T52" fmla="*/ 192 w 1904"/>
                      <a:gd name="T53" fmla="*/ 56 h 545"/>
                      <a:gd name="T54" fmla="*/ 16 w 1904"/>
                      <a:gd name="T55" fmla="*/ 419 h 545"/>
                      <a:gd name="T56" fmla="*/ 16 w 1904"/>
                      <a:gd name="T57" fmla="*/ 419 h 545"/>
                      <a:gd name="T58" fmla="*/ 6 w 1904"/>
                      <a:gd name="T59" fmla="*/ 441 h 545"/>
                      <a:gd name="T60" fmla="*/ 2 w 1904"/>
                      <a:gd name="T61" fmla="*/ 459 h 545"/>
                      <a:gd name="T62" fmla="*/ 0 w 1904"/>
                      <a:gd name="T63" fmla="*/ 477 h 545"/>
                      <a:gd name="T64" fmla="*/ 0 w 1904"/>
                      <a:gd name="T65" fmla="*/ 493 h 545"/>
                      <a:gd name="T66" fmla="*/ 0 w 1904"/>
                      <a:gd name="T67" fmla="*/ 545 h 545"/>
                      <a:gd name="T68" fmla="*/ 1902 w 1904"/>
                      <a:gd name="T69" fmla="*/ 545 h 5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904" h="545">
                        <a:moveTo>
                          <a:pt x="1902" y="545"/>
                        </a:moveTo>
                        <a:lnTo>
                          <a:pt x="1902" y="495"/>
                        </a:lnTo>
                        <a:lnTo>
                          <a:pt x="1902" y="495"/>
                        </a:lnTo>
                        <a:lnTo>
                          <a:pt x="1904" y="479"/>
                        </a:lnTo>
                        <a:lnTo>
                          <a:pt x="1902" y="461"/>
                        </a:lnTo>
                        <a:lnTo>
                          <a:pt x="1896" y="441"/>
                        </a:lnTo>
                        <a:lnTo>
                          <a:pt x="1888" y="419"/>
                        </a:lnTo>
                        <a:lnTo>
                          <a:pt x="1714" y="56"/>
                        </a:lnTo>
                        <a:lnTo>
                          <a:pt x="1714" y="56"/>
                        </a:lnTo>
                        <a:lnTo>
                          <a:pt x="1708" y="44"/>
                        </a:lnTo>
                        <a:lnTo>
                          <a:pt x="1700" y="34"/>
                        </a:lnTo>
                        <a:lnTo>
                          <a:pt x="1690" y="24"/>
                        </a:lnTo>
                        <a:lnTo>
                          <a:pt x="1680" y="16"/>
                        </a:lnTo>
                        <a:lnTo>
                          <a:pt x="1668" y="10"/>
                        </a:lnTo>
                        <a:lnTo>
                          <a:pt x="1656" y="4"/>
                        </a:lnTo>
                        <a:lnTo>
                          <a:pt x="1644" y="2"/>
                        </a:lnTo>
                        <a:lnTo>
                          <a:pt x="1634" y="0"/>
                        </a:lnTo>
                        <a:lnTo>
                          <a:pt x="272" y="0"/>
                        </a:lnTo>
                        <a:lnTo>
                          <a:pt x="272" y="0"/>
                        </a:lnTo>
                        <a:lnTo>
                          <a:pt x="260" y="2"/>
                        </a:lnTo>
                        <a:lnTo>
                          <a:pt x="250" y="4"/>
                        </a:lnTo>
                        <a:lnTo>
                          <a:pt x="238" y="10"/>
                        </a:lnTo>
                        <a:lnTo>
                          <a:pt x="226" y="16"/>
                        </a:lnTo>
                        <a:lnTo>
                          <a:pt x="216" y="24"/>
                        </a:lnTo>
                        <a:lnTo>
                          <a:pt x="206" y="34"/>
                        </a:lnTo>
                        <a:lnTo>
                          <a:pt x="198" y="44"/>
                        </a:lnTo>
                        <a:lnTo>
                          <a:pt x="192" y="56"/>
                        </a:lnTo>
                        <a:lnTo>
                          <a:pt x="16" y="419"/>
                        </a:lnTo>
                        <a:lnTo>
                          <a:pt x="16" y="419"/>
                        </a:lnTo>
                        <a:lnTo>
                          <a:pt x="6" y="441"/>
                        </a:lnTo>
                        <a:lnTo>
                          <a:pt x="2" y="459"/>
                        </a:lnTo>
                        <a:lnTo>
                          <a:pt x="0" y="477"/>
                        </a:lnTo>
                        <a:lnTo>
                          <a:pt x="0" y="493"/>
                        </a:lnTo>
                        <a:lnTo>
                          <a:pt x="0" y="545"/>
                        </a:lnTo>
                        <a:lnTo>
                          <a:pt x="1902" y="545"/>
                        </a:ln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84" name="Freeform 10">
                    <a:extLst>
                      <a:ext uri="{FF2B5EF4-FFF2-40B4-BE49-F238E27FC236}">
                        <a16:creationId xmlns:a16="http://schemas.microsoft.com/office/drawing/2014/main" id="{0F58C2C5-A837-4E22-8331-3F594D398D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69985" y="876300"/>
                    <a:ext cx="2482850" cy="608013"/>
                  </a:xfrm>
                  <a:custGeom>
                    <a:avLst/>
                    <a:gdLst>
                      <a:gd name="T0" fmla="*/ 210 w 1564"/>
                      <a:gd name="T1" fmla="*/ 0 h 383"/>
                      <a:gd name="T2" fmla="*/ 1356 w 1564"/>
                      <a:gd name="T3" fmla="*/ 0 h 383"/>
                      <a:gd name="T4" fmla="*/ 1356 w 1564"/>
                      <a:gd name="T5" fmla="*/ 0 h 383"/>
                      <a:gd name="T6" fmla="*/ 1366 w 1564"/>
                      <a:gd name="T7" fmla="*/ 2 h 383"/>
                      <a:gd name="T8" fmla="*/ 1376 w 1564"/>
                      <a:gd name="T9" fmla="*/ 4 h 383"/>
                      <a:gd name="T10" fmla="*/ 1384 w 1564"/>
                      <a:gd name="T11" fmla="*/ 8 h 383"/>
                      <a:gd name="T12" fmla="*/ 1394 w 1564"/>
                      <a:gd name="T13" fmla="*/ 12 h 383"/>
                      <a:gd name="T14" fmla="*/ 1402 w 1564"/>
                      <a:gd name="T15" fmla="*/ 18 h 383"/>
                      <a:gd name="T16" fmla="*/ 1410 w 1564"/>
                      <a:gd name="T17" fmla="*/ 26 h 383"/>
                      <a:gd name="T18" fmla="*/ 1416 w 1564"/>
                      <a:gd name="T19" fmla="*/ 32 h 383"/>
                      <a:gd name="T20" fmla="*/ 1422 w 1564"/>
                      <a:gd name="T21" fmla="*/ 42 h 383"/>
                      <a:gd name="T22" fmla="*/ 1554 w 1564"/>
                      <a:gd name="T23" fmla="*/ 324 h 383"/>
                      <a:gd name="T24" fmla="*/ 1554 w 1564"/>
                      <a:gd name="T25" fmla="*/ 324 h 383"/>
                      <a:gd name="T26" fmla="*/ 1560 w 1564"/>
                      <a:gd name="T27" fmla="*/ 340 h 383"/>
                      <a:gd name="T28" fmla="*/ 1564 w 1564"/>
                      <a:gd name="T29" fmla="*/ 352 h 383"/>
                      <a:gd name="T30" fmla="*/ 1564 w 1564"/>
                      <a:gd name="T31" fmla="*/ 361 h 383"/>
                      <a:gd name="T32" fmla="*/ 1560 w 1564"/>
                      <a:gd name="T33" fmla="*/ 369 h 383"/>
                      <a:gd name="T34" fmla="*/ 1554 w 1564"/>
                      <a:gd name="T35" fmla="*/ 375 h 383"/>
                      <a:gd name="T36" fmla="*/ 1546 w 1564"/>
                      <a:gd name="T37" fmla="*/ 381 h 383"/>
                      <a:gd name="T38" fmla="*/ 1536 w 1564"/>
                      <a:gd name="T39" fmla="*/ 383 h 383"/>
                      <a:gd name="T40" fmla="*/ 1524 w 1564"/>
                      <a:gd name="T41" fmla="*/ 383 h 383"/>
                      <a:gd name="T42" fmla="*/ 40 w 1564"/>
                      <a:gd name="T43" fmla="*/ 383 h 383"/>
                      <a:gd name="T44" fmla="*/ 40 w 1564"/>
                      <a:gd name="T45" fmla="*/ 383 h 383"/>
                      <a:gd name="T46" fmla="*/ 26 w 1564"/>
                      <a:gd name="T47" fmla="*/ 383 h 383"/>
                      <a:gd name="T48" fmla="*/ 16 w 1564"/>
                      <a:gd name="T49" fmla="*/ 379 h 383"/>
                      <a:gd name="T50" fmla="*/ 8 w 1564"/>
                      <a:gd name="T51" fmla="*/ 375 h 383"/>
                      <a:gd name="T52" fmla="*/ 2 w 1564"/>
                      <a:gd name="T53" fmla="*/ 369 h 383"/>
                      <a:gd name="T54" fmla="*/ 0 w 1564"/>
                      <a:gd name="T55" fmla="*/ 361 h 383"/>
                      <a:gd name="T56" fmla="*/ 0 w 1564"/>
                      <a:gd name="T57" fmla="*/ 350 h 383"/>
                      <a:gd name="T58" fmla="*/ 2 w 1564"/>
                      <a:gd name="T59" fmla="*/ 338 h 383"/>
                      <a:gd name="T60" fmla="*/ 10 w 1564"/>
                      <a:gd name="T61" fmla="*/ 324 h 383"/>
                      <a:gd name="T62" fmla="*/ 142 w 1564"/>
                      <a:gd name="T63" fmla="*/ 42 h 383"/>
                      <a:gd name="T64" fmla="*/ 142 w 1564"/>
                      <a:gd name="T65" fmla="*/ 42 h 383"/>
                      <a:gd name="T66" fmla="*/ 148 w 1564"/>
                      <a:gd name="T67" fmla="*/ 32 h 383"/>
                      <a:gd name="T68" fmla="*/ 156 w 1564"/>
                      <a:gd name="T69" fmla="*/ 26 h 383"/>
                      <a:gd name="T70" fmla="*/ 162 w 1564"/>
                      <a:gd name="T71" fmla="*/ 18 h 383"/>
                      <a:gd name="T72" fmla="*/ 172 w 1564"/>
                      <a:gd name="T73" fmla="*/ 12 h 383"/>
                      <a:gd name="T74" fmla="*/ 180 w 1564"/>
                      <a:gd name="T75" fmla="*/ 8 h 383"/>
                      <a:gd name="T76" fmla="*/ 190 w 1564"/>
                      <a:gd name="T77" fmla="*/ 4 h 383"/>
                      <a:gd name="T78" fmla="*/ 200 w 1564"/>
                      <a:gd name="T79" fmla="*/ 2 h 383"/>
                      <a:gd name="T80" fmla="*/ 210 w 1564"/>
                      <a:gd name="T81" fmla="*/ 0 h 383"/>
                      <a:gd name="T82" fmla="*/ 210 w 1564"/>
                      <a:gd name="T83" fmla="*/ 0 h 3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64" h="383">
                        <a:moveTo>
                          <a:pt x="210" y="0"/>
                        </a:moveTo>
                        <a:lnTo>
                          <a:pt x="1356" y="0"/>
                        </a:lnTo>
                        <a:lnTo>
                          <a:pt x="1356" y="0"/>
                        </a:lnTo>
                        <a:lnTo>
                          <a:pt x="1366" y="2"/>
                        </a:lnTo>
                        <a:lnTo>
                          <a:pt x="1376" y="4"/>
                        </a:lnTo>
                        <a:lnTo>
                          <a:pt x="1384" y="8"/>
                        </a:lnTo>
                        <a:lnTo>
                          <a:pt x="1394" y="12"/>
                        </a:lnTo>
                        <a:lnTo>
                          <a:pt x="1402" y="18"/>
                        </a:lnTo>
                        <a:lnTo>
                          <a:pt x="1410" y="26"/>
                        </a:lnTo>
                        <a:lnTo>
                          <a:pt x="1416" y="32"/>
                        </a:lnTo>
                        <a:lnTo>
                          <a:pt x="1422" y="42"/>
                        </a:lnTo>
                        <a:lnTo>
                          <a:pt x="1554" y="324"/>
                        </a:lnTo>
                        <a:lnTo>
                          <a:pt x="1554" y="324"/>
                        </a:lnTo>
                        <a:lnTo>
                          <a:pt x="1560" y="340"/>
                        </a:lnTo>
                        <a:lnTo>
                          <a:pt x="1564" y="352"/>
                        </a:lnTo>
                        <a:lnTo>
                          <a:pt x="1564" y="361"/>
                        </a:lnTo>
                        <a:lnTo>
                          <a:pt x="1560" y="369"/>
                        </a:lnTo>
                        <a:lnTo>
                          <a:pt x="1554" y="375"/>
                        </a:lnTo>
                        <a:lnTo>
                          <a:pt x="1546" y="381"/>
                        </a:lnTo>
                        <a:lnTo>
                          <a:pt x="1536" y="383"/>
                        </a:lnTo>
                        <a:lnTo>
                          <a:pt x="1524" y="383"/>
                        </a:lnTo>
                        <a:lnTo>
                          <a:pt x="40" y="383"/>
                        </a:lnTo>
                        <a:lnTo>
                          <a:pt x="40" y="383"/>
                        </a:lnTo>
                        <a:lnTo>
                          <a:pt x="26" y="383"/>
                        </a:lnTo>
                        <a:lnTo>
                          <a:pt x="16" y="379"/>
                        </a:lnTo>
                        <a:lnTo>
                          <a:pt x="8" y="375"/>
                        </a:lnTo>
                        <a:lnTo>
                          <a:pt x="2" y="369"/>
                        </a:lnTo>
                        <a:lnTo>
                          <a:pt x="0" y="361"/>
                        </a:lnTo>
                        <a:lnTo>
                          <a:pt x="0" y="350"/>
                        </a:lnTo>
                        <a:lnTo>
                          <a:pt x="2" y="338"/>
                        </a:lnTo>
                        <a:lnTo>
                          <a:pt x="10" y="324"/>
                        </a:lnTo>
                        <a:lnTo>
                          <a:pt x="142" y="42"/>
                        </a:lnTo>
                        <a:lnTo>
                          <a:pt x="142" y="42"/>
                        </a:lnTo>
                        <a:lnTo>
                          <a:pt x="148" y="32"/>
                        </a:lnTo>
                        <a:lnTo>
                          <a:pt x="156" y="26"/>
                        </a:lnTo>
                        <a:lnTo>
                          <a:pt x="162" y="18"/>
                        </a:lnTo>
                        <a:lnTo>
                          <a:pt x="172" y="12"/>
                        </a:lnTo>
                        <a:lnTo>
                          <a:pt x="180" y="8"/>
                        </a:lnTo>
                        <a:lnTo>
                          <a:pt x="190" y="4"/>
                        </a:lnTo>
                        <a:lnTo>
                          <a:pt x="200" y="2"/>
                        </a:lnTo>
                        <a:lnTo>
                          <a:pt x="210" y="0"/>
                        </a:lnTo>
                        <a:lnTo>
                          <a:pt x="210" y="0"/>
                        </a:lnTo>
                        <a:close/>
                      </a:path>
                    </a:pathLst>
                  </a:custGeom>
                  <a:solidFill>
                    <a:srgbClr val="FFFF66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85" name="Freeform 11">
                    <a:extLst>
                      <a:ext uri="{FF2B5EF4-FFF2-40B4-BE49-F238E27FC236}">
                        <a16:creationId xmlns:a16="http://schemas.microsoft.com/office/drawing/2014/main" id="{DDC1CA6D-CDEC-49E2-B6AA-F8A72B8F74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43010" y="968375"/>
                    <a:ext cx="2333625" cy="515938"/>
                  </a:xfrm>
                  <a:custGeom>
                    <a:avLst/>
                    <a:gdLst>
                      <a:gd name="T0" fmla="*/ 0 w 1470"/>
                      <a:gd name="T1" fmla="*/ 325 h 325"/>
                      <a:gd name="T2" fmla="*/ 1470 w 1470"/>
                      <a:gd name="T3" fmla="*/ 325 h 325"/>
                      <a:gd name="T4" fmla="*/ 1350 w 1470"/>
                      <a:gd name="T5" fmla="*/ 40 h 325"/>
                      <a:gd name="T6" fmla="*/ 1350 w 1470"/>
                      <a:gd name="T7" fmla="*/ 40 h 325"/>
                      <a:gd name="T8" fmla="*/ 1340 w 1470"/>
                      <a:gd name="T9" fmla="*/ 24 h 325"/>
                      <a:gd name="T10" fmla="*/ 1328 w 1470"/>
                      <a:gd name="T11" fmla="*/ 12 h 325"/>
                      <a:gd name="T12" fmla="*/ 1322 w 1470"/>
                      <a:gd name="T13" fmla="*/ 6 h 325"/>
                      <a:gd name="T14" fmla="*/ 1316 w 1470"/>
                      <a:gd name="T15" fmla="*/ 2 h 325"/>
                      <a:gd name="T16" fmla="*/ 1308 w 1470"/>
                      <a:gd name="T17" fmla="*/ 0 h 325"/>
                      <a:gd name="T18" fmla="*/ 1298 w 1470"/>
                      <a:gd name="T19" fmla="*/ 0 h 325"/>
                      <a:gd name="T20" fmla="*/ 174 w 1470"/>
                      <a:gd name="T21" fmla="*/ 0 h 325"/>
                      <a:gd name="T22" fmla="*/ 174 w 1470"/>
                      <a:gd name="T23" fmla="*/ 0 h 325"/>
                      <a:gd name="T24" fmla="*/ 166 w 1470"/>
                      <a:gd name="T25" fmla="*/ 0 h 325"/>
                      <a:gd name="T26" fmla="*/ 158 w 1470"/>
                      <a:gd name="T27" fmla="*/ 2 h 325"/>
                      <a:gd name="T28" fmla="*/ 152 w 1470"/>
                      <a:gd name="T29" fmla="*/ 6 h 325"/>
                      <a:gd name="T30" fmla="*/ 144 w 1470"/>
                      <a:gd name="T31" fmla="*/ 12 h 325"/>
                      <a:gd name="T32" fmla="*/ 134 w 1470"/>
                      <a:gd name="T33" fmla="*/ 24 h 325"/>
                      <a:gd name="T34" fmla="*/ 124 w 1470"/>
                      <a:gd name="T35" fmla="*/ 40 h 325"/>
                      <a:gd name="T36" fmla="*/ 0 w 1470"/>
                      <a:gd name="T37" fmla="*/ 325 h 3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470" h="325">
                        <a:moveTo>
                          <a:pt x="0" y="325"/>
                        </a:moveTo>
                        <a:lnTo>
                          <a:pt x="1470" y="325"/>
                        </a:lnTo>
                        <a:lnTo>
                          <a:pt x="1350" y="40"/>
                        </a:lnTo>
                        <a:lnTo>
                          <a:pt x="1350" y="40"/>
                        </a:lnTo>
                        <a:lnTo>
                          <a:pt x="1340" y="24"/>
                        </a:lnTo>
                        <a:lnTo>
                          <a:pt x="1328" y="12"/>
                        </a:lnTo>
                        <a:lnTo>
                          <a:pt x="1322" y="6"/>
                        </a:lnTo>
                        <a:lnTo>
                          <a:pt x="1316" y="2"/>
                        </a:lnTo>
                        <a:lnTo>
                          <a:pt x="1308" y="0"/>
                        </a:lnTo>
                        <a:lnTo>
                          <a:pt x="1298" y="0"/>
                        </a:lnTo>
                        <a:lnTo>
                          <a:pt x="174" y="0"/>
                        </a:lnTo>
                        <a:lnTo>
                          <a:pt x="174" y="0"/>
                        </a:lnTo>
                        <a:lnTo>
                          <a:pt x="166" y="0"/>
                        </a:lnTo>
                        <a:lnTo>
                          <a:pt x="158" y="2"/>
                        </a:lnTo>
                        <a:lnTo>
                          <a:pt x="152" y="6"/>
                        </a:lnTo>
                        <a:lnTo>
                          <a:pt x="144" y="12"/>
                        </a:lnTo>
                        <a:lnTo>
                          <a:pt x="134" y="24"/>
                        </a:lnTo>
                        <a:lnTo>
                          <a:pt x="124" y="40"/>
                        </a:lnTo>
                        <a:lnTo>
                          <a:pt x="0" y="325"/>
                        </a:lnTo>
                        <a:close/>
                      </a:path>
                    </a:pathLst>
                  </a:custGeom>
                  <a:solidFill>
                    <a:srgbClr val="66FFFF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86" name="Rectangle 12">
                    <a:extLst>
                      <a:ext uri="{FF2B5EF4-FFF2-40B4-BE49-F238E27FC236}">
                        <a16:creationId xmlns:a16="http://schemas.microsoft.com/office/drawing/2014/main" id="{4336C553-1ECB-44D0-914F-D0D61CDDA61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19160" y="1662112"/>
                    <a:ext cx="3022600" cy="600075"/>
                  </a:xfrm>
                  <a:prstGeom prst="rect">
                    <a:avLst/>
                  </a:prstGeom>
                  <a:solidFill>
                    <a:srgbClr val="FFFFCC"/>
                  </a:solidFill>
                  <a:ln w="1270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79" name="グループ化 378">
                  <a:extLst>
                    <a:ext uri="{FF2B5EF4-FFF2-40B4-BE49-F238E27FC236}">
                      <a16:creationId xmlns:a16="http://schemas.microsoft.com/office/drawing/2014/main" id="{CC329F7F-2DD2-4623-936E-EDD89279EE84}"/>
                    </a:ext>
                  </a:extLst>
                </p:cNvPr>
                <p:cNvGrpSpPr/>
                <p:nvPr/>
              </p:nvGrpSpPr>
              <p:grpSpPr>
                <a:xfrm>
                  <a:off x="3592153" y="2210970"/>
                  <a:ext cx="728932" cy="483559"/>
                  <a:chOff x="2378862" y="3744035"/>
                  <a:chExt cx="841590" cy="558293"/>
                </a:xfrm>
              </p:grpSpPr>
              <p:sp>
                <p:nvSpPr>
                  <p:cNvPr id="380" name="フリーフォーム: 図形 379">
                    <a:extLst>
                      <a:ext uri="{FF2B5EF4-FFF2-40B4-BE49-F238E27FC236}">
                        <a16:creationId xmlns:a16="http://schemas.microsoft.com/office/drawing/2014/main" id="{3E8EB243-ACFE-4F7E-B591-0039D87E7E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44635" y="3744035"/>
                    <a:ext cx="575817" cy="558293"/>
                  </a:xfrm>
                  <a:custGeom>
                    <a:avLst/>
                    <a:gdLst>
                      <a:gd name="connsiteX0" fmla="*/ 301323 w 575817"/>
                      <a:gd name="connsiteY0" fmla="*/ 0 h 558293"/>
                      <a:gd name="connsiteX1" fmla="*/ 426164 w 575817"/>
                      <a:gd name="connsiteY1" fmla="*/ 0 h 558293"/>
                      <a:gd name="connsiteX2" fmla="*/ 458619 w 575817"/>
                      <a:gd name="connsiteY2" fmla="*/ 129819 h 558293"/>
                      <a:gd name="connsiteX3" fmla="*/ 493826 w 575817"/>
                      <a:gd name="connsiteY3" fmla="*/ 152029 h 558293"/>
                      <a:gd name="connsiteX4" fmla="*/ 568523 w 575817"/>
                      <a:gd name="connsiteY4" fmla="*/ 374782 h 558293"/>
                      <a:gd name="connsiteX5" fmla="*/ 519351 w 575817"/>
                      <a:gd name="connsiteY5" fmla="*/ 558293 h 558293"/>
                      <a:gd name="connsiteX6" fmla="*/ 0 w 575817"/>
                      <a:gd name="connsiteY6" fmla="*/ 558293 h 558293"/>
                      <a:gd name="connsiteX7" fmla="*/ 83962 w 575817"/>
                      <a:gd name="connsiteY7" fmla="*/ 244944 h 558293"/>
                      <a:gd name="connsiteX8" fmla="*/ 229845 w 575817"/>
                      <a:gd name="connsiteY8" fmla="*/ 95860 h 558293"/>
                      <a:gd name="connsiteX9" fmla="*/ 278737 w 575817"/>
                      <a:gd name="connsiteY9" fmla="*/ 90345 h 5582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75817" h="558293">
                        <a:moveTo>
                          <a:pt x="301323" y="0"/>
                        </a:moveTo>
                        <a:lnTo>
                          <a:pt x="426164" y="0"/>
                        </a:lnTo>
                        <a:lnTo>
                          <a:pt x="458619" y="129819"/>
                        </a:lnTo>
                        <a:lnTo>
                          <a:pt x="493826" y="152029"/>
                        </a:lnTo>
                        <a:cubicBezTo>
                          <a:pt x="559157" y="202937"/>
                          <a:pt x="591307" y="289748"/>
                          <a:pt x="568523" y="374782"/>
                        </a:cubicBezTo>
                        <a:lnTo>
                          <a:pt x="519351" y="558293"/>
                        </a:lnTo>
                        <a:lnTo>
                          <a:pt x="0" y="558293"/>
                        </a:lnTo>
                        <a:lnTo>
                          <a:pt x="83962" y="244944"/>
                        </a:lnTo>
                        <a:cubicBezTo>
                          <a:pt x="103898" y="170540"/>
                          <a:pt x="160941" y="115987"/>
                          <a:pt x="229845" y="95860"/>
                        </a:cubicBezTo>
                        <a:lnTo>
                          <a:pt x="278737" y="9034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1" name="フリーフォーム: 図形 380">
                    <a:extLst>
                      <a:ext uri="{FF2B5EF4-FFF2-40B4-BE49-F238E27FC236}">
                        <a16:creationId xmlns:a16="http://schemas.microsoft.com/office/drawing/2014/main" id="{451C72E8-F8B5-4905-B437-D53F7A4465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4643" y="4061771"/>
                    <a:ext cx="615241" cy="240557"/>
                  </a:xfrm>
                  <a:custGeom>
                    <a:avLst/>
                    <a:gdLst>
                      <a:gd name="connsiteX0" fmla="*/ 96656 w 615241"/>
                      <a:gd name="connsiteY0" fmla="*/ 485 h 240557"/>
                      <a:gd name="connsiteX1" fmla="*/ 116920 w 615241"/>
                      <a:gd name="connsiteY1" fmla="*/ 1755 h 240557"/>
                      <a:gd name="connsiteX2" fmla="*/ 577333 w 615241"/>
                      <a:gd name="connsiteY2" fmla="*/ 125122 h 240557"/>
                      <a:gd name="connsiteX3" fmla="*/ 613487 w 615241"/>
                      <a:gd name="connsiteY3" fmla="*/ 187743 h 240557"/>
                      <a:gd name="connsiteX4" fmla="*/ 599336 w 615241"/>
                      <a:gd name="connsiteY4" fmla="*/ 240557 h 240557"/>
                      <a:gd name="connsiteX5" fmla="*/ 0 w 615241"/>
                      <a:gd name="connsiteY5" fmla="*/ 240557 h 240557"/>
                      <a:gd name="connsiteX6" fmla="*/ 54299 w 615241"/>
                      <a:gd name="connsiteY6" fmla="*/ 37909 h 240557"/>
                      <a:gd name="connsiteX7" fmla="*/ 96656 w 615241"/>
                      <a:gd name="connsiteY7" fmla="*/ 485 h 240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5241" h="240557">
                        <a:moveTo>
                          <a:pt x="96656" y="485"/>
                        </a:moveTo>
                        <a:cubicBezTo>
                          <a:pt x="103234" y="-431"/>
                          <a:pt x="110101" y="-73"/>
                          <a:pt x="116920" y="1755"/>
                        </a:cubicBezTo>
                        <a:lnTo>
                          <a:pt x="577333" y="125122"/>
                        </a:lnTo>
                        <a:cubicBezTo>
                          <a:pt x="604608" y="132431"/>
                          <a:pt x="620796" y="160468"/>
                          <a:pt x="613487" y="187743"/>
                        </a:cubicBezTo>
                        <a:lnTo>
                          <a:pt x="599336" y="240557"/>
                        </a:lnTo>
                        <a:lnTo>
                          <a:pt x="0" y="240557"/>
                        </a:lnTo>
                        <a:lnTo>
                          <a:pt x="54299" y="37909"/>
                        </a:lnTo>
                        <a:cubicBezTo>
                          <a:pt x="59780" y="17453"/>
                          <a:pt x="76922" y="3233"/>
                          <a:pt x="96656" y="4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94435DFE-0CD1-453D-AB0B-C7005F2D21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8862" y="3873766"/>
                    <a:ext cx="669423" cy="428562"/>
                  </a:xfrm>
                  <a:custGeom>
                    <a:avLst/>
                    <a:gdLst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669423 w 669423"/>
                      <a:gd name="connsiteY15" fmla="*/ 228658 h 428562"/>
                      <a:gd name="connsiteX16" fmla="*/ 469522 w 669423"/>
                      <a:gd name="connsiteY16" fmla="*/ 428561 h 428562"/>
                      <a:gd name="connsiteX17" fmla="*/ 123294 w 669423"/>
                      <a:gd name="connsiteY17" fmla="*/ 428562 h 428562"/>
                      <a:gd name="connsiteX18" fmla="*/ 5652 w 669423"/>
                      <a:gd name="connsiteY18" fmla="*/ 123657 h 428562"/>
                      <a:gd name="connsiteX19" fmla="*/ 53768 w 669423"/>
                      <a:gd name="connsiteY19" fmla="*/ 15086 h 428562"/>
                      <a:gd name="connsiteX20" fmla="*/ 63595 w 669423"/>
                      <a:gd name="connsiteY20" fmla="*/ 13409 h 428562"/>
                      <a:gd name="connsiteX21" fmla="*/ 85985 w 669423"/>
                      <a:gd name="connsiteY21" fmla="*/ 5142 h 428562"/>
                      <a:gd name="connsiteX22" fmla="*/ 132489 w 669423"/>
                      <a:gd name="connsiteY22" fmla="*/ 0 h 428562"/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592938 w 669423"/>
                      <a:gd name="connsiteY15" fmla="*/ 157690 h 428562"/>
                      <a:gd name="connsiteX16" fmla="*/ 669423 w 669423"/>
                      <a:gd name="connsiteY16" fmla="*/ 228658 h 428562"/>
                      <a:gd name="connsiteX17" fmla="*/ 469522 w 669423"/>
                      <a:gd name="connsiteY17" fmla="*/ 428561 h 428562"/>
                      <a:gd name="connsiteX18" fmla="*/ 123294 w 669423"/>
                      <a:gd name="connsiteY18" fmla="*/ 428562 h 428562"/>
                      <a:gd name="connsiteX19" fmla="*/ 5652 w 669423"/>
                      <a:gd name="connsiteY19" fmla="*/ 123657 h 428562"/>
                      <a:gd name="connsiteX20" fmla="*/ 53768 w 669423"/>
                      <a:gd name="connsiteY20" fmla="*/ 15086 h 428562"/>
                      <a:gd name="connsiteX21" fmla="*/ 63595 w 669423"/>
                      <a:gd name="connsiteY21" fmla="*/ 13409 h 428562"/>
                      <a:gd name="connsiteX22" fmla="*/ 85985 w 669423"/>
                      <a:gd name="connsiteY22" fmla="*/ 5142 h 428562"/>
                      <a:gd name="connsiteX23" fmla="*/ 132489 w 669423"/>
                      <a:gd name="connsiteY23" fmla="*/ 0 h 428562"/>
                      <a:gd name="connsiteX0" fmla="*/ 592938 w 684378"/>
                      <a:gd name="connsiteY0" fmla="*/ 157690 h 428562"/>
                      <a:gd name="connsiteX1" fmla="*/ 669423 w 684378"/>
                      <a:gd name="connsiteY1" fmla="*/ 228658 h 428562"/>
                      <a:gd name="connsiteX2" fmla="*/ 469522 w 684378"/>
                      <a:gd name="connsiteY2" fmla="*/ 428561 h 428562"/>
                      <a:gd name="connsiteX3" fmla="*/ 123294 w 684378"/>
                      <a:gd name="connsiteY3" fmla="*/ 428562 h 428562"/>
                      <a:gd name="connsiteX4" fmla="*/ 5652 w 684378"/>
                      <a:gd name="connsiteY4" fmla="*/ 123657 h 428562"/>
                      <a:gd name="connsiteX5" fmla="*/ 53768 w 684378"/>
                      <a:gd name="connsiteY5" fmla="*/ 15086 h 428562"/>
                      <a:gd name="connsiteX6" fmla="*/ 63595 w 684378"/>
                      <a:gd name="connsiteY6" fmla="*/ 13409 h 428562"/>
                      <a:gd name="connsiteX7" fmla="*/ 85985 w 684378"/>
                      <a:gd name="connsiteY7" fmla="*/ 5142 h 428562"/>
                      <a:gd name="connsiteX8" fmla="*/ 132489 w 684378"/>
                      <a:gd name="connsiteY8" fmla="*/ 0 h 428562"/>
                      <a:gd name="connsiteX9" fmla="*/ 242572 w 684378"/>
                      <a:gd name="connsiteY9" fmla="*/ 39962 h 428562"/>
                      <a:gd name="connsiteX10" fmla="*/ 247695 w 684378"/>
                      <a:gd name="connsiteY10" fmla="*/ 53861 h 428562"/>
                      <a:gd name="connsiteX11" fmla="*/ 276594 w 684378"/>
                      <a:gd name="connsiteY11" fmla="*/ 103914 h 428562"/>
                      <a:gd name="connsiteX12" fmla="*/ 268226 w 684378"/>
                      <a:gd name="connsiteY12" fmla="*/ 135142 h 428562"/>
                      <a:gd name="connsiteX13" fmla="*/ 268226 w 684378"/>
                      <a:gd name="connsiteY13" fmla="*/ 135141 h 428562"/>
                      <a:gd name="connsiteX14" fmla="*/ 252647 w 684378"/>
                      <a:gd name="connsiteY14" fmla="*/ 137192 h 428562"/>
                      <a:gd name="connsiteX15" fmla="*/ 262306 w 684378"/>
                      <a:gd name="connsiteY15" fmla="*/ 153921 h 428562"/>
                      <a:gd name="connsiteX16" fmla="*/ 253939 w 684378"/>
                      <a:gd name="connsiteY16" fmla="*/ 185148 h 428562"/>
                      <a:gd name="connsiteX17" fmla="*/ 253938 w 684378"/>
                      <a:gd name="connsiteY17" fmla="*/ 185147 h 428562"/>
                      <a:gd name="connsiteX18" fmla="*/ 222711 w 684378"/>
                      <a:gd name="connsiteY18" fmla="*/ 176780 h 428562"/>
                      <a:gd name="connsiteX19" fmla="*/ 190731 w 684378"/>
                      <a:gd name="connsiteY19" fmla="*/ 121388 h 428562"/>
                      <a:gd name="connsiteX20" fmla="*/ 185530 w 684378"/>
                      <a:gd name="connsiteY20" fmla="*/ 123308 h 428562"/>
                      <a:gd name="connsiteX21" fmla="*/ 271657 w 684378"/>
                      <a:gd name="connsiteY21" fmla="*/ 346530 h 428562"/>
                      <a:gd name="connsiteX22" fmla="*/ 529478 w 684378"/>
                      <a:gd name="connsiteY22" fmla="*/ 88712 h 428562"/>
                      <a:gd name="connsiteX23" fmla="*/ 684378 w 684378"/>
                      <a:gd name="connsiteY23" fmla="*/ 249130 h 428562"/>
                      <a:gd name="connsiteX0" fmla="*/ 669423 w 684378"/>
                      <a:gd name="connsiteY0" fmla="*/ 228658 h 428562"/>
                      <a:gd name="connsiteX1" fmla="*/ 469522 w 684378"/>
                      <a:gd name="connsiteY1" fmla="*/ 428561 h 428562"/>
                      <a:gd name="connsiteX2" fmla="*/ 123294 w 684378"/>
                      <a:gd name="connsiteY2" fmla="*/ 428562 h 428562"/>
                      <a:gd name="connsiteX3" fmla="*/ 5652 w 684378"/>
                      <a:gd name="connsiteY3" fmla="*/ 123657 h 428562"/>
                      <a:gd name="connsiteX4" fmla="*/ 53768 w 684378"/>
                      <a:gd name="connsiteY4" fmla="*/ 15086 h 428562"/>
                      <a:gd name="connsiteX5" fmla="*/ 63595 w 684378"/>
                      <a:gd name="connsiteY5" fmla="*/ 13409 h 428562"/>
                      <a:gd name="connsiteX6" fmla="*/ 85985 w 684378"/>
                      <a:gd name="connsiteY6" fmla="*/ 5142 h 428562"/>
                      <a:gd name="connsiteX7" fmla="*/ 132489 w 684378"/>
                      <a:gd name="connsiteY7" fmla="*/ 0 h 428562"/>
                      <a:gd name="connsiteX8" fmla="*/ 242572 w 684378"/>
                      <a:gd name="connsiteY8" fmla="*/ 39962 h 428562"/>
                      <a:gd name="connsiteX9" fmla="*/ 247695 w 684378"/>
                      <a:gd name="connsiteY9" fmla="*/ 53861 h 428562"/>
                      <a:gd name="connsiteX10" fmla="*/ 276594 w 684378"/>
                      <a:gd name="connsiteY10" fmla="*/ 103914 h 428562"/>
                      <a:gd name="connsiteX11" fmla="*/ 268226 w 684378"/>
                      <a:gd name="connsiteY11" fmla="*/ 135142 h 428562"/>
                      <a:gd name="connsiteX12" fmla="*/ 268226 w 684378"/>
                      <a:gd name="connsiteY12" fmla="*/ 135141 h 428562"/>
                      <a:gd name="connsiteX13" fmla="*/ 252647 w 684378"/>
                      <a:gd name="connsiteY13" fmla="*/ 137192 h 428562"/>
                      <a:gd name="connsiteX14" fmla="*/ 262306 w 684378"/>
                      <a:gd name="connsiteY14" fmla="*/ 153921 h 428562"/>
                      <a:gd name="connsiteX15" fmla="*/ 253939 w 684378"/>
                      <a:gd name="connsiteY15" fmla="*/ 185148 h 428562"/>
                      <a:gd name="connsiteX16" fmla="*/ 253938 w 684378"/>
                      <a:gd name="connsiteY16" fmla="*/ 185147 h 428562"/>
                      <a:gd name="connsiteX17" fmla="*/ 222711 w 684378"/>
                      <a:gd name="connsiteY17" fmla="*/ 176780 h 428562"/>
                      <a:gd name="connsiteX18" fmla="*/ 190731 w 684378"/>
                      <a:gd name="connsiteY18" fmla="*/ 121388 h 428562"/>
                      <a:gd name="connsiteX19" fmla="*/ 185530 w 684378"/>
                      <a:gd name="connsiteY19" fmla="*/ 123308 h 428562"/>
                      <a:gd name="connsiteX20" fmla="*/ 271657 w 684378"/>
                      <a:gd name="connsiteY20" fmla="*/ 346530 h 428562"/>
                      <a:gd name="connsiteX21" fmla="*/ 529478 w 684378"/>
                      <a:gd name="connsiteY21" fmla="*/ 88712 h 428562"/>
                      <a:gd name="connsiteX22" fmla="*/ 684378 w 684378"/>
                      <a:gd name="connsiteY22" fmla="*/ 249130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85530 w 669423"/>
                      <a:gd name="connsiteY19" fmla="*/ 123308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49811 w 669423"/>
                      <a:gd name="connsiteY19" fmla="*/ 130451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669423" h="428562">
                        <a:moveTo>
                          <a:pt x="669423" y="228658"/>
                        </a:moveTo>
                        <a:lnTo>
                          <a:pt x="469522" y="428561"/>
                        </a:lnTo>
                        <a:lnTo>
                          <a:pt x="123294" y="428562"/>
                        </a:lnTo>
                        <a:lnTo>
                          <a:pt x="5652" y="123657"/>
                        </a:lnTo>
                        <a:cubicBezTo>
                          <a:pt x="-11043" y="80390"/>
                          <a:pt x="10500" y="31780"/>
                          <a:pt x="53768" y="15086"/>
                        </a:cubicBezTo>
                        <a:lnTo>
                          <a:pt x="63595" y="13409"/>
                        </a:lnTo>
                        <a:lnTo>
                          <a:pt x="85985" y="5142"/>
                        </a:lnTo>
                        <a:cubicBezTo>
                          <a:pt x="100278" y="1831"/>
                          <a:pt x="115993" y="0"/>
                          <a:pt x="132489" y="0"/>
                        </a:cubicBezTo>
                        <a:cubicBezTo>
                          <a:pt x="181977" y="0"/>
                          <a:pt x="224436" y="16478"/>
                          <a:pt x="242572" y="39962"/>
                        </a:cubicBezTo>
                        <a:lnTo>
                          <a:pt x="247695" y="53861"/>
                        </a:lnTo>
                        <a:lnTo>
                          <a:pt x="276594" y="103914"/>
                        </a:lnTo>
                        <a:cubicBezTo>
                          <a:pt x="282906" y="114848"/>
                          <a:pt x="279160" y="128829"/>
                          <a:pt x="268226" y="135142"/>
                        </a:cubicBezTo>
                        <a:lnTo>
                          <a:pt x="268226" y="135141"/>
                        </a:lnTo>
                        <a:lnTo>
                          <a:pt x="252647" y="137192"/>
                        </a:lnTo>
                        <a:lnTo>
                          <a:pt x="262306" y="153921"/>
                        </a:lnTo>
                        <a:cubicBezTo>
                          <a:pt x="268618" y="164854"/>
                          <a:pt x="264872" y="178836"/>
                          <a:pt x="253939" y="185148"/>
                        </a:cubicBezTo>
                        <a:lnTo>
                          <a:pt x="253938" y="185147"/>
                        </a:lnTo>
                        <a:cubicBezTo>
                          <a:pt x="243005" y="191459"/>
                          <a:pt x="229023" y="187713"/>
                          <a:pt x="222711" y="176780"/>
                        </a:cubicBezTo>
                        <a:lnTo>
                          <a:pt x="190731" y="121388"/>
                        </a:lnTo>
                        <a:lnTo>
                          <a:pt x="149811" y="130451"/>
                        </a:lnTo>
                        <a:lnTo>
                          <a:pt x="271657" y="346530"/>
                        </a:lnTo>
                        <a:lnTo>
                          <a:pt x="529478" y="88712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1F2CE530-F2A0-4D69-9FE3-5ED18F728ADD}"/>
                  </a:ext>
                </a:extLst>
              </p:cNvPr>
              <p:cNvGrpSpPr/>
              <p:nvPr/>
            </p:nvGrpSpPr>
            <p:grpSpPr>
              <a:xfrm rot="21207834">
                <a:off x="1355975" y="744671"/>
                <a:ext cx="611638" cy="650060"/>
                <a:chOff x="1119690" y="3521996"/>
                <a:chExt cx="841834" cy="894717"/>
              </a:xfrm>
            </p:grpSpPr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E6091784-D834-4E82-9ECC-6F4D2DB37DD3}"/>
                    </a:ext>
                  </a:extLst>
                </p:cNvPr>
                <p:cNvSpPr/>
                <p:nvPr/>
              </p:nvSpPr>
              <p:spPr>
                <a:xfrm>
                  <a:off x="1163122" y="3521996"/>
                  <a:ext cx="798402" cy="828549"/>
                </a:xfrm>
                <a:custGeom>
                  <a:avLst/>
                  <a:gdLst>
                    <a:gd name="connsiteX0" fmla="*/ 374988 w 798402"/>
                    <a:gd name="connsiteY0" fmla="*/ 0 h 828549"/>
                    <a:gd name="connsiteX1" fmla="*/ 749976 w 798402"/>
                    <a:gd name="connsiteY1" fmla="*/ 376350 h 828549"/>
                    <a:gd name="connsiteX2" fmla="*/ 720508 w 798402"/>
                    <a:gd name="connsiteY2" fmla="*/ 522843 h 828549"/>
                    <a:gd name="connsiteX3" fmla="*/ 718489 w 798402"/>
                    <a:gd name="connsiteY3" fmla="*/ 526576 h 828549"/>
                    <a:gd name="connsiteX4" fmla="*/ 742355 w 798402"/>
                    <a:gd name="connsiteY4" fmla="*/ 542735 h 828549"/>
                    <a:gd name="connsiteX5" fmla="*/ 798402 w 798402"/>
                    <a:gd name="connsiteY5" fmla="*/ 645230 h 828549"/>
                    <a:gd name="connsiteX6" fmla="*/ 470229 w 798402"/>
                    <a:gd name="connsiteY6" fmla="*/ 828549 h 828549"/>
                    <a:gd name="connsiteX7" fmla="*/ 148723 w 798402"/>
                    <a:gd name="connsiteY7" fmla="*/ 682176 h 828549"/>
                    <a:gd name="connsiteX8" fmla="*/ 147132 w 798402"/>
                    <a:gd name="connsiteY8" fmla="*/ 673357 h 828549"/>
                    <a:gd name="connsiteX9" fmla="*/ 109831 w 798402"/>
                    <a:gd name="connsiteY9" fmla="*/ 642470 h 828549"/>
                    <a:gd name="connsiteX10" fmla="*/ 0 w 798402"/>
                    <a:gd name="connsiteY10" fmla="*/ 376350 h 828549"/>
                    <a:gd name="connsiteX11" fmla="*/ 7619 w 798402"/>
                    <a:gd name="connsiteY11" fmla="*/ 300502 h 828549"/>
                    <a:gd name="connsiteX12" fmla="*/ 10158 w 798402"/>
                    <a:gd name="connsiteY12" fmla="*/ 292292 h 828549"/>
                    <a:gd name="connsiteX13" fmla="*/ 9260 w 798402"/>
                    <a:gd name="connsiteY13" fmla="*/ 283353 h 828549"/>
                    <a:gd name="connsiteX14" fmla="*/ 221092 w 798402"/>
                    <a:gd name="connsiteY14" fmla="*/ 22500 h 828549"/>
                    <a:gd name="connsiteX15" fmla="*/ 266477 w 798402"/>
                    <a:gd name="connsiteY15" fmla="*/ 17908 h 828549"/>
                    <a:gd name="connsiteX16" fmla="*/ 299415 w 798402"/>
                    <a:gd name="connsiteY16" fmla="*/ 7646 h 828549"/>
                    <a:gd name="connsiteX17" fmla="*/ 374988 w 798402"/>
                    <a:gd name="connsiteY17" fmla="*/ 0 h 828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98402" h="828549">
                      <a:moveTo>
                        <a:pt x="374988" y="0"/>
                      </a:moveTo>
                      <a:cubicBezTo>
                        <a:pt x="582088" y="0"/>
                        <a:pt x="749976" y="168498"/>
                        <a:pt x="749976" y="376350"/>
                      </a:cubicBezTo>
                      <a:cubicBezTo>
                        <a:pt x="749976" y="428313"/>
                        <a:pt x="739483" y="477817"/>
                        <a:pt x="720508" y="522843"/>
                      </a:cubicBezTo>
                      <a:lnTo>
                        <a:pt x="718489" y="526576"/>
                      </a:lnTo>
                      <a:lnTo>
                        <a:pt x="742355" y="542735"/>
                      </a:lnTo>
                      <a:cubicBezTo>
                        <a:pt x="777740" y="571992"/>
                        <a:pt x="798402" y="607263"/>
                        <a:pt x="798402" y="645230"/>
                      </a:cubicBezTo>
                      <a:cubicBezTo>
                        <a:pt x="798402" y="746475"/>
                        <a:pt x="651474" y="828549"/>
                        <a:pt x="470229" y="828549"/>
                      </a:cubicBezTo>
                      <a:cubicBezTo>
                        <a:pt x="311640" y="828549"/>
                        <a:pt x="179324" y="765711"/>
                        <a:pt x="148723" y="682176"/>
                      </a:cubicBezTo>
                      <a:lnTo>
                        <a:pt x="147132" y="673357"/>
                      </a:lnTo>
                      <a:lnTo>
                        <a:pt x="109831" y="642470"/>
                      </a:lnTo>
                      <a:cubicBezTo>
                        <a:pt x="41972" y="574364"/>
                        <a:pt x="0" y="480277"/>
                        <a:pt x="0" y="376350"/>
                      </a:cubicBezTo>
                      <a:cubicBezTo>
                        <a:pt x="0" y="350369"/>
                        <a:pt x="2623" y="325002"/>
                        <a:pt x="7619" y="300502"/>
                      </a:cubicBezTo>
                      <a:lnTo>
                        <a:pt x="10158" y="292292"/>
                      </a:lnTo>
                      <a:lnTo>
                        <a:pt x="9260" y="283353"/>
                      </a:lnTo>
                      <a:cubicBezTo>
                        <a:pt x="9260" y="154682"/>
                        <a:pt x="100200" y="47328"/>
                        <a:pt x="221092" y="22500"/>
                      </a:cubicBezTo>
                      <a:lnTo>
                        <a:pt x="266477" y="17908"/>
                      </a:lnTo>
                      <a:lnTo>
                        <a:pt x="299415" y="7646"/>
                      </a:lnTo>
                      <a:cubicBezTo>
                        <a:pt x="323826" y="2633"/>
                        <a:pt x="349101" y="0"/>
                        <a:pt x="374988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961E9544-92C7-4F19-A95D-061BA34B75DB}"/>
                    </a:ext>
                  </a:extLst>
                </p:cNvPr>
                <p:cNvSpPr/>
                <p:nvPr/>
              </p:nvSpPr>
              <p:spPr>
                <a:xfrm>
                  <a:off x="1119690" y="3601581"/>
                  <a:ext cx="704423" cy="773194"/>
                </a:xfrm>
                <a:custGeom>
                  <a:avLst/>
                  <a:gdLst>
                    <a:gd name="connsiteX0" fmla="*/ 367044 w 704423"/>
                    <a:gd name="connsiteY0" fmla="*/ 0 h 773194"/>
                    <a:gd name="connsiteX1" fmla="*/ 704423 w 704423"/>
                    <a:gd name="connsiteY1" fmla="*/ 386597 h 773194"/>
                    <a:gd name="connsiteX2" fmla="*/ 367044 w 704423"/>
                    <a:gd name="connsiteY2" fmla="*/ 773194 h 773194"/>
                    <a:gd name="connsiteX3" fmla="*/ 206229 w 704423"/>
                    <a:gd name="connsiteY3" fmla="*/ 726534 h 773194"/>
                    <a:gd name="connsiteX4" fmla="*/ 153179 w 704423"/>
                    <a:gd name="connsiteY4" fmla="*/ 683334 h 773194"/>
                    <a:gd name="connsiteX5" fmla="*/ 166529 w 704423"/>
                    <a:gd name="connsiteY5" fmla="*/ 615402 h 773194"/>
                    <a:gd name="connsiteX6" fmla="*/ 105073 w 704423"/>
                    <a:gd name="connsiteY6" fmla="*/ 626286 h 773194"/>
                    <a:gd name="connsiteX7" fmla="*/ 87284 w 704423"/>
                    <a:gd name="connsiteY7" fmla="*/ 602747 h 773194"/>
                    <a:gd name="connsiteX8" fmla="*/ 67610 w 704423"/>
                    <a:gd name="connsiteY8" fmla="*/ 561213 h 773194"/>
                    <a:gd name="connsiteX9" fmla="*/ 42946 w 704423"/>
                    <a:gd name="connsiteY9" fmla="*/ 563273 h 773194"/>
                    <a:gd name="connsiteX10" fmla="*/ 117 w 704423"/>
                    <a:gd name="connsiteY10" fmla="*/ 546969 h 773194"/>
                    <a:gd name="connsiteX11" fmla="*/ 19484 w 704423"/>
                    <a:gd name="connsiteY11" fmla="*/ 490926 h 773194"/>
                    <a:gd name="connsiteX12" fmla="*/ 36326 w 704423"/>
                    <a:gd name="connsiteY12" fmla="*/ 462310 h 773194"/>
                    <a:gd name="connsiteX13" fmla="*/ 29665 w 704423"/>
                    <a:gd name="connsiteY13" fmla="*/ 386597 h 773194"/>
                    <a:gd name="connsiteX14" fmla="*/ 367044 w 704423"/>
                    <a:gd name="connsiteY14" fmla="*/ 0 h 773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04423" h="773194">
                      <a:moveTo>
                        <a:pt x="367044" y="0"/>
                      </a:moveTo>
                      <a:cubicBezTo>
                        <a:pt x="553373" y="0"/>
                        <a:pt x="704423" y="173085"/>
                        <a:pt x="704423" y="386597"/>
                      </a:cubicBezTo>
                      <a:cubicBezTo>
                        <a:pt x="704423" y="600109"/>
                        <a:pt x="553373" y="773194"/>
                        <a:pt x="367044" y="773194"/>
                      </a:cubicBezTo>
                      <a:cubicBezTo>
                        <a:pt x="308816" y="773194"/>
                        <a:pt x="254034" y="756292"/>
                        <a:pt x="206229" y="726534"/>
                      </a:cubicBezTo>
                      <a:lnTo>
                        <a:pt x="153179" y="683334"/>
                      </a:lnTo>
                      <a:lnTo>
                        <a:pt x="166529" y="615402"/>
                      </a:lnTo>
                      <a:lnTo>
                        <a:pt x="105073" y="626286"/>
                      </a:lnTo>
                      <a:lnTo>
                        <a:pt x="87284" y="602747"/>
                      </a:lnTo>
                      <a:lnTo>
                        <a:pt x="67610" y="561213"/>
                      </a:lnTo>
                      <a:lnTo>
                        <a:pt x="42946" y="563273"/>
                      </a:lnTo>
                      <a:cubicBezTo>
                        <a:pt x="20202" y="563273"/>
                        <a:pt x="-1803" y="565990"/>
                        <a:pt x="117" y="546969"/>
                      </a:cubicBezTo>
                      <a:cubicBezTo>
                        <a:pt x="1078" y="537459"/>
                        <a:pt x="8979" y="513004"/>
                        <a:pt x="19484" y="490926"/>
                      </a:cubicBezTo>
                      <a:lnTo>
                        <a:pt x="36326" y="462310"/>
                      </a:lnTo>
                      <a:lnTo>
                        <a:pt x="29665" y="386597"/>
                      </a:lnTo>
                      <a:cubicBezTo>
                        <a:pt x="29665" y="173085"/>
                        <a:pt x="180715" y="0"/>
                        <a:pt x="367044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57475120-A0FB-44FA-BD6B-C6FAB4ABC56B}"/>
                    </a:ext>
                  </a:extLst>
                </p:cNvPr>
                <p:cNvSpPr/>
                <p:nvPr/>
              </p:nvSpPr>
              <p:spPr>
                <a:xfrm rot="20557395" flipH="1">
                  <a:off x="1515073" y="3529632"/>
                  <a:ext cx="336005" cy="778198"/>
                </a:xfrm>
                <a:custGeom>
                  <a:avLst/>
                  <a:gdLst>
                    <a:gd name="connsiteX0" fmla="*/ 268288 w 336005"/>
                    <a:gd name="connsiteY0" fmla="*/ 7905 h 778198"/>
                    <a:gd name="connsiteX1" fmla="*/ 0 w 336005"/>
                    <a:gd name="connsiteY1" fmla="*/ 389099 h 778198"/>
                    <a:gd name="connsiteX2" fmla="*/ 57385 w 336005"/>
                    <a:gd name="connsiteY2" fmla="*/ 606648 h 778198"/>
                    <a:gd name="connsiteX3" fmla="*/ 82760 w 336005"/>
                    <a:gd name="connsiteY3" fmla="*/ 642263 h 778198"/>
                    <a:gd name="connsiteX4" fmla="*/ 89562 w 336005"/>
                    <a:gd name="connsiteY4" fmla="*/ 629008 h 778198"/>
                    <a:gd name="connsiteX5" fmla="*/ 135657 w 336005"/>
                    <a:gd name="connsiteY5" fmla="*/ 699817 h 778198"/>
                    <a:gd name="connsiteX6" fmla="*/ 148142 w 336005"/>
                    <a:gd name="connsiteY6" fmla="*/ 711746 h 778198"/>
                    <a:gd name="connsiteX7" fmla="*/ 336005 w 336005"/>
                    <a:gd name="connsiteY7" fmla="*/ 778198 h 778198"/>
                    <a:gd name="connsiteX8" fmla="*/ 336005 w 336005"/>
                    <a:gd name="connsiteY8" fmla="*/ 0 h 778198"/>
                    <a:gd name="connsiteX9" fmla="*/ 268288 w 336005"/>
                    <a:gd name="connsiteY9" fmla="*/ 7905 h 778198"/>
                    <a:gd name="connsiteX0" fmla="*/ 268288 w 336005"/>
                    <a:gd name="connsiteY0" fmla="*/ 7905 h 778198"/>
                    <a:gd name="connsiteX1" fmla="*/ 0 w 336005"/>
                    <a:gd name="connsiteY1" fmla="*/ 389099 h 778198"/>
                    <a:gd name="connsiteX2" fmla="*/ 57385 w 336005"/>
                    <a:gd name="connsiteY2" fmla="*/ 606648 h 778198"/>
                    <a:gd name="connsiteX3" fmla="*/ 82760 w 336005"/>
                    <a:gd name="connsiteY3" fmla="*/ 642263 h 778198"/>
                    <a:gd name="connsiteX4" fmla="*/ 135657 w 336005"/>
                    <a:gd name="connsiteY4" fmla="*/ 699817 h 778198"/>
                    <a:gd name="connsiteX5" fmla="*/ 148142 w 336005"/>
                    <a:gd name="connsiteY5" fmla="*/ 711746 h 778198"/>
                    <a:gd name="connsiteX6" fmla="*/ 336005 w 336005"/>
                    <a:gd name="connsiteY6" fmla="*/ 778198 h 778198"/>
                    <a:gd name="connsiteX7" fmla="*/ 336005 w 336005"/>
                    <a:gd name="connsiteY7" fmla="*/ 0 h 778198"/>
                    <a:gd name="connsiteX8" fmla="*/ 268288 w 336005"/>
                    <a:gd name="connsiteY8" fmla="*/ 7905 h 778198"/>
                    <a:gd name="connsiteX0" fmla="*/ 268288 w 336005"/>
                    <a:gd name="connsiteY0" fmla="*/ 7905 h 778198"/>
                    <a:gd name="connsiteX1" fmla="*/ 0 w 336005"/>
                    <a:gd name="connsiteY1" fmla="*/ 389099 h 778198"/>
                    <a:gd name="connsiteX2" fmla="*/ 57385 w 336005"/>
                    <a:gd name="connsiteY2" fmla="*/ 606648 h 778198"/>
                    <a:gd name="connsiteX3" fmla="*/ 135657 w 336005"/>
                    <a:gd name="connsiteY3" fmla="*/ 699817 h 778198"/>
                    <a:gd name="connsiteX4" fmla="*/ 148142 w 336005"/>
                    <a:gd name="connsiteY4" fmla="*/ 711746 h 778198"/>
                    <a:gd name="connsiteX5" fmla="*/ 336005 w 336005"/>
                    <a:gd name="connsiteY5" fmla="*/ 778198 h 778198"/>
                    <a:gd name="connsiteX6" fmla="*/ 336005 w 336005"/>
                    <a:gd name="connsiteY6" fmla="*/ 0 h 778198"/>
                    <a:gd name="connsiteX7" fmla="*/ 268288 w 336005"/>
                    <a:gd name="connsiteY7" fmla="*/ 7905 h 778198"/>
                    <a:gd name="connsiteX0" fmla="*/ 135657 w 336005"/>
                    <a:gd name="connsiteY0" fmla="*/ 699817 h 791257"/>
                    <a:gd name="connsiteX1" fmla="*/ 148142 w 336005"/>
                    <a:gd name="connsiteY1" fmla="*/ 711746 h 791257"/>
                    <a:gd name="connsiteX2" fmla="*/ 336005 w 336005"/>
                    <a:gd name="connsiteY2" fmla="*/ 778198 h 791257"/>
                    <a:gd name="connsiteX3" fmla="*/ 336005 w 336005"/>
                    <a:gd name="connsiteY3" fmla="*/ 0 h 791257"/>
                    <a:gd name="connsiteX4" fmla="*/ 268288 w 336005"/>
                    <a:gd name="connsiteY4" fmla="*/ 7905 h 791257"/>
                    <a:gd name="connsiteX5" fmla="*/ 0 w 336005"/>
                    <a:gd name="connsiteY5" fmla="*/ 389099 h 791257"/>
                    <a:gd name="connsiteX6" fmla="*/ 57385 w 336005"/>
                    <a:gd name="connsiteY6" fmla="*/ 606648 h 791257"/>
                    <a:gd name="connsiteX7" fmla="*/ 227097 w 336005"/>
                    <a:gd name="connsiteY7" fmla="*/ 791257 h 791257"/>
                    <a:gd name="connsiteX0" fmla="*/ 135657 w 336005"/>
                    <a:gd name="connsiteY0" fmla="*/ 699817 h 778198"/>
                    <a:gd name="connsiteX1" fmla="*/ 148142 w 336005"/>
                    <a:gd name="connsiteY1" fmla="*/ 711746 h 778198"/>
                    <a:gd name="connsiteX2" fmla="*/ 336005 w 336005"/>
                    <a:gd name="connsiteY2" fmla="*/ 778198 h 778198"/>
                    <a:gd name="connsiteX3" fmla="*/ 336005 w 336005"/>
                    <a:gd name="connsiteY3" fmla="*/ 0 h 778198"/>
                    <a:gd name="connsiteX4" fmla="*/ 268288 w 336005"/>
                    <a:gd name="connsiteY4" fmla="*/ 7905 h 778198"/>
                    <a:gd name="connsiteX5" fmla="*/ 0 w 336005"/>
                    <a:gd name="connsiteY5" fmla="*/ 389099 h 778198"/>
                    <a:gd name="connsiteX6" fmla="*/ 57385 w 336005"/>
                    <a:gd name="connsiteY6" fmla="*/ 606648 h 778198"/>
                    <a:gd name="connsiteX0" fmla="*/ 148142 w 336005"/>
                    <a:gd name="connsiteY0" fmla="*/ 711746 h 778198"/>
                    <a:gd name="connsiteX1" fmla="*/ 336005 w 336005"/>
                    <a:gd name="connsiteY1" fmla="*/ 778198 h 778198"/>
                    <a:gd name="connsiteX2" fmla="*/ 336005 w 336005"/>
                    <a:gd name="connsiteY2" fmla="*/ 0 h 778198"/>
                    <a:gd name="connsiteX3" fmla="*/ 268288 w 336005"/>
                    <a:gd name="connsiteY3" fmla="*/ 7905 h 778198"/>
                    <a:gd name="connsiteX4" fmla="*/ 0 w 336005"/>
                    <a:gd name="connsiteY4" fmla="*/ 389099 h 778198"/>
                    <a:gd name="connsiteX5" fmla="*/ 57385 w 336005"/>
                    <a:gd name="connsiteY5" fmla="*/ 606648 h 778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6005" h="778198">
                      <a:moveTo>
                        <a:pt x="148142" y="711746"/>
                      </a:moveTo>
                      <a:cubicBezTo>
                        <a:pt x="201768" y="753700"/>
                        <a:pt x="266416" y="778198"/>
                        <a:pt x="336005" y="778198"/>
                      </a:cubicBezTo>
                      <a:cubicBezTo>
                        <a:pt x="266246" y="525088"/>
                        <a:pt x="266246" y="253110"/>
                        <a:pt x="336005" y="0"/>
                      </a:cubicBezTo>
                      <a:cubicBezTo>
                        <a:pt x="312809" y="0"/>
                        <a:pt x="290161" y="2722"/>
                        <a:pt x="268288" y="7905"/>
                      </a:cubicBezTo>
                      <a:cubicBezTo>
                        <a:pt x="115177" y="44187"/>
                        <a:pt x="0" y="201068"/>
                        <a:pt x="0" y="389099"/>
                      </a:cubicBezTo>
                      <a:cubicBezTo>
                        <a:pt x="0" y="469684"/>
                        <a:pt x="21155" y="544547"/>
                        <a:pt x="57385" y="606648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B07BDC4C-0401-4E24-99DA-68A0920A8BA1}"/>
                    </a:ext>
                  </a:extLst>
                </p:cNvPr>
                <p:cNvSpPr/>
                <p:nvPr/>
              </p:nvSpPr>
              <p:spPr>
                <a:xfrm rot="900000" flipH="1">
                  <a:off x="1574404" y="3888603"/>
                  <a:ext cx="149914" cy="261682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月 370">
                  <a:extLst>
                    <a:ext uri="{FF2B5EF4-FFF2-40B4-BE49-F238E27FC236}">
                      <a16:creationId xmlns:a16="http://schemas.microsoft.com/office/drawing/2014/main" id="{967AA38D-8E9C-4255-94EF-181E99D24CD2}"/>
                    </a:ext>
                  </a:extLst>
                </p:cNvPr>
                <p:cNvSpPr/>
                <p:nvPr/>
              </p:nvSpPr>
              <p:spPr>
                <a:xfrm flipH="1">
                  <a:off x="1465539" y="3717274"/>
                  <a:ext cx="98486" cy="699439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3D9D8E1A-C703-46DC-B555-AEB2CF6E9EB1}"/>
                    </a:ext>
                  </a:extLst>
                </p:cNvPr>
                <p:cNvGrpSpPr/>
                <p:nvPr/>
              </p:nvGrpSpPr>
              <p:grpSpPr>
                <a:xfrm rot="757395">
                  <a:off x="1338708" y="3580000"/>
                  <a:ext cx="282858" cy="500022"/>
                  <a:chOff x="1605081" y="627615"/>
                  <a:chExt cx="282858" cy="500022"/>
                </a:xfrm>
              </p:grpSpPr>
              <p:sp>
                <p:nvSpPr>
                  <p:cNvPr id="375" name="月 374">
                    <a:extLst>
                      <a:ext uri="{FF2B5EF4-FFF2-40B4-BE49-F238E27FC236}">
                        <a16:creationId xmlns:a16="http://schemas.microsoft.com/office/drawing/2014/main" id="{63F33CD4-AF3A-4ED4-80F0-E7030114D4C6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1730656" y="627615"/>
                    <a:ext cx="157283" cy="500022"/>
                  </a:xfrm>
                  <a:prstGeom prst="moon">
                    <a:avLst>
                      <a:gd name="adj" fmla="val 5150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6" name="月 375">
                    <a:extLst>
                      <a:ext uri="{FF2B5EF4-FFF2-40B4-BE49-F238E27FC236}">
                        <a16:creationId xmlns:a16="http://schemas.microsoft.com/office/drawing/2014/main" id="{279FF8D0-8549-4808-91A9-604D17820345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1663521" y="632184"/>
                    <a:ext cx="125049" cy="419886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7" name="月 376">
                    <a:extLst>
                      <a:ext uri="{FF2B5EF4-FFF2-40B4-BE49-F238E27FC236}">
                        <a16:creationId xmlns:a16="http://schemas.microsoft.com/office/drawing/2014/main" id="{9D546A12-9324-4004-8AC6-10A1492A48CA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1605081" y="643189"/>
                    <a:ext cx="104769" cy="312070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3" name="月 372">
                  <a:extLst>
                    <a:ext uri="{FF2B5EF4-FFF2-40B4-BE49-F238E27FC236}">
                      <a16:creationId xmlns:a16="http://schemas.microsoft.com/office/drawing/2014/main" id="{B3A2F542-4827-41FC-9591-1EB943492488}"/>
                    </a:ext>
                  </a:extLst>
                </p:cNvPr>
                <p:cNvSpPr/>
                <p:nvPr/>
              </p:nvSpPr>
              <p:spPr>
                <a:xfrm rot="16200000" flipH="1">
                  <a:off x="1253165" y="3770787"/>
                  <a:ext cx="51151" cy="195526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4" name="月 373">
                  <a:extLst>
                    <a:ext uri="{FF2B5EF4-FFF2-40B4-BE49-F238E27FC236}">
                      <a16:creationId xmlns:a16="http://schemas.microsoft.com/office/drawing/2014/main" id="{58485564-5BA3-4CCF-86C0-B270D6D684CC}"/>
                    </a:ext>
                  </a:extLst>
                </p:cNvPr>
                <p:cNvSpPr/>
                <p:nvPr/>
              </p:nvSpPr>
              <p:spPr>
                <a:xfrm rot="5273348" flipH="1">
                  <a:off x="1260096" y="3896205"/>
                  <a:ext cx="51152" cy="195525"/>
                </a:xfrm>
                <a:prstGeom prst="moon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4825CB40-62B7-47B7-8136-6BD8EF808760}"/>
                </a:ext>
              </a:extLst>
            </p:cNvPr>
            <p:cNvGrpSpPr/>
            <p:nvPr/>
          </p:nvGrpSpPr>
          <p:grpSpPr>
            <a:xfrm>
              <a:off x="693169" y="3292461"/>
              <a:ext cx="422373" cy="412194"/>
              <a:chOff x="724249" y="3333898"/>
              <a:chExt cx="494147" cy="482238"/>
            </a:xfrm>
          </p:grpSpPr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13FFC758-1AE4-47C1-83E7-C0570FF0DAEB}"/>
                  </a:ext>
                </a:extLst>
              </p:cNvPr>
              <p:cNvSpPr/>
              <p:nvPr/>
            </p:nvSpPr>
            <p:spPr bwMode="auto">
              <a:xfrm>
                <a:off x="72424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楕円 356">
                <a:extLst>
                  <a:ext uri="{FF2B5EF4-FFF2-40B4-BE49-F238E27FC236}">
                    <a16:creationId xmlns:a16="http://schemas.microsoft.com/office/drawing/2014/main" id="{CD603826-1541-47C2-80B3-39E411E645DF}"/>
                  </a:ext>
                </a:extLst>
              </p:cNvPr>
              <p:cNvSpPr/>
              <p:nvPr/>
            </p:nvSpPr>
            <p:spPr bwMode="auto">
              <a:xfrm>
                <a:off x="72424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83665068-5372-4D34-9FCB-F0DED0DFB8EC}"/>
                  </a:ext>
                </a:extLst>
              </p:cNvPr>
              <p:cNvSpPr/>
              <p:nvPr/>
            </p:nvSpPr>
            <p:spPr bwMode="auto">
              <a:xfrm>
                <a:off x="73579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4EE049A7-935F-466B-848B-DD906C581005}"/>
                  </a:ext>
                </a:extLst>
              </p:cNvPr>
              <p:cNvSpPr/>
              <p:nvPr/>
            </p:nvSpPr>
            <p:spPr bwMode="auto">
              <a:xfrm>
                <a:off x="73579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9D9B1D46-1FD0-4F16-A4C8-B186CD24E27B}"/>
                  </a:ext>
                </a:extLst>
              </p:cNvPr>
              <p:cNvSpPr/>
              <p:nvPr/>
            </p:nvSpPr>
            <p:spPr bwMode="auto">
              <a:xfrm rot="10800000">
                <a:off x="81283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C125C613-5C0C-4B3A-A67D-355E2CB2B3D5}"/>
                  </a:ext>
                </a:extLst>
              </p:cNvPr>
              <p:cNvGrpSpPr/>
              <p:nvPr/>
            </p:nvGrpSpPr>
            <p:grpSpPr>
              <a:xfrm>
                <a:off x="99025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B0C7CE29-55FB-43A4-BB28-DF85B217B109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1AB80B92-DA6B-4308-81DA-4DEFE24215BE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13FBE989-42DB-408A-803A-CCC7FAF327FD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5" name="楕円 354">
              <a:extLst>
                <a:ext uri="{FF2B5EF4-FFF2-40B4-BE49-F238E27FC236}">
                  <a16:creationId xmlns:a16="http://schemas.microsoft.com/office/drawing/2014/main" id="{1F66393F-0CC3-4845-8140-7879A84EC1A7}"/>
                </a:ext>
              </a:extLst>
            </p:cNvPr>
            <p:cNvSpPr/>
            <p:nvPr/>
          </p:nvSpPr>
          <p:spPr bwMode="auto">
            <a:xfrm>
              <a:off x="1468571" y="3171764"/>
              <a:ext cx="78755" cy="5284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26608548-62DB-4A36-BE3C-9BAD37F706E3}"/>
              </a:ext>
            </a:extLst>
          </p:cNvPr>
          <p:cNvGrpSpPr/>
          <p:nvPr/>
        </p:nvGrpSpPr>
        <p:grpSpPr>
          <a:xfrm>
            <a:off x="2282792" y="2848247"/>
            <a:ext cx="1598070" cy="1310212"/>
            <a:chOff x="2282792" y="2848247"/>
            <a:chExt cx="1598070" cy="1310212"/>
          </a:xfrm>
        </p:grpSpPr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856E3917-2DD3-476A-876B-81EB5C25961E}"/>
                </a:ext>
              </a:extLst>
            </p:cNvPr>
            <p:cNvGrpSpPr/>
            <p:nvPr/>
          </p:nvGrpSpPr>
          <p:grpSpPr>
            <a:xfrm>
              <a:off x="2282792" y="2848247"/>
              <a:ext cx="1598070" cy="1310212"/>
              <a:chOff x="2248277" y="736215"/>
              <a:chExt cx="2065934" cy="1693800"/>
            </a:xfrm>
          </p:grpSpPr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58B077C7-F300-46E3-9D05-B3320F4546CF}"/>
                  </a:ext>
                </a:extLst>
              </p:cNvPr>
              <p:cNvGrpSpPr/>
              <p:nvPr/>
            </p:nvGrpSpPr>
            <p:grpSpPr>
              <a:xfrm>
                <a:off x="2248277" y="1313765"/>
                <a:ext cx="2065934" cy="1116250"/>
                <a:chOff x="2558016" y="2210970"/>
                <a:chExt cx="2065934" cy="1116250"/>
              </a:xfrm>
            </p:grpSpPr>
            <p:grpSp>
              <p:nvGrpSpPr>
                <p:cNvPr id="409" name="グループ化 408">
                  <a:extLst>
                    <a:ext uri="{FF2B5EF4-FFF2-40B4-BE49-F238E27FC236}">
                      <a16:creationId xmlns:a16="http://schemas.microsoft.com/office/drawing/2014/main" id="{9F20F067-4AFF-4E92-8064-9CE79F4CD578}"/>
                    </a:ext>
                  </a:extLst>
                </p:cNvPr>
                <p:cNvGrpSpPr/>
                <p:nvPr/>
              </p:nvGrpSpPr>
              <p:grpSpPr>
                <a:xfrm>
                  <a:off x="2558016" y="2343081"/>
                  <a:ext cx="2065934" cy="984139"/>
                  <a:chOff x="4719160" y="822325"/>
                  <a:chExt cx="3022600" cy="1439862"/>
                </a:xfrm>
              </p:grpSpPr>
              <p:sp>
                <p:nvSpPr>
                  <p:cNvPr id="414" name="Freeform 9">
                    <a:extLst>
                      <a:ext uri="{FF2B5EF4-FFF2-40B4-BE49-F238E27FC236}">
                        <a16:creationId xmlns:a16="http://schemas.microsoft.com/office/drawing/2014/main" id="{AFF63402-12D5-4A82-BD9E-5F5D89C6BD8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19160" y="822325"/>
                    <a:ext cx="3022600" cy="865188"/>
                  </a:xfrm>
                  <a:custGeom>
                    <a:avLst/>
                    <a:gdLst>
                      <a:gd name="T0" fmla="*/ 1902 w 1904"/>
                      <a:gd name="T1" fmla="*/ 545 h 545"/>
                      <a:gd name="T2" fmla="*/ 1902 w 1904"/>
                      <a:gd name="T3" fmla="*/ 495 h 545"/>
                      <a:gd name="T4" fmla="*/ 1902 w 1904"/>
                      <a:gd name="T5" fmla="*/ 495 h 545"/>
                      <a:gd name="T6" fmla="*/ 1904 w 1904"/>
                      <a:gd name="T7" fmla="*/ 479 h 545"/>
                      <a:gd name="T8" fmla="*/ 1902 w 1904"/>
                      <a:gd name="T9" fmla="*/ 461 h 545"/>
                      <a:gd name="T10" fmla="*/ 1896 w 1904"/>
                      <a:gd name="T11" fmla="*/ 441 h 545"/>
                      <a:gd name="T12" fmla="*/ 1888 w 1904"/>
                      <a:gd name="T13" fmla="*/ 419 h 545"/>
                      <a:gd name="T14" fmla="*/ 1714 w 1904"/>
                      <a:gd name="T15" fmla="*/ 56 h 545"/>
                      <a:gd name="T16" fmla="*/ 1714 w 1904"/>
                      <a:gd name="T17" fmla="*/ 56 h 545"/>
                      <a:gd name="T18" fmla="*/ 1708 w 1904"/>
                      <a:gd name="T19" fmla="*/ 44 h 545"/>
                      <a:gd name="T20" fmla="*/ 1700 w 1904"/>
                      <a:gd name="T21" fmla="*/ 34 h 545"/>
                      <a:gd name="T22" fmla="*/ 1690 w 1904"/>
                      <a:gd name="T23" fmla="*/ 24 h 545"/>
                      <a:gd name="T24" fmla="*/ 1680 w 1904"/>
                      <a:gd name="T25" fmla="*/ 16 h 545"/>
                      <a:gd name="T26" fmla="*/ 1668 w 1904"/>
                      <a:gd name="T27" fmla="*/ 10 h 545"/>
                      <a:gd name="T28" fmla="*/ 1656 w 1904"/>
                      <a:gd name="T29" fmla="*/ 4 h 545"/>
                      <a:gd name="T30" fmla="*/ 1644 w 1904"/>
                      <a:gd name="T31" fmla="*/ 2 h 545"/>
                      <a:gd name="T32" fmla="*/ 1634 w 1904"/>
                      <a:gd name="T33" fmla="*/ 0 h 545"/>
                      <a:gd name="T34" fmla="*/ 272 w 1904"/>
                      <a:gd name="T35" fmla="*/ 0 h 545"/>
                      <a:gd name="T36" fmla="*/ 272 w 1904"/>
                      <a:gd name="T37" fmla="*/ 0 h 545"/>
                      <a:gd name="T38" fmla="*/ 260 w 1904"/>
                      <a:gd name="T39" fmla="*/ 2 h 545"/>
                      <a:gd name="T40" fmla="*/ 250 w 1904"/>
                      <a:gd name="T41" fmla="*/ 4 h 545"/>
                      <a:gd name="T42" fmla="*/ 238 w 1904"/>
                      <a:gd name="T43" fmla="*/ 10 h 545"/>
                      <a:gd name="T44" fmla="*/ 226 w 1904"/>
                      <a:gd name="T45" fmla="*/ 16 h 545"/>
                      <a:gd name="T46" fmla="*/ 216 w 1904"/>
                      <a:gd name="T47" fmla="*/ 24 h 545"/>
                      <a:gd name="T48" fmla="*/ 206 w 1904"/>
                      <a:gd name="T49" fmla="*/ 34 h 545"/>
                      <a:gd name="T50" fmla="*/ 198 w 1904"/>
                      <a:gd name="T51" fmla="*/ 44 h 545"/>
                      <a:gd name="T52" fmla="*/ 192 w 1904"/>
                      <a:gd name="T53" fmla="*/ 56 h 545"/>
                      <a:gd name="T54" fmla="*/ 16 w 1904"/>
                      <a:gd name="T55" fmla="*/ 419 h 545"/>
                      <a:gd name="T56" fmla="*/ 16 w 1904"/>
                      <a:gd name="T57" fmla="*/ 419 h 545"/>
                      <a:gd name="T58" fmla="*/ 6 w 1904"/>
                      <a:gd name="T59" fmla="*/ 441 h 545"/>
                      <a:gd name="T60" fmla="*/ 2 w 1904"/>
                      <a:gd name="T61" fmla="*/ 459 h 545"/>
                      <a:gd name="T62" fmla="*/ 0 w 1904"/>
                      <a:gd name="T63" fmla="*/ 477 h 545"/>
                      <a:gd name="T64" fmla="*/ 0 w 1904"/>
                      <a:gd name="T65" fmla="*/ 493 h 545"/>
                      <a:gd name="T66" fmla="*/ 0 w 1904"/>
                      <a:gd name="T67" fmla="*/ 545 h 545"/>
                      <a:gd name="T68" fmla="*/ 1902 w 1904"/>
                      <a:gd name="T69" fmla="*/ 545 h 5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904" h="545">
                        <a:moveTo>
                          <a:pt x="1902" y="545"/>
                        </a:moveTo>
                        <a:lnTo>
                          <a:pt x="1902" y="495"/>
                        </a:lnTo>
                        <a:lnTo>
                          <a:pt x="1902" y="495"/>
                        </a:lnTo>
                        <a:lnTo>
                          <a:pt x="1904" y="479"/>
                        </a:lnTo>
                        <a:lnTo>
                          <a:pt x="1902" y="461"/>
                        </a:lnTo>
                        <a:lnTo>
                          <a:pt x="1896" y="441"/>
                        </a:lnTo>
                        <a:lnTo>
                          <a:pt x="1888" y="419"/>
                        </a:lnTo>
                        <a:lnTo>
                          <a:pt x="1714" y="56"/>
                        </a:lnTo>
                        <a:lnTo>
                          <a:pt x="1714" y="56"/>
                        </a:lnTo>
                        <a:lnTo>
                          <a:pt x="1708" y="44"/>
                        </a:lnTo>
                        <a:lnTo>
                          <a:pt x="1700" y="34"/>
                        </a:lnTo>
                        <a:lnTo>
                          <a:pt x="1690" y="24"/>
                        </a:lnTo>
                        <a:lnTo>
                          <a:pt x="1680" y="16"/>
                        </a:lnTo>
                        <a:lnTo>
                          <a:pt x="1668" y="10"/>
                        </a:lnTo>
                        <a:lnTo>
                          <a:pt x="1656" y="4"/>
                        </a:lnTo>
                        <a:lnTo>
                          <a:pt x="1644" y="2"/>
                        </a:lnTo>
                        <a:lnTo>
                          <a:pt x="1634" y="0"/>
                        </a:lnTo>
                        <a:lnTo>
                          <a:pt x="272" y="0"/>
                        </a:lnTo>
                        <a:lnTo>
                          <a:pt x="272" y="0"/>
                        </a:lnTo>
                        <a:lnTo>
                          <a:pt x="260" y="2"/>
                        </a:lnTo>
                        <a:lnTo>
                          <a:pt x="250" y="4"/>
                        </a:lnTo>
                        <a:lnTo>
                          <a:pt x="238" y="10"/>
                        </a:lnTo>
                        <a:lnTo>
                          <a:pt x="226" y="16"/>
                        </a:lnTo>
                        <a:lnTo>
                          <a:pt x="216" y="24"/>
                        </a:lnTo>
                        <a:lnTo>
                          <a:pt x="206" y="34"/>
                        </a:lnTo>
                        <a:lnTo>
                          <a:pt x="198" y="44"/>
                        </a:lnTo>
                        <a:lnTo>
                          <a:pt x="192" y="56"/>
                        </a:lnTo>
                        <a:lnTo>
                          <a:pt x="16" y="419"/>
                        </a:lnTo>
                        <a:lnTo>
                          <a:pt x="16" y="419"/>
                        </a:lnTo>
                        <a:lnTo>
                          <a:pt x="6" y="441"/>
                        </a:lnTo>
                        <a:lnTo>
                          <a:pt x="2" y="459"/>
                        </a:lnTo>
                        <a:lnTo>
                          <a:pt x="0" y="477"/>
                        </a:lnTo>
                        <a:lnTo>
                          <a:pt x="0" y="493"/>
                        </a:lnTo>
                        <a:lnTo>
                          <a:pt x="0" y="545"/>
                        </a:lnTo>
                        <a:lnTo>
                          <a:pt x="1902" y="545"/>
                        </a:ln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15" name="Freeform 10">
                    <a:extLst>
                      <a:ext uri="{FF2B5EF4-FFF2-40B4-BE49-F238E27FC236}">
                        <a16:creationId xmlns:a16="http://schemas.microsoft.com/office/drawing/2014/main" id="{7DD1E550-5A18-4139-9C65-5C5754260BC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69985" y="876300"/>
                    <a:ext cx="2482850" cy="608013"/>
                  </a:xfrm>
                  <a:custGeom>
                    <a:avLst/>
                    <a:gdLst>
                      <a:gd name="T0" fmla="*/ 210 w 1564"/>
                      <a:gd name="T1" fmla="*/ 0 h 383"/>
                      <a:gd name="T2" fmla="*/ 1356 w 1564"/>
                      <a:gd name="T3" fmla="*/ 0 h 383"/>
                      <a:gd name="T4" fmla="*/ 1356 w 1564"/>
                      <a:gd name="T5" fmla="*/ 0 h 383"/>
                      <a:gd name="T6" fmla="*/ 1366 w 1564"/>
                      <a:gd name="T7" fmla="*/ 2 h 383"/>
                      <a:gd name="T8" fmla="*/ 1376 w 1564"/>
                      <a:gd name="T9" fmla="*/ 4 h 383"/>
                      <a:gd name="T10" fmla="*/ 1384 w 1564"/>
                      <a:gd name="T11" fmla="*/ 8 h 383"/>
                      <a:gd name="T12" fmla="*/ 1394 w 1564"/>
                      <a:gd name="T13" fmla="*/ 12 h 383"/>
                      <a:gd name="T14" fmla="*/ 1402 w 1564"/>
                      <a:gd name="T15" fmla="*/ 18 h 383"/>
                      <a:gd name="T16" fmla="*/ 1410 w 1564"/>
                      <a:gd name="T17" fmla="*/ 26 h 383"/>
                      <a:gd name="T18" fmla="*/ 1416 w 1564"/>
                      <a:gd name="T19" fmla="*/ 32 h 383"/>
                      <a:gd name="T20" fmla="*/ 1422 w 1564"/>
                      <a:gd name="T21" fmla="*/ 42 h 383"/>
                      <a:gd name="T22" fmla="*/ 1554 w 1564"/>
                      <a:gd name="T23" fmla="*/ 324 h 383"/>
                      <a:gd name="T24" fmla="*/ 1554 w 1564"/>
                      <a:gd name="T25" fmla="*/ 324 h 383"/>
                      <a:gd name="T26" fmla="*/ 1560 w 1564"/>
                      <a:gd name="T27" fmla="*/ 340 h 383"/>
                      <a:gd name="T28" fmla="*/ 1564 w 1564"/>
                      <a:gd name="T29" fmla="*/ 352 h 383"/>
                      <a:gd name="T30" fmla="*/ 1564 w 1564"/>
                      <a:gd name="T31" fmla="*/ 361 h 383"/>
                      <a:gd name="T32" fmla="*/ 1560 w 1564"/>
                      <a:gd name="T33" fmla="*/ 369 h 383"/>
                      <a:gd name="T34" fmla="*/ 1554 w 1564"/>
                      <a:gd name="T35" fmla="*/ 375 h 383"/>
                      <a:gd name="T36" fmla="*/ 1546 w 1564"/>
                      <a:gd name="T37" fmla="*/ 381 h 383"/>
                      <a:gd name="T38" fmla="*/ 1536 w 1564"/>
                      <a:gd name="T39" fmla="*/ 383 h 383"/>
                      <a:gd name="T40" fmla="*/ 1524 w 1564"/>
                      <a:gd name="T41" fmla="*/ 383 h 383"/>
                      <a:gd name="T42" fmla="*/ 40 w 1564"/>
                      <a:gd name="T43" fmla="*/ 383 h 383"/>
                      <a:gd name="T44" fmla="*/ 40 w 1564"/>
                      <a:gd name="T45" fmla="*/ 383 h 383"/>
                      <a:gd name="T46" fmla="*/ 26 w 1564"/>
                      <a:gd name="T47" fmla="*/ 383 h 383"/>
                      <a:gd name="T48" fmla="*/ 16 w 1564"/>
                      <a:gd name="T49" fmla="*/ 379 h 383"/>
                      <a:gd name="T50" fmla="*/ 8 w 1564"/>
                      <a:gd name="T51" fmla="*/ 375 h 383"/>
                      <a:gd name="T52" fmla="*/ 2 w 1564"/>
                      <a:gd name="T53" fmla="*/ 369 h 383"/>
                      <a:gd name="T54" fmla="*/ 0 w 1564"/>
                      <a:gd name="T55" fmla="*/ 361 h 383"/>
                      <a:gd name="T56" fmla="*/ 0 w 1564"/>
                      <a:gd name="T57" fmla="*/ 350 h 383"/>
                      <a:gd name="T58" fmla="*/ 2 w 1564"/>
                      <a:gd name="T59" fmla="*/ 338 h 383"/>
                      <a:gd name="T60" fmla="*/ 10 w 1564"/>
                      <a:gd name="T61" fmla="*/ 324 h 383"/>
                      <a:gd name="T62" fmla="*/ 142 w 1564"/>
                      <a:gd name="T63" fmla="*/ 42 h 383"/>
                      <a:gd name="T64" fmla="*/ 142 w 1564"/>
                      <a:gd name="T65" fmla="*/ 42 h 383"/>
                      <a:gd name="T66" fmla="*/ 148 w 1564"/>
                      <a:gd name="T67" fmla="*/ 32 h 383"/>
                      <a:gd name="T68" fmla="*/ 156 w 1564"/>
                      <a:gd name="T69" fmla="*/ 26 h 383"/>
                      <a:gd name="T70" fmla="*/ 162 w 1564"/>
                      <a:gd name="T71" fmla="*/ 18 h 383"/>
                      <a:gd name="T72" fmla="*/ 172 w 1564"/>
                      <a:gd name="T73" fmla="*/ 12 h 383"/>
                      <a:gd name="T74" fmla="*/ 180 w 1564"/>
                      <a:gd name="T75" fmla="*/ 8 h 383"/>
                      <a:gd name="T76" fmla="*/ 190 w 1564"/>
                      <a:gd name="T77" fmla="*/ 4 h 383"/>
                      <a:gd name="T78" fmla="*/ 200 w 1564"/>
                      <a:gd name="T79" fmla="*/ 2 h 383"/>
                      <a:gd name="T80" fmla="*/ 210 w 1564"/>
                      <a:gd name="T81" fmla="*/ 0 h 383"/>
                      <a:gd name="T82" fmla="*/ 210 w 1564"/>
                      <a:gd name="T83" fmla="*/ 0 h 3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64" h="383">
                        <a:moveTo>
                          <a:pt x="210" y="0"/>
                        </a:moveTo>
                        <a:lnTo>
                          <a:pt x="1356" y="0"/>
                        </a:lnTo>
                        <a:lnTo>
                          <a:pt x="1356" y="0"/>
                        </a:lnTo>
                        <a:lnTo>
                          <a:pt x="1366" y="2"/>
                        </a:lnTo>
                        <a:lnTo>
                          <a:pt x="1376" y="4"/>
                        </a:lnTo>
                        <a:lnTo>
                          <a:pt x="1384" y="8"/>
                        </a:lnTo>
                        <a:lnTo>
                          <a:pt x="1394" y="12"/>
                        </a:lnTo>
                        <a:lnTo>
                          <a:pt x="1402" y="18"/>
                        </a:lnTo>
                        <a:lnTo>
                          <a:pt x="1410" y="26"/>
                        </a:lnTo>
                        <a:lnTo>
                          <a:pt x="1416" y="32"/>
                        </a:lnTo>
                        <a:lnTo>
                          <a:pt x="1422" y="42"/>
                        </a:lnTo>
                        <a:lnTo>
                          <a:pt x="1554" y="324"/>
                        </a:lnTo>
                        <a:lnTo>
                          <a:pt x="1554" y="324"/>
                        </a:lnTo>
                        <a:lnTo>
                          <a:pt x="1560" y="340"/>
                        </a:lnTo>
                        <a:lnTo>
                          <a:pt x="1564" y="352"/>
                        </a:lnTo>
                        <a:lnTo>
                          <a:pt x="1564" y="361"/>
                        </a:lnTo>
                        <a:lnTo>
                          <a:pt x="1560" y="369"/>
                        </a:lnTo>
                        <a:lnTo>
                          <a:pt x="1554" y="375"/>
                        </a:lnTo>
                        <a:lnTo>
                          <a:pt x="1546" y="381"/>
                        </a:lnTo>
                        <a:lnTo>
                          <a:pt x="1536" y="383"/>
                        </a:lnTo>
                        <a:lnTo>
                          <a:pt x="1524" y="383"/>
                        </a:lnTo>
                        <a:lnTo>
                          <a:pt x="40" y="383"/>
                        </a:lnTo>
                        <a:lnTo>
                          <a:pt x="40" y="383"/>
                        </a:lnTo>
                        <a:lnTo>
                          <a:pt x="26" y="383"/>
                        </a:lnTo>
                        <a:lnTo>
                          <a:pt x="16" y="379"/>
                        </a:lnTo>
                        <a:lnTo>
                          <a:pt x="8" y="375"/>
                        </a:lnTo>
                        <a:lnTo>
                          <a:pt x="2" y="369"/>
                        </a:lnTo>
                        <a:lnTo>
                          <a:pt x="0" y="361"/>
                        </a:lnTo>
                        <a:lnTo>
                          <a:pt x="0" y="350"/>
                        </a:lnTo>
                        <a:lnTo>
                          <a:pt x="2" y="338"/>
                        </a:lnTo>
                        <a:lnTo>
                          <a:pt x="10" y="324"/>
                        </a:lnTo>
                        <a:lnTo>
                          <a:pt x="142" y="42"/>
                        </a:lnTo>
                        <a:lnTo>
                          <a:pt x="142" y="42"/>
                        </a:lnTo>
                        <a:lnTo>
                          <a:pt x="148" y="32"/>
                        </a:lnTo>
                        <a:lnTo>
                          <a:pt x="156" y="26"/>
                        </a:lnTo>
                        <a:lnTo>
                          <a:pt x="162" y="18"/>
                        </a:lnTo>
                        <a:lnTo>
                          <a:pt x="172" y="12"/>
                        </a:lnTo>
                        <a:lnTo>
                          <a:pt x="180" y="8"/>
                        </a:lnTo>
                        <a:lnTo>
                          <a:pt x="190" y="4"/>
                        </a:lnTo>
                        <a:lnTo>
                          <a:pt x="200" y="2"/>
                        </a:lnTo>
                        <a:lnTo>
                          <a:pt x="210" y="0"/>
                        </a:lnTo>
                        <a:lnTo>
                          <a:pt x="210" y="0"/>
                        </a:lnTo>
                        <a:close/>
                      </a:path>
                    </a:pathLst>
                  </a:custGeom>
                  <a:solidFill>
                    <a:srgbClr val="FFFF66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16" name="Freeform 11">
                    <a:extLst>
                      <a:ext uri="{FF2B5EF4-FFF2-40B4-BE49-F238E27FC236}">
                        <a16:creationId xmlns:a16="http://schemas.microsoft.com/office/drawing/2014/main" id="{215B51F8-7B10-4EC1-88B1-CD5979A580C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43010" y="968375"/>
                    <a:ext cx="2333625" cy="515938"/>
                  </a:xfrm>
                  <a:custGeom>
                    <a:avLst/>
                    <a:gdLst>
                      <a:gd name="T0" fmla="*/ 0 w 1470"/>
                      <a:gd name="T1" fmla="*/ 325 h 325"/>
                      <a:gd name="T2" fmla="*/ 1470 w 1470"/>
                      <a:gd name="T3" fmla="*/ 325 h 325"/>
                      <a:gd name="T4" fmla="*/ 1350 w 1470"/>
                      <a:gd name="T5" fmla="*/ 40 h 325"/>
                      <a:gd name="T6" fmla="*/ 1350 w 1470"/>
                      <a:gd name="T7" fmla="*/ 40 h 325"/>
                      <a:gd name="T8" fmla="*/ 1340 w 1470"/>
                      <a:gd name="T9" fmla="*/ 24 h 325"/>
                      <a:gd name="T10" fmla="*/ 1328 w 1470"/>
                      <a:gd name="T11" fmla="*/ 12 h 325"/>
                      <a:gd name="T12" fmla="*/ 1322 w 1470"/>
                      <a:gd name="T13" fmla="*/ 6 h 325"/>
                      <a:gd name="T14" fmla="*/ 1316 w 1470"/>
                      <a:gd name="T15" fmla="*/ 2 h 325"/>
                      <a:gd name="T16" fmla="*/ 1308 w 1470"/>
                      <a:gd name="T17" fmla="*/ 0 h 325"/>
                      <a:gd name="T18" fmla="*/ 1298 w 1470"/>
                      <a:gd name="T19" fmla="*/ 0 h 325"/>
                      <a:gd name="T20" fmla="*/ 174 w 1470"/>
                      <a:gd name="T21" fmla="*/ 0 h 325"/>
                      <a:gd name="T22" fmla="*/ 174 w 1470"/>
                      <a:gd name="T23" fmla="*/ 0 h 325"/>
                      <a:gd name="T24" fmla="*/ 166 w 1470"/>
                      <a:gd name="T25" fmla="*/ 0 h 325"/>
                      <a:gd name="T26" fmla="*/ 158 w 1470"/>
                      <a:gd name="T27" fmla="*/ 2 h 325"/>
                      <a:gd name="T28" fmla="*/ 152 w 1470"/>
                      <a:gd name="T29" fmla="*/ 6 h 325"/>
                      <a:gd name="T30" fmla="*/ 144 w 1470"/>
                      <a:gd name="T31" fmla="*/ 12 h 325"/>
                      <a:gd name="T32" fmla="*/ 134 w 1470"/>
                      <a:gd name="T33" fmla="*/ 24 h 325"/>
                      <a:gd name="T34" fmla="*/ 124 w 1470"/>
                      <a:gd name="T35" fmla="*/ 40 h 325"/>
                      <a:gd name="T36" fmla="*/ 0 w 1470"/>
                      <a:gd name="T37" fmla="*/ 325 h 3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470" h="325">
                        <a:moveTo>
                          <a:pt x="0" y="325"/>
                        </a:moveTo>
                        <a:lnTo>
                          <a:pt x="1470" y="325"/>
                        </a:lnTo>
                        <a:lnTo>
                          <a:pt x="1350" y="40"/>
                        </a:lnTo>
                        <a:lnTo>
                          <a:pt x="1350" y="40"/>
                        </a:lnTo>
                        <a:lnTo>
                          <a:pt x="1340" y="24"/>
                        </a:lnTo>
                        <a:lnTo>
                          <a:pt x="1328" y="12"/>
                        </a:lnTo>
                        <a:lnTo>
                          <a:pt x="1322" y="6"/>
                        </a:lnTo>
                        <a:lnTo>
                          <a:pt x="1316" y="2"/>
                        </a:lnTo>
                        <a:lnTo>
                          <a:pt x="1308" y="0"/>
                        </a:lnTo>
                        <a:lnTo>
                          <a:pt x="1298" y="0"/>
                        </a:lnTo>
                        <a:lnTo>
                          <a:pt x="174" y="0"/>
                        </a:lnTo>
                        <a:lnTo>
                          <a:pt x="174" y="0"/>
                        </a:lnTo>
                        <a:lnTo>
                          <a:pt x="166" y="0"/>
                        </a:lnTo>
                        <a:lnTo>
                          <a:pt x="158" y="2"/>
                        </a:lnTo>
                        <a:lnTo>
                          <a:pt x="152" y="6"/>
                        </a:lnTo>
                        <a:lnTo>
                          <a:pt x="144" y="12"/>
                        </a:lnTo>
                        <a:lnTo>
                          <a:pt x="134" y="24"/>
                        </a:lnTo>
                        <a:lnTo>
                          <a:pt x="124" y="40"/>
                        </a:lnTo>
                        <a:lnTo>
                          <a:pt x="0" y="325"/>
                        </a:lnTo>
                        <a:close/>
                      </a:path>
                    </a:pathLst>
                  </a:custGeom>
                  <a:solidFill>
                    <a:srgbClr val="66FFFF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17" name="Rectangle 12">
                    <a:extLst>
                      <a:ext uri="{FF2B5EF4-FFF2-40B4-BE49-F238E27FC236}">
                        <a16:creationId xmlns:a16="http://schemas.microsoft.com/office/drawing/2014/main" id="{62FC1785-0D94-40A2-B376-034A767E4C4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19160" y="1662112"/>
                    <a:ext cx="3022600" cy="600075"/>
                  </a:xfrm>
                  <a:prstGeom prst="rect">
                    <a:avLst/>
                  </a:prstGeom>
                  <a:solidFill>
                    <a:srgbClr val="FFFFCC"/>
                  </a:solidFill>
                  <a:ln w="1270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7CFFE464-2583-45D8-9537-52FDEA937088}"/>
                    </a:ext>
                  </a:extLst>
                </p:cNvPr>
                <p:cNvGrpSpPr/>
                <p:nvPr/>
              </p:nvGrpSpPr>
              <p:grpSpPr>
                <a:xfrm>
                  <a:off x="3592153" y="2210970"/>
                  <a:ext cx="728932" cy="483559"/>
                  <a:chOff x="2378862" y="3744035"/>
                  <a:chExt cx="841590" cy="558293"/>
                </a:xfrm>
              </p:grpSpPr>
              <p:sp>
                <p:nvSpPr>
                  <p:cNvPr id="411" name="フリーフォーム: 図形 410">
                    <a:extLst>
                      <a:ext uri="{FF2B5EF4-FFF2-40B4-BE49-F238E27FC236}">
                        <a16:creationId xmlns:a16="http://schemas.microsoft.com/office/drawing/2014/main" id="{8538B110-3094-45BF-97EF-AA397669BB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44635" y="3744035"/>
                    <a:ext cx="575817" cy="558293"/>
                  </a:xfrm>
                  <a:custGeom>
                    <a:avLst/>
                    <a:gdLst>
                      <a:gd name="connsiteX0" fmla="*/ 301323 w 575817"/>
                      <a:gd name="connsiteY0" fmla="*/ 0 h 558293"/>
                      <a:gd name="connsiteX1" fmla="*/ 426164 w 575817"/>
                      <a:gd name="connsiteY1" fmla="*/ 0 h 558293"/>
                      <a:gd name="connsiteX2" fmla="*/ 458619 w 575817"/>
                      <a:gd name="connsiteY2" fmla="*/ 129819 h 558293"/>
                      <a:gd name="connsiteX3" fmla="*/ 493826 w 575817"/>
                      <a:gd name="connsiteY3" fmla="*/ 152029 h 558293"/>
                      <a:gd name="connsiteX4" fmla="*/ 568523 w 575817"/>
                      <a:gd name="connsiteY4" fmla="*/ 374782 h 558293"/>
                      <a:gd name="connsiteX5" fmla="*/ 519351 w 575817"/>
                      <a:gd name="connsiteY5" fmla="*/ 558293 h 558293"/>
                      <a:gd name="connsiteX6" fmla="*/ 0 w 575817"/>
                      <a:gd name="connsiteY6" fmla="*/ 558293 h 558293"/>
                      <a:gd name="connsiteX7" fmla="*/ 83962 w 575817"/>
                      <a:gd name="connsiteY7" fmla="*/ 244944 h 558293"/>
                      <a:gd name="connsiteX8" fmla="*/ 229845 w 575817"/>
                      <a:gd name="connsiteY8" fmla="*/ 95860 h 558293"/>
                      <a:gd name="connsiteX9" fmla="*/ 278737 w 575817"/>
                      <a:gd name="connsiteY9" fmla="*/ 90345 h 5582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75817" h="558293">
                        <a:moveTo>
                          <a:pt x="301323" y="0"/>
                        </a:moveTo>
                        <a:lnTo>
                          <a:pt x="426164" y="0"/>
                        </a:lnTo>
                        <a:lnTo>
                          <a:pt x="458619" y="129819"/>
                        </a:lnTo>
                        <a:lnTo>
                          <a:pt x="493826" y="152029"/>
                        </a:lnTo>
                        <a:cubicBezTo>
                          <a:pt x="559157" y="202937"/>
                          <a:pt x="591307" y="289748"/>
                          <a:pt x="568523" y="374782"/>
                        </a:cubicBezTo>
                        <a:lnTo>
                          <a:pt x="519351" y="558293"/>
                        </a:lnTo>
                        <a:lnTo>
                          <a:pt x="0" y="558293"/>
                        </a:lnTo>
                        <a:lnTo>
                          <a:pt x="83962" y="244944"/>
                        </a:lnTo>
                        <a:cubicBezTo>
                          <a:pt x="103898" y="170540"/>
                          <a:pt x="160941" y="115987"/>
                          <a:pt x="229845" y="95860"/>
                        </a:cubicBezTo>
                        <a:lnTo>
                          <a:pt x="278737" y="9034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B094065C-8768-41F3-A454-E00DE56723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4643" y="4061771"/>
                    <a:ext cx="615241" cy="240557"/>
                  </a:xfrm>
                  <a:custGeom>
                    <a:avLst/>
                    <a:gdLst>
                      <a:gd name="connsiteX0" fmla="*/ 96656 w 615241"/>
                      <a:gd name="connsiteY0" fmla="*/ 485 h 240557"/>
                      <a:gd name="connsiteX1" fmla="*/ 116920 w 615241"/>
                      <a:gd name="connsiteY1" fmla="*/ 1755 h 240557"/>
                      <a:gd name="connsiteX2" fmla="*/ 577333 w 615241"/>
                      <a:gd name="connsiteY2" fmla="*/ 125122 h 240557"/>
                      <a:gd name="connsiteX3" fmla="*/ 613487 w 615241"/>
                      <a:gd name="connsiteY3" fmla="*/ 187743 h 240557"/>
                      <a:gd name="connsiteX4" fmla="*/ 599336 w 615241"/>
                      <a:gd name="connsiteY4" fmla="*/ 240557 h 240557"/>
                      <a:gd name="connsiteX5" fmla="*/ 0 w 615241"/>
                      <a:gd name="connsiteY5" fmla="*/ 240557 h 240557"/>
                      <a:gd name="connsiteX6" fmla="*/ 54299 w 615241"/>
                      <a:gd name="connsiteY6" fmla="*/ 37909 h 240557"/>
                      <a:gd name="connsiteX7" fmla="*/ 96656 w 615241"/>
                      <a:gd name="connsiteY7" fmla="*/ 485 h 240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5241" h="240557">
                        <a:moveTo>
                          <a:pt x="96656" y="485"/>
                        </a:moveTo>
                        <a:cubicBezTo>
                          <a:pt x="103234" y="-431"/>
                          <a:pt x="110101" y="-73"/>
                          <a:pt x="116920" y="1755"/>
                        </a:cubicBezTo>
                        <a:lnTo>
                          <a:pt x="577333" y="125122"/>
                        </a:lnTo>
                        <a:cubicBezTo>
                          <a:pt x="604608" y="132431"/>
                          <a:pt x="620796" y="160468"/>
                          <a:pt x="613487" y="187743"/>
                        </a:cubicBezTo>
                        <a:lnTo>
                          <a:pt x="599336" y="240557"/>
                        </a:lnTo>
                        <a:lnTo>
                          <a:pt x="0" y="240557"/>
                        </a:lnTo>
                        <a:lnTo>
                          <a:pt x="54299" y="37909"/>
                        </a:lnTo>
                        <a:cubicBezTo>
                          <a:pt x="59780" y="17453"/>
                          <a:pt x="76922" y="3233"/>
                          <a:pt x="96656" y="4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3" name="フリーフォーム: 図形 412">
                    <a:extLst>
                      <a:ext uri="{FF2B5EF4-FFF2-40B4-BE49-F238E27FC236}">
                        <a16:creationId xmlns:a16="http://schemas.microsoft.com/office/drawing/2014/main" id="{AD4D2B01-3D17-4EA6-BF93-2CBE2578C7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8862" y="3873766"/>
                    <a:ext cx="669423" cy="428562"/>
                  </a:xfrm>
                  <a:custGeom>
                    <a:avLst/>
                    <a:gdLst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669423 w 669423"/>
                      <a:gd name="connsiteY15" fmla="*/ 228658 h 428562"/>
                      <a:gd name="connsiteX16" fmla="*/ 469522 w 669423"/>
                      <a:gd name="connsiteY16" fmla="*/ 428561 h 428562"/>
                      <a:gd name="connsiteX17" fmla="*/ 123294 w 669423"/>
                      <a:gd name="connsiteY17" fmla="*/ 428562 h 428562"/>
                      <a:gd name="connsiteX18" fmla="*/ 5652 w 669423"/>
                      <a:gd name="connsiteY18" fmla="*/ 123657 h 428562"/>
                      <a:gd name="connsiteX19" fmla="*/ 53768 w 669423"/>
                      <a:gd name="connsiteY19" fmla="*/ 15086 h 428562"/>
                      <a:gd name="connsiteX20" fmla="*/ 63595 w 669423"/>
                      <a:gd name="connsiteY20" fmla="*/ 13409 h 428562"/>
                      <a:gd name="connsiteX21" fmla="*/ 85985 w 669423"/>
                      <a:gd name="connsiteY21" fmla="*/ 5142 h 428562"/>
                      <a:gd name="connsiteX22" fmla="*/ 132489 w 669423"/>
                      <a:gd name="connsiteY22" fmla="*/ 0 h 428562"/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592938 w 669423"/>
                      <a:gd name="connsiteY15" fmla="*/ 157690 h 428562"/>
                      <a:gd name="connsiteX16" fmla="*/ 669423 w 669423"/>
                      <a:gd name="connsiteY16" fmla="*/ 228658 h 428562"/>
                      <a:gd name="connsiteX17" fmla="*/ 469522 w 669423"/>
                      <a:gd name="connsiteY17" fmla="*/ 428561 h 428562"/>
                      <a:gd name="connsiteX18" fmla="*/ 123294 w 669423"/>
                      <a:gd name="connsiteY18" fmla="*/ 428562 h 428562"/>
                      <a:gd name="connsiteX19" fmla="*/ 5652 w 669423"/>
                      <a:gd name="connsiteY19" fmla="*/ 123657 h 428562"/>
                      <a:gd name="connsiteX20" fmla="*/ 53768 w 669423"/>
                      <a:gd name="connsiteY20" fmla="*/ 15086 h 428562"/>
                      <a:gd name="connsiteX21" fmla="*/ 63595 w 669423"/>
                      <a:gd name="connsiteY21" fmla="*/ 13409 h 428562"/>
                      <a:gd name="connsiteX22" fmla="*/ 85985 w 669423"/>
                      <a:gd name="connsiteY22" fmla="*/ 5142 h 428562"/>
                      <a:gd name="connsiteX23" fmla="*/ 132489 w 669423"/>
                      <a:gd name="connsiteY23" fmla="*/ 0 h 428562"/>
                      <a:gd name="connsiteX0" fmla="*/ 592938 w 684378"/>
                      <a:gd name="connsiteY0" fmla="*/ 157690 h 428562"/>
                      <a:gd name="connsiteX1" fmla="*/ 669423 w 684378"/>
                      <a:gd name="connsiteY1" fmla="*/ 228658 h 428562"/>
                      <a:gd name="connsiteX2" fmla="*/ 469522 w 684378"/>
                      <a:gd name="connsiteY2" fmla="*/ 428561 h 428562"/>
                      <a:gd name="connsiteX3" fmla="*/ 123294 w 684378"/>
                      <a:gd name="connsiteY3" fmla="*/ 428562 h 428562"/>
                      <a:gd name="connsiteX4" fmla="*/ 5652 w 684378"/>
                      <a:gd name="connsiteY4" fmla="*/ 123657 h 428562"/>
                      <a:gd name="connsiteX5" fmla="*/ 53768 w 684378"/>
                      <a:gd name="connsiteY5" fmla="*/ 15086 h 428562"/>
                      <a:gd name="connsiteX6" fmla="*/ 63595 w 684378"/>
                      <a:gd name="connsiteY6" fmla="*/ 13409 h 428562"/>
                      <a:gd name="connsiteX7" fmla="*/ 85985 w 684378"/>
                      <a:gd name="connsiteY7" fmla="*/ 5142 h 428562"/>
                      <a:gd name="connsiteX8" fmla="*/ 132489 w 684378"/>
                      <a:gd name="connsiteY8" fmla="*/ 0 h 428562"/>
                      <a:gd name="connsiteX9" fmla="*/ 242572 w 684378"/>
                      <a:gd name="connsiteY9" fmla="*/ 39962 h 428562"/>
                      <a:gd name="connsiteX10" fmla="*/ 247695 w 684378"/>
                      <a:gd name="connsiteY10" fmla="*/ 53861 h 428562"/>
                      <a:gd name="connsiteX11" fmla="*/ 276594 w 684378"/>
                      <a:gd name="connsiteY11" fmla="*/ 103914 h 428562"/>
                      <a:gd name="connsiteX12" fmla="*/ 268226 w 684378"/>
                      <a:gd name="connsiteY12" fmla="*/ 135142 h 428562"/>
                      <a:gd name="connsiteX13" fmla="*/ 268226 w 684378"/>
                      <a:gd name="connsiteY13" fmla="*/ 135141 h 428562"/>
                      <a:gd name="connsiteX14" fmla="*/ 252647 w 684378"/>
                      <a:gd name="connsiteY14" fmla="*/ 137192 h 428562"/>
                      <a:gd name="connsiteX15" fmla="*/ 262306 w 684378"/>
                      <a:gd name="connsiteY15" fmla="*/ 153921 h 428562"/>
                      <a:gd name="connsiteX16" fmla="*/ 253939 w 684378"/>
                      <a:gd name="connsiteY16" fmla="*/ 185148 h 428562"/>
                      <a:gd name="connsiteX17" fmla="*/ 253938 w 684378"/>
                      <a:gd name="connsiteY17" fmla="*/ 185147 h 428562"/>
                      <a:gd name="connsiteX18" fmla="*/ 222711 w 684378"/>
                      <a:gd name="connsiteY18" fmla="*/ 176780 h 428562"/>
                      <a:gd name="connsiteX19" fmla="*/ 190731 w 684378"/>
                      <a:gd name="connsiteY19" fmla="*/ 121388 h 428562"/>
                      <a:gd name="connsiteX20" fmla="*/ 185530 w 684378"/>
                      <a:gd name="connsiteY20" fmla="*/ 123308 h 428562"/>
                      <a:gd name="connsiteX21" fmla="*/ 271657 w 684378"/>
                      <a:gd name="connsiteY21" fmla="*/ 346530 h 428562"/>
                      <a:gd name="connsiteX22" fmla="*/ 529478 w 684378"/>
                      <a:gd name="connsiteY22" fmla="*/ 88712 h 428562"/>
                      <a:gd name="connsiteX23" fmla="*/ 684378 w 684378"/>
                      <a:gd name="connsiteY23" fmla="*/ 249130 h 428562"/>
                      <a:gd name="connsiteX0" fmla="*/ 669423 w 684378"/>
                      <a:gd name="connsiteY0" fmla="*/ 228658 h 428562"/>
                      <a:gd name="connsiteX1" fmla="*/ 469522 w 684378"/>
                      <a:gd name="connsiteY1" fmla="*/ 428561 h 428562"/>
                      <a:gd name="connsiteX2" fmla="*/ 123294 w 684378"/>
                      <a:gd name="connsiteY2" fmla="*/ 428562 h 428562"/>
                      <a:gd name="connsiteX3" fmla="*/ 5652 w 684378"/>
                      <a:gd name="connsiteY3" fmla="*/ 123657 h 428562"/>
                      <a:gd name="connsiteX4" fmla="*/ 53768 w 684378"/>
                      <a:gd name="connsiteY4" fmla="*/ 15086 h 428562"/>
                      <a:gd name="connsiteX5" fmla="*/ 63595 w 684378"/>
                      <a:gd name="connsiteY5" fmla="*/ 13409 h 428562"/>
                      <a:gd name="connsiteX6" fmla="*/ 85985 w 684378"/>
                      <a:gd name="connsiteY6" fmla="*/ 5142 h 428562"/>
                      <a:gd name="connsiteX7" fmla="*/ 132489 w 684378"/>
                      <a:gd name="connsiteY7" fmla="*/ 0 h 428562"/>
                      <a:gd name="connsiteX8" fmla="*/ 242572 w 684378"/>
                      <a:gd name="connsiteY8" fmla="*/ 39962 h 428562"/>
                      <a:gd name="connsiteX9" fmla="*/ 247695 w 684378"/>
                      <a:gd name="connsiteY9" fmla="*/ 53861 h 428562"/>
                      <a:gd name="connsiteX10" fmla="*/ 276594 w 684378"/>
                      <a:gd name="connsiteY10" fmla="*/ 103914 h 428562"/>
                      <a:gd name="connsiteX11" fmla="*/ 268226 w 684378"/>
                      <a:gd name="connsiteY11" fmla="*/ 135142 h 428562"/>
                      <a:gd name="connsiteX12" fmla="*/ 268226 w 684378"/>
                      <a:gd name="connsiteY12" fmla="*/ 135141 h 428562"/>
                      <a:gd name="connsiteX13" fmla="*/ 252647 w 684378"/>
                      <a:gd name="connsiteY13" fmla="*/ 137192 h 428562"/>
                      <a:gd name="connsiteX14" fmla="*/ 262306 w 684378"/>
                      <a:gd name="connsiteY14" fmla="*/ 153921 h 428562"/>
                      <a:gd name="connsiteX15" fmla="*/ 253939 w 684378"/>
                      <a:gd name="connsiteY15" fmla="*/ 185148 h 428562"/>
                      <a:gd name="connsiteX16" fmla="*/ 253938 w 684378"/>
                      <a:gd name="connsiteY16" fmla="*/ 185147 h 428562"/>
                      <a:gd name="connsiteX17" fmla="*/ 222711 w 684378"/>
                      <a:gd name="connsiteY17" fmla="*/ 176780 h 428562"/>
                      <a:gd name="connsiteX18" fmla="*/ 190731 w 684378"/>
                      <a:gd name="connsiteY18" fmla="*/ 121388 h 428562"/>
                      <a:gd name="connsiteX19" fmla="*/ 185530 w 684378"/>
                      <a:gd name="connsiteY19" fmla="*/ 123308 h 428562"/>
                      <a:gd name="connsiteX20" fmla="*/ 271657 w 684378"/>
                      <a:gd name="connsiteY20" fmla="*/ 346530 h 428562"/>
                      <a:gd name="connsiteX21" fmla="*/ 529478 w 684378"/>
                      <a:gd name="connsiteY21" fmla="*/ 88712 h 428562"/>
                      <a:gd name="connsiteX22" fmla="*/ 684378 w 684378"/>
                      <a:gd name="connsiteY22" fmla="*/ 249130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85530 w 669423"/>
                      <a:gd name="connsiteY19" fmla="*/ 123308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49811 w 669423"/>
                      <a:gd name="connsiteY19" fmla="*/ 130451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669423" h="428562">
                        <a:moveTo>
                          <a:pt x="669423" y="228658"/>
                        </a:moveTo>
                        <a:lnTo>
                          <a:pt x="469522" y="428561"/>
                        </a:lnTo>
                        <a:lnTo>
                          <a:pt x="123294" y="428562"/>
                        </a:lnTo>
                        <a:lnTo>
                          <a:pt x="5652" y="123657"/>
                        </a:lnTo>
                        <a:cubicBezTo>
                          <a:pt x="-11043" y="80390"/>
                          <a:pt x="10500" y="31780"/>
                          <a:pt x="53768" y="15086"/>
                        </a:cubicBezTo>
                        <a:lnTo>
                          <a:pt x="63595" y="13409"/>
                        </a:lnTo>
                        <a:lnTo>
                          <a:pt x="85985" y="5142"/>
                        </a:lnTo>
                        <a:cubicBezTo>
                          <a:pt x="100278" y="1831"/>
                          <a:pt x="115993" y="0"/>
                          <a:pt x="132489" y="0"/>
                        </a:cubicBezTo>
                        <a:cubicBezTo>
                          <a:pt x="181977" y="0"/>
                          <a:pt x="224436" y="16478"/>
                          <a:pt x="242572" y="39962"/>
                        </a:cubicBezTo>
                        <a:lnTo>
                          <a:pt x="247695" y="53861"/>
                        </a:lnTo>
                        <a:lnTo>
                          <a:pt x="276594" y="103914"/>
                        </a:lnTo>
                        <a:cubicBezTo>
                          <a:pt x="282906" y="114848"/>
                          <a:pt x="279160" y="128829"/>
                          <a:pt x="268226" y="135142"/>
                        </a:cubicBezTo>
                        <a:lnTo>
                          <a:pt x="268226" y="135141"/>
                        </a:lnTo>
                        <a:lnTo>
                          <a:pt x="252647" y="137192"/>
                        </a:lnTo>
                        <a:lnTo>
                          <a:pt x="262306" y="153921"/>
                        </a:lnTo>
                        <a:cubicBezTo>
                          <a:pt x="268618" y="164854"/>
                          <a:pt x="264872" y="178836"/>
                          <a:pt x="253939" y="185148"/>
                        </a:cubicBezTo>
                        <a:lnTo>
                          <a:pt x="253938" y="185147"/>
                        </a:lnTo>
                        <a:cubicBezTo>
                          <a:pt x="243005" y="191459"/>
                          <a:pt x="229023" y="187713"/>
                          <a:pt x="222711" y="176780"/>
                        </a:cubicBezTo>
                        <a:lnTo>
                          <a:pt x="190731" y="121388"/>
                        </a:lnTo>
                        <a:lnTo>
                          <a:pt x="149811" y="130451"/>
                        </a:lnTo>
                        <a:lnTo>
                          <a:pt x="271657" y="346530"/>
                        </a:lnTo>
                        <a:lnTo>
                          <a:pt x="529478" y="88712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0375037C-83FD-4EBA-AD72-F192ED74D676}"/>
                  </a:ext>
                </a:extLst>
              </p:cNvPr>
              <p:cNvGrpSpPr/>
              <p:nvPr/>
            </p:nvGrpSpPr>
            <p:grpSpPr>
              <a:xfrm rot="21207834">
                <a:off x="3467320" y="736215"/>
                <a:ext cx="597842" cy="633592"/>
                <a:chOff x="2121114" y="3502724"/>
                <a:chExt cx="822846" cy="872051"/>
              </a:xfrm>
            </p:grpSpPr>
            <p:sp>
              <p:nvSpPr>
                <p:cNvPr id="402" name="フローチャート: 論理積ゲート 213">
                  <a:extLst>
                    <a:ext uri="{FF2B5EF4-FFF2-40B4-BE49-F238E27FC236}">
                      <a16:creationId xmlns:a16="http://schemas.microsoft.com/office/drawing/2014/main" id="{06FB255B-1423-4BAD-A285-BB2D9FE2D048}"/>
                    </a:ext>
                  </a:extLst>
                </p:cNvPr>
                <p:cNvSpPr/>
                <p:nvPr/>
              </p:nvSpPr>
              <p:spPr>
                <a:xfrm rot="16200000">
                  <a:off x="2121114" y="3510880"/>
                  <a:ext cx="770693" cy="770693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4EAB251C-E2A5-40A0-8F89-D2D6FD82A47B}"/>
                    </a:ext>
                  </a:extLst>
                </p:cNvPr>
                <p:cNvSpPr/>
                <p:nvPr/>
              </p:nvSpPr>
              <p:spPr>
                <a:xfrm>
                  <a:off x="2139450" y="3601581"/>
                  <a:ext cx="704423" cy="773194"/>
                </a:xfrm>
                <a:custGeom>
                  <a:avLst/>
                  <a:gdLst>
                    <a:gd name="connsiteX0" fmla="*/ 367044 w 704423"/>
                    <a:gd name="connsiteY0" fmla="*/ 0 h 773194"/>
                    <a:gd name="connsiteX1" fmla="*/ 704423 w 704423"/>
                    <a:gd name="connsiteY1" fmla="*/ 386597 h 773194"/>
                    <a:gd name="connsiteX2" fmla="*/ 367044 w 704423"/>
                    <a:gd name="connsiteY2" fmla="*/ 773194 h 773194"/>
                    <a:gd name="connsiteX3" fmla="*/ 206229 w 704423"/>
                    <a:gd name="connsiteY3" fmla="*/ 726534 h 773194"/>
                    <a:gd name="connsiteX4" fmla="*/ 153179 w 704423"/>
                    <a:gd name="connsiteY4" fmla="*/ 683334 h 773194"/>
                    <a:gd name="connsiteX5" fmla="*/ 166529 w 704423"/>
                    <a:gd name="connsiteY5" fmla="*/ 615402 h 773194"/>
                    <a:gd name="connsiteX6" fmla="*/ 105073 w 704423"/>
                    <a:gd name="connsiteY6" fmla="*/ 626286 h 773194"/>
                    <a:gd name="connsiteX7" fmla="*/ 87284 w 704423"/>
                    <a:gd name="connsiteY7" fmla="*/ 602747 h 773194"/>
                    <a:gd name="connsiteX8" fmla="*/ 67610 w 704423"/>
                    <a:gd name="connsiteY8" fmla="*/ 561213 h 773194"/>
                    <a:gd name="connsiteX9" fmla="*/ 42946 w 704423"/>
                    <a:gd name="connsiteY9" fmla="*/ 563273 h 773194"/>
                    <a:gd name="connsiteX10" fmla="*/ 117 w 704423"/>
                    <a:gd name="connsiteY10" fmla="*/ 546969 h 773194"/>
                    <a:gd name="connsiteX11" fmla="*/ 19484 w 704423"/>
                    <a:gd name="connsiteY11" fmla="*/ 490926 h 773194"/>
                    <a:gd name="connsiteX12" fmla="*/ 36326 w 704423"/>
                    <a:gd name="connsiteY12" fmla="*/ 462310 h 773194"/>
                    <a:gd name="connsiteX13" fmla="*/ 29665 w 704423"/>
                    <a:gd name="connsiteY13" fmla="*/ 386597 h 773194"/>
                    <a:gd name="connsiteX14" fmla="*/ 367044 w 704423"/>
                    <a:gd name="connsiteY14" fmla="*/ 0 h 773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04423" h="773194">
                      <a:moveTo>
                        <a:pt x="367044" y="0"/>
                      </a:moveTo>
                      <a:cubicBezTo>
                        <a:pt x="553373" y="0"/>
                        <a:pt x="704423" y="173085"/>
                        <a:pt x="704423" y="386597"/>
                      </a:cubicBezTo>
                      <a:cubicBezTo>
                        <a:pt x="704423" y="600109"/>
                        <a:pt x="553373" y="773194"/>
                        <a:pt x="367044" y="773194"/>
                      </a:cubicBezTo>
                      <a:cubicBezTo>
                        <a:pt x="308816" y="773194"/>
                        <a:pt x="254034" y="756292"/>
                        <a:pt x="206229" y="726534"/>
                      </a:cubicBezTo>
                      <a:lnTo>
                        <a:pt x="153179" y="683334"/>
                      </a:lnTo>
                      <a:lnTo>
                        <a:pt x="166529" y="615402"/>
                      </a:lnTo>
                      <a:lnTo>
                        <a:pt x="105073" y="626286"/>
                      </a:lnTo>
                      <a:lnTo>
                        <a:pt x="87284" y="602747"/>
                      </a:lnTo>
                      <a:lnTo>
                        <a:pt x="67610" y="561213"/>
                      </a:lnTo>
                      <a:lnTo>
                        <a:pt x="42946" y="563273"/>
                      </a:lnTo>
                      <a:cubicBezTo>
                        <a:pt x="20202" y="563273"/>
                        <a:pt x="-1803" y="565990"/>
                        <a:pt x="117" y="546969"/>
                      </a:cubicBezTo>
                      <a:cubicBezTo>
                        <a:pt x="1078" y="537459"/>
                        <a:pt x="8979" y="513004"/>
                        <a:pt x="19484" y="490926"/>
                      </a:cubicBezTo>
                      <a:lnTo>
                        <a:pt x="36326" y="462310"/>
                      </a:lnTo>
                      <a:lnTo>
                        <a:pt x="29665" y="386597"/>
                      </a:lnTo>
                      <a:cubicBezTo>
                        <a:pt x="29665" y="173085"/>
                        <a:pt x="180715" y="0"/>
                        <a:pt x="367044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74FE6BA8-CFE5-43D7-B384-BFD36AC3A6CB}"/>
                    </a:ext>
                  </a:extLst>
                </p:cNvPr>
                <p:cNvSpPr/>
                <p:nvPr/>
              </p:nvSpPr>
              <p:spPr>
                <a:xfrm rot="16200000">
                  <a:off x="2175931" y="3578444"/>
                  <a:ext cx="842722" cy="693336"/>
                </a:xfrm>
                <a:custGeom>
                  <a:avLst/>
                  <a:gdLst>
                    <a:gd name="connsiteX0" fmla="*/ 842722 w 842722"/>
                    <a:gd name="connsiteY0" fmla="*/ 271975 h 693336"/>
                    <a:gd name="connsiteX1" fmla="*/ 421361 w 842722"/>
                    <a:gd name="connsiteY1" fmla="*/ 693336 h 693336"/>
                    <a:gd name="connsiteX2" fmla="*/ 0 w 842722"/>
                    <a:gd name="connsiteY2" fmla="*/ 693336 h 693336"/>
                    <a:gd name="connsiteX3" fmla="*/ 0 w 842722"/>
                    <a:gd name="connsiteY3" fmla="*/ 440923 h 693336"/>
                    <a:gd name="connsiteX4" fmla="*/ 321348 w 842722"/>
                    <a:gd name="connsiteY4" fmla="*/ 440923 h 693336"/>
                    <a:gd name="connsiteX5" fmla="*/ 742709 w 842722"/>
                    <a:gd name="connsiteY5" fmla="*/ 19562 h 693336"/>
                    <a:gd name="connsiteX6" fmla="*/ 740737 w 842722"/>
                    <a:gd name="connsiteY6" fmla="*/ 0 h 693336"/>
                    <a:gd name="connsiteX7" fmla="*/ 770760 w 842722"/>
                    <a:gd name="connsiteY7" fmla="*/ 36388 h 693336"/>
                    <a:gd name="connsiteX8" fmla="*/ 842722 w 842722"/>
                    <a:gd name="connsiteY8" fmla="*/ 271975 h 693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2722" h="693336">
                      <a:moveTo>
                        <a:pt x="842722" y="271975"/>
                      </a:moveTo>
                      <a:cubicBezTo>
                        <a:pt x="842722" y="504686"/>
                        <a:pt x="654072" y="693336"/>
                        <a:pt x="421361" y="693336"/>
                      </a:cubicBezTo>
                      <a:lnTo>
                        <a:pt x="0" y="693336"/>
                      </a:lnTo>
                      <a:lnTo>
                        <a:pt x="0" y="440923"/>
                      </a:lnTo>
                      <a:lnTo>
                        <a:pt x="321348" y="440923"/>
                      </a:lnTo>
                      <a:cubicBezTo>
                        <a:pt x="554059" y="440923"/>
                        <a:pt x="742709" y="252273"/>
                        <a:pt x="742709" y="19562"/>
                      </a:cubicBezTo>
                      <a:lnTo>
                        <a:pt x="740737" y="0"/>
                      </a:lnTo>
                      <a:lnTo>
                        <a:pt x="770760" y="36388"/>
                      </a:lnTo>
                      <a:cubicBezTo>
                        <a:pt x="816193" y="103638"/>
                        <a:pt x="842722" y="184709"/>
                        <a:pt x="842722" y="271975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5" name="月 404">
                  <a:extLst>
                    <a:ext uri="{FF2B5EF4-FFF2-40B4-BE49-F238E27FC236}">
                      <a16:creationId xmlns:a16="http://schemas.microsoft.com/office/drawing/2014/main" id="{FE641824-66D5-4127-82A4-F47C1EB073A9}"/>
                    </a:ext>
                  </a:extLst>
                </p:cNvPr>
                <p:cNvSpPr/>
                <p:nvPr/>
              </p:nvSpPr>
              <p:spPr>
                <a:xfrm rot="16200000" flipH="1">
                  <a:off x="2306196" y="3762646"/>
                  <a:ext cx="45719" cy="20162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6" name="月 405">
                  <a:extLst>
                    <a:ext uri="{FF2B5EF4-FFF2-40B4-BE49-F238E27FC236}">
                      <a16:creationId xmlns:a16="http://schemas.microsoft.com/office/drawing/2014/main" id="{298F0A49-9109-4CBA-996A-624997EAE722}"/>
                    </a:ext>
                  </a:extLst>
                </p:cNvPr>
                <p:cNvSpPr/>
                <p:nvPr/>
              </p:nvSpPr>
              <p:spPr>
                <a:xfrm rot="5400000" flipH="1">
                  <a:off x="2280522" y="3912147"/>
                  <a:ext cx="45719" cy="15027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7" name="月 406">
                  <a:extLst>
                    <a:ext uri="{FF2B5EF4-FFF2-40B4-BE49-F238E27FC236}">
                      <a16:creationId xmlns:a16="http://schemas.microsoft.com/office/drawing/2014/main" id="{04E2ECE8-1333-4DB1-A276-B06D6F50737A}"/>
                    </a:ext>
                  </a:extLst>
                </p:cNvPr>
                <p:cNvSpPr/>
                <p:nvPr/>
              </p:nvSpPr>
              <p:spPr bwMode="auto">
                <a:xfrm rot="8100000">
                  <a:off x="2451715" y="3502724"/>
                  <a:ext cx="288834" cy="577668"/>
                </a:xfrm>
                <a:prstGeom prst="moon">
                  <a:avLst>
                    <a:gd name="adj" fmla="val 60493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EB2EBD30-1A42-4FA4-A4B9-D6A3C56E3630}"/>
                    </a:ext>
                  </a:extLst>
                </p:cNvPr>
                <p:cNvSpPr/>
                <p:nvPr/>
              </p:nvSpPr>
              <p:spPr>
                <a:xfrm flipH="1">
                  <a:off x="2593984" y="3888603"/>
                  <a:ext cx="149914" cy="261682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0056DE45-A3F6-4B9E-801E-F5B2EDA65062}"/>
                </a:ext>
              </a:extLst>
            </p:cNvPr>
            <p:cNvGrpSpPr/>
            <p:nvPr/>
          </p:nvGrpSpPr>
          <p:grpSpPr>
            <a:xfrm>
              <a:off x="2572769" y="3292461"/>
              <a:ext cx="422373" cy="412194"/>
              <a:chOff x="724249" y="3333898"/>
              <a:chExt cx="494147" cy="482238"/>
            </a:xfrm>
          </p:grpSpPr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CD3AA4FC-3321-4AEE-83E6-8C75C10D3F02}"/>
                  </a:ext>
                </a:extLst>
              </p:cNvPr>
              <p:cNvSpPr/>
              <p:nvPr/>
            </p:nvSpPr>
            <p:spPr bwMode="auto">
              <a:xfrm>
                <a:off x="72424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楕円 391">
                <a:extLst>
                  <a:ext uri="{FF2B5EF4-FFF2-40B4-BE49-F238E27FC236}">
                    <a16:creationId xmlns:a16="http://schemas.microsoft.com/office/drawing/2014/main" id="{EDF61504-36E3-4DEA-B24A-238C59BE4D8B}"/>
                  </a:ext>
                </a:extLst>
              </p:cNvPr>
              <p:cNvSpPr/>
              <p:nvPr/>
            </p:nvSpPr>
            <p:spPr bwMode="auto">
              <a:xfrm>
                <a:off x="72424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楕円 392">
                <a:extLst>
                  <a:ext uri="{FF2B5EF4-FFF2-40B4-BE49-F238E27FC236}">
                    <a16:creationId xmlns:a16="http://schemas.microsoft.com/office/drawing/2014/main" id="{D9782B57-3998-4782-8B81-055B0027A17C}"/>
                  </a:ext>
                </a:extLst>
              </p:cNvPr>
              <p:cNvSpPr/>
              <p:nvPr/>
            </p:nvSpPr>
            <p:spPr bwMode="auto">
              <a:xfrm>
                <a:off x="73579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FD457F18-3DF8-4EE0-A42C-8C0121ACB534}"/>
                  </a:ext>
                </a:extLst>
              </p:cNvPr>
              <p:cNvSpPr/>
              <p:nvPr/>
            </p:nvSpPr>
            <p:spPr bwMode="auto">
              <a:xfrm>
                <a:off x="73579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A4637F0D-A3CD-49EE-83C5-6D4A1260762C}"/>
                  </a:ext>
                </a:extLst>
              </p:cNvPr>
              <p:cNvSpPr/>
              <p:nvPr/>
            </p:nvSpPr>
            <p:spPr bwMode="auto">
              <a:xfrm rot="10800000">
                <a:off x="81283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6208DCB2-5F93-41C0-A31B-58B1EE94665E}"/>
                  </a:ext>
                </a:extLst>
              </p:cNvPr>
              <p:cNvGrpSpPr/>
              <p:nvPr/>
            </p:nvGrpSpPr>
            <p:grpSpPr>
              <a:xfrm>
                <a:off x="99025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AC1D0464-3924-4756-B69D-BBA17F051109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楕円 397">
                  <a:extLst>
                    <a:ext uri="{FF2B5EF4-FFF2-40B4-BE49-F238E27FC236}">
                      <a16:creationId xmlns:a16="http://schemas.microsoft.com/office/drawing/2014/main" id="{D9323E15-ABA3-4C18-AE74-26889479FAE3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CE9B6BA7-A917-4D7D-9C11-F20A8B545893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90" name="楕円 389">
              <a:extLst>
                <a:ext uri="{FF2B5EF4-FFF2-40B4-BE49-F238E27FC236}">
                  <a16:creationId xmlns:a16="http://schemas.microsoft.com/office/drawing/2014/main" id="{BE0EF63B-CEA7-4886-8FDA-2BB6A4AE6464}"/>
                </a:ext>
              </a:extLst>
            </p:cNvPr>
            <p:cNvSpPr/>
            <p:nvPr/>
          </p:nvSpPr>
          <p:spPr bwMode="auto">
            <a:xfrm>
              <a:off x="3384098" y="3171764"/>
              <a:ext cx="78755" cy="5284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>
            <a:extLst>
              <a:ext uri="{FF2B5EF4-FFF2-40B4-BE49-F238E27FC236}">
                <a16:creationId xmlns:a16="http://schemas.microsoft.com/office/drawing/2014/main" id="{2A0FE361-F238-4531-9E8C-D4E56AEBBA5E}"/>
              </a:ext>
            </a:extLst>
          </p:cNvPr>
          <p:cNvGrpSpPr/>
          <p:nvPr/>
        </p:nvGrpSpPr>
        <p:grpSpPr>
          <a:xfrm>
            <a:off x="4177161" y="2853777"/>
            <a:ext cx="1598070" cy="1304681"/>
            <a:chOff x="4177161" y="2853777"/>
            <a:chExt cx="1598070" cy="1304681"/>
          </a:xfrm>
        </p:grpSpPr>
        <p:grpSp>
          <p:nvGrpSpPr>
            <p:cNvPr id="419" name="グループ化 418">
              <a:extLst>
                <a:ext uri="{FF2B5EF4-FFF2-40B4-BE49-F238E27FC236}">
                  <a16:creationId xmlns:a16="http://schemas.microsoft.com/office/drawing/2014/main" id="{60C42589-2D53-4EA4-9A56-548AF4738836}"/>
                </a:ext>
              </a:extLst>
            </p:cNvPr>
            <p:cNvGrpSpPr/>
            <p:nvPr/>
          </p:nvGrpSpPr>
          <p:grpSpPr>
            <a:xfrm>
              <a:off x="4177161" y="2853777"/>
              <a:ext cx="1598070" cy="1304681"/>
              <a:chOff x="4367633" y="743365"/>
              <a:chExt cx="2065934" cy="1686650"/>
            </a:xfrm>
          </p:grpSpPr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86C67909-4C50-4847-9DC0-EAB6F9227FDC}"/>
                  </a:ext>
                </a:extLst>
              </p:cNvPr>
              <p:cNvGrpSpPr/>
              <p:nvPr/>
            </p:nvGrpSpPr>
            <p:grpSpPr>
              <a:xfrm>
                <a:off x="4367633" y="1313765"/>
                <a:ext cx="2065934" cy="1116250"/>
                <a:chOff x="2558016" y="2210970"/>
                <a:chExt cx="2065934" cy="1116250"/>
              </a:xfrm>
            </p:grpSpPr>
            <p:grpSp>
              <p:nvGrpSpPr>
                <p:cNvPr id="438" name="グループ化 437">
                  <a:extLst>
                    <a:ext uri="{FF2B5EF4-FFF2-40B4-BE49-F238E27FC236}">
                      <a16:creationId xmlns:a16="http://schemas.microsoft.com/office/drawing/2014/main" id="{89E934AE-0B29-4290-AB2D-C76521DBE897}"/>
                    </a:ext>
                  </a:extLst>
                </p:cNvPr>
                <p:cNvGrpSpPr/>
                <p:nvPr/>
              </p:nvGrpSpPr>
              <p:grpSpPr>
                <a:xfrm>
                  <a:off x="2558016" y="2343081"/>
                  <a:ext cx="2065934" cy="984139"/>
                  <a:chOff x="4719160" y="822325"/>
                  <a:chExt cx="3022600" cy="1439862"/>
                </a:xfrm>
              </p:grpSpPr>
              <p:sp>
                <p:nvSpPr>
                  <p:cNvPr id="443" name="Freeform 9">
                    <a:extLst>
                      <a:ext uri="{FF2B5EF4-FFF2-40B4-BE49-F238E27FC236}">
                        <a16:creationId xmlns:a16="http://schemas.microsoft.com/office/drawing/2014/main" id="{E2387F4A-350A-4139-AD68-D3F27C6465B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19160" y="822325"/>
                    <a:ext cx="3022600" cy="865188"/>
                  </a:xfrm>
                  <a:custGeom>
                    <a:avLst/>
                    <a:gdLst>
                      <a:gd name="T0" fmla="*/ 1902 w 1904"/>
                      <a:gd name="T1" fmla="*/ 545 h 545"/>
                      <a:gd name="T2" fmla="*/ 1902 w 1904"/>
                      <a:gd name="T3" fmla="*/ 495 h 545"/>
                      <a:gd name="T4" fmla="*/ 1902 w 1904"/>
                      <a:gd name="T5" fmla="*/ 495 h 545"/>
                      <a:gd name="T6" fmla="*/ 1904 w 1904"/>
                      <a:gd name="T7" fmla="*/ 479 h 545"/>
                      <a:gd name="T8" fmla="*/ 1902 w 1904"/>
                      <a:gd name="T9" fmla="*/ 461 h 545"/>
                      <a:gd name="T10" fmla="*/ 1896 w 1904"/>
                      <a:gd name="T11" fmla="*/ 441 h 545"/>
                      <a:gd name="T12" fmla="*/ 1888 w 1904"/>
                      <a:gd name="T13" fmla="*/ 419 h 545"/>
                      <a:gd name="T14" fmla="*/ 1714 w 1904"/>
                      <a:gd name="T15" fmla="*/ 56 h 545"/>
                      <a:gd name="T16" fmla="*/ 1714 w 1904"/>
                      <a:gd name="T17" fmla="*/ 56 h 545"/>
                      <a:gd name="T18" fmla="*/ 1708 w 1904"/>
                      <a:gd name="T19" fmla="*/ 44 h 545"/>
                      <a:gd name="T20" fmla="*/ 1700 w 1904"/>
                      <a:gd name="T21" fmla="*/ 34 h 545"/>
                      <a:gd name="T22" fmla="*/ 1690 w 1904"/>
                      <a:gd name="T23" fmla="*/ 24 h 545"/>
                      <a:gd name="T24" fmla="*/ 1680 w 1904"/>
                      <a:gd name="T25" fmla="*/ 16 h 545"/>
                      <a:gd name="T26" fmla="*/ 1668 w 1904"/>
                      <a:gd name="T27" fmla="*/ 10 h 545"/>
                      <a:gd name="T28" fmla="*/ 1656 w 1904"/>
                      <a:gd name="T29" fmla="*/ 4 h 545"/>
                      <a:gd name="T30" fmla="*/ 1644 w 1904"/>
                      <a:gd name="T31" fmla="*/ 2 h 545"/>
                      <a:gd name="T32" fmla="*/ 1634 w 1904"/>
                      <a:gd name="T33" fmla="*/ 0 h 545"/>
                      <a:gd name="T34" fmla="*/ 272 w 1904"/>
                      <a:gd name="T35" fmla="*/ 0 h 545"/>
                      <a:gd name="T36" fmla="*/ 272 w 1904"/>
                      <a:gd name="T37" fmla="*/ 0 h 545"/>
                      <a:gd name="T38" fmla="*/ 260 w 1904"/>
                      <a:gd name="T39" fmla="*/ 2 h 545"/>
                      <a:gd name="T40" fmla="*/ 250 w 1904"/>
                      <a:gd name="T41" fmla="*/ 4 h 545"/>
                      <a:gd name="T42" fmla="*/ 238 w 1904"/>
                      <a:gd name="T43" fmla="*/ 10 h 545"/>
                      <a:gd name="T44" fmla="*/ 226 w 1904"/>
                      <a:gd name="T45" fmla="*/ 16 h 545"/>
                      <a:gd name="T46" fmla="*/ 216 w 1904"/>
                      <a:gd name="T47" fmla="*/ 24 h 545"/>
                      <a:gd name="T48" fmla="*/ 206 w 1904"/>
                      <a:gd name="T49" fmla="*/ 34 h 545"/>
                      <a:gd name="T50" fmla="*/ 198 w 1904"/>
                      <a:gd name="T51" fmla="*/ 44 h 545"/>
                      <a:gd name="T52" fmla="*/ 192 w 1904"/>
                      <a:gd name="T53" fmla="*/ 56 h 545"/>
                      <a:gd name="T54" fmla="*/ 16 w 1904"/>
                      <a:gd name="T55" fmla="*/ 419 h 545"/>
                      <a:gd name="T56" fmla="*/ 16 w 1904"/>
                      <a:gd name="T57" fmla="*/ 419 h 545"/>
                      <a:gd name="T58" fmla="*/ 6 w 1904"/>
                      <a:gd name="T59" fmla="*/ 441 h 545"/>
                      <a:gd name="T60" fmla="*/ 2 w 1904"/>
                      <a:gd name="T61" fmla="*/ 459 h 545"/>
                      <a:gd name="T62" fmla="*/ 0 w 1904"/>
                      <a:gd name="T63" fmla="*/ 477 h 545"/>
                      <a:gd name="T64" fmla="*/ 0 w 1904"/>
                      <a:gd name="T65" fmla="*/ 493 h 545"/>
                      <a:gd name="T66" fmla="*/ 0 w 1904"/>
                      <a:gd name="T67" fmla="*/ 545 h 545"/>
                      <a:gd name="T68" fmla="*/ 1902 w 1904"/>
                      <a:gd name="T69" fmla="*/ 545 h 5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904" h="545">
                        <a:moveTo>
                          <a:pt x="1902" y="545"/>
                        </a:moveTo>
                        <a:lnTo>
                          <a:pt x="1902" y="495"/>
                        </a:lnTo>
                        <a:lnTo>
                          <a:pt x="1902" y="495"/>
                        </a:lnTo>
                        <a:lnTo>
                          <a:pt x="1904" y="479"/>
                        </a:lnTo>
                        <a:lnTo>
                          <a:pt x="1902" y="461"/>
                        </a:lnTo>
                        <a:lnTo>
                          <a:pt x="1896" y="441"/>
                        </a:lnTo>
                        <a:lnTo>
                          <a:pt x="1888" y="419"/>
                        </a:lnTo>
                        <a:lnTo>
                          <a:pt x="1714" y="56"/>
                        </a:lnTo>
                        <a:lnTo>
                          <a:pt x="1714" y="56"/>
                        </a:lnTo>
                        <a:lnTo>
                          <a:pt x="1708" y="44"/>
                        </a:lnTo>
                        <a:lnTo>
                          <a:pt x="1700" y="34"/>
                        </a:lnTo>
                        <a:lnTo>
                          <a:pt x="1690" y="24"/>
                        </a:lnTo>
                        <a:lnTo>
                          <a:pt x="1680" y="16"/>
                        </a:lnTo>
                        <a:lnTo>
                          <a:pt x="1668" y="10"/>
                        </a:lnTo>
                        <a:lnTo>
                          <a:pt x="1656" y="4"/>
                        </a:lnTo>
                        <a:lnTo>
                          <a:pt x="1644" y="2"/>
                        </a:lnTo>
                        <a:lnTo>
                          <a:pt x="1634" y="0"/>
                        </a:lnTo>
                        <a:lnTo>
                          <a:pt x="272" y="0"/>
                        </a:lnTo>
                        <a:lnTo>
                          <a:pt x="272" y="0"/>
                        </a:lnTo>
                        <a:lnTo>
                          <a:pt x="260" y="2"/>
                        </a:lnTo>
                        <a:lnTo>
                          <a:pt x="250" y="4"/>
                        </a:lnTo>
                        <a:lnTo>
                          <a:pt x="238" y="10"/>
                        </a:lnTo>
                        <a:lnTo>
                          <a:pt x="226" y="16"/>
                        </a:lnTo>
                        <a:lnTo>
                          <a:pt x="216" y="24"/>
                        </a:lnTo>
                        <a:lnTo>
                          <a:pt x="206" y="34"/>
                        </a:lnTo>
                        <a:lnTo>
                          <a:pt x="198" y="44"/>
                        </a:lnTo>
                        <a:lnTo>
                          <a:pt x="192" y="56"/>
                        </a:lnTo>
                        <a:lnTo>
                          <a:pt x="16" y="419"/>
                        </a:lnTo>
                        <a:lnTo>
                          <a:pt x="16" y="419"/>
                        </a:lnTo>
                        <a:lnTo>
                          <a:pt x="6" y="441"/>
                        </a:lnTo>
                        <a:lnTo>
                          <a:pt x="2" y="459"/>
                        </a:lnTo>
                        <a:lnTo>
                          <a:pt x="0" y="477"/>
                        </a:lnTo>
                        <a:lnTo>
                          <a:pt x="0" y="493"/>
                        </a:lnTo>
                        <a:lnTo>
                          <a:pt x="0" y="545"/>
                        </a:lnTo>
                        <a:lnTo>
                          <a:pt x="1902" y="545"/>
                        </a:ln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44" name="Freeform 10">
                    <a:extLst>
                      <a:ext uri="{FF2B5EF4-FFF2-40B4-BE49-F238E27FC236}">
                        <a16:creationId xmlns:a16="http://schemas.microsoft.com/office/drawing/2014/main" id="{A7F0D56B-30A3-485A-99A9-1DC124072A7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69985" y="876300"/>
                    <a:ext cx="2482850" cy="608013"/>
                  </a:xfrm>
                  <a:custGeom>
                    <a:avLst/>
                    <a:gdLst>
                      <a:gd name="T0" fmla="*/ 210 w 1564"/>
                      <a:gd name="T1" fmla="*/ 0 h 383"/>
                      <a:gd name="T2" fmla="*/ 1356 w 1564"/>
                      <a:gd name="T3" fmla="*/ 0 h 383"/>
                      <a:gd name="T4" fmla="*/ 1356 w 1564"/>
                      <a:gd name="T5" fmla="*/ 0 h 383"/>
                      <a:gd name="T6" fmla="*/ 1366 w 1564"/>
                      <a:gd name="T7" fmla="*/ 2 h 383"/>
                      <a:gd name="T8" fmla="*/ 1376 w 1564"/>
                      <a:gd name="T9" fmla="*/ 4 h 383"/>
                      <a:gd name="T10" fmla="*/ 1384 w 1564"/>
                      <a:gd name="T11" fmla="*/ 8 h 383"/>
                      <a:gd name="T12" fmla="*/ 1394 w 1564"/>
                      <a:gd name="T13" fmla="*/ 12 h 383"/>
                      <a:gd name="T14" fmla="*/ 1402 w 1564"/>
                      <a:gd name="T15" fmla="*/ 18 h 383"/>
                      <a:gd name="T16" fmla="*/ 1410 w 1564"/>
                      <a:gd name="T17" fmla="*/ 26 h 383"/>
                      <a:gd name="T18" fmla="*/ 1416 w 1564"/>
                      <a:gd name="T19" fmla="*/ 32 h 383"/>
                      <a:gd name="T20" fmla="*/ 1422 w 1564"/>
                      <a:gd name="T21" fmla="*/ 42 h 383"/>
                      <a:gd name="T22" fmla="*/ 1554 w 1564"/>
                      <a:gd name="T23" fmla="*/ 324 h 383"/>
                      <a:gd name="T24" fmla="*/ 1554 w 1564"/>
                      <a:gd name="T25" fmla="*/ 324 h 383"/>
                      <a:gd name="T26" fmla="*/ 1560 w 1564"/>
                      <a:gd name="T27" fmla="*/ 340 h 383"/>
                      <a:gd name="T28" fmla="*/ 1564 w 1564"/>
                      <a:gd name="T29" fmla="*/ 352 h 383"/>
                      <a:gd name="T30" fmla="*/ 1564 w 1564"/>
                      <a:gd name="T31" fmla="*/ 361 h 383"/>
                      <a:gd name="T32" fmla="*/ 1560 w 1564"/>
                      <a:gd name="T33" fmla="*/ 369 h 383"/>
                      <a:gd name="T34" fmla="*/ 1554 w 1564"/>
                      <a:gd name="T35" fmla="*/ 375 h 383"/>
                      <a:gd name="T36" fmla="*/ 1546 w 1564"/>
                      <a:gd name="T37" fmla="*/ 381 h 383"/>
                      <a:gd name="T38" fmla="*/ 1536 w 1564"/>
                      <a:gd name="T39" fmla="*/ 383 h 383"/>
                      <a:gd name="T40" fmla="*/ 1524 w 1564"/>
                      <a:gd name="T41" fmla="*/ 383 h 383"/>
                      <a:gd name="T42" fmla="*/ 40 w 1564"/>
                      <a:gd name="T43" fmla="*/ 383 h 383"/>
                      <a:gd name="T44" fmla="*/ 40 w 1564"/>
                      <a:gd name="T45" fmla="*/ 383 h 383"/>
                      <a:gd name="T46" fmla="*/ 26 w 1564"/>
                      <a:gd name="T47" fmla="*/ 383 h 383"/>
                      <a:gd name="T48" fmla="*/ 16 w 1564"/>
                      <a:gd name="T49" fmla="*/ 379 h 383"/>
                      <a:gd name="T50" fmla="*/ 8 w 1564"/>
                      <a:gd name="T51" fmla="*/ 375 h 383"/>
                      <a:gd name="T52" fmla="*/ 2 w 1564"/>
                      <a:gd name="T53" fmla="*/ 369 h 383"/>
                      <a:gd name="T54" fmla="*/ 0 w 1564"/>
                      <a:gd name="T55" fmla="*/ 361 h 383"/>
                      <a:gd name="T56" fmla="*/ 0 w 1564"/>
                      <a:gd name="T57" fmla="*/ 350 h 383"/>
                      <a:gd name="T58" fmla="*/ 2 w 1564"/>
                      <a:gd name="T59" fmla="*/ 338 h 383"/>
                      <a:gd name="T60" fmla="*/ 10 w 1564"/>
                      <a:gd name="T61" fmla="*/ 324 h 383"/>
                      <a:gd name="T62" fmla="*/ 142 w 1564"/>
                      <a:gd name="T63" fmla="*/ 42 h 383"/>
                      <a:gd name="T64" fmla="*/ 142 w 1564"/>
                      <a:gd name="T65" fmla="*/ 42 h 383"/>
                      <a:gd name="T66" fmla="*/ 148 w 1564"/>
                      <a:gd name="T67" fmla="*/ 32 h 383"/>
                      <a:gd name="T68" fmla="*/ 156 w 1564"/>
                      <a:gd name="T69" fmla="*/ 26 h 383"/>
                      <a:gd name="T70" fmla="*/ 162 w 1564"/>
                      <a:gd name="T71" fmla="*/ 18 h 383"/>
                      <a:gd name="T72" fmla="*/ 172 w 1564"/>
                      <a:gd name="T73" fmla="*/ 12 h 383"/>
                      <a:gd name="T74" fmla="*/ 180 w 1564"/>
                      <a:gd name="T75" fmla="*/ 8 h 383"/>
                      <a:gd name="T76" fmla="*/ 190 w 1564"/>
                      <a:gd name="T77" fmla="*/ 4 h 383"/>
                      <a:gd name="T78" fmla="*/ 200 w 1564"/>
                      <a:gd name="T79" fmla="*/ 2 h 383"/>
                      <a:gd name="T80" fmla="*/ 210 w 1564"/>
                      <a:gd name="T81" fmla="*/ 0 h 383"/>
                      <a:gd name="T82" fmla="*/ 210 w 1564"/>
                      <a:gd name="T83" fmla="*/ 0 h 3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64" h="383">
                        <a:moveTo>
                          <a:pt x="210" y="0"/>
                        </a:moveTo>
                        <a:lnTo>
                          <a:pt x="1356" y="0"/>
                        </a:lnTo>
                        <a:lnTo>
                          <a:pt x="1356" y="0"/>
                        </a:lnTo>
                        <a:lnTo>
                          <a:pt x="1366" y="2"/>
                        </a:lnTo>
                        <a:lnTo>
                          <a:pt x="1376" y="4"/>
                        </a:lnTo>
                        <a:lnTo>
                          <a:pt x="1384" y="8"/>
                        </a:lnTo>
                        <a:lnTo>
                          <a:pt x="1394" y="12"/>
                        </a:lnTo>
                        <a:lnTo>
                          <a:pt x="1402" y="18"/>
                        </a:lnTo>
                        <a:lnTo>
                          <a:pt x="1410" y="26"/>
                        </a:lnTo>
                        <a:lnTo>
                          <a:pt x="1416" y="32"/>
                        </a:lnTo>
                        <a:lnTo>
                          <a:pt x="1422" y="42"/>
                        </a:lnTo>
                        <a:lnTo>
                          <a:pt x="1554" y="324"/>
                        </a:lnTo>
                        <a:lnTo>
                          <a:pt x="1554" y="324"/>
                        </a:lnTo>
                        <a:lnTo>
                          <a:pt x="1560" y="340"/>
                        </a:lnTo>
                        <a:lnTo>
                          <a:pt x="1564" y="352"/>
                        </a:lnTo>
                        <a:lnTo>
                          <a:pt x="1564" y="361"/>
                        </a:lnTo>
                        <a:lnTo>
                          <a:pt x="1560" y="369"/>
                        </a:lnTo>
                        <a:lnTo>
                          <a:pt x="1554" y="375"/>
                        </a:lnTo>
                        <a:lnTo>
                          <a:pt x="1546" y="381"/>
                        </a:lnTo>
                        <a:lnTo>
                          <a:pt x="1536" y="383"/>
                        </a:lnTo>
                        <a:lnTo>
                          <a:pt x="1524" y="383"/>
                        </a:lnTo>
                        <a:lnTo>
                          <a:pt x="40" y="383"/>
                        </a:lnTo>
                        <a:lnTo>
                          <a:pt x="40" y="383"/>
                        </a:lnTo>
                        <a:lnTo>
                          <a:pt x="26" y="383"/>
                        </a:lnTo>
                        <a:lnTo>
                          <a:pt x="16" y="379"/>
                        </a:lnTo>
                        <a:lnTo>
                          <a:pt x="8" y="375"/>
                        </a:lnTo>
                        <a:lnTo>
                          <a:pt x="2" y="369"/>
                        </a:lnTo>
                        <a:lnTo>
                          <a:pt x="0" y="361"/>
                        </a:lnTo>
                        <a:lnTo>
                          <a:pt x="0" y="350"/>
                        </a:lnTo>
                        <a:lnTo>
                          <a:pt x="2" y="338"/>
                        </a:lnTo>
                        <a:lnTo>
                          <a:pt x="10" y="324"/>
                        </a:lnTo>
                        <a:lnTo>
                          <a:pt x="142" y="42"/>
                        </a:lnTo>
                        <a:lnTo>
                          <a:pt x="142" y="42"/>
                        </a:lnTo>
                        <a:lnTo>
                          <a:pt x="148" y="32"/>
                        </a:lnTo>
                        <a:lnTo>
                          <a:pt x="156" y="26"/>
                        </a:lnTo>
                        <a:lnTo>
                          <a:pt x="162" y="18"/>
                        </a:lnTo>
                        <a:lnTo>
                          <a:pt x="172" y="12"/>
                        </a:lnTo>
                        <a:lnTo>
                          <a:pt x="180" y="8"/>
                        </a:lnTo>
                        <a:lnTo>
                          <a:pt x="190" y="4"/>
                        </a:lnTo>
                        <a:lnTo>
                          <a:pt x="200" y="2"/>
                        </a:lnTo>
                        <a:lnTo>
                          <a:pt x="210" y="0"/>
                        </a:lnTo>
                        <a:lnTo>
                          <a:pt x="210" y="0"/>
                        </a:lnTo>
                        <a:close/>
                      </a:path>
                    </a:pathLst>
                  </a:custGeom>
                  <a:solidFill>
                    <a:srgbClr val="FFFF66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45" name="Freeform 11">
                    <a:extLst>
                      <a:ext uri="{FF2B5EF4-FFF2-40B4-BE49-F238E27FC236}">
                        <a16:creationId xmlns:a16="http://schemas.microsoft.com/office/drawing/2014/main" id="{7C401F46-2BA3-4F97-AC1C-53FDA7329A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43010" y="968375"/>
                    <a:ext cx="2333625" cy="515938"/>
                  </a:xfrm>
                  <a:custGeom>
                    <a:avLst/>
                    <a:gdLst>
                      <a:gd name="T0" fmla="*/ 0 w 1470"/>
                      <a:gd name="T1" fmla="*/ 325 h 325"/>
                      <a:gd name="T2" fmla="*/ 1470 w 1470"/>
                      <a:gd name="T3" fmla="*/ 325 h 325"/>
                      <a:gd name="T4" fmla="*/ 1350 w 1470"/>
                      <a:gd name="T5" fmla="*/ 40 h 325"/>
                      <a:gd name="T6" fmla="*/ 1350 w 1470"/>
                      <a:gd name="T7" fmla="*/ 40 h 325"/>
                      <a:gd name="T8" fmla="*/ 1340 w 1470"/>
                      <a:gd name="T9" fmla="*/ 24 h 325"/>
                      <a:gd name="T10" fmla="*/ 1328 w 1470"/>
                      <a:gd name="T11" fmla="*/ 12 h 325"/>
                      <a:gd name="T12" fmla="*/ 1322 w 1470"/>
                      <a:gd name="T13" fmla="*/ 6 h 325"/>
                      <a:gd name="T14" fmla="*/ 1316 w 1470"/>
                      <a:gd name="T15" fmla="*/ 2 h 325"/>
                      <a:gd name="T16" fmla="*/ 1308 w 1470"/>
                      <a:gd name="T17" fmla="*/ 0 h 325"/>
                      <a:gd name="T18" fmla="*/ 1298 w 1470"/>
                      <a:gd name="T19" fmla="*/ 0 h 325"/>
                      <a:gd name="T20" fmla="*/ 174 w 1470"/>
                      <a:gd name="T21" fmla="*/ 0 h 325"/>
                      <a:gd name="T22" fmla="*/ 174 w 1470"/>
                      <a:gd name="T23" fmla="*/ 0 h 325"/>
                      <a:gd name="T24" fmla="*/ 166 w 1470"/>
                      <a:gd name="T25" fmla="*/ 0 h 325"/>
                      <a:gd name="T26" fmla="*/ 158 w 1470"/>
                      <a:gd name="T27" fmla="*/ 2 h 325"/>
                      <a:gd name="T28" fmla="*/ 152 w 1470"/>
                      <a:gd name="T29" fmla="*/ 6 h 325"/>
                      <a:gd name="T30" fmla="*/ 144 w 1470"/>
                      <a:gd name="T31" fmla="*/ 12 h 325"/>
                      <a:gd name="T32" fmla="*/ 134 w 1470"/>
                      <a:gd name="T33" fmla="*/ 24 h 325"/>
                      <a:gd name="T34" fmla="*/ 124 w 1470"/>
                      <a:gd name="T35" fmla="*/ 40 h 325"/>
                      <a:gd name="T36" fmla="*/ 0 w 1470"/>
                      <a:gd name="T37" fmla="*/ 325 h 3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470" h="325">
                        <a:moveTo>
                          <a:pt x="0" y="325"/>
                        </a:moveTo>
                        <a:lnTo>
                          <a:pt x="1470" y="325"/>
                        </a:lnTo>
                        <a:lnTo>
                          <a:pt x="1350" y="40"/>
                        </a:lnTo>
                        <a:lnTo>
                          <a:pt x="1350" y="40"/>
                        </a:lnTo>
                        <a:lnTo>
                          <a:pt x="1340" y="24"/>
                        </a:lnTo>
                        <a:lnTo>
                          <a:pt x="1328" y="12"/>
                        </a:lnTo>
                        <a:lnTo>
                          <a:pt x="1322" y="6"/>
                        </a:lnTo>
                        <a:lnTo>
                          <a:pt x="1316" y="2"/>
                        </a:lnTo>
                        <a:lnTo>
                          <a:pt x="1308" y="0"/>
                        </a:lnTo>
                        <a:lnTo>
                          <a:pt x="1298" y="0"/>
                        </a:lnTo>
                        <a:lnTo>
                          <a:pt x="174" y="0"/>
                        </a:lnTo>
                        <a:lnTo>
                          <a:pt x="174" y="0"/>
                        </a:lnTo>
                        <a:lnTo>
                          <a:pt x="166" y="0"/>
                        </a:lnTo>
                        <a:lnTo>
                          <a:pt x="158" y="2"/>
                        </a:lnTo>
                        <a:lnTo>
                          <a:pt x="152" y="6"/>
                        </a:lnTo>
                        <a:lnTo>
                          <a:pt x="144" y="12"/>
                        </a:lnTo>
                        <a:lnTo>
                          <a:pt x="134" y="24"/>
                        </a:lnTo>
                        <a:lnTo>
                          <a:pt x="124" y="40"/>
                        </a:lnTo>
                        <a:lnTo>
                          <a:pt x="0" y="325"/>
                        </a:lnTo>
                        <a:close/>
                      </a:path>
                    </a:pathLst>
                  </a:custGeom>
                  <a:solidFill>
                    <a:srgbClr val="66FFFF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46" name="Rectangle 12">
                    <a:extLst>
                      <a:ext uri="{FF2B5EF4-FFF2-40B4-BE49-F238E27FC236}">
                        <a16:creationId xmlns:a16="http://schemas.microsoft.com/office/drawing/2014/main" id="{5ADE8810-3537-499D-A9B2-A03D9D00C93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19160" y="1662112"/>
                    <a:ext cx="3022600" cy="600075"/>
                  </a:xfrm>
                  <a:prstGeom prst="rect">
                    <a:avLst/>
                  </a:prstGeom>
                  <a:solidFill>
                    <a:srgbClr val="FFFFCC"/>
                  </a:solidFill>
                  <a:ln w="1270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39" name="グループ化 438">
                  <a:extLst>
                    <a:ext uri="{FF2B5EF4-FFF2-40B4-BE49-F238E27FC236}">
                      <a16:creationId xmlns:a16="http://schemas.microsoft.com/office/drawing/2014/main" id="{8D821399-1FC3-4FEC-AAB9-2296AF77CBB9}"/>
                    </a:ext>
                  </a:extLst>
                </p:cNvPr>
                <p:cNvGrpSpPr/>
                <p:nvPr/>
              </p:nvGrpSpPr>
              <p:grpSpPr>
                <a:xfrm>
                  <a:off x="3592153" y="2210970"/>
                  <a:ext cx="728932" cy="483559"/>
                  <a:chOff x="2378862" y="3744035"/>
                  <a:chExt cx="841590" cy="558293"/>
                </a:xfrm>
              </p:grpSpPr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7279551E-97A8-4318-AF31-E0C0437248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44635" y="3744035"/>
                    <a:ext cx="575817" cy="558293"/>
                  </a:xfrm>
                  <a:custGeom>
                    <a:avLst/>
                    <a:gdLst>
                      <a:gd name="connsiteX0" fmla="*/ 301323 w 575817"/>
                      <a:gd name="connsiteY0" fmla="*/ 0 h 558293"/>
                      <a:gd name="connsiteX1" fmla="*/ 426164 w 575817"/>
                      <a:gd name="connsiteY1" fmla="*/ 0 h 558293"/>
                      <a:gd name="connsiteX2" fmla="*/ 458619 w 575817"/>
                      <a:gd name="connsiteY2" fmla="*/ 129819 h 558293"/>
                      <a:gd name="connsiteX3" fmla="*/ 493826 w 575817"/>
                      <a:gd name="connsiteY3" fmla="*/ 152029 h 558293"/>
                      <a:gd name="connsiteX4" fmla="*/ 568523 w 575817"/>
                      <a:gd name="connsiteY4" fmla="*/ 374782 h 558293"/>
                      <a:gd name="connsiteX5" fmla="*/ 519351 w 575817"/>
                      <a:gd name="connsiteY5" fmla="*/ 558293 h 558293"/>
                      <a:gd name="connsiteX6" fmla="*/ 0 w 575817"/>
                      <a:gd name="connsiteY6" fmla="*/ 558293 h 558293"/>
                      <a:gd name="connsiteX7" fmla="*/ 83962 w 575817"/>
                      <a:gd name="connsiteY7" fmla="*/ 244944 h 558293"/>
                      <a:gd name="connsiteX8" fmla="*/ 229845 w 575817"/>
                      <a:gd name="connsiteY8" fmla="*/ 95860 h 558293"/>
                      <a:gd name="connsiteX9" fmla="*/ 278737 w 575817"/>
                      <a:gd name="connsiteY9" fmla="*/ 90345 h 5582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75817" h="558293">
                        <a:moveTo>
                          <a:pt x="301323" y="0"/>
                        </a:moveTo>
                        <a:lnTo>
                          <a:pt x="426164" y="0"/>
                        </a:lnTo>
                        <a:lnTo>
                          <a:pt x="458619" y="129819"/>
                        </a:lnTo>
                        <a:lnTo>
                          <a:pt x="493826" y="152029"/>
                        </a:lnTo>
                        <a:cubicBezTo>
                          <a:pt x="559157" y="202937"/>
                          <a:pt x="591307" y="289748"/>
                          <a:pt x="568523" y="374782"/>
                        </a:cubicBezTo>
                        <a:lnTo>
                          <a:pt x="519351" y="558293"/>
                        </a:lnTo>
                        <a:lnTo>
                          <a:pt x="0" y="558293"/>
                        </a:lnTo>
                        <a:lnTo>
                          <a:pt x="83962" y="244944"/>
                        </a:lnTo>
                        <a:cubicBezTo>
                          <a:pt x="103898" y="170540"/>
                          <a:pt x="160941" y="115987"/>
                          <a:pt x="229845" y="95860"/>
                        </a:cubicBezTo>
                        <a:lnTo>
                          <a:pt x="278737" y="9034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1" name="フリーフォーム: 図形 440">
                    <a:extLst>
                      <a:ext uri="{FF2B5EF4-FFF2-40B4-BE49-F238E27FC236}">
                        <a16:creationId xmlns:a16="http://schemas.microsoft.com/office/drawing/2014/main" id="{C5AAA6A7-3784-49F4-AEFB-79B734CB32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4643" y="4061771"/>
                    <a:ext cx="615241" cy="240557"/>
                  </a:xfrm>
                  <a:custGeom>
                    <a:avLst/>
                    <a:gdLst>
                      <a:gd name="connsiteX0" fmla="*/ 96656 w 615241"/>
                      <a:gd name="connsiteY0" fmla="*/ 485 h 240557"/>
                      <a:gd name="connsiteX1" fmla="*/ 116920 w 615241"/>
                      <a:gd name="connsiteY1" fmla="*/ 1755 h 240557"/>
                      <a:gd name="connsiteX2" fmla="*/ 577333 w 615241"/>
                      <a:gd name="connsiteY2" fmla="*/ 125122 h 240557"/>
                      <a:gd name="connsiteX3" fmla="*/ 613487 w 615241"/>
                      <a:gd name="connsiteY3" fmla="*/ 187743 h 240557"/>
                      <a:gd name="connsiteX4" fmla="*/ 599336 w 615241"/>
                      <a:gd name="connsiteY4" fmla="*/ 240557 h 240557"/>
                      <a:gd name="connsiteX5" fmla="*/ 0 w 615241"/>
                      <a:gd name="connsiteY5" fmla="*/ 240557 h 240557"/>
                      <a:gd name="connsiteX6" fmla="*/ 54299 w 615241"/>
                      <a:gd name="connsiteY6" fmla="*/ 37909 h 240557"/>
                      <a:gd name="connsiteX7" fmla="*/ 96656 w 615241"/>
                      <a:gd name="connsiteY7" fmla="*/ 485 h 240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5241" h="240557">
                        <a:moveTo>
                          <a:pt x="96656" y="485"/>
                        </a:moveTo>
                        <a:cubicBezTo>
                          <a:pt x="103234" y="-431"/>
                          <a:pt x="110101" y="-73"/>
                          <a:pt x="116920" y="1755"/>
                        </a:cubicBezTo>
                        <a:lnTo>
                          <a:pt x="577333" y="125122"/>
                        </a:lnTo>
                        <a:cubicBezTo>
                          <a:pt x="604608" y="132431"/>
                          <a:pt x="620796" y="160468"/>
                          <a:pt x="613487" y="187743"/>
                        </a:cubicBezTo>
                        <a:lnTo>
                          <a:pt x="599336" y="240557"/>
                        </a:lnTo>
                        <a:lnTo>
                          <a:pt x="0" y="240557"/>
                        </a:lnTo>
                        <a:lnTo>
                          <a:pt x="54299" y="37909"/>
                        </a:lnTo>
                        <a:cubicBezTo>
                          <a:pt x="59780" y="17453"/>
                          <a:pt x="76922" y="3233"/>
                          <a:pt x="96656" y="4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2" name="フリーフォーム: 図形 441">
                    <a:extLst>
                      <a:ext uri="{FF2B5EF4-FFF2-40B4-BE49-F238E27FC236}">
                        <a16:creationId xmlns:a16="http://schemas.microsoft.com/office/drawing/2014/main" id="{C97F6570-0DB7-4344-8DD0-215EB2BB81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8862" y="3873766"/>
                    <a:ext cx="669423" cy="428562"/>
                  </a:xfrm>
                  <a:custGeom>
                    <a:avLst/>
                    <a:gdLst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669423 w 669423"/>
                      <a:gd name="connsiteY15" fmla="*/ 228658 h 428562"/>
                      <a:gd name="connsiteX16" fmla="*/ 469522 w 669423"/>
                      <a:gd name="connsiteY16" fmla="*/ 428561 h 428562"/>
                      <a:gd name="connsiteX17" fmla="*/ 123294 w 669423"/>
                      <a:gd name="connsiteY17" fmla="*/ 428562 h 428562"/>
                      <a:gd name="connsiteX18" fmla="*/ 5652 w 669423"/>
                      <a:gd name="connsiteY18" fmla="*/ 123657 h 428562"/>
                      <a:gd name="connsiteX19" fmla="*/ 53768 w 669423"/>
                      <a:gd name="connsiteY19" fmla="*/ 15086 h 428562"/>
                      <a:gd name="connsiteX20" fmla="*/ 63595 w 669423"/>
                      <a:gd name="connsiteY20" fmla="*/ 13409 h 428562"/>
                      <a:gd name="connsiteX21" fmla="*/ 85985 w 669423"/>
                      <a:gd name="connsiteY21" fmla="*/ 5142 h 428562"/>
                      <a:gd name="connsiteX22" fmla="*/ 132489 w 669423"/>
                      <a:gd name="connsiteY22" fmla="*/ 0 h 428562"/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592938 w 669423"/>
                      <a:gd name="connsiteY15" fmla="*/ 157690 h 428562"/>
                      <a:gd name="connsiteX16" fmla="*/ 669423 w 669423"/>
                      <a:gd name="connsiteY16" fmla="*/ 228658 h 428562"/>
                      <a:gd name="connsiteX17" fmla="*/ 469522 w 669423"/>
                      <a:gd name="connsiteY17" fmla="*/ 428561 h 428562"/>
                      <a:gd name="connsiteX18" fmla="*/ 123294 w 669423"/>
                      <a:gd name="connsiteY18" fmla="*/ 428562 h 428562"/>
                      <a:gd name="connsiteX19" fmla="*/ 5652 w 669423"/>
                      <a:gd name="connsiteY19" fmla="*/ 123657 h 428562"/>
                      <a:gd name="connsiteX20" fmla="*/ 53768 w 669423"/>
                      <a:gd name="connsiteY20" fmla="*/ 15086 h 428562"/>
                      <a:gd name="connsiteX21" fmla="*/ 63595 w 669423"/>
                      <a:gd name="connsiteY21" fmla="*/ 13409 h 428562"/>
                      <a:gd name="connsiteX22" fmla="*/ 85985 w 669423"/>
                      <a:gd name="connsiteY22" fmla="*/ 5142 h 428562"/>
                      <a:gd name="connsiteX23" fmla="*/ 132489 w 669423"/>
                      <a:gd name="connsiteY23" fmla="*/ 0 h 428562"/>
                      <a:gd name="connsiteX0" fmla="*/ 592938 w 684378"/>
                      <a:gd name="connsiteY0" fmla="*/ 157690 h 428562"/>
                      <a:gd name="connsiteX1" fmla="*/ 669423 w 684378"/>
                      <a:gd name="connsiteY1" fmla="*/ 228658 h 428562"/>
                      <a:gd name="connsiteX2" fmla="*/ 469522 w 684378"/>
                      <a:gd name="connsiteY2" fmla="*/ 428561 h 428562"/>
                      <a:gd name="connsiteX3" fmla="*/ 123294 w 684378"/>
                      <a:gd name="connsiteY3" fmla="*/ 428562 h 428562"/>
                      <a:gd name="connsiteX4" fmla="*/ 5652 w 684378"/>
                      <a:gd name="connsiteY4" fmla="*/ 123657 h 428562"/>
                      <a:gd name="connsiteX5" fmla="*/ 53768 w 684378"/>
                      <a:gd name="connsiteY5" fmla="*/ 15086 h 428562"/>
                      <a:gd name="connsiteX6" fmla="*/ 63595 w 684378"/>
                      <a:gd name="connsiteY6" fmla="*/ 13409 h 428562"/>
                      <a:gd name="connsiteX7" fmla="*/ 85985 w 684378"/>
                      <a:gd name="connsiteY7" fmla="*/ 5142 h 428562"/>
                      <a:gd name="connsiteX8" fmla="*/ 132489 w 684378"/>
                      <a:gd name="connsiteY8" fmla="*/ 0 h 428562"/>
                      <a:gd name="connsiteX9" fmla="*/ 242572 w 684378"/>
                      <a:gd name="connsiteY9" fmla="*/ 39962 h 428562"/>
                      <a:gd name="connsiteX10" fmla="*/ 247695 w 684378"/>
                      <a:gd name="connsiteY10" fmla="*/ 53861 h 428562"/>
                      <a:gd name="connsiteX11" fmla="*/ 276594 w 684378"/>
                      <a:gd name="connsiteY11" fmla="*/ 103914 h 428562"/>
                      <a:gd name="connsiteX12" fmla="*/ 268226 w 684378"/>
                      <a:gd name="connsiteY12" fmla="*/ 135142 h 428562"/>
                      <a:gd name="connsiteX13" fmla="*/ 268226 w 684378"/>
                      <a:gd name="connsiteY13" fmla="*/ 135141 h 428562"/>
                      <a:gd name="connsiteX14" fmla="*/ 252647 w 684378"/>
                      <a:gd name="connsiteY14" fmla="*/ 137192 h 428562"/>
                      <a:gd name="connsiteX15" fmla="*/ 262306 w 684378"/>
                      <a:gd name="connsiteY15" fmla="*/ 153921 h 428562"/>
                      <a:gd name="connsiteX16" fmla="*/ 253939 w 684378"/>
                      <a:gd name="connsiteY16" fmla="*/ 185148 h 428562"/>
                      <a:gd name="connsiteX17" fmla="*/ 253938 w 684378"/>
                      <a:gd name="connsiteY17" fmla="*/ 185147 h 428562"/>
                      <a:gd name="connsiteX18" fmla="*/ 222711 w 684378"/>
                      <a:gd name="connsiteY18" fmla="*/ 176780 h 428562"/>
                      <a:gd name="connsiteX19" fmla="*/ 190731 w 684378"/>
                      <a:gd name="connsiteY19" fmla="*/ 121388 h 428562"/>
                      <a:gd name="connsiteX20" fmla="*/ 185530 w 684378"/>
                      <a:gd name="connsiteY20" fmla="*/ 123308 h 428562"/>
                      <a:gd name="connsiteX21" fmla="*/ 271657 w 684378"/>
                      <a:gd name="connsiteY21" fmla="*/ 346530 h 428562"/>
                      <a:gd name="connsiteX22" fmla="*/ 529478 w 684378"/>
                      <a:gd name="connsiteY22" fmla="*/ 88712 h 428562"/>
                      <a:gd name="connsiteX23" fmla="*/ 684378 w 684378"/>
                      <a:gd name="connsiteY23" fmla="*/ 249130 h 428562"/>
                      <a:gd name="connsiteX0" fmla="*/ 669423 w 684378"/>
                      <a:gd name="connsiteY0" fmla="*/ 228658 h 428562"/>
                      <a:gd name="connsiteX1" fmla="*/ 469522 w 684378"/>
                      <a:gd name="connsiteY1" fmla="*/ 428561 h 428562"/>
                      <a:gd name="connsiteX2" fmla="*/ 123294 w 684378"/>
                      <a:gd name="connsiteY2" fmla="*/ 428562 h 428562"/>
                      <a:gd name="connsiteX3" fmla="*/ 5652 w 684378"/>
                      <a:gd name="connsiteY3" fmla="*/ 123657 h 428562"/>
                      <a:gd name="connsiteX4" fmla="*/ 53768 w 684378"/>
                      <a:gd name="connsiteY4" fmla="*/ 15086 h 428562"/>
                      <a:gd name="connsiteX5" fmla="*/ 63595 w 684378"/>
                      <a:gd name="connsiteY5" fmla="*/ 13409 h 428562"/>
                      <a:gd name="connsiteX6" fmla="*/ 85985 w 684378"/>
                      <a:gd name="connsiteY6" fmla="*/ 5142 h 428562"/>
                      <a:gd name="connsiteX7" fmla="*/ 132489 w 684378"/>
                      <a:gd name="connsiteY7" fmla="*/ 0 h 428562"/>
                      <a:gd name="connsiteX8" fmla="*/ 242572 w 684378"/>
                      <a:gd name="connsiteY8" fmla="*/ 39962 h 428562"/>
                      <a:gd name="connsiteX9" fmla="*/ 247695 w 684378"/>
                      <a:gd name="connsiteY9" fmla="*/ 53861 h 428562"/>
                      <a:gd name="connsiteX10" fmla="*/ 276594 w 684378"/>
                      <a:gd name="connsiteY10" fmla="*/ 103914 h 428562"/>
                      <a:gd name="connsiteX11" fmla="*/ 268226 w 684378"/>
                      <a:gd name="connsiteY11" fmla="*/ 135142 h 428562"/>
                      <a:gd name="connsiteX12" fmla="*/ 268226 w 684378"/>
                      <a:gd name="connsiteY12" fmla="*/ 135141 h 428562"/>
                      <a:gd name="connsiteX13" fmla="*/ 252647 w 684378"/>
                      <a:gd name="connsiteY13" fmla="*/ 137192 h 428562"/>
                      <a:gd name="connsiteX14" fmla="*/ 262306 w 684378"/>
                      <a:gd name="connsiteY14" fmla="*/ 153921 h 428562"/>
                      <a:gd name="connsiteX15" fmla="*/ 253939 w 684378"/>
                      <a:gd name="connsiteY15" fmla="*/ 185148 h 428562"/>
                      <a:gd name="connsiteX16" fmla="*/ 253938 w 684378"/>
                      <a:gd name="connsiteY16" fmla="*/ 185147 h 428562"/>
                      <a:gd name="connsiteX17" fmla="*/ 222711 w 684378"/>
                      <a:gd name="connsiteY17" fmla="*/ 176780 h 428562"/>
                      <a:gd name="connsiteX18" fmla="*/ 190731 w 684378"/>
                      <a:gd name="connsiteY18" fmla="*/ 121388 h 428562"/>
                      <a:gd name="connsiteX19" fmla="*/ 185530 w 684378"/>
                      <a:gd name="connsiteY19" fmla="*/ 123308 h 428562"/>
                      <a:gd name="connsiteX20" fmla="*/ 271657 w 684378"/>
                      <a:gd name="connsiteY20" fmla="*/ 346530 h 428562"/>
                      <a:gd name="connsiteX21" fmla="*/ 529478 w 684378"/>
                      <a:gd name="connsiteY21" fmla="*/ 88712 h 428562"/>
                      <a:gd name="connsiteX22" fmla="*/ 684378 w 684378"/>
                      <a:gd name="connsiteY22" fmla="*/ 249130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85530 w 669423"/>
                      <a:gd name="connsiteY19" fmla="*/ 123308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49811 w 669423"/>
                      <a:gd name="connsiteY19" fmla="*/ 130451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669423" h="428562">
                        <a:moveTo>
                          <a:pt x="669423" y="228658"/>
                        </a:moveTo>
                        <a:lnTo>
                          <a:pt x="469522" y="428561"/>
                        </a:lnTo>
                        <a:lnTo>
                          <a:pt x="123294" y="428562"/>
                        </a:lnTo>
                        <a:lnTo>
                          <a:pt x="5652" y="123657"/>
                        </a:lnTo>
                        <a:cubicBezTo>
                          <a:pt x="-11043" y="80390"/>
                          <a:pt x="10500" y="31780"/>
                          <a:pt x="53768" y="15086"/>
                        </a:cubicBezTo>
                        <a:lnTo>
                          <a:pt x="63595" y="13409"/>
                        </a:lnTo>
                        <a:lnTo>
                          <a:pt x="85985" y="5142"/>
                        </a:lnTo>
                        <a:cubicBezTo>
                          <a:pt x="100278" y="1831"/>
                          <a:pt x="115993" y="0"/>
                          <a:pt x="132489" y="0"/>
                        </a:cubicBezTo>
                        <a:cubicBezTo>
                          <a:pt x="181977" y="0"/>
                          <a:pt x="224436" y="16478"/>
                          <a:pt x="242572" y="39962"/>
                        </a:cubicBezTo>
                        <a:lnTo>
                          <a:pt x="247695" y="53861"/>
                        </a:lnTo>
                        <a:lnTo>
                          <a:pt x="276594" y="103914"/>
                        </a:lnTo>
                        <a:cubicBezTo>
                          <a:pt x="282906" y="114848"/>
                          <a:pt x="279160" y="128829"/>
                          <a:pt x="268226" y="135142"/>
                        </a:cubicBezTo>
                        <a:lnTo>
                          <a:pt x="268226" y="135141"/>
                        </a:lnTo>
                        <a:lnTo>
                          <a:pt x="252647" y="137192"/>
                        </a:lnTo>
                        <a:lnTo>
                          <a:pt x="262306" y="153921"/>
                        </a:lnTo>
                        <a:cubicBezTo>
                          <a:pt x="268618" y="164854"/>
                          <a:pt x="264872" y="178836"/>
                          <a:pt x="253939" y="185148"/>
                        </a:cubicBezTo>
                        <a:lnTo>
                          <a:pt x="253938" y="185147"/>
                        </a:lnTo>
                        <a:cubicBezTo>
                          <a:pt x="243005" y="191459"/>
                          <a:pt x="229023" y="187713"/>
                          <a:pt x="222711" y="176780"/>
                        </a:cubicBezTo>
                        <a:lnTo>
                          <a:pt x="190731" y="121388"/>
                        </a:lnTo>
                        <a:lnTo>
                          <a:pt x="149811" y="130451"/>
                        </a:lnTo>
                        <a:lnTo>
                          <a:pt x="271657" y="346530"/>
                        </a:lnTo>
                        <a:lnTo>
                          <a:pt x="529478" y="88712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A5CF75E5-34C8-4C06-94B7-685FEDF6AC10}"/>
                  </a:ext>
                </a:extLst>
              </p:cNvPr>
              <p:cNvGrpSpPr/>
              <p:nvPr/>
            </p:nvGrpSpPr>
            <p:grpSpPr>
              <a:xfrm rot="21207834">
                <a:off x="5657668" y="743365"/>
                <a:ext cx="626784" cy="687518"/>
                <a:chOff x="3192739" y="3508522"/>
                <a:chExt cx="862681" cy="946273"/>
              </a:xfrm>
            </p:grpSpPr>
            <p:sp>
              <p:nvSpPr>
                <p:cNvPr id="433" name="楕円 432">
                  <a:extLst>
                    <a:ext uri="{FF2B5EF4-FFF2-40B4-BE49-F238E27FC236}">
                      <a16:creationId xmlns:a16="http://schemas.microsoft.com/office/drawing/2014/main" id="{A0CBECC6-3DE5-4883-9566-59DEEFDCA598}"/>
                    </a:ext>
                  </a:extLst>
                </p:cNvPr>
                <p:cNvSpPr/>
                <p:nvPr/>
              </p:nvSpPr>
              <p:spPr bwMode="auto">
                <a:xfrm rot="20630381">
                  <a:off x="3192739" y="3508522"/>
                  <a:ext cx="810818" cy="76966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66131412-962B-4726-AE7E-C2D86C24C1E3}"/>
                    </a:ext>
                  </a:extLst>
                </p:cNvPr>
                <p:cNvSpPr/>
                <p:nvPr/>
              </p:nvSpPr>
              <p:spPr>
                <a:xfrm>
                  <a:off x="3196725" y="3601581"/>
                  <a:ext cx="704423" cy="773194"/>
                </a:xfrm>
                <a:custGeom>
                  <a:avLst/>
                  <a:gdLst>
                    <a:gd name="connsiteX0" fmla="*/ 367044 w 704423"/>
                    <a:gd name="connsiteY0" fmla="*/ 0 h 773194"/>
                    <a:gd name="connsiteX1" fmla="*/ 704423 w 704423"/>
                    <a:gd name="connsiteY1" fmla="*/ 386597 h 773194"/>
                    <a:gd name="connsiteX2" fmla="*/ 367044 w 704423"/>
                    <a:gd name="connsiteY2" fmla="*/ 773194 h 773194"/>
                    <a:gd name="connsiteX3" fmla="*/ 206229 w 704423"/>
                    <a:gd name="connsiteY3" fmla="*/ 726534 h 773194"/>
                    <a:gd name="connsiteX4" fmla="*/ 153179 w 704423"/>
                    <a:gd name="connsiteY4" fmla="*/ 683334 h 773194"/>
                    <a:gd name="connsiteX5" fmla="*/ 166529 w 704423"/>
                    <a:gd name="connsiteY5" fmla="*/ 615402 h 773194"/>
                    <a:gd name="connsiteX6" fmla="*/ 105073 w 704423"/>
                    <a:gd name="connsiteY6" fmla="*/ 626286 h 773194"/>
                    <a:gd name="connsiteX7" fmla="*/ 87284 w 704423"/>
                    <a:gd name="connsiteY7" fmla="*/ 602747 h 773194"/>
                    <a:gd name="connsiteX8" fmla="*/ 67610 w 704423"/>
                    <a:gd name="connsiteY8" fmla="*/ 561213 h 773194"/>
                    <a:gd name="connsiteX9" fmla="*/ 42946 w 704423"/>
                    <a:gd name="connsiteY9" fmla="*/ 563273 h 773194"/>
                    <a:gd name="connsiteX10" fmla="*/ 117 w 704423"/>
                    <a:gd name="connsiteY10" fmla="*/ 546969 h 773194"/>
                    <a:gd name="connsiteX11" fmla="*/ 19484 w 704423"/>
                    <a:gd name="connsiteY11" fmla="*/ 490926 h 773194"/>
                    <a:gd name="connsiteX12" fmla="*/ 36326 w 704423"/>
                    <a:gd name="connsiteY12" fmla="*/ 462310 h 773194"/>
                    <a:gd name="connsiteX13" fmla="*/ 29665 w 704423"/>
                    <a:gd name="connsiteY13" fmla="*/ 386597 h 773194"/>
                    <a:gd name="connsiteX14" fmla="*/ 367044 w 704423"/>
                    <a:gd name="connsiteY14" fmla="*/ 0 h 773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04423" h="773194">
                      <a:moveTo>
                        <a:pt x="367044" y="0"/>
                      </a:moveTo>
                      <a:cubicBezTo>
                        <a:pt x="553373" y="0"/>
                        <a:pt x="704423" y="173085"/>
                        <a:pt x="704423" y="386597"/>
                      </a:cubicBezTo>
                      <a:cubicBezTo>
                        <a:pt x="704423" y="600109"/>
                        <a:pt x="553373" y="773194"/>
                        <a:pt x="367044" y="773194"/>
                      </a:cubicBezTo>
                      <a:cubicBezTo>
                        <a:pt x="308816" y="773194"/>
                        <a:pt x="254034" y="756292"/>
                        <a:pt x="206229" y="726534"/>
                      </a:cubicBezTo>
                      <a:lnTo>
                        <a:pt x="153179" y="683334"/>
                      </a:lnTo>
                      <a:lnTo>
                        <a:pt x="166529" y="615402"/>
                      </a:lnTo>
                      <a:lnTo>
                        <a:pt x="105073" y="626286"/>
                      </a:lnTo>
                      <a:lnTo>
                        <a:pt x="87284" y="602747"/>
                      </a:lnTo>
                      <a:lnTo>
                        <a:pt x="67610" y="561213"/>
                      </a:lnTo>
                      <a:lnTo>
                        <a:pt x="42946" y="563273"/>
                      </a:lnTo>
                      <a:cubicBezTo>
                        <a:pt x="20202" y="563273"/>
                        <a:pt x="-1803" y="565990"/>
                        <a:pt x="117" y="546969"/>
                      </a:cubicBezTo>
                      <a:cubicBezTo>
                        <a:pt x="1078" y="537459"/>
                        <a:pt x="8979" y="513004"/>
                        <a:pt x="19484" y="490926"/>
                      </a:cubicBezTo>
                      <a:lnTo>
                        <a:pt x="36326" y="462310"/>
                      </a:lnTo>
                      <a:lnTo>
                        <a:pt x="29665" y="386597"/>
                      </a:lnTo>
                      <a:cubicBezTo>
                        <a:pt x="29665" y="173085"/>
                        <a:pt x="180715" y="0"/>
                        <a:pt x="367044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AFF973B9-7145-455C-903F-8353F1DF7A19}"/>
                    </a:ext>
                  </a:extLst>
                </p:cNvPr>
                <p:cNvSpPr/>
                <p:nvPr/>
              </p:nvSpPr>
              <p:spPr>
                <a:xfrm>
                  <a:off x="3301302" y="3514653"/>
                  <a:ext cx="754118" cy="940142"/>
                </a:xfrm>
                <a:custGeom>
                  <a:avLst/>
                  <a:gdLst>
                    <a:gd name="connsiteX0" fmla="*/ 309530 w 754118"/>
                    <a:gd name="connsiteY0" fmla="*/ 556 h 940142"/>
                    <a:gd name="connsiteX1" fmla="*/ 713876 w 754118"/>
                    <a:gd name="connsiteY1" fmla="*/ 319241 h 940142"/>
                    <a:gd name="connsiteX2" fmla="*/ 515964 w 754118"/>
                    <a:gd name="connsiteY2" fmla="*/ 915152 h 940142"/>
                    <a:gd name="connsiteX3" fmla="*/ 275101 w 754118"/>
                    <a:gd name="connsiteY3" fmla="*/ 923470 h 940142"/>
                    <a:gd name="connsiteX4" fmla="*/ 245794 w 754118"/>
                    <a:gd name="connsiteY4" fmla="*/ 911355 h 940142"/>
                    <a:gd name="connsiteX5" fmla="*/ 249333 w 754118"/>
                    <a:gd name="connsiteY5" fmla="*/ 909422 h 940142"/>
                    <a:gd name="connsiteX6" fmla="*/ 375030 w 754118"/>
                    <a:gd name="connsiteY6" fmla="*/ 352952 h 940142"/>
                    <a:gd name="connsiteX7" fmla="*/ 342091 w 754118"/>
                    <a:gd name="connsiteY7" fmla="*/ 287498 h 940142"/>
                    <a:gd name="connsiteX8" fmla="*/ 342336 w 754118"/>
                    <a:gd name="connsiteY8" fmla="*/ 293945 h 940142"/>
                    <a:gd name="connsiteX9" fmla="*/ 299326 w 754118"/>
                    <a:gd name="connsiteY9" fmla="*/ 250757 h 940142"/>
                    <a:gd name="connsiteX10" fmla="*/ 293665 w 754118"/>
                    <a:gd name="connsiteY10" fmla="*/ 235402 h 940142"/>
                    <a:gd name="connsiteX11" fmla="*/ 283150 w 754118"/>
                    <a:gd name="connsiteY11" fmla="*/ 235503 h 940142"/>
                    <a:gd name="connsiteX12" fmla="*/ 285372 w 754118"/>
                    <a:gd name="connsiteY12" fmla="*/ 293945 h 940142"/>
                    <a:gd name="connsiteX13" fmla="*/ 242363 w 754118"/>
                    <a:gd name="connsiteY13" fmla="*/ 250757 h 940142"/>
                    <a:gd name="connsiteX14" fmla="*/ 236902 w 754118"/>
                    <a:gd name="connsiteY14" fmla="*/ 235946 h 940142"/>
                    <a:gd name="connsiteX15" fmla="*/ 228796 w 754118"/>
                    <a:gd name="connsiteY15" fmla="*/ 236023 h 940142"/>
                    <a:gd name="connsiteX16" fmla="*/ 230998 w 754118"/>
                    <a:gd name="connsiteY16" fmla="*/ 293945 h 940142"/>
                    <a:gd name="connsiteX17" fmla="*/ 187989 w 754118"/>
                    <a:gd name="connsiteY17" fmla="*/ 250757 h 940142"/>
                    <a:gd name="connsiteX18" fmla="*/ 179432 w 754118"/>
                    <a:gd name="connsiteY18" fmla="*/ 227549 h 940142"/>
                    <a:gd name="connsiteX19" fmla="*/ 171442 w 754118"/>
                    <a:gd name="connsiteY19" fmla="*/ 225743 h 940142"/>
                    <a:gd name="connsiteX20" fmla="*/ 174035 w 754118"/>
                    <a:gd name="connsiteY20" fmla="*/ 293945 h 940142"/>
                    <a:gd name="connsiteX21" fmla="*/ 119641 w 754118"/>
                    <a:gd name="connsiteY21" fmla="*/ 219878 h 940142"/>
                    <a:gd name="connsiteX22" fmla="*/ 116247 w 754118"/>
                    <a:gd name="connsiteY22" fmla="*/ 203332 h 940142"/>
                    <a:gd name="connsiteX23" fmla="*/ 113565 w 754118"/>
                    <a:gd name="connsiteY23" fmla="*/ 201719 h 940142"/>
                    <a:gd name="connsiteX24" fmla="*/ 117072 w 754118"/>
                    <a:gd name="connsiteY24" fmla="*/ 293945 h 940142"/>
                    <a:gd name="connsiteX25" fmla="*/ 62677 w 754118"/>
                    <a:gd name="connsiteY25" fmla="*/ 219878 h 940142"/>
                    <a:gd name="connsiteX26" fmla="*/ 56067 w 754118"/>
                    <a:gd name="connsiteY26" fmla="*/ 187645 h 940142"/>
                    <a:gd name="connsiteX27" fmla="*/ 60108 w 754118"/>
                    <a:gd name="connsiteY27" fmla="*/ 293945 h 940142"/>
                    <a:gd name="connsiteX28" fmla="*/ 749 w 754118"/>
                    <a:gd name="connsiteY28" fmla="*/ 201921 h 940142"/>
                    <a:gd name="connsiteX29" fmla="*/ 0 w 754118"/>
                    <a:gd name="connsiteY29" fmla="*/ 197860 h 940142"/>
                    <a:gd name="connsiteX30" fmla="*/ 26088 w 754118"/>
                    <a:gd name="connsiteY30" fmla="*/ 161231 h 940142"/>
                    <a:gd name="connsiteX31" fmla="*/ 79014 w 754118"/>
                    <a:gd name="connsiteY31" fmla="*/ 110645 h 940142"/>
                    <a:gd name="connsiteX32" fmla="*/ 129769 w 754118"/>
                    <a:gd name="connsiteY32" fmla="*/ 78730 h 940142"/>
                    <a:gd name="connsiteX33" fmla="*/ 90498 w 754118"/>
                    <a:gd name="connsiteY33" fmla="*/ 62496 h 940142"/>
                    <a:gd name="connsiteX34" fmla="*/ 159173 w 754118"/>
                    <a:gd name="connsiteY34" fmla="*/ 24989 h 940142"/>
                    <a:gd name="connsiteX35" fmla="*/ 238637 w 754118"/>
                    <a:gd name="connsiteY35" fmla="*/ 3635 h 940142"/>
                    <a:gd name="connsiteX36" fmla="*/ 309530 w 754118"/>
                    <a:gd name="connsiteY36" fmla="*/ 556 h 9401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54118" h="940142">
                      <a:moveTo>
                        <a:pt x="309530" y="556"/>
                      </a:moveTo>
                      <a:cubicBezTo>
                        <a:pt x="475185" y="9708"/>
                        <a:pt x="638443" y="131042"/>
                        <a:pt x="713876" y="319241"/>
                      </a:cubicBezTo>
                      <a:cubicBezTo>
                        <a:pt x="812401" y="565053"/>
                        <a:pt x="723793" y="831851"/>
                        <a:pt x="515964" y="915152"/>
                      </a:cubicBezTo>
                      <a:cubicBezTo>
                        <a:pt x="438029" y="946390"/>
                        <a:pt x="354395" y="947388"/>
                        <a:pt x="275101" y="923470"/>
                      </a:cubicBezTo>
                      <a:lnTo>
                        <a:pt x="245794" y="911355"/>
                      </a:lnTo>
                      <a:lnTo>
                        <a:pt x="249333" y="909422"/>
                      </a:lnTo>
                      <a:cubicBezTo>
                        <a:pt x="404175" y="799190"/>
                        <a:pt x="461239" y="568037"/>
                        <a:pt x="375030" y="352952"/>
                      </a:cubicBezTo>
                      <a:lnTo>
                        <a:pt x="342091" y="287498"/>
                      </a:lnTo>
                      <a:lnTo>
                        <a:pt x="342336" y="293945"/>
                      </a:lnTo>
                      <a:cubicBezTo>
                        <a:pt x="326404" y="293945"/>
                        <a:pt x="311603" y="278024"/>
                        <a:pt x="299326" y="250757"/>
                      </a:cubicBezTo>
                      <a:lnTo>
                        <a:pt x="293665" y="235402"/>
                      </a:lnTo>
                      <a:lnTo>
                        <a:pt x="283150" y="235503"/>
                      </a:lnTo>
                      <a:lnTo>
                        <a:pt x="285372" y="293945"/>
                      </a:lnTo>
                      <a:cubicBezTo>
                        <a:pt x="269440" y="293945"/>
                        <a:pt x="254640" y="278024"/>
                        <a:pt x="242363" y="250757"/>
                      </a:cubicBezTo>
                      <a:lnTo>
                        <a:pt x="236902" y="235946"/>
                      </a:lnTo>
                      <a:lnTo>
                        <a:pt x="228796" y="236023"/>
                      </a:lnTo>
                      <a:lnTo>
                        <a:pt x="230998" y="293945"/>
                      </a:lnTo>
                      <a:cubicBezTo>
                        <a:pt x="215066" y="293945"/>
                        <a:pt x="200266" y="278024"/>
                        <a:pt x="187989" y="250757"/>
                      </a:cubicBezTo>
                      <a:lnTo>
                        <a:pt x="179432" y="227549"/>
                      </a:lnTo>
                      <a:lnTo>
                        <a:pt x="171442" y="225743"/>
                      </a:lnTo>
                      <a:lnTo>
                        <a:pt x="174035" y="293945"/>
                      </a:lnTo>
                      <a:cubicBezTo>
                        <a:pt x="152793" y="293945"/>
                        <a:pt x="133561" y="265641"/>
                        <a:pt x="119641" y="219878"/>
                      </a:cubicBezTo>
                      <a:lnTo>
                        <a:pt x="116247" y="203332"/>
                      </a:lnTo>
                      <a:lnTo>
                        <a:pt x="113565" y="201719"/>
                      </a:lnTo>
                      <a:lnTo>
                        <a:pt x="117072" y="293945"/>
                      </a:lnTo>
                      <a:cubicBezTo>
                        <a:pt x="95829" y="293945"/>
                        <a:pt x="76598" y="265641"/>
                        <a:pt x="62677" y="219878"/>
                      </a:cubicBezTo>
                      <a:lnTo>
                        <a:pt x="56067" y="187645"/>
                      </a:lnTo>
                      <a:lnTo>
                        <a:pt x="60108" y="293945"/>
                      </a:lnTo>
                      <a:cubicBezTo>
                        <a:pt x="36211" y="293945"/>
                        <a:pt x="14859" y="258123"/>
                        <a:pt x="749" y="201921"/>
                      </a:cubicBezTo>
                      <a:lnTo>
                        <a:pt x="0" y="197860"/>
                      </a:lnTo>
                      <a:lnTo>
                        <a:pt x="26088" y="161231"/>
                      </a:lnTo>
                      <a:cubicBezTo>
                        <a:pt x="42267" y="142489"/>
                        <a:pt x="59989" y="125534"/>
                        <a:pt x="79014" y="110645"/>
                      </a:cubicBezTo>
                      <a:lnTo>
                        <a:pt x="129769" y="78730"/>
                      </a:lnTo>
                      <a:lnTo>
                        <a:pt x="90498" y="62496"/>
                      </a:lnTo>
                      <a:lnTo>
                        <a:pt x="159173" y="24989"/>
                      </a:lnTo>
                      <a:cubicBezTo>
                        <a:pt x="185152" y="14577"/>
                        <a:pt x="211764" y="7524"/>
                        <a:pt x="238637" y="3635"/>
                      </a:cubicBezTo>
                      <a:cubicBezTo>
                        <a:pt x="262151" y="231"/>
                        <a:pt x="285865" y="-751"/>
                        <a:pt x="309530" y="55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6" name="月 435">
                  <a:extLst>
                    <a:ext uri="{FF2B5EF4-FFF2-40B4-BE49-F238E27FC236}">
                      <a16:creationId xmlns:a16="http://schemas.microsoft.com/office/drawing/2014/main" id="{49DDA90E-5E57-49EB-8AEC-C798AA392DE3}"/>
                    </a:ext>
                  </a:extLst>
                </p:cNvPr>
                <p:cNvSpPr/>
                <p:nvPr/>
              </p:nvSpPr>
              <p:spPr>
                <a:xfrm rot="5400000" flipH="1">
                  <a:off x="3327497" y="3901487"/>
                  <a:ext cx="45719" cy="171586"/>
                </a:xfrm>
                <a:prstGeom prst="moon">
                  <a:avLst>
                    <a:gd name="adj" fmla="val 7367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7" name="月 436">
                  <a:extLst>
                    <a:ext uri="{FF2B5EF4-FFF2-40B4-BE49-F238E27FC236}">
                      <a16:creationId xmlns:a16="http://schemas.microsoft.com/office/drawing/2014/main" id="{5540FBA6-4887-4BCF-B254-F2FF32BD9D4E}"/>
                    </a:ext>
                  </a:extLst>
                </p:cNvPr>
                <p:cNvSpPr/>
                <p:nvPr/>
              </p:nvSpPr>
              <p:spPr bwMode="auto">
                <a:xfrm rot="10393054">
                  <a:off x="3598778" y="3707626"/>
                  <a:ext cx="130484" cy="647094"/>
                </a:xfrm>
                <a:prstGeom prst="moon">
                  <a:avLst>
                    <a:gd name="adj" fmla="val 6563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8E7CFD44-7C70-4082-9BF1-164024A42FB8}"/>
                </a:ext>
              </a:extLst>
            </p:cNvPr>
            <p:cNvGrpSpPr/>
            <p:nvPr/>
          </p:nvGrpSpPr>
          <p:grpSpPr>
            <a:xfrm>
              <a:off x="4471419" y="3292461"/>
              <a:ext cx="422373" cy="412194"/>
              <a:chOff x="724249" y="3333898"/>
              <a:chExt cx="494147" cy="482238"/>
            </a:xfrm>
          </p:grpSpPr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2D3EEDFB-29DB-4BEB-9CFB-672A43C6E4A7}"/>
                  </a:ext>
                </a:extLst>
              </p:cNvPr>
              <p:cNvSpPr/>
              <p:nvPr/>
            </p:nvSpPr>
            <p:spPr bwMode="auto">
              <a:xfrm>
                <a:off x="72424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楕円 422">
                <a:extLst>
                  <a:ext uri="{FF2B5EF4-FFF2-40B4-BE49-F238E27FC236}">
                    <a16:creationId xmlns:a16="http://schemas.microsoft.com/office/drawing/2014/main" id="{C04FCB26-11D4-426F-8372-1D2D98C1ABC6}"/>
                  </a:ext>
                </a:extLst>
              </p:cNvPr>
              <p:cNvSpPr/>
              <p:nvPr/>
            </p:nvSpPr>
            <p:spPr bwMode="auto">
              <a:xfrm>
                <a:off x="72424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楕円 423">
                <a:extLst>
                  <a:ext uri="{FF2B5EF4-FFF2-40B4-BE49-F238E27FC236}">
                    <a16:creationId xmlns:a16="http://schemas.microsoft.com/office/drawing/2014/main" id="{12DE40D9-03E1-480E-AAF7-D614A6CCDA9D}"/>
                  </a:ext>
                </a:extLst>
              </p:cNvPr>
              <p:cNvSpPr/>
              <p:nvPr/>
            </p:nvSpPr>
            <p:spPr bwMode="auto">
              <a:xfrm>
                <a:off x="73579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9A4B57B6-4D62-4055-9E30-46C040CD3CE6}"/>
                  </a:ext>
                </a:extLst>
              </p:cNvPr>
              <p:cNvSpPr/>
              <p:nvPr/>
            </p:nvSpPr>
            <p:spPr bwMode="auto">
              <a:xfrm>
                <a:off x="73579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DD5D2AF7-2B60-460D-8A52-309A3E8B9E10}"/>
                  </a:ext>
                </a:extLst>
              </p:cNvPr>
              <p:cNvSpPr/>
              <p:nvPr/>
            </p:nvSpPr>
            <p:spPr bwMode="auto">
              <a:xfrm rot="10800000">
                <a:off x="81283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10282F97-50AD-48E3-A5A5-118D5F014BA9}"/>
                  </a:ext>
                </a:extLst>
              </p:cNvPr>
              <p:cNvGrpSpPr/>
              <p:nvPr/>
            </p:nvGrpSpPr>
            <p:grpSpPr>
              <a:xfrm>
                <a:off x="99025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3831178C-5578-4EFC-ADFE-486268802AD4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楕円 428">
                  <a:extLst>
                    <a:ext uri="{FF2B5EF4-FFF2-40B4-BE49-F238E27FC236}">
                      <a16:creationId xmlns:a16="http://schemas.microsoft.com/office/drawing/2014/main" id="{64AB9887-E3E6-4804-8DB5-12418BDDCAD9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71517D1D-2DF8-4ACD-8BB4-70236D86636E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21" name="楕円 420">
              <a:extLst>
                <a:ext uri="{FF2B5EF4-FFF2-40B4-BE49-F238E27FC236}">
                  <a16:creationId xmlns:a16="http://schemas.microsoft.com/office/drawing/2014/main" id="{EF78BD12-4048-4345-BFF4-20AB42289016}"/>
                </a:ext>
              </a:extLst>
            </p:cNvPr>
            <p:cNvSpPr/>
            <p:nvPr/>
          </p:nvSpPr>
          <p:spPr bwMode="auto">
            <a:xfrm>
              <a:off x="5305537" y="3162831"/>
              <a:ext cx="78755" cy="5284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7" name="グループ化 446">
            <a:extLst>
              <a:ext uri="{FF2B5EF4-FFF2-40B4-BE49-F238E27FC236}">
                <a16:creationId xmlns:a16="http://schemas.microsoft.com/office/drawing/2014/main" id="{8DF4444D-24E8-47C9-957D-E9D76437CB0D}"/>
              </a:ext>
            </a:extLst>
          </p:cNvPr>
          <p:cNvGrpSpPr/>
          <p:nvPr/>
        </p:nvGrpSpPr>
        <p:grpSpPr>
          <a:xfrm>
            <a:off x="6049562" y="2777855"/>
            <a:ext cx="1598071" cy="1380604"/>
            <a:chOff x="6049562" y="2777855"/>
            <a:chExt cx="1598071" cy="1380604"/>
          </a:xfrm>
        </p:grpSpPr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9F11881F-8A4D-46CD-B680-06C6C2D1665D}"/>
                </a:ext>
              </a:extLst>
            </p:cNvPr>
            <p:cNvGrpSpPr/>
            <p:nvPr/>
          </p:nvGrpSpPr>
          <p:grpSpPr>
            <a:xfrm>
              <a:off x="6049562" y="2777855"/>
              <a:ext cx="1598071" cy="1380604"/>
              <a:chOff x="6478445" y="645215"/>
              <a:chExt cx="2065934" cy="1784800"/>
            </a:xfrm>
          </p:grpSpPr>
          <p:grpSp>
            <p:nvGrpSpPr>
              <p:cNvPr id="460" name="グループ化 459">
                <a:extLst>
                  <a:ext uri="{FF2B5EF4-FFF2-40B4-BE49-F238E27FC236}">
                    <a16:creationId xmlns:a16="http://schemas.microsoft.com/office/drawing/2014/main" id="{C0537D5F-0B70-47DD-9F71-E0FD5E1A4E59}"/>
                  </a:ext>
                </a:extLst>
              </p:cNvPr>
              <p:cNvGrpSpPr/>
              <p:nvPr/>
            </p:nvGrpSpPr>
            <p:grpSpPr>
              <a:xfrm>
                <a:off x="6478445" y="1313765"/>
                <a:ext cx="2065934" cy="1116250"/>
                <a:chOff x="2558016" y="2210970"/>
                <a:chExt cx="2065934" cy="1116250"/>
              </a:xfrm>
            </p:grpSpPr>
            <p:grpSp>
              <p:nvGrpSpPr>
                <p:cNvPr id="478" name="グループ化 477">
                  <a:extLst>
                    <a:ext uri="{FF2B5EF4-FFF2-40B4-BE49-F238E27FC236}">
                      <a16:creationId xmlns:a16="http://schemas.microsoft.com/office/drawing/2014/main" id="{0B33F37A-091B-4F5E-A780-CAEDADB2387A}"/>
                    </a:ext>
                  </a:extLst>
                </p:cNvPr>
                <p:cNvGrpSpPr/>
                <p:nvPr/>
              </p:nvGrpSpPr>
              <p:grpSpPr>
                <a:xfrm>
                  <a:off x="2558016" y="2343081"/>
                  <a:ext cx="2065934" cy="984139"/>
                  <a:chOff x="4719160" y="822325"/>
                  <a:chExt cx="3022600" cy="1439862"/>
                </a:xfrm>
              </p:grpSpPr>
              <p:sp>
                <p:nvSpPr>
                  <p:cNvPr id="483" name="Freeform 9">
                    <a:extLst>
                      <a:ext uri="{FF2B5EF4-FFF2-40B4-BE49-F238E27FC236}">
                        <a16:creationId xmlns:a16="http://schemas.microsoft.com/office/drawing/2014/main" id="{1B635A99-5B99-4124-BAC8-340D22A2DD9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19160" y="822325"/>
                    <a:ext cx="3022600" cy="865188"/>
                  </a:xfrm>
                  <a:custGeom>
                    <a:avLst/>
                    <a:gdLst>
                      <a:gd name="T0" fmla="*/ 1902 w 1904"/>
                      <a:gd name="T1" fmla="*/ 545 h 545"/>
                      <a:gd name="T2" fmla="*/ 1902 w 1904"/>
                      <a:gd name="T3" fmla="*/ 495 h 545"/>
                      <a:gd name="T4" fmla="*/ 1902 w 1904"/>
                      <a:gd name="T5" fmla="*/ 495 h 545"/>
                      <a:gd name="T6" fmla="*/ 1904 w 1904"/>
                      <a:gd name="T7" fmla="*/ 479 h 545"/>
                      <a:gd name="T8" fmla="*/ 1902 w 1904"/>
                      <a:gd name="T9" fmla="*/ 461 h 545"/>
                      <a:gd name="T10" fmla="*/ 1896 w 1904"/>
                      <a:gd name="T11" fmla="*/ 441 h 545"/>
                      <a:gd name="T12" fmla="*/ 1888 w 1904"/>
                      <a:gd name="T13" fmla="*/ 419 h 545"/>
                      <a:gd name="T14" fmla="*/ 1714 w 1904"/>
                      <a:gd name="T15" fmla="*/ 56 h 545"/>
                      <a:gd name="T16" fmla="*/ 1714 w 1904"/>
                      <a:gd name="T17" fmla="*/ 56 h 545"/>
                      <a:gd name="T18" fmla="*/ 1708 w 1904"/>
                      <a:gd name="T19" fmla="*/ 44 h 545"/>
                      <a:gd name="T20" fmla="*/ 1700 w 1904"/>
                      <a:gd name="T21" fmla="*/ 34 h 545"/>
                      <a:gd name="T22" fmla="*/ 1690 w 1904"/>
                      <a:gd name="T23" fmla="*/ 24 h 545"/>
                      <a:gd name="T24" fmla="*/ 1680 w 1904"/>
                      <a:gd name="T25" fmla="*/ 16 h 545"/>
                      <a:gd name="T26" fmla="*/ 1668 w 1904"/>
                      <a:gd name="T27" fmla="*/ 10 h 545"/>
                      <a:gd name="T28" fmla="*/ 1656 w 1904"/>
                      <a:gd name="T29" fmla="*/ 4 h 545"/>
                      <a:gd name="T30" fmla="*/ 1644 w 1904"/>
                      <a:gd name="T31" fmla="*/ 2 h 545"/>
                      <a:gd name="T32" fmla="*/ 1634 w 1904"/>
                      <a:gd name="T33" fmla="*/ 0 h 545"/>
                      <a:gd name="T34" fmla="*/ 272 w 1904"/>
                      <a:gd name="T35" fmla="*/ 0 h 545"/>
                      <a:gd name="T36" fmla="*/ 272 w 1904"/>
                      <a:gd name="T37" fmla="*/ 0 h 545"/>
                      <a:gd name="T38" fmla="*/ 260 w 1904"/>
                      <a:gd name="T39" fmla="*/ 2 h 545"/>
                      <a:gd name="T40" fmla="*/ 250 w 1904"/>
                      <a:gd name="T41" fmla="*/ 4 h 545"/>
                      <a:gd name="T42" fmla="*/ 238 w 1904"/>
                      <a:gd name="T43" fmla="*/ 10 h 545"/>
                      <a:gd name="T44" fmla="*/ 226 w 1904"/>
                      <a:gd name="T45" fmla="*/ 16 h 545"/>
                      <a:gd name="T46" fmla="*/ 216 w 1904"/>
                      <a:gd name="T47" fmla="*/ 24 h 545"/>
                      <a:gd name="T48" fmla="*/ 206 w 1904"/>
                      <a:gd name="T49" fmla="*/ 34 h 545"/>
                      <a:gd name="T50" fmla="*/ 198 w 1904"/>
                      <a:gd name="T51" fmla="*/ 44 h 545"/>
                      <a:gd name="T52" fmla="*/ 192 w 1904"/>
                      <a:gd name="T53" fmla="*/ 56 h 545"/>
                      <a:gd name="T54" fmla="*/ 16 w 1904"/>
                      <a:gd name="T55" fmla="*/ 419 h 545"/>
                      <a:gd name="T56" fmla="*/ 16 w 1904"/>
                      <a:gd name="T57" fmla="*/ 419 h 545"/>
                      <a:gd name="T58" fmla="*/ 6 w 1904"/>
                      <a:gd name="T59" fmla="*/ 441 h 545"/>
                      <a:gd name="T60" fmla="*/ 2 w 1904"/>
                      <a:gd name="T61" fmla="*/ 459 h 545"/>
                      <a:gd name="T62" fmla="*/ 0 w 1904"/>
                      <a:gd name="T63" fmla="*/ 477 h 545"/>
                      <a:gd name="T64" fmla="*/ 0 w 1904"/>
                      <a:gd name="T65" fmla="*/ 493 h 545"/>
                      <a:gd name="T66" fmla="*/ 0 w 1904"/>
                      <a:gd name="T67" fmla="*/ 545 h 545"/>
                      <a:gd name="T68" fmla="*/ 1902 w 1904"/>
                      <a:gd name="T69" fmla="*/ 545 h 5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904" h="545">
                        <a:moveTo>
                          <a:pt x="1902" y="545"/>
                        </a:moveTo>
                        <a:lnTo>
                          <a:pt x="1902" y="495"/>
                        </a:lnTo>
                        <a:lnTo>
                          <a:pt x="1902" y="495"/>
                        </a:lnTo>
                        <a:lnTo>
                          <a:pt x="1904" y="479"/>
                        </a:lnTo>
                        <a:lnTo>
                          <a:pt x="1902" y="461"/>
                        </a:lnTo>
                        <a:lnTo>
                          <a:pt x="1896" y="441"/>
                        </a:lnTo>
                        <a:lnTo>
                          <a:pt x="1888" y="419"/>
                        </a:lnTo>
                        <a:lnTo>
                          <a:pt x="1714" y="56"/>
                        </a:lnTo>
                        <a:lnTo>
                          <a:pt x="1714" y="56"/>
                        </a:lnTo>
                        <a:lnTo>
                          <a:pt x="1708" y="44"/>
                        </a:lnTo>
                        <a:lnTo>
                          <a:pt x="1700" y="34"/>
                        </a:lnTo>
                        <a:lnTo>
                          <a:pt x="1690" y="24"/>
                        </a:lnTo>
                        <a:lnTo>
                          <a:pt x="1680" y="16"/>
                        </a:lnTo>
                        <a:lnTo>
                          <a:pt x="1668" y="10"/>
                        </a:lnTo>
                        <a:lnTo>
                          <a:pt x="1656" y="4"/>
                        </a:lnTo>
                        <a:lnTo>
                          <a:pt x="1644" y="2"/>
                        </a:lnTo>
                        <a:lnTo>
                          <a:pt x="1634" y="0"/>
                        </a:lnTo>
                        <a:lnTo>
                          <a:pt x="272" y="0"/>
                        </a:lnTo>
                        <a:lnTo>
                          <a:pt x="272" y="0"/>
                        </a:lnTo>
                        <a:lnTo>
                          <a:pt x="260" y="2"/>
                        </a:lnTo>
                        <a:lnTo>
                          <a:pt x="250" y="4"/>
                        </a:lnTo>
                        <a:lnTo>
                          <a:pt x="238" y="10"/>
                        </a:lnTo>
                        <a:lnTo>
                          <a:pt x="226" y="16"/>
                        </a:lnTo>
                        <a:lnTo>
                          <a:pt x="216" y="24"/>
                        </a:lnTo>
                        <a:lnTo>
                          <a:pt x="206" y="34"/>
                        </a:lnTo>
                        <a:lnTo>
                          <a:pt x="198" y="44"/>
                        </a:lnTo>
                        <a:lnTo>
                          <a:pt x="192" y="56"/>
                        </a:lnTo>
                        <a:lnTo>
                          <a:pt x="16" y="419"/>
                        </a:lnTo>
                        <a:lnTo>
                          <a:pt x="16" y="419"/>
                        </a:lnTo>
                        <a:lnTo>
                          <a:pt x="6" y="441"/>
                        </a:lnTo>
                        <a:lnTo>
                          <a:pt x="2" y="459"/>
                        </a:lnTo>
                        <a:lnTo>
                          <a:pt x="0" y="477"/>
                        </a:lnTo>
                        <a:lnTo>
                          <a:pt x="0" y="493"/>
                        </a:lnTo>
                        <a:lnTo>
                          <a:pt x="0" y="545"/>
                        </a:lnTo>
                        <a:lnTo>
                          <a:pt x="1902" y="545"/>
                        </a:ln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84" name="Freeform 10">
                    <a:extLst>
                      <a:ext uri="{FF2B5EF4-FFF2-40B4-BE49-F238E27FC236}">
                        <a16:creationId xmlns:a16="http://schemas.microsoft.com/office/drawing/2014/main" id="{C7DAA89C-72F0-4FD5-A8A3-E0FADCD5EB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69985" y="876300"/>
                    <a:ext cx="2482850" cy="608013"/>
                  </a:xfrm>
                  <a:custGeom>
                    <a:avLst/>
                    <a:gdLst>
                      <a:gd name="T0" fmla="*/ 210 w 1564"/>
                      <a:gd name="T1" fmla="*/ 0 h 383"/>
                      <a:gd name="T2" fmla="*/ 1356 w 1564"/>
                      <a:gd name="T3" fmla="*/ 0 h 383"/>
                      <a:gd name="T4" fmla="*/ 1356 w 1564"/>
                      <a:gd name="T5" fmla="*/ 0 h 383"/>
                      <a:gd name="T6" fmla="*/ 1366 w 1564"/>
                      <a:gd name="T7" fmla="*/ 2 h 383"/>
                      <a:gd name="T8" fmla="*/ 1376 w 1564"/>
                      <a:gd name="T9" fmla="*/ 4 h 383"/>
                      <a:gd name="T10" fmla="*/ 1384 w 1564"/>
                      <a:gd name="T11" fmla="*/ 8 h 383"/>
                      <a:gd name="T12" fmla="*/ 1394 w 1564"/>
                      <a:gd name="T13" fmla="*/ 12 h 383"/>
                      <a:gd name="T14" fmla="*/ 1402 w 1564"/>
                      <a:gd name="T15" fmla="*/ 18 h 383"/>
                      <a:gd name="T16" fmla="*/ 1410 w 1564"/>
                      <a:gd name="T17" fmla="*/ 26 h 383"/>
                      <a:gd name="T18" fmla="*/ 1416 w 1564"/>
                      <a:gd name="T19" fmla="*/ 32 h 383"/>
                      <a:gd name="T20" fmla="*/ 1422 w 1564"/>
                      <a:gd name="T21" fmla="*/ 42 h 383"/>
                      <a:gd name="T22" fmla="*/ 1554 w 1564"/>
                      <a:gd name="T23" fmla="*/ 324 h 383"/>
                      <a:gd name="T24" fmla="*/ 1554 w 1564"/>
                      <a:gd name="T25" fmla="*/ 324 h 383"/>
                      <a:gd name="T26" fmla="*/ 1560 w 1564"/>
                      <a:gd name="T27" fmla="*/ 340 h 383"/>
                      <a:gd name="T28" fmla="*/ 1564 w 1564"/>
                      <a:gd name="T29" fmla="*/ 352 h 383"/>
                      <a:gd name="T30" fmla="*/ 1564 w 1564"/>
                      <a:gd name="T31" fmla="*/ 361 h 383"/>
                      <a:gd name="T32" fmla="*/ 1560 w 1564"/>
                      <a:gd name="T33" fmla="*/ 369 h 383"/>
                      <a:gd name="T34" fmla="*/ 1554 w 1564"/>
                      <a:gd name="T35" fmla="*/ 375 h 383"/>
                      <a:gd name="T36" fmla="*/ 1546 w 1564"/>
                      <a:gd name="T37" fmla="*/ 381 h 383"/>
                      <a:gd name="T38" fmla="*/ 1536 w 1564"/>
                      <a:gd name="T39" fmla="*/ 383 h 383"/>
                      <a:gd name="T40" fmla="*/ 1524 w 1564"/>
                      <a:gd name="T41" fmla="*/ 383 h 383"/>
                      <a:gd name="T42" fmla="*/ 40 w 1564"/>
                      <a:gd name="T43" fmla="*/ 383 h 383"/>
                      <a:gd name="T44" fmla="*/ 40 w 1564"/>
                      <a:gd name="T45" fmla="*/ 383 h 383"/>
                      <a:gd name="T46" fmla="*/ 26 w 1564"/>
                      <a:gd name="T47" fmla="*/ 383 h 383"/>
                      <a:gd name="T48" fmla="*/ 16 w 1564"/>
                      <a:gd name="T49" fmla="*/ 379 h 383"/>
                      <a:gd name="T50" fmla="*/ 8 w 1564"/>
                      <a:gd name="T51" fmla="*/ 375 h 383"/>
                      <a:gd name="T52" fmla="*/ 2 w 1564"/>
                      <a:gd name="T53" fmla="*/ 369 h 383"/>
                      <a:gd name="T54" fmla="*/ 0 w 1564"/>
                      <a:gd name="T55" fmla="*/ 361 h 383"/>
                      <a:gd name="T56" fmla="*/ 0 w 1564"/>
                      <a:gd name="T57" fmla="*/ 350 h 383"/>
                      <a:gd name="T58" fmla="*/ 2 w 1564"/>
                      <a:gd name="T59" fmla="*/ 338 h 383"/>
                      <a:gd name="T60" fmla="*/ 10 w 1564"/>
                      <a:gd name="T61" fmla="*/ 324 h 383"/>
                      <a:gd name="T62" fmla="*/ 142 w 1564"/>
                      <a:gd name="T63" fmla="*/ 42 h 383"/>
                      <a:gd name="T64" fmla="*/ 142 w 1564"/>
                      <a:gd name="T65" fmla="*/ 42 h 383"/>
                      <a:gd name="T66" fmla="*/ 148 w 1564"/>
                      <a:gd name="T67" fmla="*/ 32 h 383"/>
                      <a:gd name="T68" fmla="*/ 156 w 1564"/>
                      <a:gd name="T69" fmla="*/ 26 h 383"/>
                      <a:gd name="T70" fmla="*/ 162 w 1564"/>
                      <a:gd name="T71" fmla="*/ 18 h 383"/>
                      <a:gd name="T72" fmla="*/ 172 w 1564"/>
                      <a:gd name="T73" fmla="*/ 12 h 383"/>
                      <a:gd name="T74" fmla="*/ 180 w 1564"/>
                      <a:gd name="T75" fmla="*/ 8 h 383"/>
                      <a:gd name="T76" fmla="*/ 190 w 1564"/>
                      <a:gd name="T77" fmla="*/ 4 h 383"/>
                      <a:gd name="T78" fmla="*/ 200 w 1564"/>
                      <a:gd name="T79" fmla="*/ 2 h 383"/>
                      <a:gd name="T80" fmla="*/ 210 w 1564"/>
                      <a:gd name="T81" fmla="*/ 0 h 383"/>
                      <a:gd name="T82" fmla="*/ 210 w 1564"/>
                      <a:gd name="T83" fmla="*/ 0 h 3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64" h="383">
                        <a:moveTo>
                          <a:pt x="210" y="0"/>
                        </a:moveTo>
                        <a:lnTo>
                          <a:pt x="1356" y="0"/>
                        </a:lnTo>
                        <a:lnTo>
                          <a:pt x="1356" y="0"/>
                        </a:lnTo>
                        <a:lnTo>
                          <a:pt x="1366" y="2"/>
                        </a:lnTo>
                        <a:lnTo>
                          <a:pt x="1376" y="4"/>
                        </a:lnTo>
                        <a:lnTo>
                          <a:pt x="1384" y="8"/>
                        </a:lnTo>
                        <a:lnTo>
                          <a:pt x="1394" y="12"/>
                        </a:lnTo>
                        <a:lnTo>
                          <a:pt x="1402" y="18"/>
                        </a:lnTo>
                        <a:lnTo>
                          <a:pt x="1410" y="26"/>
                        </a:lnTo>
                        <a:lnTo>
                          <a:pt x="1416" y="32"/>
                        </a:lnTo>
                        <a:lnTo>
                          <a:pt x="1422" y="42"/>
                        </a:lnTo>
                        <a:lnTo>
                          <a:pt x="1554" y="324"/>
                        </a:lnTo>
                        <a:lnTo>
                          <a:pt x="1554" y="324"/>
                        </a:lnTo>
                        <a:lnTo>
                          <a:pt x="1560" y="340"/>
                        </a:lnTo>
                        <a:lnTo>
                          <a:pt x="1564" y="352"/>
                        </a:lnTo>
                        <a:lnTo>
                          <a:pt x="1564" y="361"/>
                        </a:lnTo>
                        <a:lnTo>
                          <a:pt x="1560" y="369"/>
                        </a:lnTo>
                        <a:lnTo>
                          <a:pt x="1554" y="375"/>
                        </a:lnTo>
                        <a:lnTo>
                          <a:pt x="1546" y="381"/>
                        </a:lnTo>
                        <a:lnTo>
                          <a:pt x="1536" y="383"/>
                        </a:lnTo>
                        <a:lnTo>
                          <a:pt x="1524" y="383"/>
                        </a:lnTo>
                        <a:lnTo>
                          <a:pt x="40" y="383"/>
                        </a:lnTo>
                        <a:lnTo>
                          <a:pt x="40" y="383"/>
                        </a:lnTo>
                        <a:lnTo>
                          <a:pt x="26" y="383"/>
                        </a:lnTo>
                        <a:lnTo>
                          <a:pt x="16" y="379"/>
                        </a:lnTo>
                        <a:lnTo>
                          <a:pt x="8" y="375"/>
                        </a:lnTo>
                        <a:lnTo>
                          <a:pt x="2" y="369"/>
                        </a:lnTo>
                        <a:lnTo>
                          <a:pt x="0" y="361"/>
                        </a:lnTo>
                        <a:lnTo>
                          <a:pt x="0" y="350"/>
                        </a:lnTo>
                        <a:lnTo>
                          <a:pt x="2" y="338"/>
                        </a:lnTo>
                        <a:lnTo>
                          <a:pt x="10" y="324"/>
                        </a:lnTo>
                        <a:lnTo>
                          <a:pt x="142" y="42"/>
                        </a:lnTo>
                        <a:lnTo>
                          <a:pt x="142" y="42"/>
                        </a:lnTo>
                        <a:lnTo>
                          <a:pt x="148" y="32"/>
                        </a:lnTo>
                        <a:lnTo>
                          <a:pt x="156" y="26"/>
                        </a:lnTo>
                        <a:lnTo>
                          <a:pt x="162" y="18"/>
                        </a:lnTo>
                        <a:lnTo>
                          <a:pt x="172" y="12"/>
                        </a:lnTo>
                        <a:lnTo>
                          <a:pt x="180" y="8"/>
                        </a:lnTo>
                        <a:lnTo>
                          <a:pt x="190" y="4"/>
                        </a:lnTo>
                        <a:lnTo>
                          <a:pt x="200" y="2"/>
                        </a:lnTo>
                        <a:lnTo>
                          <a:pt x="210" y="0"/>
                        </a:lnTo>
                        <a:lnTo>
                          <a:pt x="210" y="0"/>
                        </a:lnTo>
                        <a:close/>
                      </a:path>
                    </a:pathLst>
                  </a:custGeom>
                  <a:solidFill>
                    <a:srgbClr val="FFFF66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85" name="Freeform 11">
                    <a:extLst>
                      <a:ext uri="{FF2B5EF4-FFF2-40B4-BE49-F238E27FC236}">
                        <a16:creationId xmlns:a16="http://schemas.microsoft.com/office/drawing/2014/main" id="{F8E7B62C-3CBB-4635-9650-DC2A9B5BE66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43010" y="968375"/>
                    <a:ext cx="2333625" cy="515938"/>
                  </a:xfrm>
                  <a:custGeom>
                    <a:avLst/>
                    <a:gdLst>
                      <a:gd name="T0" fmla="*/ 0 w 1470"/>
                      <a:gd name="T1" fmla="*/ 325 h 325"/>
                      <a:gd name="T2" fmla="*/ 1470 w 1470"/>
                      <a:gd name="T3" fmla="*/ 325 h 325"/>
                      <a:gd name="T4" fmla="*/ 1350 w 1470"/>
                      <a:gd name="T5" fmla="*/ 40 h 325"/>
                      <a:gd name="T6" fmla="*/ 1350 w 1470"/>
                      <a:gd name="T7" fmla="*/ 40 h 325"/>
                      <a:gd name="T8" fmla="*/ 1340 w 1470"/>
                      <a:gd name="T9" fmla="*/ 24 h 325"/>
                      <a:gd name="T10" fmla="*/ 1328 w 1470"/>
                      <a:gd name="T11" fmla="*/ 12 h 325"/>
                      <a:gd name="T12" fmla="*/ 1322 w 1470"/>
                      <a:gd name="T13" fmla="*/ 6 h 325"/>
                      <a:gd name="T14" fmla="*/ 1316 w 1470"/>
                      <a:gd name="T15" fmla="*/ 2 h 325"/>
                      <a:gd name="T16" fmla="*/ 1308 w 1470"/>
                      <a:gd name="T17" fmla="*/ 0 h 325"/>
                      <a:gd name="T18" fmla="*/ 1298 w 1470"/>
                      <a:gd name="T19" fmla="*/ 0 h 325"/>
                      <a:gd name="T20" fmla="*/ 174 w 1470"/>
                      <a:gd name="T21" fmla="*/ 0 h 325"/>
                      <a:gd name="T22" fmla="*/ 174 w 1470"/>
                      <a:gd name="T23" fmla="*/ 0 h 325"/>
                      <a:gd name="T24" fmla="*/ 166 w 1470"/>
                      <a:gd name="T25" fmla="*/ 0 h 325"/>
                      <a:gd name="T26" fmla="*/ 158 w 1470"/>
                      <a:gd name="T27" fmla="*/ 2 h 325"/>
                      <a:gd name="T28" fmla="*/ 152 w 1470"/>
                      <a:gd name="T29" fmla="*/ 6 h 325"/>
                      <a:gd name="T30" fmla="*/ 144 w 1470"/>
                      <a:gd name="T31" fmla="*/ 12 h 325"/>
                      <a:gd name="T32" fmla="*/ 134 w 1470"/>
                      <a:gd name="T33" fmla="*/ 24 h 325"/>
                      <a:gd name="T34" fmla="*/ 124 w 1470"/>
                      <a:gd name="T35" fmla="*/ 40 h 325"/>
                      <a:gd name="T36" fmla="*/ 0 w 1470"/>
                      <a:gd name="T37" fmla="*/ 325 h 3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470" h="325">
                        <a:moveTo>
                          <a:pt x="0" y="325"/>
                        </a:moveTo>
                        <a:lnTo>
                          <a:pt x="1470" y="325"/>
                        </a:lnTo>
                        <a:lnTo>
                          <a:pt x="1350" y="40"/>
                        </a:lnTo>
                        <a:lnTo>
                          <a:pt x="1350" y="40"/>
                        </a:lnTo>
                        <a:lnTo>
                          <a:pt x="1340" y="24"/>
                        </a:lnTo>
                        <a:lnTo>
                          <a:pt x="1328" y="12"/>
                        </a:lnTo>
                        <a:lnTo>
                          <a:pt x="1322" y="6"/>
                        </a:lnTo>
                        <a:lnTo>
                          <a:pt x="1316" y="2"/>
                        </a:lnTo>
                        <a:lnTo>
                          <a:pt x="1308" y="0"/>
                        </a:lnTo>
                        <a:lnTo>
                          <a:pt x="1298" y="0"/>
                        </a:lnTo>
                        <a:lnTo>
                          <a:pt x="174" y="0"/>
                        </a:lnTo>
                        <a:lnTo>
                          <a:pt x="174" y="0"/>
                        </a:lnTo>
                        <a:lnTo>
                          <a:pt x="166" y="0"/>
                        </a:lnTo>
                        <a:lnTo>
                          <a:pt x="158" y="2"/>
                        </a:lnTo>
                        <a:lnTo>
                          <a:pt x="152" y="6"/>
                        </a:lnTo>
                        <a:lnTo>
                          <a:pt x="144" y="12"/>
                        </a:lnTo>
                        <a:lnTo>
                          <a:pt x="134" y="24"/>
                        </a:lnTo>
                        <a:lnTo>
                          <a:pt x="124" y="40"/>
                        </a:lnTo>
                        <a:lnTo>
                          <a:pt x="0" y="325"/>
                        </a:lnTo>
                        <a:close/>
                      </a:path>
                    </a:pathLst>
                  </a:custGeom>
                  <a:solidFill>
                    <a:srgbClr val="66FFFF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86" name="Rectangle 12">
                    <a:extLst>
                      <a:ext uri="{FF2B5EF4-FFF2-40B4-BE49-F238E27FC236}">
                        <a16:creationId xmlns:a16="http://schemas.microsoft.com/office/drawing/2014/main" id="{DDFDF041-8EE5-4F7B-8BA7-08AC980D8AC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19160" y="1662112"/>
                    <a:ext cx="3022600" cy="600075"/>
                  </a:xfrm>
                  <a:prstGeom prst="rect">
                    <a:avLst/>
                  </a:prstGeom>
                  <a:solidFill>
                    <a:srgbClr val="FFFFCC"/>
                  </a:solidFill>
                  <a:ln w="1270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79" name="グループ化 478">
                  <a:extLst>
                    <a:ext uri="{FF2B5EF4-FFF2-40B4-BE49-F238E27FC236}">
                      <a16:creationId xmlns:a16="http://schemas.microsoft.com/office/drawing/2014/main" id="{A588C0C9-4B91-4A0F-BD26-02F1B761F736}"/>
                    </a:ext>
                  </a:extLst>
                </p:cNvPr>
                <p:cNvGrpSpPr/>
                <p:nvPr/>
              </p:nvGrpSpPr>
              <p:grpSpPr>
                <a:xfrm>
                  <a:off x="3592154" y="2210970"/>
                  <a:ext cx="728933" cy="483559"/>
                  <a:chOff x="2378862" y="3744035"/>
                  <a:chExt cx="841590" cy="558293"/>
                </a:xfrm>
              </p:grpSpPr>
              <p:sp>
                <p:nvSpPr>
                  <p:cNvPr id="480" name="フリーフォーム: 図形 479">
                    <a:extLst>
                      <a:ext uri="{FF2B5EF4-FFF2-40B4-BE49-F238E27FC236}">
                        <a16:creationId xmlns:a16="http://schemas.microsoft.com/office/drawing/2014/main" id="{4D969083-6147-4BFB-92B5-0C2B0A9EF3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44635" y="3744035"/>
                    <a:ext cx="575817" cy="558293"/>
                  </a:xfrm>
                  <a:custGeom>
                    <a:avLst/>
                    <a:gdLst>
                      <a:gd name="connsiteX0" fmla="*/ 301323 w 575817"/>
                      <a:gd name="connsiteY0" fmla="*/ 0 h 558293"/>
                      <a:gd name="connsiteX1" fmla="*/ 426164 w 575817"/>
                      <a:gd name="connsiteY1" fmla="*/ 0 h 558293"/>
                      <a:gd name="connsiteX2" fmla="*/ 458619 w 575817"/>
                      <a:gd name="connsiteY2" fmla="*/ 129819 h 558293"/>
                      <a:gd name="connsiteX3" fmla="*/ 493826 w 575817"/>
                      <a:gd name="connsiteY3" fmla="*/ 152029 h 558293"/>
                      <a:gd name="connsiteX4" fmla="*/ 568523 w 575817"/>
                      <a:gd name="connsiteY4" fmla="*/ 374782 h 558293"/>
                      <a:gd name="connsiteX5" fmla="*/ 519351 w 575817"/>
                      <a:gd name="connsiteY5" fmla="*/ 558293 h 558293"/>
                      <a:gd name="connsiteX6" fmla="*/ 0 w 575817"/>
                      <a:gd name="connsiteY6" fmla="*/ 558293 h 558293"/>
                      <a:gd name="connsiteX7" fmla="*/ 83962 w 575817"/>
                      <a:gd name="connsiteY7" fmla="*/ 244944 h 558293"/>
                      <a:gd name="connsiteX8" fmla="*/ 229845 w 575817"/>
                      <a:gd name="connsiteY8" fmla="*/ 95860 h 558293"/>
                      <a:gd name="connsiteX9" fmla="*/ 278737 w 575817"/>
                      <a:gd name="connsiteY9" fmla="*/ 90345 h 5582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75817" h="558293">
                        <a:moveTo>
                          <a:pt x="301323" y="0"/>
                        </a:moveTo>
                        <a:lnTo>
                          <a:pt x="426164" y="0"/>
                        </a:lnTo>
                        <a:lnTo>
                          <a:pt x="458619" y="129819"/>
                        </a:lnTo>
                        <a:lnTo>
                          <a:pt x="493826" y="152029"/>
                        </a:lnTo>
                        <a:cubicBezTo>
                          <a:pt x="559157" y="202937"/>
                          <a:pt x="591307" y="289748"/>
                          <a:pt x="568523" y="374782"/>
                        </a:cubicBezTo>
                        <a:lnTo>
                          <a:pt x="519351" y="558293"/>
                        </a:lnTo>
                        <a:lnTo>
                          <a:pt x="0" y="558293"/>
                        </a:lnTo>
                        <a:lnTo>
                          <a:pt x="83962" y="244944"/>
                        </a:lnTo>
                        <a:cubicBezTo>
                          <a:pt x="103898" y="170540"/>
                          <a:pt x="160941" y="115987"/>
                          <a:pt x="229845" y="95860"/>
                        </a:cubicBezTo>
                        <a:lnTo>
                          <a:pt x="278737" y="9034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1" name="フリーフォーム: 図形 480">
                    <a:extLst>
                      <a:ext uri="{FF2B5EF4-FFF2-40B4-BE49-F238E27FC236}">
                        <a16:creationId xmlns:a16="http://schemas.microsoft.com/office/drawing/2014/main" id="{9B6DD158-C371-483E-B783-F725751A03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4643" y="4061771"/>
                    <a:ext cx="615241" cy="240557"/>
                  </a:xfrm>
                  <a:custGeom>
                    <a:avLst/>
                    <a:gdLst>
                      <a:gd name="connsiteX0" fmla="*/ 96656 w 615241"/>
                      <a:gd name="connsiteY0" fmla="*/ 485 h 240557"/>
                      <a:gd name="connsiteX1" fmla="*/ 116920 w 615241"/>
                      <a:gd name="connsiteY1" fmla="*/ 1755 h 240557"/>
                      <a:gd name="connsiteX2" fmla="*/ 577333 w 615241"/>
                      <a:gd name="connsiteY2" fmla="*/ 125122 h 240557"/>
                      <a:gd name="connsiteX3" fmla="*/ 613487 w 615241"/>
                      <a:gd name="connsiteY3" fmla="*/ 187743 h 240557"/>
                      <a:gd name="connsiteX4" fmla="*/ 599336 w 615241"/>
                      <a:gd name="connsiteY4" fmla="*/ 240557 h 240557"/>
                      <a:gd name="connsiteX5" fmla="*/ 0 w 615241"/>
                      <a:gd name="connsiteY5" fmla="*/ 240557 h 240557"/>
                      <a:gd name="connsiteX6" fmla="*/ 54299 w 615241"/>
                      <a:gd name="connsiteY6" fmla="*/ 37909 h 240557"/>
                      <a:gd name="connsiteX7" fmla="*/ 96656 w 615241"/>
                      <a:gd name="connsiteY7" fmla="*/ 485 h 240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5241" h="240557">
                        <a:moveTo>
                          <a:pt x="96656" y="485"/>
                        </a:moveTo>
                        <a:cubicBezTo>
                          <a:pt x="103234" y="-431"/>
                          <a:pt x="110101" y="-73"/>
                          <a:pt x="116920" y="1755"/>
                        </a:cubicBezTo>
                        <a:lnTo>
                          <a:pt x="577333" y="125122"/>
                        </a:lnTo>
                        <a:cubicBezTo>
                          <a:pt x="604608" y="132431"/>
                          <a:pt x="620796" y="160468"/>
                          <a:pt x="613487" y="187743"/>
                        </a:cubicBezTo>
                        <a:lnTo>
                          <a:pt x="599336" y="240557"/>
                        </a:lnTo>
                        <a:lnTo>
                          <a:pt x="0" y="240557"/>
                        </a:lnTo>
                        <a:lnTo>
                          <a:pt x="54299" y="37909"/>
                        </a:lnTo>
                        <a:cubicBezTo>
                          <a:pt x="59780" y="17453"/>
                          <a:pt x="76922" y="3233"/>
                          <a:pt x="96656" y="4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9F33FF9F-5B34-40B1-8004-12BDB50C31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8862" y="3873766"/>
                    <a:ext cx="669423" cy="428562"/>
                  </a:xfrm>
                  <a:custGeom>
                    <a:avLst/>
                    <a:gdLst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669423 w 669423"/>
                      <a:gd name="connsiteY15" fmla="*/ 228658 h 428562"/>
                      <a:gd name="connsiteX16" fmla="*/ 469522 w 669423"/>
                      <a:gd name="connsiteY16" fmla="*/ 428561 h 428562"/>
                      <a:gd name="connsiteX17" fmla="*/ 123294 w 669423"/>
                      <a:gd name="connsiteY17" fmla="*/ 428562 h 428562"/>
                      <a:gd name="connsiteX18" fmla="*/ 5652 w 669423"/>
                      <a:gd name="connsiteY18" fmla="*/ 123657 h 428562"/>
                      <a:gd name="connsiteX19" fmla="*/ 53768 w 669423"/>
                      <a:gd name="connsiteY19" fmla="*/ 15086 h 428562"/>
                      <a:gd name="connsiteX20" fmla="*/ 63595 w 669423"/>
                      <a:gd name="connsiteY20" fmla="*/ 13409 h 428562"/>
                      <a:gd name="connsiteX21" fmla="*/ 85985 w 669423"/>
                      <a:gd name="connsiteY21" fmla="*/ 5142 h 428562"/>
                      <a:gd name="connsiteX22" fmla="*/ 132489 w 669423"/>
                      <a:gd name="connsiteY22" fmla="*/ 0 h 428562"/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592938 w 669423"/>
                      <a:gd name="connsiteY15" fmla="*/ 157690 h 428562"/>
                      <a:gd name="connsiteX16" fmla="*/ 669423 w 669423"/>
                      <a:gd name="connsiteY16" fmla="*/ 228658 h 428562"/>
                      <a:gd name="connsiteX17" fmla="*/ 469522 w 669423"/>
                      <a:gd name="connsiteY17" fmla="*/ 428561 h 428562"/>
                      <a:gd name="connsiteX18" fmla="*/ 123294 w 669423"/>
                      <a:gd name="connsiteY18" fmla="*/ 428562 h 428562"/>
                      <a:gd name="connsiteX19" fmla="*/ 5652 w 669423"/>
                      <a:gd name="connsiteY19" fmla="*/ 123657 h 428562"/>
                      <a:gd name="connsiteX20" fmla="*/ 53768 w 669423"/>
                      <a:gd name="connsiteY20" fmla="*/ 15086 h 428562"/>
                      <a:gd name="connsiteX21" fmla="*/ 63595 w 669423"/>
                      <a:gd name="connsiteY21" fmla="*/ 13409 h 428562"/>
                      <a:gd name="connsiteX22" fmla="*/ 85985 w 669423"/>
                      <a:gd name="connsiteY22" fmla="*/ 5142 h 428562"/>
                      <a:gd name="connsiteX23" fmla="*/ 132489 w 669423"/>
                      <a:gd name="connsiteY23" fmla="*/ 0 h 428562"/>
                      <a:gd name="connsiteX0" fmla="*/ 592938 w 684378"/>
                      <a:gd name="connsiteY0" fmla="*/ 157690 h 428562"/>
                      <a:gd name="connsiteX1" fmla="*/ 669423 w 684378"/>
                      <a:gd name="connsiteY1" fmla="*/ 228658 h 428562"/>
                      <a:gd name="connsiteX2" fmla="*/ 469522 w 684378"/>
                      <a:gd name="connsiteY2" fmla="*/ 428561 h 428562"/>
                      <a:gd name="connsiteX3" fmla="*/ 123294 w 684378"/>
                      <a:gd name="connsiteY3" fmla="*/ 428562 h 428562"/>
                      <a:gd name="connsiteX4" fmla="*/ 5652 w 684378"/>
                      <a:gd name="connsiteY4" fmla="*/ 123657 h 428562"/>
                      <a:gd name="connsiteX5" fmla="*/ 53768 w 684378"/>
                      <a:gd name="connsiteY5" fmla="*/ 15086 h 428562"/>
                      <a:gd name="connsiteX6" fmla="*/ 63595 w 684378"/>
                      <a:gd name="connsiteY6" fmla="*/ 13409 h 428562"/>
                      <a:gd name="connsiteX7" fmla="*/ 85985 w 684378"/>
                      <a:gd name="connsiteY7" fmla="*/ 5142 h 428562"/>
                      <a:gd name="connsiteX8" fmla="*/ 132489 w 684378"/>
                      <a:gd name="connsiteY8" fmla="*/ 0 h 428562"/>
                      <a:gd name="connsiteX9" fmla="*/ 242572 w 684378"/>
                      <a:gd name="connsiteY9" fmla="*/ 39962 h 428562"/>
                      <a:gd name="connsiteX10" fmla="*/ 247695 w 684378"/>
                      <a:gd name="connsiteY10" fmla="*/ 53861 h 428562"/>
                      <a:gd name="connsiteX11" fmla="*/ 276594 w 684378"/>
                      <a:gd name="connsiteY11" fmla="*/ 103914 h 428562"/>
                      <a:gd name="connsiteX12" fmla="*/ 268226 w 684378"/>
                      <a:gd name="connsiteY12" fmla="*/ 135142 h 428562"/>
                      <a:gd name="connsiteX13" fmla="*/ 268226 w 684378"/>
                      <a:gd name="connsiteY13" fmla="*/ 135141 h 428562"/>
                      <a:gd name="connsiteX14" fmla="*/ 252647 w 684378"/>
                      <a:gd name="connsiteY14" fmla="*/ 137192 h 428562"/>
                      <a:gd name="connsiteX15" fmla="*/ 262306 w 684378"/>
                      <a:gd name="connsiteY15" fmla="*/ 153921 h 428562"/>
                      <a:gd name="connsiteX16" fmla="*/ 253939 w 684378"/>
                      <a:gd name="connsiteY16" fmla="*/ 185148 h 428562"/>
                      <a:gd name="connsiteX17" fmla="*/ 253938 w 684378"/>
                      <a:gd name="connsiteY17" fmla="*/ 185147 h 428562"/>
                      <a:gd name="connsiteX18" fmla="*/ 222711 w 684378"/>
                      <a:gd name="connsiteY18" fmla="*/ 176780 h 428562"/>
                      <a:gd name="connsiteX19" fmla="*/ 190731 w 684378"/>
                      <a:gd name="connsiteY19" fmla="*/ 121388 h 428562"/>
                      <a:gd name="connsiteX20" fmla="*/ 185530 w 684378"/>
                      <a:gd name="connsiteY20" fmla="*/ 123308 h 428562"/>
                      <a:gd name="connsiteX21" fmla="*/ 271657 w 684378"/>
                      <a:gd name="connsiteY21" fmla="*/ 346530 h 428562"/>
                      <a:gd name="connsiteX22" fmla="*/ 529478 w 684378"/>
                      <a:gd name="connsiteY22" fmla="*/ 88712 h 428562"/>
                      <a:gd name="connsiteX23" fmla="*/ 684378 w 684378"/>
                      <a:gd name="connsiteY23" fmla="*/ 249130 h 428562"/>
                      <a:gd name="connsiteX0" fmla="*/ 669423 w 684378"/>
                      <a:gd name="connsiteY0" fmla="*/ 228658 h 428562"/>
                      <a:gd name="connsiteX1" fmla="*/ 469522 w 684378"/>
                      <a:gd name="connsiteY1" fmla="*/ 428561 h 428562"/>
                      <a:gd name="connsiteX2" fmla="*/ 123294 w 684378"/>
                      <a:gd name="connsiteY2" fmla="*/ 428562 h 428562"/>
                      <a:gd name="connsiteX3" fmla="*/ 5652 w 684378"/>
                      <a:gd name="connsiteY3" fmla="*/ 123657 h 428562"/>
                      <a:gd name="connsiteX4" fmla="*/ 53768 w 684378"/>
                      <a:gd name="connsiteY4" fmla="*/ 15086 h 428562"/>
                      <a:gd name="connsiteX5" fmla="*/ 63595 w 684378"/>
                      <a:gd name="connsiteY5" fmla="*/ 13409 h 428562"/>
                      <a:gd name="connsiteX6" fmla="*/ 85985 w 684378"/>
                      <a:gd name="connsiteY6" fmla="*/ 5142 h 428562"/>
                      <a:gd name="connsiteX7" fmla="*/ 132489 w 684378"/>
                      <a:gd name="connsiteY7" fmla="*/ 0 h 428562"/>
                      <a:gd name="connsiteX8" fmla="*/ 242572 w 684378"/>
                      <a:gd name="connsiteY8" fmla="*/ 39962 h 428562"/>
                      <a:gd name="connsiteX9" fmla="*/ 247695 w 684378"/>
                      <a:gd name="connsiteY9" fmla="*/ 53861 h 428562"/>
                      <a:gd name="connsiteX10" fmla="*/ 276594 w 684378"/>
                      <a:gd name="connsiteY10" fmla="*/ 103914 h 428562"/>
                      <a:gd name="connsiteX11" fmla="*/ 268226 w 684378"/>
                      <a:gd name="connsiteY11" fmla="*/ 135142 h 428562"/>
                      <a:gd name="connsiteX12" fmla="*/ 268226 w 684378"/>
                      <a:gd name="connsiteY12" fmla="*/ 135141 h 428562"/>
                      <a:gd name="connsiteX13" fmla="*/ 252647 w 684378"/>
                      <a:gd name="connsiteY13" fmla="*/ 137192 h 428562"/>
                      <a:gd name="connsiteX14" fmla="*/ 262306 w 684378"/>
                      <a:gd name="connsiteY14" fmla="*/ 153921 h 428562"/>
                      <a:gd name="connsiteX15" fmla="*/ 253939 w 684378"/>
                      <a:gd name="connsiteY15" fmla="*/ 185148 h 428562"/>
                      <a:gd name="connsiteX16" fmla="*/ 253938 w 684378"/>
                      <a:gd name="connsiteY16" fmla="*/ 185147 h 428562"/>
                      <a:gd name="connsiteX17" fmla="*/ 222711 w 684378"/>
                      <a:gd name="connsiteY17" fmla="*/ 176780 h 428562"/>
                      <a:gd name="connsiteX18" fmla="*/ 190731 w 684378"/>
                      <a:gd name="connsiteY18" fmla="*/ 121388 h 428562"/>
                      <a:gd name="connsiteX19" fmla="*/ 185530 w 684378"/>
                      <a:gd name="connsiteY19" fmla="*/ 123308 h 428562"/>
                      <a:gd name="connsiteX20" fmla="*/ 271657 w 684378"/>
                      <a:gd name="connsiteY20" fmla="*/ 346530 h 428562"/>
                      <a:gd name="connsiteX21" fmla="*/ 529478 w 684378"/>
                      <a:gd name="connsiteY21" fmla="*/ 88712 h 428562"/>
                      <a:gd name="connsiteX22" fmla="*/ 684378 w 684378"/>
                      <a:gd name="connsiteY22" fmla="*/ 249130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85530 w 669423"/>
                      <a:gd name="connsiteY19" fmla="*/ 123308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49811 w 669423"/>
                      <a:gd name="connsiteY19" fmla="*/ 130451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669423" h="428562">
                        <a:moveTo>
                          <a:pt x="669423" y="228658"/>
                        </a:moveTo>
                        <a:lnTo>
                          <a:pt x="469522" y="428561"/>
                        </a:lnTo>
                        <a:lnTo>
                          <a:pt x="123294" y="428562"/>
                        </a:lnTo>
                        <a:lnTo>
                          <a:pt x="5652" y="123657"/>
                        </a:lnTo>
                        <a:cubicBezTo>
                          <a:pt x="-11043" y="80390"/>
                          <a:pt x="10500" y="31780"/>
                          <a:pt x="53768" y="15086"/>
                        </a:cubicBezTo>
                        <a:lnTo>
                          <a:pt x="63595" y="13409"/>
                        </a:lnTo>
                        <a:lnTo>
                          <a:pt x="85985" y="5142"/>
                        </a:lnTo>
                        <a:cubicBezTo>
                          <a:pt x="100278" y="1831"/>
                          <a:pt x="115993" y="0"/>
                          <a:pt x="132489" y="0"/>
                        </a:cubicBezTo>
                        <a:cubicBezTo>
                          <a:pt x="181977" y="0"/>
                          <a:pt x="224436" y="16478"/>
                          <a:pt x="242572" y="39962"/>
                        </a:cubicBezTo>
                        <a:lnTo>
                          <a:pt x="247695" y="53861"/>
                        </a:lnTo>
                        <a:lnTo>
                          <a:pt x="276594" y="103914"/>
                        </a:lnTo>
                        <a:cubicBezTo>
                          <a:pt x="282906" y="114848"/>
                          <a:pt x="279160" y="128829"/>
                          <a:pt x="268226" y="135142"/>
                        </a:cubicBezTo>
                        <a:lnTo>
                          <a:pt x="268226" y="135141"/>
                        </a:lnTo>
                        <a:lnTo>
                          <a:pt x="252647" y="137192"/>
                        </a:lnTo>
                        <a:lnTo>
                          <a:pt x="262306" y="153921"/>
                        </a:lnTo>
                        <a:cubicBezTo>
                          <a:pt x="268618" y="164854"/>
                          <a:pt x="264872" y="178836"/>
                          <a:pt x="253939" y="185148"/>
                        </a:cubicBezTo>
                        <a:lnTo>
                          <a:pt x="253938" y="185147"/>
                        </a:lnTo>
                        <a:cubicBezTo>
                          <a:pt x="243005" y="191459"/>
                          <a:pt x="229023" y="187713"/>
                          <a:pt x="222711" y="176780"/>
                        </a:cubicBezTo>
                        <a:lnTo>
                          <a:pt x="190731" y="121388"/>
                        </a:lnTo>
                        <a:lnTo>
                          <a:pt x="149811" y="130451"/>
                        </a:lnTo>
                        <a:lnTo>
                          <a:pt x="271657" y="346530"/>
                        </a:lnTo>
                        <a:lnTo>
                          <a:pt x="529478" y="88712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A302A298-EB6B-47C3-9545-17C642DF92E5}"/>
                  </a:ext>
                </a:extLst>
              </p:cNvPr>
              <p:cNvGrpSpPr/>
              <p:nvPr/>
            </p:nvGrpSpPr>
            <p:grpSpPr>
              <a:xfrm rot="21207834">
                <a:off x="7718218" y="645215"/>
                <a:ext cx="616882" cy="805059"/>
                <a:chOff x="4319941" y="3377693"/>
                <a:chExt cx="849052" cy="1108052"/>
              </a:xfrm>
            </p:grpSpPr>
            <p:sp>
              <p:nvSpPr>
                <p:cNvPr id="462" name="月 461">
                  <a:extLst>
                    <a:ext uri="{FF2B5EF4-FFF2-40B4-BE49-F238E27FC236}">
                      <a16:creationId xmlns:a16="http://schemas.microsoft.com/office/drawing/2014/main" id="{30252EEB-F563-4CAF-9851-B7EECB1EBF24}"/>
                    </a:ext>
                  </a:extLst>
                </p:cNvPr>
                <p:cNvSpPr/>
                <p:nvPr/>
              </p:nvSpPr>
              <p:spPr bwMode="auto">
                <a:xfrm rot="8100000">
                  <a:off x="4669187" y="3377693"/>
                  <a:ext cx="405189" cy="810377"/>
                </a:xfrm>
                <a:prstGeom prst="moon">
                  <a:avLst>
                    <a:gd name="adj" fmla="val 60493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463" name="グループ化 462">
                  <a:extLst>
                    <a:ext uri="{FF2B5EF4-FFF2-40B4-BE49-F238E27FC236}">
                      <a16:creationId xmlns:a16="http://schemas.microsoft.com/office/drawing/2014/main" id="{5C1CECCA-1749-4B5E-90DF-29D63B9DE51C}"/>
                    </a:ext>
                  </a:extLst>
                </p:cNvPr>
                <p:cNvGrpSpPr/>
                <p:nvPr/>
              </p:nvGrpSpPr>
              <p:grpSpPr>
                <a:xfrm>
                  <a:off x="4319941" y="3452609"/>
                  <a:ext cx="849052" cy="1033136"/>
                  <a:chOff x="4319941" y="3452609"/>
                  <a:chExt cx="849052" cy="1033136"/>
                </a:xfrm>
              </p:grpSpPr>
              <p:sp>
                <p:nvSpPr>
                  <p:cNvPr id="464" name="円/楕円 2609">
                    <a:extLst>
                      <a:ext uri="{FF2B5EF4-FFF2-40B4-BE49-F238E27FC236}">
                        <a16:creationId xmlns:a16="http://schemas.microsoft.com/office/drawing/2014/main" id="{C99398D3-15CC-4D50-B107-A2A0FC12FEF2}"/>
                      </a:ext>
                    </a:extLst>
                  </p:cNvPr>
                  <p:cNvSpPr/>
                  <p:nvPr/>
                </p:nvSpPr>
                <p:spPr>
                  <a:xfrm>
                    <a:off x="4319941" y="3533775"/>
                    <a:ext cx="801230" cy="720333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86709BFC-A624-4976-ABB6-DF22A8FE227E}"/>
                      </a:ext>
                    </a:extLst>
                  </p:cNvPr>
                  <p:cNvSpPr/>
                  <p:nvPr/>
                </p:nvSpPr>
                <p:spPr>
                  <a:xfrm>
                    <a:off x="4320675" y="3601581"/>
                    <a:ext cx="704423" cy="773194"/>
                  </a:xfrm>
                  <a:custGeom>
                    <a:avLst/>
                    <a:gdLst>
                      <a:gd name="connsiteX0" fmla="*/ 367044 w 704423"/>
                      <a:gd name="connsiteY0" fmla="*/ 0 h 773194"/>
                      <a:gd name="connsiteX1" fmla="*/ 704423 w 704423"/>
                      <a:gd name="connsiteY1" fmla="*/ 386597 h 773194"/>
                      <a:gd name="connsiteX2" fmla="*/ 367044 w 704423"/>
                      <a:gd name="connsiteY2" fmla="*/ 773194 h 773194"/>
                      <a:gd name="connsiteX3" fmla="*/ 206229 w 704423"/>
                      <a:gd name="connsiteY3" fmla="*/ 726534 h 773194"/>
                      <a:gd name="connsiteX4" fmla="*/ 153179 w 704423"/>
                      <a:gd name="connsiteY4" fmla="*/ 683334 h 773194"/>
                      <a:gd name="connsiteX5" fmla="*/ 166529 w 704423"/>
                      <a:gd name="connsiteY5" fmla="*/ 615402 h 773194"/>
                      <a:gd name="connsiteX6" fmla="*/ 105073 w 704423"/>
                      <a:gd name="connsiteY6" fmla="*/ 626286 h 773194"/>
                      <a:gd name="connsiteX7" fmla="*/ 87284 w 704423"/>
                      <a:gd name="connsiteY7" fmla="*/ 602747 h 773194"/>
                      <a:gd name="connsiteX8" fmla="*/ 67610 w 704423"/>
                      <a:gd name="connsiteY8" fmla="*/ 561213 h 773194"/>
                      <a:gd name="connsiteX9" fmla="*/ 42946 w 704423"/>
                      <a:gd name="connsiteY9" fmla="*/ 563273 h 773194"/>
                      <a:gd name="connsiteX10" fmla="*/ 117 w 704423"/>
                      <a:gd name="connsiteY10" fmla="*/ 546969 h 773194"/>
                      <a:gd name="connsiteX11" fmla="*/ 19484 w 704423"/>
                      <a:gd name="connsiteY11" fmla="*/ 490926 h 773194"/>
                      <a:gd name="connsiteX12" fmla="*/ 36326 w 704423"/>
                      <a:gd name="connsiteY12" fmla="*/ 462310 h 773194"/>
                      <a:gd name="connsiteX13" fmla="*/ 29665 w 704423"/>
                      <a:gd name="connsiteY13" fmla="*/ 386597 h 773194"/>
                      <a:gd name="connsiteX14" fmla="*/ 367044 w 704423"/>
                      <a:gd name="connsiteY14" fmla="*/ 0 h 773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04423" h="773194">
                        <a:moveTo>
                          <a:pt x="367044" y="0"/>
                        </a:moveTo>
                        <a:cubicBezTo>
                          <a:pt x="553373" y="0"/>
                          <a:pt x="704423" y="173085"/>
                          <a:pt x="704423" y="386597"/>
                        </a:cubicBezTo>
                        <a:cubicBezTo>
                          <a:pt x="704423" y="600109"/>
                          <a:pt x="553373" y="773194"/>
                          <a:pt x="367044" y="773194"/>
                        </a:cubicBezTo>
                        <a:cubicBezTo>
                          <a:pt x="308816" y="773194"/>
                          <a:pt x="254034" y="756292"/>
                          <a:pt x="206229" y="726534"/>
                        </a:cubicBezTo>
                        <a:lnTo>
                          <a:pt x="153179" y="683334"/>
                        </a:lnTo>
                        <a:lnTo>
                          <a:pt x="166529" y="615402"/>
                        </a:lnTo>
                        <a:lnTo>
                          <a:pt x="105073" y="626286"/>
                        </a:lnTo>
                        <a:lnTo>
                          <a:pt x="87284" y="602747"/>
                        </a:lnTo>
                        <a:lnTo>
                          <a:pt x="67610" y="561213"/>
                        </a:lnTo>
                        <a:lnTo>
                          <a:pt x="42946" y="563273"/>
                        </a:lnTo>
                        <a:cubicBezTo>
                          <a:pt x="20202" y="563273"/>
                          <a:pt x="-1803" y="565990"/>
                          <a:pt x="117" y="546969"/>
                        </a:cubicBezTo>
                        <a:cubicBezTo>
                          <a:pt x="1078" y="537459"/>
                          <a:pt x="8979" y="513004"/>
                          <a:pt x="19484" y="490926"/>
                        </a:cubicBezTo>
                        <a:lnTo>
                          <a:pt x="36326" y="462310"/>
                        </a:lnTo>
                        <a:lnTo>
                          <a:pt x="29665" y="386597"/>
                        </a:lnTo>
                        <a:cubicBezTo>
                          <a:pt x="29665" y="173085"/>
                          <a:pt x="180715" y="0"/>
                          <a:pt x="367044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66" name="グループ化 465">
                    <a:extLst>
                      <a:ext uri="{FF2B5EF4-FFF2-40B4-BE49-F238E27FC236}">
                        <a16:creationId xmlns:a16="http://schemas.microsoft.com/office/drawing/2014/main" id="{E2504420-647E-4691-A81F-D921E91F37F4}"/>
                      </a:ext>
                    </a:extLst>
                  </p:cNvPr>
                  <p:cNvGrpSpPr/>
                  <p:nvPr/>
                </p:nvGrpSpPr>
                <p:grpSpPr>
                  <a:xfrm>
                    <a:off x="4780281" y="3862311"/>
                    <a:ext cx="388712" cy="623434"/>
                    <a:chOff x="6032706" y="4409764"/>
                    <a:chExt cx="388712" cy="623434"/>
                  </a:xfrm>
                </p:grpSpPr>
                <p:sp>
                  <p:nvSpPr>
                    <p:cNvPr id="472" name="月 471">
                      <a:extLst>
                        <a:ext uri="{FF2B5EF4-FFF2-40B4-BE49-F238E27FC236}">
                          <a16:creationId xmlns:a16="http://schemas.microsoft.com/office/drawing/2014/main" id="{8A959A89-56BB-420D-AF92-B81B4356664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6257543" y="4409764"/>
                      <a:ext cx="163875" cy="562058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3" name="月 472">
                      <a:extLst>
                        <a:ext uri="{FF2B5EF4-FFF2-40B4-BE49-F238E27FC236}">
                          <a16:creationId xmlns:a16="http://schemas.microsoft.com/office/drawing/2014/main" id="{4F9D981E-F7B1-4718-8D69-F65A4B0A71AD}"/>
                        </a:ext>
                      </a:extLst>
                    </p:cNvPr>
                    <p:cNvSpPr/>
                    <p:nvPr/>
                  </p:nvSpPr>
                  <p:spPr>
                    <a:xfrm rot="20890520">
                      <a:off x="6212492" y="4420531"/>
                      <a:ext cx="163875" cy="562058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6633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4" name="月 473">
                      <a:extLst>
                        <a:ext uri="{FF2B5EF4-FFF2-40B4-BE49-F238E27FC236}">
                          <a16:creationId xmlns:a16="http://schemas.microsoft.com/office/drawing/2014/main" id="{E1C482FE-A44F-46C2-B71D-E1142924B2F7}"/>
                        </a:ext>
                      </a:extLst>
                    </p:cNvPr>
                    <p:cNvSpPr/>
                    <p:nvPr/>
                  </p:nvSpPr>
                  <p:spPr>
                    <a:xfrm rot="21137002">
                      <a:off x="6170477" y="4430572"/>
                      <a:ext cx="163875" cy="562058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5" name="月 474">
                      <a:extLst>
                        <a:ext uri="{FF2B5EF4-FFF2-40B4-BE49-F238E27FC236}">
                          <a16:creationId xmlns:a16="http://schemas.microsoft.com/office/drawing/2014/main" id="{8B89CC21-B879-48F4-875D-A745BF4B83E1}"/>
                        </a:ext>
                      </a:extLst>
                    </p:cNvPr>
                    <p:cNvSpPr/>
                    <p:nvPr/>
                  </p:nvSpPr>
                  <p:spPr>
                    <a:xfrm rot="21099359">
                      <a:off x="6121890" y="4459477"/>
                      <a:ext cx="163875" cy="562058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6633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6" name="月 475">
                      <a:extLst>
                        <a:ext uri="{FF2B5EF4-FFF2-40B4-BE49-F238E27FC236}">
                          <a16:creationId xmlns:a16="http://schemas.microsoft.com/office/drawing/2014/main" id="{CAF3DFDB-0FBC-4B9E-A23D-3149D6D2F88C}"/>
                        </a:ext>
                      </a:extLst>
                    </p:cNvPr>
                    <p:cNvSpPr/>
                    <p:nvPr/>
                  </p:nvSpPr>
                  <p:spPr>
                    <a:xfrm rot="21289879">
                      <a:off x="6075743" y="4465515"/>
                      <a:ext cx="163875" cy="562058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7" name="月 476">
                      <a:extLst>
                        <a:ext uri="{FF2B5EF4-FFF2-40B4-BE49-F238E27FC236}">
                          <a16:creationId xmlns:a16="http://schemas.microsoft.com/office/drawing/2014/main" id="{3A40183A-A1F9-41F2-A0E5-0791BA2A145B}"/>
                        </a:ext>
                      </a:extLst>
                    </p:cNvPr>
                    <p:cNvSpPr/>
                    <p:nvPr/>
                  </p:nvSpPr>
                  <p:spPr>
                    <a:xfrm rot="21536361">
                      <a:off x="6032706" y="4471141"/>
                      <a:ext cx="163875" cy="562057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6633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06E9CB14-94B6-4CAB-9616-FA9EB8AB0980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775389" y="3888603"/>
                    <a:ext cx="149914" cy="261682"/>
                  </a:xfrm>
                  <a:custGeom>
                    <a:avLst/>
                    <a:gdLst>
                      <a:gd name="connsiteX0" fmla="*/ 148373 w 149914"/>
                      <a:gd name="connsiteY0" fmla="*/ 10282 h 261682"/>
                      <a:gd name="connsiteX1" fmla="*/ 106801 w 149914"/>
                      <a:gd name="connsiteY1" fmla="*/ 0 h 261682"/>
                      <a:gd name="connsiteX2" fmla="*/ 0 w 149914"/>
                      <a:gd name="connsiteY2" fmla="*/ 130841 h 261682"/>
                      <a:gd name="connsiteX3" fmla="*/ 106801 w 149914"/>
                      <a:gd name="connsiteY3" fmla="*/ 261682 h 261682"/>
                      <a:gd name="connsiteX4" fmla="*/ 133504 w 149914"/>
                      <a:gd name="connsiteY4" fmla="*/ 255077 h 261682"/>
                      <a:gd name="connsiteX5" fmla="*/ 125740 w 149914"/>
                      <a:gd name="connsiteY5" fmla="*/ 164532 h 261682"/>
                      <a:gd name="connsiteX6" fmla="*/ 134133 w 149914"/>
                      <a:gd name="connsiteY6" fmla="*/ 66663 h 261682"/>
                      <a:gd name="connsiteX7" fmla="*/ 149914 w 149914"/>
                      <a:gd name="connsiteY7" fmla="*/ 11556 h 261682"/>
                      <a:gd name="connsiteX0" fmla="*/ 125740 w 217180"/>
                      <a:gd name="connsiteY0" fmla="*/ 164532 h 261682"/>
                      <a:gd name="connsiteX1" fmla="*/ 134133 w 217180"/>
                      <a:gd name="connsiteY1" fmla="*/ 66663 h 261682"/>
                      <a:gd name="connsiteX2" fmla="*/ 149914 w 217180"/>
                      <a:gd name="connsiteY2" fmla="*/ 11556 h 261682"/>
                      <a:gd name="connsiteX3" fmla="*/ 148373 w 217180"/>
                      <a:gd name="connsiteY3" fmla="*/ 10282 h 261682"/>
                      <a:gd name="connsiteX4" fmla="*/ 106801 w 217180"/>
                      <a:gd name="connsiteY4" fmla="*/ 0 h 261682"/>
                      <a:gd name="connsiteX5" fmla="*/ 0 w 217180"/>
                      <a:gd name="connsiteY5" fmla="*/ 130841 h 261682"/>
                      <a:gd name="connsiteX6" fmla="*/ 106801 w 217180"/>
                      <a:gd name="connsiteY6" fmla="*/ 261682 h 261682"/>
                      <a:gd name="connsiteX7" fmla="*/ 133504 w 217180"/>
                      <a:gd name="connsiteY7" fmla="*/ 255077 h 261682"/>
                      <a:gd name="connsiteX8" fmla="*/ 217180 w 217180"/>
                      <a:gd name="connsiteY8" fmla="*/ 255972 h 261682"/>
                      <a:gd name="connsiteX0" fmla="*/ 134133 w 217180"/>
                      <a:gd name="connsiteY0" fmla="*/ 66663 h 261682"/>
                      <a:gd name="connsiteX1" fmla="*/ 149914 w 217180"/>
                      <a:gd name="connsiteY1" fmla="*/ 11556 h 261682"/>
                      <a:gd name="connsiteX2" fmla="*/ 148373 w 217180"/>
                      <a:gd name="connsiteY2" fmla="*/ 10282 h 261682"/>
                      <a:gd name="connsiteX3" fmla="*/ 106801 w 217180"/>
                      <a:gd name="connsiteY3" fmla="*/ 0 h 261682"/>
                      <a:gd name="connsiteX4" fmla="*/ 0 w 217180"/>
                      <a:gd name="connsiteY4" fmla="*/ 130841 h 261682"/>
                      <a:gd name="connsiteX5" fmla="*/ 106801 w 217180"/>
                      <a:gd name="connsiteY5" fmla="*/ 261682 h 261682"/>
                      <a:gd name="connsiteX6" fmla="*/ 133504 w 217180"/>
                      <a:gd name="connsiteY6" fmla="*/ 255077 h 261682"/>
                      <a:gd name="connsiteX7" fmla="*/ 217180 w 217180"/>
                      <a:gd name="connsiteY7" fmla="*/ 255972 h 261682"/>
                      <a:gd name="connsiteX0" fmla="*/ 149914 w 217180"/>
                      <a:gd name="connsiteY0" fmla="*/ 11556 h 261682"/>
                      <a:gd name="connsiteX1" fmla="*/ 148373 w 217180"/>
                      <a:gd name="connsiteY1" fmla="*/ 10282 h 261682"/>
                      <a:gd name="connsiteX2" fmla="*/ 106801 w 217180"/>
                      <a:gd name="connsiteY2" fmla="*/ 0 h 261682"/>
                      <a:gd name="connsiteX3" fmla="*/ 0 w 217180"/>
                      <a:gd name="connsiteY3" fmla="*/ 130841 h 261682"/>
                      <a:gd name="connsiteX4" fmla="*/ 106801 w 217180"/>
                      <a:gd name="connsiteY4" fmla="*/ 261682 h 261682"/>
                      <a:gd name="connsiteX5" fmla="*/ 133504 w 217180"/>
                      <a:gd name="connsiteY5" fmla="*/ 255077 h 261682"/>
                      <a:gd name="connsiteX6" fmla="*/ 217180 w 217180"/>
                      <a:gd name="connsiteY6" fmla="*/ 255972 h 261682"/>
                      <a:gd name="connsiteX0" fmla="*/ 149914 w 149914"/>
                      <a:gd name="connsiteY0" fmla="*/ 11556 h 261682"/>
                      <a:gd name="connsiteX1" fmla="*/ 148373 w 149914"/>
                      <a:gd name="connsiteY1" fmla="*/ 10282 h 261682"/>
                      <a:gd name="connsiteX2" fmla="*/ 106801 w 149914"/>
                      <a:gd name="connsiteY2" fmla="*/ 0 h 261682"/>
                      <a:gd name="connsiteX3" fmla="*/ 0 w 149914"/>
                      <a:gd name="connsiteY3" fmla="*/ 130841 h 261682"/>
                      <a:gd name="connsiteX4" fmla="*/ 106801 w 149914"/>
                      <a:gd name="connsiteY4" fmla="*/ 261682 h 261682"/>
                      <a:gd name="connsiteX5" fmla="*/ 133504 w 149914"/>
                      <a:gd name="connsiteY5" fmla="*/ 255077 h 261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9914" h="261682">
                        <a:moveTo>
                          <a:pt x="149914" y="11556"/>
                        </a:moveTo>
                        <a:lnTo>
                          <a:pt x="148373" y="10282"/>
                        </a:lnTo>
                        <a:cubicBezTo>
                          <a:pt x="135595" y="3661"/>
                          <a:pt x="121547" y="0"/>
                          <a:pt x="106801" y="0"/>
                        </a:cubicBezTo>
                        <a:cubicBezTo>
                          <a:pt x="47816" y="0"/>
                          <a:pt x="0" y="58580"/>
                          <a:pt x="0" y="130841"/>
                        </a:cubicBezTo>
                        <a:cubicBezTo>
                          <a:pt x="0" y="203102"/>
                          <a:pt x="47816" y="261682"/>
                          <a:pt x="106801" y="261682"/>
                        </a:cubicBezTo>
                        <a:lnTo>
                          <a:pt x="133504" y="25507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8" name="月 467">
                    <a:extLst>
                      <a:ext uri="{FF2B5EF4-FFF2-40B4-BE49-F238E27FC236}">
                        <a16:creationId xmlns:a16="http://schemas.microsoft.com/office/drawing/2014/main" id="{2B001430-89D7-4782-9779-3553CF48C82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723284" y="3647915"/>
                    <a:ext cx="130484" cy="516827"/>
                  </a:xfrm>
                  <a:prstGeom prst="moon">
                    <a:avLst>
                      <a:gd name="adj" fmla="val 57092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69" name="月 468">
                    <a:extLst>
                      <a:ext uri="{FF2B5EF4-FFF2-40B4-BE49-F238E27FC236}">
                        <a16:creationId xmlns:a16="http://schemas.microsoft.com/office/drawing/2014/main" id="{EDD5F13D-4413-4E17-933E-AC1B2AA1E99A}"/>
                      </a:ext>
                    </a:extLst>
                  </p:cNvPr>
                  <p:cNvSpPr/>
                  <p:nvPr/>
                </p:nvSpPr>
                <p:spPr bwMode="auto">
                  <a:xfrm rot="8100000">
                    <a:off x="4685110" y="3452609"/>
                    <a:ext cx="327426" cy="654851"/>
                  </a:xfrm>
                  <a:prstGeom prst="moon">
                    <a:avLst>
                      <a:gd name="adj" fmla="val 66664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70" name="月 316">
                    <a:extLst>
                      <a:ext uri="{FF2B5EF4-FFF2-40B4-BE49-F238E27FC236}">
                        <a16:creationId xmlns:a16="http://schemas.microsoft.com/office/drawing/2014/main" id="{308EA763-1FC7-45D7-BA79-5CA5F6F5B3C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75030" y="3715528"/>
                    <a:ext cx="58933" cy="183370"/>
                  </a:xfrm>
                  <a:custGeom>
                    <a:avLst/>
                    <a:gdLst>
                      <a:gd name="connsiteX0" fmla="*/ 45719 w 45719"/>
                      <a:gd name="connsiteY0" fmla="*/ 182762 h 182762"/>
                      <a:gd name="connsiteX1" fmla="*/ 0 w 45719"/>
                      <a:gd name="connsiteY1" fmla="*/ 91381 h 182762"/>
                      <a:gd name="connsiteX2" fmla="*/ 45719 w 45719"/>
                      <a:gd name="connsiteY2" fmla="*/ 0 h 182762"/>
                      <a:gd name="connsiteX3" fmla="*/ 13270 w 45719"/>
                      <a:gd name="connsiteY3" fmla="*/ 91381 h 182762"/>
                      <a:gd name="connsiteX4" fmla="*/ 45719 w 45719"/>
                      <a:gd name="connsiteY4" fmla="*/ 182762 h 182762"/>
                      <a:gd name="connsiteX0" fmla="*/ 45719 w 46081"/>
                      <a:gd name="connsiteY0" fmla="*/ 182762 h 187468"/>
                      <a:gd name="connsiteX1" fmla="*/ 0 w 46081"/>
                      <a:gd name="connsiteY1" fmla="*/ 91381 h 187468"/>
                      <a:gd name="connsiteX2" fmla="*/ 45719 w 46081"/>
                      <a:gd name="connsiteY2" fmla="*/ 0 h 187468"/>
                      <a:gd name="connsiteX3" fmla="*/ 13270 w 46081"/>
                      <a:gd name="connsiteY3" fmla="*/ 91381 h 187468"/>
                      <a:gd name="connsiteX4" fmla="*/ 45719 w 46081"/>
                      <a:gd name="connsiteY4" fmla="*/ 182762 h 187468"/>
                      <a:gd name="connsiteX0" fmla="*/ 45719 w 46362"/>
                      <a:gd name="connsiteY0" fmla="*/ 182762 h 183687"/>
                      <a:gd name="connsiteX1" fmla="*/ 0 w 46362"/>
                      <a:gd name="connsiteY1" fmla="*/ 91381 h 183687"/>
                      <a:gd name="connsiteX2" fmla="*/ 45719 w 46362"/>
                      <a:gd name="connsiteY2" fmla="*/ 0 h 183687"/>
                      <a:gd name="connsiteX3" fmla="*/ 13270 w 46362"/>
                      <a:gd name="connsiteY3" fmla="*/ 91381 h 183687"/>
                      <a:gd name="connsiteX4" fmla="*/ 45719 w 46362"/>
                      <a:gd name="connsiteY4" fmla="*/ 182762 h 183687"/>
                      <a:gd name="connsiteX0" fmla="*/ 45719 w 46391"/>
                      <a:gd name="connsiteY0" fmla="*/ 183470 h 184395"/>
                      <a:gd name="connsiteX1" fmla="*/ 0 w 46391"/>
                      <a:gd name="connsiteY1" fmla="*/ 92089 h 184395"/>
                      <a:gd name="connsiteX2" fmla="*/ 45719 w 46391"/>
                      <a:gd name="connsiteY2" fmla="*/ 708 h 184395"/>
                      <a:gd name="connsiteX3" fmla="*/ 13270 w 46391"/>
                      <a:gd name="connsiteY3" fmla="*/ 92089 h 184395"/>
                      <a:gd name="connsiteX4" fmla="*/ 45719 w 46391"/>
                      <a:gd name="connsiteY4" fmla="*/ 183470 h 184395"/>
                      <a:gd name="connsiteX0" fmla="*/ 45719 w 46441"/>
                      <a:gd name="connsiteY0" fmla="*/ 183470 h 184395"/>
                      <a:gd name="connsiteX1" fmla="*/ 0 w 46441"/>
                      <a:gd name="connsiteY1" fmla="*/ 92089 h 184395"/>
                      <a:gd name="connsiteX2" fmla="*/ 45719 w 46441"/>
                      <a:gd name="connsiteY2" fmla="*/ 708 h 184395"/>
                      <a:gd name="connsiteX3" fmla="*/ 13270 w 46441"/>
                      <a:gd name="connsiteY3" fmla="*/ 92089 h 184395"/>
                      <a:gd name="connsiteX4" fmla="*/ 45719 w 46441"/>
                      <a:gd name="connsiteY4" fmla="*/ 183470 h 184395"/>
                      <a:gd name="connsiteX0" fmla="*/ 45719 w 46441"/>
                      <a:gd name="connsiteY0" fmla="*/ 184037 h 185644"/>
                      <a:gd name="connsiteX1" fmla="*/ 0 w 46441"/>
                      <a:gd name="connsiteY1" fmla="*/ 92656 h 185644"/>
                      <a:gd name="connsiteX2" fmla="*/ 45719 w 46441"/>
                      <a:gd name="connsiteY2" fmla="*/ 1275 h 185644"/>
                      <a:gd name="connsiteX3" fmla="*/ 13270 w 46441"/>
                      <a:gd name="connsiteY3" fmla="*/ 92656 h 185644"/>
                      <a:gd name="connsiteX4" fmla="*/ 45719 w 46441"/>
                      <a:gd name="connsiteY4" fmla="*/ 184037 h 185644"/>
                      <a:gd name="connsiteX0" fmla="*/ 45719 w 46399"/>
                      <a:gd name="connsiteY0" fmla="*/ 184037 h 185644"/>
                      <a:gd name="connsiteX1" fmla="*/ 0 w 46399"/>
                      <a:gd name="connsiteY1" fmla="*/ 92656 h 185644"/>
                      <a:gd name="connsiteX2" fmla="*/ 45719 w 46399"/>
                      <a:gd name="connsiteY2" fmla="*/ 1275 h 185644"/>
                      <a:gd name="connsiteX3" fmla="*/ 13270 w 46399"/>
                      <a:gd name="connsiteY3" fmla="*/ 92656 h 185644"/>
                      <a:gd name="connsiteX4" fmla="*/ 45719 w 46399"/>
                      <a:gd name="connsiteY4" fmla="*/ 184037 h 185644"/>
                      <a:gd name="connsiteX0" fmla="*/ 45719 w 46399"/>
                      <a:gd name="connsiteY0" fmla="*/ 184037 h 184841"/>
                      <a:gd name="connsiteX1" fmla="*/ 0 w 46399"/>
                      <a:gd name="connsiteY1" fmla="*/ 92656 h 184841"/>
                      <a:gd name="connsiteX2" fmla="*/ 45719 w 46399"/>
                      <a:gd name="connsiteY2" fmla="*/ 1275 h 184841"/>
                      <a:gd name="connsiteX3" fmla="*/ 13270 w 46399"/>
                      <a:gd name="connsiteY3" fmla="*/ 92656 h 184841"/>
                      <a:gd name="connsiteX4" fmla="*/ 45719 w 46399"/>
                      <a:gd name="connsiteY4" fmla="*/ 184037 h 184841"/>
                      <a:gd name="connsiteX0" fmla="*/ 45719 w 46053"/>
                      <a:gd name="connsiteY0" fmla="*/ 183466 h 184270"/>
                      <a:gd name="connsiteX1" fmla="*/ 0 w 46053"/>
                      <a:gd name="connsiteY1" fmla="*/ 92085 h 184270"/>
                      <a:gd name="connsiteX2" fmla="*/ 45719 w 46053"/>
                      <a:gd name="connsiteY2" fmla="*/ 704 h 184270"/>
                      <a:gd name="connsiteX3" fmla="*/ 13270 w 46053"/>
                      <a:gd name="connsiteY3" fmla="*/ 92085 h 184270"/>
                      <a:gd name="connsiteX4" fmla="*/ 45719 w 46053"/>
                      <a:gd name="connsiteY4" fmla="*/ 183466 h 184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053" h="184270">
                        <a:moveTo>
                          <a:pt x="45719" y="183466"/>
                        </a:moveTo>
                        <a:cubicBezTo>
                          <a:pt x="41497" y="188789"/>
                          <a:pt x="0" y="168747"/>
                          <a:pt x="0" y="92085"/>
                        </a:cubicBezTo>
                        <a:cubicBezTo>
                          <a:pt x="0" y="15423"/>
                          <a:pt x="41772" y="-4190"/>
                          <a:pt x="45719" y="704"/>
                        </a:cubicBezTo>
                        <a:cubicBezTo>
                          <a:pt x="49666" y="5598"/>
                          <a:pt x="13756" y="23769"/>
                          <a:pt x="13270" y="92085"/>
                        </a:cubicBezTo>
                        <a:cubicBezTo>
                          <a:pt x="12784" y="160401"/>
                          <a:pt x="49941" y="178143"/>
                          <a:pt x="45719" y="183466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1" name="フリーフォーム 2790">
                    <a:extLst>
                      <a:ext uri="{FF2B5EF4-FFF2-40B4-BE49-F238E27FC236}">
                        <a16:creationId xmlns:a16="http://schemas.microsoft.com/office/drawing/2014/main" id="{6395B107-5FFA-4A19-AFBB-5738F95B8717}"/>
                      </a:ext>
                    </a:extLst>
                  </p:cNvPr>
                  <p:cNvSpPr/>
                  <p:nvPr/>
                </p:nvSpPr>
                <p:spPr>
                  <a:xfrm flipH="1" flipV="1">
                    <a:off x="4426516" y="3920457"/>
                    <a:ext cx="114704" cy="81348"/>
                  </a:xfrm>
                  <a:custGeom>
                    <a:avLst/>
                    <a:gdLst>
                      <a:gd name="connsiteX0" fmla="*/ 57760 w 304206"/>
                      <a:gd name="connsiteY0" fmla="*/ 0 h 178653"/>
                      <a:gd name="connsiteX1" fmla="*/ 100474 w 304206"/>
                      <a:gd name="connsiteY1" fmla="*/ 28774 h 178653"/>
                      <a:gd name="connsiteX2" fmla="*/ 103539 w 304206"/>
                      <a:gd name="connsiteY2" fmla="*/ 26543 h 178653"/>
                      <a:gd name="connsiteX3" fmla="*/ 152103 w 304206"/>
                      <a:gd name="connsiteY3" fmla="*/ 15422 h 178653"/>
                      <a:gd name="connsiteX4" fmla="*/ 302586 w 304206"/>
                      <a:gd name="connsiteY4" fmla="*/ 166496 h 178653"/>
                      <a:gd name="connsiteX5" fmla="*/ 304206 w 304206"/>
                      <a:gd name="connsiteY5" fmla="*/ 178653 h 178653"/>
                      <a:gd name="connsiteX6" fmla="*/ 287175 w 304206"/>
                      <a:gd name="connsiteY6" fmla="*/ 145942 h 178653"/>
                      <a:gd name="connsiteX7" fmla="*/ 152103 w 304206"/>
                      <a:gd name="connsiteY7" fmla="*/ 73492 h 178653"/>
                      <a:gd name="connsiteX8" fmla="*/ 17033 w 304206"/>
                      <a:gd name="connsiteY8" fmla="*/ 145942 h 178653"/>
                      <a:gd name="connsiteX9" fmla="*/ 0 w 304206"/>
                      <a:gd name="connsiteY9" fmla="*/ 178653 h 178653"/>
                      <a:gd name="connsiteX10" fmla="*/ 1621 w 304206"/>
                      <a:gd name="connsiteY10" fmla="*/ 166496 h 178653"/>
                      <a:gd name="connsiteX11" fmla="*/ 24842 w 304206"/>
                      <a:gd name="connsiteY11" fmla="*/ 108529 h 178653"/>
                      <a:gd name="connsiteX12" fmla="*/ 8216 w 304206"/>
                      <a:gd name="connsiteY12" fmla="*/ 56904 h 178653"/>
                      <a:gd name="connsiteX13" fmla="*/ 49785 w 304206"/>
                      <a:gd name="connsiteY13" fmla="*/ 72815 h 178653"/>
                      <a:gd name="connsiteX14" fmla="*/ 60792 w 304206"/>
                      <a:gd name="connsiteY14" fmla="*/ 57667 h 178653"/>
                      <a:gd name="connsiteX15" fmla="*/ 61711 w 304206"/>
                      <a:gd name="connsiteY15" fmla="*/ 56998 h 178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4206" h="178653">
                        <a:moveTo>
                          <a:pt x="57760" y="0"/>
                        </a:moveTo>
                        <a:lnTo>
                          <a:pt x="100474" y="28774"/>
                        </a:lnTo>
                        <a:lnTo>
                          <a:pt x="103539" y="26543"/>
                        </a:lnTo>
                        <a:cubicBezTo>
                          <a:pt x="118880" y="19316"/>
                          <a:pt x="135192" y="15422"/>
                          <a:pt x="152103" y="15422"/>
                        </a:cubicBezTo>
                        <a:cubicBezTo>
                          <a:pt x="219752" y="15422"/>
                          <a:pt x="277794" y="77717"/>
                          <a:pt x="302586" y="166496"/>
                        </a:cubicBezTo>
                        <a:lnTo>
                          <a:pt x="304206" y="178653"/>
                        </a:lnTo>
                        <a:lnTo>
                          <a:pt x="287175" y="145942"/>
                        </a:lnTo>
                        <a:cubicBezTo>
                          <a:pt x="252607" y="101179"/>
                          <a:pt x="204853" y="73492"/>
                          <a:pt x="152103" y="73492"/>
                        </a:cubicBezTo>
                        <a:cubicBezTo>
                          <a:pt x="99355" y="73492"/>
                          <a:pt x="51599" y="101179"/>
                          <a:pt x="17033" y="145942"/>
                        </a:cubicBezTo>
                        <a:lnTo>
                          <a:pt x="0" y="178653"/>
                        </a:lnTo>
                        <a:lnTo>
                          <a:pt x="1621" y="166496"/>
                        </a:lnTo>
                        <a:lnTo>
                          <a:pt x="24842" y="108529"/>
                        </a:lnTo>
                        <a:lnTo>
                          <a:pt x="8216" y="56904"/>
                        </a:lnTo>
                        <a:lnTo>
                          <a:pt x="49785" y="72815"/>
                        </a:lnTo>
                        <a:lnTo>
                          <a:pt x="60792" y="57667"/>
                        </a:lnTo>
                        <a:lnTo>
                          <a:pt x="61711" y="56998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5C565246-D50C-46CE-BB62-4D5FA3747057}"/>
                </a:ext>
              </a:extLst>
            </p:cNvPr>
            <p:cNvGrpSpPr/>
            <p:nvPr/>
          </p:nvGrpSpPr>
          <p:grpSpPr>
            <a:xfrm>
              <a:off x="6338319" y="3292461"/>
              <a:ext cx="422373" cy="412194"/>
              <a:chOff x="724249" y="3333898"/>
              <a:chExt cx="494147" cy="482238"/>
            </a:xfrm>
          </p:grpSpPr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83AD9CCA-0A9A-4551-AD59-1235E987AB69}"/>
                  </a:ext>
                </a:extLst>
              </p:cNvPr>
              <p:cNvSpPr/>
              <p:nvPr/>
            </p:nvSpPr>
            <p:spPr bwMode="auto">
              <a:xfrm>
                <a:off x="72424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楕円 451">
                <a:extLst>
                  <a:ext uri="{FF2B5EF4-FFF2-40B4-BE49-F238E27FC236}">
                    <a16:creationId xmlns:a16="http://schemas.microsoft.com/office/drawing/2014/main" id="{0D6A2814-D550-4C8A-B779-52851F7F1C4B}"/>
                  </a:ext>
                </a:extLst>
              </p:cNvPr>
              <p:cNvSpPr/>
              <p:nvPr/>
            </p:nvSpPr>
            <p:spPr bwMode="auto">
              <a:xfrm>
                <a:off x="72424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楕円 452">
                <a:extLst>
                  <a:ext uri="{FF2B5EF4-FFF2-40B4-BE49-F238E27FC236}">
                    <a16:creationId xmlns:a16="http://schemas.microsoft.com/office/drawing/2014/main" id="{500D2F91-E0B3-4E56-AF18-E17B9E53E6A5}"/>
                  </a:ext>
                </a:extLst>
              </p:cNvPr>
              <p:cNvSpPr/>
              <p:nvPr/>
            </p:nvSpPr>
            <p:spPr bwMode="auto">
              <a:xfrm>
                <a:off x="73579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70D0CBB2-1C1B-4004-B969-013BE49A11E1}"/>
                  </a:ext>
                </a:extLst>
              </p:cNvPr>
              <p:cNvSpPr/>
              <p:nvPr/>
            </p:nvSpPr>
            <p:spPr bwMode="auto">
              <a:xfrm>
                <a:off x="73579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4744876A-84DD-4CD0-8BA9-853C94927155}"/>
                  </a:ext>
                </a:extLst>
              </p:cNvPr>
              <p:cNvSpPr/>
              <p:nvPr/>
            </p:nvSpPr>
            <p:spPr bwMode="auto">
              <a:xfrm rot="10800000">
                <a:off x="81283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BA31CB76-E39E-4FF5-82F2-A048D0AA2CB0}"/>
                  </a:ext>
                </a:extLst>
              </p:cNvPr>
              <p:cNvGrpSpPr/>
              <p:nvPr/>
            </p:nvGrpSpPr>
            <p:grpSpPr>
              <a:xfrm>
                <a:off x="99025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6AB3194E-F65A-45F9-9A2F-DD6B3A79F0C1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楕円 457">
                  <a:extLst>
                    <a:ext uri="{FF2B5EF4-FFF2-40B4-BE49-F238E27FC236}">
                      <a16:creationId xmlns:a16="http://schemas.microsoft.com/office/drawing/2014/main" id="{E8CB9888-0E8F-4BF9-B9A2-C4EC97C16254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CAEAD40F-7C2C-4F63-BDA3-C0D1B8E554FE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50" name="楕円 449">
              <a:extLst>
                <a:ext uri="{FF2B5EF4-FFF2-40B4-BE49-F238E27FC236}">
                  <a16:creationId xmlns:a16="http://schemas.microsoft.com/office/drawing/2014/main" id="{CE798E11-C2A4-4B59-918B-1DF0933C545D}"/>
                </a:ext>
              </a:extLst>
            </p:cNvPr>
            <p:cNvSpPr/>
            <p:nvPr/>
          </p:nvSpPr>
          <p:spPr bwMode="auto">
            <a:xfrm>
              <a:off x="7139268" y="3162831"/>
              <a:ext cx="78755" cy="5284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7" name="グループ化 486">
            <a:extLst>
              <a:ext uri="{FF2B5EF4-FFF2-40B4-BE49-F238E27FC236}">
                <a16:creationId xmlns:a16="http://schemas.microsoft.com/office/drawing/2014/main" id="{FD316BE0-12AB-4C3A-B72F-66760BF6F305}"/>
              </a:ext>
            </a:extLst>
          </p:cNvPr>
          <p:cNvGrpSpPr/>
          <p:nvPr/>
        </p:nvGrpSpPr>
        <p:grpSpPr>
          <a:xfrm>
            <a:off x="7912537" y="2862189"/>
            <a:ext cx="1598071" cy="1296270"/>
            <a:chOff x="7912537" y="2862189"/>
            <a:chExt cx="1598071" cy="1296270"/>
          </a:xfrm>
        </p:grpSpPr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77E691AC-11A2-4C00-AB0A-134E76F6A7C0}"/>
                </a:ext>
              </a:extLst>
            </p:cNvPr>
            <p:cNvGrpSpPr/>
            <p:nvPr/>
          </p:nvGrpSpPr>
          <p:grpSpPr>
            <a:xfrm>
              <a:off x="7912537" y="2862189"/>
              <a:ext cx="1598071" cy="1296270"/>
              <a:chOff x="8597802" y="754239"/>
              <a:chExt cx="2065934" cy="1675776"/>
            </a:xfrm>
          </p:grpSpPr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049B6B5F-A3C0-49BC-BF90-934BF84F846C}"/>
                  </a:ext>
                </a:extLst>
              </p:cNvPr>
              <p:cNvGrpSpPr/>
              <p:nvPr/>
            </p:nvGrpSpPr>
            <p:grpSpPr>
              <a:xfrm>
                <a:off x="8597802" y="1313765"/>
                <a:ext cx="2065934" cy="1116250"/>
                <a:chOff x="2558016" y="2210970"/>
                <a:chExt cx="2065934" cy="1116250"/>
              </a:xfrm>
            </p:grpSpPr>
            <p:grpSp>
              <p:nvGrpSpPr>
                <p:cNvPr id="517" name="グループ化 516">
                  <a:extLst>
                    <a:ext uri="{FF2B5EF4-FFF2-40B4-BE49-F238E27FC236}">
                      <a16:creationId xmlns:a16="http://schemas.microsoft.com/office/drawing/2014/main" id="{E30B657C-57C5-4700-996B-2DEE841BF4ED}"/>
                    </a:ext>
                  </a:extLst>
                </p:cNvPr>
                <p:cNvGrpSpPr/>
                <p:nvPr/>
              </p:nvGrpSpPr>
              <p:grpSpPr>
                <a:xfrm>
                  <a:off x="2558016" y="2343081"/>
                  <a:ext cx="2065934" cy="984139"/>
                  <a:chOff x="4719160" y="822325"/>
                  <a:chExt cx="3022600" cy="1439862"/>
                </a:xfrm>
              </p:grpSpPr>
              <p:sp>
                <p:nvSpPr>
                  <p:cNvPr id="522" name="Freeform 9">
                    <a:extLst>
                      <a:ext uri="{FF2B5EF4-FFF2-40B4-BE49-F238E27FC236}">
                        <a16:creationId xmlns:a16="http://schemas.microsoft.com/office/drawing/2014/main" id="{9BBB162F-C695-4FF6-97DD-DB544D0F160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19160" y="822325"/>
                    <a:ext cx="3022600" cy="865188"/>
                  </a:xfrm>
                  <a:custGeom>
                    <a:avLst/>
                    <a:gdLst>
                      <a:gd name="T0" fmla="*/ 1902 w 1904"/>
                      <a:gd name="T1" fmla="*/ 545 h 545"/>
                      <a:gd name="T2" fmla="*/ 1902 w 1904"/>
                      <a:gd name="T3" fmla="*/ 495 h 545"/>
                      <a:gd name="T4" fmla="*/ 1902 w 1904"/>
                      <a:gd name="T5" fmla="*/ 495 h 545"/>
                      <a:gd name="T6" fmla="*/ 1904 w 1904"/>
                      <a:gd name="T7" fmla="*/ 479 h 545"/>
                      <a:gd name="T8" fmla="*/ 1902 w 1904"/>
                      <a:gd name="T9" fmla="*/ 461 h 545"/>
                      <a:gd name="T10" fmla="*/ 1896 w 1904"/>
                      <a:gd name="T11" fmla="*/ 441 h 545"/>
                      <a:gd name="T12" fmla="*/ 1888 w 1904"/>
                      <a:gd name="T13" fmla="*/ 419 h 545"/>
                      <a:gd name="T14" fmla="*/ 1714 w 1904"/>
                      <a:gd name="T15" fmla="*/ 56 h 545"/>
                      <a:gd name="T16" fmla="*/ 1714 w 1904"/>
                      <a:gd name="T17" fmla="*/ 56 h 545"/>
                      <a:gd name="T18" fmla="*/ 1708 w 1904"/>
                      <a:gd name="T19" fmla="*/ 44 h 545"/>
                      <a:gd name="T20" fmla="*/ 1700 w 1904"/>
                      <a:gd name="T21" fmla="*/ 34 h 545"/>
                      <a:gd name="T22" fmla="*/ 1690 w 1904"/>
                      <a:gd name="T23" fmla="*/ 24 h 545"/>
                      <a:gd name="T24" fmla="*/ 1680 w 1904"/>
                      <a:gd name="T25" fmla="*/ 16 h 545"/>
                      <a:gd name="T26" fmla="*/ 1668 w 1904"/>
                      <a:gd name="T27" fmla="*/ 10 h 545"/>
                      <a:gd name="T28" fmla="*/ 1656 w 1904"/>
                      <a:gd name="T29" fmla="*/ 4 h 545"/>
                      <a:gd name="T30" fmla="*/ 1644 w 1904"/>
                      <a:gd name="T31" fmla="*/ 2 h 545"/>
                      <a:gd name="T32" fmla="*/ 1634 w 1904"/>
                      <a:gd name="T33" fmla="*/ 0 h 545"/>
                      <a:gd name="T34" fmla="*/ 272 w 1904"/>
                      <a:gd name="T35" fmla="*/ 0 h 545"/>
                      <a:gd name="T36" fmla="*/ 272 w 1904"/>
                      <a:gd name="T37" fmla="*/ 0 h 545"/>
                      <a:gd name="T38" fmla="*/ 260 w 1904"/>
                      <a:gd name="T39" fmla="*/ 2 h 545"/>
                      <a:gd name="T40" fmla="*/ 250 w 1904"/>
                      <a:gd name="T41" fmla="*/ 4 h 545"/>
                      <a:gd name="T42" fmla="*/ 238 w 1904"/>
                      <a:gd name="T43" fmla="*/ 10 h 545"/>
                      <a:gd name="T44" fmla="*/ 226 w 1904"/>
                      <a:gd name="T45" fmla="*/ 16 h 545"/>
                      <a:gd name="T46" fmla="*/ 216 w 1904"/>
                      <a:gd name="T47" fmla="*/ 24 h 545"/>
                      <a:gd name="T48" fmla="*/ 206 w 1904"/>
                      <a:gd name="T49" fmla="*/ 34 h 545"/>
                      <a:gd name="T50" fmla="*/ 198 w 1904"/>
                      <a:gd name="T51" fmla="*/ 44 h 545"/>
                      <a:gd name="T52" fmla="*/ 192 w 1904"/>
                      <a:gd name="T53" fmla="*/ 56 h 545"/>
                      <a:gd name="T54" fmla="*/ 16 w 1904"/>
                      <a:gd name="T55" fmla="*/ 419 h 545"/>
                      <a:gd name="T56" fmla="*/ 16 w 1904"/>
                      <a:gd name="T57" fmla="*/ 419 h 545"/>
                      <a:gd name="T58" fmla="*/ 6 w 1904"/>
                      <a:gd name="T59" fmla="*/ 441 h 545"/>
                      <a:gd name="T60" fmla="*/ 2 w 1904"/>
                      <a:gd name="T61" fmla="*/ 459 h 545"/>
                      <a:gd name="T62" fmla="*/ 0 w 1904"/>
                      <a:gd name="T63" fmla="*/ 477 h 545"/>
                      <a:gd name="T64" fmla="*/ 0 w 1904"/>
                      <a:gd name="T65" fmla="*/ 493 h 545"/>
                      <a:gd name="T66" fmla="*/ 0 w 1904"/>
                      <a:gd name="T67" fmla="*/ 545 h 545"/>
                      <a:gd name="T68" fmla="*/ 1902 w 1904"/>
                      <a:gd name="T69" fmla="*/ 545 h 5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904" h="545">
                        <a:moveTo>
                          <a:pt x="1902" y="545"/>
                        </a:moveTo>
                        <a:lnTo>
                          <a:pt x="1902" y="495"/>
                        </a:lnTo>
                        <a:lnTo>
                          <a:pt x="1902" y="495"/>
                        </a:lnTo>
                        <a:lnTo>
                          <a:pt x="1904" y="479"/>
                        </a:lnTo>
                        <a:lnTo>
                          <a:pt x="1902" y="461"/>
                        </a:lnTo>
                        <a:lnTo>
                          <a:pt x="1896" y="441"/>
                        </a:lnTo>
                        <a:lnTo>
                          <a:pt x="1888" y="419"/>
                        </a:lnTo>
                        <a:lnTo>
                          <a:pt x="1714" y="56"/>
                        </a:lnTo>
                        <a:lnTo>
                          <a:pt x="1714" y="56"/>
                        </a:lnTo>
                        <a:lnTo>
                          <a:pt x="1708" y="44"/>
                        </a:lnTo>
                        <a:lnTo>
                          <a:pt x="1700" y="34"/>
                        </a:lnTo>
                        <a:lnTo>
                          <a:pt x="1690" y="24"/>
                        </a:lnTo>
                        <a:lnTo>
                          <a:pt x="1680" y="16"/>
                        </a:lnTo>
                        <a:lnTo>
                          <a:pt x="1668" y="10"/>
                        </a:lnTo>
                        <a:lnTo>
                          <a:pt x="1656" y="4"/>
                        </a:lnTo>
                        <a:lnTo>
                          <a:pt x="1644" y="2"/>
                        </a:lnTo>
                        <a:lnTo>
                          <a:pt x="1634" y="0"/>
                        </a:lnTo>
                        <a:lnTo>
                          <a:pt x="272" y="0"/>
                        </a:lnTo>
                        <a:lnTo>
                          <a:pt x="272" y="0"/>
                        </a:lnTo>
                        <a:lnTo>
                          <a:pt x="260" y="2"/>
                        </a:lnTo>
                        <a:lnTo>
                          <a:pt x="250" y="4"/>
                        </a:lnTo>
                        <a:lnTo>
                          <a:pt x="238" y="10"/>
                        </a:lnTo>
                        <a:lnTo>
                          <a:pt x="226" y="16"/>
                        </a:lnTo>
                        <a:lnTo>
                          <a:pt x="216" y="24"/>
                        </a:lnTo>
                        <a:lnTo>
                          <a:pt x="206" y="34"/>
                        </a:lnTo>
                        <a:lnTo>
                          <a:pt x="198" y="44"/>
                        </a:lnTo>
                        <a:lnTo>
                          <a:pt x="192" y="56"/>
                        </a:lnTo>
                        <a:lnTo>
                          <a:pt x="16" y="419"/>
                        </a:lnTo>
                        <a:lnTo>
                          <a:pt x="16" y="419"/>
                        </a:lnTo>
                        <a:lnTo>
                          <a:pt x="6" y="441"/>
                        </a:lnTo>
                        <a:lnTo>
                          <a:pt x="2" y="459"/>
                        </a:lnTo>
                        <a:lnTo>
                          <a:pt x="0" y="477"/>
                        </a:lnTo>
                        <a:lnTo>
                          <a:pt x="0" y="493"/>
                        </a:lnTo>
                        <a:lnTo>
                          <a:pt x="0" y="545"/>
                        </a:lnTo>
                        <a:lnTo>
                          <a:pt x="1902" y="545"/>
                        </a:ln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" name="Freeform 10">
                    <a:extLst>
                      <a:ext uri="{FF2B5EF4-FFF2-40B4-BE49-F238E27FC236}">
                        <a16:creationId xmlns:a16="http://schemas.microsoft.com/office/drawing/2014/main" id="{3F4F77C9-076D-4B00-8B7A-B12E71C1034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69985" y="876300"/>
                    <a:ext cx="2482850" cy="608013"/>
                  </a:xfrm>
                  <a:custGeom>
                    <a:avLst/>
                    <a:gdLst>
                      <a:gd name="T0" fmla="*/ 210 w 1564"/>
                      <a:gd name="T1" fmla="*/ 0 h 383"/>
                      <a:gd name="T2" fmla="*/ 1356 w 1564"/>
                      <a:gd name="T3" fmla="*/ 0 h 383"/>
                      <a:gd name="T4" fmla="*/ 1356 w 1564"/>
                      <a:gd name="T5" fmla="*/ 0 h 383"/>
                      <a:gd name="T6" fmla="*/ 1366 w 1564"/>
                      <a:gd name="T7" fmla="*/ 2 h 383"/>
                      <a:gd name="T8" fmla="*/ 1376 w 1564"/>
                      <a:gd name="T9" fmla="*/ 4 h 383"/>
                      <a:gd name="T10" fmla="*/ 1384 w 1564"/>
                      <a:gd name="T11" fmla="*/ 8 h 383"/>
                      <a:gd name="T12" fmla="*/ 1394 w 1564"/>
                      <a:gd name="T13" fmla="*/ 12 h 383"/>
                      <a:gd name="T14" fmla="*/ 1402 w 1564"/>
                      <a:gd name="T15" fmla="*/ 18 h 383"/>
                      <a:gd name="T16" fmla="*/ 1410 w 1564"/>
                      <a:gd name="T17" fmla="*/ 26 h 383"/>
                      <a:gd name="T18" fmla="*/ 1416 w 1564"/>
                      <a:gd name="T19" fmla="*/ 32 h 383"/>
                      <a:gd name="T20" fmla="*/ 1422 w 1564"/>
                      <a:gd name="T21" fmla="*/ 42 h 383"/>
                      <a:gd name="T22" fmla="*/ 1554 w 1564"/>
                      <a:gd name="T23" fmla="*/ 324 h 383"/>
                      <a:gd name="T24" fmla="*/ 1554 w 1564"/>
                      <a:gd name="T25" fmla="*/ 324 h 383"/>
                      <a:gd name="T26" fmla="*/ 1560 w 1564"/>
                      <a:gd name="T27" fmla="*/ 340 h 383"/>
                      <a:gd name="T28" fmla="*/ 1564 w 1564"/>
                      <a:gd name="T29" fmla="*/ 352 h 383"/>
                      <a:gd name="T30" fmla="*/ 1564 w 1564"/>
                      <a:gd name="T31" fmla="*/ 361 h 383"/>
                      <a:gd name="T32" fmla="*/ 1560 w 1564"/>
                      <a:gd name="T33" fmla="*/ 369 h 383"/>
                      <a:gd name="T34" fmla="*/ 1554 w 1564"/>
                      <a:gd name="T35" fmla="*/ 375 h 383"/>
                      <a:gd name="T36" fmla="*/ 1546 w 1564"/>
                      <a:gd name="T37" fmla="*/ 381 h 383"/>
                      <a:gd name="T38" fmla="*/ 1536 w 1564"/>
                      <a:gd name="T39" fmla="*/ 383 h 383"/>
                      <a:gd name="T40" fmla="*/ 1524 w 1564"/>
                      <a:gd name="T41" fmla="*/ 383 h 383"/>
                      <a:gd name="T42" fmla="*/ 40 w 1564"/>
                      <a:gd name="T43" fmla="*/ 383 h 383"/>
                      <a:gd name="T44" fmla="*/ 40 w 1564"/>
                      <a:gd name="T45" fmla="*/ 383 h 383"/>
                      <a:gd name="T46" fmla="*/ 26 w 1564"/>
                      <a:gd name="T47" fmla="*/ 383 h 383"/>
                      <a:gd name="T48" fmla="*/ 16 w 1564"/>
                      <a:gd name="T49" fmla="*/ 379 h 383"/>
                      <a:gd name="T50" fmla="*/ 8 w 1564"/>
                      <a:gd name="T51" fmla="*/ 375 h 383"/>
                      <a:gd name="T52" fmla="*/ 2 w 1564"/>
                      <a:gd name="T53" fmla="*/ 369 h 383"/>
                      <a:gd name="T54" fmla="*/ 0 w 1564"/>
                      <a:gd name="T55" fmla="*/ 361 h 383"/>
                      <a:gd name="T56" fmla="*/ 0 w 1564"/>
                      <a:gd name="T57" fmla="*/ 350 h 383"/>
                      <a:gd name="T58" fmla="*/ 2 w 1564"/>
                      <a:gd name="T59" fmla="*/ 338 h 383"/>
                      <a:gd name="T60" fmla="*/ 10 w 1564"/>
                      <a:gd name="T61" fmla="*/ 324 h 383"/>
                      <a:gd name="T62" fmla="*/ 142 w 1564"/>
                      <a:gd name="T63" fmla="*/ 42 h 383"/>
                      <a:gd name="T64" fmla="*/ 142 w 1564"/>
                      <a:gd name="T65" fmla="*/ 42 h 383"/>
                      <a:gd name="T66" fmla="*/ 148 w 1564"/>
                      <a:gd name="T67" fmla="*/ 32 h 383"/>
                      <a:gd name="T68" fmla="*/ 156 w 1564"/>
                      <a:gd name="T69" fmla="*/ 26 h 383"/>
                      <a:gd name="T70" fmla="*/ 162 w 1564"/>
                      <a:gd name="T71" fmla="*/ 18 h 383"/>
                      <a:gd name="T72" fmla="*/ 172 w 1564"/>
                      <a:gd name="T73" fmla="*/ 12 h 383"/>
                      <a:gd name="T74" fmla="*/ 180 w 1564"/>
                      <a:gd name="T75" fmla="*/ 8 h 383"/>
                      <a:gd name="T76" fmla="*/ 190 w 1564"/>
                      <a:gd name="T77" fmla="*/ 4 h 383"/>
                      <a:gd name="T78" fmla="*/ 200 w 1564"/>
                      <a:gd name="T79" fmla="*/ 2 h 383"/>
                      <a:gd name="T80" fmla="*/ 210 w 1564"/>
                      <a:gd name="T81" fmla="*/ 0 h 383"/>
                      <a:gd name="T82" fmla="*/ 210 w 1564"/>
                      <a:gd name="T83" fmla="*/ 0 h 3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64" h="383">
                        <a:moveTo>
                          <a:pt x="210" y="0"/>
                        </a:moveTo>
                        <a:lnTo>
                          <a:pt x="1356" y="0"/>
                        </a:lnTo>
                        <a:lnTo>
                          <a:pt x="1356" y="0"/>
                        </a:lnTo>
                        <a:lnTo>
                          <a:pt x="1366" y="2"/>
                        </a:lnTo>
                        <a:lnTo>
                          <a:pt x="1376" y="4"/>
                        </a:lnTo>
                        <a:lnTo>
                          <a:pt x="1384" y="8"/>
                        </a:lnTo>
                        <a:lnTo>
                          <a:pt x="1394" y="12"/>
                        </a:lnTo>
                        <a:lnTo>
                          <a:pt x="1402" y="18"/>
                        </a:lnTo>
                        <a:lnTo>
                          <a:pt x="1410" y="26"/>
                        </a:lnTo>
                        <a:lnTo>
                          <a:pt x="1416" y="32"/>
                        </a:lnTo>
                        <a:lnTo>
                          <a:pt x="1422" y="42"/>
                        </a:lnTo>
                        <a:lnTo>
                          <a:pt x="1554" y="324"/>
                        </a:lnTo>
                        <a:lnTo>
                          <a:pt x="1554" y="324"/>
                        </a:lnTo>
                        <a:lnTo>
                          <a:pt x="1560" y="340"/>
                        </a:lnTo>
                        <a:lnTo>
                          <a:pt x="1564" y="352"/>
                        </a:lnTo>
                        <a:lnTo>
                          <a:pt x="1564" y="361"/>
                        </a:lnTo>
                        <a:lnTo>
                          <a:pt x="1560" y="369"/>
                        </a:lnTo>
                        <a:lnTo>
                          <a:pt x="1554" y="375"/>
                        </a:lnTo>
                        <a:lnTo>
                          <a:pt x="1546" y="381"/>
                        </a:lnTo>
                        <a:lnTo>
                          <a:pt x="1536" y="383"/>
                        </a:lnTo>
                        <a:lnTo>
                          <a:pt x="1524" y="383"/>
                        </a:lnTo>
                        <a:lnTo>
                          <a:pt x="40" y="383"/>
                        </a:lnTo>
                        <a:lnTo>
                          <a:pt x="40" y="383"/>
                        </a:lnTo>
                        <a:lnTo>
                          <a:pt x="26" y="383"/>
                        </a:lnTo>
                        <a:lnTo>
                          <a:pt x="16" y="379"/>
                        </a:lnTo>
                        <a:lnTo>
                          <a:pt x="8" y="375"/>
                        </a:lnTo>
                        <a:lnTo>
                          <a:pt x="2" y="369"/>
                        </a:lnTo>
                        <a:lnTo>
                          <a:pt x="0" y="361"/>
                        </a:lnTo>
                        <a:lnTo>
                          <a:pt x="0" y="350"/>
                        </a:lnTo>
                        <a:lnTo>
                          <a:pt x="2" y="338"/>
                        </a:lnTo>
                        <a:lnTo>
                          <a:pt x="10" y="324"/>
                        </a:lnTo>
                        <a:lnTo>
                          <a:pt x="142" y="42"/>
                        </a:lnTo>
                        <a:lnTo>
                          <a:pt x="142" y="42"/>
                        </a:lnTo>
                        <a:lnTo>
                          <a:pt x="148" y="32"/>
                        </a:lnTo>
                        <a:lnTo>
                          <a:pt x="156" y="26"/>
                        </a:lnTo>
                        <a:lnTo>
                          <a:pt x="162" y="18"/>
                        </a:lnTo>
                        <a:lnTo>
                          <a:pt x="172" y="12"/>
                        </a:lnTo>
                        <a:lnTo>
                          <a:pt x="180" y="8"/>
                        </a:lnTo>
                        <a:lnTo>
                          <a:pt x="190" y="4"/>
                        </a:lnTo>
                        <a:lnTo>
                          <a:pt x="200" y="2"/>
                        </a:lnTo>
                        <a:lnTo>
                          <a:pt x="210" y="0"/>
                        </a:lnTo>
                        <a:lnTo>
                          <a:pt x="210" y="0"/>
                        </a:lnTo>
                        <a:close/>
                      </a:path>
                    </a:pathLst>
                  </a:custGeom>
                  <a:solidFill>
                    <a:srgbClr val="FFFF66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24" name="Freeform 11">
                    <a:extLst>
                      <a:ext uri="{FF2B5EF4-FFF2-40B4-BE49-F238E27FC236}">
                        <a16:creationId xmlns:a16="http://schemas.microsoft.com/office/drawing/2014/main" id="{9BBA1DB8-E674-4179-B2DD-9ED4997EC91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43010" y="968375"/>
                    <a:ext cx="2333625" cy="515938"/>
                  </a:xfrm>
                  <a:custGeom>
                    <a:avLst/>
                    <a:gdLst>
                      <a:gd name="T0" fmla="*/ 0 w 1470"/>
                      <a:gd name="T1" fmla="*/ 325 h 325"/>
                      <a:gd name="T2" fmla="*/ 1470 w 1470"/>
                      <a:gd name="T3" fmla="*/ 325 h 325"/>
                      <a:gd name="T4" fmla="*/ 1350 w 1470"/>
                      <a:gd name="T5" fmla="*/ 40 h 325"/>
                      <a:gd name="T6" fmla="*/ 1350 w 1470"/>
                      <a:gd name="T7" fmla="*/ 40 h 325"/>
                      <a:gd name="T8" fmla="*/ 1340 w 1470"/>
                      <a:gd name="T9" fmla="*/ 24 h 325"/>
                      <a:gd name="T10" fmla="*/ 1328 w 1470"/>
                      <a:gd name="T11" fmla="*/ 12 h 325"/>
                      <a:gd name="T12" fmla="*/ 1322 w 1470"/>
                      <a:gd name="T13" fmla="*/ 6 h 325"/>
                      <a:gd name="T14" fmla="*/ 1316 w 1470"/>
                      <a:gd name="T15" fmla="*/ 2 h 325"/>
                      <a:gd name="T16" fmla="*/ 1308 w 1470"/>
                      <a:gd name="T17" fmla="*/ 0 h 325"/>
                      <a:gd name="T18" fmla="*/ 1298 w 1470"/>
                      <a:gd name="T19" fmla="*/ 0 h 325"/>
                      <a:gd name="T20" fmla="*/ 174 w 1470"/>
                      <a:gd name="T21" fmla="*/ 0 h 325"/>
                      <a:gd name="T22" fmla="*/ 174 w 1470"/>
                      <a:gd name="T23" fmla="*/ 0 h 325"/>
                      <a:gd name="T24" fmla="*/ 166 w 1470"/>
                      <a:gd name="T25" fmla="*/ 0 h 325"/>
                      <a:gd name="T26" fmla="*/ 158 w 1470"/>
                      <a:gd name="T27" fmla="*/ 2 h 325"/>
                      <a:gd name="T28" fmla="*/ 152 w 1470"/>
                      <a:gd name="T29" fmla="*/ 6 h 325"/>
                      <a:gd name="T30" fmla="*/ 144 w 1470"/>
                      <a:gd name="T31" fmla="*/ 12 h 325"/>
                      <a:gd name="T32" fmla="*/ 134 w 1470"/>
                      <a:gd name="T33" fmla="*/ 24 h 325"/>
                      <a:gd name="T34" fmla="*/ 124 w 1470"/>
                      <a:gd name="T35" fmla="*/ 40 h 325"/>
                      <a:gd name="T36" fmla="*/ 0 w 1470"/>
                      <a:gd name="T37" fmla="*/ 325 h 3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470" h="325">
                        <a:moveTo>
                          <a:pt x="0" y="325"/>
                        </a:moveTo>
                        <a:lnTo>
                          <a:pt x="1470" y="325"/>
                        </a:lnTo>
                        <a:lnTo>
                          <a:pt x="1350" y="40"/>
                        </a:lnTo>
                        <a:lnTo>
                          <a:pt x="1350" y="40"/>
                        </a:lnTo>
                        <a:lnTo>
                          <a:pt x="1340" y="24"/>
                        </a:lnTo>
                        <a:lnTo>
                          <a:pt x="1328" y="12"/>
                        </a:lnTo>
                        <a:lnTo>
                          <a:pt x="1322" y="6"/>
                        </a:lnTo>
                        <a:lnTo>
                          <a:pt x="1316" y="2"/>
                        </a:lnTo>
                        <a:lnTo>
                          <a:pt x="1308" y="0"/>
                        </a:lnTo>
                        <a:lnTo>
                          <a:pt x="1298" y="0"/>
                        </a:lnTo>
                        <a:lnTo>
                          <a:pt x="174" y="0"/>
                        </a:lnTo>
                        <a:lnTo>
                          <a:pt x="174" y="0"/>
                        </a:lnTo>
                        <a:lnTo>
                          <a:pt x="166" y="0"/>
                        </a:lnTo>
                        <a:lnTo>
                          <a:pt x="158" y="2"/>
                        </a:lnTo>
                        <a:lnTo>
                          <a:pt x="152" y="6"/>
                        </a:lnTo>
                        <a:lnTo>
                          <a:pt x="144" y="12"/>
                        </a:lnTo>
                        <a:lnTo>
                          <a:pt x="134" y="24"/>
                        </a:lnTo>
                        <a:lnTo>
                          <a:pt x="124" y="40"/>
                        </a:lnTo>
                        <a:lnTo>
                          <a:pt x="0" y="325"/>
                        </a:lnTo>
                        <a:close/>
                      </a:path>
                    </a:pathLst>
                  </a:custGeom>
                  <a:solidFill>
                    <a:srgbClr val="66FFFF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25" name="Rectangle 12">
                    <a:extLst>
                      <a:ext uri="{FF2B5EF4-FFF2-40B4-BE49-F238E27FC236}">
                        <a16:creationId xmlns:a16="http://schemas.microsoft.com/office/drawing/2014/main" id="{B7E1CBDD-F811-4BB6-BBAE-76D29929B37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19160" y="1662112"/>
                    <a:ext cx="3022600" cy="600075"/>
                  </a:xfrm>
                  <a:prstGeom prst="rect">
                    <a:avLst/>
                  </a:prstGeom>
                  <a:solidFill>
                    <a:srgbClr val="FFFFCC"/>
                  </a:solidFill>
                  <a:ln w="1270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18" name="グループ化 517">
                  <a:extLst>
                    <a:ext uri="{FF2B5EF4-FFF2-40B4-BE49-F238E27FC236}">
                      <a16:creationId xmlns:a16="http://schemas.microsoft.com/office/drawing/2014/main" id="{F3A7209A-B2EA-4356-913B-A0BFAAFEB877}"/>
                    </a:ext>
                  </a:extLst>
                </p:cNvPr>
                <p:cNvGrpSpPr/>
                <p:nvPr/>
              </p:nvGrpSpPr>
              <p:grpSpPr>
                <a:xfrm>
                  <a:off x="3592154" y="2210970"/>
                  <a:ext cx="728933" cy="483559"/>
                  <a:chOff x="2378862" y="3744035"/>
                  <a:chExt cx="841590" cy="558293"/>
                </a:xfrm>
              </p:grpSpPr>
              <p:sp>
                <p:nvSpPr>
                  <p:cNvPr id="519" name="フリーフォーム: 図形 518">
                    <a:extLst>
                      <a:ext uri="{FF2B5EF4-FFF2-40B4-BE49-F238E27FC236}">
                        <a16:creationId xmlns:a16="http://schemas.microsoft.com/office/drawing/2014/main" id="{B60F9548-2C26-4203-AD2D-155B001E76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44635" y="3744035"/>
                    <a:ext cx="575817" cy="558293"/>
                  </a:xfrm>
                  <a:custGeom>
                    <a:avLst/>
                    <a:gdLst>
                      <a:gd name="connsiteX0" fmla="*/ 301323 w 575817"/>
                      <a:gd name="connsiteY0" fmla="*/ 0 h 558293"/>
                      <a:gd name="connsiteX1" fmla="*/ 426164 w 575817"/>
                      <a:gd name="connsiteY1" fmla="*/ 0 h 558293"/>
                      <a:gd name="connsiteX2" fmla="*/ 458619 w 575817"/>
                      <a:gd name="connsiteY2" fmla="*/ 129819 h 558293"/>
                      <a:gd name="connsiteX3" fmla="*/ 493826 w 575817"/>
                      <a:gd name="connsiteY3" fmla="*/ 152029 h 558293"/>
                      <a:gd name="connsiteX4" fmla="*/ 568523 w 575817"/>
                      <a:gd name="connsiteY4" fmla="*/ 374782 h 558293"/>
                      <a:gd name="connsiteX5" fmla="*/ 519351 w 575817"/>
                      <a:gd name="connsiteY5" fmla="*/ 558293 h 558293"/>
                      <a:gd name="connsiteX6" fmla="*/ 0 w 575817"/>
                      <a:gd name="connsiteY6" fmla="*/ 558293 h 558293"/>
                      <a:gd name="connsiteX7" fmla="*/ 83962 w 575817"/>
                      <a:gd name="connsiteY7" fmla="*/ 244944 h 558293"/>
                      <a:gd name="connsiteX8" fmla="*/ 229845 w 575817"/>
                      <a:gd name="connsiteY8" fmla="*/ 95860 h 558293"/>
                      <a:gd name="connsiteX9" fmla="*/ 278737 w 575817"/>
                      <a:gd name="connsiteY9" fmla="*/ 90345 h 5582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75817" h="558293">
                        <a:moveTo>
                          <a:pt x="301323" y="0"/>
                        </a:moveTo>
                        <a:lnTo>
                          <a:pt x="426164" y="0"/>
                        </a:lnTo>
                        <a:lnTo>
                          <a:pt x="458619" y="129819"/>
                        </a:lnTo>
                        <a:lnTo>
                          <a:pt x="493826" y="152029"/>
                        </a:lnTo>
                        <a:cubicBezTo>
                          <a:pt x="559157" y="202937"/>
                          <a:pt x="591307" y="289748"/>
                          <a:pt x="568523" y="374782"/>
                        </a:cubicBezTo>
                        <a:lnTo>
                          <a:pt x="519351" y="558293"/>
                        </a:lnTo>
                        <a:lnTo>
                          <a:pt x="0" y="558293"/>
                        </a:lnTo>
                        <a:lnTo>
                          <a:pt x="83962" y="244944"/>
                        </a:lnTo>
                        <a:cubicBezTo>
                          <a:pt x="103898" y="170540"/>
                          <a:pt x="160941" y="115987"/>
                          <a:pt x="229845" y="95860"/>
                        </a:cubicBezTo>
                        <a:lnTo>
                          <a:pt x="278737" y="9034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0" name="フリーフォーム: 図形 519">
                    <a:extLst>
                      <a:ext uri="{FF2B5EF4-FFF2-40B4-BE49-F238E27FC236}">
                        <a16:creationId xmlns:a16="http://schemas.microsoft.com/office/drawing/2014/main" id="{2ECE59F8-1884-46A7-BF29-0AE56BF22E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4643" y="4061771"/>
                    <a:ext cx="615241" cy="240557"/>
                  </a:xfrm>
                  <a:custGeom>
                    <a:avLst/>
                    <a:gdLst>
                      <a:gd name="connsiteX0" fmla="*/ 96656 w 615241"/>
                      <a:gd name="connsiteY0" fmla="*/ 485 h 240557"/>
                      <a:gd name="connsiteX1" fmla="*/ 116920 w 615241"/>
                      <a:gd name="connsiteY1" fmla="*/ 1755 h 240557"/>
                      <a:gd name="connsiteX2" fmla="*/ 577333 w 615241"/>
                      <a:gd name="connsiteY2" fmla="*/ 125122 h 240557"/>
                      <a:gd name="connsiteX3" fmla="*/ 613487 w 615241"/>
                      <a:gd name="connsiteY3" fmla="*/ 187743 h 240557"/>
                      <a:gd name="connsiteX4" fmla="*/ 599336 w 615241"/>
                      <a:gd name="connsiteY4" fmla="*/ 240557 h 240557"/>
                      <a:gd name="connsiteX5" fmla="*/ 0 w 615241"/>
                      <a:gd name="connsiteY5" fmla="*/ 240557 h 240557"/>
                      <a:gd name="connsiteX6" fmla="*/ 54299 w 615241"/>
                      <a:gd name="connsiteY6" fmla="*/ 37909 h 240557"/>
                      <a:gd name="connsiteX7" fmla="*/ 96656 w 615241"/>
                      <a:gd name="connsiteY7" fmla="*/ 485 h 240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5241" h="240557">
                        <a:moveTo>
                          <a:pt x="96656" y="485"/>
                        </a:moveTo>
                        <a:cubicBezTo>
                          <a:pt x="103234" y="-431"/>
                          <a:pt x="110101" y="-73"/>
                          <a:pt x="116920" y="1755"/>
                        </a:cubicBezTo>
                        <a:lnTo>
                          <a:pt x="577333" y="125122"/>
                        </a:lnTo>
                        <a:cubicBezTo>
                          <a:pt x="604608" y="132431"/>
                          <a:pt x="620796" y="160468"/>
                          <a:pt x="613487" y="187743"/>
                        </a:cubicBezTo>
                        <a:lnTo>
                          <a:pt x="599336" y="240557"/>
                        </a:lnTo>
                        <a:lnTo>
                          <a:pt x="0" y="240557"/>
                        </a:lnTo>
                        <a:lnTo>
                          <a:pt x="54299" y="37909"/>
                        </a:lnTo>
                        <a:cubicBezTo>
                          <a:pt x="59780" y="17453"/>
                          <a:pt x="76922" y="3233"/>
                          <a:pt x="96656" y="4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1" name="フリーフォーム: 図形 520">
                    <a:extLst>
                      <a:ext uri="{FF2B5EF4-FFF2-40B4-BE49-F238E27FC236}">
                        <a16:creationId xmlns:a16="http://schemas.microsoft.com/office/drawing/2014/main" id="{DB2FA986-1BA2-4F9F-968F-D0EB7534C6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8862" y="3873766"/>
                    <a:ext cx="669423" cy="428562"/>
                  </a:xfrm>
                  <a:custGeom>
                    <a:avLst/>
                    <a:gdLst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669423 w 669423"/>
                      <a:gd name="connsiteY15" fmla="*/ 228658 h 428562"/>
                      <a:gd name="connsiteX16" fmla="*/ 469522 w 669423"/>
                      <a:gd name="connsiteY16" fmla="*/ 428561 h 428562"/>
                      <a:gd name="connsiteX17" fmla="*/ 123294 w 669423"/>
                      <a:gd name="connsiteY17" fmla="*/ 428562 h 428562"/>
                      <a:gd name="connsiteX18" fmla="*/ 5652 w 669423"/>
                      <a:gd name="connsiteY18" fmla="*/ 123657 h 428562"/>
                      <a:gd name="connsiteX19" fmla="*/ 53768 w 669423"/>
                      <a:gd name="connsiteY19" fmla="*/ 15086 h 428562"/>
                      <a:gd name="connsiteX20" fmla="*/ 63595 w 669423"/>
                      <a:gd name="connsiteY20" fmla="*/ 13409 h 428562"/>
                      <a:gd name="connsiteX21" fmla="*/ 85985 w 669423"/>
                      <a:gd name="connsiteY21" fmla="*/ 5142 h 428562"/>
                      <a:gd name="connsiteX22" fmla="*/ 132489 w 669423"/>
                      <a:gd name="connsiteY22" fmla="*/ 0 h 428562"/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592938 w 669423"/>
                      <a:gd name="connsiteY15" fmla="*/ 157690 h 428562"/>
                      <a:gd name="connsiteX16" fmla="*/ 669423 w 669423"/>
                      <a:gd name="connsiteY16" fmla="*/ 228658 h 428562"/>
                      <a:gd name="connsiteX17" fmla="*/ 469522 w 669423"/>
                      <a:gd name="connsiteY17" fmla="*/ 428561 h 428562"/>
                      <a:gd name="connsiteX18" fmla="*/ 123294 w 669423"/>
                      <a:gd name="connsiteY18" fmla="*/ 428562 h 428562"/>
                      <a:gd name="connsiteX19" fmla="*/ 5652 w 669423"/>
                      <a:gd name="connsiteY19" fmla="*/ 123657 h 428562"/>
                      <a:gd name="connsiteX20" fmla="*/ 53768 w 669423"/>
                      <a:gd name="connsiteY20" fmla="*/ 15086 h 428562"/>
                      <a:gd name="connsiteX21" fmla="*/ 63595 w 669423"/>
                      <a:gd name="connsiteY21" fmla="*/ 13409 h 428562"/>
                      <a:gd name="connsiteX22" fmla="*/ 85985 w 669423"/>
                      <a:gd name="connsiteY22" fmla="*/ 5142 h 428562"/>
                      <a:gd name="connsiteX23" fmla="*/ 132489 w 669423"/>
                      <a:gd name="connsiteY23" fmla="*/ 0 h 428562"/>
                      <a:gd name="connsiteX0" fmla="*/ 592938 w 684378"/>
                      <a:gd name="connsiteY0" fmla="*/ 157690 h 428562"/>
                      <a:gd name="connsiteX1" fmla="*/ 669423 w 684378"/>
                      <a:gd name="connsiteY1" fmla="*/ 228658 h 428562"/>
                      <a:gd name="connsiteX2" fmla="*/ 469522 w 684378"/>
                      <a:gd name="connsiteY2" fmla="*/ 428561 h 428562"/>
                      <a:gd name="connsiteX3" fmla="*/ 123294 w 684378"/>
                      <a:gd name="connsiteY3" fmla="*/ 428562 h 428562"/>
                      <a:gd name="connsiteX4" fmla="*/ 5652 w 684378"/>
                      <a:gd name="connsiteY4" fmla="*/ 123657 h 428562"/>
                      <a:gd name="connsiteX5" fmla="*/ 53768 w 684378"/>
                      <a:gd name="connsiteY5" fmla="*/ 15086 h 428562"/>
                      <a:gd name="connsiteX6" fmla="*/ 63595 w 684378"/>
                      <a:gd name="connsiteY6" fmla="*/ 13409 h 428562"/>
                      <a:gd name="connsiteX7" fmla="*/ 85985 w 684378"/>
                      <a:gd name="connsiteY7" fmla="*/ 5142 h 428562"/>
                      <a:gd name="connsiteX8" fmla="*/ 132489 w 684378"/>
                      <a:gd name="connsiteY8" fmla="*/ 0 h 428562"/>
                      <a:gd name="connsiteX9" fmla="*/ 242572 w 684378"/>
                      <a:gd name="connsiteY9" fmla="*/ 39962 h 428562"/>
                      <a:gd name="connsiteX10" fmla="*/ 247695 w 684378"/>
                      <a:gd name="connsiteY10" fmla="*/ 53861 h 428562"/>
                      <a:gd name="connsiteX11" fmla="*/ 276594 w 684378"/>
                      <a:gd name="connsiteY11" fmla="*/ 103914 h 428562"/>
                      <a:gd name="connsiteX12" fmla="*/ 268226 w 684378"/>
                      <a:gd name="connsiteY12" fmla="*/ 135142 h 428562"/>
                      <a:gd name="connsiteX13" fmla="*/ 268226 w 684378"/>
                      <a:gd name="connsiteY13" fmla="*/ 135141 h 428562"/>
                      <a:gd name="connsiteX14" fmla="*/ 252647 w 684378"/>
                      <a:gd name="connsiteY14" fmla="*/ 137192 h 428562"/>
                      <a:gd name="connsiteX15" fmla="*/ 262306 w 684378"/>
                      <a:gd name="connsiteY15" fmla="*/ 153921 h 428562"/>
                      <a:gd name="connsiteX16" fmla="*/ 253939 w 684378"/>
                      <a:gd name="connsiteY16" fmla="*/ 185148 h 428562"/>
                      <a:gd name="connsiteX17" fmla="*/ 253938 w 684378"/>
                      <a:gd name="connsiteY17" fmla="*/ 185147 h 428562"/>
                      <a:gd name="connsiteX18" fmla="*/ 222711 w 684378"/>
                      <a:gd name="connsiteY18" fmla="*/ 176780 h 428562"/>
                      <a:gd name="connsiteX19" fmla="*/ 190731 w 684378"/>
                      <a:gd name="connsiteY19" fmla="*/ 121388 h 428562"/>
                      <a:gd name="connsiteX20" fmla="*/ 185530 w 684378"/>
                      <a:gd name="connsiteY20" fmla="*/ 123308 h 428562"/>
                      <a:gd name="connsiteX21" fmla="*/ 271657 w 684378"/>
                      <a:gd name="connsiteY21" fmla="*/ 346530 h 428562"/>
                      <a:gd name="connsiteX22" fmla="*/ 529478 w 684378"/>
                      <a:gd name="connsiteY22" fmla="*/ 88712 h 428562"/>
                      <a:gd name="connsiteX23" fmla="*/ 684378 w 684378"/>
                      <a:gd name="connsiteY23" fmla="*/ 249130 h 428562"/>
                      <a:gd name="connsiteX0" fmla="*/ 669423 w 684378"/>
                      <a:gd name="connsiteY0" fmla="*/ 228658 h 428562"/>
                      <a:gd name="connsiteX1" fmla="*/ 469522 w 684378"/>
                      <a:gd name="connsiteY1" fmla="*/ 428561 h 428562"/>
                      <a:gd name="connsiteX2" fmla="*/ 123294 w 684378"/>
                      <a:gd name="connsiteY2" fmla="*/ 428562 h 428562"/>
                      <a:gd name="connsiteX3" fmla="*/ 5652 w 684378"/>
                      <a:gd name="connsiteY3" fmla="*/ 123657 h 428562"/>
                      <a:gd name="connsiteX4" fmla="*/ 53768 w 684378"/>
                      <a:gd name="connsiteY4" fmla="*/ 15086 h 428562"/>
                      <a:gd name="connsiteX5" fmla="*/ 63595 w 684378"/>
                      <a:gd name="connsiteY5" fmla="*/ 13409 h 428562"/>
                      <a:gd name="connsiteX6" fmla="*/ 85985 w 684378"/>
                      <a:gd name="connsiteY6" fmla="*/ 5142 h 428562"/>
                      <a:gd name="connsiteX7" fmla="*/ 132489 w 684378"/>
                      <a:gd name="connsiteY7" fmla="*/ 0 h 428562"/>
                      <a:gd name="connsiteX8" fmla="*/ 242572 w 684378"/>
                      <a:gd name="connsiteY8" fmla="*/ 39962 h 428562"/>
                      <a:gd name="connsiteX9" fmla="*/ 247695 w 684378"/>
                      <a:gd name="connsiteY9" fmla="*/ 53861 h 428562"/>
                      <a:gd name="connsiteX10" fmla="*/ 276594 w 684378"/>
                      <a:gd name="connsiteY10" fmla="*/ 103914 h 428562"/>
                      <a:gd name="connsiteX11" fmla="*/ 268226 w 684378"/>
                      <a:gd name="connsiteY11" fmla="*/ 135142 h 428562"/>
                      <a:gd name="connsiteX12" fmla="*/ 268226 w 684378"/>
                      <a:gd name="connsiteY12" fmla="*/ 135141 h 428562"/>
                      <a:gd name="connsiteX13" fmla="*/ 252647 w 684378"/>
                      <a:gd name="connsiteY13" fmla="*/ 137192 h 428562"/>
                      <a:gd name="connsiteX14" fmla="*/ 262306 w 684378"/>
                      <a:gd name="connsiteY14" fmla="*/ 153921 h 428562"/>
                      <a:gd name="connsiteX15" fmla="*/ 253939 w 684378"/>
                      <a:gd name="connsiteY15" fmla="*/ 185148 h 428562"/>
                      <a:gd name="connsiteX16" fmla="*/ 253938 w 684378"/>
                      <a:gd name="connsiteY16" fmla="*/ 185147 h 428562"/>
                      <a:gd name="connsiteX17" fmla="*/ 222711 w 684378"/>
                      <a:gd name="connsiteY17" fmla="*/ 176780 h 428562"/>
                      <a:gd name="connsiteX18" fmla="*/ 190731 w 684378"/>
                      <a:gd name="connsiteY18" fmla="*/ 121388 h 428562"/>
                      <a:gd name="connsiteX19" fmla="*/ 185530 w 684378"/>
                      <a:gd name="connsiteY19" fmla="*/ 123308 h 428562"/>
                      <a:gd name="connsiteX20" fmla="*/ 271657 w 684378"/>
                      <a:gd name="connsiteY20" fmla="*/ 346530 h 428562"/>
                      <a:gd name="connsiteX21" fmla="*/ 529478 w 684378"/>
                      <a:gd name="connsiteY21" fmla="*/ 88712 h 428562"/>
                      <a:gd name="connsiteX22" fmla="*/ 684378 w 684378"/>
                      <a:gd name="connsiteY22" fmla="*/ 249130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85530 w 669423"/>
                      <a:gd name="connsiteY19" fmla="*/ 123308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49811 w 669423"/>
                      <a:gd name="connsiteY19" fmla="*/ 130451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669423" h="428562">
                        <a:moveTo>
                          <a:pt x="669423" y="228658"/>
                        </a:moveTo>
                        <a:lnTo>
                          <a:pt x="469522" y="428561"/>
                        </a:lnTo>
                        <a:lnTo>
                          <a:pt x="123294" y="428562"/>
                        </a:lnTo>
                        <a:lnTo>
                          <a:pt x="5652" y="123657"/>
                        </a:lnTo>
                        <a:cubicBezTo>
                          <a:pt x="-11043" y="80390"/>
                          <a:pt x="10500" y="31780"/>
                          <a:pt x="53768" y="15086"/>
                        </a:cubicBezTo>
                        <a:lnTo>
                          <a:pt x="63595" y="13409"/>
                        </a:lnTo>
                        <a:lnTo>
                          <a:pt x="85985" y="5142"/>
                        </a:lnTo>
                        <a:cubicBezTo>
                          <a:pt x="100278" y="1831"/>
                          <a:pt x="115993" y="0"/>
                          <a:pt x="132489" y="0"/>
                        </a:cubicBezTo>
                        <a:cubicBezTo>
                          <a:pt x="181977" y="0"/>
                          <a:pt x="224436" y="16478"/>
                          <a:pt x="242572" y="39962"/>
                        </a:cubicBezTo>
                        <a:lnTo>
                          <a:pt x="247695" y="53861"/>
                        </a:lnTo>
                        <a:lnTo>
                          <a:pt x="276594" y="103914"/>
                        </a:lnTo>
                        <a:cubicBezTo>
                          <a:pt x="282906" y="114848"/>
                          <a:pt x="279160" y="128829"/>
                          <a:pt x="268226" y="135142"/>
                        </a:cubicBezTo>
                        <a:lnTo>
                          <a:pt x="268226" y="135141"/>
                        </a:lnTo>
                        <a:lnTo>
                          <a:pt x="252647" y="137192"/>
                        </a:lnTo>
                        <a:lnTo>
                          <a:pt x="262306" y="153921"/>
                        </a:lnTo>
                        <a:cubicBezTo>
                          <a:pt x="268618" y="164854"/>
                          <a:pt x="264872" y="178836"/>
                          <a:pt x="253939" y="185148"/>
                        </a:cubicBezTo>
                        <a:lnTo>
                          <a:pt x="253938" y="185147"/>
                        </a:lnTo>
                        <a:cubicBezTo>
                          <a:pt x="243005" y="191459"/>
                          <a:pt x="229023" y="187713"/>
                          <a:pt x="222711" y="176780"/>
                        </a:cubicBezTo>
                        <a:lnTo>
                          <a:pt x="190731" y="121388"/>
                        </a:lnTo>
                        <a:lnTo>
                          <a:pt x="149811" y="130451"/>
                        </a:lnTo>
                        <a:lnTo>
                          <a:pt x="271657" y="346530"/>
                        </a:lnTo>
                        <a:lnTo>
                          <a:pt x="529478" y="88712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EE7C2ADE-F5E0-44CD-BCF7-618A8C85A1F9}"/>
                  </a:ext>
                </a:extLst>
              </p:cNvPr>
              <p:cNvGrpSpPr/>
              <p:nvPr/>
            </p:nvGrpSpPr>
            <p:grpSpPr>
              <a:xfrm rot="21207834">
                <a:off x="9836371" y="754239"/>
                <a:ext cx="640165" cy="678372"/>
                <a:chOff x="5416050" y="3521636"/>
                <a:chExt cx="881098" cy="933684"/>
              </a:xfrm>
            </p:grpSpPr>
            <p:sp>
              <p:nvSpPr>
                <p:cNvPr id="502" name="フリーフォーム 2697">
                  <a:extLst>
                    <a:ext uri="{FF2B5EF4-FFF2-40B4-BE49-F238E27FC236}">
                      <a16:creationId xmlns:a16="http://schemas.microsoft.com/office/drawing/2014/main" id="{3016A655-9EEA-497A-9308-8DB371EE010C}"/>
                    </a:ext>
                  </a:extLst>
                </p:cNvPr>
                <p:cNvSpPr/>
                <p:nvPr/>
              </p:nvSpPr>
              <p:spPr>
                <a:xfrm>
                  <a:off x="5417860" y="3521636"/>
                  <a:ext cx="879288" cy="933684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101212 w 777399"/>
                    <a:gd name="connsiteY27" fmla="*/ 612253 h 834724"/>
                    <a:gd name="connsiteX28" fmla="*/ 107649 w 777399"/>
                    <a:gd name="connsiteY28" fmla="*/ 610565 h 834724"/>
                    <a:gd name="connsiteX29" fmla="*/ 83040 w 777399"/>
                    <a:gd name="connsiteY29" fmla="*/ 579776 h 834724"/>
                    <a:gd name="connsiteX30" fmla="*/ 129933 w 777399"/>
                    <a:gd name="connsiteY30" fmla="*/ 109540 h 834724"/>
                    <a:gd name="connsiteX31" fmla="*/ 388699 w 777399"/>
                    <a:gd name="connsiteY31" fmla="*/ 0 h 834724"/>
                    <a:gd name="connsiteX0" fmla="*/ 365950 w 754650"/>
                    <a:gd name="connsiteY0" fmla="*/ 0 h 834724"/>
                    <a:gd name="connsiteX1" fmla="*/ 624716 w 754650"/>
                    <a:gd name="connsiteY1" fmla="*/ 109540 h 834724"/>
                    <a:gd name="connsiteX2" fmla="*/ 624715 w 754650"/>
                    <a:gd name="connsiteY2" fmla="*/ 109540 h 834724"/>
                    <a:gd name="connsiteX3" fmla="*/ 671608 w 754650"/>
                    <a:gd name="connsiteY3" fmla="*/ 579777 h 834724"/>
                    <a:gd name="connsiteX4" fmla="*/ 647001 w 754650"/>
                    <a:gd name="connsiteY4" fmla="*/ 610564 h 834724"/>
                    <a:gd name="connsiteX5" fmla="*/ 653438 w 754650"/>
                    <a:gd name="connsiteY5" fmla="*/ 612251 h 834724"/>
                    <a:gd name="connsiteX6" fmla="*/ 751261 w 754650"/>
                    <a:gd name="connsiteY6" fmla="*/ 609731 h 834724"/>
                    <a:gd name="connsiteX7" fmla="*/ 650040 w 754650"/>
                    <a:gd name="connsiteY7" fmla="*/ 676818 h 834724"/>
                    <a:gd name="connsiteX8" fmla="*/ 592098 w 754650"/>
                    <a:gd name="connsiteY8" fmla="*/ 676103 h 834724"/>
                    <a:gd name="connsiteX9" fmla="*/ 608233 w 754650"/>
                    <a:gd name="connsiteY9" fmla="*/ 688395 h 834724"/>
                    <a:gd name="connsiteX10" fmla="*/ 754650 w 754650"/>
                    <a:gd name="connsiteY10" fmla="*/ 731780 h 834724"/>
                    <a:gd name="connsiteX11" fmla="*/ 633420 w 754650"/>
                    <a:gd name="connsiteY11" fmla="*/ 769582 h 834724"/>
                    <a:gd name="connsiteX12" fmla="*/ 574558 w 754650"/>
                    <a:gd name="connsiteY12" fmla="*/ 754882 h 834724"/>
                    <a:gd name="connsiteX13" fmla="*/ 606910 w 754650"/>
                    <a:gd name="connsiteY13" fmla="*/ 777146 h 834724"/>
                    <a:gd name="connsiteX14" fmla="*/ 704317 w 754650"/>
                    <a:gd name="connsiteY14" fmla="*/ 811041 h 834724"/>
                    <a:gd name="connsiteX15" fmla="*/ 509504 w 754650"/>
                    <a:gd name="connsiteY15" fmla="*/ 804200 h 834724"/>
                    <a:gd name="connsiteX16" fmla="*/ 483887 w 754650"/>
                    <a:gd name="connsiteY16" fmla="*/ 782369 h 834724"/>
                    <a:gd name="connsiteX17" fmla="*/ 248014 w 754650"/>
                    <a:gd name="connsiteY17" fmla="*/ 782371 h 834724"/>
                    <a:gd name="connsiteX18" fmla="*/ 222396 w 754650"/>
                    <a:gd name="connsiteY18" fmla="*/ 804202 h 834724"/>
                    <a:gd name="connsiteX19" fmla="*/ 27584 w 754650"/>
                    <a:gd name="connsiteY19" fmla="*/ 811043 h 834724"/>
                    <a:gd name="connsiteX20" fmla="*/ 124991 w 754650"/>
                    <a:gd name="connsiteY20" fmla="*/ 777148 h 834724"/>
                    <a:gd name="connsiteX21" fmla="*/ 157342 w 754650"/>
                    <a:gd name="connsiteY21" fmla="*/ 754884 h 834724"/>
                    <a:gd name="connsiteX22" fmla="*/ 98480 w 754650"/>
                    <a:gd name="connsiteY22" fmla="*/ 769584 h 834724"/>
                    <a:gd name="connsiteX23" fmla="*/ 123668 w 754650"/>
                    <a:gd name="connsiteY23" fmla="*/ 688397 h 834724"/>
                    <a:gd name="connsiteX24" fmla="*/ 139802 w 754650"/>
                    <a:gd name="connsiteY24" fmla="*/ 676105 h 834724"/>
                    <a:gd name="connsiteX25" fmla="*/ 81860 w 754650"/>
                    <a:gd name="connsiteY25" fmla="*/ 676820 h 834724"/>
                    <a:gd name="connsiteX26" fmla="*/ 78463 w 754650"/>
                    <a:gd name="connsiteY26" fmla="*/ 612253 h 834724"/>
                    <a:gd name="connsiteX27" fmla="*/ 84900 w 754650"/>
                    <a:gd name="connsiteY27" fmla="*/ 610565 h 834724"/>
                    <a:gd name="connsiteX28" fmla="*/ 60291 w 754650"/>
                    <a:gd name="connsiteY28" fmla="*/ 579776 h 834724"/>
                    <a:gd name="connsiteX29" fmla="*/ 107184 w 754650"/>
                    <a:gd name="connsiteY29" fmla="*/ 109540 h 834724"/>
                    <a:gd name="connsiteX30" fmla="*/ 365950 w 754650"/>
                    <a:gd name="connsiteY30" fmla="*/ 0 h 834724"/>
                    <a:gd name="connsiteX0" fmla="*/ 365950 w 754650"/>
                    <a:gd name="connsiteY0" fmla="*/ 0 h 834722"/>
                    <a:gd name="connsiteX1" fmla="*/ 624716 w 754650"/>
                    <a:gd name="connsiteY1" fmla="*/ 109540 h 834722"/>
                    <a:gd name="connsiteX2" fmla="*/ 624715 w 754650"/>
                    <a:gd name="connsiteY2" fmla="*/ 109540 h 834722"/>
                    <a:gd name="connsiteX3" fmla="*/ 671608 w 754650"/>
                    <a:gd name="connsiteY3" fmla="*/ 579777 h 834722"/>
                    <a:gd name="connsiteX4" fmla="*/ 647001 w 754650"/>
                    <a:gd name="connsiteY4" fmla="*/ 610564 h 834722"/>
                    <a:gd name="connsiteX5" fmla="*/ 653438 w 754650"/>
                    <a:gd name="connsiteY5" fmla="*/ 612251 h 834722"/>
                    <a:gd name="connsiteX6" fmla="*/ 751261 w 754650"/>
                    <a:gd name="connsiteY6" fmla="*/ 609731 h 834722"/>
                    <a:gd name="connsiteX7" fmla="*/ 650040 w 754650"/>
                    <a:gd name="connsiteY7" fmla="*/ 676818 h 834722"/>
                    <a:gd name="connsiteX8" fmla="*/ 592098 w 754650"/>
                    <a:gd name="connsiteY8" fmla="*/ 676103 h 834722"/>
                    <a:gd name="connsiteX9" fmla="*/ 608233 w 754650"/>
                    <a:gd name="connsiteY9" fmla="*/ 688395 h 834722"/>
                    <a:gd name="connsiteX10" fmla="*/ 754650 w 754650"/>
                    <a:gd name="connsiteY10" fmla="*/ 731780 h 834722"/>
                    <a:gd name="connsiteX11" fmla="*/ 633420 w 754650"/>
                    <a:gd name="connsiteY11" fmla="*/ 769582 h 834722"/>
                    <a:gd name="connsiteX12" fmla="*/ 574558 w 754650"/>
                    <a:gd name="connsiteY12" fmla="*/ 754882 h 834722"/>
                    <a:gd name="connsiteX13" fmla="*/ 606910 w 754650"/>
                    <a:gd name="connsiteY13" fmla="*/ 777146 h 834722"/>
                    <a:gd name="connsiteX14" fmla="*/ 704317 w 754650"/>
                    <a:gd name="connsiteY14" fmla="*/ 811041 h 834722"/>
                    <a:gd name="connsiteX15" fmla="*/ 509504 w 754650"/>
                    <a:gd name="connsiteY15" fmla="*/ 804200 h 834722"/>
                    <a:gd name="connsiteX16" fmla="*/ 483887 w 754650"/>
                    <a:gd name="connsiteY16" fmla="*/ 782369 h 834722"/>
                    <a:gd name="connsiteX17" fmla="*/ 248014 w 754650"/>
                    <a:gd name="connsiteY17" fmla="*/ 782371 h 834722"/>
                    <a:gd name="connsiteX18" fmla="*/ 222396 w 754650"/>
                    <a:gd name="connsiteY18" fmla="*/ 804202 h 834722"/>
                    <a:gd name="connsiteX19" fmla="*/ 124991 w 754650"/>
                    <a:gd name="connsiteY19" fmla="*/ 777148 h 834722"/>
                    <a:gd name="connsiteX20" fmla="*/ 157342 w 754650"/>
                    <a:gd name="connsiteY20" fmla="*/ 754884 h 834722"/>
                    <a:gd name="connsiteX21" fmla="*/ 98480 w 754650"/>
                    <a:gd name="connsiteY21" fmla="*/ 769584 h 834722"/>
                    <a:gd name="connsiteX22" fmla="*/ 123668 w 754650"/>
                    <a:gd name="connsiteY22" fmla="*/ 688397 h 834722"/>
                    <a:gd name="connsiteX23" fmla="*/ 139802 w 754650"/>
                    <a:gd name="connsiteY23" fmla="*/ 676105 h 834722"/>
                    <a:gd name="connsiteX24" fmla="*/ 81860 w 754650"/>
                    <a:gd name="connsiteY24" fmla="*/ 676820 h 834722"/>
                    <a:gd name="connsiteX25" fmla="*/ 78463 w 754650"/>
                    <a:gd name="connsiteY25" fmla="*/ 612253 h 834722"/>
                    <a:gd name="connsiteX26" fmla="*/ 84900 w 754650"/>
                    <a:gd name="connsiteY26" fmla="*/ 610565 h 834722"/>
                    <a:gd name="connsiteX27" fmla="*/ 60291 w 754650"/>
                    <a:gd name="connsiteY27" fmla="*/ 579776 h 834722"/>
                    <a:gd name="connsiteX28" fmla="*/ 107184 w 754650"/>
                    <a:gd name="connsiteY28" fmla="*/ 109540 h 834722"/>
                    <a:gd name="connsiteX29" fmla="*/ 365950 w 754650"/>
                    <a:gd name="connsiteY29" fmla="*/ 0 h 834722"/>
                    <a:gd name="connsiteX0" fmla="*/ 365950 w 754650"/>
                    <a:gd name="connsiteY0" fmla="*/ 0 h 834722"/>
                    <a:gd name="connsiteX1" fmla="*/ 624716 w 754650"/>
                    <a:gd name="connsiteY1" fmla="*/ 109540 h 834722"/>
                    <a:gd name="connsiteX2" fmla="*/ 624715 w 754650"/>
                    <a:gd name="connsiteY2" fmla="*/ 109540 h 834722"/>
                    <a:gd name="connsiteX3" fmla="*/ 671608 w 754650"/>
                    <a:gd name="connsiteY3" fmla="*/ 579777 h 834722"/>
                    <a:gd name="connsiteX4" fmla="*/ 647001 w 754650"/>
                    <a:gd name="connsiteY4" fmla="*/ 610564 h 834722"/>
                    <a:gd name="connsiteX5" fmla="*/ 653438 w 754650"/>
                    <a:gd name="connsiteY5" fmla="*/ 612251 h 834722"/>
                    <a:gd name="connsiteX6" fmla="*/ 751261 w 754650"/>
                    <a:gd name="connsiteY6" fmla="*/ 609731 h 834722"/>
                    <a:gd name="connsiteX7" fmla="*/ 650040 w 754650"/>
                    <a:gd name="connsiteY7" fmla="*/ 676818 h 834722"/>
                    <a:gd name="connsiteX8" fmla="*/ 592098 w 754650"/>
                    <a:gd name="connsiteY8" fmla="*/ 676103 h 834722"/>
                    <a:gd name="connsiteX9" fmla="*/ 608233 w 754650"/>
                    <a:gd name="connsiteY9" fmla="*/ 688395 h 834722"/>
                    <a:gd name="connsiteX10" fmla="*/ 754650 w 754650"/>
                    <a:gd name="connsiteY10" fmla="*/ 731780 h 834722"/>
                    <a:gd name="connsiteX11" fmla="*/ 633420 w 754650"/>
                    <a:gd name="connsiteY11" fmla="*/ 769582 h 834722"/>
                    <a:gd name="connsiteX12" fmla="*/ 574558 w 754650"/>
                    <a:gd name="connsiteY12" fmla="*/ 754882 h 834722"/>
                    <a:gd name="connsiteX13" fmla="*/ 606910 w 754650"/>
                    <a:gd name="connsiteY13" fmla="*/ 777146 h 834722"/>
                    <a:gd name="connsiteX14" fmla="*/ 704317 w 754650"/>
                    <a:gd name="connsiteY14" fmla="*/ 811041 h 834722"/>
                    <a:gd name="connsiteX15" fmla="*/ 509504 w 754650"/>
                    <a:gd name="connsiteY15" fmla="*/ 804200 h 834722"/>
                    <a:gd name="connsiteX16" fmla="*/ 483887 w 754650"/>
                    <a:gd name="connsiteY16" fmla="*/ 782369 h 834722"/>
                    <a:gd name="connsiteX17" fmla="*/ 248014 w 754650"/>
                    <a:gd name="connsiteY17" fmla="*/ 782371 h 834722"/>
                    <a:gd name="connsiteX18" fmla="*/ 222396 w 754650"/>
                    <a:gd name="connsiteY18" fmla="*/ 804202 h 834722"/>
                    <a:gd name="connsiteX19" fmla="*/ 124991 w 754650"/>
                    <a:gd name="connsiteY19" fmla="*/ 777148 h 834722"/>
                    <a:gd name="connsiteX20" fmla="*/ 157342 w 754650"/>
                    <a:gd name="connsiteY20" fmla="*/ 754884 h 834722"/>
                    <a:gd name="connsiteX21" fmla="*/ 98480 w 754650"/>
                    <a:gd name="connsiteY21" fmla="*/ 769584 h 834722"/>
                    <a:gd name="connsiteX22" fmla="*/ 123668 w 754650"/>
                    <a:gd name="connsiteY22" fmla="*/ 688397 h 834722"/>
                    <a:gd name="connsiteX23" fmla="*/ 139802 w 754650"/>
                    <a:gd name="connsiteY23" fmla="*/ 676105 h 834722"/>
                    <a:gd name="connsiteX24" fmla="*/ 81860 w 754650"/>
                    <a:gd name="connsiteY24" fmla="*/ 676820 h 834722"/>
                    <a:gd name="connsiteX25" fmla="*/ 78463 w 754650"/>
                    <a:gd name="connsiteY25" fmla="*/ 612253 h 834722"/>
                    <a:gd name="connsiteX26" fmla="*/ 60291 w 754650"/>
                    <a:gd name="connsiteY26" fmla="*/ 579776 h 834722"/>
                    <a:gd name="connsiteX27" fmla="*/ 107184 w 754650"/>
                    <a:gd name="connsiteY27" fmla="*/ 109540 h 834722"/>
                    <a:gd name="connsiteX28" fmla="*/ 365950 w 754650"/>
                    <a:gd name="connsiteY28" fmla="*/ 0 h 834722"/>
                    <a:gd name="connsiteX0" fmla="*/ 365950 w 754650"/>
                    <a:gd name="connsiteY0" fmla="*/ 0 h 834722"/>
                    <a:gd name="connsiteX1" fmla="*/ 624716 w 754650"/>
                    <a:gd name="connsiteY1" fmla="*/ 109540 h 834722"/>
                    <a:gd name="connsiteX2" fmla="*/ 624715 w 754650"/>
                    <a:gd name="connsiteY2" fmla="*/ 109540 h 834722"/>
                    <a:gd name="connsiteX3" fmla="*/ 671608 w 754650"/>
                    <a:gd name="connsiteY3" fmla="*/ 579777 h 834722"/>
                    <a:gd name="connsiteX4" fmla="*/ 647001 w 754650"/>
                    <a:gd name="connsiteY4" fmla="*/ 610564 h 834722"/>
                    <a:gd name="connsiteX5" fmla="*/ 653438 w 754650"/>
                    <a:gd name="connsiteY5" fmla="*/ 612251 h 834722"/>
                    <a:gd name="connsiteX6" fmla="*/ 751261 w 754650"/>
                    <a:gd name="connsiteY6" fmla="*/ 609731 h 834722"/>
                    <a:gd name="connsiteX7" fmla="*/ 650040 w 754650"/>
                    <a:gd name="connsiteY7" fmla="*/ 676818 h 834722"/>
                    <a:gd name="connsiteX8" fmla="*/ 592098 w 754650"/>
                    <a:gd name="connsiteY8" fmla="*/ 676103 h 834722"/>
                    <a:gd name="connsiteX9" fmla="*/ 608233 w 754650"/>
                    <a:gd name="connsiteY9" fmla="*/ 688395 h 834722"/>
                    <a:gd name="connsiteX10" fmla="*/ 754650 w 754650"/>
                    <a:gd name="connsiteY10" fmla="*/ 731780 h 834722"/>
                    <a:gd name="connsiteX11" fmla="*/ 633420 w 754650"/>
                    <a:gd name="connsiteY11" fmla="*/ 769582 h 834722"/>
                    <a:gd name="connsiteX12" fmla="*/ 574558 w 754650"/>
                    <a:gd name="connsiteY12" fmla="*/ 754882 h 834722"/>
                    <a:gd name="connsiteX13" fmla="*/ 606910 w 754650"/>
                    <a:gd name="connsiteY13" fmla="*/ 777146 h 834722"/>
                    <a:gd name="connsiteX14" fmla="*/ 704317 w 754650"/>
                    <a:gd name="connsiteY14" fmla="*/ 811041 h 834722"/>
                    <a:gd name="connsiteX15" fmla="*/ 509504 w 754650"/>
                    <a:gd name="connsiteY15" fmla="*/ 804200 h 834722"/>
                    <a:gd name="connsiteX16" fmla="*/ 483887 w 754650"/>
                    <a:gd name="connsiteY16" fmla="*/ 782369 h 834722"/>
                    <a:gd name="connsiteX17" fmla="*/ 248014 w 754650"/>
                    <a:gd name="connsiteY17" fmla="*/ 782371 h 834722"/>
                    <a:gd name="connsiteX18" fmla="*/ 222396 w 754650"/>
                    <a:gd name="connsiteY18" fmla="*/ 804202 h 834722"/>
                    <a:gd name="connsiteX19" fmla="*/ 124991 w 754650"/>
                    <a:gd name="connsiteY19" fmla="*/ 777148 h 834722"/>
                    <a:gd name="connsiteX20" fmla="*/ 157342 w 754650"/>
                    <a:gd name="connsiteY20" fmla="*/ 754884 h 834722"/>
                    <a:gd name="connsiteX21" fmla="*/ 98480 w 754650"/>
                    <a:gd name="connsiteY21" fmla="*/ 769584 h 834722"/>
                    <a:gd name="connsiteX22" fmla="*/ 123668 w 754650"/>
                    <a:gd name="connsiteY22" fmla="*/ 688397 h 834722"/>
                    <a:gd name="connsiteX23" fmla="*/ 139802 w 754650"/>
                    <a:gd name="connsiteY23" fmla="*/ 676105 h 834722"/>
                    <a:gd name="connsiteX24" fmla="*/ 81860 w 754650"/>
                    <a:gd name="connsiteY24" fmla="*/ 676820 h 834722"/>
                    <a:gd name="connsiteX25" fmla="*/ 60291 w 754650"/>
                    <a:gd name="connsiteY25" fmla="*/ 579776 h 834722"/>
                    <a:gd name="connsiteX26" fmla="*/ 107184 w 754650"/>
                    <a:gd name="connsiteY26" fmla="*/ 109540 h 834722"/>
                    <a:gd name="connsiteX27" fmla="*/ 365950 w 754650"/>
                    <a:gd name="connsiteY27" fmla="*/ 0 h 834722"/>
                    <a:gd name="connsiteX0" fmla="*/ 365950 w 754650"/>
                    <a:gd name="connsiteY0" fmla="*/ 0 h 834722"/>
                    <a:gd name="connsiteX1" fmla="*/ 624716 w 754650"/>
                    <a:gd name="connsiteY1" fmla="*/ 109540 h 834722"/>
                    <a:gd name="connsiteX2" fmla="*/ 624715 w 754650"/>
                    <a:gd name="connsiteY2" fmla="*/ 109540 h 834722"/>
                    <a:gd name="connsiteX3" fmla="*/ 671608 w 754650"/>
                    <a:gd name="connsiteY3" fmla="*/ 579777 h 834722"/>
                    <a:gd name="connsiteX4" fmla="*/ 647001 w 754650"/>
                    <a:gd name="connsiteY4" fmla="*/ 610564 h 834722"/>
                    <a:gd name="connsiteX5" fmla="*/ 653438 w 754650"/>
                    <a:gd name="connsiteY5" fmla="*/ 612251 h 834722"/>
                    <a:gd name="connsiteX6" fmla="*/ 751261 w 754650"/>
                    <a:gd name="connsiteY6" fmla="*/ 609731 h 834722"/>
                    <a:gd name="connsiteX7" fmla="*/ 650040 w 754650"/>
                    <a:gd name="connsiteY7" fmla="*/ 676818 h 834722"/>
                    <a:gd name="connsiteX8" fmla="*/ 592098 w 754650"/>
                    <a:gd name="connsiteY8" fmla="*/ 676103 h 834722"/>
                    <a:gd name="connsiteX9" fmla="*/ 608233 w 754650"/>
                    <a:gd name="connsiteY9" fmla="*/ 688395 h 834722"/>
                    <a:gd name="connsiteX10" fmla="*/ 754650 w 754650"/>
                    <a:gd name="connsiteY10" fmla="*/ 731780 h 834722"/>
                    <a:gd name="connsiteX11" fmla="*/ 633420 w 754650"/>
                    <a:gd name="connsiteY11" fmla="*/ 769582 h 834722"/>
                    <a:gd name="connsiteX12" fmla="*/ 574558 w 754650"/>
                    <a:gd name="connsiteY12" fmla="*/ 754882 h 834722"/>
                    <a:gd name="connsiteX13" fmla="*/ 606910 w 754650"/>
                    <a:gd name="connsiteY13" fmla="*/ 777146 h 834722"/>
                    <a:gd name="connsiteX14" fmla="*/ 704317 w 754650"/>
                    <a:gd name="connsiteY14" fmla="*/ 811041 h 834722"/>
                    <a:gd name="connsiteX15" fmla="*/ 509504 w 754650"/>
                    <a:gd name="connsiteY15" fmla="*/ 804200 h 834722"/>
                    <a:gd name="connsiteX16" fmla="*/ 483887 w 754650"/>
                    <a:gd name="connsiteY16" fmla="*/ 782369 h 834722"/>
                    <a:gd name="connsiteX17" fmla="*/ 248014 w 754650"/>
                    <a:gd name="connsiteY17" fmla="*/ 782371 h 834722"/>
                    <a:gd name="connsiteX18" fmla="*/ 222396 w 754650"/>
                    <a:gd name="connsiteY18" fmla="*/ 804202 h 834722"/>
                    <a:gd name="connsiteX19" fmla="*/ 124991 w 754650"/>
                    <a:gd name="connsiteY19" fmla="*/ 777148 h 834722"/>
                    <a:gd name="connsiteX20" fmla="*/ 157342 w 754650"/>
                    <a:gd name="connsiteY20" fmla="*/ 754884 h 834722"/>
                    <a:gd name="connsiteX21" fmla="*/ 98480 w 754650"/>
                    <a:gd name="connsiteY21" fmla="*/ 769584 h 834722"/>
                    <a:gd name="connsiteX22" fmla="*/ 123668 w 754650"/>
                    <a:gd name="connsiteY22" fmla="*/ 688397 h 834722"/>
                    <a:gd name="connsiteX23" fmla="*/ 139802 w 754650"/>
                    <a:gd name="connsiteY23" fmla="*/ 676105 h 834722"/>
                    <a:gd name="connsiteX24" fmla="*/ 60291 w 754650"/>
                    <a:gd name="connsiteY24" fmla="*/ 579776 h 834722"/>
                    <a:gd name="connsiteX25" fmla="*/ 107184 w 754650"/>
                    <a:gd name="connsiteY25" fmla="*/ 109540 h 834722"/>
                    <a:gd name="connsiteX26" fmla="*/ 365950 w 754650"/>
                    <a:gd name="connsiteY26" fmla="*/ 0 h 834722"/>
                    <a:gd name="connsiteX0" fmla="*/ 365950 w 754650"/>
                    <a:gd name="connsiteY0" fmla="*/ 0 h 834722"/>
                    <a:gd name="connsiteX1" fmla="*/ 624716 w 754650"/>
                    <a:gd name="connsiteY1" fmla="*/ 109540 h 834722"/>
                    <a:gd name="connsiteX2" fmla="*/ 624715 w 754650"/>
                    <a:gd name="connsiteY2" fmla="*/ 109540 h 834722"/>
                    <a:gd name="connsiteX3" fmla="*/ 671608 w 754650"/>
                    <a:gd name="connsiteY3" fmla="*/ 579777 h 834722"/>
                    <a:gd name="connsiteX4" fmla="*/ 647001 w 754650"/>
                    <a:gd name="connsiteY4" fmla="*/ 610564 h 834722"/>
                    <a:gd name="connsiteX5" fmla="*/ 653438 w 754650"/>
                    <a:gd name="connsiteY5" fmla="*/ 612251 h 834722"/>
                    <a:gd name="connsiteX6" fmla="*/ 751261 w 754650"/>
                    <a:gd name="connsiteY6" fmla="*/ 609731 h 834722"/>
                    <a:gd name="connsiteX7" fmla="*/ 650040 w 754650"/>
                    <a:gd name="connsiteY7" fmla="*/ 676818 h 834722"/>
                    <a:gd name="connsiteX8" fmla="*/ 592098 w 754650"/>
                    <a:gd name="connsiteY8" fmla="*/ 676103 h 834722"/>
                    <a:gd name="connsiteX9" fmla="*/ 608233 w 754650"/>
                    <a:gd name="connsiteY9" fmla="*/ 688395 h 834722"/>
                    <a:gd name="connsiteX10" fmla="*/ 754650 w 754650"/>
                    <a:gd name="connsiteY10" fmla="*/ 731780 h 834722"/>
                    <a:gd name="connsiteX11" fmla="*/ 633420 w 754650"/>
                    <a:gd name="connsiteY11" fmla="*/ 769582 h 834722"/>
                    <a:gd name="connsiteX12" fmla="*/ 574558 w 754650"/>
                    <a:gd name="connsiteY12" fmla="*/ 754882 h 834722"/>
                    <a:gd name="connsiteX13" fmla="*/ 606910 w 754650"/>
                    <a:gd name="connsiteY13" fmla="*/ 777146 h 834722"/>
                    <a:gd name="connsiteX14" fmla="*/ 704317 w 754650"/>
                    <a:gd name="connsiteY14" fmla="*/ 811041 h 834722"/>
                    <a:gd name="connsiteX15" fmla="*/ 509504 w 754650"/>
                    <a:gd name="connsiteY15" fmla="*/ 804200 h 834722"/>
                    <a:gd name="connsiteX16" fmla="*/ 483887 w 754650"/>
                    <a:gd name="connsiteY16" fmla="*/ 782369 h 834722"/>
                    <a:gd name="connsiteX17" fmla="*/ 248014 w 754650"/>
                    <a:gd name="connsiteY17" fmla="*/ 782371 h 834722"/>
                    <a:gd name="connsiteX18" fmla="*/ 222396 w 754650"/>
                    <a:gd name="connsiteY18" fmla="*/ 804202 h 834722"/>
                    <a:gd name="connsiteX19" fmla="*/ 124991 w 754650"/>
                    <a:gd name="connsiteY19" fmla="*/ 777148 h 834722"/>
                    <a:gd name="connsiteX20" fmla="*/ 157342 w 754650"/>
                    <a:gd name="connsiteY20" fmla="*/ 754884 h 834722"/>
                    <a:gd name="connsiteX21" fmla="*/ 123668 w 754650"/>
                    <a:gd name="connsiteY21" fmla="*/ 688397 h 834722"/>
                    <a:gd name="connsiteX22" fmla="*/ 139802 w 754650"/>
                    <a:gd name="connsiteY22" fmla="*/ 676105 h 834722"/>
                    <a:gd name="connsiteX23" fmla="*/ 60291 w 754650"/>
                    <a:gd name="connsiteY23" fmla="*/ 579776 h 834722"/>
                    <a:gd name="connsiteX24" fmla="*/ 107184 w 754650"/>
                    <a:gd name="connsiteY24" fmla="*/ 109540 h 834722"/>
                    <a:gd name="connsiteX25" fmla="*/ 365950 w 754650"/>
                    <a:gd name="connsiteY25" fmla="*/ 0 h 834722"/>
                    <a:gd name="connsiteX0" fmla="*/ 365950 w 754650"/>
                    <a:gd name="connsiteY0" fmla="*/ 0 h 834722"/>
                    <a:gd name="connsiteX1" fmla="*/ 624716 w 754650"/>
                    <a:gd name="connsiteY1" fmla="*/ 109540 h 834722"/>
                    <a:gd name="connsiteX2" fmla="*/ 624715 w 754650"/>
                    <a:gd name="connsiteY2" fmla="*/ 109540 h 834722"/>
                    <a:gd name="connsiteX3" fmla="*/ 671608 w 754650"/>
                    <a:gd name="connsiteY3" fmla="*/ 579777 h 834722"/>
                    <a:gd name="connsiteX4" fmla="*/ 647001 w 754650"/>
                    <a:gd name="connsiteY4" fmla="*/ 610564 h 834722"/>
                    <a:gd name="connsiteX5" fmla="*/ 653438 w 754650"/>
                    <a:gd name="connsiteY5" fmla="*/ 612251 h 834722"/>
                    <a:gd name="connsiteX6" fmla="*/ 751261 w 754650"/>
                    <a:gd name="connsiteY6" fmla="*/ 609731 h 834722"/>
                    <a:gd name="connsiteX7" fmla="*/ 650040 w 754650"/>
                    <a:gd name="connsiteY7" fmla="*/ 676818 h 834722"/>
                    <a:gd name="connsiteX8" fmla="*/ 592098 w 754650"/>
                    <a:gd name="connsiteY8" fmla="*/ 676103 h 834722"/>
                    <a:gd name="connsiteX9" fmla="*/ 608233 w 754650"/>
                    <a:gd name="connsiteY9" fmla="*/ 688395 h 834722"/>
                    <a:gd name="connsiteX10" fmla="*/ 754650 w 754650"/>
                    <a:gd name="connsiteY10" fmla="*/ 731780 h 834722"/>
                    <a:gd name="connsiteX11" fmla="*/ 633420 w 754650"/>
                    <a:gd name="connsiteY11" fmla="*/ 769582 h 834722"/>
                    <a:gd name="connsiteX12" fmla="*/ 574558 w 754650"/>
                    <a:gd name="connsiteY12" fmla="*/ 754882 h 834722"/>
                    <a:gd name="connsiteX13" fmla="*/ 606910 w 754650"/>
                    <a:gd name="connsiteY13" fmla="*/ 777146 h 834722"/>
                    <a:gd name="connsiteX14" fmla="*/ 704317 w 754650"/>
                    <a:gd name="connsiteY14" fmla="*/ 811041 h 834722"/>
                    <a:gd name="connsiteX15" fmla="*/ 509504 w 754650"/>
                    <a:gd name="connsiteY15" fmla="*/ 804200 h 834722"/>
                    <a:gd name="connsiteX16" fmla="*/ 483887 w 754650"/>
                    <a:gd name="connsiteY16" fmla="*/ 782369 h 834722"/>
                    <a:gd name="connsiteX17" fmla="*/ 248014 w 754650"/>
                    <a:gd name="connsiteY17" fmla="*/ 782371 h 834722"/>
                    <a:gd name="connsiteX18" fmla="*/ 222396 w 754650"/>
                    <a:gd name="connsiteY18" fmla="*/ 804202 h 834722"/>
                    <a:gd name="connsiteX19" fmla="*/ 124991 w 754650"/>
                    <a:gd name="connsiteY19" fmla="*/ 777148 h 834722"/>
                    <a:gd name="connsiteX20" fmla="*/ 157342 w 754650"/>
                    <a:gd name="connsiteY20" fmla="*/ 754884 h 834722"/>
                    <a:gd name="connsiteX21" fmla="*/ 123668 w 754650"/>
                    <a:gd name="connsiteY21" fmla="*/ 688397 h 834722"/>
                    <a:gd name="connsiteX22" fmla="*/ 60291 w 754650"/>
                    <a:gd name="connsiteY22" fmla="*/ 579776 h 834722"/>
                    <a:gd name="connsiteX23" fmla="*/ 107184 w 754650"/>
                    <a:gd name="connsiteY23" fmla="*/ 109540 h 834722"/>
                    <a:gd name="connsiteX24" fmla="*/ 365950 w 754650"/>
                    <a:gd name="connsiteY24" fmla="*/ 0 h 834722"/>
                    <a:gd name="connsiteX0" fmla="*/ 365950 w 754650"/>
                    <a:gd name="connsiteY0" fmla="*/ 0 h 834722"/>
                    <a:gd name="connsiteX1" fmla="*/ 624716 w 754650"/>
                    <a:gd name="connsiteY1" fmla="*/ 109540 h 834722"/>
                    <a:gd name="connsiteX2" fmla="*/ 624715 w 754650"/>
                    <a:gd name="connsiteY2" fmla="*/ 109540 h 834722"/>
                    <a:gd name="connsiteX3" fmla="*/ 671608 w 754650"/>
                    <a:gd name="connsiteY3" fmla="*/ 579777 h 834722"/>
                    <a:gd name="connsiteX4" fmla="*/ 647001 w 754650"/>
                    <a:gd name="connsiteY4" fmla="*/ 610564 h 834722"/>
                    <a:gd name="connsiteX5" fmla="*/ 653438 w 754650"/>
                    <a:gd name="connsiteY5" fmla="*/ 612251 h 834722"/>
                    <a:gd name="connsiteX6" fmla="*/ 751261 w 754650"/>
                    <a:gd name="connsiteY6" fmla="*/ 609731 h 834722"/>
                    <a:gd name="connsiteX7" fmla="*/ 650040 w 754650"/>
                    <a:gd name="connsiteY7" fmla="*/ 676818 h 834722"/>
                    <a:gd name="connsiteX8" fmla="*/ 592098 w 754650"/>
                    <a:gd name="connsiteY8" fmla="*/ 676103 h 834722"/>
                    <a:gd name="connsiteX9" fmla="*/ 608233 w 754650"/>
                    <a:gd name="connsiteY9" fmla="*/ 688395 h 834722"/>
                    <a:gd name="connsiteX10" fmla="*/ 754650 w 754650"/>
                    <a:gd name="connsiteY10" fmla="*/ 731780 h 834722"/>
                    <a:gd name="connsiteX11" fmla="*/ 633420 w 754650"/>
                    <a:gd name="connsiteY11" fmla="*/ 769582 h 834722"/>
                    <a:gd name="connsiteX12" fmla="*/ 574558 w 754650"/>
                    <a:gd name="connsiteY12" fmla="*/ 754882 h 834722"/>
                    <a:gd name="connsiteX13" fmla="*/ 606910 w 754650"/>
                    <a:gd name="connsiteY13" fmla="*/ 777146 h 834722"/>
                    <a:gd name="connsiteX14" fmla="*/ 704317 w 754650"/>
                    <a:gd name="connsiteY14" fmla="*/ 811041 h 834722"/>
                    <a:gd name="connsiteX15" fmla="*/ 509504 w 754650"/>
                    <a:gd name="connsiteY15" fmla="*/ 804200 h 834722"/>
                    <a:gd name="connsiteX16" fmla="*/ 483887 w 754650"/>
                    <a:gd name="connsiteY16" fmla="*/ 782369 h 834722"/>
                    <a:gd name="connsiteX17" fmla="*/ 248014 w 754650"/>
                    <a:gd name="connsiteY17" fmla="*/ 782371 h 834722"/>
                    <a:gd name="connsiteX18" fmla="*/ 222396 w 754650"/>
                    <a:gd name="connsiteY18" fmla="*/ 804202 h 834722"/>
                    <a:gd name="connsiteX19" fmla="*/ 124991 w 754650"/>
                    <a:gd name="connsiteY19" fmla="*/ 777148 h 834722"/>
                    <a:gd name="connsiteX20" fmla="*/ 157342 w 754650"/>
                    <a:gd name="connsiteY20" fmla="*/ 754884 h 834722"/>
                    <a:gd name="connsiteX21" fmla="*/ 60291 w 754650"/>
                    <a:gd name="connsiteY21" fmla="*/ 579776 h 834722"/>
                    <a:gd name="connsiteX22" fmla="*/ 107184 w 754650"/>
                    <a:gd name="connsiteY22" fmla="*/ 109540 h 834722"/>
                    <a:gd name="connsiteX23" fmla="*/ 365950 w 754650"/>
                    <a:gd name="connsiteY23" fmla="*/ 0 h 834722"/>
                    <a:gd name="connsiteX0" fmla="*/ 365950 w 754650"/>
                    <a:gd name="connsiteY0" fmla="*/ 0 h 834722"/>
                    <a:gd name="connsiteX1" fmla="*/ 624716 w 754650"/>
                    <a:gd name="connsiteY1" fmla="*/ 109540 h 834722"/>
                    <a:gd name="connsiteX2" fmla="*/ 624715 w 754650"/>
                    <a:gd name="connsiteY2" fmla="*/ 109540 h 834722"/>
                    <a:gd name="connsiteX3" fmla="*/ 671608 w 754650"/>
                    <a:gd name="connsiteY3" fmla="*/ 579777 h 834722"/>
                    <a:gd name="connsiteX4" fmla="*/ 647001 w 754650"/>
                    <a:gd name="connsiteY4" fmla="*/ 610564 h 834722"/>
                    <a:gd name="connsiteX5" fmla="*/ 653438 w 754650"/>
                    <a:gd name="connsiteY5" fmla="*/ 612251 h 834722"/>
                    <a:gd name="connsiteX6" fmla="*/ 751261 w 754650"/>
                    <a:gd name="connsiteY6" fmla="*/ 609731 h 834722"/>
                    <a:gd name="connsiteX7" fmla="*/ 650040 w 754650"/>
                    <a:gd name="connsiteY7" fmla="*/ 676818 h 834722"/>
                    <a:gd name="connsiteX8" fmla="*/ 592098 w 754650"/>
                    <a:gd name="connsiteY8" fmla="*/ 676103 h 834722"/>
                    <a:gd name="connsiteX9" fmla="*/ 608233 w 754650"/>
                    <a:gd name="connsiteY9" fmla="*/ 688395 h 834722"/>
                    <a:gd name="connsiteX10" fmla="*/ 754650 w 754650"/>
                    <a:gd name="connsiteY10" fmla="*/ 731780 h 834722"/>
                    <a:gd name="connsiteX11" fmla="*/ 633420 w 754650"/>
                    <a:gd name="connsiteY11" fmla="*/ 769582 h 834722"/>
                    <a:gd name="connsiteX12" fmla="*/ 574558 w 754650"/>
                    <a:gd name="connsiteY12" fmla="*/ 754882 h 834722"/>
                    <a:gd name="connsiteX13" fmla="*/ 606910 w 754650"/>
                    <a:gd name="connsiteY13" fmla="*/ 777146 h 834722"/>
                    <a:gd name="connsiteX14" fmla="*/ 704317 w 754650"/>
                    <a:gd name="connsiteY14" fmla="*/ 811041 h 834722"/>
                    <a:gd name="connsiteX15" fmla="*/ 509504 w 754650"/>
                    <a:gd name="connsiteY15" fmla="*/ 804200 h 834722"/>
                    <a:gd name="connsiteX16" fmla="*/ 483887 w 754650"/>
                    <a:gd name="connsiteY16" fmla="*/ 782369 h 834722"/>
                    <a:gd name="connsiteX17" fmla="*/ 248014 w 754650"/>
                    <a:gd name="connsiteY17" fmla="*/ 782371 h 834722"/>
                    <a:gd name="connsiteX18" fmla="*/ 222396 w 754650"/>
                    <a:gd name="connsiteY18" fmla="*/ 804202 h 834722"/>
                    <a:gd name="connsiteX19" fmla="*/ 157342 w 754650"/>
                    <a:gd name="connsiteY19" fmla="*/ 754884 h 834722"/>
                    <a:gd name="connsiteX20" fmla="*/ 60291 w 754650"/>
                    <a:gd name="connsiteY20" fmla="*/ 579776 h 834722"/>
                    <a:gd name="connsiteX21" fmla="*/ 107184 w 754650"/>
                    <a:gd name="connsiteY21" fmla="*/ 109540 h 834722"/>
                    <a:gd name="connsiteX22" fmla="*/ 365950 w 754650"/>
                    <a:gd name="connsiteY22" fmla="*/ 0 h 834722"/>
                    <a:gd name="connsiteX0" fmla="*/ 365950 w 754650"/>
                    <a:gd name="connsiteY0" fmla="*/ 0 h 834722"/>
                    <a:gd name="connsiteX1" fmla="*/ 624716 w 754650"/>
                    <a:gd name="connsiteY1" fmla="*/ 109540 h 834722"/>
                    <a:gd name="connsiteX2" fmla="*/ 624715 w 754650"/>
                    <a:gd name="connsiteY2" fmla="*/ 109540 h 834722"/>
                    <a:gd name="connsiteX3" fmla="*/ 671608 w 754650"/>
                    <a:gd name="connsiteY3" fmla="*/ 579777 h 834722"/>
                    <a:gd name="connsiteX4" fmla="*/ 647001 w 754650"/>
                    <a:gd name="connsiteY4" fmla="*/ 610564 h 834722"/>
                    <a:gd name="connsiteX5" fmla="*/ 653438 w 754650"/>
                    <a:gd name="connsiteY5" fmla="*/ 612251 h 834722"/>
                    <a:gd name="connsiteX6" fmla="*/ 751261 w 754650"/>
                    <a:gd name="connsiteY6" fmla="*/ 609731 h 834722"/>
                    <a:gd name="connsiteX7" fmla="*/ 650040 w 754650"/>
                    <a:gd name="connsiteY7" fmla="*/ 676818 h 834722"/>
                    <a:gd name="connsiteX8" fmla="*/ 592098 w 754650"/>
                    <a:gd name="connsiteY8" fmla="*/ 676103 h 834722"/>
                    <a:gd name="connsiteX9" fmla="*/ 608233 w 754650"/>
                    <a:gd name="connsiteY9" fmla="*/ 688395 h 834722"/>
                    <a:gd name="connsiteX10" fmla="*/ 754650 w 754650"/>
                    <a:gd name="connsiteY10" fmla="*/ 731780 h 834722"/>
                    <a:gd name="connsiteX11" fmla="*/ 633420 w 754650"/>
                    <a:gd name="connsiteY11" fmla="*/ 769582 h 834722"/>
                    <a:gd name="connsiteX12" fmla="*/ 574558 w 754650"/>
                    <a:gd name="connsiteY12" fmla="*/ 754882 h 834722"/>
                    <a:gd name="connsiteX13" fmla="*/ 606910 w 754650"/>
                    <a:gd name="connsiteY13" fmla="*/ 777146 h 834722"/>
                    <a:gd name="connsiteX14" fmla="*/ 704317 w 754650"/>
                    <a:gd name="connsiteY14" fmla="*/ 811041 h 834722"/>
                    <a:gd name="connsiteX15" fmla="*/ 509504 w 754650"/>
                    <a:gd name="connsiteY15" fmla="*/ 804200 h 834722"/>
                    <a:gd name="connsiteX16" fmla="*/ 483887 w 754650"/>
                    <a:gd name="connsiteY16" fmla="*/ 782369 h 834722"/>
                    <a:gd name="connsiteX17" fmla="*/ 248014 w 754650"/>
                    <a:gd name="connsiteY17" fmla="*/ 782371 h 834722"/>
                    <a:gd name="connsiteX18" fmla="*/ 222396 w 754650"/>
                    <a:gd name="connsiteY18" fmla="*/ 804202 h 834722"/>
                    <a:gd name="connsiteX19" fmla="*/ 60291 w 754650"/>
                    <a:gd name="connsiteY19" fmla="*/ 579776 h 834722"/>
                    <a:gd name="connsiteX20" fmla="*/ 107184 w 754650"/>
                    <a:gd name="connsiteY20" fmla="*/ 109540 h 834722"/>
                    <a:gd name="connsiteX21" fmla="*/ 365950 w 754650"/>
                    <a:gd name="connsiteY21" fmla="*/ 0 h 834722"/>
                    <a:gd name="connsiteX0" fmla="*/ 365950 w 754650"/>
                    <a:gd name="connsiteY0" fmla="*/ 0 h 834722"/>
                    <a:gd name="connsiteX1" fmla="*/ 624716 w 754650"/>
                    <a:gd name="connsiteY1" fmla="*/ 109540 h 834722"/>
                    <a:gd name="connsiteX2" fmla="*/ 624715 w 754650"/>
                    <a:gd name="connsiteY2" fmla="*/ 109540 h 834722"/>
                    <a:gd name="connsiteX3" fmla="*/ 671608 w 754650"/>
                    <a:gd name="connsiteY3" fmla="*/ 579777 h 834722"/>
                    <a:gd name="connsiteX4" fmla="*/ 647001 w 754650"/>
                    <a:gd name="connsiteY4" fmla="*/ 610564 h 834722"/>
                    <a:gd name="connsiteX5" fmla="*/ 653438 w 754650"/>
                    <a:gd name="connsiteY5" fmla="*/ 612251 h 834722"/>
                    <a:gd name="connsiteX6" fmla="*/ 751261 w 754650"/>
                    <a:gd name="connsiteY6" fmla="*/ 609731 h 834722"/>
                    <a:gd name="connsiteX7" fmla="*/ 650040 w 754650"/>
                    <a:gd name="connsiteY7" fmla="*/ 676818 h 834722"/>
                    <a:gd name="connsiteX8" fmla="*/ 592098 w 754650"/>
                    <a:gd name="connsiteY8" fmla="*/ 676103 h 834722"/>
                    <a:gd name="connsiteX9" fmla="*/ 608233 w 754650"/>
                    <a:gd name="connsiteY9" fmla="*/ 688395 h 834722"/>
                    <a:gd name="connsiteX10" fmla="*/ 754650 w 754650"/>
                    <a:gd name="connsiteY10" fmla="*/ 731780 h 834722"/>
                    <a:gd name="connsiteX11" fmla="*/ 633420 w 754650"/>
                    <a:gd name="connsiteY11" fmla="*/ 769582 h 834722"/>
                    <a:gd name="connsiteX12" fmla="*/ 574558 w 754650"/>
                    <a:gd name="connsiteY12" fmla="*/ 754882 h 834722"/>
                    <a:gd name="connsiteX13" fmla="*/ 606910 w 754650"/>
                    <a:gd name="connsiteY13" fmla="*/ 777146 h 834722"/>
                    <a:gd name="connsiteX14" fmla="*/ 704317 w 754650"/>
                    <a:gd name="connsiteY14" fmla="*/ 811041 h 834722"/>
                    <a:gd name="connsiteX15" fmla="*/ 509504 w 754650"/>
                    <a:gd name="connsiteY15" fmla="*/ 804200 h 834722"/>
                    <a:gd name="connsiteX16" fmla="*/ 483887 w 754650"/>
                    <a:gd name="connsiteY16" fmla="*/ 782369 h 834722"/>
                    <a:gd name="connsiteX17" fmla="*/ 248014 w 754650"/>
                    <a:gd name="connsiteY17" fmla="*/ 782371 h 834722"/>
                    <a:gd name="connsiteX18" fmla="*/ 60291 w 754650"/>
                    <a:gd name="connsiteY18" fmla="*/ 579776 h 834722"/>
                    <a:gd name="connsiteX19" fmla="*/ 107184 w 754650"/>
                    <a:gd name="connsiteY19" fmla="*/ 109540 h 834722"/>
                    <a:gd name="connsiteX20" fmla="*/ 365950 w 754650"/>
                    <a:gd name="connsiteY20" fmla="*/ 0 h 834722"/>
                    <a:gd name="connsiteX0" fmla="*/ 365950 w 754650"/>
                    <a:gd name="connsiteY0" fmla="*/ 0 h 834722"/>
                    <a:gd name="connsiteX1" fmla="*/ 624716 w 754650"/>
                    <a:gd name="connsiteY1" fmla="*/ 109540 h 834722"/>
                    <a:gd name="connsiteX2" fmla="*/ 624715 w 754650"/>
                    <a:gd name="connsiteY2" fmla="*/ 109540 h 834722"/>
                    <a:gd name="connsiteX3" fmla="*/ 671608 w 754650"/>
                    <a:gd name="connsiteY3" fmla="*/ 579777 h 834722"/>
                    <a:gd name="connsiteX4" fmla="*/ 647001 w 754650"/>
                    <a:gd name="connsiteY4" fmla="*/ 610564 h 834722"/>
                    <a:gd name="connsiteX5" fmla="*/ 653438 w 754650"/>
                    <a:gd name="connsiteY5" fmla="*/ 612251 h 834722"/>
                    <a:gd name="connsiteX6" fmla="*/ 751261 w 754650"/>
                    <a:gd name="connsiteY6" fmla="*/ 609731 h 834722"/>
                    <a:gd name="connsiteX7" fmla="*/ 650040 w 754650"/>
                    <a:gd name="connsiteY7" fmla="*/ 676818 h 834722"/>
                    <a:gd name="connsiteX8" fmla="*/ 592098 w 754650"/>
                    <a:gd name="connsiteY8" fmla="*/ 676103 h 834722"/>
                    <a:gd name="connsiteX9" fmla="*/ 608233 w 754650"/>
                    <a:gd name="connsiteY9" fmla="*/ 688395 h 834722"/>
                    <a:gd name="connsiteX10" fmla="*/ 754650 w 754650"/>
                    <a:gd name="connsiteY10" fmla="*/ 731780 h 834722"/>
                    <a:gd name="connsiteX11" fmla="*/ 633420 w 754650"/>
                    <a:gd name="connsiteY11" fmla="*/ 769582 h 834722"/>
                    <a:gd name="connsiteX12" fmla="*/ 574558 w 754650"/>
                    <a:gd name="connsiteY12" fmla="*/ 754882 h 834722"/>
                    <a:gd name="connsiteX13" fmla="*/ 606910 w 754650"/>
                    <a:gd name="connsiteY13" fmla="*/ 777146 h 834722"/>
                    <a:gd name="connsiteX14" fmla="*/ 704317 w 754650"/>
                    <a:gd name="connsiteY14" fmla="*/ 811041 h 834722"/>
                    <a:gd name="connsiteX15" fmla="*/ 509504 w 754650"/>
                    <a:gd name="connsiteY15" fmla="*/ 804200 h 834722"/>
                    <a:gd name="connsiteX16" fmla="*/ 483887 w 754650"/>
                    <a:gd name="connsiteY16" fmla="*/ 782369 h 834722"/>
                    <a:gd name="connsiteX17" fmla="*/ 60291 w 754650"/>
                    <a:gd name="connsiteY17" fmla="*/ 579776 h 834722"/>
                    <a:gd name="connsiteX18" fmla="*/ 107184 w 754650"/>
                    <a:gd name="connsiteY18" fmla="*/ 109540 h 834722"/>
                    <a:gd name="connsiteX19" fmla="*/ 365950 w 754650"/>
                    <a:gd name="connsiteY19" fmla="*/ 0 h 834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54650" h="834722">
                      <a:moveTo>
                        <a:pt x="365950" y="0"/>
                      </a:moveTo>
                      <a:cubicBezTo>
                        <a:pt x="459605" y="0"/>
                        <a:pt x="553259" y="36513"/>
                        <a:pt x="624716" y="109540"/>
                      </a:cubicBezTo>
                      <a:lnTo>
                        <a:pt x="624715" y="109540"/>
                      </a:lnTo>
                      <a:cubicBezTo>
                        <a:pt x="749763" y="237336"/>
                        <a:pt x="765394" y="434611"/>
                        <a:pt x="671608" y="579777"/>
                      </a:cubicBezTo>
                      <a:lnTo>
                        <a:pt x="647001" y="610564"/>
                      </a:lnTo>
                      <a:lnTo>
                        <a:pt x="653438" y="612251"/>
                      </a:lnTo>
                      <a:cubicBezTo>
                        <a:pt x="686619" y="617786"/>
                        <a:pt x="719974" y="617071"/>
                        <a:pt x="751261" y="609731"/>
                      </a:cubicBezTo>
                      <a:cubicBezTo>
                        <a:pt x="730034" y="646497"/>
                        <a:pt x="692907" y="669442"/>
                        <a:pt x="650040" y="676818"/>
                      </a:cubicBezTo>
                      <a:lnTo>
                        <a:pt x="592098" y="676103"/>
                      </a:lnTo>
                      <a:lnTo>
                        <a:pt x="608233" y="688395"/>
                      </a:lnTo>
                      <a:cubicBezTo>
                        <a:pt x="652634" y="716234"/>
                        <a:pt x="704007" y="731722"/>
                        <a:pt x="754650" y="731780"/>
                      </a:cubicBezTo>
                      <a:cubicBezTo>
                        <a:pt x="722710" y="760690"/>
                        <a:pt x="678720" y="773020"/>
                        <a:pt x="633420" y="769582"/>
                      </a:cubicBezTo>
                      <a:lnTo>
                        <a:pt x="574558" y="754882"/>
                      </a:lnTo>
                      <a:lnTo>
                        <a:pt x="606910" y="777146"/>
                      </a:lnTo>
                      <a:cubicBezTo>
                        <a:pt x="637085" y="794188"/>
                        <a:pt x="670252" y="805880"/>
                        <a:pt x="704317" y="811041"/>
                      </a:cubicBezTo>
                      <a:cubicBezTo>
                        <a:pt x="648359" y="845963"/>
                        <a:pt x="571345" y="841073"/>
                        <a:pt x="509504" y="804200"/>
                      </a:cubicBezTo>
                      <a:lnTo>
                        <a:pt x="483887" y="782369"/>
                      </a:lnTo>
                      <a:lnTo>
                        <a:pt x="60291" y="579776"/>
                      </a:lnTo>
                      <a:cubicBezTo>
                        <a:pt x="-33494" y="434610"/>
                        <a:pt x="-17863" y="237336"/>
                        <a:pt x="107184" y="109540"/>
                      </a:cubicBezTo>
                      <a:cubicBezTo>
                        <a:pt x="178640" y="36513"/>
                        <a:pt x="272296" y="0"/>
                        <a:pt x="3659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9B3F0697-AFF5-4ED5-A053-D304453D6F2E}"/>
                    </a:ext>
                  </a:extLst>
                </p:cNvPr>
                <p:cNvSpPr/>
                <p:nvPr/>
              </p:nvSpPr>
              <p:spPr>
                <a:xfrm>
                  <a:off x="5416050" y="3601581"/>
                  <a:ext cx="704423" cy="773194"/>
                </a:xfrm>
                <a:custGeom>
                  <a:avLst/>
                  <a:gdLst>
                    <a:gd name="connsiteX0" fmla="*/ 367044 w 704423"/>
                    <a:gd name="connsiteY0" fmla="*/ 0 h 773194"/>
                    <a:gd name="connsiteX1" fmla="*/ 704423 w 704423"/>
                    <a:gd name="connsiteY1" fmla="*/ 386597 h 773194"/>
                    <a:gd name="connsiteX2" fmla="*/ 367044 w 704423"/>
                    <a:gd name="connsiteY2" fmla="*/ 773194 h 773194"/>
                    <a:gd name="connsiteX3" fmla="*/ 206229 w 704423"/>
                    <a:gd name="connsiteY3" fmla="*/ 726534 h 773194"/>
                    <a:gd name="connsiteX4" fmla="*/ 153179 w 704423"/>
                    <a:gd name="connsiteY4" fmla="*/ 683334 h 773194"/>
                    <a:gd name="connsiteX5" fmla="*/ 166529 w 704423"/>
                    <a:gd name="connsiteY5" fmla="*/ 615402 h 773194"/>
                    <a:gd name="connsiteX6" fmla="*/ 105073 w 704423"/>
                    <a:gd name="connsiteY6" fmla="*/ 626286 h 773194"/>
                    <a:gd name="connsiteX7" fmla="*/ 87284 w 704423"/>
                    <a:gd name="connsiteY7" fmla="*/ 602747 h 773194"/>
                    <a:gd name="connsiteX8" fmla="*/ 67610 w 704423"/>
                    <a:gd name="connsiteY8" fmla="*/ 561213 h 773194"/>
                    <a:gd name="connsiteX9" fmla="*/ 42946 w 704423"/>
                    <a:gd name="connsiteY9" fmla="*/ 563273 h 773194"/>
                    <a:gd name="connsiteX10" fmla="*/ 117 w 704423"/>
                    <a:gd name="connsiteY10" fmla="*/ 546969 h 773194"/>
                    <a:gd name="connsiteX11" fmla="*/ 19484 w 704423"/>
                    <a:gd name="connsiteY11" fmla="*/ 490926 h 773194"/>
                    <a:gd name="connsiteX12" fmla="*/ 36326 w 704423"/>
                    <a:gd name="connsiteY12" fmla="*/ 462310 h 773194"/>
                    <a:gd name="connsiteX13" fmla="*/ 29665 w 704423"/>
                    <a:gd name="connsiteY13" fmla="*/ 386597 h 773194"/>
                    <a:gd name="connsiteX14" fmla="*/ 367044 w 704423"/>
                    <a:gd name="connsiteY14" fmla="*/ 0 h 773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04423" h="773194">
                      <a:moveTo>
                        <a:pt x="367044" y="0"/>
                      </a:moveTo>
                      <a:cubicBezTo>
                        <a:pt x="553373" y="0"/>
                        <a:pt x="704423" y="173085"/>
                        <a:pt x="704423" y="386597"/>
                      </a:cubicBezTo>
                      <a:cubicBezTo>
                        <a:pt x="704423" y="600109"/>
                        <a:pt x="553373" y="773194"/>
                        <a:pt x="367044" y="773194"/>
                      </a:cubicBezTo>
                      <a:cubicBezTo>
                        <a:pt x="308816" y="773194"/>
                        <a:pt x="254034" y="756292"/>
                        <a:pt x="206229" y="726534"/>
                      </a:cubicBezTo>
                      <a:lnTo>
                        <a:pt x="153179" y="683334"/>
                      </a:lnTo>
                      <a:lnTo>
                        <a:pt x="166529" y="615402"/>
                      </a:lnTo>
                      <a:lnTo>
                        <a:pt x="105073" y="626286"/>
                      </a:lnTo>
                      <a:lnTo>
                        <a:pt x="87284" y="602747"/>
                      </a:lnTo>
                      <a:lnTo>
                        <a:pt x="67610" y="561213"/>
                      </a:lnTo>
                      <a:lnTo>
                        <a:pt x="42946" y="563273"/>
                      </a:lnTo>
                      <a:cubicBezTo>
                        <a:pt x="20202" y="563273"/>
                        <a:pt x="-1803" y="565990"/>
                        <a:pt x="117" y="546969"/>
                      </a:cubicBezTo>
                      <a:cubicBezTo>
                        <a:pt x="1078" y="537459"/>
                        <a:pt x="8979" y="513004"/>
                        <a:pt x="19484" y="490926"/>
                      </a:cubicBezTo>
                      <a:lnTo>
                        <a:pt x="36326" y="462310"/>
                      </a:lnTo>
                      <a:lnTo>
                        <a:pt x="29665" y="386597"/>
                      </a:lnTo>
                      <a:cubicBezTo>
                        <a:pt x="29665" y="173085"/>
                        <a:pt x="180715" y="0"/>
                        <a:pt x="367044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04" name="グループ化 503">
                  <a:extLst>
                    <a:ext uri="{FF2B5EF4-FFF2-40B4-BE49-F238E27FC236}">
                      <a16:creationId xmlns:a16="http://schemas.microsoft.com/office/drawing/2014/main" id="{DEA1C9AE-0326-4ABD-AF9D-CF7692EBD346}"/>
                    </a:ext>
                  </a:extLst>
                </p:cNvPr>
                <p:cNvGrpSpPr/>
                <p:nvPr/>
              </p:nvGrpSpPr>
              <p:grpSpPr>
                <a:xfrm>
                  <a:off x="5455657" y="3702186"/>
                  <a:ext cx="383795" cy="222926"/>
                  <a:chOff x="8185150" y="3036368"/>
                  <a:chExt cx="293635" cy="222935"/>
                </a:xfrm>
              </p:grpSpPr>
              <p:sp>
                <p:nvSpPr>
                  <p:cNvPr id="511" name="月 510">
                    <a:extLst>
                      <a:ext uri="{FF2B5EF4-FFF2-40B4-BE49-F238E27FC236}">
                        <a16:creationId xmlns:a16="http://schemas.microsoft.com/office/drawing/2014/main" id="{CAB697DE-A2BB-4869-BA62-4087015710FC}"/>
                      </a:ext>
                    </a:extLst>
                  </p:cNvPr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12" name="月 511">
                    <a:extLst>
                      <a:ext uri="{FF2B5EF4-FFF2-40B4-BE49-F238E27FC236}">
                        <a16:creationId xmlns:a16="http://schemas.microsoft.com/office/drawing/2014/main" id="{828B9BFA-39F3-446E-84F5-60FC679CF099}"/>
                      </a:ext>
                    </a:extLst>
                  </p:cNvPr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13" name="月 512">
                    <a:extLst>
                      <a:ext uri="{FF2B5EF4-FFF2-40B4-BE49-F238E27FC236}">
                        <a16:creationId xmlns:a16="http://schemas.microsoft.com/office/drawing/2014/main" id="{BF7F63A0-D9FA-4016-A9E4-0EE6C9040F78}"/>
                      </a:ext>
                    </a:extLst>
                  </p:cNvPr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14" name="月 513">
                    <a:extLst>
                      <a:ext uri="{FF2B5EF4-FFF2-40B4-BE49-F238E27FC236}">
                        <a16:creationId xmlns:a16="http://schemas.microsoft.com/office/drawing/2014/main" id="{E730EBCA-A2F6-4F0F-ABA6-CA44887D339D}"/>
                      </a:ext>
                    </a:extLst>
                  </p:cNvPr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15" name="月 514">
                    <a:extLst>
                      <a:ext uri="{FF2B5EF4-FFF2-40B4-BE49-F238E27FC236}">
                        <a16:creationId xmlns:a16="http://schemas.microsoft.com/office/drawing/2014/main" id="{80CF690D-3207-435B-8867-61D3398953AE}"/>
                      </a:ext>
                    </a:extLst>
                  </p:cNvPr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16" name="月 515">
                    <a:extLst>
                      <a:ext uri="{FF2B5EF4-FFF2-40B4-BE49-F238E27FC236}">
                        <a16:creationId xmlns:a16="http://schemas.microsoft.com/office/drawing/2014/main" id="{F8065A09-5684-4225-889E-4BD87779CDF7}"/>
                      </a:ext>
                    </a:extLst>
                  </p:cNvPr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05" name="月 504">
                  <a:extLst>
                    <a:ext uri="{FF2B5EF4-FFF2-40B4-BE49-F238E27FC236}">
                      <a16:creationId xmlns:a16="http://schemas.microsoft.com/office/drawing/2014/main" id="{75DB584A-9A97-4783-A097-8D57807E98DC}"/>
                    </a:ext>
                  </a:extLst>
                </p:cNvPr>
                <p:cNvSpPr/>
                <p:nvPr/>
              </p:nvSpPr>
              <p:spPr>
                <a:xfrm rot="5400000">
                  <a:off x="5578717" y="3744727"/>
                  <a:ext cx="55825" cy="22315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6" name="月 505">
                  <a:extLst>
                    <a:ext uri="{FF2B5EF4-FFF2-40B4-BE49-F238E27FC236}">
                      <a16:creationId xmlns:a16="http://schemas.microsoft.com/office/drawing/2014/main" id="{9E70CFF4-DD6C-4251-9B75-683FAE35AA4F}"/>
                    </a:ext>
                  </a:extLst>
                </p:cNvPr>
                <p:cNvSpPr/>
                <p:nvPr/>
              </p:nvSpPr>
              <p:spPr>
                <a:xfrm rot="16200000">
                  <a:off x="5590094" y="3906259"/>
                  <a:ext cx="45719" cy="18559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7" name="月 506">
                  <a:extLst>
                    <a:ext uri="{FF2B5EF4-FFF2-40B4-BE49-F238E27FC236}">
                      <a16:creationId xmlns:a16="http://schemas.microsoft.com/office/drawing/2014/main" id="{FA70DF3E-6C14-4093-8F64-50C2E26D9F57}"/>
                    </a:ext>
                  </a:extLst>
                </p:cNvPr>
                <p:cNvSpPr/>
                <p:nvPr/>
              </p:nvSpPr>
              <p:spPr bwMode="auto">
                <a:xfrm rot="10393054">
                  <a:off x="5860849" y="3544955"/>
                  <a:ext cx="291465" cy="80079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085A606A-7ED6-4DF2-AFEA-7C3D9E9AD944}"/>
                    </a:ext>
                  </a:extLst>
                </p:cNvPr>
                <p:cNvSpPr/>
                <p:nvPr/>
              </p:nvSpPr>
              <p:spPr>
                <a:xfrm rot="900000" flipH="1">
                  <a:off x="5870764" y="3888603"/>
                  <a:ext cx="149914" cy="261682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9" name="月 508">
                  <a:extLst>
                    <a:ext uri="{FF2B5EF4-FFF2-40B4-BE49-F238E27FC236}">
                      <a16:creationId xmlns:a16="http://schemas.microsoft.com/office/drawing/2014/main" id="{662F576C-89D0-40F1-BCAD-EA899F9E0556}"/>
                    </a:ext>
                  </a:extLst>
                </p:cNvPr>
                <p:cNvSpPr/>
                <p:nvPr/>
              </p:nvSpPr>
              <p:spPr bwMode="auto">
                <a:xfrm rot="9900000">
                  <a:off x="5803867" y="3709930"/>
                  <a:ext cx="130484" cy="297699"/>
                </a:xfrm>
                <a:prstGeom prst="moon">
                  <a:avLst>
                    <a:gd name="adj" fmla="val 6814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0" name="月 509">
                  <a:extLst>
                    <a:ext uri="{FF2B5EF4-FFF2-40B4-BE49-F238E27FC236}">
                      <a16:creationId xmlns:a16="http://schemas.microsoft.com/office/drawing/2014/main" id="{6D626201-C489-43E7-B87B-4B63CC5EBF2A}"/>
                    </a:ext>
                  </a:extLst>
                </p:cNvPr>
                <p:cNvSpPr/>
                <p:nvPr/>
              </p:nvSpPr>
              <p:spPr bwMode="auto">
                <a:xfrm rot="6663410">
                  <a:off x="5664794" y="3440381"/>
                  <a:ext cx="296542" cy="561068"/>
                </a:xfrm>
                <a:prstGeom prst="moon">
                  <a:avLst>
                    <a:gd name="adj" fmla="val 6507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89" name="グループ化 488">
              <a:extLst>
                <a:ext uri="{FF2B5EF4-FFF2-40B4-BE49-F238E27FC236}">
                  <a16:creationId xmlns:a16="http://schemas.microsoft.com/office/drawing/2014/main" id="{88A47B5E-2E4B-48F8-9C2C-07C2FB756F38}"/>
                </a:ext>
              </a:extLst>
            </p:cNvPr>
            <p:cNvGrpSpPr/>
            <p:nvPr/>
          </p:nvGrpSpPr>
          <p:grpSpPr>
            <a:xfrm>
              <a:off x="8205219" y="3292461"/>
              <a:ext cx="422373" cy="412194"/>
              <a:chOff x="724249" y="3333898"/>
              <a:chExt cx="494147" cy="482238"/>
            </a:xfrm>
          </p:grpSpPr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7AE3C30A-ACB3-448F-A90F-CB78065F2A9A}"/>
                  </a:ext>
                </a:extLst>
              </p:cNvPr>
              <p:cNvSpPr/>
              <p:nvPr/>
            </p:nvSpPr>
            <p:spPr bwMode="auto">
              <a:xfrm>
                <a:off x="72424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A888BB26-0A9F-47E7-9C51-6B054A321CD5}"/>
                  </a:ext>
                </a:extLst>
              </p:cNvPr>
              <p:cNvSpPr/>
              <p:nvPr/>
            </p:nvSpPr>
            <p:spPr bwMode="auto">
              <a:xfrm>
                <a:off x="72424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EF87D593-566F-4CE8-832F-2B9E9A8B4171}"/>
                  </a:ext>
                </a:extLst>
              </p:cNvPr>
              <p:cNvSpPr/>
              <p:nvPr/>
            </p:nvSpPr>
            <p:spPr bwMode="auto">
              <a:xfrm>
                <a:off x="73579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2DD72EC9-6C53-4B08-A370-BB5106F8F0F0}"/>
                  </a:ext>
                </a:extLst>
              </p:cNvPr>
              <p:cNvSpPr/>
              <p:nvPr/>
            </p:nvSpPr>
            <p:spPr bwMode="auto">
              <a:xfrm>
                <a:off x="73579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100BE33C-ED10-4834-B2F3-EC88EE1AA7B1}"/>
                  </a:ext>
                </a:extLst>
              </p:cNvPr>
              <p:cNvSpPr/>
              <p:nvPr/>
            </p:nvSpPr>
            <p:spPr bwMode="auto">
              <a:xfrm rot="10800000">
                <a:off x="81283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1E322BCB-C044-4326-8179-3A35B60DA38D}"/>
                  </a:ext>
                </a:extLst>
              </p:cNvPr>
              <p:cNvGrpSpPr/>
              <p:nvPr/>
            </p:nvGrpSpPr>
            <p:grpSpPr>
              <a:xfrm>
                <a:off x="99025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3B808874-9FCD-4DFD-BB05-DCB8F247C3AB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楕円 497">
                  <a:extLst>
                    <a:ext uri="{FF2B5EF4-FFF2-40B4-BE49-F238E27FC236}">
                      <a16:creationId xmlns:a16="http://schemas.microsoft.com/office/drawing/2014/main" id="{C23B07FD-8201-4B8F-9B1A-BD71198DF500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367EBF94-F849-4A7E-91B6-FC5E47EF10AB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90" name="楕円 489">
              <a:extLst>
                <a:ext uri="{FF2B5EF4-FFF2-40B4-BE49-F238E27FC236}">
                  <a16:creationId xmlns:a16="http://schemas.microsoft.com/office/drawing/2014/main" id="{D4BE23CB-8FDC-4F7E-A0D2-9AD50035F276}"/>
                </a:ext>
              </a:extLst>
            </p:cNvPr>
            <p:cNvSpPr/>
            <p:nvPr/>
          </p:nvSpPr>
          <p:spPr bwMode="auto">
            <a:xfrm>
              <a:off x="9012510" y="3191253"/>
              <a:ext cx="78755" cy="5284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pptx608_お風呂に入る女性のイラスト2</dc:title>
  <dc:subject>pptx608_お風呂に入る女性のイラスト2</dc:subject>
  <dc:creator>http://www.digipot.net</dc:creator>
  <cp:lastModifiedBy/>
  <cp:revision>1</cp:revision>
  <dcterms:created xsi:type="dcterms:W3CDTF">2014-01-30T05:12:09Z</dcterms:created>
  <dcterms:modified xsi:type="dcterms:W3CDTF">2017-07-28T12:03:42Z</dcterms:modified>
  <cp:category/>
  <cp:version>1</cp:version>
</cp:coreProperties>
</file>