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  <p:sldId id="289" r:id="rId4"/>
    <p:sldId id="287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9B78F4-E60E-4292-BF12-984F5CCE4049}"/>
              </a:ext>
            </a:extLst>
          </p:cNvPr>
          <p:cNvSpPr txBox="1"/>
          <p:nvPr/>
        </p:nvSpPr>
        <p:spPr>
          <a:xfrm>
            <a:off x="2254175" y="863715"/>
            <a:ext cx="5448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u="sng" dirty="0">
                <a:latin typeface="+mj-ea"/>
                <a:ea typeface="+mj-ea"/>
              </a:rPr>
              <a:t>２０　　年 家賃振込み 備忘メモ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0D189FA-E44A-49C3-9F0D-1DFF6E640294}"/>
              </a:ext>
            </a:extLst>
          </p:cNvPr>
          <p:cNvSpPr/>
          <p:nvPr/>
        </p:nvSpPr>
        <p:spPr bwMode="auto">
          <a:xfrm>
            <a:off x="683798" y="258337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 b="1">
              <a:latin typeface="+mj-ea"/>
              <a:ea typeface="+mj-ea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9B223A1-3735-452E-BCA2-3DB73CB0BC8E}"/>
              </a:ext>
            </a:extLst>
          </p:cNvPr>
          <p:cNvSpPr/>
          <p:nvPr/>
        </p:nvSpPr>
        <p:spPr bwMode="auto">
          <a:xfrm>
            <a:off x="683798" y="216886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1</a:t>
            </a:r>
            <a:r>
              <a:rPr kumimoji="1"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77D89E7-45C6-4504-89FA-E1F728A463BC}"/>
              </a:ext>
            </a:extLst>
          </p:cNvPr>
          <p:cNvSpPr/>
          <p:nvPr/>
        </p:nvSpPr>
        <p:spPr bwMode="auto">
          <a:xfrm>
            <a:off x="2115412" y="258337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 b="1">
              <a:latin typeface="+mj-ea"/>
              <a:ea typeface="+mj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3826BBD-D2AD-422C-A954-F1AFF45E6BC8}"/>
              </a:ext>
            </a:extLst>
          </p:cNvPr>
          <p:cNvSpPr/>
          <p:nvPr/>
        </p:nvSpPr>
        <p:spPr bwMode="auto">
          <a:xfrm>
            <a:off x="2115412" y="216886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2</a:t>
            </a:r>
            <a:r>
              <a:rPr kumimoji="1"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A4D20F7-C673-4A40-8B1A-2C06FCA1B1A3}"/>
              </a:ext>
            </a:extLst>
          </p:cNvPr>
          <p:cNvSpPr/>
          <p:nvPr/>
        </p:nvSpPr>
        <p:spPr bwMode="auto">
          <a:xfrm>
            <a:off x="3547025" y="258337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 b="1">
              <a:latin typeface="+mj-ea"/>
              <a:ea typeface="+mj-ea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E3847C5-D140-435B-9984-407E569CC596}"/>
              </a:ext>
            </a:extLst>
          </p:cNvPr>
          <p:cNvSpPr/>
          <p:nvPr/>
        </p:nvSpPr>
        <p:spPr bwMode="auto">
          <a:xfrm>
            <a:off x="3547025" y="216886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3</a:t>
            </a:r>
            <a:r>
              <a:rPr kumimoji="1"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92EB68F-B009-4D44-A619-F71F3F957174}"/>
              </a:ext>
            </a:extLst>
          </p:cNvPr>
          <p:cNvSpPr/>
          <p:nvPr/>
        </p:nvSpPr>
        <p:spPr bwMode="auto">
          <a:xfrm>
            <a:off x="4978639" y="258337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 b="1">
              <a:latin typeface="+mj-ea"/>
              <a:ea typeface="+mj-ea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A91AF3C-90DF-4243-8E3B-16A5552E627A}"/>
              </a:ext>
            </a:extLst>
          </p:cNvPr>
          <p:cNvSpPr/>
          <p:nvPr/>
        </p:nvSpPr>
        <p:spPr bwMode="auto">
          <a:xfrm>
            <a:off x="4978639" y="216886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4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B8D0B6A-B9D0-4123-91AE-5E053DFDCDBC}"/>
              </a:ext>
            </a:extLst>
          </p:cNvPr>
          <p:cNvSpPr/>
          <p:nvPr/>
        </p:nvSpPr>
        <p:spPr bwMode="auto">
          <a:xfrm>
            <a:off x="6410253" y="258337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 b="1">
              <a:latin typeface="+mj-ea"/>
              <a:ea typeface="+mj-ea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BB580B1-7AC4-43F4-AF55-B43034D91F2C}"/>
              </a:ext>
            </a:extLst>
          </p:cNvPr>
          <p:cNvSpPr/>
          <p:nvPr/>
        </p:nvSpPr>
        <p:spPr bwMode="auto">
          <a:xfrm>
            <a:off x="6410253" y="216886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5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2A91587-32CC-4261-BE1A-FE6B641054F1}"/>
              </a:ext>
            </a:extLst>
          </p:cNvPr>
          <p:cNvSpPr/>
          <p:nvPr/>
        </p:nvSpPr>
        <p:spPr bwMode="auto">
          <a:xfrm>
            <a:off x="7841866" y="258337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 b="1">
              <a:latin typeface="+mj-ea"/>
              <a:ea typeface="+mj-ea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1130ADC-3479-420F-9D50-E113F826AFD5}"/>
              </a:ext>
            </a:extLst>
          </p:cNvPr>
          <p:cNvSpPr/>
          <p:nvPr/>
        </p:nvSpPr>
        <p:spPr bwMode="auto">
          <a:xfrm>
            <a:off x="7841866" y="216886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6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B7F3977-3DCD-42CE-8C42-B7F1DE1B5A64}"/>
              </a:ext>
            </a:extLst>
          </p:cNvPr>
          <p:cNvSpPr/>
          <p:nvPr/>
        </p:nvSpPr>
        <p:spPr bwMode="auto">
          <a:xfrm>
            <a:off x="683798" y="456359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30A93E-55E8-4606-B565-BEC1810349EA}"/>
              </a:ext>
            </a:extLst>
          </p:cNvPr>
          <p:cNvSpPr/>
          <p:nvPr/>
        </p:nvSpPr>
        <p:spPr bwMode="auto">
          <a:xfrm>
            <a:off x="683798" y="414908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7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E320692-8BDA-44D2-BF19-04993F0A1450}"/>
              </a:ext>
            </a:extLst>
          </p:cNvPr>
          <p:cNvSpPr/>
          <p:nvPr/>
        </p:nvSpPr>
        <p:spPr bwMode="auto">
          <a:xfrm>
            <a:off x="2115412" y="456359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7C75F93-BAB8-412A-9A5C-8BE9667AEFE9}"/>
              </a:ext>
            </a:extLst>
          </p:cNvPr>
          <p:cNvSpPr/>
          <p:nvPr/>
        </p:nvSpPr>
        <p:spPr bwMode="auto">
          <a:xfrm>
            <a:off x="2115412" y="414908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8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9545DF7B-9934-484B-BFFD-FD6600116E04}"/>
              </a:ext>
            </a:extLst>
          </p:cNvPr>
          <p:cNvSpPr/>
          <p:nvPr/>
        </p:nvSpPr>
        <p:spPr bwMode="auto">
          <a:xfrm>
            <a:off x="3547025" y="456359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C7DD143-A567-4DFD-97A1-113697305C69}"/>
              </a:ext>
            </a:extLst>
          </p:cNvPr>
          <p:cNvSpPr/>
          <p:nvPr/>
        </p:nvSpPr>
        <p:spPr bwMode="auto">
          <a:xfrm>
            <a:off x="3547025" y="414908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9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F23AE8A-5639-421D-AC5F-3FF8E45D33C3}"/>
              </a:ext>
            </a:extLst>
          </p:cNvPr>
          <p:cNvSpPr/>
          <p:nvPr/>
        </p:nvSpPr>
        <p:spPr bwMode="auto">
          <a:xfrm>
            <a:off x="4978639" y="456359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6FC23E7-C1B9-4606-B630-25504080FCBE}"/>
              </a:ext>
            </a:extLst>
          </p:cNvPr>
          <p:cNvSpPr/>
          <p:nvPr/>
        </p:nvSpPr>
        <p:spPr bwMode="auto">
          <a:xfrm>
            <a:off x="4978639" y="414908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10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9450E14-0930-4457-92A4-249F9C8BA738}"/>
              </a:ext>
            </a:extLst>
          </p:cNvPr>
          <p:cNvSpPr/>
          <p:nvPr/>
        </p:nvSpPr>
        <p:spPr bwMode="auto">
          <a:xfrm>
            <a:off x="6410253" y="456359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008AEF4-07E4-4CB2-A438-DFF6C8750108}"/>
              </a:ext>
            </a:extLst>
          </p:cNvPr>
          <p:cNvSpPr/>
          <p:nvPr/>
        </p:nvSpPr>
        <p:spPr bwMode="auto">
          <a:xfrm>
            <a:off x="6410253" y="414908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11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4C4476FC-8025-41CA-839B-F0A249A4AF84}"/>
              </a:ext>
            </a:extLst>
          </p:cNvPr>
          <p:cNvSpPr/>
          <p:nvPr/>
        </p:nvSpPr>
        <p:spPr bwMode="auto">
          <a:xfrm>
            <a:off x="7841866" y="456359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649282C-1184-455B-80AA-47BCEBDC05E8}"/>
              </a:ext>
            </a:extLst>
          </p:cNvPr>
          <p:cNvSpPr/>
          <p:nvPr/>
        </p:nvSpPr>
        <p:spPr bwMode="auto">
          <a:xfrm>
            <a:off x="7841866" y="414908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12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5F950ED1-9818-49BB-8234-526DB32DB88F}"/>
              </a:ext>
            </a:extLst>
          </p:cNvPr>
          <p:cNvGrpSpPr/>
          <p:nvPr/>
        </p:nvGrpSpPr>
        <p:grpSpPr>
          <a:xfrm>
            <a:off x="683798" y="638690"/>
            <a:ext cx="890594" cy="810090"/>
            <a:chOff x="614771" y="638690"/>
            <a:chExt cx="890594" cy="810090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CC66EC24-1AB3-4C54-9C19-5565613313B2}"/>
                </a:ext>
              </a:extLst>
            </p:cNvPr>
            <p:cNvSpPr/>
            <p:nvPr/>
          </p:nvSpPr>
          <p:spPr bwMode="auto">
            <a:xfrm>
              <a:off x="677525" y="863715"/>
              <a:ext cx="765085" cy="5850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>
                <a:latin typeface="+mj-ea"/>
                <a:ea typeface="+mj-ea"/>
              </a:endParaRPr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4AA0FB8E-671E-460C-9577-E80EE086A2D0}"/>
                </a:ext>
              </a:extLst>
            </p:cNvPr>
            <p:cNvSpPr/>
            <p:nvPr/>
          </p:nvSpPr>
          <p:spPr bwMode="auto">
            <a:xfrm>
              <a:off x="614771" y="638690"/>
              <a:ext cx="890594" cy="315035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 dirty="0">
                <a:latin typeface="+mj-ea"/>
                <a:ea typeface="+mj-ea"/>
              </a:endParaRP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81414E96-16DA-4B2F-9200-09BE36A73B59}"/>
                </a:ext>
              </a:extLst>
            </p:cNvPr>
            <p:cNvSpPr/>
            <p:nvPr/>
          </p:nvSpPr>
          <p:spPr bwMode="auto">
            <a:xfrm>
              <a:off x="902550" y="1105455"/>
              <a:ext cx="330966" cy="19159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>
                <a:latin typeface="+mj-ea"/>
                <a:ea typeface="+mj-ea"/>
              </a:endParaRP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A42FB06-42B2-44D8-AEB5-CDB99954C792}"/>
                </a:ext>
              </a:extLst>
            </p:cNvPr>
            <p:cNvSpPr/>
            <p:nvPr/>
          </p:nvSpPr>
          <p:spPr bwMode="auto">
            <a:xfrm>
              <a:off x="677525" y="953011"/>
              <a:ext cx="765085" cy="45719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9B78F4-E60E-4292-BF12-984F5CCE4049}"/>
              </a:ext>
            </a:extLst>
          </p:cNvPr>
          <p:cNvSpPr txBox="1"/>
          <p:nvPr/>
        </p:nvSpPr>
        <p:spPr>
          <a:xfrm>
            <a:off x="1954414" y="863715"/>
            <a:ext cx="60484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u="sng" dirty="0">
                <a:latin typeface="+mj-ea"/>
                <a:ea typeface="+mj-ea"/>
              </a:rPr>
              <a:t>２０　　年 　　　　</a:t>
            </a:r>
            <a:r>
              <a:rPr lang="ja-JP" altLang="en-US" sz="2800" b="1" u="sng" dirty="0">
                <a:latin typeface="+mj-ea"/>
                <a:ea typeface="+mj-ea"/>
              </a:rPr>
              <a:t>支払い備忘</a:t>
            </a:r>
            <a:r>
              <a:rPr kumimoji="1" lang="ja-JP" altLang="en-US" sz="2800" b="1" u="sng" dirty="0">
                <a:latin typeface="+mj-ea"/>
                <a:ea typeface="+mj-ea"/>
              </a:rPr>
              <a:t>メモ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0D189FA-E44A-49C3-9F0D-1DFF6E640294}"/>
              </a:ext>
            </a:extLst>
          </p:cNvPr>
          <p:cNvSpPr/>
          <p:nvPr/>
        </p:nvSpPr>
        <p:spPr bwMode="auto">
          <a:xfrm>
            <a:off x="683798" y="258337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 b="1">
              <a:latin typeface="+mj-ea"/>
              <a:ea typeface="+mj-ea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9B223A1-3735-452E-BCA2-3DB73CB0BC8E}"/>
              </a:ext>
            </a:extLst>
          </p:cNvPr>
          <p:cNvSpPr/>
          <p:nvPr/>
        </p:nvSpPr>
        <p:spPr bwMode="auto">
          <a:xfrm>
            <a:off x="683798" y="216886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1</a:t>
            </a:r>
            <a:r>
              <a:rPr kumimoji="1"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77D89E7-45C6-4504-89FA-E1F728A463BC}"/>
              </a:ext>
            </a:extLst>
          </p:cNvPr>
          <p:cNvSpPr/>
          <p:nvPr/>
        </p:nvSpPr>
        <p:spPr bwMode="auto">
          <a:xfrm>
            <a:off x="2115412" y="258337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 b="1">
              <a:latin typeface="+mj-ea"/>
              <a:ea typeface="+mj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3826BBD-D2AD-422C-A954-F1AFF45E6BC8}"/>
              </a:ext>
            </a:extLst>
          </p:cNvPr>
          <p:cNvSpPr/>
          <p:nvPr/>
        </p:nvSpPr>
        <p:spPr bwMode="auto">
          <a:xfrm>
            <a:off x="2115412" y="216886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2</a:t>
            </a:r>
            <a:r>
              <a:rPr kumimoji="1"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A4D20F7-C673-4A40-8B1A-2C06FCA1B1A3}"/>
              </a:ext>
            </a:extLst>
          </p:cNvPr>
          <p:cNvSpPr/>
          <p:nvPr/>
        </p:nvSpPr>
        <p:spPr bwMode="auto">
          <a:xfrm>
            <a:off x="3547025" y="258337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 b="1">
              <a:latin typeface="+mj-ea"/>
              <a:ea typeface="+mj-ea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E3847C5-D140-435B-9984-407E569CC596}"/>
              </a:ext>
            </a:extLst>
          </p:cNvPr>
          <p:cNvSpPr/>
          <p:nvPr/>
        </p:nvSpPr>
        <p:spPr bwMode="auto">
          <a:xfrm>
            <a:off x="3547025" y="216886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kumimoji="1" lang="en-US" altLang="ja-JP" b="1" dirty="0">
                <a:latin typeface="+mj-ea"/>
                <a:ea typeface="+mj-ea"/>
              </a:rPr>
              <a:t>3</a:t>
            </a:r>
            <a:r>
              <a:rPr kumimoji="1"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92EB68F-B009-4D44-A619-F71F3F957174}"/>
              </a:ext>
            </a:extLst>
          </p:cNvPr>
          <p:cNvSpPr/>
          <p:nvPr/>
        </p:nvSpPr>
        <p:spPr bwMode="auto">
          <a:xfrm>
            <a:off x="4978639" y="258337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 b="1">
              <a:latin typeface="+mj-ea"/>
              <a:ea typeface="+mj-ea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A91AF3C-90DF-4243-8E3B-16A5552E627A}"/>
              </a:ext>
            </a:extLst>
          </p:cNvPr>
          <p:cNvSpPr/>
          <p:nvPr/>
        </p:nvSpPr>
        <p:spPr bwMode="auto">
          <a:xfrm>
            <a:off x="4978639" y="216886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4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B8D0B6A-B9D0-4123-91AE-5E053DFDCDBC}"/>
              </a:ext>
            </a:extLst>
          </p:cNvPr>
          <p:cNvSpPr/>
          <p:nvPr/>
        </p:nvSpPr>
        <p:spPr bwMode="auto">
          <a:xfrm>
            <a:off x="6410253" y="258337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 b="1">
              <a:latin typeface="+mj-ea"/>
              <a:ea typeface="+mj-ea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BB580B1-7AC4-43F4-AF55-B43034D91F2C}"/>
              </a:ext>
            </a:extLst>
          </p:cNvPr>
          <p:cNvSpPr/>
          <p:nvPr/>
        </p:nvSpPr>
        <p:spPr bwMode="auto">
          <a:xfrm>
            <a:off x="6410253" y="216886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5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2A91587-32CC-4261-BE1A-FE6B641054F1}"/>
              </a:ext>
            </a:extLst>
          </p:cNvPr>
          <p:cNvSpPr/>
          <p:nvPr/>
        </p:nvSpPr>
        <p:spPr bwMode="auto">
          <a:xfrm>
            <a:off x="7841866" y="258337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 b="1">
              <a:latin typeface="+mj-ea"/>
              <a:ea typeface="+mj-ea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1130ADC-3479-420F-9D50-E113F826AFD5}"/>
              </a:ext>
            </a:extLst>
          </p:cNvPr>
          <p:cNvSpPr/>
          <p:nvPr/>
        </p:nvSpPr>
        <p:spPr bwMode="auto">
          <a:xfrm>
            <a:off x="7841866" y="216886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6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B7F3977-3DCD-42CE-8C42-B7F1DE1B5A64}"/>
              </a:ext>
            </a:extLst>
          </p:cNvPr>
          <p:cNvSpPr/>
          <p:nvPr/>
        </p:nvSpPr>
        <p:spPr bwMode="auto">
          <a:xfrm>
            <a:off x="683798" y="456359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30A93E-55E8-4606-B565-BEC1810349EA}"/>
              </a:ext>
            </a:extLst>
          </p:cNvPr>
          <p:cNvSpPr/>
          <p:nvPr/>
        </p:nvSpPr>
        <p:spPr bwMode="auto">
          <a:xfrm>
            <a:off x="683798" y="414908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7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E320692-8BDA-44D2-BF19-04993F0A1450}"/>
              </a:ext>
            </a:extLst>
          </p:cNvPr>
          <p:cNvSpPr/>
          <p:nvPr/>
        </p:nvSpPr>
        <p:spPr bwMode="auto">
          <a:xfrm>
            <a:off x="2115412" y="456359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7C75F93-BAB8-412A-9A5C-8BE9667AEFE9}"/>
              </a:ext>
            </a:extLst>
          </p:cNvPr>
          <p:cNvSpPr/>
          <p:nvPr/>
        </p:nvSpPr>
        <p:spPr bwMode="auto">
          <a:xfrm>
            <a:off x="2115412" y="414908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8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9545DF7B-9934-484B-BFFD-FD6600116E04}"/>
              </a:ext>
            </a:extLst>
          </p:cNvPr>
          <p:cNvSpPr/>
          <p:nvPr/>
        </p:nvSpPr>
        <p:spPr bwMode="auto">
          <a:xfrm>
            <a:off x="3547025" y="456359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C7DD143-A567-4DFD-97A1-113697305C69}"/>
              </a:ext>
            </a:extLst>
          </p:cNvPr>
          <p:cNvSpPr/>
          <p:nvPr/>
        </p:nvSpPr>
        <p:spPr bwMode="auto">
          <a:xfrm>
            <a:off x="3547025" y="414908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9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F23AE8A-5639-421D-AC5F-3FF8E45D33C3}"/>
              </a:ext>
            </a:extLst>
          </p:cNvPr>
          <p:cNvSpPr/>
          <p:nvPr/>
        </p:nvSpPr>
        <p:spPr bwMode="auto">
          <a:xfrm>
            <a:off x="4978639" y="456359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6FC23E7-C1B9-4606-B630-25504080FCBE}"/>
              </a:ext>
            </a:extLst>
          </p:cNvPr>
          <p:cNvSpPr/>
          <p:nvPr/>
        </p:nvSpPr>
        <p:spPr bwMode="auto">
          <a:xfrm>
            <a:off x="4978639" y="414908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10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9450E14-0930-4457-92A4-249F9C8BA738}"/>
              </a:ext>
            </a:extLst>
          </p:cNvPr>
          <p:cNvSpPr/>
          <p:nvPr/>
        </p:nvSpPr>
        <p:spPr bwMode="auto">
          <a:xfrm>
            <a:off x="6410253" y="456359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008AEF4-07E4-4CB2-A438-DFF6C8750108}"/>
              </a:ext>
            </a:extLst>
          </p:cNvPr>
          <p:cNvSpPr/>
          <p:nvPr/>
        </p:nvSpPr>
        <p:spPr bwMode="auto">
          <a:xfrm>
            <a:off x="6410253" y="414908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11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4C4476FC-8025-41CA-839B-F0A249A4AF84}"/>
              </a:ext>
            </a:extLst>
          </p:cNvPr>
          <p:cNvSpPr/>
          <p:nvPr/>
        </p:nvSpPr>
        <p:spPr bwMode="auto">
          <a:xfrm>
            <a:off x="7841866" y="4563599"/>
            <a:ext cx="1431614" cy="13856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649282C-1184-455B-80AA-47BCEBDC05E8}"/>
              </a:ext>
            </a:extLst>
          </p:cNvPr>
          <p:cNvSpPr/>
          <p:nvPr/>
        </p:nvSpPr>
        <p:spPr bwMode="auto">
          <a:xfrm>
            <a:off x="7841866" y="4149080"/>
            <a:ext cx="1431614" cy="414519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lang="en-US" altLang="ja-JP" b="1" dirty="0">
                <a:latin typeface="+mj-ea"/>
                <a:ea typeface="+mj-ea"/>
              </a:rPr>
              <a:t>12</a:t>
            </a:r>
            <a:r>
              <a:rPr lang="ja-JP" altLang="en-US" b="1" dirty="0">
                <a:latin typeface="+mj-ea"/>
                <a:ea typeface="+mj-ea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3080399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5F4A8D3-2C30-4B3E-810E-731AF976B93A}"/>
              </a:ext>
            </a:extLst>
          </p:cNvPr>
          <p:cNvGrpSpPr/>
          <p:nvPr/>
        </p:nvGrpSpPr>
        <p:grpSpPr>
          <a:xfrm>
            <a:off x="478139" y="1808820"/>
            <a:ext cx="9001001" cy="3786696"/>
            <a:chOff x="497505" y="2123855"/>
            <a:chExt cx="9001001" cy="3145313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F99A911A-1A91-4423-9EA0-20D9D6E9FFA9}"/>
                </a:ext>
              </a:extLst>
            </p:cNvPr>
            <p:cNvGrpSpPr/>
            <p:nvPr/>
          </p:nvGrpSpPr>
          <p:grpSpPr>
            <a:xfrm>
              <a:off x="497505" y="2123855"/>
              <a:ext cx="9001001" cy="891326"/>
              <a:chOff x="407494" y="1853825"/>
              <a:chExt cx="9001001" cy="891326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977FF61-0178-4613-B2E8-671773F68E01}"/>
                  </a:ext>
                </a:extLst>
              </p:cNvPr>
              <p:cNvGrpSpPr/>
              <p:nvPr/>
            </p:nvGrpSpPr>
            <p:grpSpPr>
              <a:xfrm>
                <a:off x="1577625" y="1853825"/>
                <a:ext cx="7830870" cy="891326"/>
                <a:chOff x="-3147900" y="2168860"/>
                <a:chExt cx="17179364" cy="1800200"/>
              </a:xfrm>
            </p:grpSpPr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E99A3EB9-4074-44D3-B859-25A5E81C3A89}"/>
                    </a:ext>
                  </a:extLst>
                </p:cNvPr>
                <p:cNvGrpSpPr/>
                <p:nvPr/>
              </p:nvGrpSpPr>
              <p:grpSpPr>
                <a:xfrm>
                  <a:off x="-3147900" y="2168860"/>
                  <a:ext cx="8589682" cy="1800200"/>
                  <a:chOff x="683798" y="2168860"/>
                  <a:chExt cx="8589682" cy="1800200"/>
                </a:xfrm>
              </p:grpSpPr>
              <p:sp>
                <p:nvSpPr>
                  <p:cNvPr id="2" name="正方形/長方形 1">
                    <a:extLst>
                      <a:ext uri="{FF2B5EF4-FFF2-40B4-BE49-F238E27FC236}">
                        <a16:creationId xmlns:a16="http://schemas.microsoft.com/office/drawing/2014/main" id="{943E181E-D52A-45E2-9B9C-4F8E397932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3" name="正方形/長方形 2">
                    <a:extLst>
                      <a:ext uri="{FF2B5EF4-FFF2-40B4-BE49-F238E27FC236}">
                        <a16:creationId xmlns:a16="http://schemas.microsoft.com/office/drawing/2014/main" id="{43A050B8-B028-4363-A223-536B5C67DB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1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4" name="正方形/長方形 3">
                    <a:extLst>
                      <a:ext uri="{FF2B5EF4-FFF2-40B4-BE49-F238E27FC236}">
                        <a16:creationId xmlns:a16="http://schemas.microsoft.com/office/drawing/2014/main" id="{C5C89C1E-FC68-46F2-85EA-4158CF9683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5" name="正方形/長方形 4">
                    <a:extLst>
                      <a:ext uri="{FF2B5EF4-FFF2-40B4-BE49-F238E27FC236}">
                        <a16:creationId xmlns:a16="http://schemas.microsoft.com/office/drawing/2014/main" id="{8AAA3EFD-D764-4ABE-B66E-1642FFC4AD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2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6" name="正方形/長方形 5">
                    <a:extLst>
                      <a:ext uri="{FF2B5EF4-FFF2-40B4-BE49-F238E27FC236}">
                        <a16:creationId xmlns:a16="http://schemas.microsoft.com/office/drawing/2014/main" id="{9A9E3B16-76BC-4D33-9F8A-5C7F9249F7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7" name="正方形/長方形 6">
                    <a:extLst>
                      <a:ext uri="{FF2B5EF4-FFF2-40B4-BE49-F238E27FC236}">
                        <a16:creationId xmlns:a16="http://schemas.microsoft.com/office/drawing/2014/main" id="{C33D8772-F224-43FB-8662-A6781AAD83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3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8" name="正方形/長方形 7">
                    <a:extLst>
                      <a:ext uri="{FF2B5EF4-FFF2-40B4-BE49-F238E27FC236}">
                        <a16:creationId xmlns:a16="http://schemas.microsoft.com/office/drawing/2014/main" id="{6BB27D32-C60F-438D-B251-0860BC03BC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9" name="正方形/長方形 8">
                    <a:extLst>
                      <a:ext uri="{FF2B5EF4-FFF2-40B4-BE49-F238E27FC236}">
                        <a16:creationId xmlns:a16="http://schemas.microsoft.com/office/drawing/2014/main" id="{3975125B-3CB4-4DD6-84B8-B7131BAEC9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4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0" name="正方形/長方形 9">
                    <a:extLst>
                      <a:ext uri="{FF2B5EF4-FFF2-40B4-BE49-F238E27FC236}">
                        <a16:creationId xmlns:a16="http://schemas.microsoft.com/office/drawing/2014/main" id="{AA368779-CC8C-4C48-8EFB-E416E52D94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1" name="正方形/長方形 10">
                    <a:extLst>
                      <a:ext uri="{FF2B5EF4-FFF2-40B4-BE49-F238E27FC236}">
                        <a16:creationId xmlns:a16="http://schemas.microsoft.com/office/drawing/2014/main" id="{C8D5630D-EF0F-4974-BECE-4C4E66F8F2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5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2" name="正方形/長方形 11">
                    <a:extLst>
                      <a:ext uri="{FF2B5EF4-FFF2-40B4-BE49-F238E27FC236}">
                        <a16:creationId xmlns:a16="http://schemas.microsoft.com/office/drawing/2014/main" id="{E36B185F-1ADC-4C21-B968-D7F7DB0427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3" name="正方形/長方形 12">
                    <a:extLst>
                      <a:ext uri="{FF2B5EF4-FFF2-40B4-BE49-F238E27FC236}">
                        <a16:creationId xmlns:a16="http://schemas.microsoft.com/office/drawing/2014/main" id="{F04CF31E-6D6A-409F-9ADB-E9DE80E7F0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6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EDB2BF70-626A-4FF6-9A9C-9E8F9A7D6316}"/>
                    </a:ext>
                  </a:extLst>
                </p:cNvPr>
                <p:cNvGrpSpPr/>
                <p:nvPr/>
              </p:nvGrpSpPr>
              <p:grpSpPr>
                <a:xfrm>
                  <a:off x="5441782" y="2168860"/>
                  <a:ext cx="8589682" cy="1800200"/>
                  <a:chOff x="683798" y="4149080"/>
                  <a:chExt cx="8589682" cy="1800200"/>
                </a:xfrm>
              </p:grpSpPr>
              <p:sp>
                <p:nvSpPr>
                  <p:cNvPr id="14" name="正方形/長方形 13">
                    <a:extLst>
                      <a:ext uri="{FF2B5EF4-FFF2-40B4-BE49-F238E27FC236}">
                        <a16:creationId xmlns:a16="http://schemas.microsoft.com/office/drawing/2014/main" id="{1ACD2DFB-604F-422D-A3D0-4DF12D49E6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5" name="正方形/長方形 14">
                    <a:extLst>
                      <a:ext uri="{FF2B5EF4-FFF2-40B4-BE49-F238E27FC236}">
                        <a16:creationId xmlns:a16="http://schemas.microsoft.com/office/drawing/2014/main" id="{05C7D789-8BAF-42C2-A2DC-85873FE448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7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6" name="正方形/長方形 15">
                    <a:extLst>
                      <a:ext uri="{FF2B5EF4-FFF2-40B4-BE49-F238E27FC236}">
                        <a16:creationId xmlns:a16="http://schemas.microsoft.com/office/drawing/2014/main" id="{8E37037E-F8D7-49D6-83AE-C311A02345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7" name="正方形/長方形 16">
                    <a:extLst>
                      <a:ext uri="{FF2B5EF4-FFF2-40B4-BE49-F238E27FC236}">
                        <a16:creationId xmlns:a16="http://schemas.microsoft.com/office/drawing/2014/main" id="{D74FD44A-A685-4DB8-AC2D-4563C83DE8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8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8" name="正方形/長方形 17">
                    <a:extLst>
                      <a:ext uri="{FF2B5EF4-FFF2-40B4-BE49-F238E27FC236}">
                        <a16:creationId xmlns:a16="http://schemas.microsoft.com/office/drawing/2014/main" id="{BB7BF782-44E2-4968-813A-D9774BA495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9" name="正方形/長方形 18">
                    <a:extLst>
                      <a:ext uri="{FF2B5EF4-FFF2-40B4-BE49-F238E27FC236}">
                        <a16:creationId xmlns:a16="http://schemas.microsoft.com/office/drawing/2014/main" id="{09F87EE4-2FD6-4BC6-B6C0-8EBE3B65CA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9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0" name="正方形/長方形 19">
                    <a:extLst>
                      <a:ext uri="{FF2B5EF4-FFF2-40B4-BE49-F238E27FC236}">
                        <a16:creationId xmlns:a16="http://schemas.microsoft.com/office/drawing/2014/main" id="{B931848E-34EA-4DCC-9800-C57D286D90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21" name="正方形/長方形 20">
                    <a:extLst>
                      <a:ext uri="{FF2B5EF4-FFF2-40B4-BE49-F238E27FC236}">
                        <a16:creationId xmlns:a16="http://schemas.microsoft.com/office/drawing/2014/main" id="{40E77338-2DFF-4377-8D52-49A0D15853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10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2" name="正方形/長方形 21">
                    <a:extLst>
                      <a:ext uri="{FF2B5EF4-FFF2-40B4-BE49-F238E27FC236}">
                        <a16:creationId xmlns:a16="http://schemas.microsoft.com/office/drawing/2014/main" id="{496DBC2D-BEA6-4561-B0A8-BC7A04D012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23" name="正方形/長方形 22">
                    <a:extLst>
                      <a:ext uri="{FF2B5EF4-FFF2-40B4-BE49-F238E27FC236}">
                        <a16:creationId xmlns:a16="http://schemas.microsoft.com/office/drawing/2014/main" id="{22390065-CC30-4EE1-BD95-808BEE95BF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11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4" name="正方形/長方形 23">
                    <a:extLst>
                      <a:ext uri="{FF2B5EF4-FFF2-40B4-BE49-F238E27FC236}">
                        <a16:creationId xmlns:a16="http://schemas.microsoft.com/office/drawing/2014/main" id="{D7F61599-3DCD-4351-BC47-BE2931CDD5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25" name="正方形/長方形 24">
                    <a:extLst>
                      <a:ext uri="{FF2B5EF4-FFF2-40B4-BE49-F238E27FC236}">
                        <a16:creationId xmlns:a16="http://schemas.microsoft.com/office/drawing/2014/main" id="{25397C9A-271E-4F96-A086-7AA3F73933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12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</p:grp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D598D5DB-7C27-4A65-9755-37A107D4C9EA}"/>
                  </a:ext>
                </a:extLst>
              </p:cNvPr>
              <p:cNvSpPr/>
              <p:nvPr/>
            </p:nvSpPr>
            <p:spPr bwMode="auto">
              <a:xfrm>
                <a:off x="407494" y="1853825"/>
                <a:ext cx="1170130" cy="8913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sz="1050">
                  <a:latin typeface="+mj-lt"/>
                  <a:ea typeface="+mj-ea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4C4484DE-A87F-4080-A71A-9210291BCED5}"/>
                </a:ext>
              </a:extLst>
            </p:cNvPr>
            <p:cNvGrpSpPr/>
            <p:nvPr/>
          </p:nvGrpSpPr>
          <p:grpSpPr>
            <a:xfrm>
              <a:off x="497505" y="3267202"/>
              <a:ext cx="9001001" cy="891326"/>
              <a:chOff x="407494" y="1853825"/>
              <a:chExt cx="9001001" cy="891326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49B9704D-3171-405E-83E2-B8141679BF23}"/>
                  </a:ext>
                </a:extLst>
              </p:cNvPr>
              <p:cNvGrpSpPr/>
              <p:nvPr/>
            </p:nvGrpSpPr>
            <p:grpSpPr>
              <a:xfrm>
                <a:off x="1577625" y="1853825"/>
                <a:ext cx="7830870" cy="891326"/>
                <a:chOff x="-3147900" y="2168860"/>
                <a:chExt cx="17179364" cy="1800200"/>
              </a:xfrm>
            </p:grpSpPr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4834D909-809A-4AD8-B5D5-09B0C794EE20}"/>
                    </a:ext>
                  </a:extLst>
                </p:cNvPr>
                <p:cNvGrpSpPr/>
                <p:nvPr/>
              </p:nvGrpSpPr>
              <p:grpSpPr>
                <a:xfrm>
                  <a:off x="-3147900" y="2168860"/>
                  <a:ext cx="8589682" cy="1800200"/>
                  <a:chOff x="683798" y="2168860"/>
                  <a:chExt cx="8589682" cy="1800200"/>
                </a:xfrm>
              </p:grpSpPr>
              <p:sp>
                <p:nvSpPr>
                  <p:cNvPr id="129" name="正方形/長方形 128">
                    <a:extLst>
                      <a:ext uri="{FF2B5EF4-FFF2-40B4-BE49-F238E27FC236}">
                        <a16:creationId xmlns:a16="http://schemas.microsoft.com/office/drawing/2014/main" id="{B032E601-A0AE-43A9-AC0E-5F45DEE43F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30" name="正方形/長方形 129">
                    <a:extLst>
                      <a:ext uri="{FF2B5EF4-FFF2-40B4-BE49-F238E27FC236}">
                        <a16:creationId xmlns:a16="http://schemas.microsoft.com/office/drawing/2014/main" id="{CCFA3AB8-1BED-41C0-A1DC-369ED08C49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1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31" name="正方形/長方形 130">
                    <a:extLst>
                      <a:ext uri="{FF2B5EF4-FFF2-40B4-BE49-F238E27FC236}">
                        <a16:creationId xmlns:a16="http://schemas.microsoft.com/office/drawing/2014/main" id="{8E20103F-26A5-4332-95C3-29E707E73A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32" name="正方形/長方形 131">
                    <a:extLst>
                      <a:ext uri="{FF2B5EF4-FFF2-40B4-BE49-F238E27FC236}">
                        <a16:creationId xmlns:a16="http://schemas.microsoft.com/office/drawing/2014/main" id="{17111050-B8DD-471D-A134-4A76AAB0ED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2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33" name="正方形/長方形 132">
                    <a:extLst>
                      <a:ext uri="{FF2B5EF4-FFF2-40B4-BE49-F238E27FC236}">
                        <a16:creationId xmlns:a16="http://schemas.microsoft.com/office/drawing/2014/main" id="{313895F5-3C68-4BBA-A2C0-E3C537BD36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34" name="正方形/長方形 133">
                    <a:extLst>
                      <a:ext uri="{FF2B5EF4-FFF2-40B4-BE49-F238E27FC236}">
                        <a16:creationId xmlns:a16="http://schemas.microsoft.com/office/drawing/2014/main" id="{5C8C66A5-105F-4898-B540-4AF18DA252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3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35" name="正方形/長方形 134">
                    <a:extLst>
                      <a:ext uri="{FF2B5EF4-FFF2-40B4-BE49-F238E27FC236}">
                        <a16:creationId xmlns:a16="http://schemas.microsoft.com/office/drawing/2014/main" id="{7B64FC04-5D25-4D2B-B383-9AE62E826E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36" name="正方形/長方形 135">
                    <a:extLst>
                      <a:ext uri="{FF2B5EF4-FFF2-40B4-BE49-F238E27FC236}">
                        <a16:creationId xmlns:a16="http://schemas.microsoft.com/office/drawing/2014/main" id="{8F8DD994-8846-4DDA-AC0F-BACB4E1206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4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37" name="正方形/長方形 136">
                    <a:extLst>
                      <a:ext uri="{FF2B5EF4-FFF2-40B4-BE49-F238E27FC236}">
                        <a16:creationId xmlns:a16="http://schemas.microsoft.com/office/drawing/2014/main" id="{B0312661-CC02-48F6-AA9F-A67648DEFD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38" name="正方形/長方形 137">
                    <a:extLst>
                      <a:ext uri="{FF2B5EF4-FFF2-40B4-BE49-F238E27FC236}">
                        <a16:creationId xmlns:a16="http://schemas.microsoft.com/office/drawing/2014/main" id="{C2C02A54-F5BF-4ED5-8645-9B91116669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5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39" name="正方形/長方形 138">
                    <a:extLst>
                      <a:ext uri="{FF2B5EF4-FFF2-40B4-BE49-F238E27FC236}">
                        <a16:creationId xmlns:a16="http://schemas.microsoft.com/office/drawing/2014/main" id="{65668D73-4657-48F3-BA9C-10BA7D8430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40" name="正方形/長方形 139">
                    <a:extLst>
                      <a:ext uri="{FF2B5EF4-FFF2-40B4-BE49-F238E27FC236}">
                        <a16:creationId xmlns:a16="http://schemas.microsoft.com/office/drawing/2014/main" id="{94B54538-AA03-404A-914F-CB634BEDDD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6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0CA06129-F304-4D01-8300-4F8813AEF99F}"/>
                    </a:ext>
                  </a:extLst>
                </p:cNvPr>
                <p:cNvGrpSpPr/>
                <p:nvPr/>
              </p:nvGrpSpPr>
              <p:grpSpPr>
                <a:xfrm>
                  <a:off x="5441782" y="2168860"/>
                  <a:ext cx="8589682" cy="1800200"/>
                  <a:chOff x="683798" y="4149080"/>
                  <a:chExt cx="8589682" cy="1800200"/>
                </a:xfrm>
              </p:grpSpPr>
              <p:sp>
                <p:nvSpPr>
                  <p:cNvPr id="117" name="正方形/長方形 116">
                    <a:extLst>
                      <a:ext uri="{FF2B5EF4-FFF2-40B4-BE49-F238E27FC236}">
                        <a16:creationId xmlns:a16="http://schemas.microsoft.com/office/drawing/2014/main" id="{0FF502F1-3507-4A27-BCF1-2CAFF752E2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18" name="正方形/長方形 117">
                    <a:extLst>
                      <a:ext uri="{FF2B5EF4-FFF2-40B4-BE49-F238E27FC236}">
                        <a16:creationId xmlns:a16="http://schemas.microsoft.com/office/drawing/2014/main" id="{52C76845-9CA6-49E9-A688-7F6F1A4820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7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19" name="正方形/長方形 118">
                    <a:extLst>
                      <a:ext uri="{FF2B5EF4-FFF2-40B4-BE49-F238E27FC236}">
                        <a16:creationId xmlns:a16="http://schemas.microsoft.com/office/drawing/2014/main" id="{BD2FB934-03D8-4678-90AD-8987392C52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20" name="正方形/長方形 119">
                    <a:extLst>
                      <a:ext uri="{FF2B5EF4-FFF2-40B4-BE49-F238E27FC236}">
                        <a16:creationId xmlns:a16="http://schemas.microsoft.com/office/drawing/2014/main" id="{27A4A8D1-72A1-40F6-90D1-2F40739F72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8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21" name="正方形/長方形 120">
                    <a:extLst>
                      <a:ext uri="{FF2B5EF4-FFF2-40B4-BE49-F238E27FC236}">
                        <a16:creationId xmlns:a16="http://schemas.microsoft.com/office/drawing/2014/main" id="{C49BE12C-5A9A-4479-A074-C73A9C5B28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22" name="正方形/長方形 121">
                    <a:extLst>
                      <a:ext uri="{FF2B5EF4-FFF2-40B4-BE49-F238E27FC236}">
                        <a16:creationId xmlns:a16="http://schemas.microsoft.com/office/drawing/2014/main" id="{93D48686-8C80-441A-9935-C97151B634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9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23" name="正方形/長方形 122">
                    <a:extLst>
                      <a:ext uri="{FF2B5EF4-FFF2-40B4-BE49-F238E27FC236}">
                        <a16:creationId xmlns:a16="http://schemas.microsoft.com/office/drawing/2014/main" id="{946F1E4F-463B-4C39-99C4-905651F634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24" name="正方形/長方形 123">
                    <a:extLst>
                      <a:ext uri="{FF2B5EF4-FFF2-40B4-BE49-F238E27FC236}">
                        <a16:creationId xmlns:a16="http://schemas.microsoft.com/office/drawing/2014/main" id="{CE9E41E2-D1EB-40C4-ADE7-0C2BB379EA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10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25" name="正方形/長方形 124">
                    <a:extLst>
                      <a:ext uri="{FF2B5EF4-FFF2-40B4-BE49-F238E27FC236}">
                        <a16:creationId xmlns:a16="http://schemas.microsoft.com/office/drawing/2014/main" id="{3EB68358-66B3-4BC1-9811-8D7F798B42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26" name="正方形/長方形 125">
                    <a:extLst>
                      <a:ext uri="{FF2B5EF4-FFF2-40B4-BE49-F238E27FC236}">
                        <a16:creationId xmlns:a16="http://schemas.microsoft.com/office/drawing/2014/main" id="{C345ED8F-1346-4864-863C-CF179D56B6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11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27" name="正方形/長方形 126">
                    <a:extLst>
                      <a:ext uri="{FF2B5EF4-FFF2-40B4-BE49-F238E27FC236}">
                        <a16:creationId xmlns:a16="http://schemas.microsoft.com/office/drawing/2014/main" id="{72F5792F-8B36-40FF-9689-38808CA050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28" name="正方形/長方形 127">
                    <a:extLst>
                      <a:ext uri="{FF2B5EF4-FFF2-40B4-BE49-F238E27FC236}">
                        <a16:creationId xmlns:a16="http://schemas.microsoft.com/office/drawing/2014/main" id="{DE5F43D6-DF9E-4D95-83DC-212ECA6092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12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</p:grp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4F63FD85-4BC5-433E-9DC0-4FCDE9F4F77B}"/>
                  </a:ext>
                </a:extLst>
              </p:cNvPr>
              <p:cNvSpPr/>
              <p:nvPr/>
            </p:nvSpPr>
            <p:spPr bwMode="auto">
              <a:xfrm>
                <a:off x="407494" y="1853825"/>
                <a:ext cx="1170130" cy="8913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sz="1050">
                  <a:latin typeface="+mj-lt"/>
                  <a:ea typeface="+mj-ea"/>
                </a:endParaRPr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CE2C7E59-D8FE-496B-A3B7-67E25D159249}"/>
                </a:ext>
              </a:extLst>
            </p:cNvPr>
            <p:cNvGrpSpPr/>
            <p:nvPr/>
          </p:nvGrpSpPr>
          <p:grpSpPr>
            <a:xfrm>
              <a:off x="497505" y="4377842"/>
              <a:ext cx="9001001" cy="891326"/>
              <a:chOff x="407494" y="1853825"/>
              <a:chExt cx="9001001" cy="891326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23065643-DAC7-42C5-B5B7-42A2B1B1DC2E}"/>
                  </a:ext>
                </a:extLst>
              </p:cNvPr>
              <p:cNvGrpSpPr/>
              <p:nvPr/>
            </p:nvGrpSpPr>
            <p:grpSpPr>
              <a:xfrm>
                <a:off x="1577625" y="1853825"/>
                <a:ext cx="7830870" cy="891326"/>
                <a:chOff x="-3147900" y="2168860"/>
                <a:chExt cx="17179364" cy="1800200"/>
              </a:xfrm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EB91EA48-385F-4E0E-B6B0-74E9FC2743A2}"/>
                    </a:ext>
                  </a:extLst>
                </p:cNvPr>
                <p:cNvGrpSpPr/>
                <p:nvPr/>
              </p:nvGrpSpPr>
              <p:grpSpPr>
                <a:xfrm>
                  <a:off x="-3147900" y="2168860"/>
                  <a:ext cx="8589682" cy="1800200"/>
                  <a:chOff x="683798" y="2168860"/>
                  <a:chExt cx="8589682" cy="1800200"/>
                </a:xfrm>
              </p:grpSpPr>
              <p:sp>
                <p:nvSpPr>
                  <p:cNvPr id="158" name="正方形/長方形 157">
                    <a:extLst>
                      <a:ext uri="{FF2B5EF4-FFF2-40B4-BE49-F238E27FC236}">
                        <a16:creationId xmlns:a16="http://schemas.microsoft.com/office/drawing/2014/main" id="{E67A2B38-49AD-460A-9A42-622B9B9F68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59" name="正方形/長方形 158">
                    <a:extLst>
                      <a:ext uri="{FF2B5EF4-FFF2-40B4-BE49-F238E27FC236}">
                        <a16:creationId xmlns:a16="http://schemas.microsoft.com/office/drawing/2014/main" id="{B741E118-E33B-4FE9-A52A-AF47AC9F4E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1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60" name="正方形/長方形 159">
                    <a:extLst>
                      <a:ext uri="{FF2B5EF4-FFF2-40B4-BE49-F238E27FC236}">
                        <a16:creationId xmlns:a16="http://schemas.microsoft.com/office/drawing/2014/main" id="{24E9358B-D1FB-4FAA-9384-782038D9AB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61" name="正方形/長方形 160">
                    <a:extLst>
                      <a:ext uri="{FF2B5EF4-FFF2-40B4-BE49-F238E27FC236}">
                        <a16:creationId xmlns:a16="http://schemas.microsoft.com/office/drawing/2014/main" id="{A4171AD0-FFAD-4636-8650-9091EF5DE1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2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62" name="正方形/長方形 161">
                    <a:extLst>
                      <a:ext uri="{FF2B5EF4-FFF2-40B4-BE49-F238E27FC236}">
                        <a16:creationId xmlns:a16="http://schemas.microsoft.com/office/drawing/2014/main" id="{0BB9A495-82B0-4057-BCB8-83EF6305EA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63" name="正方形/長方形 162">
                    <a:extLst>
                      <a:ext uri="{FF2B5EF4-FFF2-40B4-BE49-F238E27FC236}">
                        <a16:creationId xmlns:a16="http://schemas.microsoft.com/office/drawing/2014/main" id="{72F68696-EC74-4B19-A293-72ED66564E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3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64" name="正方形/長方形 163">
                    <a:extLst>
                      <a:ext uri="{FF2B5EF4-FFF2-40B4-BE49-F238E27FC236}">
                        <a16:creationId xmlns:a16="http://schemas.microsoft.com/office/drawing/2014/main" id="{DB6227C8-4026-4033-B1E6-DB1315B066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65" name="正方形/長方形 164">
                    <a:extLst>
                      <a:ext uri="{FF2B5EF4-FFF2-40B4-BE49-F238E27FC236}">
                        <a16:creationId xmlns:a16="http://schemas.microsoft.com/office/drawing/2014/main" id="{C43C9376-F06A-4C98-9CBE-EE77FA3AE2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4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66" name="正方形/長方形 165">
                    <a:extLst>
                      <a:ext uri="{FF2B5EF4-FFF2-40B4-BE49-F238E27FC236}">
                        <a16:creationId xmlns:a16="http://schemas.microsoft.com/office/drawing/2014/main" id="{2B68BE0C-82EF-4CBC-A206-4A010202CB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67" name="正方形/長方形 166">
                    <a:extLst>
                      <a:ext uri="{FF2B5EF4-FFF2-40B4-BE49-F238E27FC236}">
                        <a16:creationId xmlns:a16="http://schemas.microsoft.com/office/drawing/2014/main" id="{59BFCECC-8758-4BE8-9A53-90688BAC91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5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68" name="正方形/長方形 167">
                    <a:extLst>
                      <a:ext uri="{FF2B5EF4-FFF2-40B4-BE49-F238E27FC236}">
                        <a16:creationId xmlns:a16="http://schemas.microsoft.com/office/drawing/2014/main" id="{68827D9C-B9DF-4C55-96E3-2F76ECBAFD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69" name="正方形/長方形 168">
                    <a:extLst>
                      <a:ext uri="{FF2B5EF4-FFF2-40B4-BE49-F238E27FC236}">
                        <a16:creationId xmlns:a16="http://schemas.microsoft.com/office/drawing/2014/main" id="{C95D81AD-57B2-477C-B6C6-A97CEBB9AF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6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399F21C6-8439-40DE-9648-AE736A0DED66}"/>
                    </a:ext>
                  </a:extLst>
                </p:cNvPr>
                <p:cNvGrpSpPr/>
                <p:nvPr/>
              </p:nvGrpSpPr>
              <p:grpSpPr>
                <a:xfrm>
                  <a:off x="5441782" y="2168860"/>
                  <a:ext cx="8589682" cy="1800200"/>
                  <a:chOff x="683798" y="4149080"/>
                  <a:chExt cx="8589682" cy="1800200"/>
                </a:xfrm>
              </p:grpSpPr>
              <p:sp>
                <p:nvSpPr>
                  <p:cNvPr id="146" name="正方形/長方形 145">
                    <a:extLst>
                      <a:ext uri="{FF2B5EF4-FFF2-40B4-BE49-F238E27FC236}">
                        <a16:creationId xmlns:a16="http://schemas.microsoft.com/office/drawing/2014/main" id="{DDC3E8B4-9792-4665-9795-725A7A3D86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47" name="正方形/長方形 146">
                    <a:extLst>
                      <a:ext uri="{FF2B5EF4-FFF2-40B4-BE49-F238E27FC236}">
                        <a16:creationId xmlns:a16="http://schemas.microsoft.com/office/drawing/2014/main" id="{D01856C2-8EF9-4834-BEFC-84D8B31408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7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48" name="正方形/長方形 147">
                    <a:extLst>
                      <a:ext uri="{FF2B5EF4-FFF2-40B4-BE49-F238E27FC236}">
                        <a16:creationId xmlns:a16="http://schemas.microsoft.com/office/drawing/2014/main" id="{C63390F9-4100-43A5-9793-09CB71832A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49" name="正方形/長方形 148">
                    <a:extLst>
                      <a:ext uri="{FF2B5EF4-FFF2-40B4-BE49-F238E27FC236}">
                        <a16:creationId xmlns:a16="http://schemas.microsoft.com/office/drawing/2014/main" id="{D4BCB66B-2B50-46C8-A373-0CE31C1762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8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50" name="正方形/長方形 149">
                    <a:extLst>
                      <a:ext uri="{FF2B5EF4-FFF2-40B4-BE49-F238E27FC236}">
                        <a16:creationId xmlns:a16="http://schemas.microsoft.com/office/drawing/2014/main" id="{44316206-8E54-41CF-8045-F9F71B58E9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51" name="正方形/長方形 150">
                    <a:extLst>
                      <a:ext uri="{FF2B5EF4-FFF2-40B4-BE49-F238E27FC236}">
                        <a16:creationId xmlns:a16="http://schemas.microsoft.com/office/drawing/2014/main" id="{12CB9E85-39E5-460B-BA8C-A2C220BF42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9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52" name="正方形/長方形 151">
                    <a:extLst>
                      <a:ext uri="{FF2B5EF4-FFF2-40B4-BE49-F238E27FC236}">
                        <a16:creationId xmlns:a16="http://schemas.microsoft.com/office/drawing/2014/main" id="{EA43CCF5-2977-4943-A0F1-71359C0F43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53" name="正方形/長方形 152">
                    <a:extLst>
                      <a:ext uri="{FF2B5EF4-FFF2-40B4-BE49-F238E27FC236}">
                        <a16:creationId xmlns:a16="http://schemas.microsoft.com/office/drawing/2014/main" id="{C131AF59-5F75-481A-8B1E-F538600A40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10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54" name="正方形/長方形 153">
                    <a:extLst>
                      <a:ext uri="{FF2B5EF4-FFF2-40B4-BE49-F238E27FC236}">
                        <a16:creationId xmlns:a16="http://schemas.microsoft.com/office/drawing/2014/main" id="{0454EE6B-2DDC-45F2-AEA3-B12E9F99CF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55" name="正方形/長方形 154">
                    <a:extLst>
                      <a:ext uri="{FF2B5EF4-FFF2-40B4-BE49-F238E27FC236}">
                        <a16:creationId xmlns:a16="http://schemas.microsoft.com/office/drawing/2014/main" id="{D4C9EDF1-0704-453E-AA31-00906BA12C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11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56" name="正方形/長方形 155">
                    <a:extLst>
                      <a:ext uri="{FF2B5EF4-FFF2-40B4-BE49-F238E27FC236}">
                        <a16:creationId xmlns:a16="http://schemas.microsoft.com/office/drawing/2014/main" id="{3076F24B-FDA7-4E81-86AB-FD1F7606D6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57" name="正方形/長方形 156">
                    <a:extLst>
                      <a:ext uri="{FF2B5EF4-FFF2-40B4-BE49-F238E27FC236}">
                        <a16:creationId xmlns:a16="http://schemas.microsoft.com/office/drawing/2014/main" id="{86DF0B53-14FF-40FC-9B25-49DF93A095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12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</p:grp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192C122F-5D1A-4C37-B4DB-66DD480F4D3E}"/>
                  </a:ext>
                </a:extLst>
              </p:cNvPr>
              <p:cNvSpPr/>
              <p:nvPr/>
            </p:nvSpPr>
            <p:spPr bwMode="auto">
              <a:xfrm>
                <a:off x="407494" y="1853825"/>
                <a:ext cx="1170130" cy="8913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sz="1050">
                  <a:latin typeface="+mj-lt"/>
                  <a:ea typeface="+mj-ea"/>
                </a:endParaRPr>
              </a:p>
            </p:txBody>
          </p:sp>
        </p:grpSp>
      </p:grp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E8EEEA05-7DB0-4234-A63B-4805FFEC4B7A}"/>
              </a:ext>
            </a:extLst>
          </p:cNvPr>
          <p:cNvSpPr txBox="1"/>
          <p:nvPr/>
        </p:nvSpPr>
        <p:spPr>
          <a:xfrm>
            <a:off x="1954414" y="863715"/>
            <a:ext cx="60484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u="sng" dirty="0">
                <a:latin typeface="+mj-ea"/>
                <a:ea typeface="+mj-ea"/>
              </a:rPr>
              <a:t>２０　　年 　　　　</a:t>
            </a:r>
            <a:r>
              <a:rPr lang="ja-JP" altLang="en-US" sz="2800" b="1" u="sng" dirty="0">
                <a:latin typeface="+mj-ea"/>
                <a:ea typeface="+mj-ea"/>
              </a:rPr>
              <a:t>支払い備忘</a:t>
            </a:r>
            <a:r>
              <a:rPr kumimoji="1" lang="ja-JP" altLang="en-US" sz="2800" b="1" u="sng" dirty="0">
                <a:latin typeface="+mj-ea"/>
                <a:ea typeface="+mj-ea"/>
              </a:rPr>
              <a:t>メモ</a:t>
            </a:r>
          </a:p>
        </p:txBody>
      </p:sp>
    </p:spTree>
    <p:extLst>
      <p:ext uri="{BB962C8B-B14F-4D97-AF65-F5344CB8AC3E}">
        <p14:creationId xmlns:p14="http://schemas.microsoft.com/office/powerpoint/2010/main" val="3110221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E8EEEA05-7DB0-4234-A63B-4805FFEC4B7A}"/>
              </a:ext>
            </a:extLst>
          </p:cNvPr>
          <p:cNvSpPr txBox="1"/>
          <p:nvPr/>
        </p:nvSpPr>
        <p:spPr>
          <a:xfrm>
            <a:off x="1954414" y="683695"/>
            <a:ext cx="60484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u="sng" dirty="0">
                <a:latin typeface="+mj-ea"/>
                <a:ea typeface="+mj-ea"/>
              </a:rPr>
              <a:t>２０　　年 　　　　</a:t>
            </a:r>
            <a:r>
              <a:rPr lang="ja-JP" altLang="en-US" sz="2800" b="1" u="sng" dirty="0">
                <a:latin typeface="+mj-ea"/>
                <a:ea typeface="+mj-ea"/>
              </a:rPr>
              <a:t>支払い備忘</a:t>
            </a:r>
            <a:r>
              <a:rPr kumimoji="1" lang="ja-JP" altLang="en-US" sz="2800" b="1" u="sng" dirty="0">
                <a:latin typeface="+mj-ea"/>
                <a:ea typeface="+mj-ea"/>
              </a:rPr>
              <a:t>メモ</a:t>
            </a:r>
          </a:p>
        </p:txBody>
      </p: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060C6A5B-1DE9-4326-9001-81D6BD9B29B5}"/>
              </a:ext>
            </a:extLst>
          </p:cNvPr>
          <p:cNvGrpSpPr/>
          <p:nvPr/>
        </p:nvGrpSpPr>
        <p:grpSpPr>
          <a:xfrm>
            <a:off x="497505" y="1448780"/>
            <a:ext cx="9001001" cy="4815535"/>
            <a:chOff x="497505" y="1628800"/>
            <a:chExt cx="9001001" cy="4451503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F99A911A-1A91-4423-9EA0-20D9D6E9FFA9}"/>
                </a:ext>
              </a:extLst>
            </p:cNvPr>
            <p:cNvGrpSpPr/>
            <p:nvPr/>
          </p:nvGrpSpPr>
          <p:grpSpPr>
            <a:xfrm>
              <a:off x="497505" y="1628800"/>
              <a:ext cx="9001001" cy="891326"/>
              <a:chOff x="407494" y="1853825"/>
              <a:chExt cx="9001001" cy="891326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977FF61-0178-4613-B2E8-671773F68E01}"/>
                  </a:ext>
                </a:extLst>
              </p:cNvPr>
              <p:cNvGrpSpPr/>
              <p:nvPr/>
            </p:nvGrpSpPr>
            <p:grpSpPr>
              <a:xfrm>
                <a:off x="1577625" y="1853825"/>
                <a:ext cx="7830870" cy="891326"/>
                <a:chOff x="-3147900" y="2168860"/>
                <a:chExt cx="17179364" cy="1800200"/>
              </a:xfrm>
            </p:grpSpPr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E99A3EB9-4074-44D3-B859-25A5E81C3A89}"/>
                    </a:ext>
                  </a:extLst>
                </p:cNvPr>
                <p:cNvGrpSpPr/>
                <p:nvPr/>
              </p:nvGrpSpPr>
              <p:grpSpPr>
                <a:xfrm>
                  <a:off x="-3147900" y="2168860"/>
                  <a:ext cx="8589682" cy="1800200"/>
                  <a:chOff x="683798" y="2168860"/>
                  <a:chExt cx="8589682" cy="1800200"/>
                </a:xfrm>
              </p:grpSpPr>
              <p:sp>
                <p:nvSpPr>
                  <p:cNvPr id="2" name="正方形/長方形 1">
                    <a:extLst>
                      <a:ext uri="{FF2B5EF4-FFF2-40B4-BE49-F238E27FC236}">
                        <a16:creationId xmlns:a16="http://schemas.microsoft.com/office/drawing/2014/main" id="{943E181E-D52A-45E2-9B9C-4F8E397932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3" name="正方形/長方形 2">
                    <a:extLst>
                      <a:ext uri="{FF2B5EF4-FFF2-40B4-BE49-F238E27FC236}">
                        <a16:creationId xmlns:a16="http://schemas.microsoft.com/office/drawing/2014/main" id="{43A050B8-B028-4363-A223-536B5C67DB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1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4" name="正方形/長方形 3">
                    <a:extLst>
                      <a:ext uri="{FF2B5EF4-FFF2-40B4-BE49-F238E27FC236}">
                        <a16:creationId xmlns:a16="http://schemas.microsoft.com/office/drawing/2014/main" id="{C5C89C1E-FC68-46F2-85EA-4158CF9683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5" name="正方形/長方形 4">
                    <a:extLst>
                      <a:ext uri="{FF2B5EF4-FFF2-40B4-BE49-F238E27FC236}">
                        <a16:creationId xmlns:a16="http://schemas.microsoft.com/office/drawing/2014/main" id="{8AAA3EFD-D764-4ABE-B66E-1642FFC4AD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2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6" name="正方形/長方形 5">
                    <a:extLst>
                      <a:ext uri="{FF2B5EF4-FFF2-40B4-BE49-F238E27FC236}">
                        <a16:creationId xmlns:a16="http://schemas.microsoft.com/office/drawing/2014/main" id="{9A9E3B16-76BC-4D33-9F8A-5C7F9249F7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7" name="正方形/長方形 6">
                    <a:extLst>
                      <a:ext uri="{FF2B5EF4-FFF2-40B4-BE49-F238E27FC236}">
                        <a16:creationId xmlns:a16="http://schemas.microsoft.com/office/drawing/2014/main" id="{C33D8772-F224-43FB-8662-A6781AAD83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3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8" name="正方形/長方形 7">
                    <a:extLst>
                      <a:ext uri="{FF2B5EF4-FFF2-40B4-BE49-F238E27FC236}">
                        <a16:creationId xmlns:a16="http://schemas.microsoft.com/office/drawing/2014/main" id="{6BB27D32-C60F-438D-B251-0860BC03BC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9" name="正方形/長方形 8">
                    <a:extLst>
                      <a:ext uri="{FF2B5EF4-FFF2-40B4-BE49-F238E27FC236}">
                        <a16:creationId xmlns:a16="http://schemas.microsoft.com/office/drawing/2014/main" id="{3975125B-3CB4-4DD6-84B8-B7131BAEC9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4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0" name="正方形/長方形 9">
                    <a:extLst>
                      <a:ext uri="{FF2B5EF4-FFF2-40B4-BE49-F238E27FC236}">
                        <a16:creationId xmlns:a16="http://schemas.microsoft.com/office/drawing/2014/main" id="{AA368779-CC8C-4C48-8EFB-E416E52D94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1" name="正方形/長方形 10">
                    <a:extLst>
                      <a:ext uri="{FF2B5EF4-FFF2-40B4-BE49-F238E27FC236}">
                        <a16:creationId xmlns:a16="http://schemas.microsoft.com/office/drawing/2014/main" id="{C8D5630D-EF0F-4974-BECE-4C4E66F8F2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5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2" name="正方形/長方形 11">
                    <a:extLst>
                      <a:ext uri="{FF2B5EF4-FFF2-40B4-BE49-F238E27FC236}">
                        <a16:creationId xmlns:a16="http://schemas.microsoft.com/office/drawing/2014/main" id="{E36B185F-1ADC-4C21-B968-D7F7DB0427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3" name="正方形/長方形 12">
                    <a:extLst>
                      <a:ext uri="{FF2B5EF4-FFF2-40B4-BE49-F238E27FC236}">
                        <a16:creationId xmlns:a16="http://schemas.microsoft.com/office/drawing/2014/main" id="{F04CF31E-6D6A-409F-9ADB-E9DE80E7F0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6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EDB2BF70-626A-4FF6-9A9C-9E8F9A7D6316}"/>
                    </a:ext>
                  </a:extLst>
                </p:cNvPr>
                <p:cNvGrpSpPr/>
                <p:nvPr/>
              </p:nvGrpSpPr>
              <p:grpSpPr>
                <a:xfrm>
                  <a:off x="5441782" y="2168860"/>
                  <a:ext cx="8589682" cy="1800200"/>
                  <a:chOff x="683798" y="4149080"/>
                  <a:chExt cx="8589682" cy="1800200"/>
                </a:xfrm>
              </p:grpSpPr>
              <p:sp>
                <p:nvSpPr>
                  <p:cNvPr id="14" name="正方形/長方形 13">
                    <a:extLst>
                      <a:ext uri="{FF2B5EF4-FFF2-40B4-BE49-F238E27FC236}">
                        <a16:creationId xmlns:a16="http://schemas.microsoft.com/office/drawing/2014/main" id="{1ACD2DFB-604F-422D-A3D0-4DF12D49E6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5" name="正方形/長方形 14">
                    <a:extLst>
                      <a:ext uri="{FF2B5EF4-FFF2-40B4-BE49-F238E27FC236}">
                        <a16:creationId xmlns:a16="http://schemas.microsoft.com/office/drawing/2014/main" id="{05C7D789-8BAF-42C2-A2DC-85873FE448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7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6" name="正方形/長方形 15">
                    <a:extLst>
                      <a:ext uri="{FF2B5EF4-FFF2-40B4-BE49-F238E27FC236}">
                        <a16:creationId xmlns:a16="http://schemas.microsoft.com/office/drawing/2014/main" id="{8E37037E-F8D7-49D6-83AE-C311A02345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7" name="正方形/長方形 16">
                    <a:extLst>
                      <a:ext uri="{FF2B5EF4-FFF2-40B4-BE49-F238E27FC236}">
                        <a16:creationId xmlns:a16="http://schemas.microsoft.com/office/drawing/2014/main" id="{D74FD44A-A685-4DB8-AC2D-4563C83DE8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8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8" name="正方形/長方形 17">
                    <a:extLst>
                      <a:ext uri="{FF2B5EF4-FFF2-40B4-BE49-F238E27FC236}">
                        <a16:creationId xmlns:a16="http://schemas.microsoft.com/office/drawing/2014/main" id="{BB7BF782-44E2-4968-813A-D9774BA495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9" name="正方形/長方形 18">
                    <a:extLst>
                      <a:ext uri="{FF2B5EF4-FFF2-40B4-BE49-F238E27FC236}">
                        <a16:creationId xmlns:a16="http://schemas.microsoft.com/office/drawing/2014/main" id="{09F87EE4-2FD6-4BC6-B6C0-8EBE3B65CA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9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0" name="正方形/長方形 19">
                    <a:extLst>
                      <a:ext uri="{FF2B5EF4-FFF2-40B4-BE49-F238E27FC236}">
                        <a16:creationId xmlns:a16="http://schemas.microsoft.com/office/drawing/2014/main" id="{B931848E-34EA-4DCC-9800-C57D286D90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21" name="正方形/長方形 20">
                    <a:extLst>
                      <a:ext uri="{FF2B5EF4-FFF2-40B4-BE49-F238E27FC236}">
                        <a16:creationId xmlns:a16="http://schemas.microsoft.com/office/drawing/2014/main" id="{40E77338-2DFF-4377-8D52-49A0D15853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10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2" name="正方形/長方形 21">
                    <a:extLst>
                      <a:ext uri="{FF2B5EF4-FFF2-40B4-BE49-F238E27FC236}">
                        <a16:creationId xmlns:a16="http://schemas.microsoft.com/office/drawing/2014/main" id="{496DBC2D-BEA6-4561-B0A8-BC7A04D012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23" name="正方形/長方形 22">
                    <a:extLst>
                      <a:ext uri="{FF2B5EF4-FFF2-40B4-BE49-F238E27FC236}">
                        <a16:creationId xmlns:a16="http://schemas.microsoft.com/office/drawing/2014/main" id="{22390065-CC30-4EE1-BD95-808BEE95BF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11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4" name="正方形/長方形 23">
                    <a:extLst>
                      <a:ext uri="{FF2B5EF4-FFF2-40B4-BE49-F238E27FC236}">
                        <a16:creationId xmlns:a16="http://schemas.microsoft.com/office/drawing/2014/main" id="{D7F61599-3DCD-4351-BC47-BE2931CDD5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25" name="正方形/長方形 24">
                    <a:extLst>
                      <a:ext uri="{FF2B5EF4-FFF2-40B4-BE49-F238E27FC236}">
                        <a16:creationId xmlns:a16="http://schemas.microsoft.com/office/drawing/2014/main" id="{25397C9A-271E-4F96-A086-7AA3F73933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12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</p:grp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D598D5DB-7C27-4A65-9755-37A107D4C9EA}"/>
                  </a:ext>
                </a:extLst>
              </p:cNvPr>
              <p:cNvSpPr/>
              <p:nvPr/>
            </p:nvSpPr>
            <p:spPr bwMode="auto">
              <a:xfrm>
                <a:off x="407494" y="1853825"/>
                <a:ext cx="1170130" cy="8913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sz="1050">
                  <a:latin typeface="+mj-lt"/>
                  <a:ea typeface="+mj-ea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4C4484DE-A87F-4080-A71A-9210291BCED5}"/>
                </a:ext>
              </a:extLst>
            </p:cNvPr>
            <p:cNvGrpSpPr/>
            <p:nvPr/>
          </p:nvGrpSpPr>
          <p:grpSpPr>
            <a:xfrm>
              <a:off x="497505" y="2520126"/>
              <a:ext cx="9001001" cy="891326"/>
              <a:chOff x="407494" y="1853825"/>
              <a:chExt cx="9001001" cy="891326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49B9704D-3171-405E-83E2-B8141679BF23}"/>
                  </a:ext>
                </a:extLst>
              </p:cNvPr>
              <p:cNvGrpSpPr/>
              <p:nvPr/>
            </p:nvGrpSpPr>
            <p:grpSpPr>
              <a:xfrm>
                <a:off x="1577625" y="1853825"/>
                <a:ext cx="7830870" cy="891326"/>
                <a:chOff x="-3147900" y="2168860"/>
                <a:chExt cx="17179364" cy="1800200"/>
              </a:xfrm>
            </p:grpSpPr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4834D909-809A-4AD8-B5D5-09B0C794EE20}"/>
                    </a:ext>
                  </a:extLst>
                </p:cNvPr>
                <p:cNvGrpSpPr/>
                <p:nvPr/>
              </p:nvGrpSpPr>
              <p:grpSpPr>
                <a:xfrm>
                  <a:off x="-3147900" y="2168860"/>
                  <a:ext cx="8589682" cy="1800200"/>
                  <a:chOff x="683798" y="2168860"/>
                  <a:chExt cx="8589682" cy="1800200"/>
                </a:xfrm>
              </p:grpSpPr>
              <p:sp>
                <p:nvSpPr>
                  <p:cNvPr id="129" name="正方形/長方形 128">
                    <a:extLst>
                      <a:ext uri="{FF2B5EF4-FFF2-40B4-BE49-F238E27FC236}">
                        <a16:creationId xmlns:a16="http://schemas.microsoft.com/office/drawing/2014/main" id="{B032E601-A0AE-43A9-AC0E-5F45DEE43F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30" name="正方形/長方形 129">
                    <a:extLst>
                      <a:ext uri="{FF2B5EF4-FFF2-40B4-BE49-F238E27FC236}">
                        <a16:creationId xmlns:a16="http://schemas.microsoft.com/office/drawing/2014/main" id="{CCFA3AB8-1BED-41C0-A1DC-369ED08C49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1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31" name="正方形/長方形 130">
                    <a:extLst>
                      <a:ext uri="{FF2B5EF4-FFF2-40B4-BE49-F238E27FC236}">
                        <a16:creationId xmlns:a16="http://schemas.microsoft.com/office/drawing/2014/main" id="{8E20103F-26A5-4332-95C3-29E707E73A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32" name="正方形/長方形 131">
                    <a:extLst>
                      <a:ext uri="{FF2B5EF4-FFF2-40B4-BE49-F238E27FC236}">
                        <a16:creationId xmlns:a16="http://schemas.microsoft.com/office/drawing/2014/main" id="{17111050-B8DD-471D-A134-4A76AAB0ED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2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33" name="正方形/長方形 132">
                    <a:extLst>
                      <a:ext uri="{FF2B5EF4-FFF2-40B4-BE49-F238E27FC236}">
                        <a16:creationId xmlns:a16="http://schemas.microsoft.com/office/drawing/2014/main" id="{313895F5-3C68-4BBA-A2C0-E3C537BD36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34" name="正方形/長方形 133">
                    <a:extLst>
                      <a:ext uri="{FF2B5EF4-FFF2-40B4-BE49-F238E27FC236}">
                        <a16:creationId xmlns:a16="http://schemas.microsoft.com/office/drawing/2014/main" id="{5C8C66A5-105F-4898-B540-4AF18DA252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3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35" name="正方形/長方形 134">
                    <a:extLst>
                      <a:ext uri="{FF2B5EF4-FFF2-40B4-BE49-F238E27FC236}">
                        <a16:creationId xmlns:a16="http://schemas.microsoft.com/office/drawing/2014/main" id="{7B64FC04-5D25-4D2B-B383-9AE62E826E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36" name="正方形/長方形 135">
                    <a:extLst>
                      <a:ext uri="{FF2B5EF4-FFF2-40B4-BE49-F238E27FC236}">
                        <a16:creationId xmlns:a16="http://schemas.microsoft.com/office/drawing/2014/main" id="{8F8DD994-8846-4DDA-AC0F-BACB4E1206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4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37" name="正方形/長方形 136">
                    <a:extLst>
                      <a:ext uri="{FF2B5EF4-FFF2-40B4-BE49-F238E27FC236}">
                        <a16:creationId xmlns:a16="http://schemas.microsoft.com/office/drawing/2014/main" id="{B0312661-CC02-48F6-AA9F-A67648DEFD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38" name="正方形/長方形 137">
                    <a:extLst>
                      <a:ext uri="{FF2B5EF4-FFF2-40B4-BE49-F238E27FC236}">
                        <a16:creationId xmlns:a16="http://schemas.microsoft.com/office/drawing/2014/main" id="{C2C02A54-F5BF-4ED5-8645-9B91116669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5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39" name="正方形/長方形 138">
                    <a:extLst>
                      <a:ext uri="{FF2B5EF4-FFF2-40B4-BE49-F238E27FC236}">
                        <a16:creationId xmlns:a16="http://schemas.microsoft.com/office/drawing/2014/main" id="{65668D73-4657-48F3-BA9C-10BA7D8430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40" name="正方形/長方形 139">
                    <a:extLst>
                      <a:ext uri="{FF2B5EF4-FFF2-40B4-BE49-F238E27FC236}">
                        <a16:creationId xmlns:a16="http://schemas.microsoft.com/office/drawing/2014/main" id="{94B54538-AA03-404A-914F-CB634BEDDD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6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0CA06129-F304-4D01-8300-4F8813AEF99F}"/>
                    </a:ext>
                  </a:extLst>
                </p:cNvPr>
                <p:cNvGrpSpPr/>
                <p:nvPr/>
              </p:nvGrpSpPr>
              <p:grpSpPr>
                <a:xfrm>
                  <a:off x="5441782" y="2168860"/>
                  <a:ext cx="8589682" cy="1800200"/>
                  <a:chOff x="683798" y="4149080"/>
                  <a:chExt cx="8589682" cy="1800200"/>
                </a:xfrm>
              </p:grpSpPr>
              <p:sp>
                <p:nvSpPr>
                  <p:cNvPr id="117" name="正方形/長方形 116">
                    <a:extLst>
                      <a:ext uri="{FF2B5EF4-FFF2-40B4-BE49-F238E27FC236}">
                        <a16:creationId xmlns:a16="http://schemas.microsoft.com/office/drawing/2014/main" id="{0FF502F1-3507-4A27-BCF1-2CAFF752E2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18" name="正方形/長方形 117">
                    <a:extLst>
                      <a:ext uri="{FF2B5EF4-FFF2-40B4-BE49-F238E27FC236}">
                        <a16:creationId xmlns:a16="http://schemas.microsoft.com/office/drawing/2014/main" id="{52C76845-9CA6-49E9-A688-7F6F1A4820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7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19" name="正方形/長方形 118">
                    <a:extLst>
                      <a:ext uri="{FF2B5EF4-FFF2-40B4-BE49-F238E27FC236}">
                        <a16:creationId xmlns:a16="http://schemas.microsoft.com/office/drawing/2014/main" id="{BD2FB934-03D8-4678-90AD-8987392C52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20" name="正方形/長方形 119">
                    <a:extLst>
                      <a:ext uri="{FF2B5EF4-FFF2-40B4-BE49-F238E27FC236}">
                        <a16:creationId xmlns:a16="http://schemas.microsoft.com/office/drawing/2014/main" id="{27A4A8D1-72A1-40F6-90D1-2F40739F72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8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21" name="正方形/長方形 120">
                    <a:extLst>
                      <a:ext uri="{FF2B5EF4-FFF2-40B4-BE49-F238E27FC236}">
                        <a16:creationId xmlns:a16="http://schemas.microsoft.com/office/drawing/2014/main" id="{C49BE12C-5A9A-4479-A074-C73A9C5B28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22" name="正方形/長方形 121">
                    <a:extLst>
                      <a:ext uri="{FF2B5EF4-FFF2-40B4-BE49-F238E27FC236}">
                        <a16:creationId xmlns:a16="http://schemas.microsoft.com/office/drawing/2014/main" id="{93D48686-8C80-441A-9935-C97151B634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9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23" name="正方形/長方形 122">
                    <a:extLst>
                      <a:ext uri="{FF2B5EF4-FFF2-40B4-BE49-F238E27FC236}">
                        <a16:creationId xmlns:a16="http://schemas.microsoft.com/office/drawing/2014/main" id="{946F1E4F-463B-4C39-99C4-905651F634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24" name="正方形/長方形 123">
                    <a:extLst>
                      <a:ext uri="{FF2B5EF4-FFF2-40B4-BE49-F238E27FC236}">
                        <a16:creationId xmlns:a16="http://schemas.microsoft.com/office/drawing/2014/main" id="{CE9E41E2-D1EB-40C4-ADE7-0C2BB379EA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10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25" name="正方形/長方形 124">
                    <a:extLst>
                      <a:ext uri="{FF2B5EF4-FFF2-40B4-BE49-F238E27FC236}">
                        <a16:creationId xmlns:a16="http://schemas.microsoft.com/office/drawing/2014/main" id="{3EB68358-66B3-4BC1-9811-8D7F798B42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26" name="正方形/長方形 125">
                    <a:extLst>
                      <a:ext uri="{FF2B5EF4-FFF2-40B4-BE49-F238E27FC236}">
                        <a16:creationId xmlns:a16="http://schemas.microsoft.com/office/drawing/2014/main" id="{C345ED8F-1346-4864-863C-CF179D56B6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11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27" name="正方形/長方形 126">
                    <a:extLst>
                      <a:ext uri="{FF2B5EF4-FFF2-40B4-BE49-F238E27FC236}">
                        <a16:creationId xmlns:a16="http://schemas.microsoft.com/office/drawing/2014/main" id="{72F5792F-8B36-40FF-9689-38808CA050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28" name="正方形/長方形 127">
                    <a:extLst>
                      <a:ext uri="{FF2B5EF4-FFF2-40B4-BE49-F238E27FC236}">
                        <a16:creationId xmlns:a16="http://schemas.microsoft.com/office/drawing/2014/main" id="{DE5F43D6-DF9E-4D95-83DC-212ECA6092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12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</p:grp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4F63FD85-4BC5-433E-9DC0-4FCDE9F4F77B}"/>
                  </a:ext>
                </a:extLst>
              </p:cNvPr>
              <p:cNvSpPr/>
              <p:nvPr/>
            </p:nvSpPr>
            <p:spPr bwMode="auto">
              <a:xfrm>
                <a:off x="407494" y="1853825"/>
                <a:ext cx="1170130" cy="8913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sz="1050">
                  <a:latin typeface="+mj-lt"/>
                  <a:ea typeface="+mj-ea"/>
                </a:endParaRPr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CE2C7E59-D8FE-496B-A3B7-67E25D159249}"/>
                </a:ext>
              </a:extLst>
            </p:cNvPr>
            <p:cNvGrpSpPr/>
            <p:nvPr/>
          </p:nvGrpSpPr>
          <p:grpSpPr>
            <a:xfrm>
              <a:off x="497505" y="3411452"/>
              <a:ext cx="9001001" cy="891326"/>
              <a:chOff x="407494" y="1853825"/>
              <a:chExt cx="9001001" cy="891326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23065643-DAC7-42C5-B5B7-42A2B1B1DC2E}"/>
                  </a:ext>
                </a:extLst>
              </p:cNvPr>
              <p:cNvGrpSpPr/>
              <p:nvPr/>
            </p:nvGrpSpPr>
            <p:grpSpPr>
              <a:xfrm>
                <a:off x="1577625" y="1853825"/>
                <a:ext cx="7830870" cy="891326"/>
                <a:chOff x="-3147900" y="2168860"/>
                <a:chExt cx="17179364" cy="1800200"/>
              </a:xfrm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EB91EA48-385F-4E0E-B6B0-74E9FC2743A2}"/>
                    </a:ext>
                  </a:extLst>
                </p:cNvPr>
                <p:cNvGrpSpPr/>
                <p:nvPr/>
              </p:nvGrpSpPr>
              <p:grpSpPr>
                <a:xfrm>
                  <a:off x="-3147900" y="2168860"/>
                  <a:ext cx="8589682" cy="1800200"/>
                  <a:chOff x="683798" y="2168860"/>
                  <a:chExt cx="8589682" cy="1800200"/>
                </a:xfrm>
              </p:grpSpPr>
              <p:sp>
                <p:nvSpPr>
                  <p:cNvPr id="158" name="正方形/長方形 157">
                    <a:extLst>
                      <a:ext uri="{FF2B5EF4-FFF2-40B4-BE49-F238E27FC236}">
                        <a16:creationId xmlns:a16="http://schemas.microsoft.com/office/drawing/2014/main" id="{E67A2B38-49AD-460A-9A42-622B9B9F68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59" name="正方形/長方形 158">
                    <a:extLst>
                      <a:ext uri="{FF2B5EF4-FFF2-40B4-BE49-F238E27FC236}">
                        <a16:creationId xmlns:a16="http://schemas.microsoft.com/office/drawing/2014/main" id="{B741E118-E33B-4FE9-A52A-AF47AC9F4E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1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60" name="正方形/長方形 159">
                    <a:extLst>
                      <a:ext uri="{FF2B5EF4-FFF2-40B4-BE49-F238E27FC236}">
                        <a16:creationId xmlns:a16="http://schemas.microsoft.com/office/drawing/2014/main" id="{24E9358B-D1FB-4FAA-9384-782038D9AB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61" name="正方形/長方形 160">
                    <a:extLst>
                      <a:ext uri="{FF2B5EF4-FFF2-40B4-BE49-F238E27FC236}">
                        <a16:creationId xmlns:a16="http://schemas.microsoft.com/office/drawing/2014/main" id="{A4171AD0-FFAD-4636-8650-9091EF5DE1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2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62" name="正方形/長方形 161">
                    <a:extLst>
                      <a:ext uri="{FF2B5EF4-FFF2-40B4-BE49-F238E27FC236}">
                        <a16:creationId xmlns:a16="http://schemas.microsoft.com/office/drawing/2014/main" id="{0BB9A495-82B0-4057-BCB8-83EF6305EA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63" name="正方形/長方形 162">
                    <a:extLst>
                      <a:ext uri="{FF2B5EF4-FFF2-40B4-BE49-F238E27FC236}">
                        <a16:creationId xmlns:a16="http://schemas.microsoft.com/office/drawing/2014/main" id="{72F68696-EC74-4B19-A293-72ED66564E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3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64" name="正方形/長方形 163">
                    <a:extLst>
                      <a:ext uri="{FF2B5EF4-FFF2-40B4-BE49-F238E27FC236}">
                        <a16:creationId xmlns:a16="http://schemas.microsoft.com/office/drawing/2014/main" id="{DB6227C8-4026-4033-B1E6-DB1315B066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65" name="正方形/長方形 164">
                    <a:extLst>
                      <a:ext uri="{FF2B5EF4-FFF2-40B4-BE49-F238E27FC236}">
                        <a16:creationId xmlns:a16="http://schemas.microsoft.com/office/drawing/2014/main" id="{C43C9376-F06A-4C98-9CBE-EE77FA3AE2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4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66" name="正方形/長方形 165">
                    <a:extLst>
                      <a:ext uri="{FF2B5EF4-FFF2-40B4-BE49-F238E27FC236}">
                        <a16:creationId xmlns:a16="http://schemas.microsoft.com/office/drawing/2014/main" id="{2B68BE0C-82EF-4CBC-A206-4A010202CB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67" name="正方形/長方形 166">
                    <a:extLst>
                      <a:ext uri="{FF2B5EF4-FFF2-40B4-BE49-F238E27FC236}">
                        <a16:creationId xmlns:a16="http://schemas.microsoft.com/office/drawing/2014/main" id="{59BFCECC-8758-4BE8-9A53-90688BAC91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5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68" name="正方形/長方形 167">
                    <a:extLst>
                      <a:ext uri="{FF2B5EF4-FFF2-40B4-BE49-F238E27FC236}">
                        <a16:creationId xmlns:a16="http://schemas.microsoft.com/office/drawing/2014/main" id="{68827D9C-B9DF-4C55-96E3-2F76ECBAFD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69" name="正方形/長方形 168">
                    <a:extLst>
                      <a:ext uri="{FF2B5EF4-FFF2-40B4-BE49-F238E27FC236}">
                        <a16:creationId xmlns:a16="http://schemas.microsoft.com/office/drawing/2014/main" id="{C95D81AD-57B2-477C-B6C6-A97CEBB9AF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6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399F21C6-8439-40DE-9648-AE736A0DED66}"/>
                    </a:ext>
                  </a:extLst>
                </p:cNvPr>
                <p:cNvGrpSpPr/>
                <p:nvPr/>
              </p:nvGrpSpPr>
              <p:grpSpPr>
                <a:xfrm>
                  <a:off x="5441782" y="2168860"/>
                  <a:ext cx="8589682" cy="1800200"/>
                  <a:chOff x="683798" y="4149080"/>
                  <a:chExt cx="8589682" cy="1800200"/>
                </a:xfrm>
              </p:grpSpPr>
              <p:sp>
                <p:nvSpPr>
                  <p:cNvPr id="146" name="正方形/長方形 145">
                    <a:extLst>
                      <a:ext uri="{FF2B5EF4-FFF2-40B4-BE49-F238E27FC236}">
                        <a16:creationId xmlns:a16="http://schemas.microsoft.com/office/drawing/2014/main" id="{DDC3E8B4-9792-4665-9795-725A7A3D86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47" name="正方形/長方形 146">
                    <a:extLst>
                      <a:ext uri="{FF2B5EF4-FFF2-40B4-BE49-F238E27FC236}">
                        <a16:creationId xmlns:a16="http://schemas.microsoft.com/office/drawing/2014/main" id="{D01856C2-8EF9-4834-BEFC-84D8B31408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7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48" name="正方形/長方形 147">
                    <a:extLst>
                      <a:ext uri="{FF2B5EF4-FFF2-40B4-BE49-F238E27FC236}">
                        <a16:creationId xmlns:a16="http://schemas.microsoft.com/office/drawing/2014/main" id="{C63390F9-4100-43A5-9793-09CB71832A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49" name="正方形/長方形 148">
                    <a:extLst>
                      <a:ext uri="{FF2B5EF4-FFF2-40B4-BE49-F238E27FC236}">
                        <a16:creationId xmlns:a16="http://schemas.microsoft.com/office/drawing/2014/main" id="{D4BCB66B-2B50-46C8-A373-0CE31C1762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8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50" name="正方形/長方形 149">
                    <a:extLst>
                      <a:ext uri="{FF2B5EF4-FFF2-40B4-BE49-F238E27FC236}">
                        <a16:creationId xmlns:a16="http://schemas.microsoft.com/office/drawing/2014/main" id="{44316206-8E54-41CF-8045-F9F71B58E9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51" name="正方形/長方形 150">
                    <a:extLst>
                      <a:ext uri="{FF2B5EF4-FFF2-40B4-BE49-F238E27FC236}">
                        <a16:creationId xmlns:a16="http://schemas.microsoft.com/office/drawing/2014/main" id="{12CB9E85-39E5-460B-BA8C-A2C220BF42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9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52" name="正方形/長方形 151">
                    <a:extLst>
                      <a:ext uri="{FF2B5EF4-FFF2-40B4-BE49-F238E27FC236}">
                        <a16:creationId xmlns:a16="http://schemas.microsoft.com/office/drawing/2014/main" id="{EA43CCF5-2977-4943-A0F1-71359C0F43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53" name="正方形/長方形 152">
                    <a:extLst>
                      <a:ext uri="{FF2B5EF4-FFF2-40B4-BE49-F238E27FC236}">
                        <a16:creationId xmlns:a16="http://schemas.microsoft.com/office/drawing/2014/main" id="{C131AF59-5F75-481A-8B1E-F538600A40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10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54" name="正方形/長方形 153">
                    <a:extLst>
                      <a:ext uri="{FF2B5EF4-FFF2-40B4-BE49-F238E27FC236}">
                        <a16:creationId xmlns:a16="http://schemas.microsoft.com/office/drawing/2014/main" id="{0454EE6B-2DDC-45F2-AEA3-B12E9F99CF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55" name="正方形/長方形 154">
                    <a:extLst>
                      <a:ext uri="{FF2B5EF4-FFF2-40B4-BE49-F238E27FC236}">
                        <a16:creationId xmlns:a16="http://schemas.microsoft.com/office/drawing/2014/main" id="{D4C9EDF1-0704-453E-AA31-00906BA12C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11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56" name="正方形/長方形 155">
                    <a:extLst>
                      <a:ext uri="{FF2B5EF4-FFF2-40B4-BE49-F238E27FC236}">
                        <a16:creationId xmlns:a16="http://schemas.microsoft.com/office/drawing/2014/main" id="{3076F24B-FDA7-4E81-86AB-FD1F7606D6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57" name="正方形/長方形 156">
                    <a:extLst>
                      <a:ext uri="{FF2B5EF4-FFF2-40B4-BE49-F238E27FC236}">
                        <a16:creationId xmlns:a16="http://schemas.microsoft.com/office/drawing/2014/main" id="{86DF0B53-14FF-40FC-9B25-49DF93A095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12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</p:grp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192C122F-5D1A-4C37-B4DB-66DD480F4D3E}"/>
                  </a:ext>
                </a:extLst>
              </p:cNvPr>
              <p:cNvSpPr/>
              <p:nvPr/>
            </p:nvSpPr>
            <p:spPr bwMode="auto">
              <a:xfrm>
                <a:off x="407494" y="1853825"/>
                <a:ext cx="1170130" cy="8913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sz="1050">
                  <a:latin typeface="+mj-lt"/>
                  <a:ea typeface="+mj-ea"/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F6463C2D-5A9D-476F-82D4-77F509FEAA45}"/>
                </a:ext>
              </a:extLst>
            </p:cNvPr>
            <p:cNvGrpSpPr/>
            <p:nvPr/>
          </p:nvGrpSpPr>
          <p:grpSpPr>
            <a:xfrm>
              <a:off x="497505" y="4302778"/>
              <a:ext cx="9001001" cy="891326"/>
              <a:chOff x="407494" y="1853825"/>
              <a:chExt cx="9001001" cy="891326"/>
            </a:xfrm>
          </p:grpSpPr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FF1D6761-F874-4795-8A2F-EC5B0B16FD28}"/>
                  </a:ext>
                </a:extLst>
              </p:cNvPr>
              <p:cNvGrpSpPr/>
              <p:nvPr/>
            </p:nvGrpSpPr>
            <p:grpSpPr>
              <a:xfrm>
                <a:off x="1577625" y="1853825"/>
                <a:ext cx="7830870" cy="891326"/>
                <a:chOff x="-3147900" y="2168860"/>
                <a:chExt cx="17179364" cy="1800200"/>
              </a:xfrm>
            </p:grpSpPr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90C8B188-B248-4B91-B3A1-D6DE537284A9}"/>
                    </a:ext>
                  </a:extLst>
                </p:cNvPr>
                <p:cNvGrpSpPr/>
                <p:nvPr/>
              </p:nvGrpSpPr>
              <p:grpSpPr>
                <a:xfrm>
                  <a:off x="-3147900" y="2168860"/>
                  <a:ext cx="8589682" cy="1800200"/>
                  <a:chOff x="683798" y="2168860"/>
                  <a:chExt cx="8589682" cy="1800200"/>
                </a:xfrm>
              </p:grpSpPr>
              <p:sp>
                <p:nvSpPr>
                  <p:cNvPr id="187" name="正方形/長方形 186">
                    <a:extLst>
                      <a:ext uri="{FF2B5EF4-FFF2-40B4-BE49-F238E27FC236}">
                        <a16:creationId xmlns:a16="http://schemas.microsoft.com/office/drawing/2014/main" id="{03FBFC93-3351-4E39-A0B4-027C1DDBB0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88" name="正方形/長方形 187">
                    <a:extLst>
                      <a:ext uri="{FF2B5EF4-FFF2-40B4-BE49-F238E27FC236}">
                        <a16:creationId xmlns:a16="http://schemas.microsoft.com/office/drawing/2014/main" id="{1D9A2ABD-D631-4974-B014-C9BB7FFD33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1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89" name="正方形/長方形 188">
                    <a:extLst>
                      <a:ext uri="{FF2B5EF4-FFF2-40B4-BE49-F238E27FC236}">
                        <a16:creationId xmlns:a16="http://schemas.microsoft.com/office/drawing/2014/main" id="{29727C9C-1F8D-4BB7-8733-DE3AC8E05E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90" name="正方形/長方形 189">
                    <a:extLst>
                      <a:ext uri="{FF2B5EF4-FFF2-40B4-BE49-F238E27FC236}">
                        <a16:creationId xmlns:a16="http://schemas.microsoft.com/office/drawing/2014/main" id="{9AA81062-7C51-461F-9537-85B119140C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2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91" name="正方形/長方形 190">
                    <a:extLst>
                      <a:ext uri="{FF2B5EF4-FFF2-40B4-BE49-F238E27FC236}">
                        <a16:creationId xmlns:a16="http://schemas.microsoft.com/office/drawing/2014/main" id="{E4B33869-9807-462E-B3EA-F6055157EE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92" name="正方形/長方形 191">
                    <a:extLst>
                      <a:ext uri="{FF2B5EF4-FFF2-40B4-BE49-F238E27FC236}">
                        <a16:creationId xmlns:a16="http://schemas.microsoft.com/office/drawing/2014/main" id="{FE485A29-0426-4622-ACDE-05FE53C498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3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93" name="正方形/長方形 192">
                    <a:extLst>
                      <a:ext uri="{FF2B5EF4-FFF2-40B4-BE49-F238E27FC236}">
                        <a16:creationId xmlns:a16="http://schemas.microsoft.com/office/drawing/2014/main" id="{EA0BA42C-498F-40D7-B758-AAC44F19F2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94" name="正方形/長方形 193">
                    <a:extLst>
                      <a:ext uri="{FF2B5EF4-FFF2-40B4-BE49-F238E27FC236}">
                        <a16:creationId xmlns:a16="http://schemas.microsoft.com/office/drawing/2014/main" id="{E94B894D-0254-4350-BB68-C9A2493EB1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4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95" name="正方形/長方形 194">
                    <a:extLst>
                      <a:ext uri="{FF2B5EF4-FFF2-40B4-BE49-F238E27FC236}">
                        <a16:creationId xmlns:a16="http://schemas.microsoft.com/office/drawing/2014/main" id="{438EF9EC-F28B-4492-B236-FE5FE3403C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96" name="正方形/長方形 195">
                    <a:extLst>
                      <a:ext uri="{FF2B5EF4-FFF2-40B4-BE49-F238E27FC236}">
                        <a16:creationId xmlns:a16="http://schemas.microsoft.com/office/drawing/2014/main" id="{72D19EAC-4D67-44E4-8740-44F987B4A8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5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97" name="正方形/長方形 196">
                    <a:extLst>
                      <a:ext uri="{FF2B5EF4-FFF2-40B4-BE49-F238E27FC236}">
                        <a16:creationId xmlns:a16="http://schemas.microsoft.com/office/drawing/2014/main" id="{63473C17-1A06-4EB4-8BBE-8EAF876B3C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198" name="正方形/長方形 197">
                    <a:extLst>
                      <a:ext uri="{FF2B5EF4-FFF2-40B4-BE49-F238E27FC236}">
                        <a16:creationId xmlns:a16="http://schemas.microsoft.com/office/drawing/2014/main" id="{269AE896-7A3C-46B9-BC99-ED9E55D12B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6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8541ED2B-2CD4-4272-9610-B9DBC667F68D}"/>
                    </a:ext>
                  </a:extLst>
                </p:cNvPr>
                <p:cNvGrpSpPr/>
                <p:nvPr/>
              </p:nvGrpSpPr>
              <p:grpSpPr>
                <a:xfrm>
                  <a:off x="5441782" y="2168860"/>
                  <a:ext cx="8589682" cy="1800200"/>
                  <a:chOff x="683798" y="4149080"/>
                  <a:chExt cx="8589682" cy="1800200"/>
                </a:xfrm>
              </p:grpSpPr>
              <p:sp>
                <p:nvSpPr>
                  <p:cNvPr id="175" name="正方形/長方形 174">
                    <a:extLst>
                      <a:ext uri="{FF2B5EF4-FFF2-40B4-BE49-F238E27FC236}">
                        <a16:creationId xmlns:a16="http://schemas.microsoft.com/office/drawing/2014/main" id="{2CE32286-D99F-4B50-A78F-4C20837437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76" name="正方形/長方形 175">
                    <a:extLst>
                      <a:ext uri="{FF2B5EF4-FFF2-40B4-BE49-F238E27FC236}">
                        <a16:creationId xmlns:a16="http://schemas.microsoft.com/office/drawing/2014/main" id="{C2C1D87B-FC2D-499B-9BD4-DC36D8CEE2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7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77" name="正方形/長方形 176">
                    <a:extLst>
                      <a:ext uri="{FF2B5EF4-FFF2-40B4-BE49-F238E27FC236}">
                        <a16:creationId xmlns:a16="http://schemas.microsoft.com/office/drawing/2014/main" id="{1B480B96-1F82-432E-9AF8-1DCEE754F8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78" name="正方形/長方形 177">
                    <a:extLst>
                      <a:ext uri="{FF2B5EF4-FFF2-40B4-BE49-F238E27FC236}">
                        <a16:creationId xmlns:a16="http://schemas.microsoft.com/office/drawing/2014/main" id="{480C2602-637F-479D-944F-45A5BD843B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8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79" name="正方形/長方形 178">
                    <a:extLst>
                      <a:ext uri="{FF2B5EF4-FFF2-40B4-BE49-F238E27FC236}">
                        <a16:creationId xmlns:a16="http://schemas.microsoft.com/office/drawing/2014/main" id="{7A6803B0-C1A2-42A1-B674-B0BC477910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80" name="正方形/長方形 179">
                    <a:extLst>
                      <a:ext uri="{FF2B5EF4-FFF2-40B4-BE49-F238E27FC236}">
                        <a16:creationId xmlns:a16="http://schemas.microsoft.com/office/drawing/2014/main" id="{A544F8F8-96D4-4F4C-9115-90D3F7F678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9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81" name="正方形/長方形 180">
                    <a:extLst>
                      <a:ext uri="{FF2B5EF4-FFF2-40B4-BE49-F238E27FC236}">
                        <a16:creationId xmlns:a16="http://schemas.microsoft.com/office/drawing/2014/main" id="{A1195610-C62E-42F3-9091-1E55DD4BC5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82" name="正方形/長方形 181">
                    <a:extLst>
                      <a:ext uri="{FF2B5EF4-FFF2-40B4-BE49-F238E27FC236}">
                        <a16:creationId xmlns:a16="http://schemas.microsoft.com/office/drawing/2014/main" id="{5CB20C3C-C7EF-41EF-8D0A-E3122A4258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10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83" name="正方形/長方形 182">
                    <a:extLst>
                      <a:ext uri="{FF2B5EF4-FFF2-40B4-BE49-F238E27FC236}">
                        <a16:creationId xmlns:a16="http://schemas.microsoft.com/office/drawing/2014/main" id="{430E3CC6-1602-4540-AEC4-1328FCEE55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84" name="正方形/長方形 183">
                    <a:extLst>
                      <a:ext uri="{FF2B5EF4-FFF2-40B4-BE49-F238E27FC236}">
                        <a16:creationId xmlns:a16="http://schemas.microsoft.com/office/drawing/2014/main" id="{606A24A2-E86B-427C-9AD8-AE9BEB37E4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11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185" name="正方形/長方形 184">
                    <a:extLst>
                      <a:ext uri="{FF2B5EF4-FFF2-40B4-BE49-F238E27FC236}">
                        <a16:creationId xmlns:a16="http://schemas.microsoft.com/office/drawing/2014/main" id="{58CF6F29-B938-4C4D-9098-025BD0981C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186" name="正方形/長方形 185">
                    <a:extLst>
                      <a:ext uri="{FF2B5EF4-FFF2-40B4-BE49-F238E27FC236}">
                        <a16:creationId xmlns:a16="http://schemas.microsoft.com/office/drawing/2014/main" id="{4E605D85-F662-41AD-968F-71D79355D7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12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</p:grp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0FEDC291-8FB6-43B8-8461-B70FDF2DEB15}"/>
                  </a:ext>
                </a:extLst>
              </p:cNvPr>
              <p:cNvSpPr/>
              <p:nvPr/>
            </p:nvSpPr>
            <p:spPr bwMode="auto">
              <a:xfrm>
                <a:off x="407494" y="1853825"/>
                <a:ext cx="1170130" cy="8913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sz="1050">
                  <a:latin typeface="+mj-lt"/>
                  <a:ea typeface="+mj-ea"/>
                </a:endParaRPr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A30FEC25-266C-4594-9A1E-C5F45C579804}"/>
                </a:ext>
              </a:extLst>
            </p:cNvPr>
            <p:cNvGrpSpPr/>
            <p:nvPr/>
          </p:nvGrpSpPr>
          <p:grpSpPr>
            <a:xfrm>
              <a:off x="497505" y="5188977"/>
              <a:ext cx="9001001" cy="891326"/>
              <a:chOff x="407494" y="1853825"/>
              <a:chExt cx="9001001" cy="891326"/>
            </a:xfrm>
          </p:grpSpPr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4EDA7A83-59D2-4E6F-862F-1133ECA6A705}"/>
                  </a:ext>
                </a:extLst>
              </p:cNvPr>
              <p:cNvGrpSpPr/>
              <p:nvPr/>
            </p:nvGrpSpPr>
            <p:grpSpPr>
              <a:xfrm>
                <a:off x="1577625" y="1853825"/>
                <a:ext cx="7830870" cy="891326"/>
                <a:chOff x="-3147900" y="2168860"/>
                <a:chExt cx="17179364" cy="1800200"/>
              </a:xfrm>
            </p:grpSpPr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C64A547B-D5C5-4907-B1B3-4461328E3D51}"/>
                    </a:ext>
                  </a:extLst>
                </p:cNvPr>
                <p:cNvGrpSpPr/>
                <p:nvPr/>
              </p:nvGrpSpPr>
              <p:grpSpPr>
                <a:xfrm>
                  <a:off x="-3147900" y="2168860"/>
                  <a:ext cx="8589682" cy="1800200"/>
                  <a:chOff x="683798" y="2168860"/>
                  <a:chExt cx="8589682" cy="1800200"/>
                </a:xfrm>
              </p:grpSpPr>
              <p:sp>
                <p:nvSpPr>
                  <p:cNvPr id="217" name="正方形/長方形 216">
                    <a:extLst>
                      <a:ext uri="{FF2B5EF4-FFF2-40B4-BE49-F238E27FC236}">
                        <a16:creationId xmlns:a16="http://schemas.microsoft.com/office/drawing/2014/main" id="{02FF4BF0-154B-4895-B46A-41266DF5C9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218" name="正方形/長方形 217">
                    <a:extLst>
                      <a:ext uri="{FF2B5EF4-FFF2-40B4-BE49-F238E27FC236}">
                        <a16:creationId xmlns:a16="http://schemas.microsoft.com/office/drawing/2014/main" id="{11350F4A-77CF-4A33-AC8D-0BE76E8B16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1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19" name="正方形/長方形 218">
                    <a:extLst>
                      <a:ext uri="{FF2B5EF4-FFF2-40B4-BE49-F238E27FC236}">
                        <a16:creationId xmlns:a16="http://schemas.microsoft.com/office/drawing/2014/main" id="{1AC1B16D-BA0E-4360-88EF-9E90329189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220" name="正方形/長方形 219">
                    <a:extLst>
                      <a:ext uri="{FF2B5EF4-FFF2-40B4-BE49-F238E27FC236}">
                        <a16:creationId xmlns:a16="http://schemas.microsoft.com/office/drawing/2014/main" id="{6F4DF854-2FA5-4592-B2C2-57E484EDAD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2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21" name="正方形/長方形 220">
                    <a:extLst>
                      <a:ext uri="{FF2B5EF4-FFF2-40B4-BE49-F238E27FC236}">
                        <a16:creationId xmlns:a16="http://schemas.microsoft.com/office/drawing/2014/main" id="{20551B0D-D3AB-4270-BECB-A7D3C3039F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222" name="正方形/長方形 221">
                    <a:extLst>
                      <a:ext uri="{FF2B5EF4-FFF2-40B4-BE49-F238E27FC236}">
                        <a16:creationId xmlns:a16="http://schemas.microsoft.com/office/drawing/2014/main" id="{F0F04F40-B984-4870-A877-61A93B3CB2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kumimoji="1" lang="en-US" altLang="ja-JP" sz="1050" dirty="0">
                        <a:latin typeface="+mj-lt"/>
                        <a:ea typeface="+mj-ea"/>
                      </a:rPr>
                      <a:t>3</a:t>
                    </a:r>
                    <a:r>
                      <a:rPr kumimoji="1"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23" name="正方形/長方形 222">
                    <a:extLst>
                      <a:ext uri="{FF2B5EF4-FFF2-40B4-BE49-F238E27FC236}">
                        <a16:creationId xmlns:a16="http://schemas.microsoft.com/office/drawing/2014/main" id="{6E4F78D8-3170-4D12-AE6A-C0BA887E47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224" name="正方形/長方形 223">
                    <a:extLst>
                      <a:ext uri="{FF2B5EF4-FFF2-40B4-BE49-F238E27FC236}">
                        <a16:creationId xmlns:a16="http://schemas.microsoft.com/office/drawing/2014/main" id="{1A0220FF-8BC2-44D4-B802-594FE238EE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4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25" name="正方形/長方形 224">
                    <a:extLst>
                      <a:ext uri="{FF2B5EF4-FFF2-40B4-BE49-F238E27FC236}">
                        <a16:creationId xmlns:a16="http://schemas.microsoft.com/office/drawing/2014/main" id="{BC07D8B2-8131-4816-B962-2C03FCC729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226" name="正方形/長方形 225">
                    <a:extLst>
                      <a:ext uri="{FF2B5EF4-FFF2-40B4-BE49-F238E27FC236}">
                        <a16:creationId xmlns:a16="http://schemas.microsoft.com/office/drawing/2014/main" id="{5209CFAC-C9C7-450D-8984-4A23B571B7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5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27" name="正方形/長方形 226">
                    <a:extLst>
                      <a:ext uri="{FF2B5EF4-FFF2-40B4-BE49-F238E27FC236}">
                        <a16:creationId xmlns:a16="http://schemas.microsoft.com/office/drawing/2014/main" id="{24C059BA-EBBA-4E70-A473-E5E04C22A2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58337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  <a:ea typeface="+mj-ea"/>
                    </a:endParaRPr>
                  </a:p>
                </p:txBody>
              </p:sp>
              <p:sp>
                <p:nvSpPr>
                  <p:cNvPr id="228" name="正方形/長方形 227">
                    <a:extLst>
                      <a:ext uri="{FF2B5EF4-FFF2-40B4-BE49-F238E27FC236}">
                        <a16:creationId xmlns:a16="http://schemas.microsoft.com/office/drawing/2014/main" id="{DFAED6B8-CE09-4588-87E1-D2AA1EE153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216886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6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DBE93B5A-B69A-42D9-8DE6-7E3202118E03}"/>
                    </a:ext>
                  </a:extLst>
                </p:cNvPr>
                <p:cNvGrpSpPr/>
                <p:nvPr/>
              </p:nvGrpSpPr>
              <p:grpSpPr>
                <a:xfrm>
                  <a:off x="5441782" y="2168860"/>
                  <a:ext cx="8589682" cy="1800200"/>
                  <a:chOff x="683798" y="4149080"/>
                  <a:chExt cx="8589682" cy="1800200"/>
                </a:xfrm>
              </p:grpSpPr>
              <p:sp>
                <p:nvSpPr>
                  <p:cNvPr id="205" name="正方形/長方形 204">
                    <a:extLst>
                      <a:ext uri="{FF2B5EF4-FFF2-40B4-BE49-F238E27FC236}">
                        <a16:creationId xmlns:a16="http://schemas.microsoft.com/office/drawing/2014/main" id="{0A4232A7-B42A-41D2-8DF9-C53CEF8AA6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206" name="正方形/長方形 205">
                    <a:extLst>
                      <a:ext uri="{FF2B5EF4-FFF2-40B4-BE49-F238E27FC236}">
                        <a16:creationId xmlns:a16="http://schemas.microsoft.com/office/drawing/2014/main" id="{9367AB66-5CB9-4F11-8524-E9C1211F18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3798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7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07" name="正方形/長方形 206">
                    <a:extLst>
                      <a:ext uri="{FF2B5EF4-FFF2-40B4-BE49-F238E27FC236}">
                        <a16:creationId xmlns:a16="http://schemas.microsoft.com/office/drawing/2014/main" id="{C65C50F4-9091-4247-A73C-0E33A67917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208" name="正方形/長方形 207">
                    <a:extLst>
                      <a:ext uri="{FF2B5EF4-FFF2-40B4-BE49-F238E27FC236}">
                        <a16:creationId xmlns:a16="http://schemas.microsoft.com/office/drawing/2014/main" id="{F6432957-407F-487B-85B6-2B18E29810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5412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8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09" name="正方形/長方形 208">
                    <a:extLst>
                      <a:ext uri="{FF2B5EF4-FFF2-40B4-BE49-F238E27FC236}">
                        <a16:creationId xmlns:a16="http://schemas.microsoft.com/office/drawing/2014/main" id="{41AFCEBE-30E8-4AC5-B406-126A3B273E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210" name="正方形/長方形 209">
                    <a:extLst>
                      <a:ext uri="{FF2B5EF4-FFF2-40B4-BE49-F238E27FC236}">
                        <a16:creationId xmlns:a16="http://schemas.microsoft.com/office/drawing/2014/main" id="{07A929B1-0206-481F-82E3-5C7370D5AE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7025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9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11" name="正方形/長方形 210">
                    <a:extLst>
                      <a:ext uri="{FF2B5EF4-FFF2-40B4-BE49-F238E27FC236}">
                        <a16:creationId xmlns:a16="http://schemas.microsoft.com/office/drawing/2014/main" id="{09CC4E36-B14A-44E8-8C8D-443C659774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212" name="正方形/長方形 211">
                    <a:extLst>
                      <a:ext uri="{FF2B5EF4-FFF2-40B4-BE49-F238E27FC236}">
                        <a16:creationId xmlns:a16="http://schemas.microsoft.com/office/drawing/2014/main" id="{541F29D0-6AB1-4100-9481-AAD6CEE8F8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78639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10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13" name="正方形/長方形 212">
                    <a:extLst>
                      <a:ext uri="{FF2B5EF4-FFF2-40B4-BE49-F238E27FC236}">
                        <a16:creationId xmlns:a16="http://schemas.microsoft.com/office/drawing/2014/main" id="{9F46A5C8-8964-4606-9FA8-C83C7667C8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214" name="正方形/長方形 213">
                    <a:extLst>
                      <a:ext uri="{FF2B5EF4-FFF2-40B4-BE49-F238E27FC236}">
                        <a16:creationId xmlns:a16="http://schemas.microsoft.com/office/drawing/2014/main" id="{25A81F42-5385-4FFC-BADD-775BCC80FA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253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11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  <p:sp>
                <p:nvSpPr>
                  <p:cNvPr id="215" name="正方形/長方形 214">
                    <a:extLst>
                      <a:ext uri="{FF2B5EF4-FFF2-40B4-BE49-F238E27FC236}">
                        <a16:creationId xmlns:a16="http://schemas.microsoft.com/office/drawing/2014/main" id="{2D525995-9566-4D70-B2FB-70FD71265C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563599"/>
                    <a:ext cx="1431614" cy="138568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sz="1050">
                      <a:latin typeface="+mj-lt"/>
                    </a:endParaRPr>
                  </a:p>
                </p:txBody>
              </p:sp>
              <p:sp>
                <p:nvSpPr>
                  <p:cNvPr id="216" name="正方形/長方形 215">
                    <a:extLst>
                      <a:ext uri="{FF2B5EF4-FFF2-40B4-BE49-F238E27FC236}">
                        <a16:creationId xmlns:a16="http://schemas.microsoft.com/office/drawing/2014/main" id="{97B84AF6-F16F-4B9A-ABE6-076A7676E6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1866" y="4149080"/>
                    <a:ext cx="1431614" cy="4145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r>
                      <a:rPr lang="en-US" altLang="ja-JP" sz="1050" dirty="0">
                        <a:latin typeface="+mj-lt"/>
                        <a:ea typeface="+mj-ea"/>
                      </a:rPr>
                      <a:t>12</a:t>
                    </a:r>
                    <a:r>
                      <a:rPr lang="ja-JP" altLang="en-US" sz="1050" dirty="0">
                        <a:latin typeface="+mj-lt"/>
                        <a:ea typeface="+mj-ea"/>
                      </a:rPr>
                      <a:t>月</a:t>
                    </a:r>
                  </a:p>
                </p:txBody>
              </p:sp>
            </p:grpSp>
          </p:grp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B2E17A0F-CD5F-46A9-8123-AEF6F60DEFA9}"/>
                  </a:ext>
                </a:extLst>
              </p:cNvPr>
              <p:cNvSpPr/>
              <p:nvPr/>
            </p:nvSpPr>
            <p:spPr bwMode="auto">
              <a:xfrm>
                <a:off x="407494" y="1853825"/>
                <a:ext cx="1170130" cy="89132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sz="1050">
                  <a:latin typeface="+mj-lt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</Words>
  <Application>Microsoft Office PowerPoint</Application>
  <PresentationFormat>A4 210 x 297 mm</PresentationFormat>
  <Paragraphs>124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pptx607_支払い備忘メモ</dc:title>
  <dc:subject>pptx607_支払い備忘メモ</dc:subject>
  <dc:creator>http://www.digipot.net</dc:creator>
  <cp:lastModifiedBy/>
  <cp:revision>1</cp:revision>
  <dcterms:created xsi:type="dcterms:W3CDTF">2014-01-30T05:12:09Z</dcterms:created>
  <dcterms:modified xsi:type="dcterms:W3CDTF">2017-07-21T02:32:02Z</dcterms:modified>
  <cp:category/>
  <cp:version>1</cp:version>
</cp:coreProperties>
</file>