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1" d="100"/>
          <a:sy n="71" d="100"/>
        </p:scale>
        <p:origin x="66" y="4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4D40B0-3A05-4E74-9D7E-8EC934FF301D}"/>
              </a:ext>
            </a:extLst>
          </p:cNvPr>
          <p:cNvGrpSpPr/>
          <p:nvPr/>
        </p:nvGrpSpPr>
        <p:grpSpPr>
          <a:xfrm>
            <a:off x="362490" y="4723820"/>
            <a:ext cx="1730260" cy="1482422"/>
            <a:chOff x="362490" y="4723820"/>
            <a:chExt cx="1730260" cy="14824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2F54C58-F3DB-454F-BB93-7EDC6FCDA8CC}"/>
                </a:ext>
              </a:extLst>
            </p:cNvPr>
            <p:cNvGrpSpPr/>
            <p:nvPr/>
          </p:nvGrpSpPr>
          <p:grpSpPr>
            <a:xfrm>
              <a:off x="362490" y="4915323"/>
              <a:ext cx="1730260" cy="1290919"/>
              <a:chOff x="2207687" y="2636675"/>
              <a:chExt cx="3239126" cy="1704187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3FFE68D-1A2A-4FC3-AEF7-8DE0FAC8D8E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B2077C1-3082-4E4A-9AAD-E8A58D0C488B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F8CEF60-60A7-4354-9D31-00C69E5AA33A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D9982FB8-B170-48BC-93A5-02FFE9502761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4" name="楕円 2">
                  <a:extLst>
                    <a:ext uri="{FF2B5EF4-FFF2-40B4-BE49-F238E27FC236}">
                      <a16:creationId xmlns:a16="http://schemas.microsoft.com/office/drawing/2014/main" id="{087E4DB0-EAF8-435A-8B14-21E88D8A170B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2">
                  <a:extLst>
                    <a:ext uri="{FF2B5EF4-FFF2-40B4-BE49-F238E27FC236}">
                      <a16:creationId xmlns:a16="http://schemas.microsoft.com/office/drawing/2014/main" id="{7E06EF79-DBDB-45D7-A250-435E0E7503AA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2">
                  <a:extLst>
                    <a:ext uri="{FF2B5EF4-FFF2-40B4-BE49-F238E27FC236}">
                      <a16:creationId xmlns:a16="http://schemas.microsoft.com/office/drawing/2014/main" id="{488AD55D-21A1-464E-8183-AE3B52BEF6D3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2">
                  <a:extLst>
                    <a:ext uri="{FF2B5EF4-FFF2-40B4-BE49-F238E27FC236}">
                      <a16:creationId xmlns:a16="http://schemas.microsoft.com/office/drawing/2014/main" id="{83565FD9-619F-4295-B52E-E5E3A7C1348F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2">
                  <a:extLst>
                    <a:ext uri="{FF2B5EF4-FFF2-40B4-BE49-F238E27FC236}">
                      <a16:creationId xmlns:a16="http://schemas.microsoft.com/office/drawing/2014/main" id="{60FC7765-0F90-4493-8123-0BF69145DBA3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2">
                  <a:extLst>
                    <a:ext uri="{FF2B5EF4-FFF2-40B4-BE49-F238E27FC236}">
                      <a16:creationId xmlns:a16="http://schemas.microsoft.com/office/drawing/2014/main" id="{34330394-F3E9-4D5B-AF29-CE9EBBD19E6E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">
                  <a:extLst>
                    <a:ext uri="{FF2B5EF4-FFF2-40B4-BE49-F238E27FC236}">
                      <a16:creationId xmlns:a16="http://schemas.microsoft.com/office/drawing/2014/main" id="{532411FB-7B04-4C3C-80D8-01138A9DC517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">
                  <a:extLst>
                    <a:ext uri="{FF2B5EF4-FFF2-40B4-BE49-F238E27FC236}">
                      <a16:creationId xmlns:a16="http://schemas.microsoft.com/office/drawing/2014/main" id="{465B8BEB-FEFB-45CA-9D6F-02887A61D4DB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">
                  <a:extLst>
                    <a:ext uri="{FF2B5EF4-FFF2-40B4-BE49-F238E27FC236}">
                      <a16:creationId xmlns:a16="http://schemas.microsoft.com/office/drawing/2014/main" id="{F1B1E1F4-B678-45EE-856F-86F8408D813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2">
                  <a:extLst>
                    <a:ext uri="{FF2B5EF4-FFF2-40B4-BE49-F238E27FC236}">
                      <a16:creationId xmlns:a16="http://schemas.microsoft.com/office/drawing/2014/main" id="{9970B2E8-FEB2-4426-A234-C8A98BBEC217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2">
                  <a:extLst>
                    <a:ext uri="{FF2B5EF4-FFF2-40B4-BE49-F238E27FC236}">
                      <a16:creationId xmlns:a16="http://schemas.microsoft.com/office/drawing/2014/main" id="{F9BF1DF7-DAAD-4659-AAB3-35867175E6F3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2">
                  <a:extLst>
                    <a:ext uri="{FF2B5EF4-FFF2-40B4-BE49-F238E27FC236}">
                      <a16:creationId xmlns:a16="http://schemas.microsoft.com/office/drawing/2014/main" id="{3E5C4999-8CD8-4DFA-906C-30E8B4FDACB0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2">
                  <a:extLst>
                    <a:ext uri="{FF2B5EF4-FFF2-40B4-BE49-F238E27FC236}">
                      <a16:creationId xmlns:a16="http://schemas.microsoft.com/office/drawing/2014/main" id="{852BDE20-1645-446B-ABF4-B6A8CC239B79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0C98B5F2-B9EC-46F6-A7FF-7F3C00F8E85B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49D62B1-8477-457F-8A59-12C2BF14B2D6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2" name="楕円 2">
                  <a:extLst>
                    <a:ext uri="{FF2B5EF4-FFF2-40B4-BE49-F238E27FC236}">
                      <a16:creationId xmlns:a16="http://schemas.microsoft.com/office/drawing/2014/main" id="{E4CBF8EE-EFAC-428F-AAB3-D94F7A5041E0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">
                  <a:extLst>
                    <a:ext uri="{FF2B5EF4-FFF2-40B4-BE49-F238E27FC236}">
                      <a16:creationId xmlns:a16="http://schemas.microsoft.com/office/drawing/2014/main" id="{9C72AAEE-0B44-4D6B-A1AC-AC51F885E9BC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2">
                  <a:extLst>
                    <a:ext uri="{FF2B5EF4-FFF2-40B4-BE49-F238E27FC236}">
                      <a16:creationId xmlns:a16="http://schemas.microsoft.com/office/drawing/2014/main" id="{A38901B6-ECCF-45CE-A30C-B0E24FC104D4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">
                  <a:extLst>
                    <a:ext uri="{FF2B5EF4-FFF2-40B4-BE49-F238E27FC236}">
                      <a16:creationId xmlns:a16="http://schemas.microsoft.com/office/drawing/2014/main" id="{85E1CBCA-03AA-40F7-A539-3403C437F8A9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">
                  <a:extLst>
                    <a:ext uri="{FF2B5EF4-FFF2-40B4-BE49-F238E27FC236}">
                      <a16:creationId xmlns:a16="http://schemas.microsoft.com/office/drawing/2014/main" id="{F14CDEB9-DC8C-4ED6-B06C-35A1B9EFE6E9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">
                  <a:extLst>
                    <a:ext uri="{FF2B5EF4-FFF2-40B4-BE49-F238E27FC236}">
                      <a16:creationId xmlns:a16="http://schemas.microsoft.com/office/drawing/2014/main" id="{78448A58-6198-4886-8863-DE3097A06B9D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">
                  <a:extLst>
                    <a:ext uri="{FF2B5EF4-FFF2-40B4-BE49-F238E27FC236}">
                      <a16:creationId xmlns:a16="http://schemas.microsoft.com/office/drawing/2014/main" id="{C88C5654-9F90-4045-A405-9819FD154872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">
                  <a:extLst>
                    <a:ext uri="{FF2B5EF4-FFF2-40B4-BE49-F238E27FC236}">
                      <a16:creationId xmlns:a16="http://schemas.microsoft.com/office/drawing/2014/main" id="{44C51F41-76EE-4863-A456-C13C953B7D40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">
                  <a:extLst>
                    <a:ext uri="{FF2B5EF4-FFF2-40B4-BE49-F238E27FC236}">
                      <a16:creationId xmlns:a16="http://schemas.microsoft.com/office/drawing/2014/main" id="{F8D5F4CA-9E82-4F81-A0A2-BB675E3260E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2">
                  <a:extLst>
                    <a:ext uri="{FF2B5EF4-FFF2-40B4-BE49-F238E27FC236}">
                      <a16:creationId xmlns:a16="http://schemas.microsoft.com/office/drawing/2014/main" id="{63012FDA-456F-4FDF-BE35-60A2B541A89F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2">
                  <a:extLst>
                    <a:ext uri="{FF2B5EF4-FFF2-40B4-BE49-F238E27FC236}">
                      <a16:creationId xmlns:a16="http://schemas.microsoft.com/office/drawing/2014/main" id="{17686690-6E1F-4434-BE44-A926C77EC15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2">
                  <a:extLst>
                    <a:ext uri="{FF2B5EF4-FFF2-40B4-BE49-F238E27FC236}">
                      <a16:creationId xmlns:a16="http://schemas.microsoft.com/office/drawing/2014/main" id="{03B9290E-B558-405F-854D-D0CFA3A2D4C7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43B55DE-D332-4F7A-9EEF-A2AFFFFD63B2}"/>
                </a:ext>
              </a:extLst>
            </p:cNvPr>
            <p:cNvGrpSpPr/>
            <p:nvPr/>
          </p:nvGrpSpPr>
          <p:grpSpPr>
            <a:xfrm>
              <a:off x="857500" y="4723820"/>
              <a:ext cx="738109" cy="970036"/>
              <a:chOff x="857500" y="4723820"/>
              <a:chExt cx="738109" cy="97003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057EDA9-0340-4065-AB4A-A3404460EA0C}"/>
                  </a:ext>
                </a:extLst>
              </p:cNvPr>
              <p:cNvGrpSpPr/>
              <p:nvPr/>
            </p:nvGrpSpPr>
            <p:grpSpPr>
              <a:xfrm>
                <a:off x="937790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A5B01665-FBD6-4795-93EB-09D5A8AF5A9C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AEBB988-FCF0-42CD-9CA0-6E780E765AA9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CE6A23CF-C2AC-47C6-B67A-E3FB5768BAC9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4" name="月 43">
                    <a:extLst>
                      <a:ext uri="{FF2B5EF4-FFF2-40B4-BE49-F238E27FC236}">
                        <a16:creationId xmlns:a16="http://schemas.microsoft.com/office/drawing/2014/main" id="{C85297AD-AF28-4C9A-BDAA-0EF9F925EA6A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月 44">
                    <a:extLst>
                      <a:ext uri="{FF2B5EF4-FFF2-40B4-BE49-F238E27FC236}">
                        <a16:creationId xmlns:a16="http://schemas.microsoft.com/office/drawing/2014/main" id="{573FACD4-68E1-4DAD-A24F-A38DB439440A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27A45338-FE7C-4995-B1A6-468942DB811D}"/>
                  </a:ext>
                </a:extLst>
              </p:cNvPr>
              <p:cNvGrpSpPr/>
              <p:nvPr/>
            </p:nvGrpSpPr>
            <p:grpSpPr>
              <a:xfrm>
                <a:off x="857500" y="4723820"/>
                <a:ext cx="688963" cy="733855"/>
                <a:chOff x="-459400" y="4574314"/>
                <a:chExt cx="822595" cy="876194"/>
              </a:xfrm>
            </p:grpSpPr>
            <p:sp>
              <p:nvSpPr>
                <p:cNvPr id="30" name="フリーフォーム 1165">
                  <a:extLst>
                    <a:ext uri="{FF2B5EF4-FFF2-40B4-BE49-F238E27FC236}">
                      <a16:creationId xmlns:a16="http://schemas.microsoft.com/office/drawing/2014/main" id="{D305421B-915F-4D58-B9AA-E49EE1CB779F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BD92D192-CC23-48FC-B656-A11D4F04A19B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9" name="円/楕円 838">
                    <a:extLst>
                      <a:ext uri="{FF2B5EF4-FFF2-40B4-BE49-F238E27FC236}">
                        <a16:creationId xmlns:a16="http://schemas.microsoft.com/office/drawing/2014/main" id="{541F8D47-FD8F-479E-A00F-BAA33CF0460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円/楕円 839">
                    <a:extLst>
                      <a:ext uri="{FF2B5EF4-FFF2-40B4-BE49-F238E27FC236}">
                        <a16:creationId xmlns:a16="http://schemas.microsoft.com/office/drawing/2014/main" id="{8ED7E082-F7EF-4F7E-9316-4CFF65447A0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840">
                  <a:extLst>
                    <a:ext uri="{FF2B5EF4-FFF2-40B4-BE49-F238E27FC236}">
                      <a16:creationId xmlns:a16="http://schemas.microsoft.com/office/drawing/2014/main" id="{E9AA4F24-A49C-410C-8490-CFEB2359C642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フリーフォーム 1168">
                  <a:extLst>
                    <a:ext uri="{FF2B5EF4-FFF2-40B4-BE49-F238E27FC236}">
                      <a16:creationId xmlns:a16="http://schemas.microsoft.com/office/drawing/2014/main" id="{F47F55CD-5BD0-4A49-905C-891DF98A7570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 1169">
                  <a:extLst>
                    <a:ext uri="{FF2B5EF4-FFF2-40B4-BE49-F238E27FC236}">
                      <a16:creationId xmlns:a16="http://schemas.microsoft.com/office/drawing/2014/main" id="{A1EBAEC0-4921-4C40-9CEC-3E428F6946B9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45D2C49A-B7B6-4863-A012-55795D2F1D12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37" name="フリーフォーム 1176">
                    <a:extLst>
                      <a:ext uri="{FF2B5EF4-FFF2-40B4-BE49-F238E27FC236}">
                        <a16:creationId xmlns:a16="http://schemas.microsoft.com/office/drawing/2014/main" id="{61146F82-90E5-48AF-B811-6F5037D9D3B2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 1177">
                    <a:extLst>
                      <a:ext uri="{FF2B5EF4-FFF2-40B4-BE49-F238E27FC236}">
                        <a16:creationId xmlns:a16="http://schemas.microsoft.com/office/drawing/2014/main" id="{50D2BFE3-0D46-4409-A7B6-F056C13F4CEA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" name="円/楕円 4">
                  <a:extLst>
                    <a:ext uri="{FF2B5EF4-FFF2-40B4-BE49-F238E27FC236}">
                      <a16:creationId xmlns:a16="http://schemas.microsoft.com/office/drawing/2014/main" id="{8EDAFA7A-AD58-4ADE-8347-928F85FB062B}"/>
                    </a:ext>
                  </a:extLst>
                </p:cNvPr>
                <p:cNvSpPr/>
                <p:nvPr/>
              </p:nvSpPr>
              <p:spPr>
                <a:xfrm>
                  <a:off x="-116993" y="5326938"/>
                  <a:ext cx="137783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6A550919-DB4E-4768-BF05-F29D2A675DC5}"/>
                  </a:ext>
                </a:extLst>
              </p:cNvPr>
              <p:cNvSpPr/>
              <p:nvPr/>
            </p:nvSpPr>
            <p:spPr bwMode="auto">
              <a:xfrm rot="16200000">
                <a:off x="10440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477EC7D2-3168-4844-8812-A2FF0A832922}"/>
                  </a:ext>
                </a:extLst>
              </p:cNvPr>
              <p:cNvSpPr/>
              <p:nvPr/>
            </p:nvSpPr>
            <p:spPr bwMode="auto">
              <a:xfrm rot="16200000">
                <a:off x="13107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665AE1A-456C-41CF-B1CF-A96978563908}"/>
                  </a:ext>
                </a:extLst>
              </p:cNvPr>
              <p:cNvSpPr/>
              <p:nvPr/>
            </p:nvSpPr>
            <p:spPr bwMode="auto">
              <a:xfrm>
                <a:off x="1298805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7E16DAD-B8A6-45B2-8CFE-EEE1ECC23B27}"/>
                  </a:ext>
                </a:extLst>
              </p:cNvPr>
              <p:cNvSpPr/>
              <p:nvPr/>
            </p:nvSpPr>
            <p:spPr bwMode="auto">
              <a:xfrm>
                <a:off x="1001149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0E178859-38F9-4F21-8F45-0D6460EFA14D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419F670-2C97-4A13-BB6E-667BA5FDDC7D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051E9B4-D7FA-4005-9851-F68527B44C8E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5D372345-957A-4F99-8007-B477E2A2BAE6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28" name="二等辺三角形 4">
                    <a:extLst>
                      <a:ext uri="{FF2B5EF4-FFF2-40B4-BE49-F238E27FC236}">
                        <a16:creationId xmlns:a16="http://schemas.microsoft.com/office/drawing/2014/main" id="{E9866B18-F959-4985-BA64-EA48577095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二等辺三角形 4">
                    <a:extLst>
                      <a:ext uri="{FF2B5EF4-FFF2-40B4-BE49-F238E27FC236}">
                        <a16:creationId xmlns:a16="http://schemas.microsoft.com/office/drawing/2014/main" id="{84DD84A0-7CCC-46A8-8CA0-D57DE6C0B9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36F951D-94F7-43DF-AA05-754567138D0F}"/>
                </a:ext>
              </a:extLst>
            </p:cNvPr>
            <p:cNvGrpSpPr/>
            <p:nvPr/>
          </p:nvGrpSpPr>
          <p:grpSpPr>
            <a:xfrm>
              <a:off x="6624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D50738DF-E111-4E8D-9513-31A58049C56A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C95FF2BB-6B9E-473C-983A-DED4AD5216E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8CC19AF0-CA2D-40BB-BEB1-A1314EE6A32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2FA5A24-D3B2-433E-BBCC-671290B441B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90566D2B-BF17-4AF2-A488-6679622E028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DB2957A2-5D9B-4CA6-B99F-A0E9D263716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52F2F115-1E0B-488A-B8DF-4024B2242DA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E90012DA-98A6-456D-8A36-DEBBFF0A1EF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8A0EAADE-EC7C-49DA-A291-9EEA6EE033E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5C825E8-B3A8-438E-B97A-824F669C0B9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2C2EE83A-E1C6-4418-86C6-912AA8EFFCF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982EA7D5-E21D-46AE-8298-AF4EF54CE8E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1C9636EF-1D18-4720-9AD0-52F9D95CB18F}"/>
              </a:ext>
            </a:extLst>
          </p:cNvPr>
          <p:cNvGrpSpPr/>
          <p:nvPr/>
        </p:nvGrpSpPr>
        <p:grpSpPr>
          <a:xfrm>
            <a:off x="7848608" y="4852611"/>
            <a:ext cx="1730260" cy="1353631"/>
            <a:chOff x="7848608" y="4852611"/>
            <a:chExt cx="1730260" cy="1353631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28C7ACF-FC62-41AA-8F9D-178F6AC46B0B}"/>
                </a:ext>
              </a:extLst>
            </p:cNvPr>
            <p:cNvGrpSpPr/>
            <p:nvPr/>
          </p:nvGrpSpPr>
          <p:grpSpPr>
            <a:xfrm>
              <a:off x="7848608" y="4915323"/>
              <a:ext cx="1730260" cy="1290919"/>
              <a:chOff x="2207687" y="2636675"/>
              <a:chExt cx="3239126" cy="1704187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4357D54-5170-4C82-B045-C244A0B952B3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431B5B65-D256-4FBF-B969-10818C8DF788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1E701CC-66AC-4003-9788-AC42DD9182B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02A5E42-2129-4224-B226-2CFF02B670A9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38" name="楕円 2">
                  <a:extLst>
                    <a:ext uri="{FF2B5EF4-FFF2-40B4-BE49-F238E27FC236}">
                      <a16:creationId xmlns:a16="http://schemas.microsoft.com/office/drawing/2014/main" id="{500FFAD1-8A6B-453F-AC51-0BB1EA74448E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2">
                  <a:extLst>
                    <a:ext uri="{FF2B5EF4-FFF2-40B4-BE49-F238E27FC236}">
                      <a16:creationId xmlns:a16="http://schemas.microsoft.com/office/drawing/2014/main" id="{DCF09B0B-3CDC-4BC8-9231-0AC9AEC36F54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2">
                  <a:extLst>
                    <a:ext uri="{FF2B5EF4-FFF2-40B4-BE49-F238E27FC236}">
                      <a16:creationId xmlns:a16="http://schemas.microsoft.com/office/drawing/2014/main" id="{2529D922-6949-4C10-AC8A-ACA0F66BEC84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2">
                  <a:extLst>
                    <a:ext uri="{FF2B5EF4-FFF2-40B4-BE49-F238E27FC236}">
                      <a16:creationId xmlns:a16="http://schemas.microsoft.com/office/drawing/2014/main" id="{D0C4A6CF-6A3A-4309-A1C9-CAECBBA6C837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2">
                  <a:extLst>
                    <a:ext uri="{FF2B5EF4-FFF2-40B4-BE49-F238E27FC236}">
                      <a16:creationId xmlns:a16="http://schemas.microsoft.com/office/drawing/2014/main" id="{A2C12373-B816-419A-9F8A-0ADADE628ADA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2">
                  <a:extLst>
                    <a:ext uri="{FF2B5EF4-FFF2-40B4-BE49-F238E27FC236}">
                      <a16:creationId xmlns:a16="http://schemas.microsoft.com/office/drawing/2014/main" id="{9F81023C-E84F-4B43-A2E8-C48DA094A02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2">
                  <a:extLst>
                    <a:ext uri="{FF2B5EF4-FFF2-40B4-BE49-F238E27FC236}">
                      <a16:creationId xmlns:a16="http://schemas.microsoft.com/office/drawing/2014/main" id="{D7C8324F-B5F7-4127-87C5-90B3100E052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2">
                  <a:extLst>
                    <a:ext uri="{FF2B5EF4-FFF2-40B4-BE49-F238E27FC236}">
                      <a16:creationId xmlns:a16="http://schemas.microsoft.com/office/drawing/2014/main" id="{78866D99-6F44-4D7F-831A-22AB58E21B8C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2">
                  <a:extLst>
                    <a:ext uri="{FF2B5EF4-FFF2-40B4-BE49-F238E27FC236}">
                      <a16:creationId xmlns:a16="http://schemas.microsoft.com/office/drawing/2014/main" id="{F10E86A8-E281-4FA4-834A-0F1F2C5C403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2">
                  <a:extLst>
                    <a:ext uri="{FF2B5EF4-FFF2-40B4-BE49-F238E27FC236}">
                      <a16:creationId xmlns:a16="http://schemas.microsoft.com/office/drawing/2014/main" id="{C9037CD6-0535-41CF-8EBD-16E6B6A3B56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楕円 2">
                  <a:extLst>
                    <a:ext uri="{FF2B5EF4-FFF2-40B4-BE49-F238E27FC236}">
                      <a16:creationId xmlns:a16="http://schemas.microsoft.com/office/drawing/2014/main" id="{39993BF9-CAFA-46D3-B9AF-CF20B2C96EC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2">
                  <a:extLst>
                    <a:ext uri="{FF2B5EF4-FFF2-40B4-BE49-F238E27FC236}">
                      <a16:creationId xmlns:a16="http://schemas.microsoft.com/office/drawing/2014/main" id="{D395B50E-BD9A-421E-A4EE-7753EE1B786D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">
                  <a:extLst>
                    <a:ext uri="{FF2B5EF4-FFF2-40B4-BE49-F238E27FC236}">
                      <a16:creationId xmlns:a16="http://schemas.microsoft.com/office/drawing/2014/main" id="{6230C4D4-DDE8-483D-AE3C-84A509B35C7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463B1768-5F61-4ED7-8ED0-314C965B0157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806E357-C144-4547-B452-8FC7FE62E880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26" name="楕円 2">
                  <a:extLst>
                    <a:ext uri="{FF2B5EF4-FFF2-40B4-BE49-F238E27FC236}">
                      <a16:creationId xmlns:a16="http://schemas.microsoft.com/office/drawing/2014/main" id="{6D86069E-817B-40E1-9CA9-6696960A3941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2">
                  <a:extLst>
                    <a:ext uri="{FF2B5EF4-FFF2-40B4-BE49-F238E27FC236}">
                      <a16:creationId xmlns:a16="http://schemas.microsoft.com/office/drawing/2014/main" id="{E0F28192-B350-4763-9AF6-02559C2B78C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2">
                  <a:extLst>
                    <a:ext uri="{FF2B5EF4-FFF2-40B4-BE49-F238E27FC236}">
                      <a16:creationId xmlns:a16="http://schemas.microsoft.com/office/drawing/2014/main" id="{D7FC501E-A544-4254-9329-07B66DBD9661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2">
                  <a:extLst>
                    <a:ext uri="{FF2B5EF4-FFF2-40B4-BE49-F238E27FC236}">
                      <a16:creationId xmlns:a16="http://schemas.microsoft.com/office/drawing/2014/main" id="{68D81528-27E7-4734-8BED-F5E2F9DDC10F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2">
                  <a:extLst>
                    <a:ext uri="{FF2B5EF4-FFF2-40B4-BE49-F238E27FC236}">
                      <a16:creationId xmlns:a16="http://schemas.microsoft.com/office/drawing/2014/main" id="{134383E3-2D66-461D-BD95-895B4899941E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2">
                  <a:extLst>
                    <a:ext uri="{FF2B5EF4-FFF2-40B4-BE49-F238E27FC236}">
                      <a16:creationId xmlns:a16="http://schemas.microsoft.com/office/drawing/2014/main" id="{ACE69E28-D3BB-41BC-9411-FE6E349813F4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2">
                  <a:extLst>
                    <a:ext uri="{FF2B5EF4-FFF2-40B4-BE49-F238E27FC236}">
                      <a16:creationId xmlns:a16="http://schemas.microsoft.com/office/drawing/2014/main" id="{D91072F1-E2BF-4EDC-A2D8-5C2F0C44FF4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2">
                  <a:extLst>
                    <a:ext uri="{FF2B5EF4-FFF2-40B4-BE49-F238E27FC236}">
                      <a16:creationId xmlns:a16="http://schemas.microsoft.com/office/drawing/2014/main" id="{699BEE7E-63F9-4956-9B53-B6EAE84D801A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2">
                  <a:extLst>
                    <a:ext uri="{FF2B5EF4-FFF2-40B4-BE49-F238E27FC236}">
                      <a16:creationId xmlns:a16="http://schemas.microsoft.com/office/drawing/2014/main" id="{1F5C543F-0DE3-4DD9-8380-6A151DB6E48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2">
                  <a:extLst>
                    <a:ext uri="{FF2B5EF4-FFF2-40B4-BE49-F238E27FC236}">
                      <a16:creationId xmlns:a16="http://schemas.microsoft.com/office/drawing/2014/main" id="{D86A5DDC-2016-43BA-89C3-140BC26214A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2">
                  <a:extLst>
                    <a:ext uri="{FF2B5EF4-FFF2-40B4-BE49-F238E27FC236}">
                      <a16:creationId xmlns:a16="http://schemas.microsoft.com/office/drawing/2014/main" id="{2780B9B6-DC62-4F15-A575-346EE117A512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2">
                  <a:extLst>
                    <a:ext uri="{FF2B5EF4-FFF2-40B4-BE49-F238E27FC236}">
                      <a16:creationId xmlns:a16="http://schemas.microsoft.com/office/drawing/2014/main" id="{974F47D8-2988-47FA-AE51-C11F419FD57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57D34307-79DE-4BE3-9A91-277C9EB85F2E}"/>
                </a:ext>
              </a:extLst>
            </p:cNvPr>
            <p:cNvGrpSpPr/>
            <p:nvPr/>
          </p:nvGrpSpPr>
          <p:grpSpPr>
            <a:xfrm>
              <a:off x="8390574" y="4852611"/>
              <a:ext cx="702153" cy="841245"/>
              <a:chOff x="8390574" y="4852611"/>
              <a:chExt cx="702153" cy="841245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CE5406B-E067-40BA-BA2C-DAE052AF6F4B}"/>
                  </a:ext>
                </a:extLst>
              </p:cNvPr>
              <p:cNvGrpSpPr/>
              <p:nvPr/>
            </p:nvGrpSpPr>
            <p:grpSpPr>
              <a:xfrm>
                <a:off x="8427734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23E34E66-BB58-461C-85FD-B2967F966702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9F5D7CD-6F5F-41D0-B917-9FBBD3DA768D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EDC04755-95DF-4AB5-B54F-60CD02290F91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18" name="月 117">
                    <a:extLst>
                      <a:ext uri="{FF2B5EF4-FFF2-40B4-BE49-F238E27FC236}">
                        <a16:creationId xmlns:a16="http://schemas.microsoft.com/office/drawing/2014/main" id="{3DB83AE1-4B29-4A83-8A27-2DC2C7F4188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597B327A-1389-48E9-A27C-BBBE2F1E828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30BBB54-7AC3-4742-8E74-D89FC756361D}"/>
                  </a:ext>
                </a:extLst>
              </p:cNvPr>
              <p:cNvGrpSpPr/>
              <p:nvPr/>
            </p:nvGrpSpPr>
            <p:grpSpPr>
              <a:xfrm>
                <a:off x="8390574" y="4852611"/>
                <a:ext cx="602702" cy="583330"/>
                <a:chOff x="4108550" y="4732300"/>
                <a:chExt cx="719603" cy="696474"/>
              </a:xfrm>
            </p:grpSpPr>
            <p:sp>
              <p:nvSpPr>
                <p:cNvPr id="105" name="角丸四角形 1206">
                  <a:extLst>
                    <a:ext uri="{FF2B5EF4-FFF2-40B4-BE49-F238E27FC236}">
                      <a16:creationId xmlns:a16="http://schemas.microsoft.com/office/drawing/2014/main" id="{5E249413-3AE2-4F9F-A8AA-097EB2CD8A08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E4183CFF-E3C8-4C30-80E8-0DC2FD7F52B7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13" name="円/楕円 745">
                    <a:extLst>
                      <a:ext uri="{FF2B5EF4-FFF2-40B4-BE49-F238E27FC236}">
                        <a16:creationId xmlns:a16="http://schemas.microsoft.com/office/drawing/2014/main" id="{F6C7BDA5-EBA7-4825-88D4-09D74D14C45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746">
                    <a:extLst>
                      <a:ext uri="{FF2B5EF4-FFF2-40B4-BE49-F238E27FC236}">
                        <a16:creationId xmlns:a16="http://schemas.microsoft.com/office/drawing/2014/main" id="{8EEE263E-C5CE-45D7-B165-D986D24407E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" name="角丸四角形 1271">
                  <a:extLst>
                    <a:ext uri="{FF2B5EF4-FFF2-40B4-BE49-F238E27FC236}">
                      <a16:creationId xmlns:a16="http://schemas.microsoft.com/office/drawing/2014/main" id="{27B9382D-BDFD-4921-9BD7-840E738C4199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F80410ED-0CE8-4FCB-8A1B-190E251C96A8}"/>
                    </a:ext>
                  </a:extLst>
                </p:cNvPr>
                <p:cNvGrpSpPr/>
                <p:nvPr/>
              </p:nvGrpSpPr>
              <p:grpSpPr>
                <a:xfrm>
                  <a:off x="4227264" y="4944864"/>
                  <a:ext cx="482174" cy="45721"/>
                  <a:chOff x="4232627" y="4944864"/>
                  <a:chExt cx="482174" cy="45721"/>
                </a:xfrm>
              </p:grpSpPr>
              <p:sp>
                <p:nvSpPr>
                  <p:cNvPr id="111" name="フローチャート: 端子 650">
                    <a:extLst>
                      <a:ext uri="{FF2B5EF4-FFF2-40B4-BE49-F238E27FC236}">
                        <a16:creationId xmlns:a16="http://schemas.microsoft.com/office/drawing/2014/main" id="{C10DD1A0-AAA9-40D6-824A-7AB18302AE44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44866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フローチャート: 端子 651">
                    <a:extLst>
                      <a:ext uri="{FF2B5EF4-FFF2-40B4-BE49-F238E27FC236}">
                        <a16:creationId xmlns:a16="http://schemas.microsoft.com/office/drawing/2014/main" id="{BD2DE772-0EAA-44DE-9C93-BA14E1A82257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4486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9" name="フリーフォーム 1273">
                  <a:extLst>
                    <a:ext uri="{FF2B5EF4-FFF2-40B4-BE49-F238E27FC236}">
                      <a16:creationId xmlns:a16="http://schemas.microsoft.com/office/drawing/2014/main" id="{F8F21641-96EE-406A-BD5D-1933E7F3BA94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円/楕円 4">
                  <a:extLst>
                    <a:ext uri="{FF2B5EF4-FFF2-40B4-BE49-F238E27FC236}">
                      <a16:creationId xmlns:a16="http://schemas.microsoft.com/office/drawing/2014/main" id="{A10BFAB4-3124-4DA7-A0E7-36970CD891DB}"/>
                    </a:ext>
                  </a:extLst>
                </p:cNvPr>
                <p:cNvSpPr/>
                <p:nvPr/>
              </p:nvSpPr>
              <p:spPr>
                <a:xfrm>
                  <a:off x="4414494" y="5330782"/>
                  <a:ext cx="107714" cy="545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104F0D36-0F1C-48B5-8393-EFE5EDBBF379}"/>
                  </a:ext>
                </a:extLst>
              </p:cNvPr>
              <p:cNvSpPr/>
              <p:nvPr/>
            </p:nvSpPr>
            <p:spPr bwMode="auto">
              <a:xfrm rot="16200000">
                <a:off x="8531022" y="510049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5F96F24A-EFB6-48E6-B34C-FE0B6B03FC63}"/>
                  </a:ext>
                </a:extLst>
              </p:cNvPr>
              <p:cNvSpPr/>
              <p:nvPr/>
            </p:nvSpPr>
            <p:spPr bwMode="auto">
              <a:xfrm rot="16200000">
                <a:off x="8797722" y="510049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20163035-D0BF-4792-BFF5-968E7753282C}"/>
                  </a:ext>
                </a:extLst>
              </p:cNvPr>
              <p:cNvSpPr/>
              <p:nvPr/>
            </p:nvSpPr>
            <p:spPr bwMode="auto">
              <a:xfrm>
                <a:off x="846813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2A95610-9828-43CC-9C19-AD4C3C1B2793}"/>
                  </a:ext>
                </a:extLst>
              </p:cNvPr>
              <p:cNvSpPr/>
              <p:nvPr/>
            </p:nvSpPr>
            <p:spPr bwMode="auto">
              <a:xfrm>
                <a:off x="8806277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A30FEFAE-1CFD-421C-8D28-D601B175E8AD}"/>
                  </a:ext>
                </a:extLst>
              </p:cNvPr>
              <p:cNvGrpSpPr/>
              <p:nvPr/>
            </p:nvGrpSpPr>
            <p:grpSpPr>
              <a:xfrm>
                <a:off x="8829819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98971FE1-2895-4ADD-8F93-90CE1F866A64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3FFCA99C-1250-48E2-A123-495539307501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80F98D23-D774-477C-B9D4-921FD6006769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103" name="二等辺三角形 4">
                    <a:extLst>
                      <a:ext uri="{FF2B5EF4-FFF2-40B4-BE49-F238E27FC236}">
                        <a16:creationId xmlns:a16="http://schemas.microsoft.com/office/drawing/2014/main" id="{5B624643-159D-459B-8AE0-57615CE2C3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二等辺三角形 4">
                    <a:extLst>
                      <a:ext uri="{FF2B5EF4-FFF2-40B4-BE49-F238E27FC236}">
                        <a16:creationId xmlns:a16="http://schemas.microsoft.com/office/drawing/2014/main" id="{D1558AF2-4B60-482B-BF4E-CC27EC0567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9A75FAD-0EB8-4ECE-A06B-56F172DADF0E}"/>
                </a:ext>
              </a:extLst>
            </p:cNvPr>
            <p:cNvGrpSpPr/>
            <p:nvPr/>
          </p:nvGrpSpPr>
          <p:grpSpPr>
            <a:xfrm>
              <a:off x="815288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C9FA464-D494-4FB8-B4DA-AFEA84E3BE5A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889A365-4F02-4743-AC13-987BAF8AA8D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74C1DFF3-9C8F-471E-988A-82BDBA2EBAC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719FCF1-308B-4B1E-AED9-E173683C0F2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4BB63A2-C533-4A56-BAB1-2844FAEE0FE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9FA29A2-5114-4A88-BB94-9F2F535FC33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CADCA45-79C8-41C2-9F40-ECE781A4A4D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FAF5E12E-F389-4C99-BCD2-0F2716DE49B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A521D1C-0F5A-4E25-8F46-D4A1A33EE8E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46ECEACB-4F91-4E64-A22C-39C09387CF2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167AF7B-0407-4083-8CAA-7ACB46FA145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EC2E770D-5F41-44D0-8FA0-C21F99B0A9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846E505B-36BD-467E-98C0-3C20CCBD8567}"/>
              </a:ext>
            </a:extLst>
          </p:cNvPr>
          <p:cNvGrpSpPr/>
          <p:nvPr/>
        </p:nvGrpSpPr>
        <p:grpSpPr>
          <a:xfrm>
            <a:off x="5942895" y="4802352"/>
            <a:ext cx="1730260" cy="1403890"/>
            <a:chOff x="5942895" y="4802352"/>
            <a:chExt cx="1730260" cy="1403890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C0EBDB7D-545B-4E53-A54E-13B8189B9EB4}"/>
                </a:ext>
              </a:extLst>
            </p:cNvPr>
            <p:cNvGrpSpPr/>
            <p:nvPr/>
          </p:nvGrpSpPr>
          <p:grpSpPr>
            <a:xfrm>
              <a:off x="5942895" y="4915323"/>
              <a:ext cx="1730260" cy="1290919"/>
              <a:chOff x="2207687" y="2636675"/>
              <a:chExt cx="3239126" cy="1704187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D4034938-0DAA-48AE-A32A-36F0222F355F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E2F6E70-2454-4BF2-9140-B14F05ABE445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65680F9-8DE1-4B69-AAF1-AF75AD2BA9A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ABD581E9-F97B-4C5D-A8DE-D0F8F185D74D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13" name="楕円 2">
                  <a:extLst>
                    <a:ext uri="{FF2B5EF4-FFF2-40B4-BE49-F238E27FC236}">
                      <a16:creationId xmlns:a16="http://schemas.microsoft.com/office/drawing/2014/main" id="{649BCF64-5D30-4F2F-BFB2-BA3A351B8E18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">
                  <a:extLst>
                    <a:ext uri="{FF2B5EF4-FFF2-40B4-BE49-F238E27FC236}">
                      <a16:creationId xmlns:a16="http://schemas.microsoft.com/office/drawing/2014/main" id="{C356ED9A-92D8-4DE0-8DDF-06836531E9E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">
                  <a:extLst>
                    <a:ext uri="{FF2B5EF4-FFF2-40B4-BE49-F238E27FC236}">
                      <a16:creationId xmlns:a16="http://schemas.microsoft.com/office/drawing/2014/main" id="{3F6E40DE-53AC-4CBA-A91C-53DFD6557251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">
                  <a:extLst>
                    <a:ext uri="{FF2B5EF4-FFF2-40B4-BE49-F238E27FC236}">
                      <a16:creationId xmlns:a16="http://schemas.microsoft.com/office/drawing/2014/main" id="{C5B81A63-835A-4296-81EC-8DEF9C72A15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">
                  <a:extLst>
                    <a:ext uri="{FF2B5EF4-FFF2-40B4-BE49-F238E27FC236}">
                      <a16:creationId xmlns:a16="http://schemas.microsoft.com/office/drawing/2014/main" id="{2DFD0908-599E-4E49-A242-E4B6214E16A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">
                  <a:extLst>
                    <a:ext uri="{FF2B5EF4-FFF2-40B4-BE49-F238E27FC236}">
                      <a16:creationId xmlns:a16="http://schemas.microsoft.com/office/drawing/2014/main" id="{5087CB5A-522F-4F2E-8E7A-DBA7899B92FC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">
                  <a:extLst>
                    <a:ext uri="{FF2B5EF4-FFF2-40B4-BE49-F238E27FC236}">
                      <a16:creationId xmlns:a16="http://schemas.microsoft.com/office/drawing/2014/main" id="{D8861E5D-BC9C-4870-A2B8-FE1A9EA6D90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">
                  <a:extLst>
                    <a:ext uri="{FF2B5EF4-FFF2-40B4-BE49-F238E27FC236}">
                      <a16:creationId xmlns:a16="http://schemas.microsoft.com/office/drawing/2014/main" id="{6DBFC5C0-9C33-4E22-A5DB-B27A2F2241AC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">
                  <a:extLst>
                    <a:ext uri="{FF2B5EF4-FFF2-40B4-BE49-F238E27FC236}">
                      <a16:creationId xmlns:a16="http://schemas.microsoft.com/office/drawing/2014/main" id="{3844156D-0B71-4A43-82AF-390B103AF1C8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">
                  <a:extLst>
                    <a:ext uri="{FF2B5EF4-FFF2-40B4-BE49-F238E27FC236}">
                      <a16:creationId xmlns:a16="http://schemas.microsoft.com/office/drawing/2014/main" id="{BD5275AA-D776-491D-AA10-8C43C8CF5B4B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">
                  <a:extLst>
                    <a:ext uri="{FF2B5EF4-FFF2-40B4-BE49-F238E27FC236}">
                      <a16:creationId xmlns:a16="http://schemas.microsoft.com/office/drawing/2014/main" id="{698C41BC-3E5D-47C1-B070-178D99039E6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">
                  <a:extLst>
                    <a:ext uri="{FF2B5EF4-FFF2-40B4-BE49-F238E27FC236}">
                      <a16:creationId xmlns:a16="http://schemas.microsoft.com/office/drawing/2014/main" id="{FCB22B07-5258-4F01-942F-CFAA6D2C28C3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">
                  <a:extLst>
                    <a:ext uri="{FF2B5EF4-FFF2-40B4-BE49-F238E27FC236}">
                      <a16:creationId xmlns:a16="http://schemas.microsoft.com/office/drawing/2014/main" id="{CB840015-D38A-4084-BDB3-DB95D3827E9E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43CF7609-39AE-4AEC-AAF7-D4FD1B7E5280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40744EE-75CC-45DA-8816-49F2910783F7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01" name="楕円 2">
                  <a:extLst>
                    <a:ext uri="{FF2B5EF4-FFF2-40B4-BE49-F238E27FC236}">
                      <a16:creationId xmlns:a16="http://schemas.microsoft.com/office/drawing/2014/main" id="{58A1FB3E-F8A1-4883-BF16-3085957183DA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">
                  <a:extLst>
                    <a:ext uri="{FF2B5EF4-FFF2-40B4-BE49-F238E27FC236}">
                      <a16:creationId xmlns:a16="http://schemas.microsoft.com/office/drawing/2014/main" id="{CA6A1D0F-259B-4B75-83BB-A293B78CD48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">
                  <a:extLst>
                    <a:ext uri="{FF2B5EF4-FFF2-40B4-BE49-F238E27FC236}">
                      <a16:creationId xmlns:a16="http://schemas.microsoft.com/office/drawing/2014/main" id="{B5A575E0-F518-466B-B417-912482BF9C54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">
                  <a:extLst>
                    <a:ext uri="{FF2B5EF4-FFF2-40B4-BE49-F238E27FC236}">
                      <a16:creationId xmlns:a16="http://schemas.microsoft.com/office/drawing/2014/main" id="{D80B7686-4DD2-4FE1-B81F-DE56AA7FB1A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">
                  <a:extLst>
                    <a:ext uri="{FF2B5EF4-FFF2-40B4-BE49-F238E27FC236}">
                      <a16:creationId xmlns:a16="http://schemas.microsoft.com/office/drawing/2014/main" id="{BDCCAFEB-69D2-41A9-A7A9-E78EEC70731A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">
                  <a:extLst>
                    <a:ext uri="{FF2B5EF4-FFF2-40B4-BE49-F238E27FC236}">
                      <a16:creationId xmlns:a16="http://schemas.microsoft.com/office/drawing/2014/main" id="{676C962A-FA63-4767-ABAF-FEA812435B11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">
                  <a:extLst>
                    <a:ext uri="{FF2B5EF4-FFF2-40B4-BE49-F238E27FC236}">
                      <a16:creationId xmlns:a16="http://schemas.microsoft.com/office/drawing/2014/main" id="{F6C4E2CA-C9F4-4DF0-8694-99FE79B9E8A0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">
                  <a:extLst>
                    <a:ext uri="{FF2B5EF4-FFF2-40B4-BE49-F238E27FC236}">
                      <a16:creationId xmlns:a16="http://schemas.microsoft.com/office/drawing/2014/main" id="{AFA3DF24-7983-4583-A55C-A66861AC56D3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">
                  <a:extLst>
                    <a:ext uri="{FF2B5EF4-FFF2-40B4-BE49-F238E27FC236}">
                      <a16:creationId xmlns:a16="http://schemas.microsoft.com/office/drawing/2014/main" id="{B8D514F3-354D-45F4-AC5B-13F47873FC74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">
                  <a:extLst>
                    <a:ext uri="{FF2B5EF4-FFF2-40B4-BE49-F238E27FC236}">
                      <a16:creationId xmlns:a16="http://schemas.microsoft.com/office/drawing/2014/main" id="{46A67D93-E38F-4151-ABEE-76083F5BCA2B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">
                  <a:extLst>
                    <a:ext uri="{FF2B5EF4-FFF2-40B4-BE49-F238E27FC236}">
                      <a16:creationId xmlns:a16="http://schemas.microsoft.com/office/drawing/2014/main" id="{AF09BCCF-5779-40A8-9EDF-3A8F55D0AEA6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">
                  <a:extLst>
                    <a:ext uri="{FF2B5EF4-FFF2-40B4-BE49-F238E27FC236}">
                      <a16:creationId xmlns:a16="http://schemas.microsoft.com/office/drawing/2014/main" id="{26B9A485-AFB3-49B8-A4E4-97F47F76702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F79B7C1-8510-4C2D-ABB0-89C7C4E50DA8}"/>
                </a:ext>
              </a:extLst>
            </p:cNvPr>
            <p:cNvGrpSpPr/>
            <p:nvPr/>
          </p:nvGrpSpPr>
          <p:grpSpPr>
            <a:xfrm>
              <a:off x="6518088" y="4802352"/>
              <a:ext cx="703378" cy="891504"/>
              <a:chOff x="6518088" y="4802352"/>
              <a:chExt cx="703378" cy="891504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4CE55F05-6F81-4597-B1F3-2CC63EE08C37}"/>
                  </a:ext>
                </a:extLst>
              </p:cNvPr>
              <p:cNvGrpSpPr/>
              <p:nvPr/>
            </p:nvGrpSpPr>
            <p:grpSpPr>
              <a:xfrm>
                <a:off x="6555248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30C2CFD6-2C2A-44E9-9588-5838F08FBF46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D5A8303-8D38-4D44-A9B9-EE6B60049784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40E7486A-8EDE-4E49-A4AF-20EBF9616D34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817240A6-9F46-432B-9022-672799511DD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9C41D5B5-F40E-4A17-B1D7-1DAAA7C6926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14D22FB8-FB99-46A2-9F91-C0CF13D1829B}"/>
                  </a:ext>
                </a:extLst>
              </p:cNvPr>
              <p:cNvGrpSpPr/>
              <p:nvPr/>
            </p:nvGrpSpPr>
            <p:grpSpPr>
              <a:xfrm>
                <a:off x="6518088" y="4802352"/>
                <a:ext cx="602702" cy="639349"/>
                <a:chOff x="2984924" y="4671171"/>
                <a:chExt cx="719603" cy="763358"/>
              </a:xfrm>
            </p:grpSpPr>
            <p:sp>
              <p:nvSpPr>
                <p:cNvPr id="179" name="フリーフォーム 1243">
                  <a:extLst>
                    <a:ext uri="{FF2B5EF4-FFF2-40B4-BE49-F238E27FC236}">
                      <a16:creationId xmlns:a16="http://schemas.microsoft.com/office/drawing/2014/main" id="{4BD9DC8E-A752-4E64-8AD8-7593A98C2912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3BC31FD6-D1EE-4148-AE56-9B8343A7A09D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88" name="円/楕円 774">
                    <a:extLst>
                      <a:ext uri="{FF2B5EF4-FFF2-40B4-BE49-F238E27FC236}">
                        <a16:creationId xmlns:a16="http://schemas.microsoft.com/office/drawing/2014/main" id="{CF4E8CCE-6581-4775-A6ED-DEFB335D125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円/楕円 775">
                    <a:extLst>
                      <a:ext uri="{FF2B5EF4-FFF2-40B4-BE49-F238E27FC236}">
                        <a16:creationId xmlns:a16="http://schemas.microsoft.com/office/drawing/2014/main" id="{17E51A8D-4F06-4A6B-B38C-EAC4C41CE1F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円/楕円 776">
                  <a:extLst>
                    <a:ext uri="{FF2B5EF4-FFF2-40B4-BE49-F238E27FC236}">
                      <a16:creationId xmlns:a16="http://schemas.microsoft.com/office/drawing/2014/main" id="{F7441456-047B-4860-9E28-6E2E09A0CF2B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 1246">
                  <a:extLst>
                    <a:ext uri="{FF2B5EF4-FFF2-40B4-BE49-F238E27FC236}">
                      <a16:creationId xmlns:a16="http://schemas.microsoft.com/office/drawing/2014/main" id="{7CDFF8CA-8E7A-4D05-B5E1-1AB546587607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D2266CC-03CD-418B-BE08-4B7872E33A46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186" name="月 185">
                    <a:extLst>
                      <a:ext uri="{FF2B5EF4-FFF2-40B4-BE49-F238E27FC236}">
                        <a16:creationId xmlns:a16="http://schemas.microsoft.com/office/drawing/2014/main" id="{43791AD7-D1FC-439E-8266-ED05E3C3F27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月 186">
                    <a:extLst>
                      <a:ext uri="{FF2B5EF4-FFF2-40B4-BE49-F238E27FC236}">
                        <a16:creationId xmlns:a16="http://schemas.microsoft.com/office/drawing/2014/main" id="{318DA80D-8117-4DF5-BD76-C291D07B8770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1E26A89E-D4DA-4A84-AD43-F1228E1514B2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円/楕円 4">
                  <a:extLst>
                    <a:ext uri="{FF2B5EF4-FFF2-40B4-BE49-F238E27FC236}">
                      <a16:creationId xmlns:a16="http://schemas.microsoft.com/office/drawing/2014/main" id="{039D4B6B-6153-4756-A1A1-3CFBB6D7D9D8}"/>
                    </a:ext>
                  </a:extLst>
                </p:cNvPr>
                <p:cNvSpPr/>
                <p:nvPr/>
              </p:nvSpPr>
              <p:spPr>
                <a:xfrm>
                  <a:off x="3278782" y="5312148"/>
                  <a:ext cx="1318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D54CB79D-6DE3-4F3F-AD47-33C01EFD4744}"/>
                  </a:ext>
                </a:extLst>
              </p:cNvPr>
              <p:cNvSpPr/>
              <p:nvPr/>
            </p:nvSpPr>
            <p:spPr bwMode="auto">
              <a:xfrm rot="16200000">
                <a:off x="66639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07EB97B0-2ADD-4DD9-9A56-9FDE8D7379A9}"/>
                  </a:ext>
                </a:extLst>
              </p:cNvPr>
              <p:cNvSpPr/>
              <p:nvPr/>
            </p:nvSpPr>
            <p:spPr bwMode="auto">
              <a:xfrm rot="16200000">
                <a:off x="69306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490580D7-6B79-4563-A0C8-205D0364FD31}"/>
                  </a:ext>
                </a:extLst>
              </p:cNvPr>
              <p:cNvSpPr/>
              <p:nvPr/>
            </p:nvSpPr>
            <p:spPr bwMode="auto">
              <a:xfrm>
                <a:off x="662028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6B14A124-9ADE-4027-9411-F5419891FE00}"/>
                  </a:ext>
                </a:extLst>
              </p:cNvPr>
              <p:cNvSpPr/>
              <p:nvPr/>
            </p:nvSpPr>
            <p:spPr bwMode="auto">
              <a:xfrm>
                <a:off x="6917182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B5F5784D-0A58-42DD-A1CF-6556EBF1212B}"/>
                  </a:ext>
                </a:extLst>
              </p:cNvPr>
              <p:cNvGrpSpPr/>
              <p:nvPr/>
            </p:nvGrpSpPr>
            <p:grpSpPr>
              <a:xfrm>
                <a:off x="6958558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36749636-D2B9-4823-897F-4603CBD441FD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6CD3CF4-4D0E-4428-8169-FF13880F0331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E7B4B2ED-3A61-49B7-8933-C3A6248426AB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177" name="二等辺三角形 4">
                    <a:extLst>
                      <a:ext uri="{FF2B5EF4-FFF2-40B4-BE49-F238E27FC236}">
                        <a16:creationId xmlns:a16="http://schemas.microsoft.com/office/drawing/2014/main" id="{4D5F6B65-3E87-4FC4-BA9C-9D74706EB6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二等辺三角形 4">
                    <a:extLst>
                      <a:ext uri="{FF2B5EF4-FFF2-40B4-BE49-F238E27FC236}">
                        <a16:creationId xmlns:a16="http://schemas.microsoft.com/office/drawing/2014/main" id="{515C3C36-D4C4-4A4F-B1FF-AA22173BE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CD4A8BDD-A413-463A-81C3-C566E8C7CB4F}"/>
                </a:ext>
              </a:extLst>
            </p:cNvPr>
            <p:cNvGrpSpPr/>
            <p:nvPr/>
          </p:nvGrpSpPr>
          <p:grpSpPr>
            <a:xfrm>
              <a:off x="62783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4A0B85C0-9312-4BEB-B29A-BA158038298D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8ED7419-F85C-4FF0-A2BD-0C821815F5F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B07C7B7-01AA-4D01-8BC8-E934622B998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1E9467E-FCF0-4304-81B9-98DD9F09216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5FA6F49C-F34E-42B0-86DA-C4E2EAF0D0C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7524D845-327A-47D7-BA7E-5A24638CF75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370523F1-C87B-4D5F-9812-FEB2B5D7896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4177CC8-3D65-49C4-B813-08FCC03F805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741ADF4-5DFF-414E-B3B8-6CBE6F1FB37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4BA971D3-8DFA-4651-93E4-4039C7BE01B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5240955E-C83A-461D-A4B3-675923F1FDD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84BBFB0-26B8-4F16-8FB2-3B957AA77CA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61BFA664-97A6-43FE-8A62-4D8C4079EE35}"/>
              </a:ext>
            </a:extLst>
          </p:cNvPr>
          <p:cNvGrpSpPr/>
          <p:nvPr/>
        </p:nvGrpSpPr>
        <p:grpSpPr>
          <a:xfrm>
            <a:off x="4088457" y="4851911"/>
            <a:ext cx="1730260" cy="1354331"/>
            <a:chOff x="4088457" y="4851911"/>
            <a:chExt cx="1730260" cy="1354331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951290D6-0674-419D-B808-2477414B1E3F}"/>
                </a:ext>
              </a:extLst>
            </p:cNvPr>
            <p:cNvGrpSpPr/>
            <p:nvPr/>
          </p:nvGrpSpPr>
          <p:grpSpPr>
            <a:xfrm>
              <a:off x="4088457" y="4915323"/>
              <a:ext cx="1730260" cy="1290919"/>
              <a:chOff x="2207687" y="2636675"/>
              <a:chExt cx="3239126" cy="1704187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2312BAFF-B8B2-43E0-8C93-C07D42581A20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EF37E1DB-67D2-451B-BDC4-F09750A748B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C08B023-2838-44A5-9F32-CE66B12B5A36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78C165AA-4C39-493E-9FA6-B97F3511C5E0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D46426BB-596F-4AFE-B729-931BF1E95C6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993BC341-E9F3-43CE-A8EB-52F84D31FC2B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1C18E0D2-02AE-4C44-83A6-00305F1C269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7F638D4F-D9D0-481F-A0EF-6EDA56E8427E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B8AD1155-3499-4F82-A830-C6F964241B9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B6E731B3-71A4-4FDB-9A87-6245302482C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8FDEE47A-B969-4105-BBA5-CE2220CCD1A4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1EE39BDC-0A8C-4436-B395-7244C049E0FE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6E05A3F1-5EE8-4638-9326-53E36B72AE4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D32248CB-6B39-44CF-875E-CB935BA1163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B9BF008F-ECE9-4144-8C42-0F6D0E3C983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">
                  <a:extLst>
                    <a:ext uri="{FF2B5EF4-FFF2-40B4-BE49-F238E27FC236}">
                      <a16:creationId xmlns:a16="http://schemas.microsoft.com/office/drawing/2014/main" id="{268A2D19-8F07-43C8-957E-65F7DAEDB5C0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">
                  <a:extLst>
                    <a:ext uri="{FF2B5EF4-FFF2-40B4-BE49-F238E27FC236}">
                      <a16:creationId xmlns:a16="http://schemas.microsoft.com/office/drawing/2014/main" id="{9FB46CAF-0505-4CCF-A0FE-2AB4320B82C1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82B5BEDB-7C03-46EB-B10A-8778D62700D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C592C0A4-97F2-4458-BB50-4181B8969F5E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73" name="楕円 2">
                  <a:extLst>
                    <a:ext uri="{FF2B5EF4-FFF2-40B4-BE49-F238E27FC236}">
                      <a16:creationId xmlns:a16="http://schemas.microsoft.com/office/drawing/2014/main" id="{26AC6A9D-B5E9-401A-B348-90F74F1A59AE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">
                  <a:extLst>
                    <a:ext uri="{FF2B5EF4-FFF2-40B4-BE49-F238E27FC236}">
                      <a16:creationId xmlns:a16="http://schemas.microsoft.com/office/drawing/2014/main" id="{0BB6F85A-0AC4-4224-AAB5-F2CE038D5A00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">
                  <a:extLst>
                    <a:ext uri="{FF2B5EF4-FFF2-40B4-BE49-F238E27FC236}">
                      <a16:creationId xmlns:a16="http://schemas.microsoft.com/office/drawing/2014/main" id="{D890CE25-50D3-475B-B8CB-C362E34A4094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">
                  <a:extLst>
                    <a:ext uri="{FF2B5EF4-FFF2-40B4-BE49-F238E27FC236}">
                      <a16:creationId xmlns:a16="http://schemas.microsoft.com/office/drawing/2014/main" id="{A1D39811-06E3-4D24-A1E1-ABC9FFAB437F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">
                  <a:extLst>
                    <a:ext uri="{FF2B5EF4-FFF2-40B4-BE49-F238E27FC236}">
                      <a16:creationId xmlns:a16="http://schemas.microsoft.com/office/drawing/2014/main" id="{D3E5C61A-1643-4A8A-A1C5-9743C5DE5E7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">
                  <a:extLst>
                    <a:ext uri="{FF2B5EF4-FFF2-40B4-BE49-F238E27FC236}">
                      <a16:creationId xmlns:a16="http://schemas.microsoft.com/office/drawing/2014/main" id="{32116A34-4776-4C39-9AE1-8A71B0ABB413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">
                  <a:extLst>
                    <a:ext uri="{FF2B5EF4-FFF2-40B4-BE49-F238E27FC236}">
                      <a16:creationId xmlns:a16="http://schemas.microsoft.com/office/drawing/2014/main" id="{33269698-AD31-4A18-9C03-1BE8FB508F52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">
                  <a:extLst>
                    <a:ext uri="{FF2B5EF4-FFF2-40B4-BE49-F238E27FC236}">
                      <a16:creationId xmlns:a16="http://schemas.microsoft.com/office/drawing/2014/main" id="{83049567-866B-4E64-82C3-5CC07E558D6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90D4B756-C3A6-4B94-BA2F-17EC30A3E183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37C6EB7E-522A-4454-A960-DB3AE6C04CD2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F779157F-7242-4DB2-990A-B73CF460727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5640F5CD-A843-4424-B2D7-562D0B91FEFC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A5E54E5-5800-4960-B255-76DE27B6B867}"/>
                </a:ext>
              </a:extLst>
            </p:cNvPr>
            <p:cNvGrpSpPr/>
            <p:nvPr/>
          </p:nvGrpSpPr>
          <p:grpSpPr>
            <a:xfrm>
              <a:off x="4645602" y="4851911"/>
              <a:ext cx="695828" cy="841945"/>
              <a:chOff x="4645602" y="4851911"/>
              <a:chExt cx="695828" cy="841945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F41C31D5-B833-457A-9BDB-50503EA5BD78}"/>
                  </a:ext>
                </a:extLst>
              </p:cNvPr>
              <p:cNvGrpSpPr/>
              <p:nvPr/>
            </p:nvGrpSpPr>
            <p:grpSpPr>
              <a:xfrm>
                <a:off x="4682762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F911D4E8-0A89-4C06-9078-81631D3B2C13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F9AAE42-67AA-48FC-AA1F-D61B47E9B530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4BBC8950-9B54-4B09-8766-48EC01736AF1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6E625D95-0D4E-4416-A931-A36D51A1EB4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11145C97-A18E-49C6-AD2C-1B7CF0621198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D54015AD-95A9-45FE-A7E9-6E13B8E53DF9}"/>
                  </a:ext>
                </a:extLst>
              </p:cNvPr>
              <p:cNvGrpSpPr/>
              <p:nvPr/>
            </p:nvGrpSpPr>
            <p:grpSpPr>
              <a:xfrm>
                <a:off x="4645602" y="4851911"/>
                <a:ext cx="602703" cy="601718"/>
                <a:chOff x="1837298" y="4693407"/>
                <a:chExt cx="719604" cy="718427"/>
              </a:xfrm>
            </p:grpSpPr>
            <p:sp>
              <p:nvSpPr>
                <p:cNvPr id="254" name="星 24 1220">
                  <a:extLst>
                    <a:ext uri="{FF2B5EF4-FFF2-40B4-BE49-F238E27FC236}">
                      <a16:creationId xmlns:a16="http://schemas.microsoft.com/office/drawing/2014/main" id="{209E2BB4-6D97-4EEF-A468-1B1B3152511A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円/楕円 805">
                  <a:extLst>
                    <a:ext uri="{FF2B5EF4-FFF2-40B4-BE49-F238E27FC236}">
                      <a16:creationId xmlns:a16="http://schemas.microsoft.com/office/drawing/2014/main" id="{9B16F01C-9677-4C49-9485-2D84A42AC967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円/楕円 806">
                  <a:extLst>
                    <a:ext uri="{FF2B5EF4-FFF2-40B4-BE49-F238E27FC236}">
                      <a16:creationId xmlns:a16="http://schemas.microsoft.com/office/drawing/2014/main" id="{0DFAA569-3D3F-4F64-8B07-9F8495B80186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円/楕円 807">
                  <a:extLst>
                    <a:ext uri="{FF2B5EF4-FFF2-40B4-BE49-F238E27FC236}">
                      <a16:creationId xmlns:a16="http://schemas.microsoft.com/office/drawing/2014/main" id="{FDADFD90-2EF8-44C6-A4E9-F2535C2EA017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ローチャート: 手操作入力 675">
                  <a:extLst>
                    <a:ext uri="{FF2B5EF4-FFF2-40B4-BE49-F238E27FC236}">
                      <a16:creationId xmlns:a16="http://schemas.microsoft.com/office/drawing/2014/main" id="{D4FBC53F-AAF7-4E02-9BE2-00850898477E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ローチャート: 手操作入力 680">
                  <a:extLst>
                    <a:ext uri="{FF2B5EF4-FFF2-40B4-BE49-F238E27FC236}">
                      <a16:creationId xmlns:a16="http://schemas.microsoft.com/office/drawing/2014/main" id="{50F30A6B-C0DE-4DDF-913B-E0C25EC33B66}"/>
                    </a:ext>
                  </a:extLst>
                </p:cNvPr>
                <p:cNvSpPr/>
                <p:nvPr/>
              </p:nvSpPr>
              <p:spPr>
                <a:xfrm rot="10800000" flipH="1">
                  <a:off x="225100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円/楕円 820">
                  <a:extLst>
                    <a:ext uri="{FF2B5EF4-FFF2-40B4-BE49-F238E27FC236}">
                      <a16:creationId xmlns:a16="http://schemas.microsoft.com/office/drawing/2014/main" id="{5BACBA15-746C-4CC3-9534-28E533F97A09}"/>
                    </a:ext>
                  </a:extLst>
                </p:cNvPr>
                <p:cNvSpPr/>
                <p:nvPr/>
              </p:nvSpPr>
              <p:spPr>
                <a:xfrm>
                  <a:off x="2129254" y="5102367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円/楕円 4">
                  <a:extLst>
                    <a:ext uri="{FF2B5EF4-FFF2-40B4-BE49-F238E27FC236}">
                      <a16:creationId xmlns:a16="http://schemas.microsoft.com/office/drawing/2014/main" id="{1498F6F1-E207-4DAE-BF60-4C0BBC062C19}"/>
                    </a:ext>
                  </a:extLst>
                </p:cNvPr>
                <p:cNvSpPr/>
                <p:nvPr/>
              </p:nvSpPr>
              <p:spPr>
                <a:xfrm>
                  <a:off x="2127655" y="5294233"/>
                  <a:ext cx="1505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463ED926-FC5E-4327-8A77-4E53223DD685}"/>
                  </a:ext>
                </a:extLst>
              </p:cNvPr>
              <p:cNvSpPr/>
              <p:nvPr/>
            </p:nvSpPr>
            <p:spPr bwMode="auto">
              <a:xfrm rot="16200000">
                <a:off x="47956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89D32ED2-9633-4091-9F47-3F5D1D4416E6}"/>
                  </a:ext>
                </a:extLst>
              </p:cNvPr>
              <p:cNvSpPr/>
              <p:nvPr/>
            </p:nvSpPr>
            <p:spPr bwMode="auto">
              <a:xfrm rot="16200000">
                <a:off x="50623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9BA9A85E-51C8-4B74-BC16-6122DD1A9364}"/>
                  </a:ext>
                </a:extLst>
              </p:cNvPr>
              <p:cNvSpPr/>
              <p:nvPr/>
            </p:nvSpPr>
            <p:spPr bwMode="auto">
              <a:xfrm>
                <a:off x="5040565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476FE967-BF63-4745-A498-5112499116CF}"/>
                  </a:ext>
                </a:extLst>
              </p:cNvPr>
              <p:cNvSpPr/>
              <p:nvPr/>
            </p:nvSpPr>
            <p:spPr bwMode="auto">
              <a:xfrm>
                <a:off x="4742909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C0768E5-766D-4D24-95D0-B1A0ED013BC0}"/>
                  </a:ext>
                </a:extLst>
              </p:cNvPr>
              <p:cNvGrpSpPr/>
              <p:nvPr/>
            </p:nvGrpSpPr>
            <p:grpSpPr>
              <a:xfrm>
                <a:off x="5078522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E878F69F-816B-4CA4-9FB9-332049248B39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DE0DFE84-CAA6-490E-A22A-40EB3B7E2E02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E10C058B-A9DF-4C50-9891-7F4B2B3E0BAF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252" name="二等辺三角形 4">
                    <a:extLst>
                      <a:ext uri="{FF2B5EF4-FFF2-40B4-BE49-F238E27FC236}">
                        <a16:creationId xmlns:a16="http://schemas.microsoft.com/office/drawing/2014/main" id="{64AD9117-4333-4F4F-9C28-006CAC333C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二等辺三角形 4">
                    <a:extLst>
                      <a:ext uri="{FF2B5EF4-FFF2-40B4-BE49-F238E27FC236}">
                        <a16:creationId xmlns:a16="http://schemas.microsoft.com/office/drawing/2014/main" id="{4F053F5E-9580-42AE-853E-1E78DBE580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38547863-3CB5-4F21-ACCC-F188B079E658}"/>
                </a:ext>
              </a:extLst>
            </p:cNvPr>
            <p:cNvGrpSpPr/>
            <p:nvPr/>
          </p:nvGrpSpPr>
          <p:grpSpPr>
            <a:xfrm>
              <a:off x="43962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78DE9E89-372A-40A4-9A82-DE36DC06C564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7D6C6DF5-3BC6-4F96-A954-D9F1A253621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E9D56FA-75D2-487E-BD0F-1C626A205C1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E02C61E9-318D-4466-98A2-E4A094F82B2F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F334200-79B4-474C-8557-9E9730A9254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5DA5A8BE-6CC4-42B7-A714-334C1005973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28A30D32-3148-4DB8-BE9D-69A73DE1A3F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E4614C9-331E-444C-8F14-E038332C7C6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C24B1AB7-1003-49F9-8C53-FF264EE0C7B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033280CB-500C-430A-83E5-4C5DB219801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04FFD453-E199-4990-99C9-489707C08CD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5E3BF2C-8EEA-4172-9C79-3865F040783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8151CC1C-BA6E-4A5C-94B9-FAAC4686E441}"/>
              </a:ext>
            </a:extLst>
          </p:cNvPr>
          <p:cNvGrpSpPr/>
          <p:nvPr/>
        </p:nvGrpSpPr>
        <p:grpSpPr>
          <a:xfrm>
            <a:off x="2216928" y="4783956"/>
            <a:ext cx="1730260" cy="1422286"/>
            <a:chOff x="2216928" y="4783956"/>
            <a:chExt cx="1730260" cy="1422286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CD1AC25D-24A0-4C70-9028-DDB01F40DA3B}"/>
                </a:ext>
              </a:extLst>
            </p:cNvPr>
            <p:cNvGrpSpPr/>
            <p:nvPr/>
          </p:nvGrpSpPr>
          <p:grpSpPr>
            <a:xfrm>
              <a:off x="2216928" y="4915323"/>
              <a:ext cx="1730260" cy="1290919"/>
              <a:chOff x="2207687" y="2636675"/>
              <a:chExt cx="3239126" cy="1704187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2CD9452A-6BF2-4AD4-8E53-3CE001633106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A84238C-A54E-4A58-BBA7-2ABB928DDF2B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60968257-F586-46D3-8567-31D94C2C8BF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29593839-FA6E-4941-8581-C3771E57B1DB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64" name="楕円 2">
                  <a:extLst>
                    <a:ext uri="{FF2B5EF4-FFF2-40B4-BE49-F238E27FC236}">
                      <a16:creationId xmlns:a16="http://schemas.microsoft.com/office/drawing/2014/main" id="{E31FF6BC-FB71-4032-8D22-B4F97F4F10EA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2">
                  <a:extLst>
                    <a:ext uri="{FF2B5EF4-FFF2-40B4-BE49-F238E27FC236}">
                      <a16:creationId xmlns:a16="http://schemas.microsoft.com/office/drawing/2014/main" id="{43EE7849-5B4F-464A-B47C-4F653056AA8B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2">
                  <a:extLst>
                    <a:ext uri="{FF2B5EF4-FFF2-40B4-BE49-F238E27FC236}">
                      <a16:creationId xmlns:a16="http://schemas.microsoft.com/office/drawing/2014/main" id="{327D4DD0-6F57-42E8-999A-1228A04EB44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2">
                  <a:extLst>
                    <a:ext uri="{FF2B5EF4-FFF2-40B4-BE49-F238E27FC236}">
                      <a16:creationId xmlns:a16="http://schemas.microsoft.com/office/drawing/2014/main" id="{F3007898-8E00-450A-8C19-C064C35B965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2">
                  <a:extLst>
                    <a:ext uri="{FF2B5EF4-FFF2-40B4-BE49-F238E27FC236}">
                      <a16:creationId xmlns:a16="http://schemas.microsoft.com/office/drawing/2014/main" id="{9BAC9587-56AE-4C3A-B32E-610ED20E9114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2">
                  <a:extLst>
                    <a:ext uri="{FF2B5EF4-FFF2-40B4-BE49-F238E27FC236}">
                      <a16:creationId xmlns:a16="http://schemas.microsoft.com/office/drawing/2014/main" id="{01DAABAD-2063-4959-BDF9-A0348006B36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2">
                  <a:extLst>
                    <a:ext uri="{FF2B5EF4-FFF2-40B4-BE49-F238E27FC236}">
                      <a16:creationId xmlns:a16="http://schemas.microsoft.com/office/drawing/2014/main" id="{78E05C84-6BB0-435F-B661-1B75183305E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2">
                  <a:extLst>
                    <a:ext uri="{FF2B5EF4-FFF2-40B4-BE49-F238E27FC236}">
                      <a16:creationId xmlns:a16="http://schemas.microsoft.com/office/drawing/2014/main" id="{5317F2DF-A9B9-4FB0-ACED-DF2759EB793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2">
                  <a:extLst>
                    <a:ext uri="{FF2B5EF4-FFF2-40B4-BE49-F238E27FC236}">
                      <a16:creationId xmlns:a16="http://schemas.microsoft.com/office/drawing/2014/main" id="{A2D1502E-3341-4223-B815-159770717FBB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2">
                  <a:extLst>
                    <a:ext uri="{FF2B5EF4-FFF2-40B4-BE49-F238E27FC236}">
                      <a16:creationId xmlns:a16="http://schemas.microsoft.com/office/drawing/2014/main" id="{E1D088B0-AC28-43F1-9FDA-7C9A6EAC9A44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2">
                  <a:extLst>
                    <a:ext uri="{FF2B5EF4-FFF2-40B4-BE49-F238E27FC236}">
                      <a16:creationId xmlns:a16="http://schemas.microsoft.com/office/drawing/2014/main" id="{C6D14187-6897-44A2-9440-A9D63EBAFA22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2">
                  <a:extLst>
                    <a:ext uri="{FF2B5EF4-FFF2-40B4-BE49-F238E27FC236}">
                      <a16:creationId xmlns:a16="http://schemas.microsoft.com/office/drawing/2014/main" id="{C6546F45-5C06-47CF-AA3B-7DCC35CB8F73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2">
                  <a:extLst>
                    <a:ext uri="{FF2B5EF4-FFF2-40B4-BE49-F238E27FC236}">
                      <a16:creationId xmlns:a16="http://schemas.microsoft.com/office/drawing/2014/main" id="{28619654-E196-4ACB-A309-9BF7F25773B1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4D7109B3-D18D-476D-9F65-B7C82D9FB1F7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3F4C8FA4-6C22-4585-BD25-D376EC60FF7C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52" name="楕円 2">
                  <a:extLst>
                    <a:ext uri="{FF2B5EF4-FFF2-40B4-BE49-F238E27FC236}">
                      <a16:creationId xmlns:a16="http://schemas.microsoft.com/office/drawing/2014/main" id="{B9F268EF-0A3E-49CF-8178-BD45B5DC590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2">
                  <a:extLst>
                    <a:ext uri="{FF2B5EF4-FFF2-40B4-BE49-F238E27FC236}">
                      <a16:creationId xmlns:a16="http://schemas.microsoft.com/office/drawing/2014/main" id="{1A6D8A59-07B6-425F-A124-BE901484D75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">
                  <a:extLst>
                    <a:ext uri="{FF2B5EF4-FFF2-40B4-BE49-F238E27FC236}">
                      <a16:creationId xmlns:a16="http://schemas.microsoft.com/office/drawing/2014/main" id="{C4860DE1-8F7E-4EC3-849F-41FF7703D34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2">
                  <a:extLst>
                    <a:ext uri="{FF2B5EF4-FFF2-40B4-BE49-F238E27FC236}">
                      <a16:creationId xmlns:a16="http://schemas.microsoft.com/office/drawing/2014/main" id="{523D5680-79A7-49F7-BD4A-F671BF347DB4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2">
                  <a:extLst>
                    <a:ext uri="{FF2B5EF4-FFF2-40B4-BE49-F238E27FC236}">
                      <a16:creationId xmlns:a16="http://schemas.microsoft.com/office/drawing/2014/main" id="{EFC340CD-891D-4849-9A8A-040375E8297B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2">
                  <a:extLst>
                    <a:ext uri="{FF2B5EF4-FFF2-40B4-BE49-F238E27FC236}">
                      <a16:creationId xmlns:a16="http://schemas.microsoft.com/office/drawing/2014/main" id="{00EE816F-9FB6-49F3-84B3-048A6446D56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2">
                  <a:extLst>
                    <a:ext uri="{FF2B5EF4-FFF2-40B4-BE49-F238E27FC236}">
                      <a16:creationId xmlns:a16="http://schemas.microsoft.com/office/drawing/2014/main" id="{B7C15B1D-75ED-4D05-8E69-2957600AEA6C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2">
                  <a:extLst>
                    <a:ext uri="{FF2B5EF4-FFF2-40B4-BE49-F238E27FC236}">
                      <a16:creationId xmlns:a16="http://schemas.microsoft.com/office/drawing/2014/main" id="{BD12ECB4-2AB8-4A53-A14E-3F6FF3FE6A1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2">
                  <a:extLst>
                    <a:ext uri="{FF2B5EF4-FFF2-40B4-BE49-F238E27FC236}">
                      <a16:creationId xmlns:a16="http://schemas.microsoft.com/office/drawing/2014/main" id="{D21C24FC-6CE5-48C6-9AF7-2DF69296227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2">
                  <a:extLst>
                    <a:ext uri="{FF2B5EF4-FFF2-40B4-BE49-F238E27FC236}">
                      <a16:creationId xmlns:a16="http://schemas.microsoft.com/office/drawing/2014/main" id="{C01E5BB3-E504-4F6A-9DD5-F8E3818B88D1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2">
                  <a:extLst>
                    <a:ext uri="{FF2B5EF4-FFF2-40B4-BE49-F238E27FC236}">
                      <a16:creationId xmlns:a16="http://schemas.microsoft.com/office/drawing/2014/main" id="{5775EC35-9AE1-475F-AA4E-0C3567F03331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2">
                  <a:extLst>
                    <a:ext uri="{FF2B5EF4-FFF2-40B4-BE49-F238E27FC236}">
                      <a16:creationId xmlns:a16="http://schemas.microsoft.com/office/drawing/2014/main" id="{65B81980-8AEF-4CA5-A877-E677DCA11113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892830F6-9D4B-4E8F-8EA3-D6A656007E28}"/>
                </a:ext>
              </a:extLst>
            </p:cNvPr>
            <p:cNvGrpSpPr/>
            <p:nvPr/>
          </p:nvGrpSpPr>
          <p:grpSpPr>
            <a:xfrm>
              <a:off x="2773116" y="4783956"/>
              <a:ext cx="697584" cy="909900"/>
              <a:chOff x="2773116" y="4783956"/>
              <a:chExt cx="697584" cy="909900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CF31A4A8-AAC9-4DBC-B100-E818C1BC5E17}"/>
                  </a:ext>
                </a:extLst>
              </p:cNvPr>
              <p:cNvGrpSpPr/>
              <p:nvPr/>
            </p:nvGrpSpPr>
            <p:grpSpPr>
              <a:xfrm>
                <a:off x="2810276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934CD954-D650-4DF6-9059-E6A297832EC6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1CC0CE5-0099-4203-8299-1308D525C3E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B22350F1-7033-421C-83E4-F9B3D252F75A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44" name="月 343">
                    <a:extLst>
                      <a:ext uri="{FF2B5EF4-FFF2-40B4-BE49-F238E27FC236}">
                        <a16:creationId xmlns:a16="http://schemas.microsoft.com/office/drawing/2014/main" id="{CC3F09E6-FF3A-45EA-A409-65C60B0EF04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FEC603CB-F239-491E-84D2-3DAF2657E21E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F8F8F621-335B-4DC1-AEE0-C5827A3D21A0}"/>
                  </a:ext>
                </a:extLst>
              </p:cNvPr>
              <p:cNvGrpSpPr/>
              <p:nvPr/>
            </p:nvGrpSpPr>
            <p:grpSpPr>
              <a:xfrm>
                <a:off x="2773116" y="4783956"/>
                <a:ext cx="602702" cy="657745"/>
                <a:chOff x="703823" y="4649208"/>
                <a:chExt cx="719603" cy="785322"/>
              </a:xfrm>
            </p:grpSpPr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C1BB1616-7183-4C79-9F3D-46F4A5F3EC2B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337" name="円/楕円 834">
                    <a:extLst>
                      <a:ext uri="{FF2B5EF4-FFF2-40B4-BE49-F238E27FC236}">
                        <a16:creationId xmlns:a16="http://schemas.microsoft.com/office/drawing/2014/main" id="{D1FC5682-AAE8-4E65-B6B3-C11EB51E7678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円/楕円 835">
                    <a:extLst>
                      <a:ext uri="{FF2B5EF4-FFF2-40B4-BE49-F238E27FC236}">
                        <a16:creationId xmlns:a16="http://schemas.microsoft.com/office/drawing/2014/main" id="{1D9A663F-9C86-410F-8B6C-D560DD335C1C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9" name="円/楕円 836">
                    <a:extLst>
                      <a:ext uri="{FF2B5EF4-FFF2-40B4-BE49-F238E27FC236}">
                        <a16:creationId xmlns:a16="http://schemas.microsoft.com/office/drawing/2014/main" id="{9668E08D-AB28-45AC-AC5B-E2A4CC4FA886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0" name="円/楕円 837">
                    <a:extLst>
                      <a:ext uri="{FF2B5EF4-FFF2-40B4-BE49-F238E27FC236}">
                        <a16:creationId xmlns:a16="http://schemas.microsoft.com/office/drawing/2014/main" id="{B417D1D8-A522-46C3-99F1-D3351E6D5EBB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12D214D9-EAE6-4A31-8199-D7209C5355A7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335" name="円/楕円 838">
                    <a:extLst>
                      <a:ext uri="{FF2B5EF4-FFF2-40B4-BE49-F238E27FC236}">
                        <a16:creationId xmlns:a16="http://schemas.microsoft.com/office/drawing/2014/main" id="{CCE27B38-DAAE-4736-8B45-359F91F3693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円/楕円 839">
                    <a:extLst>
                      <a:ext uri="{FF2B5EF4-FFF2-40B4-BE49-F238E27FC236}">
                        <a16:creationId xmlns:a16="http://schemas.microsoft.com/office/drawing/2014/main" id="{CAF54F6E-1A03-42AC-AB2B-397F9642C23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8" name="円/楕円 840">
                  <a:extLst>
                    <a:ext uri="{FF2B5EF4-FFF2-40B4-BE49-F238E27FC236}">
                      <a16:creationId xmlns:a16="http://schemas.microsoft.com/office/drawing/2014/main" id="{02D46F3D-DCC7-41DA-90E3-CD3B78F0015C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1387D9AC-FAD1-4364-AE4B-4D440471DF6A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333" name="フローチャート: 端子 685">
                    <a:extLst>
                      <a:ext uri="{FF2B5EF4-FFF2-40B4-BE49-F238E27FC236}">
                        <a16:creationId xmlns:a16="http://schemas.microsoft.com/office/drawing/2014/main" id="{7F93C592-460F-481B-9D0A-946F1BD68A96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ローチャート: 端子 686">
                    <a:extLst>
                      <a:ext uri="{FF2B5EF4-FFF2-40B4-BE49-F238E27FC236}">
                        <a16:creationId xmlns:a16="http://schemas.microsoft.com/office/drawing/2014/main" id="{6F67671A-FB38-496C-93DF-5E2DE04A67C2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A075DDCD-ABD1-49F5-8F52-3007276BB922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 1196">
                  <a:extLst>
                    <a:ext uri="{FF2B5EF4-FFF2-40B4-BE49-F238E27FC236}">
                      <a16:creationId xmlns:a16="http://schemas.microsoft.com/office/drawing/2014/main" id="{BAD6866B-AB86-49C4-8D3C-2BBE08B80678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円/楕円 4">
                  <a:extLst>
                    <a:ext uri="{FF2B5EF4-FFF2-40B4-BE49-F238E27FC236}">
                      <a16:creationId xmlns:a16="http://schemas.microsoft.com/office/drawing/2014/main" id="{6ADC63CA-1E67-4744-B3E1-49AB8DBBB764}"/>
                    </a:ext>
                  </a:extLst>
                </p:cNvPr>
                <p:cNvSpPr/>
                <p:nvPr/>
              </p:nvSpPr>
              <p:spPr>
                <a:xfrm>
                  <a:off x="962545" y="5300621"/>
                  <a:ext cx="202159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7C4E04AC-1F2D-48C7-A8D3-4DF7E469B006}"/>
                  </a:ext>
                </a:extLst>
              </p:cNvPr>
              <p:cNvSpPr/>
              <p:nvPr/>
            </p:nvSpPr>
            <p:spPr bwMode="auto">
              <a:xfrm rot="16200000">
                <a:off x="29160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DA3FE214-AAC9-4727-A88C-EB9B11E1CBD9}"/>
                  </a:ext>
                </a:extLst>
              </p:cNvPr>
              <p:cNvSpPr/>
              <p:nvPr/>
            </p:nvSpPr>
            <p:spPr bwMode="auto">
              <a:xfrm rot="16200000">
                <a:off x="31827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76673339-FB38-4365-8C30-36241B87CE74}"/>
                  </a:ext>
                </a:extLst>
              </p:cNvPr>
              <p:cNvSpPr/>
              <p:nvPr/>
            </p:nvSpPr>
            <p:spPr bwMode="auto">
              <a:xfrm>
                <a:off x="3183106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0BDDFC85-3268-42C4-A0E2-CE2B74632580}"/>
                  </a:ext>
                </a:extLst>
              </p:cNvPr>
              <p:cNvSpPr/>
              <p:nvPr/>
            </p:nvSpPr>
            <p:spPr bwMode="auto">
              <a:xfrm>
                <a:off x="2861637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076D7667-1C2A-499D-9E4F-BCC5E75B9F94}"/>
                  </a:ext>
                </a:extLst>
              </p:cNvPr>
              <p:cNvGrpSpPr/>
              <p:nvPr/>
            </p:nvGrpSpPr>
            <p:grpSpPr>
              <a:xfrm>
                <a:off x="3207792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BA24BFC5-8CDA-4CF1-B687-C57AE77C18C9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ADE2135-F27E-4FAB-BE1D-6FAB51D4079C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04DD1608-E260-4286-AC4D-BAD67BF07148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324" name="二等辺三角形 4">
                    <a:extLst>
                      <a:ext uri="{FF2B5EF4-FFF2-40B4-BE49-F238E27FC236}">
                        <a16:creationId xmlns:a16="http://schemas.microsoft.com/office/drawing/2014/main" id="{52D6FA1D-C4EF-46B4-80CC-605104CA67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5" name="二等辺三角形 4">
                    <a:extLst>
                      <a:ext uri="{FF2B5EF4-FFF2-40B4-BE49-F238E27FC236}">
                        <a16:creationId xmlns:a16="http://schemas.microsoft.com/office/drawing/2014/main" id="{D0CC7123-B74D-4D4A-B073-AC8F0FF377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4698526E-9340-48DC-A96F-F5BE9A549A01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505C9B2E-334E-4178-87B5-36DC0CCF71E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201DBA73-A758-41AD-B520-6C7FCED4F2D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8C28B31C-2069-44C4-9ADC-E325EB161E5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BCB7FE0C-B346-4BB2-9576-C86818A016B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2FC151E-153F-48C9-993F-0A9298422E3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F17D67D5-9B23-4740-8220-B61FBEFF6B5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04DCB97E-BED5-4A2D-A837-117744B6A997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95CCD6E-9123-496D-97FD-50989D714F5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C45E6DA4-8620-4319-9CEC-BAB15A7F926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6BE74029-7DAA-4951-B554-63034BE41A65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10FFCEE8-FDAA-4D25-A1BB-D8EF3EC855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495188B0-DF71-4A19-98CB-32CF53E3873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3E351FDB-7A34-4525-A851-7879794CFBEF}"/>
              </a:ext>
            </a:extLst>
          </p:cNvPr>
          <p:cNvGrpSpPr/>
          <p:nvPr/>
        </p:nvGrpSpPr>
        <p:grpSpPr>
          <a:xfrm>
            <a:off x="362490" y="749797"/>
            <a:ext cx="1730260" cy="1551017"/>
            <a:chOff x="362490" y="749797"/>
            <a:chExt cx="1730260" cy="1551017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4A54E53D-EA30-4C4A-9B7E-FCB45AC78977}"/>
                </a:ext>
              </a:extLst>
            </p:cNvPr>
            <p:cNvGrpSpPr/>
            <p:nvPr/>
          </p:nvGrpSpPr>
          <p:grpSpPr>
            <a:xfrm>
              <a:off x="362490" y="1009895"/>
              <a:ext cx="1730260" cy="1290919"/>
              <a:chOff x="2207687" y="2636675"/>
              <a:chExt cx="3239126" cy="1704187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DCFD031-A16A-4AB6-9502-80B86E0DC4C1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A1F15FD7-F628-4A38-8B72-B10938BDAF1F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A158DDA2-5AC4-4813-8D10-90E2B9946E15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074BD443-624E-46AA-8B8D-05601391DE96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35" name="楕円 2">
                  <a:extLst>
                    <a:ext uri="{FF2B5EF4-FFF2-40B4-BE49-F238E27FC236}">
                      <a16:creationId xmlns:a16="http://schemas.microsoft.com/office/drawing/2014/main" id="{966950DE-64AE-4A56-B714-A0E0612F4538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2">
                  <a:extLst>
                    <a:ext uri="{FF2B5EF4-FFF2-40B4-BE49-F238E27FC236}">
                      <a16:creationId xmlns:a16="http://schemas.microsoft.com/office/drawing/2014/main" id="{7D352403-C5D4-48FA-9EE0-9E13FD8684D0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">
                  <a:extLst>
                    <a:ext uri="{FF2B5EF4-FFF2-40B4-BE49-F238E27FC236}">
                      <a16:creationId xmlns:a16="http://schemas.microsoft.com/office/drawing/2014/main" id="{0CCDCB98-1650-4BC1-A88A-930F05DC5ED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">
                  <a:extLst>
                    <a:ext uri="{FF2B5EF4-FFF2-40B4-BE49-F238E27FC236}">
                      <a16:creationId xmlns:a16="http://schemas.microsoft.com/office/drawing/2014/main" id="{34981A75-CFBE-4347-901F-D4B301AA30FE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2">
                  <a:extLst>
                    <a:ext uri="{FF2B5EF4-FFF2-40B4-BE49-F238E27FC236}">
                      <a16:creationId xmlns:a16="http://schemas.microsoft.com/office/drawing/2014/main" id="{BB0FB0E7-42B5-4E42-AC68-6F21D3EF1F0E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2">
                  <a:extLst>
                    <a:ext uri="{FF2B5EF4-FFF2-40B4-BE49-F238E27FC236}">
                      <a16:creationId xmlns:a16="http://schemas.microsoft.com/office/drawing/2014/main" id="{C0DD86A7-94A3-4D0F-80B2-3D0647AA2C2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2">
                  <a:extLst>
                    <a:ext uri="{FF2B5EF4-FFF2-40B4-BE49-F238E27FC236}">
                      <a16:creationId xmlns:a16="http://schemas.microsoft.com/office/drawing/2014/main" id="{2944071E-6F21-4349-945B-57F781597554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2">
                  <a:extLst>
                    <a:ext uri="{FF2B5EF4-FFF2-40B4-BE49-F238E27FC236}">
                      <a16:creationId xmlns:a16="http://schemas.microsoft.com/office/drawing/2014/main" id="{7F9C1704-654C-43D4-90F5-3BC2DAC0174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2">
                  <a:extLst>
                    <a:ext uri="{FF2B5EF4-FFF2-40B4-BE49-F238E27FC236}">
                      <a16:creationId xmlns:a16="http://schemas.microsoft.com/office/drawing/2014/main" id="{9F0ACC34-0A06-4A85-9873-E250F0284D5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2">
                  <a:extLst>
                    <a:ext uri="{FF2B5EF4-FFF2-40B4-BE49-F238E27FC236}">
                      <a16:creationId xmlns:a16="http://schemas.microsoft.com/office/drawing/2014/main" id="{1097A17E-3E0F-42F6-BC46-E1CB67BBF6C3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2">
                  <a:extLst>
                    <a:ext uri="{FF2B5EF4-FFF2-40B4-BE49-F238E27FC236}">
                      <a16:creationId xmlns:a16="http://schemas.microsoft.com/office/drawing/2014/main" id="{14FDE235-DCC8-4FAF-AEBD-4C9D7767DC1E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2">
                  <a:extLst>
                    <a:ext uri="{FF2B5EF4-FFF2-40B4-BE49-F238E27FC236}">
                      <a16:creationId xmlns:a16="http://schemas.microsoft.com/office/drawing/2014/main" id="{0D89E348-AF7C-4139-9C85-338FBCB2B89B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2">
                  <a:extLst>
                    <a:ext uri="{FF2B5EF4-FFF2-40B4-BE49-F238E27FC236}">
                      <a16:creationId xmlns:a16="http://schemas.microsoft.com/office/drawing/2014/main" id="{61915AC7-9E02-4006-B519-1C62B1DA50C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65F3D58A-319A-4D9D-89CE-E481C5B0DA0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6317DFE4-D814-48A9-9026-91661DEFE801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23" name="楕円 2">
                  <a:extLst>
                    <a:ext uri="{FF2B5EF4-FFF2-40B4-BE49-F238E27FC236}">
                      <a16:creationId xmlns:a16="http://schemas.microsoft.com/office/drawing/2014/main" id="{8F50C0C1-17F7-457F-BDB0-EF926E3C5B9A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">
                  <a:extLst>
                    <a:ext uri="{FF2B5EF4-FFF2-40B4-BE49-F238E27FC236}">
                      <a16:creationId xmlns:a16="http://schemas.microsoft.com/office/drawing/2014/main" id="{16E7E803-B6B0-461D-B979-5403EA0809F3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2">
                  <a:extLst>
                    <a:ext uri="{FF2B5EF4-FFF2-40B4-BE49-F238E27FC236}">
                      <a16:creationId xmlns:a16="http://schemas.microsoft.com/office/drawing/2014/main" id="{40C099AE-3319-4711-BFA0-F728080B822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2">
                  <a:extLst>
                    <a:ext uri="{FF2B5EF4-FFF2-40B4-BE49-F238E27FC236}">
                      <a16:creationId xmlns:a16="http://schemas.microsoft.com/office/drawing/2014/main" id="{BB554BE6-7345-4885-AEB4-37237A670E82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2">
                  <a:extLst>
                    <a:ext uri="{FF2B5EF4-FFF2-40B4-BE49-F238E27FC236}">
                      <a16:creationId xmlns:a16="http://schemas.microsoft.com/office/drawing/2014/main" id="{CBC762BD-B5D4-4024-B4F5-9670173045F3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2">
                  <a:extLst>
                    <a:ext uri="{FF2B5EF4-FFF2-40B4-BE49-F238E27FC236}">
                      <a16:creationId xmlns:a16="http://schemas.microsoft.com/office/drawing/2014/main" id="{566FAF1D-CB4A-4D29-8723-92E1018CD9A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2">
                  <a:extLst>
                    <a:ext uri="{FF2B5EF4-FFF2-40B4-BE49-F238E27FC236}">
                      <a16:creationId xmlns:a16="http://schemas.microsoft.com/office/drawing/2014/main" id="{340D630C-EC7A-43A8-A232-3D2D0DF59494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楕円 2">
                  <a:extLst>
                    <a:ext uri="{FF2B5EF4-FFF2-40B4-BE49-F238E27FC236}">
                      <a16:creationId xmlns:a16="http://schemas.microsoft.com/office/drawing/2014/main" id="{3AAD52D2-0866-4C9A-8753-C60C9A729BD9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2">
                  <a:extLst>
                    <a:ext uri="{FF2B5EF4-FFF2-40B4-BE49-F238E27FC236}">
                      <a16:creationId xmlns:a16="http://schemas.microsoft.com/office/drawing/2014/main" id="{3E7156C9-74A2-42D4-BA67-181D4A877823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2">
                  <a:extLst>
                    <a:ext uri="{FF2B5EF4-FFF2-40B4-BE49-F238E27FC236}">
                      <a16:creationId xmlns:a16="http://schemas.microsoft.com/office/drawing/2014/main" id="{33952B28-B351-47EC-84D5-8B3B93F39AC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2">
                  <a:extLst>
                    <a:ext uri="{FF2B5EF4-FFF2-40B4-BE49-F238E27FC236}">
                      <a16:creationId xmlns:a16="http://schemas.microsoft.com/office/drawing/2014/main" id="{126206F6-D3E2-41BE-A8BA-5D316EFBD6F2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2">
                  <a:extLst>
                    <a:ext uri="{FF2B5EF4-FFF2-40B4-BE49-F238E27FC236}">
                      <a16:creationId xmlns:a16="http://schemas.microsoft.com/office/drawing/2014/main" id="{9DACA63F-2127-4369-9B77-A728DB33523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13F5145E-1B1A-40D2-8833-428FF2A6F172}"/>
                </a:ext>
              </a:extLst>
            </p:cNvPr>
            <p:cNvGrpSpPr/>
            <p:nvPr/>
          </p:nvGrpSpPr>
          <p:grpSpPr>
            <a:xfrm>
              <a:off x="857500" y="749797"/>
              <a:ext cx="688963" cy="995902"/>
              <a:chOff x="857500" y="749797"/>
              <a:chExt cx="688963" cy="995902"/>
            </a:xfrm>
          </p:grpSpPr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AD9F632F-4538-4252-AE71-A41165D080EB}"/>
                  </a:ext>
                </a:extLst>
              </p:cNvPr>
              <p:cNvGrpSpPr/>
              <p:nvPr/>
            </p:nvGrpSpPr>
            <p:grpSpPr>
              <a:xfrm>
                <a:off x="937790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4067B5BC-36E6-4CDA-A9FF-BB83A5BA4E1E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A746932D-F7A8-4849-B594-2F441290071E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A6F0CA8D-9AD0-4EDC-B4DC-0392D453B93E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15" name="月 414">
                    <a:extLst>
                      <a:ext uri="{FF2B5EF4-FFF2-40B4-BE49-F238E27FC236}">
                        <a16:creationId xmlns:a16="http://schemas.microsoft.com/office/drawing/2014/main" id="{C6A63DE4-B537-40CC-83CA-5FB58FF4370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月 415">
                    <a:extLst>
                      <a:ext uri="{FF2B5EF4-FFF2-40B4-BE49-F238E27FC236}">
                        <a16:creationId xmlns:a16="http://schemas.microsoft.com/office/drawing/2014/main" id="{B2A6E6A5-14C2-4B63-BA3A-B9252EF3C1A3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F740AEC2-4252-4C09-A359-F6637229FE1E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759722"/>
                <a:chOff x="1075487" y="5518150"/>
                <a:chExt cx="822595" cy="907078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1EE40F3A-891D-471C-AEA5-8F02ED3B3FF6}"/>
                    </a:ext>
                  </a:extLst>
                </p:cNvPr>
                <p:cNvGrpSpPr/>
                <p:nvPr/>
              </p:nvGrpSpPr>
              <p:grpSpPr>
                <a:xfrm>
                  <a:off x="1075487" y="5549034"/>
                  <a:ext cx="822595" cy="876194"/>
                  <a:chOff x="-459400" y="4574314"/>
                  <a:chExt cx="822595" cy="876194"/>
                </a:xfrm>
              </p:grpSpPr>
              <p:sp>
                <p:nvSpPr>
                  <p:cNvPr id="397" name="フリーフォーム 1165">
                    <a:extLst>
                      <a:ext uri="{FF2B5EF4-FFF2-40B4-BE49-F238E27FC236}">
                        <a16:creationId xmlns:a16="http://schemas.microsoft.com/office/drawing/2014/main" id="{31F8AB02-35A3-4A10-8319-2E45F6AC19D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E55587B2-F52D-44F9-8799-A949DD9EE47C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10" name="円/楕円 838">
                      <a:extLst>
                        <a:ext uri="{FF2B5EF4-FFF2-40B4-BE49-F238E27FC236}">
                          <a16:creationId xmlns:a16="http://schemas.microsoft.com/office/drawing/2014/main" id="{9CE7D20E-B8E1-48BD-8D8C-77B6136CF81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1" name="円/楕円 839">
                      <a:extLst>
                        <a:ext uri="{FF2B5EF4-FFF2-40B4-BE49-F238E27FC236}">
                          <a16:creationId xmlns:a16="http://schemas.microsoft.com/office/drawing/2014/main" id="{9865BCAB-F296-4421-9DF5-D706BCF9F53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9" name="円/楕円 840">
                    <a:extLst>
                      <a:ext uri="{FF2B5EF4-FFF2-40B4-BE49-F238E27FC236}">
                        <a16:creationId xmlns:a16="http://schemas.microsoft.com/office/drawing/2014/main" id="{F73E7774-59F0-4FC9-BA4A-0C9112857A30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フリーフォーム 1168">
                    <a:extLst>
                      <a:ext uri="{FF2B5EF4-FFF2-40B4-BE49-F238E27FC236}">
                        <a16:creationId xmlns:a16="http://schemas.microsoft.com/office/drawing/2014/main" id="{D0625AB6-12D0-404E-A3A9-6A879A2E59AB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 1169">
                    <a:extLst>
                      <a:ext uri="{FF2B5EF4-FFF2-40B4-BE49-F238E27FC236}">
                        <a16:creationId xmlns:a16="http://schemas.microsoft.com/office/drawing/2014/main" id="{95FC1140-131B-4DB3-8539-44AB532DDCCE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14E0BD8B-CE03-44E3-A24B-9D4D6A10FB32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404" name="楕円 14">
                      <a:extLst>
                        <a:ext uri="{FF2B5EF4-FFF2-40B4-BE49-F238E27FC236}">
                          <a16:creationId xmlns:a16="http://schemas.microsoft.com/office/drawing/2014/main" id="{94BF0684-4C3A-44FC-BB1A-14A2827921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5" name="楕円 562">
                      <a:extLst>
                        <a:ext uri="{FF2B5EF4-FFF2-40B4-BE49-F238E27FC236}">
                          <a16:creationId xmlns:a16="http://schemas.microsoft.com/office/drawing/2014/main" id="{A58FC2AD-490C-4897-A64D-3956D103F4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6" name="楕円 563">
                      <a:extLst>
                        <a:ext uri="{FF2B5EF4-FFF2-40B4-BE49-F238E27FC236}">
                          <a16:creationId xmlns:a16="http://schemas.microsoft.com/office/drawing/2014/main" id="{9547264D-4FBE-4787-8E7D-940692EC2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7" name="楕円 564">
                      <a:extLst>
                        <a:ext uri="{FF2B5EF4-FFF2-40B4-BE49-F238E27FC236}">
                          <a16:creationId xmlns:a16="http://schemas.microsoft.com/office/drawing/2014/main" id="{517A783F-5882-4616-BD5B-9AB5ADE815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フリーフォーム 1176">
                      <a:extLst>
                        <a:ext uri="{FF2B5EF4-FFF2-40B4-BE49-F238E27FC236}">
                          <a16:creationId xmlns:a16="http://schemas.microsoft.com/office/drawing/2014/main" id="{7E08BB7A-03B3-494C-8B4C-48C8C3246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9" name="フリーフォーム 1177">
                      <a:extLst>
                        <a:ext uri="{FF2B5EF4-FFF2-40B4-BE49-F238E27FC236}">
                          <a16:creationId xmlns:a16="http://schemas.microsoft.com/office/drawing/2014/main" id="{F450CC15-5DB9-41E7-BECF-55945A6CA4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3" name="円/楕円 4">
                    <a:extLst>
                      <a:ext uri="{FF2B5EF4-FFF2-40B4-BE49-F238E27FC236}">
                        <a16:creationId xmlns:a16="http://schemas.microsoft.com/office/drawing/2014/main" id="{6B1B8444-1B72-4BE1-BA0A-608CF85C0BC3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09"/>
                    <a:ext cx="194934" cy="69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A54B8C80-9CD3-462B-B953-449DB5D7EC51}"/>
                    </a:ext>
                  </a:extLst>
                </p:cNvPr>
                <p:cNvSpPr/>
                <p:nvPr/>
              </p:nvSpPr>
              <p:spPr bwMode="auto">
                <a:xfrm rot="5400000">
                  <a:off x="1380701" y="5340834"/>
                  <a:ext cx="188906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547F2DF7-2EC7-4EEA-BD86-DBDE582BFE92}"/>
                </a:ext>
              </a:extLst>
            </p:cNvPr>
            <p:cNvGrpSpPr/>
            <p:nvPr/>
          </p:nvGrpSpPr>
          <p:grpSpPr>
            <a:xfrm>
              <a:off x="66242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E964E919-A876-4ECA-8B06-A740DC6D8B5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1E8B7D7-FA7D-418E-8207-762F0D90896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915A58C0-7286-4DEB-AC87-3563953F490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B98E918A-8675-4442-BB71-6F77ECD524C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DA2434C8-16CE-4A93-BE80-B7743E6FEB7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7D5F1FD5-9355-4706-AD65-5A4FA35F85D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6F2C8795-D2DA-46E4-B946-62CB59A44D4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5DFFDED8-74B1-4611-A30E-082CE84C8AC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88E697D2-1FC7-4B72-B9FC-2EF92D92F40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A8A9A1C7-D055-4628-8663-D47D9A2BE6A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8A7DFB16-2C8D-4BCF-8F15-199CB73BDF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3697CC42-1D64-49AF-89DC-2434A8C4EA3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3619C800-63AD-471D-9553-086AEFF03C63}"/>
              </a:ext>
            </a:extLst>
          </p:cNvPr>
          <p:cNvGrpSpPr/>
          <p:nvPr/>
        </p:nvGrpSpPr>
        <p:grpSpPr>
          <a:xfrm>
            <a:off x="7848608" y="833951"/>
            <a:ext cx="1730260" cy="1466863"/>
            <a:chOff x="7848608" y="833951"/>
            <a:chExt cx="1730260" cy="1466863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FCC071A1-CEE5-42B8-9500-C46B5584FA5E}"/>
                </a:ext>
              </a:extLst>
            </p:cNvPr>
            <p:cNvGrpSpPr/>
            <p:nvPr/>
          </p:nvGrpSpPr>
          <p:grpSpPr>
            <a:xfrm>
              <a:off x="7848608" y="1009895"/>
              <a:ext cx="1730260" cy="1290919"/>
              <a:chOff x="2207687" y="2636675"/>
              <a:chExt cx="3239126" cy="1704187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BAA03852-B28E-485E-9984-8FC44FD30A08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1848FB79-B854-4A86-BBB0-556DB2D5BF63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EF8A030C-0033-4557-A743-B78418261982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892F156A-42C9-4872-AE6D-12AD3ADA9D9C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03" name="楕円 2">
                  <a:extLst>
                    <a:ext uri="{FF2B5EF4-FFF2-40B4-BE49-F238E27FC236}">
                      <a16:creationId xmlns:a16="http://schemas.microsoft.com/office/drawing/2014/main" id="{F3A20C8E-BA1D-462F-BE00-77385DA2020D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2">
                  <a:extLst>
                    <a:ext uri="{FF2B5EF4-FFF2-40B4-BE49-F238E27FC236}">
                      <a16:creationId xmlns:a16="http://schemas.microsoft.com/office/drawing/2014/main" id="{94C3E693-ABE4-4460-8170-19A0AD3DAB5A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2">
                  <a:extLst>
                    <a:ext uri="{FF2B5EF4-FFF2-40B4-BE49-F238E27FC236}">
                      <a16:creationId xmlns:a16="http://schemas.microsoft.com/office/drawing/2014/main" id="{67D8D58F-DC7E-4909-9DC5-ED4D9417AC9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楕円 2">
                  <a:extLst>
                    <a:ext uri="{FF2B5EF4-FFF2-40B4-BE49-F238E27FC236}">
                      <a16:creationId xmlns:a16="http://schemas.microsoft.com/office/drawing/2014/main" id="{915AD7B0-8DAF-49C8-88BF-5AC8A11A1B6F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2">
                  <a:extLst>
                    <a:ext uri="{FF2B5EF4-FFF2-40B4-BE49-F238E27FC236}">
                      <a16:creationId xmlns:a16="http://schemas.microsoft.com/office/drawing/2014/main" id="{BB515514-0DFB-47DE-A9C3-1BECE51E784E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2">
                  <a:extLst>
                    <a:ext uri="{FF2B5EF4-FFF2-40B4-BE49-F238E27FC236}">
                      <a16:creationId xmlns:a16="http://schemas.microsoft.com/office/drawing/2014/main" id="{7458FC24-5FC7-409F-A066-45C9A1162E5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2">
                  <a:extLst>
                    <a:ext uri="{FF2B5EF4-FFF2-40B4-BE49-F238E27FC236}">
                      <a16:creationId xmlns:a16="http://schemas.microsoft.com/office/drawing/2014/main" id="{B9E289F8-C307-43A7-800A-9F2274696BC2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2">
                  <a:extLst>
                    <a:ext uri="{FF2B5EF4-FFF2-40B4-BE49-F238E27FC236}">
                      <a16:creationId xmlns:a16="http://schemas.microsoft.com/office/drawing/2014/main" id="{A4D786B2-49E6-4EFB-ACD1-E9FB0C19CE28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2">
                  <a:extLst>
                    <a:ext uri="{FF2B5EF4-FFF2-40B4-BE49-F238E27FC236}">
                      <a16:creationId xmlns:a16="http://schemas.microsoft.com/office/drawing/2014/main" id="{CEDF3125-92E1-408A-94B9-27909465D858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2">
                  <a:extLst>
                    <a:ext uri="{FF2B5EF4-FFF2-40B4-BE49-F238E27FC236}">
                      <a16:creationId xmlns:a16="http://schemas.microsoft.com/office/drawing/2014/main" id="{FF92130C-B449-44B4-98E4-FB5DDE259579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2">
                  <a:extLst>
                    <a:ext uri="{FF2B5EF4-FFF2-40B4-BE49-F238E27FC236}">
                      <a16:creationId xmlns:a16="http://schemas.microsoft.com/office/drawing/2014/main" id="{C4C9CEDB-F5DE-44D8-9A6A-199C78055246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2">
                  <a:extLst>
                    <a:ext uri="{FF2B5EF4-FFF2-40B4-BE49-F238E27FC236}">
                      <a16:creationId xmlns:a16="http://schemas.microsoft.com/office/drawing/2014/main" id="{CDA2EFDB-8D95-426F-B209-3278C14EC5DA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2">
                  <a:extLst>
                    <a:ext uri="{FF2B5EF4-FFF2-40B4-BE49-F238E27FC236}">
                      <a16:creationId xmlns:a16="http://schemas.microsoft.com/office/drawing/2014/main" id="{7A330B25-6BA0-4821-B8FC-4349D43B671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69D77142-9394-4504-9A51-F890FB70709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F295E4E0-A4BE-4CB0-BA06-9E335FF559FC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91" name="楕円 2">
                  <a:extLst>
                    <a:ext uri="{FF2B5EF4-FFF2-40B4-BE49-F238E27FC236}">
                      <a16:creationId xmlns:a16="http://schemas.microsoft.com/office/drawing/2014/main" id="{A39A536C-F86B-4B34-8AB2-CF19363300FF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2">
                  <a:extLst>
                    <a:ext uri="{FF2B5EF4-FFF2-40B4-BE49-F238E27FC236}">
                      <a16:creationId xmlns:a16="http://schemas.microsoft.com/office/drawing/2014/main" id="{76EC5EA2-9DF7-42DE-86C4-6A3593CD6B4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2">
                  <a:extLst>
                    <a:ext uri="{FF2B5EF4-FFF2-40B4-BE49-F238E27FC236}">
                      <a16:creationId xmlns:a16="http://schemas.microsoft.com/office/drawing/2014/main" id="{7FC0D71C-181F-4ECF-809D-FAA0FCAA1C7D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2">
                  <a:extLst>
                    <a:ext uri="{FF2B5EF4-FFF2-40B4-BE49-F238E27FC236}">
                      <a16:creationId xmlns:a16="http://schemas.microsoft.com/office/drawing/2014/main" id="{695E1234-0296-4C27-80CA-78070C8B776F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2">
                  <a:extLst>
                    <a:ext uri="{FF2B5EF4-FFF2-40B4-BE49-F238E27FC236}">
                      <a16:creationId xmlns:a16="http://schemas.microsoft.com/office/drawing/2014/main" id="{D47909FF-94FC-49DE-8690-6FC0F69D60B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2">
                  <a:extLst>
                    <a:ext uri="{FF2B5EF4-FFF2-40B4-BE49-F238E27FC236}">
                      <a16:creationId xmlns:a16="http://schemas.microsoft.com/office/drawing/2014/main" id="{F41AE507-30FE-41CA-ADFD-A74AC9BB3957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2">
                  <a:extLst>
                    <a:ext uri="{FF2B5EF4-FFF2-40B4-BE49-F238E27FC236}">
                      <a16:creationId xmlns:a16="http://schemas.microsoft.com/office/drawing/2014/main" id="{B7EC859A-5557-4728-806F-467601FCC05C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2">
                  <a:extLst>
                    <a:ext uri="{FF2B5EF4-FFF2-40B4-BE49-F238E27FC236}">
                      <a16:creationId xmlns:a16="http://schemas.microsoft.com/office/drawing/2014/main" id="{2F1FF510-84AC-4D26-8B8F-93480AF4A41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2">
                  <a:extLst>
                    <a:ext uri="{FF2B5EF4-FFF2-40B4-BE49-F238E27FC236}">
                      <a16:creationId xmlns:a16="http://schemas.microsoft.com/office/drawing/2014/main" id="{065E1349-AD06-45F9-A1CC-16DB3A066E9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2">
                  <a:extLst>
                    <a:ext uri="{FF2B5EF4-FFF2-40B4-BE49-F238E27FC236}">
                      <a16:creationId xmlns:a16="http://schemas.microsoft.com/office/drawing/2014/main" id="{CB4CB29D-1B8C-463F-AF11-B274BA4E1039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2">
                  <a:extLst>
                    <a:ext uri="{FF2B5EF4-FFF2-40B4-BE49-F238E27FC236}">
                      <a16:creationId xmlns:a16="http://schemas.microsoft.com/office/drawing/2014/main" id="{224B14DC-2EA5-447F-9D88-A1F377E9F71C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2">
                  <a:extLst>
                    <a:ext uri="{FF2B5EF4-FFF2-40B4-BE49-F238E27FC236}">
                      <a16:creationId xmlns:a16="http://schemas.microsoft.com/office/drawing/2014/main" id="{FDD0A884-6336-4768-98D9-3B669E0E37C2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535C4F7F-83F6-4F30-B523-32EE49E7CF14}"/>
                </a:ext>
              </a:extLst>
            </p:cNvPr>
            <p:cNvGrpSpPr/>
            <p:nvPr/>
          </p:nvGrpSpPr>
          <p:grpSpPr>
            <a:xfrm>
              <a:off x="8390574" y="833951"/>
              <a:ext cx="602702" cy="911748"/>
              <a:chOff x="8390574" y="833951"/>
              <a:chExt cx="602702" cy="911748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D827E99B-5611-42F5-8740-3F1802B087FB}"/>
                  </a:ext>
                </a:extLst>
              </p:cNvPr>
              <p:cNvGrpSpPr/>
              <p:nvPr/>
            </p:nvGrpSpPr>
            <p:grpSpPr>
              <a:xfrm>
                <a:off x="8427734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F7590590-98EA-49C5-9094-FEFFC337988A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9DB50A33-49E3-4DB9-877B-307C8D6F06BC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B8D38868-0E14-4EB1-BA1A-243AA4693447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83" name="月 482">
                    <a:extLst>
                      <a:ext uri="{FF2B5EF4-FFF2-40B4-BE49-F238E27FC236}">
                        <a16:creationId xmlns:a16="http://schemas.microsoft.com/office/drawing/2014/main" id="{4C72B919-DF1C-4291-A26B-F8D379D3819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月 483">
                    <a:extLst>
                      <a:ext uri="{FF2B5EF4-FFF2-40B4-BE49-F238E27FC236}">
                        <a16:creationId xmlns:a16="http://schemas.microsoft.com/office/drawing/2014/main" id="{E63FE47F-E0D4-49AB-AE93-3E8999E65867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B0BBB8A5-D518-4043-AEC4-8907C68C3515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653834"/>
                <a:chOff x="5643437" y="5622841"/>
                <a:chExt cx="719603" cy="780653"/>
              </a:xfrm>
            </p:grpSpPr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6F83B57F-7F9F-426E-9E5C-92B1C7063418}"/>
                    </a:ext>
                  </a:extLst>
                </p:cNvPr>
                <p:cNvGrpSpPr/>
                <p:nvPr/>
              </p:nvGrpSpPr>
              <p:grpSpPr>
                <a:xfrm>
                  <a:off x="5643437" y="5707020"/>
                  <a:ext cx="719603" cy="696474"/>
                  <a:chOff x="4108550" y="4732300"/>
                  <a:chExt cx="719603" cy="696474"/>
                </a:xfrm>
              </p:grpSpPr>
              <p:sp>
                <p:nvSpPr>
                  <p:cNvPr id="468" name="角丸四角形 1206">
                    <a:extLst>
                      <a:ext uri="{FF2B5EF4-FFF2-40B4-BE49-F238E27FC236}">
                        <a16:creationId xmlns:a16="http://schemas.microsoft.com/office/drawing/2014/main" id="{B2B996DD-8FF3-41EA-8EC1-5DEA085E8829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9" name="グループ化 468">
                    <a:extLst>
                      <a:ext uri="{FF2B5EF4-FFF2-40B4-BE49-F238E27FC236}">
                        <a16:creationId xmlns:a16="http://schemas.microsoft.com/office/drawing/2014/main" id="{06667C86-BFDA-403C-9A43-914FA15A5118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78" name="円/楕円 745">
                      <a:extLst>
                        <a:ext uri="{FF2B5EF4-FFF2-40B4-BE49-F238E27FC236}">
                          <a16:creationId xmlns:a16="http://schemas.microsoft.com/office/drawing/2014/main" id="{D7DAE016-8D75-4826-8899-093378EE3C2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9" name="円/楕円 746">
                      <a:extLst>
                        <a:ext uri="{FF2B5EF4-FFF2-40B4-BE49-F238E27FC236}">
                          <a16:creationId xmlns:a16="http://schemas.microsoft.com/office/drawing/2014/main" id="{F771F9DF-C5FE-4F9E-B5CD-E30FA816F5EF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0" name="角丸四角形 1271">
                    <a:extLst>
                      <a:ext uri="{FF2B5EF4-FFF2-40B4-BE49-F238E27FC236}">
                        <a16:creationId xmlns:a16="http://schemas.microsoft.com/office/drawing/2014/main" id="{55203CA8-053C-474D-B92D-258583D4408D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42D51868-064E-46F6-8918-84889A288123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474" name="フローチャート: 端子 650">
                      <a:extLst>
                        <a:ext uri="{FF2B5EF4-FFF2-40B4-BE49-F238E27FC236}">
                          <a16:creationId xmlns:a16="http://schemas.microsoft.com/office/drawing/2014/main" id="{BA59DCB3-2839-4F0E-A0E4-30049C70D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5" name="フローチャート: 端子 651">
                      <a:extLst>
                        <a:ext uri="{FF2B5EF4-FFF2-40B4-BE49-F238E27FC236}">
                          <a16:creationId xmlns:a16="http://schemas.microsoft.com/office/drawing/2014/main" id="{55F181AC-3226-465C-A13E-A4FF5195E00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" name="円/楕円 757">
                      <a:extLst>
                        <a:ext uri="{FF2B5EF4-FFF2-40B4-BE49-F238E27FC236}">
                          <a16:creationId xmlns:a16="http://schemas.microsoft.com/office/drawing/2014/main" id="{EF07198C-B773-48B5-B41B-0287A06508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7" name="円/楕円 758">
                      <a:extLst>
                        <a:ext uri="{FF2B5EF4-FFF2-40B4-BE49-F238E27FC236}">
                          <a16:creationId xmlns:a16="http://schemas.microsoft.com/office/drawing/2014/main" id="{4B3D644A-3C84-4E4A-B1BF-C42063D51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2" name="フリーフォーム 1273">
                    <a:extLst>
                      <a:ext uri="{FF2B5EF4-FFF2-40B4-BE49-F238E27FC236}">
                        <a16:creationId xmlns:a16="http://schemas.microsoft.com/office/drawing/2014/main" id="{70738B6A-1F33-450F-92CE-785025CE4723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円/楕円 4">
                    <a:extLst>
                      <a:ext uri="{FF2B5EF4-FFF2-40B4-BE49-F238E27FC236}">
                        <a16:creationId xmlns:a16="http://schemas.microsoft.com/office/drawing/2014/main" id="{60A1D717-8ADB-4E6D-BBFF-F39E630AC02F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E13B3A81-1DCF-4757-AA54-3FA5CF069BAF}"/>
                    </a:ext>
                  </a:extLst>
                </p:cNvPr>
                <p:cNvSpPr/>
                <p:nvPr/>
              </p:nvSpPr>
              <p:spPr bwMode="auto">
                <a:xfrm rot="5400000">
                  <a:off x="5926070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C41C71FF-A801-4CC5-8453-71F46D338242}"/>
                </a:ext>
              </a:extLst>
            </p:cNvPr>
            <p:cNvGrpSpPr/>
            <p:nvPr/>
          </p:nvGrpSpPr>
          <p:grpSpPr>
            <a:xfrm>
              <a:off x="815288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BF8D68E7-B82D-4FA7-B8A5-E1B9C6903F20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73D717B-7070-437D-859F-18396EF1F9B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5BEE2BF7-5B27-4E39-8E2C-9268060F7C5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20940BDC-07B1-4B9D-8E64-D6C8F10129B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FE140C15-0B80-4C7C-8525-3A761A307B5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0DFED1F7-51F2-404C-A5A1-057D6B19784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9484E1CF-43C9-40D3-A186-AAB5C73A584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832519B-4EFB-4230-B3F0-956F5925196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60E66BDD-1FCA-45F0-9CF2-D1FA141CE0E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4DC7556F-C669-4FF9-8984-8630904C205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F197360F-2844-4462-AF63-D6B5911D94F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91608E76-2386-46EB-9D7D-1217B554DCE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436E5CA1-C062-44E7-9B20-3D01E9A74D59}"/>
              </a:ext>
            </a:extLst>
          </p:cNvPr>
          <p:cNvGrpSpPr/>
          <p:nvPr/>
        </p:nvGrpSpPr>
        <p:grpSpPr>
          <a:xfrm>
            <a:off x="5942895" y="834886"/>
            <a:ext cx="1730260" cy="1465928"/>
            <a:chOff x="5942895" y="834886"/>
            <a:chExt cx="1730260" cy="1465928"/>
          </a:xfrm>
        </p:grpSpPr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ACC1D58A-8DAD-43A7-BFA2-69B6D87550CF}"/>
                </a:ext>
              </a:extLst>
            </p:cNvPr>
            <p:cNvGrpSpPr/>
            <p:nvPr/>
          </p:nvGrpSpPr>
          <p:grpSpPr>
            <a:xfrm>
              <a:off x="5942895" y="1009895"/>
              <a:ext cx="1730260" cy="1290919"/>
              <a:chOff x="2207687" y="2636675"/>
              <a:chExt cx="3239126" cy="1704187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B4CD0708-6D8E-40E9-A47C-D6BCB926A1B2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F553AB6-43E8-4F10-89F1-67DC5D44FDD9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C07D78B0-0DA7-41F8-ADA4-872BC35E5646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64032498-4635-4BCD-BA6F-22A64BABBAE3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74" name="楕円 2">
                  <a:extLst>
                    <a:ext uri="{FF2B5EF4-FFF2-40B4-BE49-F238E27FC236}">
                      <a16:creationId xmlns:a16="http://schemas.microsoft.com/office/drawing/2014/main" id="{0B6E0D72-D0A9-4F2C-A049-DE909BA976A2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">
                  <a:extLst>
                    <a:ext uri="{FF2B5EF4-FFF2-40B4-BE49-F238E27FC236}">
                      <a16:creationId xmlns:a16="http://schemas.microsoft.com/office/drawing/2014/main" id="{FB92E155-E26E-4DDC-844C-8E5D8325105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">
                  <a:extLst>
                    <a:ext uri="{FF2B5EF4-FFF2-40B4-BE49-F238E27FC236}">
                      <a16:creationId xmlns:a16="http://schemas.microsoft.com/office/drawing/2014/main" id="{A4895878-C133-4D29-B20D-2F6CF9B7D970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">
                  <a:extLst>
                    <a:ext uri="{FF2B5EF4-FFF2-40B4-BE49-F238E27FC236}">
                      <a16:creationId xmlns:a16="http://schemas.microsoft.com/office/drawing/2014/main" id="{7435C56B-B027-4A73-ACB4-9E61372CCC4A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">
                  <a:extLst>
                    <a:ext uri="{FF2B5EF4-FFF2-40B4-BE49-F238E27FC236}">
                      <a16:creationId xmlns:a16="http://schemas.microsoft.com/office/drawing/2014/main" id="{61C175B2-755D-4D85-9A3A-AF1F8C1A0758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2">
                  <a:extLst>
                    <a:ext uri="{FF2B5EF4-FFF2-40B4-BE49-F238E27FC236}">
                      <a16:creationId xmlns:a16="http://schemas.microsoft.com/office/drawing/2014/main" id="{A60E0A1B-A851-45EB-AF40-3E3FF5349C7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2">
                  <a:extLst>
                    <a:ext uri="{FF2B5EF4-FFF2-40B4-BE49-F238E27FC236}">
                      <a16:creationId xmlns:a16="http://schemas.microsoft.com/office/drawing/2014/main" id="{9EAAF6F6-CD92-4F36-B429-FD109210DF6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2">
                  <a:extLst>
                    <a:ext uri="{FF2B5EF4-FFF2-40B4-BE49-F238E27FC236}">
                      <a16:creationId xmlns:a16="http://schemas.microsoft.com/office/drawing/2014/main" id="{D2699F10-A90C-492A-8CDA-7E7E933F9A7B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楕円 2">
                  <a:extLst>
                    <a:ext uri="{FF2B5EF4-FFF2-40B4-BE49-F238E27FC236}">
                      <a16:creationId xmlns:a16="http://schemas.microsoft.com/office/drawing/2014/main" id="{F54C1CBF-9D29-4C67-BE8B-EEEE0F74109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2">
                  <a:extLst>
                    <a:ext uri="{FF2B5EF4-FFF2-40B4-BE49-F238E27FC236}">
                      <a16:creationId xmlns:a16="http://schemas.microsoft.com/office/drawing/2014/main" id="{E7AF1EE9-202D-4F24-8E6B-1EFD0308AC71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2">
                  <a:extLst>
                    <a:ext uri="{FF2B5EF4-FFF2-40B4-BE49-F238E27FC236}">
                      <a16:creationId xmlns:a16="http://schemas.microsoft.com/office/drawing/2014/main" id="{DA28A612-88E6-4E53-BC90-06482C538BFE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2">
                  <a:extLst>
                    <a:ext uri="{FF2B5EF4-FFF2-40B4-BE49-F238E27FC236}">
                      <a16:creationId xmlns:a16="http://schemas.microsoft.com/office/drawing/2014/main" id="{19E1BA64-4DAF-4F5D-9336-68607C5992D6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2">
                  <a:extLst>
                    <a:ext uri="{FF2B5EF4-FFF2-40B4-BE49-F238E27FC236}">
                      <a16:creationId xmlns:a16="http://schemas.microsoft.com/office/drawing/2014/main" id="{177BE764-D83E-4E81-91BB-275196B3A836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F8F88C35-7AE4-45C5-87C0-551CED5F033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BCA867C5-3AF1-4227-8C2A-3775662D9237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62" name="楕円 2">
                  <a:extLst>
                    <a:ext uri="{FF2B5EF4-FFF2-40B4-BE49-F238E27FC236}">
                      <a16:creationId xmlns:a16="http://schemas.microsoft.com/office/drawing/2014/main" id="{72D0A187-9F00-4919-8BE4-FDA4C5550FAE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2">
                  <a:extLst>
                    <a:ext uri="{FF2B5EF4-FFF2-40B4-BE49-F238E27FC236}">
                      <a16:creationId xmlns:a16="http://schemas.microsoft.com/office/drawing/2014/main" id="{441ED3CF-150C-4934-91FF-BE758999926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2">
                  <a:extLst>
                    <a:ext uri="{FF2B5EF4-FFF2-40B4-BE49-F238E27FC236}">
                      <a16:creationId xmlns:a16="http://schemas.microsoft.com/office/drawing/2014/main" id="{2A2CF716-DE70-4186-8F84-9394A969FDB0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2">
                  <a:extLst>
                    <a:ext uri="{FF2B5EF4-FFF2-40B4-BE49-F238E27FC236}">
                      <a16:creationId xmlns:a16="http://schemas.microsoft.com/office/drawing/2014/main" id="{E1608112-287C-4A7F-824D-043D407389D8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2">
                  <a:extLst>
                    <a:ext uri="{FF2B5EF4-FFF2-40B4-BE49-F238E27FC236}">
                      <a16:creationId xmlns:a16="http://schemas.microsoft.com/office/drawing/2014/main" id="{9D4CE6C4-1F85-4EB6-8166-9F8F5983240C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2">
                  <a:extLst>
                    <a:ext uri="{FF2B5EF4-FFF2-40B4-BE49-F238E27FC236}">
                      <a16:creationId xmlns:a16="http://schemas.microsoft.com/office/drawing/2014/main" id="{4FFD22C8-E9CB-4577-A9B3-733B3028112D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2">
                  <a:extLst>
                    <a:ext uri="{FF2B5EF4-FFF2-40B4-BE49-F238E27FC236}">
                      <a16:creationId xmlns:a16="http://schemas.microsoft.com/office/drawing/2014/main" id="{01636EDB-B082-4CC2-A2A8-4706D16E63DB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楕円 2">
                  <a:extLst>
                    <a:ext uri="{FF2B5EF4-FFF2-40B4-BE49-F238E27FC236}">
                      <a16:creationId xmlns:a16="http://schemas.microsoft.com/office/drawing/2014/main" id="{57D5C3B2-D1C1-4E07-A0EA-DDC06650714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2">
                  <a:extLst>
                    <a:ext uri="{FF2B5EF4-FFF2-40B4-BE49-F238E27FC236}">
                      <a16:creationId xmlns:a16="http://schemas.microsoft.com/office/drawing/2014/main" id="{26A1F641-E5B5-4BDA-ADCB-7F3B706A20B6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2">
                  <a:extLst>
                    <a:ext uri="{FF2B5EF4-FFF2-40B4-BE49-F238E27FC236}">
                      <a16:creationId xmlns:a16="http://schemas.microsoft.com/office/drawing/2014/main" id="{143EFA39-99E7-43DF-86F7-F1805858BFD5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2">
                  <a:extLst>
                    <a:ext uri="{FF2B5EF4-FFF2-40B4-BE49-F238E27FC236}">
                      <a16:creationId xmlns:a16="http://schemas.microsoft.com/office/drawing/2014/main" id="{C8C8D725-39AF-40F1-B20D-8486B8771A65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">
                  <a:extLst>
                    <a:ext uri="{FF2B5EF4-FFF2-40B4-BE49-F238E27FC236}">
                      <a16:creationId xmlns:a16="http://schemas.microsoft.com/office/drawing/2014/main" id="{7EC506BD-E032-4243-9760-1B3A134D0D2F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720EE48C-31D1-402A-BB93-16C4E6131723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910813"/>
              <a:chOff x="6518088" y="834886"/>
              <a:chExt cx="602702" cy="910813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8348D10-E253-4BBE-A30E-5BE659B99A75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FDE19D7A-8034-4C5A-AA5C-437DB583FCD3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5500F9F8-3A24-4DD2-9500-7C2C2FED69EA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354D5A31-9A95-430A-A639-0A8824E8B52D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554" name="月 553">
                    <a:extLst>
                      <a:ext uri="{FF2B5EF4-FFF2-40B4-BE49-F238E27FC236}">
                        <a16:creationId xmlns:a16="http://schemas.microsoft.com/office/drawing/2014/main" id="{7BA0FB6B-FA63-4A2E-A0C2-60F8A08B4A6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月 554">
                    <a:extLst>
                      <a:ext uri="{FF2B5EF4-FFF2-40B4-BE49-F238E27FC236}">
                        <a16:creationId xmlns:a16="http://schemas.microsoft.com/office/drawing/2014/main" id="{C974D920-C6AD-4966-BF24-A5C0B64EC556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35653AB5-1BA6-4E01-98CB-58D91028C069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EA234018-13A7-4131-9745-E9C179F3045D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536" name="フリーフォーム 1243">
                    <a:extLst>
                      <a:ext uri="{FF2B5EF4-FFF2-40B4-BE49-F238E27FC236}">
                        <a16:creationId xmlns:a16="http://schemas.microsoft.com/office/drawing/2014/main" id="{51DAD232-D227-4037-88EB-FF6047A13F55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37" name="グループ化 536">
                    <a:extLst>
                      <a:ext uri="{FF2B5EF4-FFF2-40B4-BE49-F238E27FC236}">
                        <a16:creationId xmlns:a16="http://schemas.microsoft.com/office/drawing/2014/main" id="{091B6277-2883-4ED5-B5CF-7E6012217D78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549" name="円/楕円 774">
                      <a:extLst>
                        <a:ext uri="{FF2B5EF4-FFF2-40B4-BE49-F238E27FC236}">
                          <a16:creationId xmlns:a16="http://schemas.microsoft.com/office/drawing/2014/main" id="{8A17DDA2-5E41-4FAF-9170-77FF9E75D9D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0" name="円/楕円 775">
                      <a:extLst>
                        <a:ext uri="{FF2B5EF4-FFF2-40B4-BE49-F238E27FC236}">
                          <a16:creationId xmlns:a16="http://schemas.microsoft.com/office/drawing/2014/main" id="{BC7D1B6E-5F11-4846-A4A0-2E1631596BE0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38" name="円/楕円 776">
                    <a:extLst>
                      <a:ext uri="{FF2B5EF4-FFF2-40B4-BE49-F238E27FC236}">
                        <a16:creationId xmlns:a16="http://schemas.microsoft.com/office/drawing/2014/main" id="{FBB379A5-69D5-4E7C-A8F9-FDA7FDA345BA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フリーフォーム 1246">
                    <a:extLst>
                      <a:ext uri="{FF2B5EF4-FFF2-40B4-BE49-F238E27FC236}">
                        <a16:creationId xmlns:a16="http://schemas.microsoft.com/office/drawing/2014/main" id="{08D11E2D-62DD-42F9-8441-59B034D0E13E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0" name="グループ化 539">
                    <a:extLst>
                      <a:ext uri="{FF2B5EF4-FFF2-40B4-BE49-F238E27FC236}">
                        <a16:creationId xmlns:a16="http://schemas.microsoft.com/office/drawing/2014/main" id="{EF18BE3C-8435-4503-9C50-6EED091C63AD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543" name="角丸四角形 1250">
                      <a:extLst>
                        <a:ext uri="{FF2B5EF4-FFF2-40B4-BE49-F238E27FC236}">
                          <a16:creationId xmlns:a16="http://schemas.microsoft.com/office/drawing/2014/main" id="{AA9CB9B1-C8EE-4262-A853-757FE8393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4" name="円/楕円 785">
                      <a:extLst>
                        <a:ext uri="{FF2B5EF4-FFF2-40B4-BE49-F238E27FC236}">
                          <a16:creationId xmlns:a16="http://schemas.microsoft.com/office/drawing/2014/main" id="{BC14D984-0EFD-4F73-8FFF-B0B92644BD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5" name="角丸四角形 1252">
                      <a:extLst>
                        <a:ext uri="{FF2B5EF4-FFF2-40B4-BE49-F238E27FC236}">
                          <a16:creationId xmlns:a16="http://schemas.microsoft.com/office/drawing/2014/main" id="{B2A5A2B0-A620-43A0-8168-2DEB1D5A93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6" name="円/楕円 787">
                      <a:extLst>
                        <a:ext uri="{FF2B5EF4-FFF2-40B4-BE49-F238E27FC236}">
                          <a16:creationId xmlns:a16="http://schemas.microsoft.com/office/drawing/2014/main" id="{0A5B3D67-7468-48C1-AF90-C6CF81320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7" name="月 546">
                      <a:extLst>
                        <a:ext uri="{FF2B5EF4-FFF2-40B4-BE49-F238E27FC236}">
                          <a16:creationId xmlns:a16="http://schemas.microsoft.com/office/drawing/2014/main" id="{D9A12838-1F94-4B49-8B85-5087326A2C7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8" name="月 547">
                      <a:extLst>
                        <a:ext uri="{FF2B5EF4-FFF2-40B4-BE49-F238E27FC236}">
                          <a16:creationId xmlns:a16="http://schemas.microsoft.com/office/drawing/2014/main" id="{A95B990D-D750-4FBE-B5E4-2DAB520E1E5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1" name="月 540">
                    <a:extLst>
                      <a:ext uri="{FF2B5EF4-FFF2-40B4-BE49-F238E27FC236}">
                        <a16:creationId xmlns:a16="http://schemas.microsoft.com/office/drawing/2014/main" id="{877494C8-2DEA-4FE4-BE61-D7C41758544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円/楕円 4">
                    <a:extLst>
                      <a:ext uri="{FF2B5EF4-FFF2-40B4-BE49-F238E27FC236}">
                        <a16:creationId xmlns:a16="http://schemas.microsoft.com/office/drawing/2014/main" id="{3CEAD2E9-1A2B-406E-9B72-BDA453162A54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35320568-CC78-4B6D-8BC0-F6866A6C8F5C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BE0A672B-AA07-41AF-A675-5ABA581F854E}"/>
                </a:ext>
              </a:extLst>
            </p:cNvPr>
            <p:cNvGrpSpPr/>
            <p:nvPr/>
          </p:nvGrpSpPr>
          <p:grpSpPr>
            <a:xfrm>
              <a:off x="62783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9B72ED79-FB7E-4175-8F2B-04F2503360B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EFBF9044-7682-40FF-BA89-440878F341B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E0AAF23D-31B6-43FE-B809-8119B18B028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7E9B94AE-3973-4A1E-9317-2EFF833EC6F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1F41C826-CE9F-4B38-9527-5A5724FFD68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10C284DD-32D9-4948-BE6F-1A99CDB3E76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00DFF1E-F488-40F3-A9A0-3313E3E4211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5614FDCA-58A8-4EFF-894E-27D8C2855EC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58893B5C-3E91-4C97-964D-DA5A6ABD9A1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44A68B10-5754-4BD9-8D03-0BCE79DD3920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06CD2A6D-31D6-41A8-92B2-482D61F0EE6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DED8DCE7-FC8B-489C-BE23-58303B19D07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39940098-1F58-4B70-AC44-3A58AB1BF054}"/>
              </a:ext>
            </a:extLst>
          </p:cNvPr>
          <p:cNvGrpSpPr/>
          <p:nvPr/>
        </p:nvGrpSpPr>
        <p:grpSpPr>
          <a:xfrm>
            <a:off x="4088457" y="836822"/>
            <a:ext cx="1730260" cy="1463992"/>
            <a:chOff x="4088457" y="836822"/>
            <a:chExt cx="1730260" cy="1463992"/>
          </a:xfrm>
        </p:grpSpPr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00C06DAA-B819-4DBE-97B0-C27EF60AA00E}"/>
                </a:ext>
              </a:extLst>
            </p:cNvPr>
            <p:cNvGrpSpPr/>
            <p:nvPr/>
          </p:nvGrpSpPr>
          <p:grpSpPr>
            <a:xfrm>
              <a:off x="4088457" y="1009895"/>
              <a:ext cx="1730260" cy="1290919"/>
              <a:chOff x="2207687" y="2636675"/>
              <a:chExt cx="3239126" cy="1704187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5BF01DF-7199-4CC8-9142-C17A54995F90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A404CFCA-CD67-40BD-B859-121FC70B9777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2C6610AA-8D7F-433E-BC68-6B7595C7C494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99F914FA-E516-45C9-BA9F-C487EC8485C1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42" name="楕円 2">
                  <a:extLst>
                    <a:ext uri="{FF2B5EF4-FFF2-40B4-BE49-F238E27FC236}">
                      <a16:creationId xmlns:a16="http://schemas.microsoft.com/office/drawing/2014/main" id="{C0A4F5DF-972E-4B21-A915-1E03D0076CF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2">
                  <a:extLst>
                    <a:ext uri="{FF2B5EF4-FFF2-40B4-BE49-F238E27FC236}">
                      <a16:creationId xmlns:a16="http://schemas.microsoft.com/office/drawing/2014/main" id="{D23AC235-0487-47BA-9EFA-3646D32761A9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2">
                  <a:extLst>
                    <a:ext uri="{FF2B5EF4-FFF2-40B4-BE49-F238E27FC236}">
                      <a16:creationId xmlns:a16="http://schemas.microsoft.com/office/drawing/2014/main" id="{6915B3BA-B326-41D6-928D-20D6B7D0E61D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2">
                  <a:extLst>
                    <a:ext uri="{FF2B5EF4-FFF2-40B4-BE49-F238E27FC236}">
                      <a16:creationId xmlns:a16="http://schemas.microsoft.com/office/drawing/2014/main" id="{58615EDF-EA44-432B-8CE7-2D4C5B1ACD70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2">
                  <a:extLst>
                    <a:ext uri="{FF2B5EF4-FFF2-40B4-BE49-F238E27FC236}">
                      <a16:creationId xmlns:a16="http://schemas.microsoft.com/office/drawing/2014/main" id="{D8953D47-A9E1-40ED-8D6B-8019820E0D5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2">
                  <a:extLst>
                    <a:ext uri="{FF2B5EF4-FFF2-40B4-BE49-F238E27FC236}">
                      <a16:creationId xmlns:a16="http://schemas.microsoft.com/office/drawing/2014/main" id="{5EEE3093-DC81-42A9-85E9-BD252E2A38D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楕円 2">
                  <a:extLst>
                    <a:ext uri="{FF2B5EF4-FFF2-40B4-BE49-F238E27FC236}">
                      <a16:creationId xmlns:a16="http://schemas.microsoft.com/office/drawing/2014/main" id="{85DE3489-3DC9-4C2C-8882-BE42762A7534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2">
                  <a:extLst>
                    <a:ext uri="{FF2B5EF4-FFF2-40B4-BE49-F238E27FC236}">
                      <a16:creationId xmlns:a16="http://schemas.microsoft.com/office/drawing/2014/main" id="{13F2EF6E-2268-4B10-B0EC-CA9DD8B6FC04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2">
                  <a:extLst>
                    <a:ext uri="{FF2B5EF4-FFF2-40B4-BE49-F238E27FC236}">
                      <a16:creationId xmlns:a16="http://schemas.microsoft.com/office/drawing/2014/main" id="{10A6D331-87F6-452B-B1C2-B1675EC65140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2">
                  <a:extLst>
                    <a:ext uri="{FF2B5EF4-FFF2-40B4-BE49-F238E27FC236}">
                      <a16:creationId xmlns:a16="http://schemas.microsoft.com/office/drawing/2014/main" id="{1F070E60-8E17-410A-B6C6-B53665D0BA55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楕円 2">
                  <a:extLst>
                    <a:ext uri="{FF2B5EF4-FFF2-40B4-BE49-F238E27FC236}">
                      <a16:creationId xmlns:a16="http://schemas.microsoft.com/office/drawing/2014/main" id="{ECB8A418-24A7-4981-A34D-F6C3D5B55A4E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楕円 2">
                  <a:extLst>
                    <a:ext uri="{FF2B5EF4-FFF2-40B4-BE49-F238E27FC236}">
                      <a16:creationId xmlns:a16="http://schemas.microsoft.com/office/drawing/2014/main" id="{D952EED2-BF43-4343-97FA-60CA1C8E633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楕円 2">
                  <a:extLst>
                    <a:ext uri="{FF2B5EF4-FFF2-40B4-BE49-F238E27FC236}">
                      <a16:creationId xmlns:a16="http://schemas.microsoft.com/office/drawing/2014/main" id="{274114AF-D806-4129-9128-1B4565B9F7B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E1F91B1E-706F-406D-B0A7-2AB2391661D1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6EDFCCE4-2E7A-40A2-B338-149C534E7D3D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30" name="楕円 2">
                  <a:extLst>
                    <a:ext uri="{FF2B5EF4-FFF2-40B4-BE49-F238E27FC236}">
                      <a16:creationId xmlns:a16="http://schemas.microsoft.com/office/drawing/2014/main" id="{D35E29A0-2422-4FA5-9112-44E791E92FED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2">
                  <a:extLst>
                    <a:ext uri="{FF2B5EF4-FFF2-40B4-BE49-F238E27FC236}">
                      <a16:creationId xmlns:a16="http://schemas.microsoft.com/office/drawing/2014/main" id="{4FBC2106-CEA0-428E-9B12-16065FF4498D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2">
                  <a:extLst>
                    <a:ext uri="{FF2B5EF4-FFF2-40B4-BE49-F238E27FC236}">
                      <a16:creationId xmlns:a16="http://schemas.microsoft.com/office/drawing/2014/main" id="{3E035DF8-C254-4E33-9FFE-21B542E1EBE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2">
                  <a:extLst>
                    <a:ext uri="{FF2B5EF4-FFF2-40B4-BE49-F238E27FC236}">
                      <a16:creationId xmlns:a16="http://schemas.microsoft.com/office/drawing/2014/main" id="{33E91C23-62C8-4ABA-B257-27D6719CF65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楕円 2">
                  <a:extLst>
                    <a:ext uri="{FF2B5EF4-FFF2-40B4-BE49-F238E27FC236}">
                      <a16:creationId xmlns:a16="http://schemas.microsoft.com/office/drawing/2014/main" id="{6E7CF32A-3E04-4AF9-BFAB-C416D1F4D082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2">
                  <a:extLst>
                    <a:ext uri="{FF2B5EF4-FFF2-40B4-BE49-F238E27FC236}">
                      <a16:creationId xmlns:a16="http://schemas.microsoft.com/office/drawing/2014/main" id="{7618DF1B-8437-4675-A198-A6A72D2440D3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楕円 2">
                  <a:extLst>
                    <a:ext uri="{FF2B5EF4-FFF2-40B4-BE49-F238E27FC236}">
                      <a16:creationId xmlns:a16="http://schemas.microsoft.com/office/drawing/2014/main" id="{728F76EA-655A-406A-B599-0ADAABA7761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2">
                  <a:extLst>
                    <a:ext uri="{FF2B5EF4-FFF2-40B4-BE49-F238E27FC236}">
                      <a16:creationId xmlns:a16="http://schemas.microsoft.com/office/drawing/2014/main" id="{DAD4131B-715A-4408-BBAD-39185D2433BC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2">
                  <a:extLst>
                    <a:ext uri="{FF2B5EF4-FFF2-40B4-BE49-F238E27FC236}">
                      <a16:creationId xmlns:a16="http://schemas.microsoft.com/office/drawing/2014/main" id="{59AE6BCD-1536-4F4E-BE63-9EBEB1704D49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2">
                  <a:extLst>
                    <a:ext uri="{FF2B5EF4-FFF2-40B4-BE49-F238E27FC236}">
                      <a16:creationId xmlns:a16="http://schemas.microsoft.com/office/drawing/2014/main" id="{F8BD4EED-85BA-4F24-8328-725D089A6A1D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2">
                  <a:extLst>
                    <a:ext uri="{FF2B5EF4-FFF2-40B4-BE49-F238E27FC236}">
                      <a16:creationId xmlns:a16="http://schemas.microsoft.com/office/drawing/2014/main" id="{4CB1A371-35B2-446D-8D38-DD591264CEC2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楕円 2">
                  <a:extLst>
                    <a:ext uri="{FF2B5EF4-FFF2-40B4-BE49-F238E27FC236}">
                      <a16:creationId xmlns:a16="http://schemas.microsoft.com/office/drawing/2014/main" id="{A5FDE0EF-0AA5-4636-AA70-F18EBC5F07D3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95D3DFED-15D0-4337-85D6-30CF1B3CC79E}"/>
                </a:ext>
              </a:extLst>
            </p:cNvPr>
            <p:cNvGrpSpPr/>
            <p:nvPr/>
          </p:nvGrpSpPr>
          <p:grpSpPr>
            <a:xfrm>
              <a:off x="4645602" y="836822"/>
              <a:ext cx="602703" cy="908877"/>
              <a:chOff x="4645602" y="836822"/>
              <a:chExt cx="602703" cy="908877"/>
            </a:xfrm>
          </p:grpSpPr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50F21D8D-E26D-4F01-A886-9ECD8F8F07AE}"/>
                  </a:ext>
                </a:extLst>
              </p:cNvPr>
              <p:cNvGrpSpPr/>
              <p:nvPr/>
            </p:nvGrpSpPr>
            <p:grpSpPr>
              <a:xfrm>
                <a:off x="4682762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3C07B4FE-46A9-43C9-AFFB-61E9A1E3C5F1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0DBFB087-57A5-4E52-ABA1-0AD2C6923B46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77CBC8B5-9968-4BB6-8958-203E55F9D888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622" name="月 621">
                    <a:extLst>
                      <a:ext uri="{FF2B5EF4-FFF2-40B4-BE49-F238E27FC236}">
                        <a16:creationId xmlns:a16="http://schemas.microsoft.com/office/drawing/2014/main" id="{4BADA449-6AD8-4F5D-BE2E-20CD8441A42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月 622">
                    <a:extLst>
                      <a:ext uri="{FF2B5EF4-FFF2-40B4-BE49-F238E27FC236}">
                        <a16:creationId xmlns:a16="http://schemas.microsoft.com/office/drawing/2014/main" id="{6C203849-A3A2-4FDC-9042-E35C4071F788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5C5A6509-509A-4D57-86B0-B1527CC3EB9D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668647"/>
                <a:chOff x="3372185" y="5622841"/>
                <a:chExt cx="719604" cy="798338"/>
              </a:xfrm>
            </p:grpSpPr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B504B9B1-4F14-4E86-9059-E430A7DD1B50}"/>
                    </a:ext>
                  </a:extLst>
                </p:cNvPr>
                <p:cNvGrpSpPr/>
                <p:nvPr/>
              </p:nvGrpSpPr>
              <p:grpSpPr>
                <a:xfrm>
                  <a:off x="3372185" y="5702752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07" name="星 24 1220">
                    <a:extLst>
                      <a:ext uri="{FF2B5EF4-FFF2-40B4-BE49-F238E27FC236}">
                        <a16:creationId xmlns:a16="http://schemas.microsoft.com/office/drawing/2014/main" id="{BA7D442D-44AB-45D8-967F-7CF592450942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円/楕円 805">
                    <a:extLst>
                      <a:ext uri="{FF2B5EF4-FFF2-40B4-BE49-F238E27FC236}">
                        <a16:creationId xmlns:a16="http://schemas.microsoft.com/office/drawing/2014/main" id="{C26FDF76-9D3C-45BD-B1AB-FA3A0C632B7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9" name="円/楕円 806">
                    <a:extLst>
                      <a:ext uri="{FF2B5EF4-FFF2-40B4-BE49-F238E27FC236}">
                        <a16:creationId xmlns:a16="http://schemas.microsoft.com/office/drawing/2014/main" id="{89C13082-56D5-450A-9A53-278D750A574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0" name="円/楕円 807">
                    <a:extLst>
                      <a:ext uri="{FF2B5EF4-FFF2-40B4-BE49-F238E27FC236}">
                        <a16:creationId xmlns:a16="http://schemas.microsoft.com/office/drawing/2014/main" id="{7623F2C7-33A1-4F45-B04D-BDD8B9021FA4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1" name="弦 610">
                    <a:extLst>
                      <a:ext uri="{FF2B5EF4-FFF2-40B4-BE49-F238E27FC236}">
                        <a16:creationId xmlns:a16="http://schemas.microsoft.com/office/drawing/2014/main" id="{48AF52C1-8BE7-4EBE-8C88-7F7283B5AF30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2" name="弦 611">
                    <a:extLst>
                      <a:ext uri="{FF2B5EF4-FFF2-40B4-BE49-F238E27FC236}">
                        <a16:creationId xmlns:a16="http://schemas.microsoft.com/office/drawing/2014/main" id="{D7494365-AFEA-4B98-98A1-E1C07D795893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3" name="フローチャート: 手操作入力 675">
                    <a:extLst>
                      <a:ext uri="{FF2B5EF4-FFF2-40B4-BE49-F238E27FC236}">
                        <a16:creationId xmlns:a16="http://schemas.microsoft.com/office/drawing/2014/main" id="{E648B69A-5438-4C65-A8CC-2B6008A1B1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弦 613">
                    <a:extLst>
                      <a:ext uri="{FF2B5EF4-FFF2-40B4-BE49-F238E27FC236}">
                        <a16:creationId xmlns:a16="http://schemas.microsoft.com/office/drawing/2014/main" id="{805EC2C4-5B58-4001-BBA8-B043B1A79E92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弦 614">
                    <a:extLst>
                      <a:ext uri="{FF2B5EF4-FFF2-40B4-BE49-F238E27FC236}">
                        <a16:creationId xmlns:a16="http://schemas.microsoft.com/office/drawing/2014/main" id="{8B2CC5CB-D105-4C87-8A75-8FB2DB8AF418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6" name="フローチャート: 手操作入力 680">
                    <a:extLst>
                      <a:ext uri="{FF2B5EF4-FFF2-40B4-BE49-F238E27FC236}">
                        <a16:creationId xmlns:a16="http://schemas.microsoft.com/office/drawing/2014/main" id="{27B9189D-73D7-4BB8-B31E-8CFF51C6433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7" name="円/楕円 820">
                    <a:extLst>
                      <a:ext uri="{FF2B5EF4-FFF2-40B4-BE49-F238E27FC236}">
                        <a16:creationId xmlns:a16="http://schemas.microsoft.com/office/drawing/2014/main" id="{9926BFA7-DD51-40EC-A474-0110E554F9CC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8" name="円/楕円 4">
                    <a:extLst>
                      <a:ext uri="{FF2B5EF4-FFF2-40B4-BE49-F238E27FC236}">
                        <a16:creationId xmlns:a16="http://schemas.microsoft.com/office/drawing/2014/main" id="{11486C89-8A5D-473E-A569-1725EDBE8037}"/>
                      </a:ext>
                    </a:extLst>
                  </p:cNvPr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611B6B6D-27C8-4127-B6F5-5557927E985E}"/>
                    </a:ext>
                  </a:extLst>
                </p:cNvPr>
                <p:cNvSpPr/>
                <p:nvPr/>
              </p:nvSpPr>
              <p:spPr bwMode="auto">
                <a:xfrm rot="5400000">
                  <a:off x="366914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11822C8F-590E-4C36-B6C5-D8EF6F055354}"/>
                </a:ext>
              </a:extLst>
            </p:cNvPr>
            <p:cNvGrpSpPr/>
            <p:nvPr/>
          </p:nvGrpSpPr>
          <p:grpSpPr>
            <a:xfrm>
              <a:off x="439622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40C6FCE9-3688-4C9F-B82D-A25396613D2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4A22E5BB-8D1A-4E78-822C-998011FADD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74BF9194-98E1-4211-A5F0-B1CB025DF27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A335FEFD-F03B-464A-A87F-AE8A55A9940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23C95B3E-B17B-4838-8052-C28158AA25E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9D0BC630-8E48-4B3F-A9C4-711216B9C5B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0D58ED77-492B-4BE8-8A29-23B42F1323A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13F4223E-51CC-45FC-9493-D02916802CA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D736CF5F-5776-4D15-B376-99F9858E748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0607AEA3-3F9A-462F-AD9C-930DEF42ECA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7BF773C2-C9CC-4B8E-8D3D-3610372ED90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E270B320-1032-4D93-827E-D31CB30B06F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B4F5B442-6192-4B3E-A692-C31BD0934DE5}"/>
              </a:ext>
            </a:extLst>
          </p:cNvPr>
          <p:cNvGrpSpPr/>
          <p:nvPr/>
        </p:nvGrpSpPr>
        <p:grpSpPr>
          <a:xfrm>
            <a:off x="2216928" y="834886"/>
            <a:ext cx="1730260" cy="1465928"/>
            <a:chOff x="2216928" y="834886"/>
            <a:chExt cx="1730260" cy="1465928"/>
          </a:xfrm>
        </p:grpSpPr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E7F714ED-3465-4CF5-AC06-B81CC470E723}"/>
                </a:ext>
              </a:extLst>
            </p:cNvPr>
            <p:cNvGrpSpPr/>
            <p:nvPr/>
          </p:nvGrpSpPr>
          <p:grpSpPr>
            <a:xfrm>
              <a:off x="2216928" y="1009895"/>
              <a:ext cx="1730260" cy="1290919"/>
              <a:chOff x="2207687" y="2636675"/>
              <a:chExt cx="3239126" cy="1704187"/>
            </a:xfrm>
          </p:grpSpPr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D7FBA5D6-EA27-4023-B6D3-8746A4DF1DC5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06C813CE-2050-47E4-817A-0AE61D94F673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7E29E99C-90F6-4A4A-B78D-2B8FA6DF0C20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BBF9EFA0-7B79-4C31-9BDD-F6765ED7F17C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15" name="楕円 2">
                  <a:extLst>
                    <a:ext uri="{FF2B5EF4-FFF2-40B4-BE49-F238E27FC236}">
                      <a16:creationId xmlns:a16="http://schemas.microsoft.com/office/drawing/2014/main" id="{30507D6B-2CBC-486F-A591-5D840670852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2">
                  <a:extLst>
                    <a:ext uri="{FF2B5EF4-FFF2-40B4-BE49-F238E27FC236}">
                      <a16:creationId xmlns:a16="http://schemas.microsoft.com/office/drawing/2014/main" id="{57F8865D-BBEF-47BB-8375-A916AA738392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楕円 2">
                  <a:extLst>
                    <a:ext uri="{FF2B5EF4-FFF2-40B4-BE49-F238E27FC236}">
                      <a16:creationId xmlns:a16="http://schemas.microsoft.com/office/drawing/2014/main" id="{6975E392-1CC5-4262-A221-C77D8070BDF8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2">
                  <a:extLst>
                    <a:ext uri="{FF2B5EF4-FFF2-40B4-BE49-F238E27FC236}">
                      <a16:creationId xmlns:a16="http://schemas.microsoft.com/office/drawing/2014/main" id="{9BC75F3D-EEC2-460A-A8CB-04FBF303C295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楕円 2">
                  <a:extLst>
                    <a:ext uri="{FF2B5EF4-FFF2-40B4-BE49-F238E27FC236}">
                      <a16:creationId xmlns:a16="http://schemas.microsoft.com/office/drawing/2014/main" id="{E4214E45-C8B5-43AB-A07C-219164C0EB71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楕円 2">
                  <a:extLst>
                    <a:ext uri="{FF2B5EF4-FFF2-40B4-BE49-F238E27FC236}">
                      <a16:creationId xmlns:a16="http://schemas.microsoft.com/office/drawing/2014/main" id="{7A4A808C-C0F0-4F68-A190-8A9F8C37ADAC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楕円 2">
                  <a:extLst>
                    <a:ext uri="{FF2B5EF4-FFF2-40B4-BE49-F238E27FC236}">
                      <a16:creationId xmlns:a16="http://schemas.microsoft.com/office/drawing/2014/main" id="{C7C0139A-C381-4377-A245-04AE13297F0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2">
                  <a:extLst>
                    <a:ext uri="{FF2B5EF4-FFF2-40B4-BE49-F238E27FC236}">
                      <a16:creationId xmlns:a16="http://schemas.microsoft.com/office/drawing/2014/main" id="{AC08D0C6-2BD1-406C-AACD-709E60635AE1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楕円 2">
                  <a:extLst>
                    <a:ext uri="{FF2B5EF4-FFF2-40B4-BE49-F238E27FC236}">
                      <a16:creationId xmlns:a16="http://schemas.microsoft.com/office/drawing/2014/main" id="{CCA2E348-F78F-4C99-9354-5E85C3C6DEC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楕円 2">
                  <a:extLst>
                    <a:ext uri="{FF2B5EF4-FFF2-40B4-BE49-F238E27FC236}">
                      <a16:creationId xmlns:a16="http://schemas.microsoft.com/office/drawing/2014/main" id="{CA11F56E-F1D4-409F-A262-F925B21140C3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楕円 2">
                  <a:extLst>
                    <a:ext uri="{FF2B5EF4-FFF2-40B4-BE49-F238E27FC236}">
                      <a16:creationId xmlns:a16="http://schemas.microsoft.com/office/drawing/2014/main" id="{5107ABDD-A605-4691-9CD8-C5CDD7E3FA3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楕円 2">
                  <a:extLst>
                    <a:ext uri="{FF2B5EF4-FFF2-40B4-BE49-F238E27FC236}">
                      <a16:creationId xmlns:a16="http://schemas.microsoft.com/office/drawing/2014/main" id="{7AA10842-7C59-4144-B3EA-0FAE5324508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楕円 2">
                  <a:extLst>
                    <a:ext uri="{FF2B5EF4-FFF2-40B4-BE49-F238E27FC236}">
                      <a16:creationId xmlns:a16="http://schemas.microsoft.com/office/drawing/2014/main" id="{B0CA08BC-2EF4-41F4-985A-2934C004CE9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2E556D9C-4CCB-4C6A-8242-B1D65480A4A4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80B6B737-27A0-4EAE-91B6-E7CFA03CEAC9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03" name="楕円 2">
                  <a:extLst>
                    <a:ext uri="{FF2B5EF4-FFF2-40B4-BE49-F238E27FC236}">
                      <a16:creationId xmlns:a16="http://schemas.microsoft.com/office/drawing/2014/main" id="{C0CA916A-E848-4886-9841-D2990082E0C4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2">
                  <a:extLst>
                    <a:ext uri="{FF2B5EF4-FFF2-40B4-BE49-F238E27FC236}">
                      <a16:creationId xmlns:a16="http://schemas.microsoft.com/office/drawing/2014/main" id="{EFA497C9-5CC2-4838-9349-D4134A8AC772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楕円 2">
                  <a:extLst>
                    <a:ext uri="{FF2B5EF4-FFF2-40B4-BE49-F238E27FC236}">
                      <a16:creationId xmlns:a16="http://schemas.microsoft.com/office/drawing/2014/main" id="{155BE439-AD44-4B93-8F37-CD4FD6818B1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2">
                  <a:extLst>
                    <a:ext uri="{FF2B5EF4-FFF2-40B4-BE49-F238E27FC236}">
                      <a16:creationId xmlns:a16="http://schemas.microsoft.com/office/drawing/2014/main" id="{BF0300F8-0501-4CDA-83B4-86AD848334EB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2">
                  <a:extLst>
                    <a:ext uri="{FF2B5EF4-FFF2-40B4-BE49-F238E27FC236}">
                      <a16:creationId xmlns:a16="http://schemas.microsoft.com/office/drawing/2014/main" id="{6B20535A-654C-4D86-BDA1-E51C2FD07754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2">
                  <a:extLst>
                    <a:ext uri="{FF2B5EF4-FFF2-40B4-BE49-F238E27FC236}">
                      <a16:creationId xmlns:a16="http://schemas.microsoft.com/office/drawing/2014/main" id="{A7719EC1-47B1-4FB0-8CB2-B444528228F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2">
                  <a:extLst>
                    <a:ext uri="{FF2B5EF4-FFF2-40B4-BE49-F238E27FC236}">
                      <a16:creationId xmlns:a16="http://schemas.microsoft.com/office/drawing/2014/main" id="{38BAC688-D207-47DC-B721-40C6DD3538B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2">
                  <a:extLst>
                    <a:ext uri="{FF2B5EF4-FFF2-40B4-BE49-F238E27FC236}">
                      <a16:creationId xmlns:a16="http://schemas.microsoft.com/office/drawing/2014/main" id="{7F3CA282-8240-4934-9BAB-B700B5A0508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2">
                  <a:extLst>
                    <a:ext uri="{FF2B5EF4-FFF2-40B4-BE49-F238E27FC236}">
                      <a16:creationId xmlns:a16="http://schemas.microsoft.com/office/drawing/2014/main" id="{6B1FB3A4-E83E-4F4A-8A69-48E20CA8365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2">
                  <a:extLst>
                    <a:ext uri="{FF2B5EF4-FFF2-40B4-BE49-F238E27FC236}">
                      <a16:creationId xmlns:a16="http://schemas.microsoft.com/office/drawing/2014/main" id="{FED4ECEC-3EE6-4C79-9F80-C6002EBD74FE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2">
                  <a:extLst>
                    <a:ext uri="{FF2B5EF4-FFF2-40B4-BE49-F238E27FC236}">
                      <a16:creationId xmlns:a16="http://schemas.microsoft.com/office/drawing/2014/main" id="{56AA8965-4F5F-42DF-A832-7073880E828F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楕円 2">
                  <a:extLst>
                    <a:ext uri="{FF2B5EF4-FFF2-40B4-BE49-F238E27FC236}">
                      <a16:creationId xmlns:a16="http://schemas.microsoft.com/office/drawing/2014/main" id="{71EF81BE-CC6B-44EB-9F2A-043A5E9F2F8D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924EC852-0894-4361-97D2-D9F5F92531C8}"/>
                </a:ext>
              </a:extLst>
            </p:cNvPr>
            <p:cNvGrpSpPr/>
            <p:nvPr/>
          </p:nvGrpSpPr>
          <p:grpSpPr>
            <a:xfrm>
              <a:off x="2773116" y="834886"/>
              <a:ext cx="602702" cy="910813"/>
              <a:chOff x="2773116" y="834886"/>
              <a:chExt cx="602702" cy="910813"/>
            </a:xfrm>
          </p:grpSpPr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425CE9B2-41D5-47FE-9BC6-EA1F845304A9}"/>
                  </a:ext>
                </a:extLst>
              </p:cNvPr>
              <p:cNvGrpSpPr/>
              <p:nvPr/>
            </p:nvGrpSpPr>
            <p:grpSpPr>
              <a:xfrm>
                <a:off x="2810276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3637BF48-B986-4CDF-83DD-03CB5D793CE0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6DB97028-F4B9-432A-9BBF-7D5ECA4C8D49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DE3B365F-14AF-431E-B33C-F5BABDB02D66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695" name="月 694">
                    <a:extLst>
                      <a:ext uri="{FF2B5EF4-FFF2-40B4-BE49-F238E27FC236}">
                        <a16:creationId xmlns:a16="http://schemas.microsoft.com/office/drawing/2014/main" id="{915D3B10-BEA7-4F24-9A74-2A3CA6EE7F48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月 695">
                    <a:extLst>
                      <a:ext uri="{FF2B5EF4-FFF2-40B4-BE49-F238E27FC236}">
                        <a16:creationId xmlns:a16="http://schemas.microsoft.com/office/drawing/2014/main" id="{9E8092A0-4A95-4ECA-92C6-AB76B2230C6C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9BD0463D-3BBC-40E5-AC95-3FBB550F96E5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658655"/>
                <a:chOff x="2238710" y="5622841"/>
                <a:chExt cx="719603" cy="786409"/>
              </a:xfrm>
            </p:grpSpPr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8C7FCF46-5C60-4F08-8B23-5D569A7F0D2A}"/>
                    </a:ext>
                  </a:extLst>
                </p:cNvPr>
                <p:cNvGrpSpPr/>
                <p:nvPr/>
              </p:nvGrpSpPr>
              <p:grpSpPr>
                <a:xfrm>
                  <a:off x="2238710" y="5623928"/>
                  <a:ext cx="719603" cy="785322"/>
                  <a:chOff x="703823" y="4649208"/>
                  <a:chExt cx="719603" cy="785322"/>
                </a:xfrm>
              </p:grpSpPr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90450FDC-A7AF-44FB-AEAC-6D258FDC04B8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688" name="円/楕円 834">
                      <a:extLst>
                        <a:ext uri="{FF2B5EF4-FFF2-40B4-BE49-F238E27FC236}">
                          <a16:creationId xmlns:a16="http://schemas.microsoft.com/office/drawing/2014/main" id="{DE98EA5C-727A-4A0C-8035-0A3AF2765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9" name="円/楕円 835">
                      <a:extLst>
                        <a:ext uri="{FF2B5EF4-FFF2-40B4-BE49-F238E27FC236}">
                          <a16:creationId xmlns:a16="http://schemas.microsoft.com/office/drawing/2014/main" id="{D6D8FB1E-68EA-4514-A049-C7AEB35627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836">
                      <a:extLst>
                        <a:ext uri="{FF2B5EF4-FFF2-40B4-BE49-F238E27FC236}">
                          <a16:creationId xmlns:a16="http://schemas.microsoft.com/office/drawing/2014/main" id="{250287A6-DE25-42BA-8137-591318F7E4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1" name="円/楕円 837">
                      <a:extLst>
                        <a:ext uri="{FF2B5EF4-FFF2-40B4-BE49-F238E27FC236}">
                          <a16:creationId xmlns:a16="http://schemas.microsoft.com/office/drawing/2014/main" id="{C8CD6A2D-C463-465C-8ACC-2F98B72144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E84F6E5A-892A-4D12-908E-9534CA63AECA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686" name="円/楕円 838">
                      <a:extLst>
                        <a:ext uri="{FF2B5EF4-FFF2-40B4-BE49-F238E27FC236}">
                          <a16:creationId xmlns:a16="http://schemas.microsoft.com/office/drawing/2014/main" id="{57A591AF-6E3D-463E-BD58-5372D2C1B47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7" name="円/楕円 839">
                      <a:extLst>
                        <a:ext uri="{FF2B5EF4-FFF2-40B4-BE49-F238E27FC236}">
                          <a16:creationId xmlns:a16="http://schemas.microsoft.com/office/drawing/2014/main" id="{ABE33C6B-7720-40DD-BE4E-704966D659F4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7" name="円/楕円 840">
                    <a:extLst>
                      <a:ext uri="{FF2B5EF4-FFF2-40B4-BE49-F238E27FC236}">
                        <a16:creationId xmlns:a16="http://schemas.microsoft.com/office/drawing/2014/main" id="{01D30FCF-5951-4773-995D-283A22464BB0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DF90342C-98E1-4ECA-B469-1E2A06B9D1E8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682" name="円/楕円 847">
                      <a:extLst>
                        <a:ext uri="{FF2B5EF4-FFF2-40B4-BE49-F238E27FC236}">
                          <a16:creationId xmlns:a16="http://schemas.microsoft.com/office/drawing/2014/main" id="{77902E00-E1CD-49E7-8A92-99417B9A6F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3" name="円/楕円 848">
                      <a:extLst>
                        <a:ext uri="{FF2B5EF4-FFF2-40B4-BE49-F238E27FC236}">
                          <a16:creationId xmlns:a16="http://schemas.microsoft.com/office/drawing/2014/main" id="{40D5D0BC-F564-4988-843C-3BDC44050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フローチャート: 端子 685">
                      <a:extLst>
                        <a:ext uri="{FF2B5EF4-FFF2-40B4-BE49-F238E27FC236}">
                          <a16:creationId xmlns:a16="http://schemas.microsoft.com/office/drawing/2014/main" id="{454A3FEE-920E-4FE9-A07A-733559E42D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5" name="フローチャート: 端子 686">
                      <a:extLst>
                        <a:ext uri="{FF2B5EF4-FFF2-40B4-BE49-F238E27FC236}">
                          <a16:creationId xmlns:a16="http://schemas.microsoft.com/office/drawing/2014/main" id="{B909EE5F-4939-48EA-822D-C2EFE1A63FE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9" name="台形 678">
                    <a:extLst>
                      <a:ext uri="{FF2B5EF4-FFF2-40B4-BE49-F238E27FC236}">
                        <a16:creationId xmlns:a16="http://schemas.microsoft.com/office/drawing/2014/main" id="{025E0886-454C-4599-9758-827F41158E9F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 1196">
                    <a:extLst>
                      <a:ext uri="{FF2B5EF4-FFF2-40B4-BE49-F238E27FC236}">
                        <a16:creationId xmlns:a16="http://schemas.microsoft.com/office/drawing/2014/main" id="{28105BAC-E1AB-4F7A-97E3-87BB3D13DE55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円/楕円 4">
                    <a:extLst>
                      <a:ext uri="{FF2B5EF4-FFF2-40B4-BE49-F238E27FC236}">
                        <a16:creationId xmlns:a16="http://schemas.microsoft.com/office/drawing/2014/main" id="{CD35E458-7F2D-4068-8A51-79251F1D2814}"/>
                      </a:ext>
                    </a:extLst>
                  </p:cNvPr>
                  <p:cNvSpPr/>
                  <p:nvPr/>
                </p:nvSpPr>
                <p:spPr>
                  <a:xfrm>
                    <a:off x="966157" y="5282899"/>
                    <a:ext cx="194934" cy="90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21672509-608C-4927-B004-0EC98C0756E0}"/>
                    </a:ext>
                  </a:extLst>
                </p:cNvPr>
                <p:cNvSpPr/>
                <p:nvPr/>
              </p:nvSpPr>
              <p:spPr bwMode="auto">
                <a:xfrm rot="5400000">
                  <a:off x="251979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3ED1BCBF-1781-4922-9AB6-976F207589A0}"/>
                </a:ext>
              </a:extLst>
            </p:cNvPr>
            <p:cNvGrpSpPr/>
            <p:nvPr/>
          </p:nvGrpSpPr>
          <p:grpSpPr>
            <a:xfrm>
              <a:off x="25445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684C87BD-BAE6-4F92-BED8-E8CF958A965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9A8E242B-9DCB-4C84-904F-DC087AE7584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20ECE668-6737-41E3-8E2A-C02DAD5238A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2A479A1F-0148-4689-BBA8-3C36AC4D1EF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D93EA40F-627F-4B1E-847C-9A03927FFB2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02F3042F-699C-483E-9DCB-4593A32A7F6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D8C88AC8-2EFE-420E-9F49-C853E274A5E4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2C254893-576A-478E-8F52-A00E4667C85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B9000273-4407-435B-A653-E8409EC58F8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6B63645C-9FEB-4532-AFC8-1142AC8CD00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4ABCA667-19A0-47D4-9C43-1DB523D3F76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067F9251-746C-4387-A375-39A8A6449CA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7DE99190-FBE9-4E72-B5C2-68EB8F40F7AF}"/>
              </a:ext>
            </a:extLst>
          </p:cNvPr>
          <p:cNvGrpSpPr/>
          <p:nvPr/>
        </p:nvGrpSpPr>
        <p:grpSpPr>
          <a:xfrm>
            <a:off x="362490" y="2919292"/>
            <a:ext cx="1730260" cy="1305572"/>
            <a:chOff x="362490" y="2919292"/>
            <a:chExt cx="1730260" cy="1305572"/>
          </a:xfrm>
        </p:grpSpPr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5EBC6B47-5C68-49AB-A6AE-88E256CF543A}"/>
                </a:ext>
              </a:extLst>
            </p:cNvPr>
            <p:cNvGrpSpPr/>
            <p:nvPr/>
          </p:nvGrpSpPr>
          <p:grpSpPr>
            <a:xfrm>
              <a:off x="362490" y="2933945"/>
              <a:ext cx="1730260" cy="1290919"/>
              <a:chOff x="2207687" y="2636675"/>
              <a:chExt cx="3239126" cy="1704187"/>
            </a:xfrm>
          </p:grpSpPr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EEBA17B-ADAF-4051-BE8B-95EC934FCA07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3E133FA7-5E7A-4AA9-AB3D-9BDD02554EF1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61E7EDE8-72C7-4E28-B5F9-659829B3D8F3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DB707FBC-0D03-4733-B51E-E29E380AB660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72" name="楕円 2">
                  <a:extLst>
                    <a:ext uri="{FF2B5EF4-FFF2-40B4-BE49-F238E27FC236}">
                      <a16:creationId xmlns:a16="http://schemas.microsoft.com/office/drawing/2014/main" id="{ADB82089-0746-4467-B6D7-BDB9C14E6E72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楕円 2">
                  <a:extLst>
                    <a:ext uri="{FF2B5EF4-FFF2-40B4-BE49-F238E27FC236}">
                      <a16:creationId xmlns:a16="http://schemas.microsoft.com/office/drawing/2014/main" id="{C9D8AEAC-784A-4F8F-A147-7DB91433D42D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楕円 2">
                  <a:extLst>
                    <a:ext uri="{FF2B5EF4-FFF2-40B4-BE49-F238E27FC236}">
                      <a16:creationId xmlns:a16="http://schemas.microsoft.com/office/drawing/2014/main" id="{43C55C29-7C65-474B-B3EC-6CF3E5524294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楕円 2">
                  <a:extLst>
                    <a:ext uri="{FF2B5EF4-FFF2-40B4-BE49-F238E27FC236}">
                      <a16:creationId xmlns:a16="http://schemas.microsoft.com/office/drawing/2014/main" id="{BB93FA85-3194-4E5B-953B-D704C88BA339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楕円 2">
                  <a:extLst>
                    <a:ext uri="{FF2B5EF4-FFF2-40B4-BE49-F238E27FC236}">
                      <a16:creationId xmlns:a16="http://schemas.microsoft.com/office/drawing/2014/main" id="{466892C5-C71F-4015-BD48-DCB52BF7C1C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2">
                  <a:extLst>
                    <a:ext uri="{FF2B5EF4-FFF2-40B4-BE49-F238E27FC236}">
                      <a16:creationId xmlns:a16="http://schemas.microsoft.com/office/drawing/2014/main" id="{E537FAEE-27ED-4EAD-8202-32551DCFDD3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2">
                  <a:extLst>
                    <a:ext uri="{FF2B5EF4-FFF2-40B4-BE49-F238E27FC236}">
                      <a16:creationId xmlns:a16="http://schemas.microsoft.com/office/drawing/2014/main" id="{D3D4A739-1896-4638-B290-3A2CA3B27F34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2">
                  <a:extLst>
                    <a:ext uri="{FF2B5EF4-FFF2-40B4-BE49-F238E27FC236}">
                      <a16:creationId xmlns:a16="http://schemas.microsoft.com/office/drawing/2014/main" id="{12F320BA-E404-4BAD-A421-327564A28119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楕円 2">
                  <a:extLst>
                    <a:ext uri="{FF2B5EF4-FFF2-40B4-BE49-F238E27FC236}">
                      <a16:creationId xmlns:a16="http://schemas.microsoft.com/office/drawing/2014/main" id="{57EA01BC-B95C-4E05-BE32-A2261D04096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楕円 2">
                  <a:extLst>
                    <a:ext uri="{FF2B5EF4-FFF2-40B4-BE49-F238E27FC236}">
                      <a16:creationId xmlns:a16="http://schemas.microsoft.com/office/drawing/2014/main" id="{8D878D2D-1DA8-4EC3-B8E6-6EBC8323532D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楕円 2">
                  <a:extLst>
                    <a:ext uri="{FF2B5EF4-FFF2-40B4-BE49-F238E27FC236}">
                      <a16:creationId xmlns:a16="http://schemas.microsoft.com/office/drawing/2014/main" id="{8DF0B12B-0693-4476-8B07-099C11B0451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楕円 2">
                  <a:extLst>
                    <a:ext uri="{FF2B5EF4-FFF2-40B4-BE49-F238E27FC236}">
                      <a16:creationId xmlns:a16="http://schemas.microsoft.com/office/drawing/2014/main" id="{D6171C9A-3D5B-4C78-B0FA-4CF2310F6E19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楕円 2">
                  <a:extLst>
                    <a:ext uri="{FF2B5EF4-FFF2-40B4-BE49-F238E27FC236}">
                      <a16:creationId xmlns:a16="http://schemas.microsoft.com/office/drawing/2014/main" id="{022574F3-F791-43F1-A90F-0B11CA698CC0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C2AB27A1-518A-4156-9E3A-A4CE933FE2C9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5C8B496D-33C2-4E82-8C75-241C8934E9BA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60" name="楕円 2">
                  <a:extLst>
                    <a:ext uri="{FF2B5EF4-FFF2-40B4-BE49-F238E27FC236}">
                      <a16:creationId xmlns:a16="http://schemas.microsoft.com/office/drawing/2014/main" id="{F63DFC5A-7C11-44AE-8E3E-FB2549662DA9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楕円 2">
                  <a:extLst>
                    <a:ext uri="{FF2B5EF4-FFF2-40B4-BE49-F238E27FC236}">
                      <a16:creationId xmlns:a16="http://schemas.microsoft.com/office/drawing/2014/main" id="{9B7BF6F8-9F3F-4D40-9176-9A9E34E3A08A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楕円 2">
                  <a:extLst>
                    <a:ext uri="{FF2B5EF4-FFF2-40B4-BE49-F238E27FC236}">
                      <a16:creationId xmlns:a16="http://schemas.microsoft.com/office/drawing/2014/main" id="{9E7AF6F2-894C-4076-AC6B-B68F38498155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楕円 2">
                  <a:extLst>
                    <a:ext uri="{FF2B5EF4-FFF2-40B4-BE49-F238E27FC236}">
                      <a16:creationId xmlns:a16="http://schemas.microsoft.com/office/drawing/2014/main" id="{B0514396-5539-4DA0-9A43-DFD8948FF7CE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2">
                  <a:extLst>
                    <a:ext uri="{FF2B5EF4-FFF2-40B4-BE49-F238E27FC236}">
                      <a16:creationId xmlns:a16="http://schemas.microsoft.com/office/drawing/2014/main" id="{88534140-B63F-4D7B-BEFF-98C611493187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楕円 2">
                  <a:extLst>
                    <a:ext uri="{FF2B5EF4-FFF2-40B4-BE49-F238E27FC236}">
                      <a16:creationId xmlns:a16="http://schemas.microsoft.com/office/drawing/2014/main" id="{4D4A9B6F-4A0C-4206-92E7-EB1B1D3025A7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楕円 2">
                  <a:extLst>
                    <a:ext uri="{FF2B5EF4-FFF2-40B4-BE49-F238E27FC236}">
                      <a16:creationId xmlns:a16="http://schemas.microsoft.com/office/drawing/2014/main" id="{63F2DC63-B2BC-4777-A282-3D8B6E081A50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2">
                  <a:extLst>
                    <a:ext uri="{FF2B5EF4-FFF2-40B4-BE49-F238E27FC236}">
                      <a16:creationId xmlns:a16="http://schemas.microsoft.com/office/drawing/2014/main" id="{E49BB943-41E8-47DC-9A91-C1E4602789A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2">
                  <a:extLst>
                    <a:ext uri="{FF2B5EF4-FFF2-40B4-BE49-F238E27FC236}">
                      <a16:creationId xmlns:a16="http://schemas.microsoft.com/office/drawing/2014/main" id="{599A3D2F-ECF0-4ABC-B291-BF0F031F6D4C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2">
                  <a:extLst>
                    <a:ext uri="{FF2B5EF4-FFF2-40B4-BE49-F238E27FC236}">
                      <a16:creationId xmlns:a16="http://schemas.microsoft.com/office/drawing/2014/main" id="{6118ACD5-9013-4913-B206-96649E337B63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2">
                  <a:extLst>
                    <a:ext uri="{FF2B5EF4-FFF2-40B4-BE49-F238E27FC236}">
                      <a16:creationId xmlns:a16="http://schemas.microsoft.com/office/drawing/2014/main" id="{D3E46A72-E682-43BC-AD1A-AEAE21F3EF7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楕円 2">
                  <a:extLst>
                    <a:ext uri="{FF2B5EF4-FFF2-40B4-BE49-F238E27FC236}">
                      <a16:creationId xmlns:a16="http://schemas.microsoft.com/office/drawing/2014/main" id="{0CEA92A9-33FF-4B6F-A146-7CA25F388187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7D3E3438-7996-4032-A3B5-6EB107CDDAEE}"/>
                </a:ext>
              </a:extLst>
            </p:cNvPr>
            <p:cNvGrpSpPr/>
            <p:nvPr/>
          </p:nvGrpSpPr>
          <p:grpSpPr>
            <a:xfrm>
              <a:off x="1375885" y="2919292"/>
              <a:ext cx="614724" cy="976449"/>
              <a:chOff x="1412633" y="2743716"/>
              <a:chExt cx="614724" cy="976449"/>
            </a:xfrm>
          </p:grpSpPr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FD14E4E0-D7BB-428B-A3E9-68D114B1B3E6}"/>
                  </a:ext>
                </a:extLst>
              </p:cNvPr>
              <p:cNvSpPr/>
              <p:nvPr/>
            </p:nvSpPr>
            <p:spPr bwMode="auto">
              <a:xfrm>
                <a:off x="14649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F9D6AB8-BEC7-406B-B9B0-64766C8E41DE}"/>
                  </a:ext>
                </a:extLst>
              </p:cNvPr>
              <p:cNvSpPr/>
              <p:nvPr/>
            </p:nvSpPr>
            <p:spPr>
              <a:xfrm>
                <a:off x="16128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CD08CFF6-9089-4DB7-9E6E-1FFBE71A586B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747" name="フリーフォーム 1168">
                  <a:extLst>
                    <a:ext uri="{FF2B5EF4-FFF2-40B4-BE49-F238E27FC236}">
                      <a16:creationId xmlns:a16="http://schemas.microsoft.com/office/drawing/2014/main" id="{6AFA2121-736F-4CE5-A4DE-04469A23518D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147EA623-FC0E-4BF9-AFB7-A33A7FB76343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C66A7C16-5B5B-4751-A87F-6EC89699277F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フリーフォーム 1176">
                  <a:extLst>
                    <a:ext uri="{FF2B5EF4-FFF2-40B4-BE49-F238E27FC236}">
                      <a16:creationId xmlns:a16="http://schemas.microsoft.com/office/drawing/2014/main" id="{A1EBDBE9-600F-44EC-9039-1371A86CD84F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0DEC50E0-7C66-4482-B246-90D1E1331154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25313D94-8E55-48AE-9214-10B7E08BE258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EE18231E-F792-42B8-95C8-5040C1196201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6" name="四角形: 角を丸くする 745">
                <a:extLst>
                  <a:ext uri="{FF2B5EF4-FFF2-40B4-BE49-F238E27FC236}">
                    <a16:creationId xmlns:a16="http://schemas.microsoft.com/office/drawing/2014/main" id="{213A7189-1145-497A-958B-58D993FECF5E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A0C28BBF-D9E1-4EC6-BA57-3E47838C1571}"/>
                </a:ext>
              </a:extLst>
            </p:cNvPr>
            <p:cNvGrpSpPr/>
            <p:nvPr/>
          </p:nvGrpSpPr>
          <p:grpSpPr>
            <a:xfrm>
              <a:off x="662423" y="3416873"/>
              <a:ext cx="666738" cy="497725"/>
              <a:chOff x="662423" y="3416873"/>
              <a:chExt cx="666738" cy="497725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89E98DED-64AB-491C-8A57-C4053B7015F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6B0644C9-91BC-440D-912E-FAB2AEABB74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99363DAF-107D-4B62-9830-4095415245D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11FE5C88-A300-478A-ABC4-27D288B76AB2}"/>
                  </a:ext>
                </a:extLst>
              </p:cNvPr>
              <p:cNvGrpSpPr/>
              <p:nvPr/>
            </p:nvGrpSpPr>
            <p:grpSpPr>
              <a:xfrm>
                <a:off x="1141656" y="3457974"/>
                <a:ext cx="187505" cy="262777"/>
                <a:chOff x="1261084" y="3050582"/>
                <a:chExt cx="277619" cy="389067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14F34204-F610-41C0-BF57-16113B618B94}"/>
                    </a:ext>
                  </a:extLst>
                </p:cNvPr>
                <p:cNvSpPr/>
                <p:nvPr/>
              </p:nvSpPr>
              <p:spPr bwMode="auto">
                <a:xfrm>
                  <a:off x="1261084" y="305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4B3D4873-A7AB-4FA3-98B4-B48E62420D77}"/>
                    </a:ext>
                  </a:extLst>
                </p:cNvPr>
                <p:cNvSpPr/>
                <p:nvPr/>
              </p:nvSpPr>
              <p:spPr bwMode="auto">
                <a:xfrm>
                  <a:off x="1398245" y="30505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A8EA2602-45AF-42E3-AA1E-FAFD3B8D392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D955DC65-4107-45C8-9F9E-9071884EB9E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1AC7E4D6-817D-4D3A-BE37-859034EEDBC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3468B744-5902-41B1-A26D-6B7ED6B09BF4}"/>
                </a:ext>
              </a:extLst>
            </p:cNvPr>
            <p:cNvSpPr/>
            <p:nvPr/>
          </p:nvSpPr>
          <p:spPr bwMode="auto">
            <a:xfrm rot="16200000">
              <a:off x="11124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50924A5E-73B9-4F01-8F23-64D993898E44}"/>
                </a:ext>
              </a:extLst>
            </p:cNvPr>
            <p:cNvSpPr/>
            <p:nvPr/>
          </p:nvSpPr>
          <p:spPr bwMode="auto">
            <a:xfrm rot="16200000">
              <a:off x="11052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87D9ED7D-66A1-449C-85A7-C65A492B08AA}"/>
              </a:ext>
            </a:extLst>
          </p:cNvPr>
          <p:cNvGrpSpPr/>
          <p:nvPr/>
        </p:nvGrpSpPr>
        <p:grpSpPr>
          <a:xfrm>
            <a:off x="2216928" y="2919292"/>
            <a:ext cx="1730260" cy="1305572"/>
            <a:chOff x="2216928" y="2919292"/>
            <a:chExt cx="1730260" cy="1305572"/>
          </a:xfrm>
        </p:grpSpPr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F1B1827E-8181-4B1D-BC6C-33E6618FF244}"/>
                </a:ext>
              </a:extLst>
            </p:cNvPr>
            <p:cNvGrpSpPr/>
            <p:nvPr/>
          </p:nvGrpSpPr>
          <p:grpSpPr>
            <a:xfrm>
              <a:off x="2216928" y="2933945"/>
              <a:ext cx="1730260" cy="1290919"/>
              <a:chOff x="2207687" y="2636675"/>
              <a:chExt cx="3239126" cy="1704187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E4FD82DC-5616-43EA-88DA-B3585FE526D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A8E8BD91-C53B-4D2B-B003-1F940924D59E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963F9CB-DF9A-450A-B1F3-8A7476AE13C5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20BA0A84-338E-4E74-A7B8-E09292E0E6AB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32" name="楕円 2">
                  <a:extLst>
                    <a:ext uri="{FF2B5EF4-FFF2-40B4-BE49-F238E27FC236}">
                      <a16:creationId xmlns:a16="http://schemas.microsoft.com/office/drawing/2014/main" id="{5494F344-5D3E-4772-BD22-53A8B8E13E94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楕円 2">
                  <a:extLst>
                    <a:ext uri="{FF2B5EF4-FFF2-40B4-BE49-F238E27FC236}">
                      <a16:creationId xmlns:a16="http://schemas.microsoft.com/office/drawing/2014/main" id="{D7C9487D-9986-4091-A8A7-85D117BA76E8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楕円 2">
                  <a:extLst>
                    <a:ext uri="{FF2B5EF4-FFF2-40B4-BE49-F238E27FC236}">
                      <a16:creationId xmlns:a16="http://schemas.microsoft.com/office/drawing/2014/main" id="{A3DA5155-BFD7-4822-B732-42B9771ABC0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2">
                  <a:extLst>
                    <a:ext uri="{FF2B5EF4-FFF2-40B4-BE49-F238E27FC236}">
                      <a16:creationId xmlns:a16="http://schemas.microsoft.com/office/drawing/2014/main" id="{89512A77-3D14-471A-870C-A4B3DE0625A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2">
                  <a:extLst>
                    <a:ext uri="{FF2B5EF4-FFF2-40B4-BE49-F238E27FC236}">
                      <a16:creationId xmlns:a16="http://schemas.microsoft.com/office/drawing/2014/main" id="{213562EF-B66D-4B3B-B00B-023F877CAD2C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2">
                  <a:extLst>
                    <a:ext uri="{FF2B5EF4-FFF2-40B4-BE49-F238E27FC236}">
                      <a16:creationId xmlns:a16="http://schemas.microsoft.com/office/drawing/2014/main" id="{D6DB5B22-3FD9-4494-A2CC-B6B56D885863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楕円 2">
                  <a:extLst>
                    <a:ext uri="{FF2B5EF4-FFF2-40B4-BE49-F238E27FC236}">
                      <a16:creationId xmlns:a16="http://schemas.microsoft.com/office/drawing/2014/main" id="{EA83E437-BF7E-460F-9F77-764E7ECCEFB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2">
                  <a:extLst>
                    <a:ext uri="{FF2B5EF4-FFF2-40B4-BE49-F238E27FC236}">
                      <a16:creationId xmlns:a16="http://schemas.microsoft.com/office/drawing/2014/main" id="{8D305327-0E90-4750-918A-99EF6B1B3774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2">
                  <a:extLst>
                    <a:ext uri="{FF2B5EF4-FFF2-40B4-BE49-F238E27FC236}">
                      <a16:creationId xmlns:a16="http://schemas.microsoft.com/office/drawing/2014/main" id="{0924C902-F176-40BD-9278-C31DAE15ECFA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楕円 2">
                  <a:extLst>
                    <a:ext uri="{FF2B5EF4-FFF2-40B4-BE49-F238E27FC236}">
                      <a16:creationId xmlns:a16="http://schemas.microsoft.com/office/drawing/2014/main" id="{2FC3D58B-DA4F-4A40-B22C-82B2E93B9040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楕円 2">
                  <a:extLst>
                    <a:ext uri="{FF2B5EF4-FFF2-40B4-BE49-F238E27FC236}">
                      <a16:creationId xmlns:a16="http://schemas.microsoft.com/office/drawing/2014/main" id="{8B117BD9-C7E4-46B6-899E-422A026FB9E0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楕円 2">
                  <a:extLst>
                    <a:ext uri="{FF2B5EF4-FFF2-40B4-BE49-F238E27FC236}">
                      <a16:creationId xmlns:a16="http://schemas.microsoft.com/office/drawing/2014/main" id="{B02D4806-8219-4A3A-9B6A-667D9E86C3C2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楕円 2">
                  <a:extLst>
                    <a:ext uri="{FF2B5EF4-FFF2-40B4-BE49-F238E27FC236}">
                      <a16:creationId xmlns:a16="http://schemas.microsoft.com/office/drawing/2014/main" id="{27FC62CE-5E17-4E44-926A-9E57FA52CBD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A876485C-E3FE-4D60-8EEE-130C05A5D22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61ECAD8D-7126-4E8F-A3DE-DD91107EF6E2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20" name="楕円 2">
                  <a:extLst>
                    <a:ext uri="{FF2B5EF4-FFF2-40B4-BE49-F238E27FC236}">
                      <a16:creationId xmlns:a16="http://schemas.microsoft.com/office/drawing/2014/main" id="{5D28374D-1A76-42F3-84E4-FC75CACF8BE7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2">
                  <a:extLst>
                    <a:ext uri="{FF2B5EF4-FFF2-40B4-BE49-F238E27FC236}">
                      <a16:creationId xmlns:a16="http://schemas.microsoft.com/office/drawing/2014/main" id="{DAEBCB48-DCD4-46C7-90EE-FCAD04476D24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楕円 2">
                  <a:extLst>
                    <a:ext uri="{FF2B5EF4-FFF2-40B4-BE49-F238E27FC236}">
                      <a16:creationId xmlns:a16="http://schemas.microsoft.com/office/drawing/2014/main" id="{02A488BE-EA34-4A1C-BC20-3397125E48ED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楕円 2">
                  <a:extLst>
                    <a:ext uri="{FF2B5EF4-FFF2-40B4-BE49-F238E27FC236}">
                      <a16:creationId xmlns:a16="http://schemas.microsoft.com/office/drawing/2014/main" id="{DA4773FE-4005-4C2E-8BB6-762445B3F38D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楕円 2">
                  <a:extLst>
                    <a:ext uri="{FF2B5EF4-FFF2-40B4-BE49-F238E27FC236}">
                      <a16:creationId xmlns:a16="http://schemas.microsoft.com/office/drawing/2014/main" id="{029509D7-EB98-473D-BB3D-4EEEE24A8735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楕円 2">
                  <a:extLst>
                    <a:ext uri="{FF2B5EF4-FFF2-40B4-BE49-F238E27FC236}">
                      <a16:creationId xmlns:a16="http://schemas.microsoft.com/office/drawing/2014/main" id="{EBEF116C-9200-4F0C-A495-CB3B47656F04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楕円 2">
                  <a:extLst>
                    <a:ext uri="{FF2B5EF4-FFF2-40B4-BE49-F238E27FC236}">
                      <a16:creationId xmlns:a16="http://schemas.microsoft.com/office/drawing/2014/main" id="{4E90A525-AD8F-4691-87DB-DD45B138F660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2">
                  <a:extLst>
                    <a:ext uri="{FF2B5EF4-FFF2-40B4-BE49-F238E27FC236}">
                      <a16:creationId xmlns:a16="http://schemas.microsoft.com/office/drawing/2014/main" id="{C287408D-A255-44F6-8FEE-F330DE54C22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楕円 2">
                  <a:extLst>
                    <a:ext uri="{FF2B5EF4-FFF2-40B4-BE49-F238E27FC236}">
                      <a16:creationId xmlns:a16="http://schemas.microsoft.com/office/drawing/2014/main" id="{D68D4F90-3878-41C2-A810-01DFA63A7D61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楕円 2">
                  <a:extLst>
                    <a:ext uri="{FF2B5EF4-FFF2-40B4-BE49-F238E27FC236}">
                      <a16:creationId xmlns:a16="http://schemas.microsoft.com/office/drawing/2014/main" id="{8E1F30FD-40E2-474E-946A-FABF4282040E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2">
                  <a:extLst>
                    <a:ext uri="{FF2B5EF4-FFF2-40B4-BE49-F238E27FC236}">
                      <a16:creationId xmlns:a16="http://schemas.microsoft.com/office/drawing/2014/main" id="{F18C0A07-5FD0-4DB3-ABA1-0E1EEF1A58C1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楕円 2">
                  <a:extLst>
                    <a:ext uri="{FF2B5EF4-FFF2-40B4-BE49-F238E27FC236}">
                      <a16:creationId xmlns:a16="http://schemas.microsoft.com/office/drawing/2014/main" id="{4EE3722E-4539-41F1-A0C0-C226E9C16DA2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80366A29-F08C-4B36-AA86-18AD8236846F}"/>
                </a:ext>
              </a:extLst>
            </p:cNvPr>
            <p:cNvGrpSpPr/>
            <p:nvPr/>
          </p:nvGrpSpPr>
          <p:grpSpPr>
            <a:xfrm>
              <a:off x="3260517" y="2919292"/>
              <a:ext cx="568775" cy="976449"/>
              <a:chOff x="3297265" y="2743716"/>
              <a:chExt cx="568775" cy="976449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E543796-4CA8-421B-8142-C7B0A0417F77}"/>
                  </a:ext>
                </a:extLst>
              </p:cNvPr>
              <p:cNvSpPr/>
              <p:nvPr/>
            </p:nvSpPr>
            <p:spPr bwMode="auto">
              <a:xfrm>
                <a:off x="33546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70547411-1FC1-4458-9F07-2B0B9B2FDF56}"/>
                  </a:ext>
                </a:extLst>
              </p:cNvPr>
              <p:cNvSpPr/>
              <p:nvPr/>
            </p:nvSpPr>
            <p:spPr>
              <a:xfrm>
                <a:off x="35026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4E60890E-DA36-4D18-BD60-EBA42A6CDA8B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9A8E3AC9-8362-458B-B9B2-8396D002DE61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フリーフォーム 1196">
                  <a:extLst>
                    <a:ext uri="{FF2B5EF4-FFF2-40B4-BE49-F238E27FC236}">
                      <a16:creationId xmlns:a16="http://schemas.microsoft.com/office/drawing/2014/main" id="{36A58925-B69B-4641-9C25-C5CA5D3C51F1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20B9BBC0-A5B5-45F4-A101-0092C137EB34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468CDDE3-39DB-403E-A6A5-2BC5A742096D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25BCE1E8-F4E0-4F74-9C2F-09ADE489AF57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376CE571-C3CB-408F-9AF7-C56F0CE04B24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558926E7-A992-41D2-8AF6-C2C3343D9762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A43420EF-EBAB-47CA-B421-7A6B392A090B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フローチャート: 端子 685">
                  <a:extLst>
                    <a:ext uri="{FF2B5EF4-FFF2-40B4-BE49-F238E27FC236}">
                      <a16:creationId xmlns:a16="http://schemas.microsoft.com/office/drawing/2014/main" id="{6D9627C9-05E0-487A-ADB9-A2C85218473D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FBB113CE-E4CA-4D94-9914-2E3B1BB614B5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851B8243-941F-4A23-9957-92B68EF256A3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482D3E70-227F-4969-8725-5B3196BEA851}"/>
                </a:ext>
              </a:extLst>
            </p:cNvPr>
            <p:cNvGrpSpPr/>
            <p:nvPr/>
          </p:nvGrpSpPr>
          <p:grpSpPr>
            <a:xfrm>
              <a:off x="2544563" y="3416873"/>
              <a:ext cx="689917" cy="497725"/>
              <a:chOff x="662423" y="3416873"/>
              <a:chExt cx="689917" cy="497725"/>
            </a:xfrm>
          </p:grpSpPr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9EFA1BD7-9913-4AE8-8039-F8C1A3DE919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10367D62-869E-4339-8DF3-FF614227ABD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3FF9E220-703A-440D-BCDC-D0D3BE8FF8C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CE2BD652-00F1-41E5-891D-02B8F705087F}"/>
                  </a:ext>
                </a:extLst>
              </p:cNvPr>
              <p:cNvGrpSpPr/>
              <p:nvPr/>
            </p:nvGrpSpPr>
            <p:grpSpPr>
              <a:xfrm>
                <a:off x="1164833" y="3455681"/>
                <a:ext cx="187507" cy="262777"/>
                <a:chOff x="1295399" y="3047187"/>
                <a:chExt cx="277622" cy="389067"/>
              </a:xfrm>
            </p:grpSpPr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8B536BE9-40B1-414B-9568-DB712197647A}"/>
                    </a:ext>
                  </a:extLst>
                </p:cNvPr>
                <p:cNvSpPr/>
                <p:nvPr/>
              </p:nvSpPr>
              <p:spPr bwMode="auto">
                <a:xfrm>
                  <a:off x="1295399" y="304718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FF36020E-3D65-4CA8-9C1E-4FF084D77DF9}"/>
                    </a:ext>
                  </a:extLst>
                </p:cNvPr>
                <p:cNvSpPr/>
                <p:nvPr/>
              </p:nvSpPr>
              <p:spPr bwMode="auto">
                <a:xfrm>
                  <a:off x="1432563" y="304719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8330660B-DE29-485A-A673-3A7BC44A043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6E5F635A-4431-4002-B3E7-4F0A9F9AED6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97DC603D-4072-4FA3-8E70-FC6273D7FE7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7B40B6CC-FCF1-46DC-8023-58C7829F575F}"/>
                </a:ext>
              </a:extLst>
            </p:cNvPr>
            <p:cNvSpPr/>
            <p:nvPr/>
          </p:nvSpPr>
          <p:spPr bwMode="auto">
            <a:xfrm rot="16200000">
              <a:off x="30022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D556AD86-E39A-433B-8A0E-69FD1437DB44}"/>
                </a:ext>
              </a:extLst>
            </p:cNvPr>
            <p:cNvSpPr/>
            <p:nvPr/>
          </p:nvSpPr>
          <p:spPr bwMode="auto">
            <a:xfrm rot="16200000">
              <a:off x="29949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5" name="グループ化 844">
            <a:extLst>
              <a:ext uri="{FF2B5EF4-FFF2-40B4-BE49-F238E27FC236}">
                <a16:creationId xmlns:a16="http://schemas.microsoft.com/office/drawing/2014/main" id="{5324BEF7-6961-4438-86D2-A0AAE97BDFE6}"/>
              </a:ext>
            </a:extLst>
          </p:cNvPr>
          <p:cNvGrpSpPr/>
          <p:nvPr/>
        </p:nvGrpSpPr>
        <p:grpSpPr>
          <a:xfrm>
            <a:off x="4088457" y="2933945"/>
            <a:ext cx="1730260" cy="1290919"/>
            <a:chOff x="4088457" y="2933945"/>
            <a:chExt cx="1730260" cy="1290919"/>
          </a:xfrm>
        </p:grpSpPr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512E1F7F-2984-4714-8BC5-FA3EF4412ADE}"/>
                </a:ext>
              </a:extLst>
            </p:cNvPr>
            <p:cNvGrpSpPr/>
            <p:nvPr/>
          </p:nvGrpSpPr>
          <p:grpSpPr>
            <a:xfrm>
              <a:off x="4088457" y="2933945"/>
              <a:ext cx="1730260" cy="1290919"/>
              <a:chOff x="2207687" y="2636675"/>
              <a:chExt cx="3239126" cy="1704187"/>
            </a:xfrm>
          </p:grpSpPr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144E87B0-A3AC-42C9-B612-76267DF03D8E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336035C-F681-426A-BBFD-0BEE3B109276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8D326C16-BBAA-46D0-BEC5-3C2CB425229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7614DD92-AA2C-430F-9A8D-629FC21A4269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8751AD4A-034A-4380-B5BE-1212736D28CD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266AA976-048B-4478-BBDB-B9E791AE584A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9953E6A2-971D-456A-8718-A0F4EEE39AAA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0B322B88-7CDF-478D-8A05-43B8D582D536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09CFC0D0-4B7B-4BE2-992D-F53EFF9B1786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32C720B2-BCFE-4FDC-B5EB-934A3AD351D1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87F67D15-4E5F-4487-9BE4-5324C4C17F6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892DA23B-BA2C-4FF9-AB64-80B1A2895B9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CB6E1EA2-0BFB-437F-8E54-535464E9CFBF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楕円 2">
                  <a:extLst>
                    <a:ext uri="{FF2B5EF4-FFF2-40B4-BE49-F238E27FC236}">
                      <a16:creationId xmlns:a16="http://schemas.microsoft.com/office/drawing/2014/main" id="{396D6D4F-9644-4C27-B687-30237D1A4B4C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楕円 2">
                  <a:extLst>
                    <a:ext uri="{FF2B5EF4-FFF2-40B4-BE49-F238E27FC236}">
                      <a16:creationId xmlns:a16="http://schemas.microsoft.com/office/drawing/2014/main" id="{4231802C-3692-4FA9-97D6-A25EFFE39E5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2">
                  <a:extLst>
                    <a:ext uri="{FF2B5EF4-FFF2-40B4-BE49-F238E27FC236}">
                      <a16:creationId xmlns:a16="http://schemas.microsoft.com/office/drawing/2014/main" id="{D0F19494-19C8-403D-9766-FBF96B72E673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2">
                  <a:extLst>
                    <a:ext uri="{FF2B5EF4-FFF2-40B4-BE49-F238E27FC236}">
                      <a16:creationId xmlns:a16="http://schemas.microsoft.com/office/drawing/2014/main" id="{C8A0B16F-B2C4-42F3-ABE5-A42FD75C5B06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1CBB097C-D751-4616-9E6B-2D35BB22CB6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512BA51D-A19A-498A-8AEB-FB7C64FDE649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77" name="楕円 2">
                  <a:extLst>
                    <a:ext uri="{FF2B5EF4-FFF2-40B4-BE49-F238E27FC236}">
                      <a16:creationId xmlns:a16="http://schemas.microsoft.com/office/drawing/2014/main" id="{4CF308C1-C9E4-4FAE-ABC0-F7324B1A60F8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楕円 2">
                  <a:extLst>
                    <a:ext uri="{FF2B5EF4-FFF2-40B4-BE49-F238E27FC236}">
                      <a16:creationId xmlns:a16="http://schemas.microsoft.com/office/drawing/2014/main" id="{94FEF5F0-EA50-43B0-9909-9D14935121D1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楕円 2">
                  <a:extLst>
                    <a:ext uri="{FF2B5EF4-FFF2-40B4-BE49-F238E27FC236}">
                      <a16:creationId xmlns:a16="http://schemas.microsoft.com/office/drawing/2014/main" id="{875709EA-471A-4527-A7F7-859D45CD1F0E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楕円 2">
                  <a:extLst>
                    <a:ext uri="{FF2B5EF4-FFF2-40B4-BE49-F238E27FC236}">
                      <a16:creationId xmlns:a16="http://schemas.microsoft.com/office/drawing/2014/main" id="{3FA841B6-DCF5-4363-9CC7-F529C078762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楕円 2">
                  <a:extLst>
                    <a:ext uri="{FF2B5EF4-FFF2-40B4-BE49-F238E27FC236}">
                      <a16:creationId xmlns:a16="http://schemas.microsoft.com/office/drawing/2014/main" id="{62A34A97-F558-4440-B918-AA713C827112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B60D7194-BAAA-4178-8813-15AF2218BF4A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64764D70-1D89-4EB6-992A-220F247321D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48AF1B96-4F99-4DF2-8AFE-70C697BAF84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36BE1FA4-34E9-47B1-9DD8-59D6AC08EB4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D2656EBD-3492-41D2-B00B-8F4545FF0869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99CA317A-2AE8-4308-9B03-379BAF51198B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35D97372-C886-4641-852C-F8772250A8AC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C66B0182-9972-4E2B-8C08-AB549E19E5A7}"/>
                </a:ext>
              </a:extLst>
            </p:cNvPr>
            <p:cNvGrpSpPr/>
            <p:nvPr/>
          </p:nvGrpSpPr>
          <p:grpSpPr>
            <a:xfrm>
              <a:off x="5071882" y="3020778"/>
              <a:ext cx="631630" cy="874963"/>
              <a:chOff x="5108630" y="2845202"/>
              <a:chExt cx="631630" cy="874963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1D552C36-E277-43D5-B00C-F2DC9572EDC7}"/>
                  </a:ext>
                </a:extLst>
              </p:cNvPr>
              <p:cNvSpPr/>
              <p:nvPr/>
            </p:nvSpPr>
            <p:spPr bwMode="auto">
              <a:xfrm>
                <a:off x="52215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A109778-0FCC-402B-B414-00C762DF7B38}"/>
                  </a:ext>
                </a:extLst>
              </p:cNvPr>
              <p:cNvSpPr/>
              <p:nvPr/>
            </p:nvSpPr>
            <p:spPr>
              <a:xfrm>
                <a:off x="53695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85D70139-3D7D-4F61-A342-8CAC1BA89457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864" name="星 24 1220">
                  <a:extLst>
                    <a:ext uri="{FF2B5EF4-FFF2-40B4-BE49-F238E27FC236}">
                      <a16:creationId xmlns:a16="http://schemas.microsoft.com/office/drawing/2014/main" id="{B478E9AF-E3E7-4070-B443-94B4D9CA04C6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E81A0E8B-F32D-4C8B-93CE-95EAE050E7AD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フローチャート: 手操作入力 675">
                  <a:extLst>
                    <a:ext uri="{FF2B5EF4-FFF2-40B4-BE49-F238E27FC236}">
                      <a16:creationId xmlns:a16="http://schemas.microsoft.com/office/drawing/2014/main" id="{7D9F8C9F-6653-423D-8304-1C2C518E2A9F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円/楕円 820">
                  <a:extLst>
                    <a:ext uri="{FF2B5EF4-FFF2-40B4-BE49-F238E27FC236}">
                      <a16:creationId xmlns:a16="http://schemas.microsoft.com/office/drawing/2014/main" id="{C80485CC-83F1-4F75-BFC4-1690F99A0719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8" name="月 867">
                  <a:extLst>
                    <a:ext uri="{FF2B5EF4-FFF2-40B4-BE49-F238E27FC236}">
                      <a16:creationId xmlns:a16="http://schemas.microsoft.com/office/drawing/2014/main" id="{A314A544-4DB5-4D81-94EF-49D9F38E3080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CE139DC6-7463-4FF3-82CA-EAB9B07AE41B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2D4BDBFE-EDFD-4DCB-8525-79417723D7F5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3" name="四角形: 角を丸くする 862">
                <a:extLst>
                  <a:ext uri="{FF2B5EF4-FFF2-40B4-BE49-F238E27FC236}">
                    <a16:creationId xmlns:a16="http://schemas.microsoft.com/office/drawing/2014/main" id="{68001F93-AAA9-4781-9CBA-90A4EE26C11E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0B821C21-205E-447D-A816-57CBD15F2863}"/>
                </a:ext>
              </a:extLst>
            </p:cNvPr>
            <p:cNvGrpSpPr/>
            <p:nvPr/>
          </p:nvGrpSpPr>
          <p:grpSpPr>
            <a:xfrm>
              <a:off x="4396223" y="3416873"/>
              <a:ext cx="655680" cy="497725"/>
              <a:chOff x="662423" y="3416873"/>
              <a:chExt cx="655680" cy="497725"/>
            </a:xfrm>
          </p:grpSpPr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EA5A077A-7649-4AE2-833E-C084E60AC55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3B8BA8A8-5FB4-41C8-A5A5-C659976F2DE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54192D32-2120-4BAD-9F77-35E86346A8E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3F5D11B3-9547-4735-AB33-A4D2D650B464}"/>
                  </a:ext>
                </a:extLst>
              </p:cNvPr>
              <p:cNvGrpSpPr/>
              <p:nvPr/>
            </p:nvGrpSpPr>
            <p:grpSpPr>
              <a:xfrm>
                <a:off x="1130599" y="3441601"/>
                <a:ext cx="187504" cy="262776"/>
                <a:chOff x="1244715" y="3026336"/>
                <a:chExt cx="277618" cy="389065"/>
              </a:xfrm>
            </p:grpSpPr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F600E798-12FE-4EC3-8AEC-8E9154AE93DE}"/>
                    </a:ext>
                  </a:extLst>
                </p:cNvPr>
                <p:cNvSpPr/>
                <p:nvPr/>
              </p:nvSpPr>
              <p:spPr bwMode="auto">
                <a:xfrm>
                  <a:off x="1244715" y="302633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AB3177FE-0788-4AED-80DA-9F08B5E7EEB1}"/>
                    </a:ext>
                  </a:extLst>
                </p:cNvPr>
                <p:cNvSpPr/>
                <p:nvPr/>
              </p:nvSpPr>
              <p:spPr bwMode="auto">
                <a:xfrm>
                  <a:off x="1381875" y="3026336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8E938F82-7AC6-4589-AD13-718B3A468E4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6DBCC508-B881-4497-9359-CCCE8A3CA5B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2443EBAA-FB11-4DB8-B2E7-95317B5FDD3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EF2D3F73-866A-4863-B3C4-BF12D52C97AD}"/>
                </a:ext>
              </a:extLst>
            </p:cNvPr>
            <p:cNvSpPr/>
            <p:nvPr/>
          </p:nvSpPr>
          <p:spPr bwMode="auto">
            <a:xfrm rot="16200000">
              <a:off x="48691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68BB4C8B-08FB-4371-8CF9-EAD4D3CF40BE}"/>
                </a:ext>
              </a:extLst>
            </p:cNvPr>
            <p:cNvSpPr/>
            <p:nvPr/>
          </p:nvSpPr>
          <p:spPr bwMode="auto">
            <a:xfrm rot="16200000">
              <a:off x="48618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02" name="グループ化 901">
            <a:extLst>
              <a:ext uri="{FF2B5EF4-FFF2-40B4-BE49-F238E27FC236}">
                <a16:creationId xmlns:a16="http://schemas.microsoft.com/office/drawing/2014/main" id="{8FEFB1B3-4C76-4A15-ADED-0CE90E49881E}"/>
              </a:ext>
            </a:extLst>
          </p:cNvPr>
          <p:cNvGrpSpPr/>
          <p:nvPr/>
        </p:nvGrpSpPr>
        <p:grpSpPr>
          <a:xfrm>
            <a:off x="5942895" y="2933945"/>
            <a:ext cx="1730260" cy="1290919"/>
            <a:chOff x="5942895" y="2933945"/>
            <a:chExt cx="1730260" cy="1290919"/>
          </a:xfrm>
        </p:grpSpPr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E6E761CE-71C3-4A21-B806-CDC1A4F243A4}"/>
                </a:ext>
              </a:extLst>
            </p:cNvPr>
            <p:cNvGrpSpPr/>
            <p:nvPr/>
          </p:nvGrpSpPr>
          <p:grpSpPr>
            <a:xfrm>
              <a:off x="5942895" y="2933945"/>
              <a:ext cx="1730260" cy="1290919"/>
              <a:chOff x="2207687" y="2636675"/>
              <a:chExt cx="3239126" cy="1704187"/>
            </a:xfrm>
          </p:grpSpPr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CCA8069D-51AE-4AC2-B170-A49A9D7D0BA3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CAD51E78-F3C8-45B2-802C-09C680BBC6BA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5EE0DEA1-CB28-471F-9322-EC6670E9BEAE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FB89990F-042D-4790-B0F5-7126744F75F7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0785396D-DADB-484C-8BA8-B59842F8D101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D29930C9-B351-49B9-B6B0-FB51B2F9DAF4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E9CDA1D8-A847-4C13-A5B6-4DD8C8546DBC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61D1E5E3-DA95-4FBB-A2A8-9424D78F1606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556C4696-6F62-4317-A62F-B6242535A109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8491FB3A-09B8-4EA3-B57A-B2492C78C326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A43A895B-C487-46A8-9FD7-FB2AC06C94B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382E131C-0A35-46FC-9B45-27435AE1B6C1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F35DEEA8-2AC8-4675-8B1F-381087E449E9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7B0A3731-7843-4191-BB09-93F0F4ADDE88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24205C68-4BAA-4CAB-A9EF-3AD8E872707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79F75011-B7A3-4247-9AFF-D80FA3665B1A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98F40E68-47B0-4D71-85BA-F8EC923DFAC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1DF5BF28-E836-44D4-801C-4FB302EB57CD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2C052B65-F8D0-4D60-B19B-09B2643F646F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33" name="楕円 2">
                  <a:extLst>
                    <a:ext uri="{FF2B5EF4-FFF2-40B4-BE49-F238E27FC236}">
                      <a16:creationId xmlns:a16="http://schemas.microsoft.com/office/drawing/2014/main" id="{0CCD3822-7271-46EB-AC22-9719573BCAF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楕円 2">
                  <a:extLst>
                    <a:ext uri="{FF2B5EF4-FFF2-40B4-BE49-F238E27FC236}">
                      <a16:creationId xmlns:a16="http://schemas.microsoft.com/office/drawing/2014/main" id="{5306574A-62A5-495B-B0B3-553282A8186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楕円 2">
                  <a:extLst>
                    <a:ext uri="{FF2B5EF4-FFF2-40B4-BE49-F238E27FC236}">
                      <a16:creationId xmlns:a16="http://schemas.microsoft.com/office/drawing/2014/main" id="{7315B0B2-C7A0-4052-BE2D-551775737132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楕円 2">
                  <a:extLst>
                    <a:ext uri="{FF2B5EF4-FFF2-40B4-BE49-F238E27FC236}">
                      <a16:creationId xmlns:a16="http://schemas.microsoft.com/office/drawing/2014/main" id="{4692246F-2F0C-45C6-8A2B-2FE1D1966C0B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2">
                  <a:extLst>
                    <a:ext uri="{FF2B5EF4-FFF2-40B4-BE49-F238E27FC236}">
                      <a16:creationId xmlns:a16="http://schemas.microsoft.com/office/drawing/2014/main" id="{268F8774-FDC2-4C83-AA8C-2DE94EDD55A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楕円 2">
                  <a:extLst>
                    <a:ext uri="{FF2B5EF4-FFF2-40B4-BE49-F238E27FC236}">
                      <a16:creationId xmlns:a16="http://schemas.microsoft.com/office/drawing/2014/main" id="{FE544AF0-07F3-4009-A89F-12E61E749119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楕円 2">
                  <a:extLst>
                    <a:ext uri="{FF2B5EF4-FFF2-40B4-BE49-F238E27FC236}">
                      <a16:creationId xmlns:a16="http://schemas.microsoft.com/office/drawing/2014/main" id="{3153AE3D-AF4A-4D50-9F27-0A53FFF0C13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楕円 2">
                  <a:extLst>
                    <a:ext uri="{FF2B5EF4-FFF2-40B4-BE49-F238E27FC236}">
                      <a16:creationId xmlns:a16="http://schemas.microsoft.com/office/drawing/2014/main" id="{2B8E2FA0-F042-41EF-BB6A-7B823C4908D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楕円 2">
                  <a:extLst>
                    <a:ext uri="{FF2B5EF4-FFF2-40B4-BE49-F238E27FC236}">
                      <a16:creationId xmlns:a16="http://schemas.microsoft.com/office/drawing/2014/main" id="{9A46D59E-408D-4B7A-A40C-83581BBF5A6F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楕円 2">
                  <a:extLst>
                    <a:ext uri="{FF2B5EF4-FFF2-40B4-BE49-F238E27FC236}">
                      <a16:creationId xmlns:a16="http://schemas.microsoft.com/office/drawing/2014/main" id="{286DC268-7989-4D38-A3EB-B87E4D9ABE24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265EA860-214B-43A8-AB6A-A9F27F7CD19F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A31424B0-EEEA-43E7-8D21-CEAE4A111C56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95F2747B-4EDC-48BB-A522-4EB73CF10830}"/>
                </a:ext>
              </a:extLst>
            </p:cNvPr>
            <p:cNvGrpSpPr/>
            <p:nvPr/>
          </p:nvGrpSpPr>
          <p:grpSpPr>
            <a:xfrm>
              <a:off x="6980821" y="2994239"/>
              <a:ext cx="547820" cy="901502"/>
              <a:chOff x="7017569" y="2818663"/>
              <a:chExt cx="547820" cy="901502"/>
            </a:xfrm>
          </p:grpSpPr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5504DC79-2FAA-4093-BAD5-8420088DBF58}"/>
                  </a:ext>
                </a:extLst>
              </p:cNvPr>
              <p:cNvSpPr/>
              <p:nvPr/>
            </p:nvSpPr>
            <p:spPr bwMode="auto">
              <a:xfrm>
                <a:off x="71037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706395B2-3F8F-4193-9DFD-DCF18A6DC43D}"/>
                  </a:ext>
                </a:extLst>
              </p:cNvPr>
              <p:cNvSpPr/>
              <p:nvPr/>
            </p:nvSpPr>
            <p:spPr>
              <a:xfrm>
                <a:off x="72516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170AD037-780B-498D-B7C6-88F95E495756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0BA2C607-8264-40C1-AAB5-A9275B9373A3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2" name="月 921">
                  <a:extLst>
                    <a:ext uri="{FF2B5EF4-FFF2-40B4-BE49-F238E27FC236}">
                      <a16:creationId xmlns:a16="http://schemas.microsoft.com/office/drawing/2014/main" id="{3A8BF41B-CCBE-458D-BEA2-9FD47F375A47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91FAC949-431E-4283-994B-50766E24DC6E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78E42F17-98A3-4000-A134-6FE30020FA35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8D7998B4-D832-4378-8427-1D57762245F0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6" name="月 925">
                  <a:extLst>
                    <a:ext uri="{FF2B5EF4-FFF2-40B4-BE49-F238E27FC236}">
                      <a16:creationId xmlns:a16="http://schemas.microsoft.com/office/drawing/2014/main" id="{AC210DA7-6500-4D09-9808-B3608767C7E7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0" name="四角形: 角を丸くする 919">
                <a:extLst>
                  <a:ext uri="{FF2B5EF4-FFF2-40B4-BE49-F238E27FC236}">
                    <a16:creationId xmlns:a16="http://schemas.microsoft.com/office/drawing/2014/main" id="{F50E66EF-A284-4866-9553-416266B33BF8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AC37C00D-C799-4E41-99F2-E81BD648DFEF}"/>
                </a:ext>
              </a:extLst>
            </p:cNvPr>
            <p:cNvGrpSpPr/>
            <p:nvPr/>
          </p:nvGrpSpPr>
          <p:grpSpPr>
            <a:xfrm>
              <a:off x="6278363" y="3416873"/>
              <a:ext cx="653340" cy="497725"/>
              <a:chOff x="662423" y="3416873"/>
              <a:chExt cx="653340" cy="497725"/>
            </a:xfrm>
          </p:grpSpPr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9470D92F-ADA7-4289-BCB0-22C2E04F5F21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96ED08A0-8FE4-4B8E-93A2-E5C8E161A61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852DB981-D2DB-4E0E-9A9C-646D7BC786E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F0575C4A-8A1E-40D1-9103-9222CB9AD36E}"/>
                  </a:ext>
                </a:extLst>
              </p:cNvPr>
              <p:cNvGrpSpPr/>
              <p:nvPr/>
            </p:nvGrpSpPr>
            <p:grpSpPr>
              <a:xfrm>
                <a:off x="1128257" y="3470602"/>
                <a:ext cx="187506" cy="262777"/>
                <a:chOff x="1241242" y="3069279"/>
                <a:chExt cx="277620" cy="389067"/>
              </a:xfrm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198F4107-9CA6-4597-AC60-A7F1E09583B9}"/>
                    </a:ext>
                  </a:extLst>
                </p:cNvPr>
                <p:cNvSpPr/>
                <p:nvPr/>
              </p:nvSpPr>
              <p:spPr bwMode="auto">
                <a:xfrm>
                  <a:off x="1241242" y="3069279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CDC1FB55-0406-4379-9613-0564F3AC3498}"/>
                    </a:ext>
                  </a:extLst>
                </p:cNvPr>
                <p:cNvSpPr/>
                <p:nvPr/>
              </p:nvSpPr>
              <p:spPr bwMode="auto">
                <a:xfrm>
                  <a:off x="1378404" y="30692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7E2C6A88-3B57-4A9B-9AFD-4C6768D1FAB2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E6643B97-ADEB-4B0F-A1F0-308D37FB6A3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A8D2882F-AB25-4776-BD63-838A9F7449F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3B5CA7CC-6116-4258-A30D-A647487D7CEF}"/>
                </a:ext>
              </a:extLst>
            </p:cNvPr>
            <p:cNvSpPr/>
            <p:nvPr/>
          </p:nvSpPr>
          <p:spPr bwMode="auto">
            <a:xfrm rot="16200000">
              <a:off x="67512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4CD51904-932E-45D6-8B2E-1C9510512B74}"/>
                </a:ext>
              </a:extLst>
            </p:cNvPr>
            <p:cNvSpPr/>
            <p:nvPr/>
          </p:nvSpPr>
          <p:spPr bwMode="auto">
            <a:xfrm rot="16200000">
              <a:off x="67440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58" name="グループ化 957">
            <a:extLst>
              <a:ext uri="{FF2B5EF4-FFF2-40B4-BE49-F238E27FC236}">
                <a16:creationId xmlns:a16="http://schemas.microsoft.com/office/drawing/2014/main" id="{189A3553-D8DD-4AB5-B440-562268C0DEDF}"/>
              </a:ext>
            </a:extLst>
          </p:cNvPr>
          <p:cNvGrpSpPr/>
          <p:nvPr/>
        </p:nvGrpSpPr>
        <p:grpSpPr>
          <a:xfrm>
            <a:off x="7848608" y="2933945"/>
            <a:ext cx="1730260" cy="1290919"/>
            <a:chOff x="7848608" y="2933945"/>
            <a:chExt cx="1730260" cy="1290919"/>
          </a:xfrm>
        </p:grpSpPr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BCEED285-4DB6-4786-A1AD-E3D8F5733CE3}"/>
                </a:ext>
              </a:extLst>
            </p:cNvPr>
            <p:cNvGrpSpPr/>
            <p:nvPr/>
          </p:nvGrpSpPr>
          <p:grpSpPr>
            <a:xfrm>
              <a:off x="7848608" y="2933945"/>
              <a:ext cx="1730260" cy="1290919"/>
              <a:chOff x="2207687" y="2636675"/>
              <a:chExt cx="3239126" cy="1704187"/>
            </a:xfrm>
          </p:grpSpPr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EFD42541-4BC4-456E-82CA-A946B789CA77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98B4E286-58E8-4F74-A27B-7396BE728726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65464F67-AB2E-4FF9-A499-1E0BC71DCCDC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020DEE88-0889-4174-97BC-46CC78DB824B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003" name="楕円 2">
                  <a:extLst>
                    <a:ext uri="{FF2B5EF4-FFF2-40B4-BE49-F238E27FC236}">
                      <a16:creationId xmlns:a16="http://schemas.microsoft.com/office/drawing/2014/main" id="{228639D2-1F31-4807-BB1F-9649368D5E49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楕円 2">
                  <a:extLst>
                    <a:ext uri="{FF2B5EF4-FFF2-40B4-BE49-F238E27FC236}">
                      <a16:creationId xmlns:a16="http://schemas.microsoft.com/office/drawing/2014/main" id="{6AFA7260-1573-44A5-9D1B-57120E4A36D9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楕円 2">
                  <a:extLst>
                    <a:ext uri="{FF2B5EF4-FFF2-40B4-BE49-F238E27FC236}">
                      <a16:creationId xmlns:a16="http://schemas.microsoft.com/office/drawing/2014/main" id="{9A24B946-5F81-4C13-81D9-6C7465C10DD1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2">
                  <a:extLst>
                    <a:ext uri="{FF2B5EF4-FFF2-40B4-BE49-F238E27FC236}">
                      <a16:creationId xmlns:a16="http://schemas.microsoft.com/office/drawing/2014/main" id="{488A2B94-7F36-4F5E-B149-1BE6CBA628C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楕円 2">
                  <a:extLst>
                    <a:ext uri="{FF2B5EF4-FFF2-40B4-BE49-F238E27FC236}">
                      <a16:creationId xmlns:a16="http://schemas.microsoft.com/office/drawing/2014/main" id="{E036C678-C88F-4E4F-A60C-5478B68E1B3B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2">
                  <a:extLst>
                    <a:ext uri="{FF2B5EF4-FFF2-40B4-BE49-F238E27FC236}">
                      <a16:creationId xmlns:a16="http://schemas.microsoft.com/office/drawing/2014/main" id="{31ACEE3A-ADD7-40E8-A406-A2E6D86A541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2">
                  <a:extLst>
                    <a:ext uri="{FF2B5EF4-FFF2-40B4-BE49-F238E27FC236}">
                      <a16:creationId xmlns:a16="http://schemas.microsoft.com/office/drawing/2014/main" id="{B82FE4A8-835E-49F5-8331-26AE948B127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2">
                  <a:extLst>
                    <a:ext uri="{FF2B5EF4-FFF2-40B4-BE49-F238E27FC236}">
                      <a16:creationId xmlns:a16="http://schemas.microsoft.com/office/drawing/2014/main" id="{99E18F69-F81E-4DB7-9196-15C6BA0FD062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2">
                  <a:extLst>
                    <a:ext uri="{FF2B5EF4-FFF2-40B4-BE49-F238E27FC236}">
                      <a16:creationId xmlns:a16="http://schemas.microsoft.com/office/drawing/2014/main" id="{5B4EDF3B-77BF-4A7A-B5F0-B8707C91A313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2">
                  <a:extLst>
                    <a:ext uri="{FF2B5EF4-FFF2-40B4-BE49-F238E27FC236}">
                      <a16:creationId xmlns:a16="http://schemas.microsoft.com/office/drawing/2014/main" id="{3BB85788-5C5E-46C3-B2A6-87E8D391F7A1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2">
                  <a:extLst>
                    <a:ext uri="{FF2B5EF4-FFF2-40B4-BE49-F238E27FC236}">
                      <a16:creationId xmlns:a16="http://schemas.microsoft.com/office/drawing/2014/main" id="{A4E4A6E5-E352-467E-85C9-4F2CFAAC88F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2">
                  <a:extLst>
                    <a:ext uri="{FF2B5EF4-FFF2-40B4-BE49-F238E27FC236}">
                      <a16:creationId xmlns:a16="http://schemas.microsoft.com/office/drawing/2014/main" id="{FBC660BE-259E-4F69-8906-F9A430D1DE8C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2">
                  <a:extLst>
                    <a:ext uri="{FF2B5EF4-FFF2-40B4-BE49-F238E27FC236}">
                      <a16:creationId xmlns:a16="http://schemas.microsoft.com/office/drawing/2014/main" id="{3021AB05-9C22-40BC-8AFF-D43878083C99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86B77595-4C1C-4D2F-AB9C-0D11737749DD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E183E5A2-CADE-4E3E-B4B0-1988CDA676AA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91" name="楕円 2">
                  <a:extLst>
                    <a:ext uri="{FF2B5EF4-FFF2-40B4-BE49-F238E27FC236}">
                      <a16:creationId xmlns:a16="http://schemas.microsoft.com/office/drawing/2014/main" id="{D5B57A51-5113-4115-9826-27079E0FDCBC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2">
                  <a:extLst>
                    <a:ext uri="{FF2B5EF4-FFF2-40B4-BE49-F238E27FC236}">
                      <a16:creationId xmlns:a16="http://schemas.microsoft.com/office/drawing/2014/main" id="{1E6EDAF4-C1E4-4774-969E-E947BD54C6B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2">
                  <a:extLst>
                    <a:ext uri="{FF2B5EF4-FFF2-40B4-BE49-F238E27FC236}">
                      <a16:creationId xmlns:a16="http://schemas.microsoft.com/office/drawing/2014/main" id="{4C244B55-1C8E-4C0D-BF0B-0CCAD221ABDE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2">
                  <a:extLst>
                    <a:ext uri="{FF2B5EF4-FFF2-40B4-BE49-F238E27FC236}">
                      <a16:creationId xmlns:a16="http://schemas.microsoft.com/office/drawing/2014/main" id="{13E20C12-3022-4AF6-AB51-B626183BB64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2">
                  <a:extLst>
                    <a:ext uri="{FF2B5EF4-FFF2-40B4-BE49-F238E27FC236}">
                      <a16:creationId xmlns:a16="http://schemas.microsoft.com/office/drawing/2014/main" id="{6BE72240-E068-49BA-9310-69DFDB41146A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2">
                  <a:extLst>
                    <a:ext uri="{FF2B5EF4-FFF2-40B4-BE49-F238E27FC236}">
                      <a16:creationId xmlns:a16="http://schemas.microsoft.com/office/drawing/2014/main" id="{0323388B-AA66-42D0-A6CA-86ED4FD320B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楕円 2">
                  <a:extLst>
                    <a:ext uri="{FF2B5EF4-FFF2-40B4-BE49-F238E27FC236}">
                      <a16:creationId xmlns:a16="http://schemas.microsoft.com/office/drawing/2014/main" id="{928B85B1-8FE3-4682-A013-3EB720FF833C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楕円 2">
                  <a:extLst>
                    <a:ext uri="{FF2B5EF4-FFF2-40B4-BE49-F238E27FC236}">
                      <a16:creationId xmlns:a16="http://schemas.microsoft.com/office/drawing/2014/main" id="{B31C4FA2-5E2D-401A-A36D-77D48EB3FE4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楕円 2">
                  <a:extLst>
                    <a:ext uri="{FF2B5EF4-FFF2-40B4-BE49-F238E27FC236}">
                      <a16:creationId xmlns:a16="http://schemas.microsoft.com/office/drawing/2014/main" id="{38BFBA74-E76F-4065-AB82-B3F08E189D24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楕円 2">
                  <a:extLst>
                    <a:ext uri="{FF2B5EF4-FFF2-40B4-BE49-F238E27FC236}">
                      <a16:creationId xmlns:a16="http://schemas.microsoft.com/office/drawing/2014/main" id="{389D8B7F-D48C-4805-AF66-D67F219F6EC2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楕円 2">
                  <a:extLst>
                    <a:ext uri="{FF2B5EF4-FFF2-40B4-BE49-F238E27FC236}">
                      <a16:creationId xmlns:a16="http://schemas.microsoft.com/office/drawing/2014/main" id="{6A55B45D-7F52-47FC-8CE8-6A44F97836E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楕円 2">
                  <a:extLst>
                    <a:ext uri="{FF2B5EF4-FFF2-40B4-BE49-F238E27FC236}">
                      <a16:creationId xmlns:a16="http://schemas.microsoft.com/office/drawing/2014/main" id="{E1CE5B14-3477-4ECE-B18E-600370D0CEB5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027C7FA8-B461-410D-AA12-6753194FFB92}"/>
                </a:ext>
              </a:extLst>
            </p:cNvPr>
            <p:cNvGrpSpPr/>
            <p:nvPr/>
          </p:nvGrpSpPr>
          <p:grpSpPr>
            <a:xfrm>
              <a:off x="8813216" y="2981663"/>
              <a:ext cx="576122" cy="914078"/>
              <a:chOff x="8849964" y="2806087"/>
              <a:chExt cx="576122" cy="914078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C569270C-103C-4A71-9099-F354748DC93E}"/>
                  </a:ext>
                </a:extLst>
              </p:cNvPr>
              <p:cNvSpPr/>
              <p:nvPr/>
            </p:nvSpPr>
            <p:spPr bwMode="auto">
              <a:xfrm>
                <a:off x="896298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5E3C787E-7203-47F1-B592-AD50D0FC934F}"/>
                  </a:ext>
                </a:extLst>
              </p:cNvPr>
              <p:cNvSpPr/>
              <p:nvPr/>
            </p:nvSpPr>
            <p:spPr>
              <a:xfrm>
                <a:off x="911097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1AD94722-4C19-4ED9-AE44-ED56527074B3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977" name="グループ化 976">
                  <a:extLst>
                    <a:ext uri="{FF2B5EF4-FFF2-40B4-BE49-F238E27FC236}">
                      <a16:creationId xmlns:a16="http://schemas.microsoft.com/office/drawing/2014/main" id="{2E420809-9FA8-4529-8448-2FCCFF4C7261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979" name="フリーフォーム 1273">
                    <a:extLst>
                      <a:ext uri="{FF2B5EF4-FFF2-40B4-BE49-F238E27FC236}">
                        <a16:creationId xmlns:a16="http://schemas.microsoft.com/office/drawing/2014/main" id="{0AA84ACD-CE9D-463F-848E-84B450E68407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角丸四角形 1206">
                    <a:extLst>
                      <a:ext uri="{FF2B5EF4-FFF2-40B4-BE49-F238E27FC236}">
                        <a16:creationId xmlns:a16="http://schemas.microsoft.com/office/drawing/2014/main" id="{96560F3B-BBCF-499C-910A-2974DC687B2D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3FE2F9B1-0F2D-4FCD-8C96-B8A9B7B2250E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フローチャート: 端子 650">
                    <a:extLst>
                      <a:ext uri="{FF2B5EF4-FFF2-40B4-BE49-F238E27FC236}">
                        <a16:creationId xmlns:a16="http://schemas.microsoft.com/office/drawing/2014/main" id="{79787D3F-BEBC-478D-AEA9-E81D1F9EBD89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838B9DD7-2387-47A4-822B-7C242D992C46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182DC598-2330-4E0B-A835-C54F8A1DA20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EC4170EE-92EC-46C0-BDEA-55B2AD8957EE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76" name="四角形: 角を丸くする 975">
                <a:extLst>
                  <a:ext uri="{FF2B5EF4-FFF2-40B4-BE49-F238E27FC236}">
                    <a16:creationId xmlns:a16="http://schemas.microsoft.com/office/drawing/2014/main" id="{6ADD942E-543F-490A-9B52-06C5923C5655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D10953FA-F7FB-4675-ACF8-2099CD20136A}"/>
                </a:ext>
              </a:extLst>
            </p:cNvPr>
            <p:cNvGrpSpPr/>
            <p:nvPr/>
          </p:nvGrpSpPr>
          <p:grpSpPr>
            <a:xfrm>
              <a:off x="8152883" y="3416873"/>
              <a:ext cx="626524" cy="497725"/>
              <a:chOff x="662423" y="3416873"/>
              <a:chExt cx="626524" cy="497725"/>
            </a:xfrm>
          </p:grpSpPr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70D2902C-E6DB-4B04-85C1-E0A97EEB1AB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37D5409E-AC21-4923-BE49-5A3BBCBB60F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0124D810-5FC1-450B-88C4-0F268698B3B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3B3EBAC8-6C94-4BB2-9527-34E238370B1B}"/>
                  </a:ext>
                </a:extLst>
              </p:cNvPr>
              <p:cNvGrpSpPr/>
              <p:nvPr/>
            </p:nvGrpSpPr>
            <p:grpSpPr>
              <a:xfrm>
                <a:off x="1101441" y="3441459"/>
                <a:ext cx="187506" cy="262777"/>
                <a:chOff x="1201540" y="3026130"/>
                <a:chExt cx="277620" cy="389067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B6D8FA74-4D5A-408B-9C59-FF35FB922502}"/>
                    </a:ext>
                  </a:extLst>
                </p:cNvPr>
                <p:cNvSpPr/>
                <p:nvPr/>
              </p:nvSpPr>
              <p:spPr bwMode="auto">
                <a:xfrm>
                  <a:off x="1201540" y="302613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A97E925C-B6BA-48D5-976B-70C013E82644}"/>
                    </a:ext>
                  </a:extLst>
                </p:cNvPr>
                <p:cNvSpPr/>
                <p:nvPr/>
              </p:nvSpPr>
              <p:spPr bwMode="auto">
                <a:xfrm>
                  <a:off x="1338702" y="3026133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38790011-BF46-458F-BDFA-65FC3FBF8FF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702F7FE3-4F4A-41EF-B35E-74941FEB5AC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451DFE15-2561-40D8-B07A-4D4657F085C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62" name="フリーフォーム: 図形 961">
              <a:extLst>
                <a:ext uri="{FF2B5EF4-FFF2-40B4-BE49-F238E27FC236}">
                  <a16:creationId xmlns:a16="http://schemas.microsoft.com/office/drawing/2014/main" id="{483C7D0C-6E7A-4B5B-8FCE-B0291A4F0B9A}"/>
                </a:ext>
              </a:extLst>
            </p:cNvPr>
            <p:cNvSpPr/>
            <p:nvPr/>
          </p:nvSpPr>
          <p:spPr bwMode="auto">
            <a:xfrm rot="16200000">
              <a:off x="861053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125EA4C6-E2F3-4C59-BDA8-4A47BA2D643C}"/>
                </a:ext>
              </a:extLst>
            </p:cNvPr>
            <p:cNvSpPr/>
            <p:nvPr/>
          </p:nvSpPr>
          <p:spPr bwMode="auto">
            <a:xfrm rot="16200000">
              <a:off x="860331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A5B2C7F-A3E4-4999-A24E-94F1C5F08AFA}"/>
              </a:ext>
            </a:extLst>
          </p:cNvPr>
          <p:cNvGrpSpPr/>
          <p:nvPr/>
        </p:nvGrpSpPr>
        <p:grpSpPr>
          <a:xfrm>
            <a:off x="362490" y="4723820"/>
            <a:ext cx="1730260" cy="1482422"/>
            <a:chOff x="362490" y="4723820"/>
            <a:chExt cx="1730260" cy="148242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F1CCEC6-656D-469E-85EB-A13B7A5AD65C}"/>
                </a:ext>
              </a:extLst>
            </p:cNvPr>
            <p:cNvGrpSpPr/>
            <p:nvPr/>
          </p:nvGrpSpPr>
          <p:grpSpPr>
            <a:xfrm>
              <a:off x="362490" y="4915323"/>
              <a:ext cx="1730260" cy="1290919"/>
              <a:chOff x="2207687" y="2636675"/>
              <a:chExt cx="3239126" cy="1704187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C1BEAE6-280E-4C61-9765-6096F29B2D9D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9C29249-B36E-4271-821A-AC4214E5882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70770C8-4DAC-4B3A-88B7-DDE370A169AE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71F7182-E290-4D26-9E44-89ECC71F295E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4" name="楕円 2">
                  <a:extLst>
                    <a:ext uri="{FF2B5EF4-FFF2-40B4-BE49-F238E27FC236}">
                      <a16:creationId xmlns:a16="http://schemas.microsoft.com/office/drawing/2014/main" id="{6801C414-51C8-48EB-945A-4A456E1949B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2">
                  <a:extLst>
                    <a:ext uri="{FF2B5EF4-FFF2-40B4-BE49-F238E27FC236}">
                      <a16:creationId xmlns:a16="http://schemas.microsoft.com/office/drawing/2014/main" id="{025AC1D0-8A9C-4F01-9295-DF4A1505193A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2">
                  <a:extLst>
                    <a:ext uri="{FF2B5EF4-FFF2-40B4-BE49-F238E27FC236}">
                      <a16:creationId xmlns:a16="http://schemas.microsoft.com/office/drawing/2014/main" id="{C7345C43-E086-498D-AC93-8132D647D64D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2">
                  <a:extLst>
                    <a:ext uri="{FF2B5EF4-FFF2-40B4-BE49-F238E27FC236}">
                      <a16:creationId xmlns:a16="http://schemas.microsoft.com/office/drawing/2014/main" id="{986D91FB-B587-471D-A063-137C2E609086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2">
                  <a:extLst>
                    <a:ext uri="{FF2B5EF4-FFF2-40B4-BE49-F238E27FC236}">
                      <a16:creationId xmlns:a16="http://schemas.microsoft.com/office/drawing/2014/main" id="{17D01F04-87E2-405F-971A-A7C6DFB9227E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2">
                  <a:extLst>
                    <a:ext uri="{FF2B5EF4-FFF2-40B4-BE49-F238E27FC236}">
                      <a16:creationId xmlns:a16="http://schemas.microsoft.com/office/drawing/2014/main" id="{94BFB9A5-964F-4442-9C15-30D993B4DBF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2">
                  <a:extLst>
                    <a:ext uri="{FF2B5EF4-FFF2-40B4-BE49-F238E27FC236}">
                      <a16:creationId xmlns:a16="http://schemas.microsoft.com/office/drawing/2014/main" id="{5EC7D844-48C4-41A6-BB46-0BC0BAF2608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">
                  <a:extLst>
                    <a:ext uri="{FF2B5EF4-FFF2-40B4-BE49-F238E27FC236}">
                      <a16:creationId xmlns:a16="http://schemas.microsoft.com/office/drawing/2014/main" id="{41ABF068-C6FC-4284-8A0E-D6534A54E26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2">
                  <a:extLst>
                    <a:ext uri="{FF2B5EF4-FFF2-40B4-BE49-F238E27FC236}">
                      <a16:creationId xmlns:a16="http://schemas.microsoft.com/office/drawing/2014/main" id="{4D02C138-8DE1-4F8B-86D7-D454E928F0C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2">
                  <a:extLst>
                    <a:ext uri="{FF2B5EF4-FFF2-40B4-BE49-F238E27FC236}">
                      <a16:creationId xmlns:a16="http://schemas.microsoft.com/office/drawing/2014/main" id="{66645305-4C90-446E-9223-E22A6AF986F9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2">
                  <a:extLst>
                    <a:ext uri="{FF2B5EF4-FFF2-40B4-BE49-F238E27FC236}">
                      <a16:creationId xmlns:a16="http://schemas.microsoft.com/office/drawing/2014/main" id="{DF385BEC-1874-4771-9096-7F821F791FAE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2">
                  <a:extLst>
                    <a:ext uri="{FF2B5EF4-FFF2-40B4-BE49-F238E27FC236}">
                      <a16:creationId xmlns:a16="http://schemas.microsoft.com/office/drawing/2014/main" id="{A3494C40-F0F6-40C3-99C8-97363D0EBC42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2">
                  <a:extLst>
                    <a:ext uri="{FF2B5EF4-FFF2-40B4-BE49-F238E27FC236}">
                      <a16:creationId xmlns:a16="http://schemas.microsoft.com/office/drawing/2014/main" id="{FB6101E6-83D6-4931-9251-10FE054AAA2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640E5828-FB2F-4D5A-902D-2532B1EC50F5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3BCAFBD-C7A8-46A6-8DEE-B22CDBA8124B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2" name="楕円 2">
                  <a:extLst>
                    <a:ext uri="{FF2B5EF4-FFF2-40B4-BE49-F238E27FC236}">
                      <a16:creationId xmlns:a16="http://schemas.microsoft.com/office/drawing/2014/main" id="{71913D56-1CF2-4DB8-B21F-FAE9E90F621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">
                  <a:extLst>
                    <a:ext uri="{FF2B5EF4-FFF2-40B4-BE49-F238E27FC236}">
                      <a16:creationId xmlns:a16="http://schemas.microsoft.com/office/drawing/2014/main" id="{42E74AF2-C958-4C67-B54B-AF7C485CD3E7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2">
                  <a:extLst>
                    <a:ext uri="{FF2B5EF4-FFF2-40B4-BE49-F238E27FC236}">
                      <a16:creationId xmlns:a16="http://schemas.microsoft.com/office/drawing/2014/main" id="{D2B0ECA5-9A08-48D8-ADAC-B16E7607F9F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">
                  <a:extLst>
                    <a:ext uri="{FF2B5EF4-FFF2-40B4-BE49-F238E27FC236}">
                      <a16:creationId xmlns:a16="http://schemas.microsoft.com/office/drawing/2014/main" id="{A197E385-0E08-485A-A891-F80D0D910FEB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">
                  <a:extLst>
                    <a:ext uri="{FF2B5EF4-FFF2-40B4-BE49-F238E27FC236}">
                      <a16:creationId xmlns:a16="http://schemas.microsoft.com/office/drawing/2014/main" id="{E51D6331-DCE3-440F-BEB0-E6A413BA247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">
                  <a:extLst>
                    <a:ext uri="{FF2B5EF4-FFF2-40B4-BE49-F238E27FC236}">
                      <a16:creationId xmlns:a16="http://schemas.microsoft.com/office/drawing/2014/main" id="{4248F9CC-2D01-4A26-B740-04B95D4BE61C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">
                  <a:extLst>
                    <a:ext uri="{FF2B5EF4-FFF2-40B4-BE49-F238E27FC236}">
                      <a16:creationId xmlns:a16="http://schemas.microsoft.com/office/drawing/2014/main" id="{8FDD99B5-C335-4C96-BBE4-81229B15AB4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2">
                  <a:extLst>
                    <a:ext uri="{FF2B5EF4-FFF2-40B4-BE49-F238E27FC236}">
                      <a16:creationId xmlns:a16="http://schemas.microsoft.com/office/drawing/2014/main" id="{7282317D-01C7-4314-ACAD-52FF884DD5A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">
                  <a:extLst>
                    <a:ext uri="{FF2B5EF4-FFF2-40B4-BE49-F238E27FC236}">
                      <a16:creationId xmlns:a16="http://schemas.microsoft.com/office/drawing/2014/main" id="{4A46431C-E7F5-4AEF-9AC5-C6EEDD07BA33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2">
                  <a:extLst>
                    <a:ext uri="{FF2B5EF4-FFF2-40B4-BE49-F238E27FC236}">
                      <a16:creationId xmlns:a16="http://schemas.microsoft.com/office/drawing/2014/main" id="{F2F42F8D-A6B2-422D-8682-78D56A440F7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2">
                  <a:extLst>
                    <a:ext uri="{FF2B5EF4-FFF2-40B4-BE49-F238E27FC236}">
                      <a16:creationId xmlns:a16="http://schemas.microsoft.com/office/drawing/2014/main" id="{DAB02BB4-0F3C-4596-B94F-CF3F1795016E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2">
                  <a:extLst>
                    <a:ext uri="{FF2B5EF4-FFF2-40B4-BE49-F238E27FC236}">
                      <a16:creationId xmlns:a16="http://schemas.microsoft.com/office/drawing/2014/main" id="{EEF8F478-2A29-449B-A1F2-51B0C8E719E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31D95D4-74F3-476C-8ECD-C65E06219924}"/>
                </a:ext>
              </a:extLst>
            </p:cNvPr>
            <p:cNvGrpSpPr/>
            <p:nvPr/>
          </p:nvGrpSpPr>
          <p:grpSpPr>
            <a:xfrm>
              <a:off x="857500" y="4723820"/>
              <a:ext cx="738109" cy="970036"/>
              <a:chOff x="857500" y="4723820"/>
              <a:chExt cx="738109" cy="97003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BB32E59-9EE3-40B8-8AB0-248DB0D3A14F}"/>
                  </a:ext>
                </a:extLst>
              </p:cNvPr>
              <p:cNvGrpSpPr/>
              <p:nvPr/>
            </p:nvGrpSpPr>
            <p:grpSpPr>
              <a:xfrm>
                <a:off x="937790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AF81A92F-71D9-49C2-894E-AA98D28F5D0D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A402E3D-420E-4192-9939-02E3B871E05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071F9AC5-E97C-4E85-8F0B-50EED838B996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4" name="月 43">
                    <a:extLst>
                      <a:ext uri="{FF2B5EF4-FFF2-40B4-BE49-F238E27FC236}">
                        <a16:creationId xmlns:a16="http://schemas.microsoft.com/office/drawing/2014/main" id="{C9CEC73E-E97A-4CA8-A0A7-E97E8D754921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月 44">
                    <a:extLst>
                      <a:ext uri="{FF2B5EF4-FFF2-40B4-BE49-F238E27FC236}">
                        <a16:creationId xmlns:a16="http://schemas.microsoft.com/office/drawing/2014/main" id="{5E0DCB7C-B19D-42E7-91CE-0D484C293F8D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208637C7-EF2D-420F-897D-C11FD9829DDD}"/>
                  </a:ext>
                </a:extLst>
              </p:cNvPr>
              <p:cNvGrpSpPr/>
              <p:nvPr/>
            </p:nvGrpSpPr>
            <p:grpSpPr>
              <a:xfrm>
                <a:off x="857500" y="4723820"/>
                <a:ext cx="688963" cy="733855"/>
                <a:chOff x="-459400" y="4574314"/>
                <a:chExt cx="822595" cy="876194"/>
              </a:xfrm>
            </p:grpSpPr>
            <p:sp>
              <p:nvSpPr>
                <p:cNvPr id="30" name="フリーフォーム 1165">
                  <a:extLst>
                    <a:ext uri="{FF2B5EF4-FFF2-40B4-BE49-F238E27FC236}">
                      <a16:creationId xmlns:a16="http://schemas.microsoft.com/office/drawing/2014/main" id="{EEC4DE24-760B-4BDD-83E7-43C34BF48C7F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C5F17AD0-A506-4179-B0F2-194CE0A25672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9" name="円/楕円 838">
                    <a:extLst>
                      <a:ext uri="{FF2B5EF4-FFF2-40B4-BE49-F238E27FC236}">
                        <a16:creationId xmlns:a16="http://schemas.microsoft.com/office/drawing/2014/main" id="{D8A231D8-A0B9-493C-9970-34252757D97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円/楕円 839">
                    <a:extLst>
                      <a:ext uri="{FF2B5EF4-FFF2-40B4-BE49-F238E27FC236}">
                        <a16:creationId xmlns:a16="http://schemas.microsoft.com/office/drawing/2014/main" id="{FA4BD3E7-69BA-46B0-B7A7-22E460F4FD6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840">
                  <a:extLst>
                    <a:ext uri="{FF2B5EF4-FFF2-40B4-BE49-F238E27FC236}">
                      <a16:creationId xmlns:a16="http://schemas.microsoft.com/office/drawing/2014/main" id="{6E5C1BF0-93EC-4B0A-BAE0-7090A3B436FE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フリーフォーム 1168">
                  <a:extLst>
                    <a:ext uri="{FF2B5EF4-FFF2-40B4-BE49-F238E27FC236}">
                      <a16:creationId xmlns:a16="http://schemas.microsoft.com/office/drawing/2014/main" id="{60EF6BC1-A5FD-48FC-A8F8-556F9FB7CD8C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フリーフォーム 1169">
                  <a:extLst>
                    <a:ext uri="{FF2B5EF4-FFF2-40B4-BE49-F238E27FC236}">
                      <a16:creationId xmlns:a16="http://schemas.microsoft.com/office/drawing/2014/main" id="{F668B9C4-9436-4EC8-843A-5F133559EF92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512C6770-C4CB-4075-9A90-7B54A8115D5B}"/>
                    </a:ext>
                  </a:extLst>
                </p:cNvPr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37" name="フリーフォーム 1176">
                    <a:extLst>
                      <a:ext uri="{FF2B5EF4-FFF2-40B4-BE49-F238E27FC236}">
                        <a16:creationId xmlns:a16="http://schemas.microsoft.com/office/drawing/2014/main" id="{3CC956CD-5980-403B-A845-62ECD521E135}"/>
                      </a:ext>
                    </a:extLst>
                  </p:cNvPr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 1177">
                    <a:extLst>
                      <a:ext uri="{FF2B5EF4-FFF2-40B4-BE49-F238E27FC236}">
                        <a16:creationId xmlns:a16="http://schemas.microsoft.com/office/drawing/2014/main" id="{4D9C69DC-012A-44DD-B364-1E5B7329FE35}"/>
                      </a:ext>
                    </a:extLst>
                  </p:cNvPr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" name="円/楕円 4">
                  <a:extLst>
                    <a:ext uri="{FF2B5EF4-FFF2-40B4-BE49-F238E27FC236}">
                      <a16:creationId xmlns:a16="http://schemas.microsoft.com/office/drawing/2014/main" id="{4B858BF2-6510-4AAD-B196-3851A52386DC}"/>
                    </a:ext>
                  </a:extLst>
                </p:cNvPr>
                <p:cNvSpPr/>
                <p:nvPr/>
              </p:nvSpPr>
              <p:spPr>
                <a:xfrm>
                  <a:off x="-116993" y="5326938"/>
                  <a:ext cx="137783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A29F848F-595C-4D83-9F52-AE0235648438}"/>
                  </a:ext>
                </a:extLst>
              </p:cNvPr>
              <p:cNvSpPr/>
              <p:nvPr/>
            </p:nvSpPr>
            <p:spPr bwMode="auto">
              <a:xfrm rot="16200000">
                <a:off x="10440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789F74A7-A3A7-424F-A876-3B5B945806DA}"/>
                  </a:ext>
                </a:extLst>
              </p:cNvPr>
              <p:cNvSpPr/>
              <p:nvPr/>
            </p:nvSpPr>
            <p:spPr bwMode="auto">
              <a:xfrm rot="16200000">
                <a:off x="1310754" y="5090060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823F6949-53FF-4DED-B388-AEDC46CE4196}"/>
                  </a:ext>
                </a:extLst>
              </p:cNvPr>
              <p:cNvSpPr/>
              <p:nvPr/>
            </p:nvSpPr>
            <p:spPr bwMode="auto">
              <a:xfrm>
                <a:off x="1298805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97A6146-B458-486F-9858-A5F41A4F4990}"/>
                  </a:ext>
                </a:extLst>
              </p:cNvPr>
              <p:cNvSpPr/>
              <p:nvPr/>
            </p:nvSpPr>
            <p:spPr bwMode="auto">
              <a:xfrm>
                <a:off x="1001149" y="5254706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1F24B36B-739A-4AB2-9FE2-B4C3BAFA5827}"/>
                  </a:ext>
                </a:extLst>
              </p:cNvPr>
              <p:cNvGrpSpPr/>
              <p:nvPr/>
            </p:nvGrpSpPr>
            <p:grpSpPr>
              <a:xfrm>
                <a:off x="1332701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E29AD312-F7F5-4EE6-B54C-5D7424B1E80B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601287AF-F949-4420-A34D-DFDDEA58CD76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CA0AB98D-4651-4378-AEE3-E573A1AD7563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28" name="二等辺三角形 4">
                    <a:extLst>
                      <a:ext uri="{FF2B5EF4-FFF2-40B4-BE49-F238E27FC236}">
                        <a16:creationId xmlns:a16="http://schemas.microsoft.com/office/drawing/2014/main" id="{577C1DEC-CCE6-4FED-A01C-B95DA0C22A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二等辺三角形 4">
                    <a:extLst>
                      <a:ext uri="{FF2B5EF4-FFF2-40B4-BE49-F238E27FC236}">
                        <a16:creationId xmlns:a16="http://schemas.microsoft.com/office/drawing/2014/main" id="{C49EEB13-009C-41AD-8796-15F1B672D1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A251FAB-92B3-4468-B070-76623D72B740}"/>
                </a:ext>
              </a:extLst>
            </p:cNvPr>
            <p:cNvGrpSpPr/>
            <p:nvPr/>
          </p:nvGrpSpPr>
          <p:grpSpPr>
            <a:xfrm>
              <a:off x="6624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2C992C4E-8B9C-48E7-8EAD-95A098D99D9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3B0F67FF-75FF-4C14-8F33-711C1DD351B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25BC7B17-6C78-4B9A-BF9E-8737F119575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21A4E8F7-E831-46F1-9113-77FC88F7063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BDDA702E-1FAA-4EEF-B173-759CFB1F59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A0190010-9B54-4DB6-AD4B-32420500CEF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B74CCD3-B19A-423F-BB00-65FBD2C7CA14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1FA06895-166F-4088-A248-DB580584FE5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B25B3BAB-5067-4601-96C1-B9C7D224E00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FEEFEAE-12AF-44C4-B090-3B420F26928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34840F8-0208-4837-B65E-F69681FBF98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49832636-E5A0-42BF-BB43-BCBA04DA9DC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1FEA8B23-6A67-40E4-9989-B3861245348A}"/>
              </a:ext>
            </a:extLst>
          </p:cNvPr>
          <p:cNvGrpSpPr/>
          <p:nvPr/>
        </p:nvGrpSpPr>
        <p:grpSpPr>
          <a:xfrm>
            <a:off x="7848608" y="4852611"/>
            <a:ext cx="1730260" cy="1353631"/>
            <a:chOff x="7848608" y="4852611"/>
            <a:chExt cx="1730260" cy="1353631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4A657D08-0E9B-4E4D-BC29-3D7AF5E0DF89}"/>
                </a:ext>
              </a:extLst>
            </p:cNvPr>
            <p:cNvGrpSpPr/>
            <p:nvPr/>
          </p:nvGrpSpPr>
          <p:grpSpPr>
            <a:xfrm>
              <a:off x="7848608" y="4915323"/>
              <a:ext cx="1730260" cy="1290919"/>
              <a:chOff x="2207687" y="2636675"/>
              <a:chExt cx="3239126" cy="1704187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6F1D146-B4A3-4870-AAE6-EBB9DADDD37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6077DAA-8926-4196-A40F-7893F4FC4962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71B4DA79-288C-4311-8A8E-7E2C1E03F09E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F46544A6-0139-43C1-96CD-3AD0E735C5A3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38" name="楕円 2">
                  <a:extLst>
                    <a:ext uri="{FF2B5EF4-FFF2-40B4-BE49-F238E27FC236}">
                      <a16:creationId xmlns:a16="http://schemas.microsoft.com/office/drawing/2014/main" id="{753F9599-1695-42C7-BD06-8E776F9E294C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2">
                  <a:extLst>
                    <a:ext uri="{FF2B5EF4-FFF2-40B4-BE49-F238E27FC236}">
                      <a16:creationId xmlns:a16="http://schemas.microsoft.com/office/drawing/2014/main" id="{1C8F78FD-39AB-4AA8-BA65-FF3AC16E1E0F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2">
                  <a:extLst>
                    <a:ext uri="{FF2B5EF4-FFF2-40B4-BE49-F238E27FC236}">
                      <a16:creationId xmlns:a16="http://schemas.microsoft.com/office/drawing/2014/main" id="{2F743D5A-F5AD-495E-993C-A062F4828203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2">
                  <a:extLst>
                    <a:ext uri="{FF2B5EF4-FFF2-40B4-BE49-F238E27FC236}">
                      <a16:creationId xmlns:a16="http://schemas.microsoft.com/office/drawing/2014/main" id="{7F88B4B4-0156-4CA5-AE18-4FB2C8B6CCD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2">
                  <a:extLst>
                    <a:ext uri="{FF2B5EF4-FFF2-40B4-BE49-F238E27FC236}">
                      <a16:creationId xmlns:a16="http://schemas.microsoft.com/office/drawing/2014/main" id="{07400096-06AC-4F2E-BD33-7697C573189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2">
                  <a:extLst>
                    <a:ext uri="{FF2B5EF4-FFF2-40B4-BE49-F238E27FC236}">
                      <a16:creationId xmlns:a16="http://schemas.microsoft.com/office/drawing/2014/main" id="{89C3F1F7-D32B-4235-940F-3192B92BD26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2">
                  <a:extLst>
                    <a:ext uri="{FF2B5EF4-FFF2-40B4-BE49-F238E27FC236}">
                      <a16:creationId xmlns:a16="http://schemas.microsoft.com/office/drawing/2014/main" id="{CBCA1C2A-5E46-47A7-A34A-7EBA830F466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2">
                  <a:extLst>
                    <a:ext uri="{FF2B5EF4-FFF2-40B4-BE49-F238E27FC236}">
                      <a16:creationId xmlns:a16="http://schemas.microsoft.com/office/drawing/2014/main" id="{D1D97577-8C94-43A9-AD61-548945D177C4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2">
                  <a:extLst>
                    <a:ext uri="{FF2B5EF4-FFF2-40B4-BE49-F238E27FC236}">
                      <a16:creationId xmlns:a16="http://schemas.microsoft.com/office/drawing/2014/main" id="{D2F16451-CEB0-4F6F-8832-DEE03610B15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2">
                  <a:extLst>
                    <a:ext uri="{FF2B5EF4-FFF2-40B4-BE49-F238E27FC236}">
                      <a16:creationId xmlns:a16="http://schemas.microsoft.com/office/drawing/2014/main" id="{8639891C-AC70-4023-8E80-F6B14442703C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楕円 2">
                  <a:extLst>
                    <a:ext uri="{FF2B5EF4-FFF2-40B4-BE49-F238E27FC236}">
                      <a16:creationId xmlns:a16="http://schemas.microsoft.com/office/drawing/2014/main" id="{8BE686CB-249C-4DFD-B3BE-8C55FC6D454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2">
                  <a:extLst>
                    <a:ext uri="{FF2B5EF4-FFF2-40B4-BE49-F238E27FC236}">
                      <a16:creationId xmlns:a16="http://schemas.microsoft.com/office/drawing/2014/main" id="{B9E9FC02-E2F4-4AA1-8431-6710A390BEC2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">
                  <a:extLst>
                    <a:ext uri="{FF2B5EF4-FFF2-40B4-BE49-F238E27FC236}">
                      <a16:creationId xmlns:a16="http://schemas.microsoft.com/office/drawing/2014/main" id="{24F5B06C-0DEF-484B-A18B-FC6025A95A5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C360181C-07F2-4942-975B-D75D2072FFED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FE532F5-A43F-4D46-A13E-C1C511F60816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26" name="楕円 2">
                  <a:extLst>
                    <a:ext uri="{FF2B5EF4-FFF2-40B4-BE49-F238E27FC236}">
                      <a16:creationId xmlns:a16="http://schemas.microsoft.com/office/drawing/2014/main" id="{9A711ADB-10EE-4CE7-BDD2-0F9D1B7E27EA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2">
                  <a:extLst>
                    <a:ext uri="{FF2B5EF4-FFF2-40B4-BE49-F238E27FC236}">
                      <a16:creationId xmlns:a16="http://schemas.microsoft.com/office/drawing/2014/main" id="{3ED134DD-C336-4359-BD77-2407F53751D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2">
                  <a:extLst>
                    <a:ext uri="{FF2B5EF4-FFF2-40B4-BE49-F238E27FC236}">
                      <a16:creationId xmlns:a16="http://schemas.microsoft.com/office/drawing/2014/main" id="{59B29797-1998-4C2A-B52F-A04CD29AA92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2">
                  <a:extLst>
                    <a:ext uri="{FF2B5EF4-FFF2-40B4-BE49-F238E27FC236}">
                      <a16:creationId xmlns:a16="http://schemas.microsoft.com/office/drawing/2014/main" id="{E54ACAF2-3BB2-4EA8-970F-2A6C0E171F8D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2">
                  <a:extLst>
                    <a:ext uri="{FF2B5EF4-FFF2-40B4-BE49-F238E27FC236}">
                      <a16:creationId xmlns:a16="http://schemas.microsoft.com/office/drawing/2014/main" id="{B9A321A1-787D-4598-A424-AEB1A8B82C7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2">
                  <a:extLst>
                    <a:ext uri="{FF2B5EF4-FFF2-40B4-BE49-F238E27FC236}">
                      <a16:creationId xmlns:a16="http://schemas.microsoft.com/office/drawing/2014/main" id="{89880534-7E00-4029-8D7A-C2F92EA9DE7D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2">
                  <a:extLst>
                    <a:ext uri="{FF2B5EF4-FFF2-40B4-BE49-F238E27FC236}">
                      <a16:creationId xmlns:a16="http://schemas.microsoft.com/office/drawing/2014/main" id="{E0B6381A-95D3-42D5-8D5E-82C4AA58A1F9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2">
                  <a:extLst>
                    <a:ext uri="{FF2B5EF4-FFF2-40B4-BE49-F238E27FC236}">
                      <a16:creationId xmlns:a16="http://schemas.microsoft.com/office/drawing/2014/main" id="{FAA8C1AB-793B-4198-AEAB-FC0037290C7A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2">
                  <a:extLst>
                    <a:ext uri="{FF2B5EF4-FFF2-40B4-BE49-F238E27FC236}">
                      <a16:creationId xmlns:a16="http://schemas.microsoft.com/office/drawing/2014/main" id="{46923189-C7B9-4B1C-9B26-F99C43B93EB3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2">
                  <a:extLst>
                    <a:ext uri="{FF2B5EF4-FFF2-40B4-BE49-F238E27FC236}">
                      <a16:creationId xmlns:a16="http://schemas.microsoft.com/office/drawing/2014/main" id="{0C85DF0F-DF6A-4DD8-AA12-CB20FD5F8A5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2">
                  <a:extLst>
                    <a:ext uri="{FF2B5EF4-FFF2-40B4-BE49-F238E27FC236}">
                      <a16:creationId xmlns:a16="http://schemas.microsoft.com/office/drawing/2014/main" id="{1C2274DE-5FC1-43C7-BEB1-F978A74BECAD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2">
                  <a:extLst>
                    <a:ext uri="{FF2B5EF4-FFF2-40B4-BE49-F238E27FC236}">
                      <a16:creationId xmlns:a16="http://schemas.microsoft.com/office/drawing/2014/main" id="{6C7B38B3-3507-425D-B996-9E852AB3D007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D663AF04-E758-4DD5-A011-4C9F979C6320}"/>
                </a:ext>
              </a:extLst>
            </p:cNvPr>
            <p:cNvGrpSpPr/>
            <p:nvPr/>
          </p:nvGrpSpPr>
          <p:grpSpPr>
            <a:xfrm>
              <a:off x="8390574" y="4852611"/>
              <a:ext cx="702153" cy="841245"/>
              <a:chOff x="8390574" y="4852611"/>
              <a:chExt cx="702153" cy="841245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AE42C397-B6A9-4BC5-BF46-F96C4488DF63}"/>
                  </a:ext>
                </a:extLst>
              </p:cNvPr>
              <p:cNvGrpSpPr/>
              <p:nvPr/>
            </p:nvGrpSpPr>
            <p:grpSpPr>
              <a:xfrm>
                <a:off x="8427734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5D45ED36-F0BB-4135-9446-6BCD6C074B5A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5F755CF-EF15-4FCE-A388-952F9AC2CA37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F404F7ED-47F0-4374-9FD5-4CF1E0E7A282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18" name="月 117">
                    <a:extLst>
                      <a:ext uri="{FF2B5EF4-FFF2-40B4-BE49-F238E27FC236}">
                        <a16:creationId xmlns:a16="http://schemas.microsoft.com/office/drawing/2014/main" id="{60FE4B55-0BDA-4A08-A701-5015A4CCA13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0B66A71B-CDF9-437D-98EC-9FF1B250899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D4E0FEF-3C89-459A-9BFB-9BFFA681271F}"/>
                  </a:ext>
                </a:extLst>
              </p:cNvPr>
              <p:cNvGrpSpPr/>
              <p:nvPr/>
            </p:nvGrpSpPr>
            <p:grpSpPr>
              <a:xfrm>
                <a:off x="8390574" y="4852611"/>
                <a:ext cx="602702" cy="583330"/>
                <a:chOff x="4108550" y="4732300"/>
                <a:chExt cx="719603" cy="696474"/>
              </a:xfrm>
            </p:grpSpPr>
            <p:sp>
              <p:nvSpPr>
                <p:cNvPr id="105" name="角丸四角形 1206">
                  <a:extLst>
                    <a:ext uri="{FF2B5EF4-FFF2-40B4-BE49-F238E27FC236}">
                      <a16:creationId xmlns:a16="http://schemas.microsoft.com/office/drawing/2014/main" id="{4E0F0640-7C03-4491-AD21-3209EFE4DFAD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7EFD0551-8165-48F4-9077-025A451D273F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13" name="円/楕円 745">
                    <a:extLst>
                      <a:ext uri="{FF2B5EF4-FFF2-40B4-BE49-F238E27FC236}">
                        <a16:creationId xmlns:a16="http://schemas.microsoft.com/office/drawing/2014/main" id="{4E53B6F6-CE83-4454-922E-F71944D9316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746">
                    <a:extLst>
                      <a:ext uri="{FF2B5EF4-FFF2-40B4-BE49-F238E27FC236}">
                        <a16:creationId xmlns:a16="http://schemas.microsoft.com/office/drawing/2014/main" id="{7FF303C1-D0B5-4392-AD1B-6F1DFCC3069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" name="角丸四角形 1271">
                  <a:extLst>
                    <a:ext uri="{FF2B5EF4-FFF2-40B4-BE49-F238E27FC236}">
                      <a16:creationId xmlns:a16="http://schemas.microsoft.com/office/drawing/2014/main" id="{AE2DA083-4DE9-4AAA-A10C-DE1150A8614F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2CFF08FB-ACDF-49D3-9C63-B4BF6B1DEAEF}"/>
                    </a:ext>
                  </a:extLst>
                </p:cNvPr>
                <p:cNvGrpSpPr/>
                <p:nvPr/>
              </p:nvGrpSpPr>
              <p:grpSpPr>
                <a:xfrm>
                  <a:off x="4227264" y="4944864"/>
                  <a:ext cx="482174" cy="45721"/>
                  <a:chOff x="4232627" y="4944864"/>
                  <a:chExt cx="482174" cy="45721"/>
                </a:xfrm>
              </p:grpSpPr>
              <p:sp>
                <p:nvSpPr>
                  <p:cNvPr id="111" name="フローチャート: 端子 650">
                    <a:extLst>
                      <a:ext uri="{FF2B5EF4-FFF2-40B4-BE49-F238E27FC236}">
                        <a16:creationId xmlns:a16="http://schemas.microsoft.com/office/drawing/2014/main" id="{822D7F6A-01EA-4C11-8D66-1317F657CE58}"/>
                      </a:ext>
                    </a:extLst>
                  </p:cNvPr>
                  <p:cNvSpPr/>
                  <p:nvPr/>
                </p:nvSpPr>
                <p:spPr>
                  <a:xfrm>
                    <a:off x="4232627" y="4944866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フローチャート: 端子 651">
                    <a:extLst>
                      <a:ext uri="{FF2B5EF4-FFF2-40B4-BE49-F238E27FC236}">
                        <a16:creationId xmlns:a16="http://schemas.microsoft.com/office/drawing/2014/main" id="{384AD19F-C9E6-4C87-94BD-7EB011854B52}"/>
                      </a:ext>
                    </a:extLst>
                  </p:cNvPr>
                  <p:cNvSpPr/>
                  <p:nvPr/>
                </p:nvSpPr>
                <p:spPr>
                  <a:xfrm flipH="1">
                    <a:off x="4527570" y="494486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9" name="フリーフォーム 1273">
                  <a:extLst>
                    <a:ext uri="{FF2B5EF4-FFF2-40B4-BE49-F238E27FC236}">
                      <a16:creationId xmlns:a16="http://schemas.microsoft.com/office/drawing/2014/main" id="{6BDDEA9D-D9F3-4A67-8842-F0B4C8E1EAF6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円/楕円 4">
                  <a:extLst>
                    <a:ext uri="{FF2B5EF4-FFF2-40B4-BE49-F238E27FC236}">
                      <a16:creationId xmlns:a16="http://schemas.microsoft.com/office/drawing/2014/main" id="{5D86BA0C-D874-40D2-A5FC-749A7A7976E3}"/>
                    </a:ext>
                  </a:extLst>
                </p:cNvPr>
                <p:cNvSpPr/>
                <p:nvPr/>
              </p:nvSpPr>
              <p:spPr>
                <a:xfrm>
                  <a:off x="4414494" y="5330782"/>
                  <a:ext cx="107714" cy="545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5E0BA838-25C5-480D-880F-DEC0F132F73A}"/>
                  </a:ext>
                </a:extLst>
              </p:cNvPr>
              <p:cNvSpPr/>
              <p:nvPr/>
            </p:nvSpPr>
            <p:spPr bwMode="auto">
              <a:xfrm rot="16200000">
                <a:off x="8531022" y="510049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5E7E145D-C639-4F89-8F3D-7C04DA00BB38}"/>
                  </a:ext>
                </a:extLst>
              </p:cNvPr>
              <p:cNvSpPr/>
              <p:nvPr/>
            </p:nvSpPr>
            <p:spPr bwMode="auto">
              <a:xfrm rot="16200000">
                <a:off x="8797722" y="5100494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7111CD82-68B7-4E21-96EF-33EEEB5385E9}"/>
                  </a:ext>
                </a:extLst>
              </p:cNvPr>
              <p:cNvSpPr/>
              <p:nvPr/>
            </p:nvSpPr>
            <p:spPr bwMode="auto">
              <a:xfrm>
                <a:off x="846813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54D69E6-17BF-4B24-A8FE-A6FDCBF02236}"/>
                  </a:ext>
                </a:extLst>
              </p:cNvPr>
              <p:cNvSpPr/>
              <p:nvPr/>
            </p:nvSpPr>
            <p:spPr bwMode="auto">
              <a:xfrm>
                <a:off x="8806277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8F817E6F-C7F4-483D-9ACE-CFFA3177087A}"/>
                  </a:ext>
                </a:extLst>
              </p:cNvPr>
              <p:cNvGrpSpPr/>
              <p:nvPr/>
            </p:nvGrpSpPr>
            <p:grpSpPr>
              <a:xfrm>
                <a:off x="8829819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A7EAB810-DEC4-43E6-B703-EDD7C56E203E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7FA8FB78-C9DA-4FF0-80C0-972222758CFE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C95F8189-A9F7-4A6A-91F4-F507D6991973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103" name="二等辺三角形 4">
                    <a:extLst>
                      <a:ext uri="{FF2B5EF4-FFF2-40B4-BE49-F238E27FC236}">
                        <a16:creationId xmlns:a16="http://schemas.microsoft.com/office/drawing/2014/main" id="{6FD6CA37-339F-4FB7-AA16-8560E28CB5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二等辺三角形 4">
                    <a:extLst>
                      <a:ext uri="{FF2B5EF4-FFF2-40B4-BE49-F238E27FC236}">
                        <a16:creationId xmlns:a16="http://schemas.microsoft.com/office/drawing/2014/main" id="{DC8EFC24-4736-46C7-B664-331A3EDB49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341CE457-7331-4031-99BE-AD4086C826AB}"/>
                </a:ext>
              </a:extLst>
            </p:cNvPr>
            <p:cNvGrpSpPr/>
            <p:nvPr/>
          </p:nvGrpSpPr>
          <p:grpSpPr>
            <a:xfrm>
              <a:off x="815288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751605BB-5A6C-4176-877C-8163367E83C2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B77A3BA-D5B0-4B96-AD26-257C6689D51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83249B21-6BF9-4A84-85A7-63AFCD7845C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21FAB4F-5DE4-4AD0-BC94-2723DF832C8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BAE7A67-0743-4675-BA64-2FF4B5198A5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ABFC78E9-3BB4-4E00-91D9-04929DBC247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77085F3D-DF3E-4BA2-A592-F9A9F4FEE41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66DC46E-9E09-42F0-A26B-D2C3E29AE86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9498157B-1A27-4D8B-82E4-5BCB56BB0B8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EBFB7B0D-B224-4CB3-9158-BF1AAF577DB3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D60CC3B-698B-4B57-AF02-4CB5113775B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53B82F07-098C-4BA7-9A6E-7D15D70E51B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7CCB2D00-D68E-467E-87FE-469FABF59062}"/>
              </a:ext>
            </a:extLst>
          </p:cNvPr>
          <p:cNvGrpSpPr/>
          <p:nvPr/>
        </p:nvGrpSpPr>
        <p:grpSpPr>
          <a:xfrm>
            <a:off x="5942895" y="4802352"/>
            <a:ext cx="1730260" cy="1403890"/>
            <a:chOff x="5942895" y="4802352"/>
            <a:chExt cx="1730260" cy="1403890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AD1E6EB-C70A-49CB-8C01-42444E31D49D}"/>
                </a:ext>
              </a:extLst>
            </p:cNvPr>
            <p:cNvGrpSpPr/>
            <p:nvPr/>
          </p:nvGrpSpPr>
          <p:grpSpPr>
            <a:xfrm>
              <a:off x="5942895" y="4915323"/>
              <a:ext cx="1730260" cy="1290919"/>
              <a:chOff x="2207687" y="2636675"/>
              <a:chExt cx="3239126" cy="1704187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F586006-525F-41AD-B3D6-5761CFBD894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639B52A-D9B7-4068-A70E-58710CAF3448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20BF0D5-4924-4D49-8E09-5E6C31D96769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40937A9B-3F4B-487F-B1F3-8FA0533E36AF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13" name="楕円 2">
                  <a:extLst>
                    <a:ext uri="{FF2B5EF4-FFF2-40B4-BE49-F238E27FC236}">
                      <a16:creationId xmlns:a16="http://schemas.microsoft.com/office/drawing/2014/main" id="{3FCE038D-F6C4-49AD-9FB0-9B1500FD2F8E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">
                  <a:extLst>
                    <a:ext uri="{FF2B5EF4-FFF2-40B4-BE49-F238E27FC236}">
                      <a16:creationId xmlns:a16="http://schemas.microsoft.com/office/drawing/2014/main" id="{C266F74D-00E2-4DA5-B980-6B556C957385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">
                  <a:extLst>
                    <a:ext uri="{FF2B5EF4-FFF2-40B4-BE49-F238E27FC236}">
                      <a16:creationId xmlns:a16="http://schemas.microsoft.com/office/drawing/2014/main" id="{93D0C945-75AD-413F-A6C9-E2AC9AEF952E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">
                  <a:extLst>
                    <a:ext uri="{FF2B5EF4-FFF2-40B4-BE49-F238E27FC236}">
                      <a16:creationId xmlns:a16="http://schemas.microsoft.com/office/drawing/2014/main" id="{CC646090-8E50-414D-85EC-9D4B6757C619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">
                  <a:extLst>
                    <a:ext uri="{FF2B5EF4-FFF2-40B4-BE49-F238E27FC236}">
                      <a16:creationId xmlns:a16="http://schemas.microsoft.com/office/drawing/2014/main" id="{241F600A-866B-4E2A-8BEB-B86A1F45D179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">
                  <a:extLst>
                    <a:ext uri="{FF2B5EF4-FFF2-40B4-BE49-F238E27FC236}">
                      <a16:creationId xmlns:a16="http://schemas.microsoft.com/office/drawing/2014/main" id="{2406E379-74AC-4DA5-ABC9-E37BE7858E12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">
                  <a:extLst>
                    <a:ext uri="{FF2B5EF4-FFF2-40B4-BE49-F238E27FC236}">
                      <a16:creationId xmlns:a16="http://schemas.microsoft.com/office/drawing/2014/main" id="{8F5733A2-F136-48D6-9516-714824A11652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">
                  <a:extLst>
                    <a:ext uri="{FF2B5EF4-FFF2-40B4-BE49-F238E27FC236}">
                      <a16:creationId xmlns:a16="http://schemas.microsoft.com/office/drawing/2014/main" id="{36AE9BC9-D8EC-4579-8E8E-099A0F98953F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">
                  <a:extLst>
                    <a:ext uri="{FF2B5EF4-FFF2-40B4-BE49-F238E27FC236}">
                      <a16:creationId xmlns:a16="http://schemas.microsoft.com/office/drawing/2014/main" id="{A136A658-EC0B-4F89-83F5-8594BEEF1089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">
                  <a:extLst>
                    <a:ext uri="{FF2B5EF4-FFF2-40B4-BE49-F238E27FC236}">
                      <a16:creationId xmlns:a16="http://schemas.microsoft.com/office/drawing/2014/main" id="{9E182060-339F-432D-ADF4-B1E4808E2142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">
                  <a:extLst>
                    <a:ext uri="{FF2B5EF4-FFF2-40B4-BE49-F238E27FC236}">
                      <a16:creationId xmlns:a16="http://schemas.microsoft.com/office/drawing/2014/main" id="{3B097179-625D-4340-8C14-E32CDE46AB7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">
                  <a:extLst>
                    <a:ext uri="{FF2B5EF4-FFF2-40B4-BE49-F238E27FC236}">
                      <a16:creationId xmlns:a16="http://schemas.microsoft.com/office/drawing/2014/main" id="{40AF128F-0D4B-4D60-AFFA-EDD19817B16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">
                  <a:extLst>
                    <a:ext uri="{FF2B5EF4-FFF2-40B4-BE49-F238E27FC236}">
                      <a16:creationId xmlns:a16="http://schemas.microsoft.com/office/drawing/2014/main" id="{CA03718E-98A2-4870-B366-E8103FC47DF3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EE412188-17B8-4A24-8F1C-F28904706E95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DCCB8430-CE0F-4D8B-92C3-87068EE02464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01" name="楕円 2">
                  <a:extLst>
                    <a:ext uri="{FF2B5EF4-FFF2-40B4-BE49-F238E27FC236}">
                      <a16:creationId xmlns:a16="http://schemas.microsoft.com/office/drawing/2014/main" id="{E5C30C07-255B-4F9A-A0AA-BF7959330CE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">
                  <a:extLst>
                    <a:ext uri="{FF2B5EF4-FFF2-40B4-BE49-F238E27FC236}">
                      <a16:creationId xmlns:a16="http://schemas.microsoft.com/office/drawing/2014/main" id="{45346082-36AF-46B7-A396-5559460A282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">
                  <a:extLst>
                    <a:ext uri="{FF2B5EF4-FFF2-40B4-BE49-F238E27FC236}">
                      <a16:creationId xmlns:a16="http://schemas.microsoft.com/office/drawing/2014/main" id="{8A662B6A-8105-4AEA-87F1-701DFEFDBBBB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">
                  <a:extLst>
                    <a:ext uri="{FF2B5EF4-FFF2-40B4-BE49-F238E27FC236}">
                      <a16:creationId xmlns:a16="http://schemas.microsoft.com/office/drawing/2014/main" id="{7CF6DD85-F1D2-40CE-999B-109249F2D43D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">
                  <a:extLst>
                    <a:ext uri="{FF2B5EF4-FFF2-40B4-BE49-F238E27FC236}">
                      <a16:creationId xmlns:a16="http://schemas.microsoft.com/office/drawing/2014/main" id="{20D4A9AC-9CFE-4EB4-ABC5-83E7B8B9E8D4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">
                  <a:extLst>
                    <a:ext uri="{FF2B5EF4-FFF2-40B4-BE49-F238E27FC236}">
                      <a16:creationId xmlns:a16="http://schemas.microsoft.com/office/drawing/2014/main" id="{36AB323A-00B8-476B-B8C3-F0111F2BA76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">
                  <a:extLst>
                    <a:ext uri="{FF2B5EF4-FFF2-40B4-BE49-F238E27FC236}">
                      <a16:creationId xmlns:a16="http://schemas.microsoft.com/office/drawing/2014/main" id="{012D1A33-C068-4AF8-B52B-C3F45A3520EF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">
                  <a:extLst>
                    <a:ext uri="{FF2B5EF4-FFF2-40B4-BE49-F238E27FC236}">
                      <a16:creationId xmlns:a16="http://schemas.microsoft.com/office/drawing/2014/main" id="{6B9FD386-8957-4CA2-9026-E4E40D281C3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">
                  <a:extLst>
                    <a:ext uri="{FF2B5EF4-FFF2-40B4-BE49-F238E27FC236}">
                      <a16:creationId xmlns:a16="http://schemas.microsoft.com/office/drawing/2014/main" id="{29A16BE2-D085-4790-88E0-2AE7662C14B8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">
                  <a:extLst>
                    <a:ext uri="{FF2B5EF4-FFF2-40B4-BE49-F238E27FC236}">
                      <a16:creationId xmlns:a16="http://schemas.microsoft.com/office/drawing/2014/main" id="{F9014E72-51CB-46DA-9798-65DC5D041B8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">
                  <a:extLst>
                    <a:ext uri="{FF2B5EF4-FFF2-40B4-BE49-F238E27FC236}">
                      <a16:creationId xmlns:a16="http://schemas.microsoft.com/office/drawing/2014/main" id="{AD66AEDC-3FCB-4959-A2FD-BAC82856DBD3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">
                  <a:extLst>
                    <a:ext uri="{FF2B5EF4-FFF2-40B4-BE49-F238E27FC236}">
                      <a16:creationId xmlns:a16="http://schemas.microsoft.com/office/drawing/2014/main" id="{59BA2D16-2516-424D-A49B-1A1CFB20FD44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A27777FD-AE62-44D4-BA15-33E2A65DA809}"/>
                </a:ext>
              </a:extLst>
            </p:cNvPr>
            <p:cNvGrpSpPr/>
            <p:nvPr/>
          </p:nvGrpSpPr>
          <p:grpSpPr>
            <a:xfrm>
              <a:off x="6518088" y="4802352"/>
              <a:ext cx="703378" cy="891504"/>
              <a:chOff x="6518088" y="4802352"/>
              <a:chExt cx="703378" cy="891504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D3120C98-D04C-49FE-85FD-192CA128425B}"/>
                  </a:ext>
                </a:extLst>
              </p:cNvPr>
              <p:cNvGrpSpPr/>
              <p:nvPr/>
            </p:nvGrpSpPr>
            <p:grpSpPr>
              <a:xfrm>
                <a:off x="6555248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ACF9621C-C254-4A09-BBB3-31148FFD09E6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220C1925-8AC1-4E0F-BE71-04D4C6CB3722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190CC957-F380-4E41-BA72-D1BB6AA0E873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C83E265E-4E3E-43E6-AE72-9FDB2312E80C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70264792-6563-4965-A721-EBA7CF64E363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C62D4183-FB63-4CE4-A29B-54FF8F1DC561}"/>
                  </a:ext>
                </a:extLst>
              </p:cNvPr>
              <p:cNvGrpSpPr/>
              <p:nvPr/>
            </p:nvGrpSpPr>
            <p:grpSpPr>
              <a:xfrm>
                <a:off x="6518088" y="4802352"/>
                <a:ext cx="602702" cy="639349"/>
                <a:chOff x="2984924" y="4671171"/>
                <a:chExt cx="719603" cy="763358"/>
              </a:xfrm>
            </p:grpSpPr>
            <p:sp>
              <p:nvSpPr>
                <p:cNvPr id="179" name="フリーフォーム 1243">
                  <a:extLst>
                    <a:ext uri="{FF2B5EF4-FFF2-40B4-BE49-F238E27FC236}">
                      <a16:creationId xmlns:a16="http://schemas.microsoft.com/office/drawing/2014/main" id="{56D6DC08-3B5C-4AE2-A11F-760D89444C73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C48DB04B-E243-4878-A67F-947432D47520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88" name="円/楕円 774">
                    <a:extLst>
                      <a:ext uri="{FF2B5EF4-FFF2-40B4-BE49-F238E27FC236}">
                        <a16:creationId xmlns:a16="http://schemas.microsoft.com/office/drawing/2014/main" id="{ADA58280-8026-4819-B604-3BDC804687B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円/楕円 775">
                    <a:extLst>
                      <a:ext uri="{FF2B5EF4-FFF2-40B4-BE49-F238E27FC236}">
                        <a16:creationId xmlns:a16="http://schemas.microsoft.com/office/drawing/2014/main" id="{84F78D63-59E0-4B42-B781-4EDCD176213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円/楕円 776">
                  <a:extLst>
                    <a:ext uri="{FF2B5EF4-FFF2-40B4-BE49-F238E27FC236}">
                      <a16:creationId xmlns:a16="http://schemas.microsoft.com/office/drawing/2014/main" id="{EC040335-55A5-4911-A3AE-81A58AD599E3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 1246">
                  <a:extLst>
                    <a:ext uri="{FF2B5EF4-FFF2-40B4-BE49-F238E27FC236}">
                      <a16:creationId xmlns:a16="http://schemas.microsoft.com/office/drawing/2014/main" id="{7E36A42D-3AC7-4D76-B630-0AC82A50A1D8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E3C2B33A-F4E8-4100-A384-21D034EF7392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186" name="月 185">
                    <a:extLst>
                      <a:ext uri="{FF2B5EF4-FFF2-40B4-BE49-F238E27FC236}">
                        <a16:creationId xmlns:a16="http://schemas.microsoft.com/office/drawing/2014/main" id="{1B63FEC7-75DC-4557-A601-7FB6A9BFABE2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" name="月 186">
                    <a:extLst>
                      <a:ext uri="{FF2B5EF4-FFF2-40B4-BE49-F238E27FC236}">
                        <a16:creationId xmlns:a16="http://schemas.microsoft.com/office/drawing/2014/main" id="{D5CB4615-9EE0-4737-90EB-4300A2A6CAD6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BE71C0ED-DB54-4050-BFB8-F838F0718E27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円/楕円 4">
                  <a:extLst>
                    <a:ext uri="{FF2B5EF4-FFF2-40B4-BE49-F238E27FC236}">
                      <a16:creationId xmlns:a16="http://schemas.microsoft.com/office/drawing/2014/main" id="{9DCC617B-8A82-46B6-A94A-195140468C3F}"/>
                    </a:ext>
                  </a:extLst>
                </p:cNvPr>
                <p:cNvSpPr/>
                <p:nvPr/>
              </p:nvSpPr>
              <p:spPr>
                <a:xfrm>
                  <a:off x="3278782" y="5312148"/>
                  <a:ext cx="1318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58A533D9-7AA0-41BE-B9B6-837A7ADBE743}"/>
                  </a:ext>
                </a:extLst>
              </p:cNvPr>
              <p:cNvSpPr/>
              <p:nvPr/>
            </p:nvSpPr>
            <p:spPr bwMode="auto">
              <a:xfrm rot="16200000">
                <a:off x="66639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62625520-467F-4F5F-85D1-F8B3ECB321A7}"/>
                  </a:ext>
                </a:extLst>
              </p:cNvPr>
              <p:cNvSpPr/>
              <p:nvPr/>
            </p:nvSpPr>
            <p:spPr bwMode="auto">
              <a:xfrm rot="16200000">
                <a:off x="6930681" y="5095867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C4949C7A-2A91-4F03-A930-5F8F051B6F17}"/>
                  </a:ext>
                </a:extLst>
              </p:cNvPr>
              <p:cNvSpPr/>
              <p:nvPr/>
            </p:nvSpPr>
            <p:spPr bwMode="auto">
              <a:xfrm>
                <a:off x="6620289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5A9D8211-8CC6-4364-9068-C2196BAC7B02}"/>
                  </a:ext>
                </a:extLst>
              </p:cNvPr>
              <p:cNvSpPr/>
              <p:nvPr/>
            </p:nvSpPr>
            <p:spPr bwMode="auto">
              <a:xfrm>
                <a:off x="6917182" y="5234657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6E2EDD68-FC4C-41DC-917E-AF540BC606BA}"/>
                  </a:ext>
                </a:extLst>
              </p:cNvPr>
              <p:cNvGrpSpPr/>
              <p:nvPr/>
            </p:nvGrpSpPr>
            <p:grpSpPr>
              <a:xfrm>
                <a:off x="6958558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176AC56B-C7FA-4E73-B8B7-57A4CA76ABAA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E3A69436-CD0A-4C31-A87D-BD0306D29C67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82744A3-0973-4874-AF13-8D2F75D1B7BF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177" name="二等辺三角形 4">
                    <a:extLst>
                      <a:ext uri="{FF2B5EF4-FFF2-40B4-BE49-F238E27FC236}">
                        <a16:creationId xmlns:a16="http://schemas.microsoft.com/office/drawing/2014/main" id="{4AA22A9F-4AEF-4499-B918-C888227D15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二等辺三角形 4">
                    <a:extLst>
                      <a:ext uri="{FF2B5EF4-FFF2-40B4-BE49-F238E27FC236}">
                        <a16:creationId xmlns:a16="http://schemas.microsoft.com/office/drawing/2014/main" id="{7C164ADF-7D60-4A6E-886F-7F2FC296EC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1B1ACC7A-09CF-484E-AEF5-CC79E0E1ACD9}"/>
                </a:ext>
              </a:extLst>
            </p:cNvPr>
            <p:cNvGrpSpPr/>
            <p:nvPr/>
          </p:nvGrpSpPr>
          <p:grpSpPr>
            <a:xfrm>
              <a:off x="62783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5770F9DB-EE60-4F00-BE5E-5F54627F387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F6819DDE-D22B-4505-9D96-B6C8891C42F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65B3CC8E-BD36-4377-B6A1-55C34689FB3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FE3B321F-48CE-4DFB-9CA0-6ECA6177888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6095D87-F02F-4F71-A081-C66FD6AC713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34B65796-B3B6-4A62-BC6C-055F08628AF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95B98983-C08E-4EAA-9BAD-DC691564638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C39089F-51A5-4245-B63D-1F0B230768F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A0A57AD-DD6B-4F46-AAF5-B575725C3A8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0703518-572F-49AE-9B21-72C7EA8879A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FD3875E8-FDC1-4F76-A062-E1BCF2650F7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D20FDA2F-B692-46B1-9CF2-033B767DC89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746D6CD4-0460-470A-9062-E35880A580D8}"/>
              </a:ext>
            </a:extLst>
          </p:cNvPr>
          <p:cNvGrpSpPr/>
          <p:nvPr/>
        </p:nvGrpSpPr>
        <p:grpSpPr>
          <a:xfrm>
            <a:off x="4088457" y="4851911"/>
            <a:ext cx="1730260" cy="1354331"/>
            <a:chOff x="4088457" y="4851911"/>
            <a:chExt cx="1730260" cy="1354331"/>
          </a:xfrm>
        </p:grpSpPr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9B37CA51-BC76-4682-9BB1-87D488851723}"/>
                </a:ext>
              </a:extLst>
            </p:cNvPr>
            <p:cNvGrpSpPr/>
            <p:nvPr/>
          </p:nvGrpSpPr>
          <p:grpSpPr>
            <a:xfrm>
              <a:off x="4088457" y="4915323"/>
              <a:ext cx="1730260" cy="1290919"/>
              <a:chOff x="2207687" y="2636675"/>
              <a:chExt cx="3239126" cy="1704187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7AA517D-DC71-4518-860F-2343BF6491BB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F6B2567-D0E7-43CC-9765-C36384B0E927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5A179C91-950E-467C-81FD-D005395008E5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C6ECDDE7-C6F1-44F6-9D89-789593EDEC37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1263CB47-6C80-4BD3-9072-8CA1099C7544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EA2E79EE-67F0-4B6A-977C-F95C8737A582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18D1F0F2-8DAD-4A89-85B6-1214055C88B4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6B2F75DA-A04B-4697-A14D-0EFDE6AEB4B0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0AB6E002-28E3-472D-A184-BBFFBCE9CD8E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62D35477-3FBD-4166-96FF-7D114CA38B02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CAC4736B-5ACD-4472-B4C0-38B811129E27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294D203E-4B68-46B1-9F07-17CDB04D0B13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1F3C36FF-FADA-4157-816F-2281DCF5FAE6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D591D73B-88CF-4719-AB29-1121C3B1E8AB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5A925475-CAD0-4251-99A1-EC7D443FB63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">
                  <a:extLst>
                    <a:ext uri="{FF2B5EF4-FFF2-40B4-BE49-F238E27FC236}">
                      <a16:creationId xmlns:a16="http://schemas.microsoft.com/office/drawing/2014/main" id="{36904DA6-BAC8-49D9-B98D-6EF0416D7E7F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">
                  <a:extLst>
                    <a:ext uri="{FF2B5EF4-FFF2-40B4-BE49-F238E27FC236}">
                      <a16:creationId xmlns:a16="http://schemas.microsoft.com/office/drawing/2014/main" id="{85F35011-7EA2-4CC3-9F53-3C8AE8515951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6DCEA6FC-76C4-496D-8DC9-F5C0FA997BFF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6954436E-6F79-46EE-B2A5-365E4CE3928F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73" name="楕円 2">
                  <a:extLst>
                    <a:ext uri="{FF2B5EF4-FFF2-40B4-BE49-F238E27FC236}">
                      <a16:creationId xmlns:a16="http://schemas.microsoft.com/office/drawing/2014/main" id="{BCC57414-6D61-4EAB-8851-824545308557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">
                  <a:extLst>
                    <a:ext uri="{FF2B5EF4-FFF2-40B4-BE49-F238E27FC236}">
                      <a16:creationId xmlns:a16="http://schemas.microsoft.com/office/drawing/2014/main" id="{041E37BC-BE60-4DD4-9769-27CD29E3983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">
                  <a:extLst>
                    <a:ext uri="{FF2B5EF4-FFF2-40B4-BE49-F238E27FC236}">
                      <a16:creationId xmlns:a16="http://schemas.microsoft.com/office/drawing/2014/main" id="{193DD37A-7C8B-46D9-B685-B9484345DBEE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">
                  <a:extLst>
                    <a:ext uri="{FF2B5EF4-FFF2-40B4-BE49-F238E27FC236}">
                      <a16:creationId xmlns:a16="http://schemas.microsoft.com/office/drawing/2014/main" id="{41E61C8A-5F26-4170-A118-F2A07D27E36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">
                  <a:extLst>
                    <a:ext uri="{FF2B5EF4-FFF2-40B4-BE49-F238E27FC236}">
                      <a16:creationId xmlns:a16="http://schemas.microsoft.com/office/drawing/2014/main" id="{07F55E95-A181-49D9-A024-E94E899B09DC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">
                  <a:extLst>
                    <a:ext uri="{FF2B5EF4-FFF2-40B4-BE49-F238E27FC236}">
                      <a16:creationId xmlns:a16="http://schemas.microsoft.com/office/drawing/2014/main" id="{63EB8632-DB82-47E6-92D2-FEB02BEB5D4A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楕円 2">
                  <a:extLst>
                    <a:ext uri="{FF2B5EF4-FFF2-40B4-BE49-F238E27FC236}">
                      <a16:creationId xmlns:a16="http://schemas.microsoft.com/office/drawing/2014/main" id="{C839A306-E2E7-44CF-8792-DE67B64C4B6E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">
                  <a:extLst>
                    <a:ext uri="{FF2B5EF4-FFF2-40B4-BE49-F238E27FC236}">
                      <a16:creationId xmlns:a16="http://schemas.microsoft.com/office/drawing/2014/main" id="{5C5EEFFD-9DE2-4D08-9FE3-66865ECE7180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547A709C-1E23-4D3A-A95A-6266CDBE66E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27247E6E-8AC5-48FA-A341-B93B403FCE88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478AE08C-15FC-4B1A-A126-06CC4E232F8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CE841142-51E3-4867-ACA3-928915F0FA85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B2DF2F0D-16D8-4E65-8E2F-8D4C8B8FA0B0}"/>
                </a:ext>
              </a:extLst>
            </p:cNvPr>
            <p:cNvGrpSpPr/>
            <p:nvPr/>
          </p:nvGrpSpPr>
          <p:grpSpPr>
            <a:xfrm>
              <a:off x="4645602" y="4851911"/>
              <a:ext cx="695828" cy="841945"/>
              <a:chOff x="4645602" y="4851911"/>
              <a:chExt cx="695828" cy="841945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F82C7680-4252-4806-AABD-C3275EF01320}"/>
                  </a:ext>
                </a:extLst>
              </p:cNvPr>
              <p:cNvGrpSpPr/>
              <p:nvPr/>
            </p:nvGrpSpPr>
            <p:grpSpPr>
              <a:xfrm>
                <a:off x="4682762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BFA8FE4D-67FA-49E6-8C91-64ED5F75B10E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9487182-A5E7-4BCC-B026-B5DFC5CA0B21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45D6B529-8C94-42E4-A0B1-0C4AB2CB95E5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5DE13944-3289-47A4-9816-8C9E915611FF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05112E22-9192-467A-88E7-09A31377A555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1BEA8AB8-02BD-4D94-A426-39C2242A3C2C}"/>
                  </a:ext>
                </a:extLst>
              </p:cNvPr>
              <p:cNvGrpSpPr/>
              <p:nvPr/>
            </p:nvGrpSpPr>
            <p:grpSpPr>
              <a:xfrm>
                <a:off x="4645602" y="4851911"/>
                <a:ext cx="602703" cy="601718"/>
                <a:chOff x="1837298" y="4693407"/>
                <a:chExt cx="719604" cy="718427"/>
              </a:xfrm>
            </p:grpSpPr>
            <p:sp>
              <p:nvSpPr>
                <p:cNvPr id="254" name="星 24 1220">
                  <a:extLst>
                    <a:ext uri="{FF2B5EF4-FFF2-40B4-BE49-F238E27FC236}">
                      <a16:creationId xmlns:a16="http://schemas.microsoft.com/office/drawing/2014/main" id="{9AA9F4F3-868A-4B44-AB1F-6B5462CE4AC7}"/>
                    </a:ext>
                  </a:extLst>
                </p:cNvPr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円/楕円 805">
                  <a:extLst>
                    <a:ext uri="{FF2B5EF4-FFF2-40B4-BE49-F238E27FC236}">
                      <a16:creationId xmlns:a16="http://schemas.microsoft.com/office/drawing/2014/main" id="{6A3C7270-86B2-4B8D-9CB3-29596960F3A3}"/>
                    </a:ext>
                  </a:extLst>
                </p:cNvPr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円/楕円 806">
                  <a:extLst>
                    <a:ext uri="{FF2B5EF4-FFF2-40B4-BE49-F238E27FC236}">
                      <a16:creationId xmlns:a16="http://schemas.microsoft.com/office/drawing/2014/main" id="{61258C32-E342-4985-A83C-34B88FE02000}"/>
                    </a:ext>
                  </a:extLst>
                </p:cNvPr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円/楕円 807">
                  <a:extLst>
                    <a:ext uri="{FF2B5EF4-FFF2-40B4-BE49-F238E27FC236}">
                      <a16:creationId xmlns:a16="http://schemas.microsoft.com/office/drawing/2014/main" id="{7A376BC6-E9E2-44D0-B236-CC7C218548BE}"/>
                    </a:ext>
                  </a:extLst>
                </p:cNvPr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ローチャート: 手操作入力 675">
                  <a:extLst>
                    <a:ext uri="{FF2B5EF4-FFF2-40B4-BE49-F238E27FC236}">
                      <a16:creationId xmlns:a16="http://schemas.microsoft.com/office/drawing/2014/main" id="{E8B74C76-7D2D-48EC-BAA1-8FBB4577842A}"/>
                    </a:ext>
                  </a:extLst>
                </p:cNvPr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ローチャート: 手操作入力 680">
                  <a:extLst>
                    <a:ext uri="{FF2B5EF4-FFF2-40B4-BE49-F238E27FC236}">
                      <a16:creationId xmlns:a16="http://schemas.microsoft.com/office/drawing/2014/main" id="{2358C163-CB68-4376-845F-0423753AE704}"/>
                    </a:ext>
                  </a:extLst>
                </p:cNvPr>
                <p:cNvSpPr/>
                <p:nvPr/>
              </p:nvSpPr>
              <p:spPr>
                <a:xfrm rot="10800000" flipH="1">
                  <a:off x="225100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円/楕円 820">
                  <a:extLst>
                    <a:ext uri="{FF2B5EF4-FFF2-40B4-BE49-F238E27FC236}">
                      <a16:creationId xmlns:a16="http://schemas.microsoft.com/office/drawing/2014/main" id="{C9B08A61-78FB-4FDA-90F1-FBD015CABA6D}"/>
                    </a:ext>
                  </a:extLst>
                </p:cNvPr>
                <p:cNvSpPr/>
                <p:nvPr/>
              </p:nvSpPr>
              <p:spPr>
                <a:xfrm>
                  <a:off x="2129254" y="5102367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円/楕円 4">
                  <a:extLst>
                    <a:ext uri="{FF2B5EF4-FFF2-40B4-BE49-F238E27FC236}">
                      <a16:creationId xmlns:a16="http://schemas.microsoft.com/office/drawing/2014/main" id="{536E55AC-038D-406C-A63E-FB716C769B9E}"/>
                    </a:ext>
                  </a:extLst>
                </p:cNvPr>
                <p:cNvSpPr/>
                <p:nvPr/>
              </p:nvSpPr>
              <p:spPr>
                <a:xfrm>
                  <a:off x="2127655" y="5294233"/>
                  <a:ext cx="150587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18B4C6DD-A4F5-4344-8F3B-5C702A35E8B6}"/>
                  </a:ext>
                </a:extLst>
              </p:cNvPr>
              <p:cNvSpPr/>
              <p:nvPr/>
            </p:nvSpPr>
            <p:spPr bwMode="auto">
              <a:xfrm rot="16200000">
                <a:off x="47956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月 244">
                <a:extLst>
                  <a:ext uri="{FF2B5EF4-FFF2-40B4-BE49-F238E27FC236}">
                    <a16:creationId xmlns:a16="http://schemas.microsoft.com/office/drawing/2014/main" id="{2EFF0933-F0CC-45B2-BB43-159D61B4E751}"/>
                  </a:ext>
                </a:extLst>
              </p:cNvPr>
              <p:cNvSpPr/>
              <p:nvPr/>
            </p:nvSpPr>
            <p:spPr bwMode="auto">
              <a:xfrm rot="16200000">
                <a:off x="5062373" y="5115011"/>
                <a:ext cx="45720" cy="126062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AC976DBA-C30E-4EB3-A444-6A668108656F}"/>
                  </a:ext>
                </a:extLst>
              </p:cNvPr>
              <p:cNvSpPr/>
              <p:nvPr/>
            </p:nvSpPr>
            <p:spPr bwMode="auto">
              <a:xfrm>
                <a:off x="5040565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D15371B0-609C-435A-8648-24CC03265BD3}"/>
                  </a:ext>
                </a:extLst>
              </p:cNvPr>
              <p:cNvSpPr/>
              <p:nvPr/>
            </p:nvSpPr>
            <p:spPr bwMode="auto">
              <a:xfrm>
                <a:off x="4742909" y="5263698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C277166A-EAC9-43EF-BB94-9BA79FB63DD8}"/>
                  </a:ext>
                </a:extLst>
              </p:cNvPr>
              <p:cNvGrpSpPr/>
              <p:nvPr/>
            </p:nvGrpSpPr>
            <p:grpSpPr>
              <a:xfrm>
                <a:off x="5078522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EB6B11E9-C351-4907-990A-9300206D55A9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6277DE83-F805-4966-8A6D-4AA03715865B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067D4FF6-DB61-4345-97EB-84CFC3884B89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252" name="二等辺三角形 4">
                    <a:extLst>
                      <a:ext uri="{FF2B5EF4-FFF2-40B4-BE49-F238E27FC236}">
                        <a16:creationId xmlns:a16="http://schemas.microsoft.com/office/drawing/2014/main" id="{7DB5B216-E960-4951-929C-061F54BA8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二等辺三角形 4">
                    <a:extLst>
                      <a:ext uri="{FF2B5EF4-FFF2-40B4-BE49-F238E27FC236}">
                        <a16:creationId xmlns:a16="http://schemas.microsoft.com/office/drawing/2014/main" id="{99AE0E81-C912-4466-880E-D13EF98746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63DFC2E-A1EC-49F7-8758-5164ACA700DB}"/>
                </a:ext>
              </a:extLst>
            </p:cNvPr>
            <p:cNvGrpSpPr/>
            <p:nvPr/>
          </p:nvGrpSpPr>
          <p:grpSpPr>
            <a:xfrm>
              <a:off x="43962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6C7E60DA-56AB-4D4C-A1CF-1ECE354A829D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CA5B305-E29F-4AE9-8DAE-AA84296477C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D4584FD1-92A3-416B-BA72-BF75F7D0129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48B834B4-7299-4351-A622-392270E9473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D533958A-2BFB-4B32-8E52-68784A40E16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92C9A980-6373-4C29-94F5-F375F558100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D41C78CA-4DD9-485D-8C63-97D0FF2715A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E3D2F59-FEDC-453A-918C-C85E6880F35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389AA4E2-0AE1-4AFA-89E5-AA404FD825F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ADDD3829-2643-48D9-B238-3E401798036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762C886E-A85A-491E-B8C9-C775457E7E2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8A6427C4-B608-4DE5-9A4D-6B0D00B3524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E3544C6F-5B01-4FEB-8946-78BA7D93F176}"/>
              </a:ext>
            </a:extLst>
          </p:cNvPr>
          <p:cNvGrpSpPr/>
          <p:nvPr/>
        </p:nvGrpSpPr>
        <p:grpSpPr>
          <a:xfrm>
            <a:off x="2216928" y="4783956"/>
            <a:ext cx="1730260" cy="1422286"/>
            <a:chOff x="2216928" y="4783956"/>
            <a:chExt cx="1730260" cy="1422286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02230D1B-E252-49D5-B115-58401EA34D3B}"/>
                </a:ext>
              </a:extLst>
            </p:cNvPr>
            <p:cNvGrpSpPr/>
            <p:nvPr/>
          </p:nvGrpSpPr>
          <p:grpSpPr>
            <a:xfrm>
              <a:off x="2216928" y="4915323"/>
              <a:ext cx="1730260" cy="1290919"/>
              <a:chOff x="2207687" y="2636675"/>
              <a:chExt cx="3239126" cy="1704187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72E0B8A5-6263-411E-A780-57A7FC9C6EB3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38FEA3D9-700F-44ED-BACD-B7F15AD60A6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88674F0E-8DCC-4C61-B647-CFC3F6E315D3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79A73A09-9DD7-4465-A945-554A2912F8D7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64" name="楕円 2">
                  <a:extLst>
                    <a:ext uri="{FF2B5EF4-FFF2-40B4-BE49-F238E27FC236}">
                      <a16:creationId xmlns:a16="http://schemas.microsoft.com/office/drawing/2014/main" id="{BE5D9F59-568E-4A02-BE94-2F4A51BBE1C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2">
                  <a:extLst>
                    <a:ext uri="{FF2B5EF4-FFF2-40B4-BE49-F238E27FC236}">
                      <a16:creationId xmlns:a16="http://schemas.microsoft.com/office/drawing/2014/main" id="{D0C7E7C3-EEE6-4B02-9074-A546F7A6555F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2">
                  <a:extLst>
                    <a:ext uri="{FF2B5EF4-FFF2-40B4-BE49-F238E27FC236}">
                      <a16:creationId xmlns:a16="http://schemas.microsoft.com/office/drawing/2014/main" id="{10D8F7C4-EE61-4B73-AE16-D99AF6259D44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2">
                  <a:extLst>
                    <a:ext uri="{FF2B5EF4-FFF2-40B4-BE49-F238E27FC236}">
                      <a16:creationId xmlns:a16="http://schemas.microsoft.com/office/drawing/2014/main" id="{52B0F849-C438-44AB-9896-88C5558762E0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2">
                  <a:extLst>
                    <a:ext uri="{FF2B5EF4-FFF2-40B4-BE49-F238E27FC236}">
                      <a16:creationId xmlns:a16="http://schemas.microsoft.com/office/drawing/2014/main" id="{876102C0-AE2C-4BF2-BE54-C3A2ABDBFFD7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2">
                  <a:extLst>
                    <a:ext uri="{FF2B5EF4-FFF2-40B4-BE49-F238E27FC236}">
                      <a16:creationId xmlns:a16="http://schemas.microsoft.com/office/drawing/2014/main" id="{8DAC1A82-7B58-4D33-9827-447ADD449072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2">
                  <a:extLst>
                    <a:ext uri="{FF2B5EF4-FFF2-40B4-BE49-F238E27FC236}">
                      <a16:creationId xmlns:a16="http://schemas.microsoft.com/office/drawing/2014/main" id="{975C18BB-76F7-483C-BAA4-B8812D541041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2">
                  <a:extLst>
                    <a:ext uri="{FF2B5EF4-FFF2-40B4-BE49-F238E27FC236}">
                      <a16:creationId xmlns:a16="http://schemas.microsoft.com/office/drawing/2014/main" id="{684D9FBA-9E28-421E-AC30-71CEE7C6254F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2">
                  <a:extLst>
                    <a:ext uri="{FF2B5EF4-FFF2-40B4-BE49-F238E27FC236}">
                      <a16:creationId xmlns:a16="http://schemas.microsoft.com/office/drawing/2014/main" id="{04CD7B61-956F-4523-915A-0FFD4BB9876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2">
                  <a:extLst>
                    <a:ext uri="{FF2B5EF4-FFF2-40B4-BE49-F238E27FC236}">
                      <a16:creationId xmlns:a16="http://schemas.microsoft.com/office/drawing/2014/main" id="{288B9635-5C95-4EE6-8056-125B8EFF3792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2">
                  <a:extLst>
                    <a:ext uri="{FF2B5EF4-FFF2-40B4-BE49-F238E27FC236}">
                      <a16:creationId xmlns:a16="http://schemas.microsoft.com/office/drawing/2014/main" id="{1C886B66-4383-4035-8D46-9CFDA2149E00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2">
                  <a:extLst>
                    <a:ext uri="{FF2B5EF4-FFF2-40B4-BE49-F238E27FC236}">
                      <a16:creationId xmlns:a16="http://schemas.microsoft.com/office/drawing/2014/main" id="{D23EBD66-B3ED-488B-BFC8-7A8A382351A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2">
                  <a:extLst>
                    <a:ext uri="{FF2B5EF4-FFF2-40B4-BE49-F238E27FC236}">
                      <a16:creationId xmlns:a16="http://schemas.microsoft.com/office/drawing/2014/main" id="{6504CBE9-54D4-47B9-86D8-E4E650B867C7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9E1C2793-3BE0-4CB8-9A3B-1639E67F93D0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6468ED66-6D7E-4A93-A965-5E3991113BD9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52" name="楕円 2">
                  <a:extLst>
                    <a:ext uri="{FF2B5EF4-FFF2-40B4-BE49-F238E27FC236}">
                      <a16:creationId xmlns:a16="http://schemas.microsoft.com/office/drawing/2014/main" id="{3452BC7B-FD3D-4DC0-87E3-39BFF927FAD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2">
                  <a:extLst>
                    <a:ext uri="{FF2B5EF4-FFF2-40B4-BE49-F238E27FC236}">
                      <a16:creationId xmlns:a16="http://schemas.microsoft.com/office/drawing/2014/main" id="{1BA63E96-4B78-4566-994B-822615A95CCA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">
                  <a:extLst>
                    <a:ext uri="{FF2B5EF4-FFF2-40B4-BE49-F238E27FC236}">
                      <a16:creationId xmlns:a16="http://schemas.microsoft.com/office/drawing/2014/main" id="{0C3DA2CF-32D7-4642-AB9A-E933C7E85EA2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2">
                  <a:extLst>
                    <a:ext uri="{FF2B5EF4-FFF2-40B4-BE49-F238E27FC236}">
                      <a16:creationId xmlns:a16="http://schemas.microsoft.com/office/drawing/2014/main" id="{C88798B1-866D-452F-86EB-0A3F85F6892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2">
                  <a:extLst>
                    <a:ext uri="{FF2B5EF4-FFF2-40B4-BE49-F238E27FC236}">
                      <a16:creationId xmlns:a16="http://schemas.microsoft.com/office/drawing/2014/main" id="{CA8A08AB-2432-46B0-9837-9A207B87317C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2">
                  <a:extLst>
                    <a:ext uri="{FF2B5EF4-FFF2-40B4-BE49-F238E27FC236}">
                      <a16:creationId xmlns:a16="http://schemas.microsoft.com/office/drawing/2014/main" id="{7974545F-E31D-4B6B-90F1-D009B18DD6ED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2">
                  <a:extLst>
                    <a:ext uri="{FF2B5EF4-FFF2-40B4-BE49-F238E27FC236}">
                      <a16:creationId xmlns:a16="http://schemas.microsoft.com/office/drawing/2014/main" id="{590A2975-547F-4603-9F52-BD8CE53009B0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2">
                  <a:extLst>
                    <a:ext uri="{FF2B5EF4-FFF2-40B4-BE49-F238E27FC236}">
                      <a16:creationId xmlns:a16="http://schemas.microsoft.com/office/drawing/2014/main" id="{477D2307-7525-4EAB-9C09-71837591BC49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2">
                  <a:extLst>
                    <a:ext uri="{FF2B5EF4-FFF2-40B4-BE49-F238E27FC236}">
                      <a16:creationId xmlns:a16="http://schemas.microsoft.com/office/drawing/2014/main" id="{D125FDC6-3241-4B7B-B024-FC27394B08AE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2">
                  <a:extLst>
                    <a:ext uri="{FF2B5EF4-FFF2-40B4-BE49-F238E27FC236}">
                      <a16:creationId xmlns:a16="http://schemas.microsoft.com/office/drawing/2014/main" id="{88AE52B5-4E98-47D0-BFFC-D381BC21BFB7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2">
                  <a:extLst>
                    <a:ext uri="{FF2B5EF4-FFF2-40B4-BE49-F238E27FC236}">
                      <a16:creationId xmlns:a16="http://schemas.microsoft.com/office/drawing/2014/main" id="{D41DB6A9-55D1-4214-A044-C84173F0E8CC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2">
                  <a:extLst>
                    <a:ext uri="{FF2B5EF4-FFF2-40B4-BE49-F238E27FC236}">
                      <a16:creationId xmlns:a16="http://schemas.microsoft.com/office/drawing/2014/main" id="{28D7C515-2158-4F44-9993-592FAD0C617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4414096F-826D-40D1-BFA2-1DA6FED463BA}"/>
                </a:ext>
              </a:extLst>
            </p:cNvPr>
            <p:cNvGrpSpPr/>
            <p:nvPr/>
          </p:nvGrpSpPr>
          <p:grpSpPr>
            <a:xfrm>
              <a:off x="2773116" y="4783956"/>
              <a:ext cx="697584" cy="909900"/>
              <a:chOff x="2773116" y="4783956"/>
              <a:chExt cx="697584" cy="909900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84AD8CA6-8083-42BD-84F4-C75DA700E333}"/>
                  </a:ext>
                </a:extLst>
              </p:cNvPr>
              <p:cNvGrpSpPr/>
              <p:nvPr/>
            </p:nvGrpSpPr>
            <p:grpSpPr>
              <a:xfrm>
                <a:off x="2810276" y="5386977"/>
                <a:ext cx="528383" cy="306879"/>
                <a:chOff x="2810276" y="3408832"/>
                <a:chExt cx="528383" cy="306879"/>
              </a:xfrm>
            </p:grpSpPr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EBCCF549-DCDF-4699-8B6C-695AEA90E510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6819AC54-A79B-4784-929E-543B6A82A3F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8575AF5A-A2BB-4C28-928E-96BE089868EC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344" name="月 343">
                    <a:extLst>
                      <a:ext uri="{FF2B5EF4-FFF2-40B4-BE49-F238E27FC236}">
                        <a16:creationId xmlns:a16="http://schemas.microsoft.com/office/drawing/2014/main" id="{771FEA80-5167-413A-8F56-D6CABB42E6E0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月 344">
                    <a:extLst>
                      <a:ext uri="{FF2B5EF4-FFF2-40B4-BE49-F238E27FC236}">
                        <a16:creationId xmlns:a16="http://schemas.microsoft.com/office/drawing/2014/main" id="{A9390381-C8F0-4ECE-BADC-808AC15770E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D0D0CFA3-33C9-45FE-8349-39379F3F8B89}"/>
                  </a:ext>
                </a:extLst>
              </p:cNvPr>
              <p:cNvGrpSpPr/>
              <p:nvPr/>
            </p:nvGrpSpPr>
            <p:grpSpPr>
              <a:xfrm>
                <a:off x="2773116" y="4783956"/>
                <a:ext cx="602702" cy="657745"/>
                <a:chOff x="703823" y="4649208"/>
                <a:chExt cx="719603" cy="785322"/>
              </a:xfrm>
            </p:grpSpPr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4C846489-EA12-451A-89CF-A7C976AB3301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337" name="円/楕円 834">
                    <a:extLst>
                      <a:ext uri="{FF2B5EF4-FFF2-40B4-BE49-F238E27FC236}">
                        <a16:creationId xmlns:a16="http://schemas.microsoft.com/office/drawing/2014/main" id="{F54DD261-0984-4F77-96C2-57D16A8CA937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円/楕円 835">
                    <a:extLst>
                      <a:ext uri="{FF2B5EF4-FFF2-40B4-BE49-F238E27FC236}">
                        <a16:creationId xmlns:a16="http://schemas.microsoft.com/office/drawing/2014/main" id="{E31D99ED-FCD8-4F5C-A398-E423DCA75B0A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9" name="円/楕円 836">
                    <a:extLst>
                      <a:ext uri="{FF2B5EF4-FFF2-40B4-BE49-F238E27FC236}">
                        <a16:creationId xmlns:a16="http://schemas.microsoft.com/office/drawing/2014/main" id="{477EEF57-187E-43CE-98E6-638F7B7F5BD9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0" name="円/楕円 837">
                    <a:extLst>
                      <a:ext uri="{FF2B5EF4-FFF2-40B4-BE49-F238E27FC236}">
                        <a16:creationId xmlns:a16="http://schemas.microsoft.com/office/drawing/2014/main" id="{C215A042-76FF-483C-BAF9-1D13818143F5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4E319E44-3604-4B59-B947-1421FAFFD809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335" name="円/楕円 838">
                    <a:extLst>
                      <a:ext uri="{FF2B5EF4-FFF2-40B4-BE49-F238E27FC236}">
                        <a16:creationId xmlns:a16="http://schemas.microsoft.com/office/drawing/2014/main" id="{ECF3AA21-E91A-44E3-9951-E8467CD0C4F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円/楕円 839">
                    <a:extLst>
                      <a:ext uri="{FF2B5EF4-FFF2-40B4-BE49-F238E27FC236}">
                        <a16:creationId xmlns:a16="http://schemas.microsoft.com/office/drawing/2014/main" id="{B56EDEED-B4FC-4961-96B2-CBEBAD0F598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8" name="円/楕円 840">
                  <a:extLst>
                    <a:ext uri="{FF2B5EF4-FFF2-40B4-BE49-F238E27FC236}">
                      <a16:creationId xmlns:a16="http://schemas.microsoft.com/office/drawing/2014/main" id="{11116E5D-98DF-447B-8E8C-BD6F0D32CE27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6277B007-87A8-442B-974C-72979145250F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333" name="フローチャート: 端子 685">
                    <a:extLst>
                      <a:ext uri="{FF2B5EF4-FFF2-40B4-BE49-F238E27FC236}">
                        <a16:creationId xmlns:a16="http://schemas.microsoft.com/office/drawing/2014/main" id="{417282A8-4D6E-4CD9-AB13-3B864ECF2DD4}"/>
                      </a:ext>
                    </a:extLst>
                  </p:cNvPr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ローチャート: 端子 686">
                    <a:extLst>
                      <a:ext uri="{FF2B5EF4-FFF2-40B4-BE49-F238E27FC236}">
                        <a16:creationId xmlns:a16="http://schemas.microsoft.com/office/drawing/2014/main" id="{ED08593C-DDDF-4482-B085-FD0C4BFCC23E}"/>
                      </a:ext>
                    </a:extLst>
                  </p:cNvPr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F202B7ED-1955-466D-85F2-E37A89FBFD43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 1196">
                  <a:extLst>
                    <a:ext uri="{FF2B5EF4-FFF2-40B4-BE49-F238E27FC236}">
                      <a16:creationId xmlns:a16="http://schemas.microsoft.com/office/drawing/2014/main" id="{18A586E6-5A5C-4487-B690-DE4C81966182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円/楕円 4">
                  <a:extLst>
                    <a:ext uri="{FF2B5EF4-FFF2-40B4-BE49-F238E27FC236}">
                      <a16:creationId xmlns:a16="http://schemas.microsoft.com/office/drawing/2014/main" id="{4BB95362-F1B7-4046-B4D8-FEFE5C89CA04}"/>
                    </a:ext>
                  </a:extLst>
                </p:cNvPr>
                <p:cNvSpPr/>
                <p:nvPr/>
              </p:nvSpPr>
              <p:spPr>
                <a:xfrm>
                  <a:off x="962545" y="5300621"/>
                  <a:ext cx="202159" cy="545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F7A55690-163E-48FC-B6CA-6CA35E84B2D4}"/>
                  </a:ext>
                </a:extLst>
              </p:cNvPr>
              <p:cNvSpPr/>
              <p:nvPr/>
            </p:nvSpPr>
            <p:spPr bwMode="auto">
              <a:xfrm rot="16200000">
                <a:off x="29160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FCD7C86E-0B07-4D82-AD07-88CC18ED72B9}"/>
                  </a:ext>
                </a:extLst>
              </p:cNvPr>
              <p:cNvSpPr/>
              <p:nvPr/>
            </p:nvSpPr>
            <p:spPr bwMode="auto">
              <a:xfrm rot="16200000">
                <a:off x="3182773" y="5032501"/>
                <a:ext cx="45719" cy="145033"/>
              </a:xfrm>
              <a:prstGeom prst="moon">
                <a:avLst>
                  <a:gd name="adj" fmla="val 715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A6EC5301-2DC8-4F62-BAEA-E3AE25C65652}"/>
                  </a:ext>
                </a:extLst>
              </p:cNvPr>
              <p:cNvSpPr/>
              <p:nvPr/>
            </p:nvSpPr>
            <p:spPr bwMode="auto">
              <a:xfrm>
                <a:off x="3183106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54167967-022A-46F8-BDF0-1205A5CD52C1}"/>
                  </a:ext>
                </a:extLst>
              </p:cNvPr>
              <p:cNvSpPr/>
              <p:nvPr/>
            </p:nvSpPr>
            <p:spPr bwMode="auto">
              <a:xfrm>
                <a:off x="2861637" y="5194931"/>
                <a:ext cx="107202" cy="45719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AA3F4C80-7D02-4D96-908B-899D09858067}"/>
                  </a:ext>
                </a:extLst>
              </p:cNvPr>
              <p:cNvGrpSpPr/>
              <p:nvPr/>
            </p:nvGrpSpPr>
            <p:grpSpPr>
              <a:xfrm>
                <a:off x="3207792" y="5056806"/>
                <a:ext cx="262908" cy="613411"/>
                <a:chOff x="1332701" y="5056806"/>
                <a:chExt cx="262908" cy="613411"/>
              </a:xfrm>
            </p:grpSpPr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E8A71B56-AD92-43D0-9715-A124A007F2A6}"/>
                    </a:ext>
                  </a:extLst>
                </p:cNvPr>
                <p:cNvSpPr/>
                <p:nvPr/>
              </p:nvSpPr>
              <p:spPr bwMode="auto">
                <a:xfrm>
                  <a:off x="1456428" y="5600317"/>
                  <a:ext cx="139181" cy="69900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574C97A3-5BEE-4727-93FA-A54574D43653}"/>
                    </a:ext>
                  </a:extLst>
                </p:cNvPr>
                <p:cNvSpPr/>
                <p:nvPr/>
              </p:nvSpPr>
              <p:spPr bwMode="auto">
                <a:xfrm rot="20700000">
                  <a:off x="1417855" y="5323080"/>
                  <a:ext cx="134211" cy="332462"/>
                </a:xfrm>
                <a:custGeom>
                  <a:avLst/>
                  <a:gdLst>
                    <a:gd name="connsiteX0" fmla="*/ 97515 w 135536"/>
                    <a:gd name="connsiteY0" fmla="*/ 0 h 332462"/>
                    <a:gd name="connsiteX1" fmla="*/ 135536 w 135536"/>
                    <a:gd name="connsiteY1" fmla="*/ 332462 h 332462"/>
                    <a:gd name="connsiteX2" fmla="*/ 0 w 135536"/>
                    <a:gd name="connsiteY2" fmla="*/ 296145 h 332462"/>
                    <a:gd name="connsiteX3" fmla="*/ 33868 w 135536"/>
                    <a:gd name="connsiteY3" fmla="*/ 0 h 332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536" h="332462">
                      <a:moveTo>
                        <a:pt x="97515" y="0"/>
                      </a:moveTo>
                      <a:lnTo>
                        <a:pt x="135536" y="332462"/>
                      </a:lnTo>
                      <a:lnTo>
                        <a:pt x="0" y="296145"/>
                      </a:lnTo>
                      <a:lnTo>
                        <a:pt x="33868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CFDF65F8-E4CF-4EF2-BCA4-9C1A1C29247A}"/>
                    </a:ext>
                  </a:extLst>
                </p:cNvPr>
                <p:cNvGrpSpPr/>
                <p:nvPr/>
              </p:nvGrpSpPr>
              <p:grpSpPr>
                <a:xfrm>
                  <a:off x="1332701" y="5056806"/>
                  <a:ext cx="250152" cy="428760"/>
                  <a:chOff x="1838577" y="4823525"/>
                  <a:chExt cx="250434" cy="450357"/>
                </a:xfrm>
              </p:grpSpPr>
              <p:sp>
                <p:nvSpPr>
                  <p:cNvPr id="324" name="二等辺三角形 4">
                    <a:extLst>
                      <a:ext uri="{FF2B5EF4-FFF2-40B4-BE49-F238E27FC236}">
                        <a16:creationId xmlns:a16="http://schemas.microsoft.com/office/drawing/2014/main" id="{0D248042-1A5D-4064-9121-1EEDC3166C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77" y="4823525"/>
                    <a:ext cx="250434" cy="432117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5" name="二等辺三角形 4">
                    <a:extLst>
                      <a:ext uri="{FF2B5EF4-FFF2-40B4-BE49-F238E27FC236}">
                        <a16:creationId xmlns:a16="http://schemas.microsoft.com/office/drawing/2014/main" id="{A3051B77-E2D4-44E8-8128-68274730E4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74146" y="4830348"/>
                    <a:ext cx="172883" cy="443534"/>
                  </a:xfrm>
                  <a:custGeom>
                    <a:avLst/>
                    <a:gdLst>
                      <a:gd name="connsiteX0" fmla="*/ 0 w 246872"/>
                      <a:gd name="connsiteY0" fmla="*/ 432114 h 432114"/>
                      <a:gd name="connsiteX1" fmla="*/ 123436 w 246872"/>
                      <a:gd name="connsiteY1" fmla="*/ 0 h 432114"/>
                      <a:gd name="connsiteX2" fmla="*/ 246872 w 246872"/>
                      <a:gd name="connsiteY2" fmla="*/ 432114 h 432114"/>
                      <a:gd name="connsiteX3" fmla="*/ 0 w 246872"/>
                      <a:gd name="connsiteY3" fmla="*/ 432114 h 432114"/>
                      <a:gd name="connsiteX0" fmla="*/ 0 w 246872"/>
                      <a:gd name="connsiteY0" fmla="*/ 432117 h 432117"/>
                      <a:gd name="connsiteX1" fmla="*/ 123436 w 246872"/>
                      <a:gd name="connsiteY1" fmla="*/ 3 h 432117"/>
                      <a:gd name="connsiteX2" fmla="*/ 246872 w 246872"/>
                      <a:gd name="connsiteY2" fmla="*/ 432117 h 432117"/>
                      <a:gd name="connsiteX3" fmla="*/ 0 w 246872"/>
                      <a:gd name="connsiteY3" fmla="*/ 432117 h 432117"/>
                      <a:gd name="connsiteX0" fmla="*/ 1781 w 248653"/>
                      <a:gd name="connsiteY0" fmla="*/ 432117 h 440041"/>
                      <a:gd name="connsiteX1" fmla="*/ 125217 w 248653"/>
                      <a:gd name="connsiteY1" fmla="*/ 3 h 440041"/>
                      <a:gd name="connsiteX2" fmla="*/ 248653 w 248653"/>
                      <a:gd name="connsiteY2" fmla="*/ 432117 h 440041"/>
                      <a:gd name="connsiteX3" fmla="*/ 1781 w 248653"/>
                      <a:gd name="connsiteY3" fmla="*/ 432117 h 440041"/>
                      <a:gd name="connsiteX0" fmla="*/ 1781 w 250434"/>
                      <a:gd name="connsiteY0" fmla="*/ 432117 h 447328"/>
                      <a:gd name="connsiteX1" fmla="*/ 125217 w 250434"/>
                      <a:gd name="connsiteY1" fmla="*/ 3 h 447328"/>
                      <a:gd name="connsiteX2" fmla="*/ 248653 w 250434"/>
                      <a:gd name="connsiteY2" fmla="*/ 432117 h 447328"/>
                      <a:gd name="connsiteX3" fmla="*/ 1781 w 250434"/>
                      <a:gd name="connsiteY3" fmla="*/ 432117 h 447328"/>
                      <a:gd name="connsiteX0" fmla="*/ 1781 w 250434"/>
                      <a:gd name="connsiteY0" fmla="*/ 432117 h 436798"/>
                      <a:gd name="connsiteX1" fmla="*/ 125217 w 250434"/>
                      <a:gd name="connsiteY1" fmla="*/ 3 h 436798"/>
                      <a:gd name="connsiteX2" fmla="*/ 248653 w 250434"/>
                      <a:gd name="connsiteY2" fmla="*/ 432117 h 436798"/>
                      <a:gd name="connsiteX3" fmla="*/ 1781 w 250434"/>
                      <a:gd name="connsiteY3" fmla="*/ 432117 h 436798"/>
                      <a:gd name="connsiteX0" fmla="*/ 1781 w 250434"/>
                      <a:gd name="connsiteY0" fmla="*/ 432117 h 432117"/>
                      <a:gd name="connsiteX1" fmla="*/ 125217 w 250434"/>
                      <a:gd name="connsiteY1" fmla="*/ 3 h 432117"/>
                      <a:gd name="connsiteX2" fmla="*/ 248653 w 250434"/>
                      <a:gd name="connsiteY2" fmla="*/ 432117 h 432117"/>
                      <a:gd name="connsiteX3" fmla="*/ 1781 w 250434"/>
                      <a:gd name="connsiteY3" fmla="*/ 432117 h 432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0434" h="432117">
                        <a:moveTo>
                          <a:pt x="1781" y="432117"/>
                        </a:moveTo>
                        <a:cubicBezTo>
                          <a:pt x="-14224" y="414286"/>
                          <a:pt x="81691" y="-1160"/>
                          <a:pt x="125217" y="3"/>
                        </a:cubicBezTo>
                        <a:cubicBezTo>
                          <a:pt x="168743" y="1166"/>
                          <a:pt x="264658" y="409523"/>
                          <a:pt x="248653" y="432117"/>
                        </a:cubicBezTo>
                        <a:cubicBezTo>
                          <a:pt x="187405" y="409467"/>
                          <a:pt x="79699" y="409467"/>
                          <a:pt x="1781" y="432117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A4DCA6AF-F7A3-41E1-B930-546844891F83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136DD3DE-0B20-4509-BF78-816C6405E30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7E139E51-ED57-4177-95B2-F568D9C1D33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19493C1A-BA0B-493A-880A-3EB69F59B56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CC7E7EF9-D548-41BD-A7C3-34BF8EFF818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8D7438F0-6D3A-40F5-8C44-FBDF58F2055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C47F0D1-1D40-41B4-99E1-C6CDD8F9AEF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06EC0E31-8C46-4C8F-8804-810612C6E7F4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CBBBBBB0-F74F-4EAA-8F16-884D002CAFB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6D7E46A6-0DAC-46DF-855F-6BAC7917920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5646707C-D086-41B3-A762-14DEC927C50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BF5B86DE-63DE-45A3-A6DC-ACA020826D2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08BFA10E-D1B6-43B4-AC64-7F7F3203F3B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D1964074-5F56-4258-904F-A258A89778D1}"/>
              </a:ext>
            </a:extLst>
          </p:cNvPr>
          <p:cNvGrpSpPr/>
          <p:nvPr/>
        </p:nvGrpSpPr>
        <p:grpSpPr>
          <a:xfrm>
            <a:off x="362490" y="749797"/>
            <a:ext cx="1730260" cy="1551017"/>
            <a:chOff x="362490" y="749797"/>
            <a:chExt cx="1730260" cy="1551017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92C538D5-AE3C-46FD-AF8E-C6928EB60D6C}"/>
                </a:ext>
              </a:extLst>
            </p:cNvPr>
            <p:cNvGrpSpPr/>
            <p:nvPr/>
          </p:nvGrpSpPr>
          <p:grpSpPr>
            <a:xfrm>
              <a:off x="362490" y="1009895"/>
              <a:ext cx="1730260" cy="1290919"/>
              <a:chOff x="2207687" y="2636675"/>
              <a:chExt cx="3239126" cy="1704187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413A201-85DA-4E74-AC6A-2BEAA3D89CD8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C8243A7B-42E0-47E5-8655-5D4631BE9791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929DFDF-D3FE-4903-8267-12D2B0381D98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E9AD74D0-44C1-4791-A4FF-4E67B44B3751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35" name="楕円 2">
                  <a:extLst>
                    <a:ext uri="{FF2B5EF4-FFF2-40B4-BE49-F238E27FC236}">
                      <a16:creationId xmlns:a16="http://schemas.microsoft.com/office/drawing/2014/main" id="{C6676052-68A4-4786-B3F5-3E3E27CA4628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2">
                  <a:extLst>
                    <a:ext uri="{FF2B5EF4-FFF2-40B4-BE49-F238E27FC236}">
                      <a16:creationId xmlns:a16="http://schemas.microsoft.com/office/drawing/2014/main" id="{220D6830-05EE-4BC9-A29C-98216C1293B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">
                  <a:extLst>
                    <a:ext uri="{FF2B5EF4-FFF2-40B4-BE49-F238E27FC236}">
                      <a16:creationId xmlns:a16="http://schemas.microsoft.com/office/drawing/2014/main" id="{34F4977C-A4DE-4CBE-8A43-E6BAB8A2D8A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">
                  <a:extLst>
                    <a:ext uri="{FF2B5EF4-FFF2-40B4-BE49-F238E27FC236}">
                      <a16:creationId xmlns:a16="http://schemas.microsoft.com/office/drawing/2014/main" id="{FFA0C373-BDE5-4046-9F97-5EA43718590E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2">
                  <a:extLst>
                    <a:ext uri="{FF2B5EF4-FFF2-40B4-BE49-F238E27FC236}">
                      <a16:creationId xmlns:a16="http://schemas.microsoft.com/office/drawing/2014/main" id="{1D0472B2-E718-448E-8E49-E6EB650F9C2F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2">
                  <a:extLst>
                    <a:ext uri="{FF2B5EF4-FFF2-40B4-BE49-F238E27FC236}">
                      <a16:creationId xmlns:a16="http://schemas.microsoft.com/office/drawing/2014/main" id="{D9898217-2673-49C8-A140-57CDFED84C9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2">
                  <a:extLst>
                    <a:ext uri="{FF2B5EF4-FFF2-40B4-BE49-F238E27FC236}">
                      <a16:creationId xmlns:a16="http://schemas.microsoft.com/office/drawing/2014/main" id="{E04822C2-DFBB-4EAA-8189-8B5150D3AC87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2">
                  <a:extLst>
                    <a:ext uri="{FF2B5EF4-FFF2-40B4-BE49-F238E27FC236}">
                      <a16:creationId xmlns:a16="http://schemas.microsoft.com/office/drawing/2014/main" id="{B529911D-E5C4-4639-8D06-3239F646272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楕円 2">
                  <a:extLst>
                    <a:ext uri="{FF2B5EF4-FFF2-40B4-BE49-F238E27FC236}">
                      <a16:creationId xmlns:a16="http://schemas.microsoft.com/office/drawing/2014/main" id="{F9E6E4E8-65C6-4FE7-AED5-0B7612D862B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楕円 2">
                  <a:extLst>
                    <a:ext uri="{FF2B5EF4-FFF2-40B4-BE49-F238E27FC236}">
                      <a16:creationId xmlns:a16="http://schemas.microsoft.com/office/drawing/2014/main" id="{11CA6F4A-3244-4CF8-83C5-CD92A92BADF7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楕円 2">
                  <a:extLst>
                    <a:ext uri="{FF2B5EF4-FFF2-40B4-BE49-F238E27FC236}">
                      <a16:creationId xmlns:a16="http://schemas.microsoft.com/office/drawing/2014/main" id="{50D6705F-432D-42BA-927B-AE1A78552279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2">
                  <a:extLst>
                    <a:ext uri="{FF2B5EF4-FFF2-40B4-BE49-F238E27FC236}">
                      <a16:creationId xmlns:a16="http://schemas.microsoft.com/office/drawing/2014/main" id="{1BAD2FD3-5F48-4783-B68A-E96ABA9FDE1F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楕円 2">
                  <a:extLst>
                    <a:ext uri="{FF2B5EF4-FFF2-40B4-BE49-F238E27FC236}">
                      <a16:creationId xmlns:a16="http://schemas.microsoft.com/office/drawing/2014/main" id="{1C27A8BF-859B-4C1C-8110-B8D980B28F02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A0ABFFE7-DF86-446E-875D-7C2A9DB29A9A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0333B4C0-9E6A-4181-824E-9762D2C51099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23" name="楕円 2">
                  <a:extLst>
                    <a:ext uri="{FF2B5EF4-FFF2-40B4-BE49-F238E27FC236}">
                      <a16:creationId xmlns:a16="http://schemas.microsoft.com/office/drawing/2014/main" id="{AA35A2A1-DA97-4ECD-B032-3BC37D8E088F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">
                  <a:extLst>
                    <a:ext uri="{FF2B5EF4-FFF2-40B4-BE49-F238E27FC236}">
                      <a16:creationId xmlns:a16="http://schemas.microsoft.com/office/drawing/2014/main" id="{C8CFBF3E-C78E-4827-9A60-3709C0B8E415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2">
                  <a:extLst>
                    <a:ext uri="{FF2B5EF4-FFF2-40B4-BE49-F238E27FC236}">
                      <a16:creationId xmlns:a16="http://schemas.microsoft.com/office/drawing/2014/main" id="{B7E03F3E-9E2F-44BA-923C-D2482B92CE1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2">
                  <a:extLst>
                    <a:ext uri="{FF2B5EF4-FFF2-40B4-BE49-F238E27FC236}">
                      <a16:creationId xmlns:a16="http://schemas.microsoft.com/office/drawing/2014/main" id="{BAFF5FB0-3853-4D07-A48B-C77043D7BD0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2">
                  <a:extLst>
                    <a:ext uri="{FF2B5EF4-FFF2-40B4-BE49-F238E27FC236}">
                      <a16:creationId xmlns:a16="http://schemas.microsoft.com/office/drawing/2014/main" id="{92E0E516-042B-446A-A0CF-0A4D2D8F4F0C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2">
                  <a:extLst>
                    <a:ext uri="{FF2B5EF4-FFF2-40B4-BE49-F238E27FC236}">
                      <a16:creationId xmlns:a16="http://schemas.microsoft.com/office/drawing/2014/main" id="{D5C294F6-7EE6-41F3-8C59-300F0C317CF1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2">
                  <a:extLst>
                    <a:ext uri="{FF2B5EF4-FFF2-40B4-BE49-F238E27FC236}">
                      <a16:creationId xmlns:a16="http://schemas.microsoft.com/office/drawing/2014/main" id="{73603AE9-D7C1-4C73-ABFA-B1ED8A86FBFC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楕円 2">
                  <a:extLst>
                    <a:ext uri="{FF2B5EF4-FFF2-40B4-BE49-F238E27FC236}">
                      <a16:creationId xmlns:a16="http://schemas.microsoft.com/office/drawing/2014/main" id="{CD4B4F86-5526-415C-AE63-738E73070B1C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2">
                  <a:extLst>
                    <a:ext uri="{FF2B5EF4-FFF2-40B4-BE49-F238E27FC236}">
                      <a16:creationId xmlns:a16="http://schemas.microsoft.com/office/drawing/2014/main" id="{11BB9CD0-F65E-4DD4-9CB4-22EBDAAA4768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2">
                  <a:extLst>
                    <a:ext uri="{FF2B5EF4-FFF2-40B4-BE49-F238E27FC236}">
                      <a16:creationId xmlns:a16="http://schemas.microsoft.com/office/drawing/2014/main" id="{E7AC8DE0-2BB1-49CB-BBF6-606A5996A6C7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2">
                  <a:extLst>
                    <a:ext uri="{FF2B5EF4-FFF2-40B4-BE49-F238E27FC236}">
                      <a16:creationId xmlns:a16="http://schemas.microsoft.com/office/drawing/2014/main" id="{C833DA46-F997-4A46-99F8-44FC787647B9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2">
                  <a:extLst>
                    <a:ext uri="{FF2B5EF4-FFF2-40B4-BE49-F238E27FC236}">
                      <a16:creationId xmlns:a16="http://schemas.microsoft.com/office/drawing/2014/main" id="{9CDDBCB2-4648-42C9-9B12-AC37FE8CB9D4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0669341A-3B09-4082-B140-65A52709303A}"/>
                </a:ext>
              </a:extLst>
            </p:cNvPr>
            <p:cNvGrpSpPr/>
            <p:nvPr/>
          </p:nvGrpSpPr>
          <p:grpSpPr>
            <a:xfrm>
              <a:off x="857500" y="749797"/>
              <a:ext cx="688963" cy="995902"/>
              <a:chOff x="857500" y="749797"/>
              <a:chExt cx="688963" cy="995902"/>
            </a:xfrm>
          </p:grpSpPr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D8B3A78B-4400-44AE-BEC0-02FF3998F67B}"/>
                  </a:ext>
                </a:extLst>
              </p:cNvPr>
              <p:cNvGrpSpPr/>
              <p:nvPr/>
            </p:nvGrpSpPr>
            <p:grpSpPr>
              <a:xfrm>
                <a:off x="937790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BFD22791-AF93-4B78-A382-9D790729359C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605F092C-8DF5-4F36-B301-DF2F884FD252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3D1CEE0C-C630-4719-A604-54CF0496A3AC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15" name="月 414">
                    <a:extLst>
                      <a:ext uri="{FF2B5EF4-FFF2-40B4-BE49-F238E27FC236}">
                        <a16:creationId xmlns:a16="http://schemas.microsoft.com/office/drawing/2014/main" id="{5B948B8A-8077-4839-A4D7-7D37579FF5CE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月 415">
                    <a:extLst>
                      <a:ext uri="{FF2B5EF4-FFF2-40B4-BE49-F238E27FC236}">
                        <a16:creationId xmlns:a16="http://schemas.microsoft.com/office/drawing/2014/main" id="{1F6E78AB-764B-43E2-A981-A948410A0821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136B5D36-6960-4B1B-BB43-3B37FE229118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759722"/>
                <a:chOff x="1075487" y="5518150"/>
                <a:chExt cx="822595" cy="907078"/>
              </a:xfrm>
            </p:grpSpPr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3FD01454-7192-433C-8D8D-FDF9A31D53E8}"/>
                    </a:ext>
                  </a:extLst>
                </p:cNvPr>
                <p:cNvGrpSpPr/>
                <p:nvPr/>
              </p:nvGrpSpPr>
              <p:grpSpPr>
                <a:xfrm>
                  <a:off x="1075487" y="5549034"/>
                  <a:ext cx="822595" cy="876194"/>
                  <a:chOff x="-459400" y="4574314"/>
                  <a:chExt cx="822595" cy="876194"/>
                </a:xfrm>
              </p:grpSpPr>
              <p:sp>
                <p:nvSpPr>
                  <p:cNvPr id="397" name="フリーフォーム 1165">
                    <a:extLst>
                      <a:ext uri="{FF2B5EF4-FFF2-40B4-BE49-F238E27FC236}">
                        <a16:creationId xmlns:a16="http://schemas.microsoft.com/office/drawing/2014/main" id="{744AC543-5EC9-4768-9DDB-E7B4F60D6D4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DA6ADD52-49B9-4562-A42B-97BC575A39BC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410" name="円/楕円 838">
                      <a:extLst>
                        <a:ext uri="{FF2B5EF4-FFF2-40B4-BE49-F238E27FC236}">
                          <a16:creationId xmlns:a16="http://schemas.microsoft.com/office/drawing/2014/main" id="{2EC4AF20-EB05-44C3-9800-A62C63CECB1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11" name="円/楕円 839">
                      <a:extLst>
                        <a:ext uri="{FF2B5EF4-FFF2-40B4-BE49-F238E27FC236}">
                          <a16:creationId xmlns:a16="http://schemas.microsoft.com/office/drawing/2014/main" id="{1635BF7A-AD62-4A97-AB80-C44F89F9FC7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9" name="円/楕円 840">
                    <a:extLst>
                      <a:ext uri="{FF2B5EF4-FFF2-40B4-BE49-F238E27FC236}">
                        <a16:creationId xmlns:a16="http://schemas.microsoft.com/office/drawing/2014/main" id="{F636527F-FDE7-4B7A-9469-745D4ACFDD7E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フリーフォーム 1168">
                    <a:extLst>
                      <a:ext uri="{FF2B5EF4-FFF2-40B4-BE49-F238E27FC236}">
                        <a16:creationId xmlns:a16="http://schemas.microsoft.com/office/drawing/2014/main" id="{E60F06CF-1DDA-4B1C-BEFB-27BF52228D7A}"/>
                      </a:ext>
                    </a:extLst>
                  </p:cNvPr>
                  <p:cNvSpPr/>
                  <p:nvPr/>
                </p:nvSpPr>
                <p:spPr>
                  <a:xfrm>
                    <a:off x="-88515" y="5107185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フリーフォーム 1169">
                    <a:extLst>
                      <a:ext uri="{FF2B5EF4-FFF2-40B4-BE49-F238E27FC236}">
                        <a16:creationId xmlns:a16="http://schemas.microsoft.com/office/drawing/2014/main" id="{7076CB60-70B3-4FD5-86F0-49BC75C63BE4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906A8E68-562D-44B4-8F75-47402C5D26EC}"/>
                      </a:ext>
                    </a:extLst>
                  </p:cNvPr>
                  <p:cNvGrpSpPr/>
                  <p:nvPr/>
                </p:nvGrpSpPr>
                <p:grpSpPr>
                  <a:xfrm>
                    <a:off x="-305013" y="4932818"/>
                    <a:ext cx="513820" cy="240284"/>
                    <a:chOff x="-298046" y="4932818"/>
                    <a:chExt cx="513820" cy="240284"/>
                  </a:xfrm>
                </p:grpSpPr>
                <p:sp>
                  <p:nvSpPr>
                    <p:cNvPr id="404" name="楕円 14">
                      <a:extLst>
                        <a:ext uri="{FF2B5EF4-FFF2-40B4-BE49-F238E27FC236}">
                          <a16:creationId xmlns:a16="http://schemas.microsoft.com/office/drawing/2014/main" id="{D60EA1BE-A238-4AFC-9B72-1FE2A3BF7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5" name="楕円 562">
                      <a:extLst>
                        <a:ext uri="{FF2B5EF4-FFF2-40B4-BE49-F238E27FC236}">
                          <a16:creationId xmlns:a16="http://schemas.microsoft.com/office/drawing/2014/main" id="{DE078ED8-5BC5-4273-AD69-69CFE5E657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6" name="楕円 563">
                      <a:extLst>
                        <a:ext uri="{FF2B5EF4-FFF2-40B4-BE49-F238E27FC236}">
                          <a16:creationId xmlns:a16="http://schemas.microsoft.com/office/drawing/2014/main" id="{7F682DBD-09BA-4BB4-8E55-4F5738CDBB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4994556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7" name="楕円 564">
                      <a:extLst>
                        <a:ext uri="{FF2B5EF4-FFF2-40B4-BE49-F238E27FC236}">
                          <a16:creationId xmlns:a16="http://schemas.microsoft.com/office/drawing/2014/main" id="{4889C641-3266-4285-99CE-54B3C4801B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030304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8" name="フリーフォーム 1176">
                      <a:extLst>
                        <a:ext uri="{FF2B5EF4-FFF2-40B4-BE49-F238E27FC236}">
                          <a16:creationId xmlns:a16="http://schemas.microsoft.com/office/drawing/2014/main" id="{671F3B62-1A5F-4BD8-885A-C53AE83725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98046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9" name="フリーフォーム 1177">
                      <a:extLst>
                        <a:ext uri="{FF2B5EF4-FFF2-40B4-BE49-F238E27FC236}">
                          <a16:creationId xmlns:a16="http://schemas.microsoft.com/office/drawing/2014/main" id="{9FFF80CE-4EE8-45A5-B8F2-7F097F259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29" y="4932818"/>
                      <a:ext cx="193145" cy="74716"/>
                    </a:xfrm>
                    <a:custGeom>
                      <a:avLst/>
                      <a:gdLst>
                        <a:gd name="connsiteX0" fmla="*/ 286361 w 576111"/>
                        <a:gd name="connsiteY0" fmla="*/ 18 h 222862"/>
                        <a:gd name="connsiteX1" fmla="*/ 576111 w 576111"/>
                        <a:gd name="connsiteY1" fmla="*/ 159735 h 222862"/>
                        <a:gd name="connsiteX2" fmla="*/ 480263 w 576111"/>
                        <a:gd name="connsiteY2" fmla="*/ 218872 h 222862"/>
                        <a:gd name="connsiteX3" fmla="*/ 287533 w 576111"/>
                        <a:gd name="connsiteY3" fmla="*/ 112635 h 222862"/>
                        <a:gd name="connsiteX4" fmla="*/ 97057 w 576111"/>
                        <a:gd name="connsiteY4" fmla="*/ 222862 h 222862"/>
                        <a:gd name="connsiteX5" fmla="*/ 0 w 576111"/>
                        <a:gd name="connsiteY5" fmla="*/ 165734 h 222862"/>
                        <a:gd name="connsiteX6" fmla="*/ 286361 w 576111"/>
                        <a:gd name="connsiteY6" fmla="*/ 18 h 222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6111" h="222862">
                          <a:moveTo>
                            <a:pt x="286361" y="18"/>
                          </a:moveTo>
                          <a:cubicBezTo>
                            <a:pt x="404263" y="-1210"/>
                            <a:pt x="514199" y="59390"/>
                            <a:pt x="576111" y="159735"/>
                          </a:cubicBezTo>
                          <a:lnTo>
                            <a:pt x="480263" y="218872"/>
                          </a:lnTo>
                          <a:cubicBezTo>
                            <a:pt x="439081" y="152126"/>
                            <a:pt x="365957" y="111818"/>
                            <a:pt x="287533" y="112635"/>
                          </a:cubicBezTo>
                          <a:cubicBezTo>
                            <a:pt x="209110" y="113452"/>
                            <a:pt x="136840" y="155274"/>
                            <a:pt x="97057" y="222862"/>
                          </a:cubicBezTo>
                          <a:lnTo>
                            <a:pt x="0" y="165734"/>
                          </a:lnTo>
                          <a:cubicBezTo>
                            <a:pt x="59809" y="64121"/>
                            <a:pt x="168460" y="1246"/>
                            <a:pt x="286361" y="18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03" name="円/楕円 4">
                    <a:extLst>
                      <a:ext uri="{FF2B5EF4-FFF2-40B4-BE49-F238E27FC236}">
                        <a16:creationId xmlns:a16="http://schemas.microsoft.com/office/drawing/2014/main" id="{DC5ACB8A-0C5C-428C-BD1E-7CDB2822BB61}"/>
                      </a:ext>
                    </a:extLst>
                  </p:cNvPr>
                  <p:cNvSpPr/>
                  <p:nvPr/>
                </p:nvSpPr>
                <p:spPr>
                  <a:xfrm>
                    <a:off x="-145570" y="5319709"/>
                    <a:ext cx="194934" cy="690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0B748CEB-45A6-42C5-A992-4422E8E5D7D2}"/>
                    </a:ext>
                  </a:extLst>
                </p:cNvPr>
                <p:cNvSpPr/>
                <p:nvPr/>
              </p:nvSpPr>
              <p:spPr bwMode="auto">
                <a:xfrm rot="5400000">
                  <a:off x="1380701" y="5340834"/>
                  <a:ext cx="188906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A86B824A-3992-40A0-8D84-55FFC20FC775}"/>
                </a:ext>
              </a:extLst>
            </p:cNvPr>
            <p:cNvGrpSpPr/>
            <p:nvPr/>
          </p:nvGrpSpPr>
          <p:grpSpPr>
            <a:xfrm>
              <a:off x="66242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BE3764CA-7855-4D9B-B774-E17B546B173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86BB4473-6FEF-48ED-9320-DF913E606F2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77BE2413-F469-4D4D-BC14-81931F62628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D9BFCDCF-6403-4039-AA19-64E362CF3A6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3030E358-9DBC-41A9-BC66-7667BD1B3F8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2049454B-BC1F-4820-A5D8-427C37D19EC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D8EFD86A-F80B-483E-895B-85E81FC9B19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FFD58F5-570D-41CF-85D9-5E2B04456F4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E5EE5068-88F7-4060-B117-B2DD7E8ECC8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541975AC-3754-474D-B442-DE954EC2B23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74F7324-0F82-46FF-A29B-05686F9C002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7CCAE2F7-BF02-4642-BBB1-810B8F5B5A8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8B6082DC-2DB6-446A-A2DE-8B27831A07A4}"/>
              </a:ext>
            </a:extLst>
          </p:cNvPr>
          <p:cNvGrpSpPr/>
          <p:nvPr/>
        </p:nvGrpSpPr>
        <p:grpSpPr>
          <a:xfrm>
            <a:off x="7848608" y="833951"/>
            <a:ext cx="1730260" cy="1466863"/>
            <a:chOff x="7848608" y="833951"/>
            <a:chExt cx="1730260" cy="1466863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19D62D3A-AE42-43F3-BC8B-DAECE1072C98}"/>
                </a:ext>
              </a:extLst>
            </p:cNvPr>
            <p:cNvGrpSpPr/>
            <p:nvPr/>
          </p:nvGrpSpPr>
          <p:grpSpPr>
            <a:xfrm>
              <a:off x="7848608" y="1009895"/>
              <a:ext cx="1730260" cy="1290919"/>
              <a:chOff x="2207687" y="2636675"/>
              <a:chExt cx="3239126" cy="1704187"/>
            </a:xfrm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0D403AB1-E33B-4880-89D1-D96C7848C4A5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9ACD6F80-87BC-4EE3-B398-43E3C532FB99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B9334C04-C841-4B71-AAFA-34C644989E23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BCE61A01-9C4A-476B-9CB3-6F957AED5495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03" name="楕円 2">
                  <a:extLst>
                    <a:ext uri="{FF2B5EF4-FFF2-40B4-BE49-F238E27FC236}">
                      <a16:creationId xmlns:a16="http://schemas.microsoft.com/office/drawing/2014/main" id="{F8626B80-38D0-4007-A37D-C95B7F8C3C17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2">
                  <a:extLst>
                    <a:ext uri="{FF2B5EF4-FFF2-40B4-BE49-F238E27FC236}">
                      <a16:creationId xmlns:a16="http://schemas.microsoft.com/office/drawing/2014/main" id="{8B0E2786-559F-43C3-AA65-E1BD0F920E6C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2">
                  <a:extLst>
                    <a:ext uri="{FF2B5EF4-FFF2-40B4-BE49-F238E27FC236}">
                      <a16:creationId xmlns:a16="http://schemas.microsoft.com/office/drawing/2014/main" id="{66CDBBAA-F0B1-4CEE-B159-1E6B9485F8FB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楕円 2">
                  <a:extLst>
                    <a:ext uri="{FF2B5EF4-FFF2-40B4-BE49-F238E27FC236}">
                      <a16:creationId xmlns:a16="http://schemas.microsoft.com/office/drawing/2014/main" id="{EB0FB4C5-9FEF-4C7F-A49F-373A12E7FAC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2">
                  <a:extLst>
                    <a:ext uri="{FF2B5EF4-FFF2-40B4-BE49-F238E27FC236}">
                      <a16:creationId xmlns:a16="http://schemas.microsoft.com/office/drawing/2014/main" id="{B9A0C418-FFA4-4DD6-942C-5048838CCFC4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2">
                  <a:extLst>
                    <a:ext uri="{FF2B5EF4-FFF2-40B4-BE49-F238E27FC236}">
                      <a16:creationId xmlns:a16="http://schemas.microsoft.com/office/drawing/2014/main" id="{D9E10286-980F-44FA-BC47-B6835EFC2AB2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2">
                  <a:extLst>
                    <a:ext uri="{FF2B5EF4-FFF2-40B4-BE49-F238E27FC236}">
                      <a16:creationId xmlns:a16="http://schemas.microsoft.com/office/drawing/2014/main" id="{9B0E37D6-0228-4983-B303-9EDFF6A6BCFD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2">
                  <a:extLst>
                    <a:ext uri="{FF2B5EF4-FFF2-40B4-BE49-F238E27FC236}">
                      <a16:creationId xmlns:a16="http://schemas.microsoft.com/office/drawing/2014/main" id="{3D24282C-7E7B-41B9-9C03-292A8B1AF58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2">
                  <a:extLst>
                    <a:ext uri="{FF2B5EF4-FFF2-40B4-BE49-F238E27FC236}">
                      <a16:creationId xmlns:a16="http://schemas.microsoft.com/office/drawing/2014/main" id="{4B34294B-9A9E-40CF-BD0D-FF0C4EF7CC4A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2">
                  <a:extLst>
                    <a:ext uri="{FF2B5EF4-FFF2-40B4-BE49-F238E27FC236}">
                      <a16:creationId xmlns:a16="http://schemas.microsoft.com/office/drawing/2014/main" id="{565E3194-4CF6-4E9A-A439-1D5745E2CF70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2">
                  <a:extLst>
                    <a:ext uri="{FF2B5EF4-FFF2-40B4-BE49-F238E27FC236}">
                      <a16:creationId xmlns:a16="http://schemas.microsoft.com/office/drawing/2014/main" id="{1FA0EE57-7466-4485-98B9-CD659820E4C3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2">
                  <a:extLst>
                    <a:ext uri="{FF2B5EF4-FFF2-40B4-BE49-F238E27FC236}">
                      <a16:creationId xmlns:a16="http://schemas.microsoft.com/office/drawing/2014/main" id="{42331C1F-4127-4A7A-8A0E-7BBC01429A2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2">
                  <a:extLst>
                    <a:ext uri="{FF2B5EF4-FFF2-40B4-BE49-F238E27FC236}">
                      <a16:creationId xmlns:a16="http://schemas.microsoft.com/office/drawing/2014/main" id="{846DEFE6-14C7-42FF-820A-01A219013AB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B4F7C9A8-F6D9-45D7-BE68-D138E293FB8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30975EA1-DB98-46EE-A624-D0ADE8741B88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91" name="楕円 2">
                  <a:extLst>
                    <a:ext uri="{FF2B5EF4-FFF2-40B4-BE49-F238E27FC236}">
                      <a16:creationId xmlns:a16="http://schemas.microsoft.com/office/drawing/2014/main" id="{07F5BE03-A9D7-4700-B0EB-CD8317A1ADBE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2">
                  <a:extLst>
                    <a:ext uri="{FF2B5EF4-FFF2-40B4-BE49-F238E27FC236}">
                      <a16:creationId xmlns:a16="http://schemas.microsoft.com/office/drawing/2014/main" id="{6A8A8409-4614-486D-A054-8BB9C71CE63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2">
                  <a:extLst>
                    <a:ext uri="{FF2B5EF4-FFF2-40B4-BE49-F238E27FC236}">
                      <a16:creationId xmlns:a16="http://schemas.microsoft.com/office/drawing/2014/main" id="{5268C41B-FC48-4754-BEBE-0045FA7359C8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2">
                  <a:extLst>
                    <a:ext uri="{FF2B5EF4-FFF2-40B4-BE49-F238E27FC236}">
                      <a16:creationId xmlns:a16="http://schemas.microsoft.com/office/drawing/2014/main" id="{847C08D5-D6D2-40F5-B971-C6BE2DB30AD8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2">
                  <a:extLst>
                    <a:ext uri="{FF2B5EF4-FFF2-40B4-BE49-F238E27FC236}">
                      <a16:creationId xmlns:a16="http://schemas.microsoft.com/office/drawing/2014/main" id="{75F25C3E-54E5-4665-A7BD-6AEB3B8272A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2">
                  <a:extLst>
                    <a:ext uri="{FF2B5EF4-FFF2-40B4-BE49-F238E27FC236}">
                      <a16:creationId xmlns:a16="http://schemas.microsoft.com/office/drawing/2014/main" id="{87DC7997-41F7-4CC6-A8CC-E83C0B73140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2">
                  <a:extLst>
                    <a:ext uri="{FF2B5EF4-FFF2-40B4-BE49-F238E27FC236}">
                      <a16:creationId xmlns:a16="http://schemas.microsoft.com/office/drawing/2014/main" id="{8392BA81-7F1A-45E0-9F6A-6D1F78AEFAA7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2">
                  <a:extLst>
                    <a:ext uri="{FF2B5EF4-FFF2-40B4-BE49-F238E27FC236}">
                      <a16:creationId xmlns:a16="http://schemas.microsoft.com/office/drawing/2014/main" id="{6D147D5A-4F28-433D-BFA1-BC0C4FBAB486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2">
                  <a:extLst>
                    <a:ext uri="{FF2B5EF4-FFF2-40B4-BE49-F238E27FC236}">
                      <a16:creationId xmlns:a16="http://schemas.microsoft.com/office/drawing/2014/main" id="{DA67DEFD-5876-4D36-B9BE-793EFE8BC7D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2">
                  <a:extLst>
                    <a:ext uri="{FF2B5EF4-FFF2-40B4-BE49-F238E27FC236}">
                      <a16:creationId xmlns:a16="http://schemas.microsoft.com/office/drawing/2014/main" id="{3E720DDE-F702-4C83-B9E1-5C7EA93A084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2">
                  <a:extLst>
                    <a:ext uri="{FF2B5EF4-FFF2-40B4-BE49-F238E27FC236}">
                      <a16:creationId xmlns:a16="http://schemas.microsoft.com/office/drawing/2014/main" id="{1976D87F-FBE9-4F8B-B6A8-9C96A4A4BCA0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2">
                  <a:extLst>
                    <a:ext uri="{FF2B5EF4-FFF2-40B4-BE49-F238E27FC236}">
                      <a16:creationId xmlns:a16="http://schemas.microsoft.com/office/drawing/2014/main" id="{8923098E-3F76-4B0A-9AA6-7FB3ABDCDCC2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F24F56E8-8FD1-464D-AEB4-08CBF954BDEE}"/>
                </a:ext>
              </a:extLst>
            </p:cNvPr>
            <p:cNvGrpSpPr/>
            <p:nvPr/>
          </p:nvGrpSpPr>
          <p:grpSpPr>
            <a:xfrm>
              <a:off x="8390574" y="833951"/>
              <a:ext cx="602702" cy="911748"/>
              <a:chOff x="8390574" y="833951"/>
              <a:chExt cx="602702" cy="911748"/>
            </a:xfrm>
          </p:grpSpPr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350BB9EA-7726-4D1A-9DEA-36D6BD2E9699}"/>
                  </a:ext>
                </a:extLst>
              </p:cNvPr>
              <p:cNvGrpSpPr/>
              <p:nvPr/>
            </p:nvGrpSpPr>
            <p:grpSpPr>
              <a:xfrm>
                <a:off x="8427734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FAA4DC98-6C2E-4931-B753-8318A9A1BA52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A5AF0F28-14C7-47D0-A6F1-A62D1725AE2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82" name="グループ化 481">
                  <a:extLst>
                    <a:ext uri="{FF2B5EF4-FFF2-40B4-BE49-F238E27FC236}">
                      <a16:creationId xmlns:a16="http://schemas.microsoft.com/office/drawing/2014/main" id="{D5BEB650-90E3-44AA-A3B8-1027FE5936B5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483" name="月 482">
                    <a:extLst>
                      <a:ext uri="{FF2B5EF4-FFF2-40B4-BE49-F238E27FC236}">
                        <a16:creationId xmlns:a16="http://schemas.microsoft.com/office/drawing/2014/main" id="{5051C7CF-38AE-41DD-8E14-F79E4DB6124D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月 483">
                    <a:extLst>
                      <a:ext uri="{FF2B5EF4-FFF2-40B4-BE49-F238E27FC236}">
                        <a16:creationId xmlns:a16="http://schemas.microsoft.com/office/drawing/2014/main" id="{118D7A77-08E6-4347-B7CD-EC22BBDC839A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D84D0C64-2F5E-4054-A68A-63EDD507FF14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653834"/>
                <a:chOff x="5643437" y="5622841"/>
                <a:chExt cx="719603" cy="780653"/>
              </a:xfrm>
            </p:grpSpPr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50A4CC4D-6DDE-4928-80A8-F343DE0E0071}"/>
                    </a:ext>
                  </a:extLst>
                </p:cNvPr>
                <p:cNvGrpSpPr/>
                <p:nvPr/>
              </p:nvGrpSpPr>
              <p:grpSpPr>
                <a:xfrm>
                  <a:off x="5643437" y="5707020"/>
                  <a:ext cx="719603" cy="696474"/>
                  <a:chOff x="4108550" y="4732300"/>
                  <a:chExt cx="719603" cy="696474"/>
                </a:xfrm>
              </p:grpSpPr>
              <p:sp>
                <p:nvSpPr>
                  <p:cNvPr id="468" name="角丸四角形 1206">
                    <a:extLst>
                      <a:ext uri="{FF2B5EF4-FFF2-40B4-BE49-F238E27FC236}">
                        <a16:creationId xmlns:a16="http://schemas.microsoft.com/office/drawing/2014/main" id="{0EA23A9C-A3D3-4AD8-AF2A-04059DC9F3D2}"/>
                      </a:ext>
                    </a:extLst>
                  </p:cNvPr>
                  <p:cNvSpPr/>
                  <p:nvPr/>
                </p:nvSpPr>
                <p:spPr>
                  <a:xfrm>
                    <a:off x="4138170" y="4732300"/>
                    <a:ext cx="660362" cy="4627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69" name="グループ化 468">
                    <a:extLst>
                      <a:ext uri="{FF2B5EF4-FFF2-40B4-BE49-F238E27FC236}">
                        <a16:creationId xmlns:a16="http://schemas.microsoft.com/office/drawing/2014/main" id="{2BC01ECA-2EA3-44FA-8764-FA92C3E2DA70}"/>
                      </a:ext>
                    </a:extLst>
                  </p:cNvPr>
                  <p:cNvGrpSpPr/>
                  <p:nvPr/>
                </p:nvGrpSpPr>
                <p:grpSpPr>
                  <a:xfrm>
                    <a:off x="4108550" y="5036232"/>
                    <a:ext cx="719603" cy="214314"/>
                    <a:chOff x="4108550" y="5036232"/>
                    <a:chExt cx="719603" cy="214314"/>
                  </a:xfrm>
                </p:grpSpPr>
                <p:sp>
                  <p:nvSpPr>
                    <p:cNvPr id="478" name="円/楕円 745">
                      <a:extLst>
                        <a:ext uri="{FF2B5EF4-FFF2-40B4-BE49-F238E27FC236}">
                          <a16:creationId xmlns:a16="http://schemas.microsoft.com/office/drawing/2014/main" id="{E4146426-C34B-4761-B163-508463E66D7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108550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9" name="円/楕円 746">
                      <a:extLst>
                        <a:ext uri="{FF2B5EF4-FFF2-40B4-BE49-F238E27FC236}">
                          <a16:creationId xmlns:a16="http://schemas.microsoft.com/office/drawing/2014/main" id="{1AAB3968-3521-4F57-B2EA-C316C0CC4E3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653218" y="5036233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0" name="角丸四角形 1271">
                    <a:extLst>
                      <a:ext uri="{FF2B5EF4-FFF2-40B4-BE49-F238E27FC236}">
                        <a16:creationId xmlns:a16="http://schemas.microsoft.com/office/drawing/2014/main" id="{CC5F5BE9-8BD2-463C-B4DA-D56143B9DD69}"/>
                      </a:ext>
                    </a:extLst>
                  </p:cNvPr>
                  <p:cNvSpPr/>
                  <p:nvPr/>
                </p:nvSpPr>
                <p:spPr>
                  <a:xfrm>
                    <a:off x="4178090" y="4795543"/>
                    <a:ext cx="580522" cy="633231"/>
                  </a:xfrm>
                  <a:prstGeom prst="roundRect">
                    <a:avLst>
                      <a:gd name="adj" fmla="val 39638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1" name="グループ化 470">
                    <a:extLst>
                      <a:ext uri="{FF2B5EF4-FFF2-40B4-BE49-F238E27FC236}">
                        <a16:creationId xmlns:a16="http://schemas.microsoft.com/office/drawing/2014/main" id="{3336E0A9-20AA-47BB-9FF5-652736CF85FC}"/>
                      </a:ext>
                    </a:extLst>
                  </p:cNvPr>
                  <p:cNvGrpSpPr/>
                  <p:nvPr/>
                </p:nvGrpSpPr>
                <p:grpSpPr>
                  <a:xfrm>
                    <a:off x="4227264" y="4959727"/>
                    <a:ext cx="482174" cy="167340"/>
                    <a:chOff x="4232627" y="4959727"/>
                    <a:chExt cx="482174" cy="167340"/>
                  </a:xfrm>
                </p:grpSpPr>
                <p:sp>
                  <p:nvSpPr>
                    <p:cNvPr id="474" name="フローチャート: 端子 650">
                      <a:extLst>
                        <a:ext uri="{FF2B5EF4-FFF2-40B4-BE49-F238E27FC236}">
                          <a16:creationId xmlns:a16="http://schemas.microsoft.com/office/drawing/2014/main" id="{DD23C33A-EBEA-4393-827F-A214CD5512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627" y="4959729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5" name="フローチャート: 端子 651">
                      <a:extLst>
                        <a:ext uri="{FF2B5EF4-FFF2-40B4-BE49-F238E27FC236}">
                          <a16:creationId xmlns:a16="http://schemas.microsoft.com/office/drawing/2014/main" id="{0C6830B0-05EB-4802-B141-7EC1A0A6EAD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527570" y="4959727"/>
                      <a:ext cx="187231" cy="45719"/>
                    </a:xfrm>
                    <a:prstGeom prst="flowChartTerminator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6" name="円/楕円 757">
                      <a:extLst>
                        <a:ext uri="{FF2B5EF4-FFF2-40B4-BE49-F238E27FC236}">
                          <a16:creationId xmlns:a16="http://schemas.microsoft.com/office/drawing/2014/main" id="{36E70B60-263B-479D-A90E-B380B6B539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956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7" name="円/楕円 758">
                      <a:extLst>
                        <a:ext uri="{FF2B5EF4-FFF2-40B4-BE49-F238E27FC236}">
                          <a16:creationId xmlns:a16="http://schemas.microsoft.com/office/drawing/2014/main" id="{CB65B313-5DFE-4B3D-BCF8-14E048C419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2488" y="5036444"/>
                      <a:ext cx="56053" cy="906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2" name="フリーフォーム 1273">
                    <a:extLst>
                      <a:ext uri="{FF2B5EF4-FFF2-40B4-BE49-F238E27FC236}">
                        <a16:creationId xmlns:a16="http://schemas.microsoft.com/office/drawing/2014/main" id="{5C847947-78E9-4369-946D-25DABF1406A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4412945" y="5131546"/>
                    <a:ext cx="110812" cy="110812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円/楕円 4">
                    <a:extLst>
                      <a:ext uri="{FF2B5EF4-FFF2-40B4-BE49-F238E27FC236}">
                        <a16:creationId xmlns:a16="http://schemas.microsoft.com/office/drawing/2014/main" id="{B3DC6DC2-0D11-4FE4-81A3-0B1E7FDB89F5}"/>
                      </a:ext>
                    </a:extLst>
                  </p:cNvPr>
                  <p:cNvSpPr/>
                  <p:nvPr/>
                </p:nvSpPr>
                <p:spPr>
                  <a:xfrm>
                    <a:off x="4370884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FCF23856-D844-48A1-B874-A26625ED5544}"/>
                    </a:ext>
                  </a:extLst>
                </p:cNvPr>
                <p:cNvSpPr/>
                <p:nvPr/>
              </p:nvSpPr>
              <p:spPr bwMode="auto">
                <a:xfrm rot="5400000">
                  <a:off x="5926070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21420D63-B8BA-40C8-AF7D-4FD5B2A8A8E9}"/>
                </a:ext>
              </a:extLst>
            </p:cNvPr>
            <p:cNvGrpSpPr/>
            <p:nvPr/>
          </p:nvGrpSpPr>
          <p:grpSpPr>
            <a:xfrm>
              <a:off x="815288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8AA7D174-B997-42FF-ADA8-90510BB3874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F841F130-4ECA-4C36-A2D4-FE8A6002149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BA18CF25-2CEB-4543-9DAF-4E4D99609EF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EF9E18CD-06C6-47F8-9E3A-C2057A1C560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2E4569CF-360F-46C1-AAD7-ABA17D64DC0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755383A4-347E-4C6F-84EC-FE6F3F97E07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78C0534C-CA95-435C-94E5-493DAA4C7FB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74889B8-84AA-49E8-8730-584215BF5EA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7BDB143A-ABC9-4727-A3CF-C9DBC7D930F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2CE17964-FB18-40C1-8040-627999CE3447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CF825765-E452-4D05-8233-27B10265C93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DB4D7137-D11F-43E6-B8D9-E324BE5B1C5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5EC26017-ABF9-4183-8DD2-DE211535E6A1}"/>
              </a:ext>
            </a:extLst>
          </p:cNvPr>
          <p:cNvGrpSpPr/>
          <p:nvPr/>
        </p:nvGrpSpPr>
        <p:grpSpPr>
          <a:xfrm>
            <a:off x="5942895" y="834886"/>
            <a:ext cx="1730260" cy="1465928"/>
            <a:chOff x="5942895" y="834886"/>
            <a:chExt cx="1730260" cy="1465928"/>
          </a:xfrm>
        </p:grpSpPr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AD7DAEA4-7EE6-4552-8545-B10749F54EB6}"/>
                </a:ext>
              </a:extLst>
            </p:cNvPr>
            <p:cNvGrpSpPr/>
            <p:nvPr/>
          </p:nvGrpSpPr>
          <p:grpSpPr>
            <a:xfrm>
              <a:off x="5942895" y="1009895"/>
              <a:ext cx="1730260" cy="1290919"/>
              <a:chOff x="2207687" y="2636675"/>
              <a:chExt cx="3239126" cy="1704187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FD0A2DF1-7377-4AF6-A4CE-542D58DF119A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56834FBA-49B2-4EA8-87EF-5B4DB2203A3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F76631C1-CEEE-484D-8F4B-4B952F451C19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F67744E3-453E-4568-A18C-B5CA08EBED7F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74" name="楕円 2">
                  <a:extLst>
                    <a:ext uri="{FF2B5EF4-FFF2-40B4-BE49-F238E27FC236}">
                      <a16:creationId xmlns:a16="http://schemas.microsoft.com/office/drawing/2014/main" id="{B7173EC6-5F47-459A-8C44-98FD5966DDBA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">
                  <a:extLst>
                    <a:ext uri="{FF2B5EF4-FFF2-40B4-BE49-F238E27FC236}">
                      <a16:creationId xmlns:a16="http://schemas.microsoft.com/office/drawing/2014/main" id="{5B14653B-9100-49C0-9932-2CE56F364A49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">
                  <a:extLst>
                    <a:ext uri="{FF2B5EF4-FFF2-40B4-BE49-F238E27FC236}">
                      <a16:creationId xmlns:a16="http://schemas.microsoft.com/office/drawing/2014/main" id="{839F0931-A0E7-4649-A5DB-9D391E377EDB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">
                  <a:extLst>
                    <a:ext uri="{FF2B5EF4-FFF2-40B4-BE49-F238E27FC236}">
                      <a16:creationId xmlns:a16="http://schemas.microsoft.com/office/drawing/2014/main" id="{E6C51D97-0D14-4BCA-9DB6-772E60C488F1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">
                  <a:extLst>
                    <a:ext uri="{FF2B5EF4-FFF2-40B4-BE49-F238E27FC236}">
                      <a16:creationId xmlns:a16="http://schemas.microsoft.com/office/drawing/2014/main" id="{4C977009-965B-4B0B-BF1A-143F9B12358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2">
                  <a:extLst>
                    <a:ext uri="{FF2B5EF4-FFF2-40B4-BE49-F238E27FC236}">
                      <a16:creationId xmlns:a16="http://schemas.microsoft.com/office/drawing/2014/main" id="{884578AE-843E-46DC-961D-943C7189F7A9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2">
                  <a:extLst>
                    <a:ext uri="{FF2B5EF4-FFF2-40B4-BE49-F238E27FC236}">
                      <a16:creationId xmlns:a16="http://schemas.microsoft.com/office/drawing/2014/main" id="{1C4CAF73-8A27-41F1-931F-B332C2FD4B3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2">
                  <a:extLst>
                    <a:ext uri="{FF2B5EF4-FFF2-40B4-BE49-F238E27FC236}">
                      <a16:creationId xmlns:a16="http://schemas.microsoft.com/office/drawing/2014/main" id="{A6BBFDAB-19D2-4A38-9308-9F50E7559BDE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楕円 2">
                  <a:extLst>
                    <a:ext uri="{FF2B5EF4-FFF2-40B4-BE49-F238E27FC236}">
                      <a16:creationId xmlns:a16="http://schemas.microsoft.com/office/drawing/2014/main" id="{594E5866-0985-40D3-B0BB-31069881A41D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2">
                  <a:extLst>
                    <a:ext uri="{FF2B5EF4-FFF2-40B4-BE49-F238E27FC236}">
                      <a16:creationId xmlns:a16="http://schemas.microsoft.com/office/drawing/2014/main" id="{D52B46FA-8D34-42D2-B93E-295F0EE9CD12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2">
                  <a:extLst>
                    <a:ext uri="{FF2B5EF4-FFF2-40B4-BE49-F238E27FC236}">
                      <a16:creationId xmlns:a16="http://schemas.microsoft.com/office/drawing/2014/main" id="{76C96938-8557-4627-A05E-35B533A5728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2">
                  <a:extLst>
                    <a:ext uri="{FF2B5EF4-FFF2-40B4-BE49-F238E27FC236}">
                      <a16:creationId xmlns:a16="http://schemas.microsoft.com/office/drawing/2014/main" id="{3D2A0BA7-1B13-4FB0-88AD-770B96E8FFB2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2">
                  <a:extLst>
                    <a:ext uri="{FF2B5EF4-FFF2-40B4-BE49-F238E27FC236}">
                      <a16:creationId xmlns:a16="http://schemas.microsoft.com/office/drawing/2014/main" id="{F9E2E73D-2280-4980-A360-7F31DEBF9FD5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4B99ECD2-E9BA-407A-B969-F9E3DFBDFD4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93FCB5CB-4604-4235-BFF5-28A25368A87D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62" name="楕円 2">
                  <a:extLst>
                    <a:ext uri="{FF2B5EF4-FFF2-40B4-BE49-F238E27FC236}">
                      <a16:creationId xmlns:a16="http://schemas.microsoft.com/office/drawing/2014/main" id="{811DDBE5-8A44-4E12-93E0-B21ADE28A4AA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2">
                  <a:extLst>
                    <a:ext uri="{FF2B5EF4-FFF2-40B4-BE49-F238E27FC236}">
                      <a16:creationId xmlns:a16="http://schemas.microsoft.com/office/drawing/2014/main" id="{74690C38-38F1-40A3-A64E-3974BE41B4A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2">
                  <a:extLst>
                    <a:ext uri="{FF2B5EF4-FFF2-40B4-BE49-F238E27FC236}">
                      <a16:creationId xmlns:a16="http://schemas.microsoft.com/office/drawing/2014/main" id="{7EE22FF5-6DC0-4BD7-89C2-F6FC2F0E79BE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2">
                  <a:extLst>
                    <a:ext uri="{FF2B5EF4-FFF2-40B4-BE49-F238E27FC236}">
                      <a16:creationId xmlns:a16="http://schemas.microsoft.com/office/drawing/2014/main" id="{9AC33CF6-114C-4B8B-96FB-7F0F9A466FA2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2">
                  <a:extLst>
                    <a:ext uri="{FF2B5EF4-FFF2-40B4-BE49-F238E27FC236}">
                      <a16:creationId xmlns:a16="http://schemas.microsoft.com/office/drawing/2014/main" id="{9904B76B-F22D-4B32-9241-29C6ECC9CE38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2">
                  <a:extLst>
                    <a:ext uri="{FF2B5EF4-FFF2-40B4-BE49-F238E27FC236}">
                      <a16:creationId xmlns:a16="http://schemas.microsoft.com/office/drawing/2014/main" id="{9EB761C6-C31A-45F3-B85B-EF3D21CEDB70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2">
                  <a:extLst>
                    <a:ext uri="{FF2B5EF4-FFF2-40B4-BE49-F238E27FC236}">
                      <a16:creationId xmlns:a16="http://schemas.microsoft.com/office/drawing/2014/main" id="{BC5C12DE-142C-4B1F-9833-675A244FF787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楕円 2">
                  <a:extLst>
                    <a:ext uri="{FF2B5EF4-FFF2-40B4-BE49-F238E27FC236}">
                      <a16:creationId xmlns:a16="http://schemas.microsoft.com/office/drawing/2014/main" id="{DF0CAB77-728B-4E8E-B4D2-8F543C90302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2">
                  <a:extLst>
                    <a:ext uri="{FF2B5EF4-FFF2-40B4-BE49-F238E27FC236}">
                      <a16:creationId xmlns:a16="http://schemas.microsoft.com/office/drawing/2014/main" id="{A722F9B0-1597-4404-99EF-9AFFE1E9B28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2">
                  <a:extLst>
                    <a:ext uri="{FF2B5EF4-FFF2-40B4-BE49-F238E27FC236}">
                      <a16:creationId xmlns:a16="http://schemas.microsoft.com/office/drawing/2014/main" id="{E529E750-2C19-47EB-B1F3-A7D6B0822F5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2">
                  <a:extLst>
                    <a:ext uri="{FF2B5EF4-FFF2-40B4-BE49-F238E27FC236}">
                      <a16:creationId xmlns:a16="http://schemas.microsoft.com/office/drawing/2014/main" id="{CE2A08AF-96EE-4192-A814-0CDA20C80EC1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">
                  <a:extLst>
                    <a:ext uri="{FF2B5EF4-FFF2-40B4-BE49-F238E27FC236}">
                      <a16:creationId xmlns:a16="http://schemas.microsoft.com/office/drawing/2014/main" id="{B9EB4E3F-2A48-43A2-865F-6FACDADE0F9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7A18B436-4E38-434C-980E-003849FC926A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910813"/>
              <a:chOff x="6518088" y="834886"/>
              <a:chExt cx="602702" cy="910813"/>
            </a:xfrm>
          </p:grpSpPr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7B3B35A4-1A2C-4417-8F7A-B48173FAA29F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85C51562-12A5-46B8-869E-64A585448BDF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9EC4F4F4-445A-4879-9AB6-55E3602D9D06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3" name="グループ化 552">
                  <a:extLst>
                    <a:ext uri="{FF2B5EF4-FFF2-40B4-BE49-F238E27FC236}">
                      <a16:creationId xmlns:a16="http://schemas.microsoft.com/office/drawing/2014/main" id="{EEF4425A-DCDF-434A-A3C0-08E9ADDB1670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554" name="月 553">
                    <a:extLst>
                      <a:ext uri="{FF2B5EF4-FFF2-40B4-BE49-F238E27FC236}">
                        <a16:creationId xmlns:a16="http://schemas.microsoft.com/office/drawing/2014/main" id="{6F407F65-1629-4645-921D-6E14D4A790A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5" name="月 554">
                    <a:extLst>
                      <a:ext uri="{FF2B5EF4-FFF2-40B4-BE49-F238E27FC236}">
                        <a16:creationId xmlns:a16="http://schemas.microsoft.com/office/drawing/2014/main" id="{97F1A36F-46B2-415E-BA2C-4D277C52B44D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BE892A56-69C0-475E-A196-1C76E0CF1773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3892DDE5-F2D4-4652-81BF-1E2EB1DEAA58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536" name="フリーフォーム 1243">
                    <a:extLst>
                      <a:ext uri="{FF2B5EF4-FFF2-40B4-BE49-F238E27FC236}">
                        <a16:creationId xmlns:a16="http://schemas.microsoft.com/office/drawing/2014/main" id="{316C5733-AECC-48D6-85A9-E8CEB242C2FA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37" name="グループ化 536">
                    <a:extLst>
                      <a:ext uri="{FF2B5EF4-FFF2-40B4-BE49-F238E27FC236}">
                        <a16:creationId xmlns:a16="http://schemas.microsoft.com/office/drawing/2014/main" id="{BC39E581-066B-41F8-A161-18A19628616F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549" name="円/楕円 774">
                      <a:extLst>
                        <a:ext uri="{FF2B5EF4-FFF2-40B4-BE49-F238E27FC236}">
                          <a16:creationId xmlns:a16="http://schemas.microsoft.com/office/drawing/2014/main" id="{8A83DC16-3843-4D49-ADB9-23BC1FA3312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0" name="円/楕円 775">
                      <a:extLst>
                        <a:ext uri="{FF2B5EF4-FFF2-40B4-BE49-F238E27FC236}">
                          <a16:creationId xmlns:a16="http://schemas.microsoft.com/office/drawing/2014/main" id="{41BA0A33-8286-4466-9606-68CCC81EE45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38" name="円/楕円 776">
                    <a:extLst>
                      <a:ext uri="{FF2B5EF4-FFF2-40B4-BE49-F238E27FC236}">
                        <a16:creationId xmlns:a16="http://schemas.microsoft.com/office/drawing/2014/main" id="{8FA5E73F-6677-4380-93EA-27A7CFBE915A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フリーフォーム 1246">
                    <a:extLst>
                      <a:ext uri="{FF2B5EF4-FFF2-40B4-BE49-F238E27FC236}">
                        <a16:creationId xmlns:a16="http://schemas.microsoft.com/office/drawing/2014/main" id="{9A0163A6-6EC7-48C8-8C19-1184D10DE9E3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0" name="グループ化 539">
                    <a:extLst>
                      <a:ext uri="{FF2B5EF4-FFF2-40B4-BE49-F238E27FC236}">
                        <a16:creationId xmlns:a16="http://schemas.microsoft.com/office/drawing/2014/main" id="{49DD05D8-0F5D-4D61-A93D-72F32A417B83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18" y="4915417"/>
                    <a:ext cx="502415" cy="257026"/>
                    <a:chOff x="3080193" y="4915417"/>
                    <a:chExt cx="502415" cy="257026"/>
                  </a:xfrm>
                </p:grpSpPr>
                <p:sp>
                  <p:nvSpPr>
                    <p:cNvPr id="543" name="角丸四角形 1250">
                      <a:extLst>
                        <a:ext uri="{FF2B5EF4-FFF2-40B4-BE49-F238E27FC236}">
                          <a16:creationId xmlns:a16="http://schemas.microsoft.com/office/drawing/2014/main" id="{12C70EBC-DC4F-4EB2-9DD3-7AAE57F269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4" name="円/楕円 785">
                      <a:extLst>
                        <a:ext uri="{FF2B5EF4-FFF2-40B4-BE49-F238E27FC236}">
                          <a16:creationId xmlns:a16="http://schemas.microsoft.com/office/drawing/2014/main" id="{D6A3CE4E-2942-40C3-9D31-281683ED7F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5" name="角丸四角形 1252">
                      <a:extLst>
                        <a:ext uri="{FF2B5EF4-FFF2-40B4-BE49-F238E27FC236}">
                          <a16:creationId xmlns:a16="http://schemas.microsoft.com/office/drawing/2014/main" id="{7AF22386-DF0A-490D-9D7C-2123E01E76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6" name="円/楕円 787">
                      <a:extLst>
                        <a:ext uri="{FF2B5EF4-FFF2-40B4-BE49-F238E27FC236}">
                          <a16:creationId xmlns:a16="http://schemas.microsoft.com/office/drawing/2014/main" id="{27AF7B05-0DE9-4100-93E9-B7519642EB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7" name="月 546">
                      <a:extLst>
                        <a:ext uri="{FF2B5EF4-FFF2-40B4-BE49-F238E27FC236}">
                          <a16:creationId xmlns:a16="http://schemas.microsoft.com/office/drawing/2014/main" id="{34F19B2D-67D3-4635-85CC-8A0DCBD9AFF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2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48" name="月 547">
                      <a:extLst>
                        <a:ext uri="{FF2B5EF4-FFF2-40B4-BE49-F238E27FC236}">
                          <a16:creationId xmlns:a16="http://schemas.microsoft.com/office/drawing/2014/main" id="{2BCFDE81-B8FE-4452-8D2D-31B6AC6304C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49" y="4860538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1" name="月 540">
                    <a:extLst>
                      <a:ext uri="{FF2B5EF4-FFF2-40B4-BE49-F238E27FC236}">
                        <a16:creationId xmlns:a16="http://schemas.microsoft.com/office/drawing/2014/main" id="{90E5DD4A-38DE-4893-9359-17E1922CF9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2" name="円/楕円 4">
                    <a:extLst>
                      <a:ext uri="{FF2B5EF4-FFF2-40B4-BE49-F238E27FC236}">
                        <a16:creationId xmlns:a16="http://schemas.microsoft.com/office/drawing/2014/main" id="{877B7950-C03B-4229-BE9A-53571741C07F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05954"/>
                    <a:ext cx="194934" cy="669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4D6225BA-F297-47A2-A27F-99518BFB904D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358F28A0-F919-4918-BEFD-C70825338F8C}"/>
                </a:ext>
              </a:extLst>
            </p:cNvPr>
            <p:cNvGrpSpPr/>
            <p:nvPr/>
          </p:nvGrpSpPr>
          <p:grpSpPr>
            <a:xfrm>
              <a:off x="62783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6C551453-593B-4227-A3B2-7BBCEA602D5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B9AC9C27-CAFD-48F6-8A58-A3A40F6B67D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2D5458A4-FA3C-4010-84B0-708DAB7E4F7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E9DF39AC-075F-4488-8CD6-E429D95B315F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B506BDD1-C350-410F-847F-24A170AFA9A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4F74AE98-13FC-4D43-ADD3-4635FA93BAF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0E5217C7-3DEA-4EFB-BCFD-B2B9FA58E9C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DED89750-C22B-437A-98AF-CC495C6C473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0CB50F60-EB83-4C2C-A547-D32D381E2C8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43BFEF09-A653-48A0-9FC9-34CFE090F5D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BC5760B3-3E16-4C28-8A3F-D389882237F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EC717B15-E1E4-4A50-AD14-7A22EAA2EFB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F0990FBC-932B-482F-89EE-13273DAE58D9}"/>
              </a:ext>
            </a:extLst>
          </p:cNvPr>
          <p:cNvGrpSpPr/>
          <p:nvPr/>
        </p:nvGrpSpPr>
        <p:grpSpPr>
          <a:xfrm>
            <a:off x="4088457" y="836822"/>
            <a:ext cx="1730260" cy="1463992"/>
            <a:chOff x="4088457" y="836822"/>
            <a:chExt cx="1730260" cy="1463992"/>
          </a:xfrm>
        </p:grpSpPr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5CE7B741-830F-4DBD-850A-73E0B3DF5CA0}"/>
                </a:ext>
              </a:extLst>
            </p:cNvPr>
            <p:cNvGrpSpPr/>
            <p:nvPr/>
          </p:nvGrpSpPr>
          <p:grpSpPr>
            <a:xfrm>
              <a:off x="4088457" y="1009895"/>
              <a:ext cx="1730260" cy="1290919"/>
              <a:chOff x="2207687" y="2636675"/>
              <a:chExt cx="3239126" cy="1704187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3572F1F9-8BE9-4E4A-966A-1BA763643CEB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7735B011-B83D-4B36-85C7-2A181E95A19C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50369D01-4A23-472D-A4B6-636AC7FCCC6D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56548F45-7A9C-4FFE-BE5E-F9B8B5868EB0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42" name="楕円 2">
                  <a:extLst>
                    <a:ext uri="{FF2B5EF4-FFF2-40B4-BE49-F238E27FC236}">
                      <a16:creationId xmlns:a16="http://schemas.microsoft.com/office/drawing/2014/main" id="{5FC2781D-FDCE-4861-B4D0-E5190A0BCFB4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2">
                  <a:extLst>
                    <a:ext uri="{FF2B5EF4-FFF2-40B4-BE49-F238E27FC236}">
                      <a16:creationId xmlns:a16="http://schemas.microsoft.com/office/drawing/2014/main" id="{6B4D4A20-0D13-4956-816F-ACE610AAB176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2">
                  <a:extLst>
                    <a:ext uri="{FF2B5EF4-FFF2-40B4-BE49-F238E27FC236}">
                      <a16:creationId xmlns:a16="http://schemas.microsoft.com/office/drawing/2014/main" id="{59E87212-9865-476F-A1BE-B60133A14B0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2">
                  <a:extLst>
                    <a:ext uri="{FF2B5EF4-FFF2-40B4-BE49-F238E27FC236}">
                      <a16:creationId xmlns:a16="http://schemas.microsoft.com/office/drawing/2014/main" id="{9E043C6A-C6D6-434D-AD64-CA25E46AF195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2">
                  <a:extLst>
                    <a:ext uri="{FF2B5EF4-FFF2-40B4-BE49-F238E27FC236}">
                      <a16:creationId xmlns:a16="http://schemas.microsoft.com/office/drawing/2014/main" id="{D782D6DF-94B0-4170-9571-A35C69BA60F2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2">
                  <a:extLst>
                    <a:ext uri="{FF2B5EF4-FFF2-40B4-BE49-F238E27FC236}">
                      <a16:creationId xmlns:a16="http://schemas.microsoft.com/office/drawing/2014/main" id="{996BF5C9-19E4-448D-AA69-B7D5C3BB2FC8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楕円 2">
                  <a:extLst>
                    <a:ext uri="{FF2B5EF4-FFF2-40B4-BE49-F238E27FC236}">
                      <a16:creationId xmlns:a16="http://schemas.microsoft.com/office/drawing/2014/main" id="{B2C782A5-CABF-4713-A23E-DD97CC9D08D0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2">
                  <a:extLst>
                    <a:ext uri="{FF2B5EF4-FFF2-40B4-BE49-F238E27FC236}">
                      <a16:creationId xmlns:a16="http://schemas.microsoft.com/office/drawing/2014/main" id="{2A19B866-DB32-473F-BEE4-0EC98A5B5C9E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2">
                  <a:extLst>
                    <a:ext uri="{FF2B5EF4-FFF2-40B4-BE49-F238E27FC236}">
                      <a16:creationId xmlns:a16="http://schemas.microsoft.com/office/drawing/2014/main" id="{BEB46BCE-4EC2-4885-89B2-B76097397D2D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2">
                  <a:extLst>
                    <a:ext uri="{FF2B5EF4-FFF2-40B4-BE49-F238E27FC236}">
                      <a16:creationId xmlns:a16="http://schemas.microsoft.com/office/drawing/2014/main" id="{CF73BB14-05E6-44A9-B248-C1D6752A2FB4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楕円 2">
                  <a:extLst>
                    <a:ext uri="{FF2B5EF4-FFF2-40B4-BE49-F238E27FC236}">
                      <a16:creationId xmlns:a16="http://schemas.microsoft.com/office/drawing/2014/main" id="{38F7E058-D4E7-4538-AE2F-CA293C348FA5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楕円 2">
                  <a:extLst>
                    <a:ext uri="{FF2B5EF4-FFF2-40B4-BE49-F238E27FC236}">
                      <a16:creationId xmlns:a16="http://schemas.microsoft.com/office/drawing/2014/main" id="{827B3DF2-9C58-4964-9256-3301C12BB685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楕円 2">
                  <a:extLst>
                    <a:ext uri="{FF2B5EF4-FFF2-40B4-BE49-F238E27FC236}">
                      <a16:creationId xmlns:a16="http://schemas.microsoft.com/office/drawing/2014/main" id="{0333874A-0363-42C4-8A2B-4406502C37A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CC8DF6C9-DC04-4305-8599-4540167B4D3A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DCC1A2D8-19F5-44E0-B2F5-11C763FBE9CB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30" name="楕円 2">
                  <a:extLst>
                    <a:ext uri="{FF2B5EF4-FFF2-40B4-BE49-F238E27FC236}">
                      <a16:creationId xmlns:a16="http://schemas.microsoft.com/office/drawing/2014/main" id="{DB281CA2-B022-47EE-9D8E-AE4DFED3146F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2">
                  <a:extLst>
                    <a:ext uri="{FF2B5EF4-FFF2-40B4-BE49-F238E27FC236}">
                      <a16:creationId xmlns:a16="http://schemas.microsoft.com/office/drawing/2014/main" id="{350C7277-1BAF-418B-8B36-4DB4B383B5EA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2">
                  <a:extLst>
                    <a:ext uri="{FF2B5EF4-FFF2-40B4-BE49-F238E27FC236}">
                      <a16:creationId xmlns:a16="http://schemas.microsoft.com/office/drawing/2014/main" id="{F14F831E-1DE0-483D-B416-8CC0250BEDAD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2">
                  <a:extLst>
                    <a:ext uri="{FF2B5EF4-FFF2-40B4-BE49-F238E27FC236}">
                      <a16:creationId xmlns:a16="http://schemas.microsoft.com/office/drawing/2014/main" id="{15CAD1DB-F669-4B18-9C9B-664284DA3D56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楕円 2">
                  <a:extLst>
                    <a:ext uri="{FF2B5EF4-FFF2-40B4-BE49-F238E27FC236}">
                      <a16:creationId xmlns:a16="http://schemas.microsoft.com/office/drawing/2014/main" id="{DC7C3955-1233-457F-88E4-B848A9766594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2">
                  <a:extLst>
                    <a:ext uri="{FF2B5EF4-FFF2-40B4-BE49-F238E27FC236}">
                      <a16:creationId xmlns:a16="http://schemas.microsoft.com/office/drawing/2014/main" id="{B8B2E0B0-C01F-4648-BE50-A212F079E44B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楕円 2">
                  <a:extLst>
                    <a:ext uri="{FF2B5EF4-FFF2-40B4-BE49-F238E27FC236}">
                      <a16:creationId xmlns:a16="http://schemas.microsoft.com/office/drawing/2014/main" id="{9543B957-26B5-4646-BCF8-10D4F4E16876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2">
                  <a:extLst>
                    <a:ext uri="{FF2B5EF4-FFF2-40B4-BE49-F238E27FC236}">
                      <a16:creationId xmlns:a16="http://schemas.microsoft.com/office/drawing/2014/main" id="{6A29BE36-C8DC-4743-84CC-116DB36085E9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2">
                  <a:extLst>
                    <a:ext uri="{FF2B5EF4-FFF2-40B4-BE49-F238E27FC236}">
                      <a16:creationId xmlns:a16="http://schemas.microsoft.com/office/drawing/2014/main" id="{783A7CED-74BC-4B34-B904-3BBC9B01593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2">
                  <a:extLst>
                    <a:ext uri="{FF2B5EF4-FFF2-40B4-BE49-F238E27FC236}">
                      <a16:creationId xmlns:a16="http://schemas.microsoft.com/office/drawing/2014/main" id="{B273CBD7-FEBA-4607-A11F-77A932256435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2">
                  <a:extLst>
                    <a:ext uri="{FF2B5EF4-FFF2-40B4-BE49-F238E27FC236}">
                      <a16:creationId xmlns:a16="http://schemas.microsoft.com/office/drawing/2014/main" id="{AFAEBB76-68FB-4A25-8BA6-F6F45F208CEC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楕円 2">
                  <a:extLst>
                    <a:ext uri="{FF2B5EF4-FFF2-40B4-BE49-F238E27FC236}">
                      <a16:creationId xmlns:a16="http://schemas.microsoft.com/office/drawing/2014/main" id="{5BBA713E-7994-4B44-A7C8-5B57924688B4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ABDCF1B5-567B-48E9-87EE-01907182910B}"/>
                </a:ext>
              </a:extLst>
            </p:cNvPr>
            <p:cNvGrpSpPr/>
            <p:nvPr/>
          </p:nvGrpSpPr>
          <p:grpSpPr>
            <a:xfrm>
              <a:off x="4645602" y="836822"/>
              <a:ext cx="602703" cy="908877"/>
              <a:chOff x="4645602" y="836822"/>
              <a:chExt cx="602703" cy="908877"/>
            </a:xfrm>
          </p:grpSpPr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8A87F394-EE7B-4288-9276-36E03F281876}"/>
                  </a:ext>
                </a:extLst>
              </p:cNvPr>
              <p:cNvGrpSpPr/>
              <p:nvPr/>
            </p:nvGrpSpPr>
            <p:grpSpPr>
              <a:xfrm>
                <a:off x="4682762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6B0E4FBB-F148-47B2-8D6B-7DC39E531CEC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B7482C48-FE65-4BB6-B603-E844FC7F2089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EE44BF9D-6269-431A-B66E-A17B3A12ABC7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622" name="月 621">
                    <a:extLst>
                      <a:ext uri="{FF2B5EF4-FFF2-40B4-BE49-F238E27FC236}">
                        <a16:creationId xmlns:a16="http://schemas.microsoft.com/office/drawing/2014/main" id="{B752E44C-C0F6-4BB4-8ECA-99E2FEA5153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月 622">
                    <a:extLst>
                      <a:ext uri="{FF2B5EF4-FFF2-40B4-BE49-F238E27FC236}">
                        <a16:creationId xmlns:a16="http://schemas.microsoft.com/office/drawing/2014/main" id="{806F6E98-EB6D-4F63-BC9C-E73FC752CA0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1BA04C45-6EFD-43BA-9468-4CFFE6E7E2AD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668647"/>
                <a:chOff x="3372185" y="5622841"/>
                <a:chExt cx="719604" cy="798338"/>
              </a:xfrm>
            </p:grpSpPr>
            <p:grpSp>
              <p:nvGrpSpPr>
                <p:cNvPr id="605" name="グループ化 604">
                  <a:extLst>
                    <a:ext uri="{FF2B5EF4-FFF2-40B4-BE49-F238E27FC236}">
                      <a16:creationId xmlns:a16="http://schemas.microsoft.com/office/drawing/2014/main" id="{768EC809-F3E8-496B-BDF6-FBAD1AB88DB5}"/>
                    </a:ext>
                  </a:extLst>
                </p:cNvPr>
                <p:cNvGrpSpPr/>
                <p:nvPr/>
              </p:nvGrpSpPr>
              <p:grpSpPr>
                <a:xfrm>
                  <a:off x="3372185" y="5702752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07" name="星 24 1220">
                    <a:extLst>
                      <a:ext uri="{FF2B5EF4-FFF2-40B4-BE49-F238E27FC236}">
                        <a16:creationId xmlns:a16="http://schemas.microsoft.com/office/drawing/2014/main" id="{6CFD9791-A1F3-4623-A100-E62B74465055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円/楕円 805">
                    <a:extLst>
                      <a:ext uri="{FF2B5EF4-FFF2-40B4-BE49-F238E27FC236}">
                        <a16:creationId xmlns:a16="http://schemas.microsoft.com/office/drawing/2014/main" id="{ED88E0FC-FEF9-4D43-AA66-4935C46C92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9" name="円/楕円 806">
                    <a:extLst>
                      <a:ext uri="{FF2B5EF4-FFF2-40B4-BE49-F238E27FC236}">
                        <a16:creationId xmlns:a16="http://schemas.microsoft.com/office/drawing/2014/main" id="{A1A96F56-109A-4A9A-A900-1D566399017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0" name="円/楕円 807">
                    <a:extLst>
                      <a:ext uri="{FF2B5EF4-FFF2-40B4-BE49-F238E27FC236}">
                        <a16:creationId xmlns:a16="http://schemas.microsoft.com/office/drawing/2014/main" id="{18E35201-B6F6-469A-ABCF-FFE88D43BE6E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1" name="弦 610">
                    <a:extLst>
                      <a:ext uri="{FF2B5EF4-FFF2-40B4-BE49-F238E27FC236}">
                        <a16:creationId xmlns:a16="http://schemas.microsoft.com/office/drawing/2014/main" id="{FC5880A2-EFE0-44A2-B796-C6E57A6B803C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2" name="弦 611">
                    <a:extLst>
                      <a:ext uri="{FF2B5EF4-FFF2-40B4-BE49-F238E27FC236}">
                        <a16:creationId xmlns:a16="http://schemas.microsoft.com/office/drawing/2014/main" id="{6FB8F869-9D1B-40B8-9D07-CECEC88EC4E2}"/>
                      </a:ext>
                    </a:extLst>
                  </p:cNvPr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3" name="フローチャート: 手操作入力 675">
                    <a:extLst>
                      <a:ext uri="{FF2B5EF4-FFF2-40B4-BE49-F238E27FC236}">
                        <a16:creationId xmlns:a16="http://schemas.microsoft.com/office/drawing/2014/main" id="{237A6D0C-07E5-4C0D-AC5B-F781C5E8DC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弦 613">
                    <a:extLst>
                      <a:ext uri="{FF2B5EF4-FFF2-40B4-BE49-F238E27FC236}">
                        <a16:creationId xmlns:a16="http://schemas.microsoft.com/office/drawing/2014/main" id="{2E9F3C10-A04D-4517-B160-28AB8E48BCE8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5" name="弦 614">
                    <a:extLst>
                      <a:ext uri="{FF2B5EF4-FFF2-40B4-BE49-F238E27FC236}">
                        <a16:creationId xmlns:a16="http://schemas.microsoft.com/office/drawing/2014/main" id="{0316832B-B841-43C9-9507-D5584528DCD2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6" name="フローチャート: 手操作入力 680">
                    <a:extLst>
                      <a:ext uri="{FF2B5EF4-FFF2-40B4-BE49-F238E27FC236}">
                        <a16:creationId xmlns:a16="http://schemas.microsoft.com/office/drawing/2014/main" id="{B2657012-25F2-4DB0-A234-9BC88D486D39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7" name="円/楕円 820">
                    <a:extLst>
                      <a:ext uri="{FF2B5EF4-FFF2-40B4-BE49-F238E27FC236}">
                        <a16:creationId xmlns:a16="http://schemas.microsoft.com/office/drawing/2014/main" id="{C135ABF4-C99B-463F-A8AF-7A459328785B}"/>
                      </a:ext>
                    </a:extLst>
                  </p:cNvPr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8" name="円/楕円 4">
                    <a:extLst>
                      <a:ext uri="{FF2B5EF4-FFF2-40B4-BE49-F238E27FC236}">
                        <a16:creationId xmlns:a16="http://schemas.microsoft.com/office/drawing/2014/main" id="{ED7E46AC-C211-41B7-BBCD-BE59BEDD632A}"/>
                      </a:ext>
                    </a:extLst>
                  </p:cNvPr>
                  <p:cNvSpPr/>
                  <p:nvPr/>
                </p:nvSpPr>
                <p:spPr>
                  <a:xfrm>
                    <a:off x="2079650" y="5288922"/>
                    <a:ext cx="246597" cy="652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9834CA01-510D-433F-A170-3221EE77F78F}"/>
                    </a:ext>
                  </a:extLst>
                </p:cNvPr>
                <p:cNvSpPr/>
                <p:nvPr/>
              </p:nvSpPr>
              <p:spPr bwMode="auto">
                <a:xfrm rot="5400000">
                  <a:off x="366914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5FE71016-056E-4E05-95BD-5FF7B62C7831}"/>
                </a:ext>
              </a:extLst>
            </p:cNvPr>
            <p:cNvGrpSpPr/>
            <p:nvPr/>
          </p:nvGrpSpPr>
          <p:grpSpPr>
            <a:xfrm>
              <a:off x="439622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E2D0D2B5-A5BA-4AA1-A18B-AA0BCE0C7037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3F726096-2BC3-417B-9EEE-9C5E3FB3160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77276BF1-73CB-4C4E-A90E-17301F64E0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153E706E-75F2-408B-9C6C-040CB6DDCA6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4E0230E3-B200-4B03-B9AF-A772BBB5E48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0E92DD4F-5B62-4189-9118-41BD5CC8F28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729C0028-64DA-4EB2-B345-3A98DE68226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86829BBC-0B73-4147-8EA4-27576292AE2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612FB641-44E9-40E2-8A64-0A8A3BE1B33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B81A1B36-F65E-4E31-94D1-48521E7BBA9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05503B2F-605D-4DE1-A7FF-19F05F91FAF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CAF5110F-9BC8-472A-AF63-127A472CA8B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D31B6F83-4DBF-46EF-AFEE-F85FA60B066C}"/>
              </a:ext>
            </a:extLst>
          </p:cNvPr>
          <p:cNvGrpSpPr/>
          <p:nvPr/>
        </p:nvGrpSpPr>
        <p:grpSpPr>
          <a:xfrm>
            <a:off x="2216928" y="834886"/>
            <a:ext cx="1730260" cy="1465928"/>
            <a:chOff x="2216928" y="834886"/>
            <a:chExt cx="1730260" cy="1465928"/>
          </a:xfrm>
        </p:grpSpPr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D9D024F0-FC39-4FBA-8E2D-D8C978121A88}"/>
                </a:ext>
              </a:extLst>
            </p:cNvPr>
            <p:cNvGrpSpPr/>
            <p:nvPr/>
          </p:nvGrpSpPr>
          <p:grpSpPr>
            <a:xfrm>
              <a:off x="2216928" y="1009895"/>
              <a:ext cx="1730260" cy="1290919"/>
              <a:chOff x="2207687" y="2636675"/>
              <a:chExt cx="3239126" cy="1704187"/>
            </a:xfrm>
          </p:grpSpPr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9226CCA2-5D83-448F-98CB-6B65D0B6BD27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C9D838E0-01EF-4DB2-8BE7-714FB78A1E26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B88837C1-21E4-4DFD-B125-4339A1C536EB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16546F3A-0262-458B-B8FA-30812BBBEC44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15" name="楕円 2">
                  <a:extLst>
                    <a:ext uri="{FF2B5EF4-FFF2-40B4-BE49-F238E27FC236}">
                      <a16:creationId xmlns:a16="http://schemas.microsoft.com/office/drawing/2014/main" id="{0D73F55D-A893-4186-8F04-710C0CDF68DB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2">
                  <a:extLst>
                    <a:ext uri="{FF2B5EF4-FFF2-40B4-BE49-F238E27FC236}">
                      <a16:creationId xmlns:a16="http://schemas.microsoft.com/office/drawing/2014/main" id="{C8E4148F-B68A-41C2-87BF-D2BD7AF0E416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楕円 2">
                  <a:extLst>
                    <a:ext uri="{FF2B5EF4-FFF2-40B4-BE49-F238E27FC236}">
                      <a16:creationId xmlns:a16="http://schemas.microsoft.com/office/drawing/2014/main" id="{659C8D84-68AF-4BD8-BA19-EB217DC53C42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2">
                  <a:extLst>
                    <a:ext uri="{FF2B5EF4-FFF2-40B4-BE49-F238E27FC236}">
                      <a16:creationId xmlns:a16="http://schemas.microsoft.com/office/drawing/2014/main" id="{90D8870B-768D-4E62-AF6C-2774F1E4634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楕円 2">
                  <a:extLst>
                    <a:ext uri="{FF2B5EF4-FFF2-40B4-BE49-F238E27FC236}">
                      <a16:creationId xmlns:a16="http://schemas.microsoft.com/office/drawing/2014/main" id="{B1D1995E-F3C9-405F-A0C7-9FBF38E3C27F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楕円 2">
                  <a:extLst>
                    <a:ext uri="{FF2B5EF4-FFF2-40B4-BE49-F238E27FC236}">
                      <a16:creationId xmlns:a16="http://schemas.microsoft.com/office/drawing/2014/main" id="{CC5D3BAB-68B5-41DE-9B5C-8518062DAE9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楕円 2">
                  <a:extLst>
                    <a:ext uri="{FF2B5EF4-FFF2-40B4-BE49-F238E27FC236}">
                      <a16:creationId xmlns:a16="http://schemas.microsoft.com/office/drawing/2014/main" id="{081E3830-7CEB-47BA-936D-A5437CF41B91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2">
                  <a:extLst>
                    <a:ext uri="{FF2B5EF4-FFF2-40B4-BE49-F238E27FC236}">
                      <a16:creationId xmlns:a16="http://schemas.microsoft.com/office/drawing/2014/main" id="{870672FE-E2C9-46EF-9C7C-F60B63A61CEF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楕円 2">
                  <a:extLst>
                    <a:ext uri="{FF2B5EF4-FFF2-40B4-BE49-F238E27FC236}">
                      <a16:creationId xmlns:a16="http://schemas.microsoft.com/office/drawing/2014/main" id="{E047200D-CBB5-46B5-9858-C2FF4F09505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楕円 2">
                  <a:extLst>
                    <a:ext uri="{FF2B5EF4-FFF2-40B4-BE49-F238E27FC236}">
                      <a16:creationId xmlns:a16="http://schemas.microsoft.com/office/drawing/2014/main" id="{D07491C8-F94C-41CC-A1DE-B3A504344BF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楕円 2">
                  <a:extLst>
                    <a:ext uri="{FF2B5EF4-FFF2-40B4-BE49-F238E27FC236}">
                      <a16:creationId xmlns:a16="http://schemas.microsoft.com/office/drawing/2014/main" id="{09DD02DD-B7D5-42C5-B08A-3AB1CC9C2388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楕円 2">
                  <a:extLst>
                    <a:ext uri="{FF2B5EF4-FFF2-40B4-BE49-F238E27FC236}">
                      <a16:creationId xmlns:a16="http://schemas.microsoft.com/office/drawing/2014/main" id="{5BBACE0E-B8EA-4B6B-B01D-AC7C821A3B31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楕円 2">
                  <a:extLst>
                    <a:ext uri="{FF2B5EF4-FFF2-40B4-BE49-F238E27FC236}">
                      <a16:creationId xmlns:a16="http://schemas.microsoft.com/office/drawing/2014/main" id="{9464C0B9-AB99-40D1-BF41-E8607AA3DDC3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357F208D-283F-4647-9C29-88DC0B87E6B9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4713BEF9-2AA5-4BD1-849A-FBBDFF21FE9D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03" name="楕円 2">
                  <a:extLst>
                    <a:ext uri="{FF2B5EF4-FFF2-40B4-BE49-F238E27FC236}">
                      <a16:creationId xmlns:a16="http://schemas.microsoft.com/office/drawing/2014/main" id="{59991022-30F4-4BD8-B83D-72B903808FB9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楕円 2">
                  <a:extLst>
                    <a:ext uri="{FF2B5EF4-FFF2-40B4-BE49-F238E27FC236}">
                      <a16:creationId xmlns:a16="http://schemas.microsoft.com/office/drawing/2014/main" id="{514E0EEA-7081-4837-A6BE-010D1DEB85F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楕円 2">
                  <a:extLst>
                    <a:ext uri="{FF2B5EF4-FFF2-40B4-BE49-F238E27FC236}">
                      <a16:creationId xmlns:a16="http://schemas.microsoft.com/office/drawing/2014/main" id="{7DDA69F6-35CB-401A-9F28-A562560B5799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2">
                  <a:extLst>
                    <a:ext uri="{FF2B5EF4-FFF2-40B4-BE49-F238E27FC236}">
                      <a16:creationId xmlns:a16="http://schemas.microsoft.com/office/drawing/2014/main" id="{837AD35B-7805-4698-A0E5-22D39801F878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楕円 2">
                  <a:extLst>
                    <a:ext uri="{FF2B5EF4-FFF2-40B4-BE49-F238E27FC236}">
                      <a16:creationId xmlns:a16="http://schemas.microsoft.com/office/drawing/2014/main" id="{C9032581-7CEF-4192-91F3-67902C234990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2">
                  <a:extLst>
                    <a:ext uri="{FF2B5EF4-FFF2-40B4-BE49-F238E27FC236}">
                      <a16:creationId xmlns:a16="http://schemas.microsoft.com/office/drawing/2014/main" id="{503ED6D5-A44A-40E6-8AF3-A86FFD792207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楕円 2">
                  <a:extLst>
                    <a:ext uri="{FF2B5EF4-FFF2-40B4-BE49-F238E27FC236}">
                      <a16:creationId xmlns:a16="http://schemas.microsoft.com/office/drawing/2014/main" id="{09ED68BA-5A8C-4E62-8F23-62DA40EDE93E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2">
                  <a:extLst>
                    <a:ext uri="{FF2B5EF4-FFF2-40B4-BE49-F238E27FC236}">
                      <a16:creationId xmlns:a16="http://schemas.microsoft.com/office/drawing/2014/main" id="{2FAE12C9-B70E-498C-8ED6-09281F23F1B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楕円 2">
                  <a:extLst>
                    <a:ext uri="{FF2B5EF4-FFF2-40B4-BE49-F238E27FC236}">
                      <a16:creationId xmlns:a16="http://schemas.microsoft.com/office/drawing/2014/main" id="{311ED668-089E-4D23-A749-36E87533A69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楕円 2">
                  <a:extLst>
                    <a:ext uri="{FF2B5EF4-FFF2-40B4-BE49-F238E27FC236}">
                      <a16:creationId xmlns:a16="http://schemas.microsoft.com/office/drawing/2014/main" id="{A1ABFE2A-A431-49E5-88C0-4754EA959C9D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楕円 2">
                  <a:extLst>
                    <a:ext uri="{FF2B5EF4-FFF2-40B4-BE49-F238E27FC236}">
                      <a16:creationId xmlns:a16="http://schemas.microsoft.com/office/drawing/2014/main" id="{8B7BF366-3E30-4062-A83E-07456131A804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楕円 2">
                  <a:extLst>
                    <a:ext uri="{FF2B5EF4-FFF2-40B4-BE49-F238E27FC236}">
                      <a16:creationId xmlns:a16="http://schemas.microsoft.com/office/drawing/2014/main" id="{9CB2B09D-F6E8-4DE9-9BA1-DA20E154503F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7" name="グループ化 656">
              <a:extLst>
                <a:ext uri="{FF2B5EF4-FFF2-40B4-BE49-F238E27FC236}">
                  <a16:creationId xmlns:a16="http://schemas.microsoft.com/office/drawing/2014/main" id="{AF80AD0C-8294-447D-9C05-C07FBFDAF563}"/>
                </a:ext>
              </a:extLst>
            </p:cNvPr>
            <p:cNvGrpSpPr/>
            <p:nvPr/>
          </p:nvGrpSpPr>
          <p:grpSpPr>
            <a:xfrm>
              <a:off x="2773116" y="834886"/>
              <a:ext cx="602702" cy="910813"/>
              <a:chOff x="2773116" y="834886"/>
              <a:chExt cx="602702" cy="910813"/>
            </a:xfrm>
          </p:grpSpPr>
          <p:grpSp>
            <p:nvGrpSpPr>
              <p:cNvPr id="671" name="グループ化 670">
                <a:extLst>
                  <a:ext uri="{FF2B5EF4-FFF2-40B4-BE49-F238E27FC236}">
                    <a16:creationId xmlns:a16="http://schemas.microsoft.com/office/drawing/2014/main" id="{44C55166-51D4-41EC-83DC-F3F631E147AB}"/>
                  </a:ext>
                </a:extLst>
              </p:cNvPr>
              <p:cNvGrpSpPr/>
              <p:nvPr/>
            </p:nvGrpSpPr>
            <p:grpSpPr>
              <a:xfrm>
                <a:off x="2810276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1F64C2EC-835C-4475-B7ED-039EC3BD9978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C450FCEF-E002-44FB-8D77-D976B788C5AE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F3BAECED-3F9A-4F33-8BE1-E2CA67FEB09B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695" name="月 694">
                    <a:extLst>
                      <a:ext uri="{FF2B5EF4-FFF2-40B4-BE49-F238E27FC236}">
                        <a16:creationId xmlns:a16="http://schemas.microsoft.com/office/drawing/2014/main" id="{74F9547A-9A7E-428C-9B87-3C19D5759C4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月 695">
                    <a:extLst>
                      <a:ext uri="{FF2B5EF4-FFF2-40B4-BE49-F238E27FC236}">
                        <a16:creationId xmlns:a16="http://schemas.microsoft.com/office/drawing/2014/main" id="{94FB7983-31A5-475F-BF90-5EB300E0D234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1F2F786E-37DF-4B86-8825-0C0CD462D529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658655"/>
                <a:chOff x="2238710" y="5622841"/>
                <a:chExt cx="719603" cy="786409"/>
              </a:xfrm>
            </p:grpSpPr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6F5A8E0D-6590-48A8-A6DD-2412BF1775A8}"/>
                    </a:ext>
                  </a:extLst>
                </p:cNvPr>
                <p:cNvGrpSpPr/>
                <p:nvPr/>
              </p:nvGrpSpPr>
              <p:grpSpPr>
                <a:xfrm>
                  <a:off x="2238710" y="5623928"/>
                  <a:ext cx="719603" cy="785322"/>
                  <a:chOff x="703823" y="4649208"/>
                  <a:chExt cx="719603" cy="785322"/>
                </a:xfrm>
              </p:grpSpPr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AA305A63-6A92-44D2-A62D-22CE6C377BB9}"/>
                      </a:ext>
                    </a:extLst>
                  </p:cNvPr>
                  <p:cNvGrpSpPr/>
                  <p:nvPr/>
                </p:nvGrpSpPr>
                <p:grpSpPr>
                  <a:xfrm>
                    <a:off x="774102" y="4649208"/>
                    <a:ext cx="579044" cy="593243"/>
                    <a:chOff x="774102" y="4649208"/>
                    <a:chExt cx="579044" cy="593243"/>
                  </a:xfrm>
                </p:grpSpPr>
                <p:sp>
                  <p:nvSpPr>
                    <p:cNvPr id="688" name="円/楕円 834">
                      <a:extLst>
                        <a:ext uri="{FF2B5EF4-FFF2-40B4-BE49-F238E27FC236}">
                          <a16:creationId xmlns:a16="http://schemas.microsoft.com/office/drawing/2014/main" id="{D2BC3B5A-2B18-4AEA-9A8C-278120CEDB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49208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9" name="円/楕円 835">
                      <a:extLst>
                        <a:ext uri="{FF2B5EF4-FFF2-40B4-BE49-F238E27FC236}">
                          <a16:creationId xmlns:a16="http://schemas.microsoft.com/office/drawing/2014/main" id="{764C59A7-9FC8-401B-BD33-ADC9C29C81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49208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0" name="円/楕円 836">
                      <a:extLst>
                        <a:ext uri="{FF2B5EF4-FFF2-40B4-BE49-F238E27FC236}">
                          <a16:creationId xmlns:a16="http://schemas.microsoft.com/office/drawing/2014/main" id="{4DF95EDA-F7A0-4144-B347-4F13F3A29B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7461" y="4693407"/>
                      <a:ext cx="525685" cy="549043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1" name="円/楕円 837">
                      <a:extLst>
                        <a:ext uri="{FF2B5EF4-FFF2-40B4-BE49-F238E27FC236}">
                          <a16:creationId xmlns:a16="http://schemas.microsoft.com/office/drawing/2014/main" id="{64124A73-D646-4D31-BAD1-9707D66FB6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693407"/>
                      <a:ext cx="537370" cy="549044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6" name="グループ化 675">
                    <a:extLst>
                      <a:ext uri="{FF2B5EF4-FFF2-40B4-BE49-F238E27FC236}">
                        <a16:creationId xmlns:a16="http://schemas.microsoft.com/office/drawing/2014/main" id="{21ADBE20-CC9F-4388-85B5-64B378044D75}"/>
                      </a:ext>
                    </a:extLst>
                  </p:cNvPr>
                  <p:cNvGrpSpPr/>
                  <p:nvPr/>
                </p:nvGrpSpPr>
                <p:grpSpPr>
                  <a:xfrm>
                    <a:off x="703823" y="4986916"/>
                    <a:ext cx="719603" cy="214314"/>
                    <a:chOff x="703823" y="4986916"/>
                    <a:chExt cx="719603" cy="214314"/>
                  </a:xfrm>
                </p:grpSpPr>
                <p:sp>
                  <p:nvSpPr>
                    <p:cNvPr id="686" name="円/楕円 838">
                      <a:extLst>
                        <a:ext uri="{FF2B5EF4-FFF2-40B4-BE49-F238E27FC236}">
                          <a16:creationId xmlns:a16="http://schemas.microsoft.com/office/drawing/2014/main" id="{4100F3DD-884E-4406-B61A-7D4206616FD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703823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7" name="円/楕円 839">
                      <a:extLst>
                        <a:ext uri="{FF2B5EF4-FFF2-40B4-BE49-F238E27FC236}">
                          <a16:creationId xmlns:a16="http://schemas.microsoft.com/office/drawing/2014/main" id="{60BF37FC-2CD9-453F-B1BF-F4CE08B8472B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248491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7" name="円/楕円 840">
                    <a:extLst>
                      <a:ext uri="{FF2B5EF4-FFF2-40B4-BE49-F238E27FC236}">
                        <a16:creationId xmlns:a16="http://schemas.microsoft.com/office/drawing/2014/main" id="{E42F7FC6-30C8-45AA-9378-0533D2AA6BD2}"/>
                      </a:ext>
                    </a:extLst>
                  </p:cNvPr>
                  <p:cNvSpPr/>
                  <p:nvPr/>
                </p:nvSpPr>
                <p:spPr>
                  <a:xfrm>
                    <a:off x="774102" y="4725144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78" name="グループ化 677">
                    <a:extLst>
                      <a:ext uri="{FF2B5EF4-FFF2-40B4-BE49-F238E27FC236}">
                        <a16:creationId xmlns:a16="http://schemas.microsoft.com/office/drawing/2014/main" id="{D7484DFF-D800-4DDB-9C37-7A37D0EA804E}"/>
                      </a:ext>
                    </a:extLst>
                  </p:cNvPr>
                  <p:cNvGrpSpPr/>
                  <p:nvPr/>
                </p:nvGrpSpPr>
                <p:grpSpPr>
                  <a:xfrm>
                    <a:off x="829639" y="4897338"/>
                    <a:ext cx="467970" cy="182017"/>
                    <a:chOff x="829336" y="4897338"/>
                    <a:chExt cx="467970" cy="182017"/>
                  </a:xfrm>
                </p:grpSpPr>
                <p:sp>
                  <p:nvSpPr>
                    <p:cNvPr id="682" name="円/楕円 847">
                      <a:extLst>
                        <a:ext uri="{FF2B5EF4-FFF2-40B4-BE49-F238E27FC236}">
                          <a16:creationId xmlns:a16="http://schemas.microsoft.com/office/drawing/2014/main" id="{A57F63BE-BA46-4D48-8ED5-A71EEE6DAD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969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3" name="円/楕円 848">
                      <a:extLst>
                        <a:ext uri="{FF2B5EF4-FFF2-40B4-BE49-F238E27FC236}">
                          <a16:creationId xmlns:a16="http://schemas.microsoft.com/office/drawing/2014/main" id="{DC4700A0-4F11-4AE3-B28F-EEA35F0E7E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3057" y="4981684"/>
                      <a:ext cx="61693" cy="9767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4" name="フローチャート: 端子 685">
                      <a:extLst>
                        <a:ext uri="{FF2B5EF4-FFF2-40B4-BE49-F238E27FC236}">
                          <a16:creationId xmlns:a16="http://schemas.microsoft.com/office/drawing/2014/main" id="{073A4A51-8B4D-4C3C-BA8A-97019413F3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9336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5" name="フローチャート: 端子 686">
                      <a:extLst>
                        <a:ext uri="{FF2B5EF4-FFF2-40B4-BE49-F238E27FC236}">
                          <a16:creationId xmlns:a16="http://schemas.microsoft.com/office/drawing/2014/main" id="{FA1D1DEC-E83F-4B93-95F0-21A7AFA25C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26992" y="4897338"/>
                      <a:ext cx="170314" cy="45719"/>
                    </a:xfrm>
                    <a:prstGeom prst="flowChartTerminator">
                      <a:avLst/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9" name="台形 678">
                    <a:extLst>
                      <a:ext uri="{FF2B5EF4-FFF2-40B4-BE49-F238E27FC236}">
                        <a16:creationId xmlns:a16="http://schemas.microsoft.com/office/drawing/2014/main" id="{8176AA0B-E648-43B1-8F8C-F56ED1025411}"/>
                      </a:ext>
                    </a:extLst>
                  </p:cNvPr>
                  <p:cNvSpPr/>
                  <p:nvPr/>
                </p:nvSpPr>
                <p:spPr>
                  <a:xfrm>
                    <a:off x="973832" y="5142665"/>
                    <a:ext cx="179584" cy="82875"/>
                  </a:xfrm>
                  <a:prstGeom prst="trapezoid">
                    <a:avLst>
                      <a:gd name="adj" fmla="val 76719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 1196">
                    <a:extLst>
                      <a:ext uri="{FF2B5EF4-FFF2-40B4-BE49-F238E27FC236}">
                        <a16:creationId xmlns:a16="http://schemas.microsoft.com/office/drawing/2014/main" id="{021D3097-83BE-4FFD-97BA-1F5FBEC83D26}"/>
                      </a:ext>
                    </a:extLst>
                  </p:cNvPr>
                  <p:cNvSpPr/>
                  <p:nvPr/>
                </p:nvSpPr>
                <p:spPr>
                  <a:xfrm>
                    <a:off x="993598" y="5051482"/>
                    <a:ext cx="140052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円/楕円 4">
                    <a:extLst>
                      <a:ext uri="{FF2B5EF4-FFF2-40B4-BE49-F238E27FC236}">
                        <a16:creationId xmlns:a16="http://schemas.microsoft.com/office/drawing/2014/main" id="{D70F6A62-08A8-40DC-B510-E12E94D48408}"/>
                      </a:ext>
                    </a:extLst>
                  </p:cNvPr>
                  <p:cNvSpPr/>
                  <p:nvPr/>
                </p:nvSpPr>
                <p:spPr>
                  <a:xfrm>
                    <a:off x="966157" y="5282899"/>
                    <a:ext cx="194934" cy="900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9C9B373A-292A-48FB-9EB3-A9E1D268DFB4}"/>
                    </a:ext>
                  </a:extLst>
                </p:cNvPr>
                <p:cNvSpPr/>
                <p:nvPr/>
              </p:nvSpPr>
              <p:spPr bwMode="auto">
                <a:xfrm rot="5400000">
                  <a:off x="2519793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1AF75756-83B2-4E5E-A526-FC1633B1BF50}"/>
                </a:ext>
              </a:extLst>
            </p:cNvPr>
            <p:cNvGrpSpPr/>
            <p:nvPr/>
          </p:nvGrpSpPr>
          <p:grpSpPr>
            <a:xfrm>
              <a:off x="25445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3435A1E8-C20B-467C-A35D-989E40F9FD0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8788F036-A486-47B5-B1D5-D6CF96220C1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7453331E-C3C0-4DE5-B578-F4F4F98A83C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29FB9075-6EE9-4E31-85EE-36264128E42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B78016FD-F61A-4505-8F61-4A4FB19706D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53E6ACF4-F666-4D8A-8414-72F534FAAC3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45E07E1D-276B-46B5-ACB5-9662D66A4E90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1BD20FE2-C0E0-4C32-A819-72BE7114E35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941A123B-A82D-4909-9ACF-7A8C12C56C9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779C182E-B696-4E5E-BAA0-428282C58C55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9D74BA88-225F-4E3D-9CFE-75EE6BFF77D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581E2E8C-0AE1-44CF-8AA6-A725473D25B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20974BF5-56FD-436C-A4BF-832286B56B52}"/>
              </a:ext>
            </a:extLst>
          </p:cNvPr>
          <p:cNvGrpSpPr/>
          <p:nvPr/>
        </p:nvGrpSpPr>
        <p:grpSpPr>
          <a:xfrm>
            <a:off x="362490" y="2919292"/>
            <a:ext cx="1730260" cy="1305572"/>
            <a:chOff x="362490" y="2919292"/>
            <a:chExt cx="1730260" cy="1305572"/>
          </a:xfrm>
        </p:grpSpPr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DA8A9D3D-C78E-4FB7-8C48-2FAAB4BD0B71}"/>
                </a:ext>
              </a:extLst>
            </p:cNvPr>
            <p:cNvGrpSpPr/>
            <p:nvPr/>
          </p:nvGrpSpPr>
          <p:grpSpPr>
            <a:xfrm>
              <a:off x="362490" y="2933945"/>
              <a:ext cx="1730260" cy="1290919"/>
              <a:chOff x="2207687" y="2636675"/>
              <a:chExt cx="3239126" cy="1704187"/>
            </a:xfrm>
          </p:grpSpPr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2FD0977-9136-4D16-8CF7-6F0701B83E91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805E1165-6EB2-4A24-B602-9D1018B95E82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FA02C15B-20D4-4311-B222-22D428340C03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CA082CDC-5767-4038-94A5-BFBC9EFF56D3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72" name="楕円 2">
                  <a:extLst>
                    <a:ext uri="{FF2B5EF4-FFF2-40B4-BE49-F238E27FC236}">
                      <a16:creationId xmlns:a16="http://schemas.microsoft.com/office/drawing/2014/main" id="{0D4F9734-0760-4364-8B04-3625CECF4EFD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楕円 2">
                  <a:extLst>
                    <a:ext uri="{FF2B5EF4-FFF2-40B4-BE49-F238E27FC236}">
                      <a16:creationId xmlns:a16="http://schemas.microsoft.com/office/drawing/2014/main" id="{0DD379FC-76EA-4B77-A38A-2C5903C23C89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楕円 2">
                  <a:extLst>
                    <a:ext uri="{FF2B5EF4-FFF2-40B4-BE49-F238E27FC236}">
                      <a16:creationId xmlns:a16="http://schemas.microsoft.com/office/drawing/2014/main" id="{951EDA53-B96E-480A-BA7A-432B8B4DC6C8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楕円 2">
                  <a:extLst>
                    <a:ext uri="{FF2B5EF4-FFF2-40B4-BE49-F238E27FC236}">
                      <a16:creationId xmlns:a16="http://schemas.microsoft.com/office/drawing/2014/main" id="{C694615B-D383-4DD1-85C4-F301E5A4F60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楕円 2">
                  <a:extLst>
                    <a:ext uri="{FF2B5EF4-FFF2-40B4-BE49-F238E27FC236}">
                      <a16:creationId xmlns:a16="http://schemas.microsoft.com/office/drawing/2014/main" id="{D78CF5AE-8632-45AE-A7D8-4E327C2C9CC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楕円 2">
                  <a:extLst>
                    <a:ext uri="{FF2B5EF4-FFF2-40B4-BE49-F238E27FC236}">
                      <a16:creationId xmlns:a16="http://schemas.microsoft.com/office/drawing/2014/main" id="{3BDB594E-3EA2-4555-9520-7ECE8CBD7846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楕円 2">
                  <a:extLst>
                    <a:ext uri="{FF2B5EF4-FFF2-40B4-BE49-F238E27FC236}">
                      <a16:creationId xmlns:a16="http://schemas.microsoft.com/office/drawing/2014/main" id="{6AFCCD33-5C1B-47EB-922E-D0CB360AF3E2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2">
                  <a:extLst>
                    <a:ext uri="{FF2B5EF4-FFF2-40B4-BE49-F238E27FC236}">
                      <a16:creationId xmlns:a16="http://schemas.microsoft.com/office/drawing/2014/main" id="{0B3C5DD5-AA27-4060-9458-7F02243E8401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楕円 2">
                  <a:extLst>
                    <a:ext uri="{FF2B5EF4-FFF2-40B4-BE49-F238E27FC236}">
                      <a16:creationId xmlns:a16="http://schemas.microsoft.com/office/drawing/2014/main" id="{779F5B09-E790-47E1-B339-962DE6127FCA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楕円 2">
                  <a:extLst>
                    <a:ext uri="{FF2B5EF4-FFF2-40B4-BE49-F238E27FC236}">
                      <a16:creationId xmlns:a16="http://schemas.microsoft.com/office/drawing/2014/main" id="{937C181F-832A-4A28-AAC3-CD19C3D734C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楕円 2">
                  <a:extLst>
                    <a:ext uri="{FF2B5EF4-FFF2-40B4-BE49-F238E27FC236}">
                      <a16:creationId xmlns:a16="http://schemas.microsoft.com/office/drawing/2014/main" id="{5BF75852-23FE-4D11-82EB-CB70FA9387D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楕円 2">
                  <a:extLst>
                    <a:ext uri="{FF2B5EF4-FFF2-40B4-BE49-F238E27FC236}">
                      <a16:creationId xmlns:a16="http://schemas.microsoft.com/office/drawing/2014/main" id="{B7D6733F-AF6A-4D42-BDF7-E0768AA73F3E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楕円 2">
                  <a:extLst>
                    <a:ext uri="{FF2B5EF4-FFF2-40B4-BE49-F238E27FC236}">
                      <a16:creationId xmlns:a16="http://schemas.microsoft.com/office/drawing/2014/main" id="{F267B467-B783-4749-AF8E-71FDE2A1DF58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3B65156B-B51C-4B09-BC99-ACCB6763B3CF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0157FB4F-0FE5-4FB6-A52C-270149C16494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60" name="楕円 2">
                  <a:extLst>
                    <a:ext uri="{FF2B5EF4-FFF2-40B4-BE49-F238E27FC236}">
                      <a16:creationId xmlns:a16="http://schemas.microsoft.com/office/drawing/2014/main" id="{DA2AF266-1D6D-4892-A74F-0B0B20059F5D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楕円 2">
                  <a:extLst>
                    <a:ext uri="{FF2B5EF4-FFF2-40B4-BE49-F238E27FC236}">
                      <a16:creationId xmlns:a16="http://schemas.microsoft.com/office/drawing/2014/main" id="{A717060A-321F-4625-82A4-2E3D99CA427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楕円 2">
                  <a:extLst>
                    <a:ext uri="{FF2B5EF4-FFF2-40B4-BE49-F238E27FC236}">
                      <a16:creationId xmlns:a16="http://schemas.microsoft.com/office/drawing/2014/main" id="{D90A09D7-904D-4C44-B3A6-D6EBE29283EC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楕円 2">
                  <a:extLst>
                    <a:ext uri="{FF2B5EF4-FFF2-40B4-BE49-F238E27FC236}">
                      <a16:creationId xmlns:a16="http://schemas.microsoft.com/office/drawing/2014/main" id="{E0801F71-9586-422B-89AB-3EAD06A7B6E2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2">
                  <a:extLst>
                    <a:ext uri="{FF2B5EF4-FFF2-40B4-BE49-F238E27FC236}">
                      <a16:creationId xmlns:a16="http://schemas.microsoft.com/office/drawing/2014/main" id="{0DFFBD54-E94E-4CDA-91B6-13743E4AD649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楕円 2">
                  <a:extLst>
                    <a:ext uri="{FF2B5EF4-FFF2-40B4-BE49-F238E27FC236}">
                      <a16:creationId xmlns:a16="http://schemas.microsoft.com/office/drawing/2014/main" id="{DFDFDC9F-7A72-4B1C-907E-B773CF51CBC5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楕円 2">
                  <a:extLst>
                    <a:ext uri="{FF2B5EF4-FFF2-40B4-BE49-F238E27FC236}">
                      <a16:creationId xmlns:a16="http://schemas.microsoft.com/office/drawing/2014/main" id="{395D250E-EC12-4B1C-BB53-6970FC819EE6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楕円 2">
                  <a:extLst>
                    <a:ext uri="{FF2B5EF4-FFF2-40B4-BE49-F238E27FC236}">
                      <a16:creationId xmlns:a16="http://schemas.microsoft.com/office/drawing/2014/main" id="{40B5411F-BB9C-45B9-99C0-5F749B04D75C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楕円 2">
                  <a:extLst>
                    <a:ext uri="{FF2B5EF4-FFF2-40B4-BE49-F238E27FC236}">
                      <a16:creationId xmlns:a16="http://schemas.microsoft.com/office/drawing/2014/main" id="{02832D6B-AFED-4587-9140-73341CF0CD0D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楕円 2">
                  <a:extLst>
                    <a:ext uri="{FF2B5EF4-FFF2-40B4-BE49-F238E27FC236}">
                      <a16:creationId xmlns:a16="http://schemas.microsoft.com/office/drawing/2014/main" id="{8327C001-FCAE-4122-998A-C2035C83149A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楕円 2">
                  <a:extLst>
                    <a:ext uri="{FF2B5EF4-FFF2-40B4-BE49-F238E27FC236}">
                      <a16:creationId xmlns:a16="http://schemas.microsoft.com/office/drawing/2014/main" id="{8F0A35DD-90E2-4110-8556-21709B503E5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楕円 2">
                  <a:extLst>
                    <a:ext uri="{FF2B5EF4-FFF2-40B4-BE49-F238E27FC236}">
                      <a16:creationId xmlns:a16="http://schemas.microsoft.com/office/drawing/2014/main" id="{573774FD-29DC-4154-BD03-0270CF8D643D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F326883A-95E0-4DE9-AB77-56FC7F91D005}"/>
                </a:ext>
              </a:extLst>
            </p:cNvPr>
            <p:cNvGrpSpPr/>
            <p:nvPr/>
          </p:nvGrpSpPr>
          <p:grpSpPr>
            <a:xfrm>
              <a:off x="1375885" y="2919292"/>
              <a:ext cx="614724" cy="976449"/>
              <a:chOff x="1412633" y="2743716"/>
              <a:chExt cx="614724" cy="976449"/>
            </a:xfrm>
          </p:grpSpPr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F45FA2BB-FF02-4B0E-87AA-E6686C5B3D3A}"/>
                  </a:ext>
                </a:extLst>
              </p:cNvPr>
              <p:cNvSpPr/>
              <p:nvPr/>
            </p:nvSpPr>
            <p:spPr bwMode="auto">
              <a:xfrm>
                <a:off x="14649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FFE408ED-9490-45EB-8049-4652B65349BA}"/>
                  </a:ext>
                </a:extLst>
              </p:cNvPr>
              <p:cNvSpPr/>
              <p:nvPr/>
            </p:nvSpPr>
            <p:spPr>
              <a:xfrm>
                <a:off x="16128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5" name="グループ化 744">
                <a:extLst>
                  <a:ext uri="{FF2B5EF4-FFF2-40B4-BE49-F238E27FC236}">
                    <a16:creationId xmlns:a16="http://schemas.microsoft.com/office/drawing/2014/main" id="{D84B59DB-5AE4-4B30-9B55-1B02409B0340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747" name="フリーフォーム 1168">
                  <a:extLst>
                    <a:ext uri="{FF2B5EF4-FFF2-40B4-BE49-F238E27FC236}">
                      <a16:creationId xmlns:a16="http://schemas.microsoft.com/office/drawing/2014/main" id="{98041812-A0BD-4E5A-B5D8-5D508E1790E8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2185C7FF-2C53-42B5-8F95-418BB46C2753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CE9E9954-788F-4DDF-8F0A-6FEA6D5FF877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フリーフォーム 1176">
                  <a:extLst>
                    <a:ext uri="{FF2B5EF4-FFF2-40B4-BE49-F238E27FC236}">
                      <a16:creationId xmlns:a16="http://schemas.microsoft.com/office/drawing/2014/main" id="{DEA66079-0A1A-48FE-8D36-1549281ED44B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C4BA6EFC-E744-4316-9E66-9F1E889DE713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7815DA20-C017-4E72-9DD9-7AC3E61C69CF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月 752">
                  <a:extLst>
                    <a:ext uri="{FF2B5EF4-FFF2-40B4-BE49-F238E27FC236}">
                      <a16:creationId xmlns:a16="http://schemas.microsoft.com/office/drawing/2014/main" id="{D3A95EBE-A3BB-4207-8A8F-C71BCC804B30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46" name="四角形: 角を丸くする 745">
                <a:extLst>
                  <a:ext uri="{FF2B5EF4-FFF2-40B4-BE49-F238E27FC236}">
                    <a16:creationId xmlns:a16="http://schemas.microsoft.com/office/drawing/2014/main" id="{A13EF5B1-2928-45FE-9D01-641428DAD3FC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BFA5CF04-C468-499F-9E47-405128D4260A}"/>
                </a:ext>
              </a:extLst>
            </p:cNvPr>
            <p:cNvGrpSpPr/>
            <p:nvPr/>
          </p:nvGrpSpPr>
          <p:grpSpPr>
            <a:xfrm>
              <a:off x="662423" y="3416873"/>
              <a:ext cx="666738" cy="497725"/>
              <a:chOff x="662423" y="3416873"/>
              <a:chExt cx="666738" cy="497725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DBB80106-247B-4C7D-973D-DD716EC2CE9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B41C733D-B587-45E6-956E-F822C414903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CF561424-F76D-4835-9D20-8D7D4C68606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127F1002-0D32-430A-AF62-34E16DA6B847}"/>
                  </a:ext>
                </a:extLst>
              </p:cNvPr>
              <p:cNvGrpSpPr/>
              <p:nvPr/>
            </p:nvGrpSpPr>
            <p:grpSpPr>
              <a:xfrm>
                <a:off x="1141656" y="3457974"/>
                <a:ext cx="187505" cy="262777"/>
                <a:chOff x="1261084" y="3050582"/>
                <a:chExt cx="277619" cy="389067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116AF7B0-BC6E-43A9-84E7-4F49D62D1AFC}"/>
                    </a:ext>
                  </a:extLst>
                </p:cNvPr>
                <p:cNvSpPr/>
                <p:nvPr/>
              </p:nvSpPr>
              <p:spPr bwMode="auto">
                <a:xfrm>
                  <a:off x="1261084" y="305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9BA3021A-4D8B-4CC7-9827-0FD59A3209E1}"/>
                    </a:ext>
                  </a:extLst>
                </p:cNvPr>
                <p:cNvSpPr/>
                <p:nvPr/>
              </p:nvSpPr>
              <p:spPr bwMode="auto">
                <a:xfrm>
                  <a:off x="1398245" y="30505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DE0C0DC2-700C-49BD-AE37-38E9A030CFC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E4E17DFA-0188-48EE-8983-F965C3D6BB2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B0E4CE76-1635-469D-BFE9-AC87D5EE912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BF1B96F6-2CB9-45C6-BBB2-B0A3DAA22CFB}"/>
                </a:ext>
              </a:extLst>
            </p:cNvPr>
            <p:cNvSpPr/>
            <p:nvPr/>
          </p:nvSpPr>
          <p:spPr bwMode="auto">
            <a:xfrm rot="16200000">
              <a:off x="11124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F5E0CF29-CB00-4CF8-B39A-23D3DC0C8C1C}"/>
                </a:ext>
              </a:extLst>
            </p:cNvPr>
            <p:cNvSpPr/>
            <p:nvPr/>
          </p:nvSpPr>
          <p:spPr bwMode="auto">
            <a:xfrm rot="16200000">
              <a:off x="11052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85" name="グループ化 784">
            <a:extLst>
              <a:ext uri="{FF2B5EF4-FFF2-40B4-BE49-F238E27FC236}">
                <a16:creationId xmlns:a16="http://schemas.microsoft.com/office/drawing/2014/main" id="{947A1981-F4E5-47EC-9D8C-31396C49CB39}"/>
              </a:ext>
            </a:extLst>
          </p:cNvPr>
          <p:cNvGrpSpPr/>
          <p:nvPr/>
        </p:nvGrpSpPr>
        <p:grpSpPr>
          <a:xfrm>
            <a:off x="2216928" y="2919292"/>
            <a:ext cx="1730260" cy="1305572"/>
            <a:chOff x="2216928" y="2919292"/>
            <a:chExt cx="1730260" cy="1305572"/>
          </a:xfrm>
        </p:grpSpPr>
        <p:grpSp>
          <p:nvGrpSpPr>
            <p:cNvPr id="786" name="グループ化 785">
              <a:extLst>
                <a:ext uri="{FF2B5EF4-FFF2-40B4-BE49-F238E27FC236}">
                  <a16:creationId xmlns:a16="http://schemas.microsoft.com/office/drawing/2014/main" id="{B7BFBF57-B21E-4B12-8AE9-1A244B7C760E}"/>
                </a:ext>
              </a:extLst>
            </p:cNvPr>
            <p:cNvGrpSpPr/>
            <p:nvPr/>
          </p:nvGrpSpPr>
          <p:grpSpPr>
            <a:xfrm>
              <a:off x="2216928" y="2933945"/>
              <a:ext cx="1730260" cy="1290919"/>
              <a:chOff x="2207687" y="2636675"/>
              <a:chExt cx="3239126" cy="1704187"/>
            </a:xfrm>
          </p:grpSpPr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3DCCA681-F293-417D-94A6-B68884C854C3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203D9ADD-CAC1-4743-A4DB-DEC76289401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B7E4432-4574-4921-9FB3-A528F7288550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BCC563BB-6621-486D-83EB-2225D676B6C2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32" name="楕円 2">
                  <a:extLst>
                    <a:ext uri="{FF2B5EF4-FFF2-40B4-BE49-F238E27FC236}">
                      <a16:creationId xmlns:a16="http://schemas.microsoft.com/office/drawing/2014/main" id="{9E0D3A05-EB6A-4BDF-90FB-1532E30B57C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楕円 2">
                  <a:extLst>
                    <a:ext uri="{FF2B5EF4-FFF2-40B4-BE49-F238E27FC236}">
                      <a16:creationId xmlns:a16="http://schemas.microsoft.com/office/drawing/2014/main" id="{E9A532CB-1DDE-436B-B57D-BEF25729B15B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楕円 2">
                  <a:extLst>
                    <a:ext uri="{FF2B5EF4-FFF2-40B4-BE49-F238E27FC236}">
                      <a16:creationId xmlns:a16="http://schemas.microsoft.com/office/drawing/2014/main" id="{2D0CE73A-C488-4BBE-B330-82EAB40C4070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2">
                  <a:extLst>
                    <a:ext uri="{FF2B5EF4-FFF2-40B4-BE49-F238E27FC236}">
                      <a16:creationId xmlns:a16="http://schemas.microsoft.com/office/drawing/2014/main" id="{2D768891-5939-466D-BA5F-ACBCD838A8C3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2">
                  <a:extLst>
                    <a:ext uri="{FF2B5EF4-FFF2-40B4-BE49-F238E27FC236}">
                      <a16:creationId xmlns:a16="http://schemas.microsoft.com/office/drawing/2014/main" id="{89076141-2439-4EAD-A9B7-173AD0127532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2">
                  <a:extLst>
                    <a:ext uri="{FF2B5EF4-FFF2-40B4-BE49-F238E27FC236}">
                      <a16:creationId xmlns:a16="http://schemas.microsoft.com/office/drawing/2014/main" id="{40E3242D-5EC7-4060-A0A0-9C7DC142B35E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楕円 2">
                  <a:extLst>
                    <a:ext uri="{FF2B5EF4-FFF2-40B4-BE49-F238E27FC236}">
                      <a16:creationId xmlns:a16="http://schemas.microsoft.com/office/drawing/2014/main" id="{A8D9698E-3D4E-4741-BCB8-4AFB259265F0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楕円 2">
                  <a:extLst>
                    <a:ext uri="{FF2B5EF4-FFF2-40B4-BE49-F238E27FC236}">
                      <a16:creationId xmlns:a16="http://schemas.microsoft.com/office/drawing/2014/main" id="{D0F855AC-4143-4E68-BF8C-AA59F4126407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楕円 2">
                  <a:extLst>
                    <a:ext uri="{FF2B5EF4-FFF2-40B4-BE49-F238E27FC236}">
                      <a16:creationId xmlns:a16="http://schemas.microsoft.com/office/drawing/2014/main" id="{CE19FC89-02BE-4135-9351-F11773E53E0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楕円 2">
                  <a:extLst>
                    <a:ext uri="{FF2B5EF4-FFF2-40B4-BE49-F238E27FC236}">
                      <a16:creationId xmlns:a16="http://schemas.microsoft.com/office/drawing/2014/main" id="{0C248727-1C6F-48E2-8DB3-93CF5F4A77FC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楕円 2">
                  <a:extLst>
                    <a:ext uri="{FF2B5EF4-FFF2-40B4-BE49-F238E27FC236}">
                      <a16:creationId xmlns:a16="http://schemas.microsoft.com/office/drawing/2014/main" id="{E5589B7C-4F0F-4548-9312-BA3460E880C5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楕円 2">
                  <a:extLst>
                    <a:ext uri="{FF2B5EF4-FFF2-40B4-BE49-F238E27FC236}">
                      <a16:creationId xmlns:a16="http://schemas.microsoft.com/office/drawing/2014/main" id="{32EF7712-7742-47AA-962B-21FACC4D6F6E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楕円 2">
                  <a:extLst>
                    <a:ext uri="{FF2B5EF4-FFF2-40B4-BE49-F238E27FC236}">
                      <a16:creationId xmlns:a16="http://schemas.microsoft.com/office/drawing/2014/main" id="{6CBFC9C5-0D8C-45E1-B08F-274B064AF0DF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25173AAE-9902-45B3-9E7C-DB2293514E65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5D056C5D-1FA2-47D7-BE27-85F794A51B90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20" name="楕円 2">
                  <a:extLst>
                    <a:ext uri="{FF2B5EF4-FFF2-40B4-BE49-F238E27FC236}">
                      <a16:creationId xmlns:a16="http://schemas.microsoft.com/office/drawing/2014/main" id="{FF39A7AF-8198-4EE8-AC30-D4640CB68889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2">
                  <a:extLst>
                    <a:ext uri="{FF2B5EF4-FFF2-40B4-BE49-F238E27FC236}">
                      <a16:creationId xmlns:a16="http://schemas.microsoft.com/office/drawing/2014/main" id="{3FD7C90D-0FD8-495C-A86E-A590AE777FE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楕円 2">
                  <a:extLst>
                    <a:ext uri="{FF2B5EF4-FFF2-40B4-BE49-F238E27FC236}">
                      <a16:creationId xmlns:a16="http://schemas.microsoft.com/office/drawing/2014/main" id="{CB677CE6-96C3-4A8B-8AEA-A9CED475D442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楕円 2">
                  <a:extLst>
                    <a:ext uri="{FF2B5EF4-FFF2-40B4-BE49-F238E27FC236}">
                      <a16:creationId xmlns:a16="http://schemas.microsoft.com/office/drawing/2014/main" id="{A8193FBC-DFC2-46D7-8D0F-38EE2233C3C0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楕円 2">
                  <a:extLst>
                    <a:ext uri="{FF2B5EF4-FFF2-40B4-BE49-F238E27FC236}">
                      <a16:creationId xmlns:a16="http://schemas.microsoft.com/office/drawing/2014/main" id="{D1775450-289F-4D9C-AA71-8E2501F8F045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楕円 2">
                  <a:extLst>
                    <a:ext uri="{FF2B5EF4-FFF2-40B4-BE49-F238E27FC236}">
                      <a16:creationId xmlns:a16="http://schemas.microsoft.com/office/drawing/2014/main" id="{8B69ADE2-0BC6-4A2C-9C0E-97691179A380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楕円 2">
                  <a:extLst>
                    <a:ext uri="{FF2B5EF4-FFF2-40B4-BE49-F238E27FC236}">
                      <a16:creationId xmlns:a16="http://schemas.microsoft.com/office/drawing/2014/main" id="{22551E5C-B3C9-42C9-8361-10CD803AA1FB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2">
                  <a:extLst>
                    <a:ext uri="{FF2B5EF4-FFF2-40B4-BE49-F238E27FC236}">
                      <a16:creationId xmlns:a16="http://schemas.microsoft.com/office/drawing/2014/main" id="{B4189A97-F4EA-44F0-A16A-02EAA71527B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楕円 2">
                  <a:extLst>
                    <a:ext uri="{FF2B5EF4-FFF2-40B4-BE49-F238E27FC236}">
                      <a16:creationId xmlns:a16="http://schemas.microsoft.com/office/drawing/2014/main" id="{5C5C37AA-6B73-4E7E-94D4-C75C0561DE82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楕円 2">
                  <a:extLst>
                    <a:ext uri="{FF2B5EF4-FFF2-40B4-BE49-F238E27FC236}">
                      <a16:creationId xmlns:a16="http://schemas.microsoft.com/office/drawing/2014/main" id="{8206995F-6B89-42E6-B91F-848773C982EE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2">
                  <a:extLst>
                    <a:ext uri="{FF2B5EF4-FFF2-40B4-BE49-F238E27FC236}">
                      <a16:creationId xmlns:a16="http://schemas.microsoft.com/office/drawing/2014/main" id="{FA71B191-B65A-45A5-8258-595E933E3882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楕円 2">
                  <a:extLst>
                    <a:ext uri="{FF2B5EF4-FFF2-40B4-BE49-F238E27FC236}">
                      <a16:creationId xmlns:a16="http://schemas.microsoft.com/office/drawing/2014/main" id="{9125F027-2A8A-4D9F-9775-0405E6EFBFAC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20B952E1-7528-4C26-92DE-804A34095D2F}"/>
                </a:ext>
              </a:extLst>
            </p:cNvPr>
            <p:cNvGrpSpPr/>
            <p:nvPr/>
          </p:nvGrpSpPr>
          <p:grpSpPr>
            <a:xfrm>
              <a:off x="3260517" y="2919292"/>
              <a:ext cx="568775" cy="976449"/>
              <a:chOff x="3297265" y="2743716"/>
              <a:chExt cx="568775" cy="976449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5B9C0CB-DF1A-4D4B-BDB8-634AB144276A}"/>
                  </a:ext>
                </a:extLst>
              </p:cNvPr>
              <p:cNvSpPr/>
              <p:nvPr/>
            </p:nvSpPr>
            <p:spPr bwMode="auto">
              <a:xfrm>
                <a:off x="33546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C137228-9882-4C30-ACAF-1A877633FF0C}"/>
                  </a:ext>
                </a:extLst>
              </p:cNvPr>
              <p:cNvSpPr/>
              <p:nvPr/>
            </p:nvSpPr>
            <p:spPr>
              <a:xfrm>
                <a:off x="35026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8C0DF9E6-EB35-481A-A4F7-3D996FFA59A6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65BC8C74-D31D-4187-94C2-CDD9B504CEF9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フリーフォーム 1196">
                  <a:extLst>
                    <a:ext uri="{FF2B5EF4-FFF2-40B4-BE49-F238E27FC236}">
                      <a16:creationId xmlns:a16="http://schemas.microsoft.com/office/drawing/2014/main" id="{E47C13A4-8A8A-47BA-95A7-E99E12A842DC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761E140D-2A68-4B63-957A-53BBD461844C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0F8196D5-0744-4F24-A044-AB099D235288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15A863FE-2921-45FB-9372-36E0A3DA0DD4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0A9C71A1-059B-4429-9AA7-2DAC13424F2F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ED75AEBE-3C88-47E9-A0EB-9C6BBC3B519C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BFDA5C90-2D60-421E-8499-6E628BB054BF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フローチャート: 端子 685">
                  <a:extLst>
                    <a:ext uri="{FF2B5EF4-FFF2-40B4-BE49-F238E27FC236}">
                      <a16:creationId xmlns:a16="http://schemas.microsoft.com/office/drawing/2014/main" id="{D120BA54-0DE2-4609-8F26-B5B67C92108B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D3C6D885-D341-4E42-AE2D-FEECB936B9B1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3" name="四角形: 角を丸くする 802">
                <a:extLst>
                  <a:ext uri="{FF2B5EF4-FFF2-40B4-BE49-F238E27FC236}">
                    <a16:creationId xmlns:a16="http://schemas.microsoft.com/office/drawing/2014/main" id="{2151E2BA-025B-4F20-B459-DF58DE2F1588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3FAC2BBA-8A5C-49F4-8D73-7424703D6326}"/>
                </a:ext>
              </a:extLst>
            </p:cNvPr>
            <p:cNvGrpSpPr/>
            <p:nvPr/>
          </p:nvGrpSpPr>
          <p:grpSpPr>
            <a:xfrm>
              <a:off x="2544563" y="3416873"/>
              <a:ext cx="689917" cy="497725"/>
              <a:chOff x="662423" y="3416873"/>
              <a:chExt cx="689917" cy="497725"/>
            </a:xfrm>
          </p:grpSpPr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A616240B-BEA8-4AB1-AC65-6307F0422521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C481DC97-EBFF-4710-97DE-A4FD19600DC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29A06C3F-AF93-4CC9-96F4-E5639BDB9E1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F56F4EEB-3643-4562-B184-6877EC7BECFE}"/>
                  </a:ext>
                </a:extLst>
              </p:cNvPr>
              <p:cNvGrpSpPr/>
              <p:nvPr/>
            </p:nvGrpSpPr>
            <p:grpSpPr>
              <a:xfrm>
                <a:off x="1164833" y="3455681"/>
                <a:ext cx="187507" cy="262777"/>
                <a:chOff x="1295399" y="3047187"/>
                <a:chExt cx="277622" cy="389067"/>
              </a:xfrm>
            </p:grpSpPr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A8865E48-2F43-42BC-9B74-D582ECE22AB0}"/>
                    </a:ext>
                  </a:extLst>
                </p:cNvPr>
                <p:cNvSpPr/>
                <p:nvPr/>
              </p:nvSpPr>
              <p:spPr bwMode="auto">
                <a:xfrm>
                  <a:off x="1295399" y="304718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99220F9C-340B-437A-A7D5-E05D23FC564D}"/>
                    </a:ext>
                  </a:extLst>
                </p:cNvPr>
                <p:cNvSpPr/>
                <p:nvPr/>
              </p:nvSpPr>
              <p:spPr bwMode="auto">
                <a:xfrm>
                  <a:off x="1432563" y="304719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A989CB22-36AB-4F3B-A71C-F3B36050EE47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C530D6EB-36EE-4F99-864C-912BEC76A40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0903E760-043E-4366-A9E5-CBA1F5C549B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841DC78D-5028-46FA-8F23-4A5EB1BFBAB4}"/>
                </a:ext>
              </a:extLst>
            </p:cNvPr>
            <p:cNvSpPr/>
            <p:nvPr/>
          </p:nvSpPr>
          <p:spPr bwMode="auto">
            <a:xfrm rot="16200000">
              <a:off x="30022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FE1444F5-5907-46A3-993D-AB58054E00E7}"/>
                </a:ext>
              </a:extLst>
            </p:cNvPr>
            <p:cNvSpPr/>
            <p:nvPr/>
          </p:nvSpPr>
          <p:spPr bwMode="auto">
            <a:xfrm rot="16200000">
              <a:off x="29949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45" name="グループ化 844">
            <a:extLst>
              <a:ext uri="{FF2B5EF4-FFF2-40B4-BE49-F238E27FC236}">
                <a16:creationId xmlns:a16="http://schemas.microsoft.com/office/drawing/2014/main" id="{B8519EC9-F5E4-41B7-821E-F0A825592465}"/>
              </a:ext>
            </a:extLst>
          </p:cNvPr>
          <p:cNvGrpSpPr/>
          <p:nvPr/>
        </p:nvGrpSpPr>
        <p:grpSpPr>
          <a:xfrm>
            <a:off x="4088457" y="2933945"/>
            <a:ext cx="1730260" cy="1290919"/>
            <a:chOff x="4088457" y="2933945"/>
            <a:chExt cx="1730260" cy="1290919"/>
          </a:xfrm>
        </p:grpSpPr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36531C9F-D319-408A-8A97-019FB9203645}"/>
                </a:ext>
              </a:extLst>
            </p:cNvPr>
            <p:cNvGrpSpPr/>
            <p:nvPr/>
          </p:nvGrpSpPr>
          <p:grpSpPr>
            <a:xfrm>
              <a:off x="4088457" y="2933945"/>
              <a:ext cx="1730260" cy="1290919"/>
              <a:chOff x="2207687" y="2636675"/>
              <a:chExt cx="3239126" cy="1704187"/>
            </a:xfrm>
          </p:grpSpPr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4FB9A01-8F8F-4266-8115-A7BF1F797BEF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94C60656-F87E-4992-8D2B-40030613791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7BA7A883-C2B0-49C0-94F2-9E2270F56DD9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76E2010A-00FA-4333-8A8E-354A594D2D3D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67E8E823-7E2C-4607-8F98-0A0D6BDAEDD1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173099B3-436D-4BBC-B856-F9DB2BD97592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28912995-E4EB-44F7-B2E2-B90B87EDD578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D1DB2B48-0082-49FE-8C4A-DCDC7886918E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F58ED396-6DB1-4894-A90F-78E3990A1A6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92799BAF-23A6-488A-8A12-75AC307F03D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D702080B-6291-42EA-BF30-59DBEF0A390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36E3C2B8-CFB0-4611-9D8E-AD1149A64120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CEE3D357-96D1-4507-B9E3-B96BC6E9D4A3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楕円 2">
                  <a:extLst>
                    <a:ext uri="{FF2B5EF4-FFF2-40B4-BE49-F238E27FC236}">
                      <a16:creationId xmlns:a16="http://schemas.microsoft.com/office/drawing/2014/main" id="{5D8A9722-1574-4168-8329-9D930B89688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楕円 2">
                  <a:extLst>
                    <a:ext uri="{FF2B5EF4-FFF2-40B4-BE49-F238E27FC236}">
                      <a16:creationId xmlns:a16="http://schemas.microsoft.com/office/drawing/2014/main" id="{68CC9EAC-F9B6-4896-B6EA-CEDACC0C386D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2">
                  <a:extLst>
                    <a:ext uri="{FF2B5EF4-FFF2-40B4-BE49-F238E27FC236}">
                      <a16:creationId xmlns:a16="http://schemas.microsoft.com/office/drawing/2014/main" id="{B383C229-2DC3-40F0-A8D6-DA18AA6F4735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2">
                  <a:extLst>
                    <a:ext uri="{FF2B5EF4-FFF2-40B4-BE49-F238E27FC236}">
                      <a16:creationId xmlns:a16="http://schemas.microsoft.com/office/drawing/2014/main" id="{31B7FD67-F0AC-4856-9E4C-8A4EEC1D430E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A0DA37CA-3639-4274-91AC-77B2032656CE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35FDB212-FE29-4A45-B9BC-F061DA608AE5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77" name="楕円 2">
                  <a:extLst>
                    <a:ext uri="{FF2B5EF4-FFF2-40B4-BE49-F238E27FC236}">
                      <a16:creationId xmlns:a16="http://schemas.microsoft.com/office/drawing/2014/main" id="{202C68BD-EB6B-456B-AF06-2C8BF29FEF04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楕円 2">
                  <a:extLst>
                    <a:ext uri="{FF2B5EF4-FFF2-40B4-BE49-F238E27FC236}">
                      <a16:creationId xmlns:a16="http://schemas.microsoft.com/office/drawing/2014/main" id="{FE81A796-0FE2-414A-A021-AFDF5FDA887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楕円 2">
                  <a:extLst>
                    <a:ext uri="{FF2B5EF4-FFF2-40B4-BE49-F238E27FC236}">
                      <a16:creationId xmlns:a16="http://schemas.microsoft.com/office/drawing/2014/main" id="{BCB6D0DB-8840-49E4-B8EE-8B98013DB2CE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楕円 2">
                  <a:extLst>
                    <a:ext uri="{FF2B5EF4-FFF2-40B4-BE49-F238E27FC236}">
                      <a16:creationId xmlns:a16="http://schemas.microsoft.com/office/drawing/2014/main" id="{4BD8898F-F588-4DB2-B034-DD9F0F00B64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楕円 2">
                  <a:extLst>
                    <a:ext uri="{FF2B5EF4-FFF2-40B4-BE49-F238E27FC236}">
                      <a16:creationId xmlns:a16="http://schemas.microsoft.com/office/drawing/2014/main" id="{E7FC3DEF-D6A0-4EAE-ACDD-7D792B3BEE8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AE2DF109-D002-4EBF-8734-A6DC8A887B38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0A871603-9FBB-4617-93F5-ABAA81D40A11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F62EA262-F190-4213-9304-26880A77380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ADE9D21F-9C07-4673-BCD4-071B3EEADA2F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22F10FEB-9B61-44A5-9DCF-073A9759DDD8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C27B6BE7-9B63-4264-9511-E79CE775418D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9ED7EC21-4181-4483-9DEB-B0DFB881A45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4F939EA0-825E-4123-BE91-5B9C2B810E86}"/>
                </a:ext>
              </a:extLst>
            </p:cNvPr>
            <p:cNvGrpSpPr/>
            <p:nvPr/>
          </p:nvGrpSpPr>
          <p:grpSpPr>
            <a:xfrm>
              <a:off x="5071882" y="3020778"/>
              <a:ext cx="631630" cy="874963"/>
              <a:chOff x="5108630" y="2845202"/>
              <a:chExt cx="631630" cy="874963"/>
            </a:xfrm>
          </p:grpSpPr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1998A09-4530-44E5-841D-97DCEEE2394D}"/>
                  </a:ext>
                </a:extLst>
              </p:cNvPr>
              <p:cNvSpPr/>
              <p:nvPr/>
            </p:nvSpPr>
            <p:spPr bwMode="auto">
              <a:xfrm>
                <a:off x="52215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03E8C00D-A92E-4D45-98B6-0172BCD27A7C}"/>
                  </a:ext>
                </a:extLst>
              </p:cNvPr>
              <p:cNvSpPr/>
              <p:nvPr/>
            </p:nvSpPr>
            <p:spPr>
              <a:xfrm>
                <a:off x="53695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2" name="グループ化 861">
                <a:extLst>
                  <a:ext uri="{FF2B5EF4-FFF2-40B4-BE49-F238E27FC236}">
                    <a16:creationId xmlns:a16="http://schemas.microsoft.com/office/drawing/2014/main" id="{F0A2C5A0-B2EB-4E51-9CCD-F1C2ACA37894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864" name="星 24 1220">
                  <a:extLst>
                    <a:ext uri="{FF2B5EF4-FFF2-40B4-BE49-F238E27FC236}">
                      <a16:creationId xmlns:a16="http://schemas.microsoft.com/office/drawing/2014/main" id="{DFA25D54-F0AF-4A87-9EE7-0117AF2D2507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A9944B41-4966-46E5-B2E4-46CB23254849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フローチャート: 手操作入力 675">
                  <a:extLst>
                    <a:ext uri="{FF2B5EF4-FFF2-40B4-BE49-F238E27FC236}">
                      <a16:creationId xmlns:a16="http://schemas.microsoft.com/office/drawing/2014/main" id="{B360E6D2-B3A7-4F24-B576-434017FDA539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円/楕円 820">
                  <a:extLst>
                    <a:ext uri="{FF2B5EF4-FFF2-40B4-BE49-F238E27FC236}">
                      <a16:creationId xmlns:a16="http://schemas.microsoft.com/office/drawing/2014/main" id="{862B83B8-290B-4104-8335-7E878C5D87D5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8" name="月 867">
                  <a:extLst>
                    <a:ext uri="{FF2B5EF4-FFF2-40B4-BE49-F238E27FC236}">
                      <a16:creationId xmlns:a16="http://schemas.microsoft.com/office/drawing/2014/main" id="{C85090DC-B485-4AEC-9EE0-D45DE6B629B2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C8E48766-8492-4738-9FA0-294C7209B630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A9875CD1-5A50-448A-AD2E-98BEC028D37D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3" name="四角形: 角を丸くする 862">
                <a:extLst>
                  <a:ext uri="{FF2B5EF4-FFF2-40B4-BE49-F238E27FC236}">
                    <a16:creationId xmlns:a16="http://schemas.microsoft.com/office/drawing/2014/main" id="{422FAD6C-9634-49F4-8011-05650CDFE8D1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8" name="グループ化 847">
              <a:extLst>
                <a:ext uri="{FF2B5EF4-FFF2-40B4-BE49-F238E27FC236}">
                  <a16:creationId xmlns:a16="http://schemas.microsoft.com/office/drawing/2014/main" id="{491C49B4-1795-4886-812C-DBF7C9E2D0DA}"/>
                </a:ext>
              </a:extLst>
            </p:cNvPr>
            <p:cNvGrpSpPr/>
            <p:nvPr/>
          </p:nvGrpSpPr>
          <p:grpSpPr>
            <a:xfrm>
              <a:off x="4396223" y="3416873"/>
              <a:ext cx="655680" cy="497725"/>
              <a:chOff x="662423" y="3416873"/>
              <a:chExt cx="655680" cy="497725"/>
            </a:xfrm>
          </p:grpSpPr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062FB054-F822-47BF-93AB-478A9AF2266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67A9BA52-FA8A-47AF-B823-CA77CB85EA8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36BBA48C-42C1-4768-B978-9F91D331057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AD9FAD46-4C6F-4811-8269-CA5BF64D80D2}"/>
                  </a:ext>
                </a:extLst>
              </p:cNvPr>
              <p:cNvGrpSpPr/>
              <p:nvPr/>
            </p:nvGrpSpPr>
            <p:grpSpPr>
              <a:xfrm>
                <a:off x="1130599" y="3441601"/>
                <a:ext cx="187504" cy="262776"/>
                <a:chOff x="1244715" y="3026336"/>
                <a:chExt cx="277618" cy="389065"/>
              </a:xfrm>
            </p:grpSpPr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9211CD34-65E3-4907-96F0-1024C3D3AFCE}"/>
                    </a:ext>
                  </a:extLst>
                </p:cNvPr>
                <p:cNvSpPr/>
                <p:nvPr/>
              </p:nvSpPr>
              <p:spPr bwMode="auto">
                <a:xfrm>
                  <a:off x="1244715" y="302633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DD7F1DF-B9FF-4C7B-8D01-F631001280F8}"/>
                    </a:ext>
                  </a:extLst>
                </p:cNvPr>
                <p:cNvSpPr/>
                <p:nvPr/>
              </p:nvSpPr>
              <p:spPr bwMode="auto">
                <a:xfrm>
                  <a:off x="1381875" y="3026336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BE5D749C-A8F5-4BF6-9B88-D1BFC1CF95A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295D2237-C23F-4EBC-9E0A-8A9E42A2795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1528AAF1-6BD4-411B-AB83-B4066E7B9B6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49" name="フリーフォーム: 図形 848">
              <a:extLst>
                <a:ext uri="{FF2B5EF4-FFF2-40B4-BE49-F238E27FC236}">
                  <a16:creationId xmlns:a16="http://schemas.microsoft.com/office/drawing/2014/main" id="{5DDE4154-9756-4673-9171-98718026A552}"/>
                </a:ext>
              </a:extLst>
            </p:cNvPr>
            <p:cNvSpPr/>
            <p:nvPr/>
          </p:nvSpPr>
          <p:spPr bwMode="auto">
            <a:xfrm rot="16200000">
              <a:off x="48691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50" name="フリーフォーム: 図形 849">
              <a:extLst>
                <a:ext uri="{FF2B5EF4-FFF2-40B4-BE49-F238E27FC236}">
                  <a16:creationId xmlns:a16="http://schemas.microsoft.com/office/drawing/2014/main" id="{BBF7B67F-A76F-440A-B338-0924C5C7AC6F}"/>
                </a:ext>
              </a:extLst>
            </p:cNvPr>
            <p:cNvSpPr/>
            <p:nvPr/>
          </p:nvSpPr>
          <p:spPr bwMode="auto">
            <a:xfrm rot="16200000">
              <a:off x="48618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02" name="グループ化 901">
            <a:extLst>
              <a:ext uri="{FF2B5EF4-FFF2-40B4-BE49-F238E27FC236}">
                <a16:creationId xmlns:a16="http://schemas.microsoft.com/office/drawing/2014/main" id="{82E4DBA9-B589-404F-8BBE-3BB904A03FC2}"/>
              </a:ext>
            </a:extLst>
          </p:cNvPr>
          <p:cNvGrpSpPr/>
          <p:nvPr/>
        </p:nvGrpSpPr>
        <p:grpSpPr>
          <a:xfrm>
            <a:off x="5942895" y="2933945"/>
            <a:ext cx="1730260" cy="1290919"/>
            <a:chOff x="5942895" y="2933945"/>
            <a:chExt cx="1730260" cy="1290919"/>
          </a:xfrm>
        </p:grpSpPr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1A0062C8-CE39-47D3-97E6-3527FDC984DF}"/>
                </a:ext>
              </a:extLst>
            </p:cNvPr>
            <p:cNvGrpSpPr/>
            <p:nvPr/>
          </p:nvGrpSpPr>
          <p:grpSpPr>
            <a:xfrm>
              <a:off x="5942895" y="2933945"/>
              <a:ext cx="1730260" cy="1290919"/>
              <a:chOff x="2207687" y="2636675"/>
              <a:chExt cx="3239126" cy="1704187"/>
            </a:xfrm>
          </p:grpSpPr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37918CC8-B1CE-44BD-A3F3-AA1ECDE8CE20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55F86E11-F90C-457D-AC37-8FD0314C4DD1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1BA64B83-AD35-4E77-9C2D-7AD86A79809C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A01CFFA1-DF0F-484A-BC6F-B3654316B5FF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A4C187F1-674B-4706-9634-1F20B603DEF6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FA57EED2-96DD-48CA-8FB5-5A91F14FDCBF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3662300D-8506-40B3-88A0-07E60DE8363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4C82B0C0-09EE-444C-955C-9ACCF51290F1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DE4EB678-D62A-4FA5-A134-40B648397959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83D829FE-F526-4366-BD71-5D9FB8E7EBC8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A688479D-12AF-4F95-8EF6-1A5DB59117B6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51A8469F-C255-41DB-9C40-B6FE26D4496F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94C1381A-3501-4BA3-A97E-0823BB11AE79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DC8D6427-CD06-4864-B949-11462608B5F8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CBCF3F54-F95D-43DA-B5C7-0D032DA3216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55209DD5-951E-41AA-9006-71138776ECBE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CBC69D41-ABF3-4BD9-BCA1-3BCD88DC333A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DCFA0250-580E-47B6-9176-FAFCF6A6439F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01F5A26A-9077-41D4-BB99-7CF33D458263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33" name="楕円 2">
                  <a:extLst>
                    <a:ext uri="{FF2B5EF4-FFF2-40B4-BE49-F238E27FC236}">
                      <a16:creationId xmlns:a16="http://schemas.microsoft.com/office/drawing/2014/main" id="{96B224CF-ADE6-425F-B132-2B055FB248F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楕円 2">
                  <a:extLst>
                    <a:ext uri="{FF2B5EF4-FFF2-40B4-BE49-F238E27FC236}">
                      <a16:creationId xmlns:a16="http://schemas.microsoft.com/office/drawing/2014/main" id="{44D4BAEE-4AC6-45CB-BA2A-B6B4794CE6D2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楕円 2">
                  <a:extLst>
                    <a:ext uri="{FF2B5EF4-FFF2-40B4-BE49-F238E27FC236}">
                      <a16:creationId xmlns:a16="http://schemas.microsoft.com/office/drawing/2014/main" id="{616B80D6-DB27-4E1E-83A0-56A5AE3EEA0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楕円 2">
                  <a:extLst>
                    <a:ext uri="{FF2B5EF4-FFF2-40B4-BE49-F238E27FC236}">
                      <a16:creationId xmlns:a16="http://schemas.microsoft.com/office/drawing/2014/main" id="{1CA1148E-BD2A-4F97-BD47-03C414EB2C86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2">
                  <a:extLst>
                    <a:ext uri="{FF2B5EF4-FFF2-40B4-BE49-F238E27FC236}">
                      <a16:creationId xmlns:a16="http://schemas.microsoft.com/office/drawing/2014/main" id="{DA3CD812-1CC8-4DF7-B8B8-34196858E8D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楕円 2">
                  <a:extLst>
                    <a:ext uri="{FF2B5EF4-FFF2-40B4-BE49-F238E27FC236}">
                      <a16:creationId xmlns:a16="http://schemas.microsoft.com/office/drawing/2014/main" id="{A0008EF9-2032-4B63-831A-D29E1AB4F29C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楕円 2">
                  <a:extLst>
                    <a:ext uri="{FF2B5EF4-FFF2-40B4-BE49-F238E27FC236}">
                      <a16:creationId xmlns:a16="http://schemas.microsoft.com/office/drawing/2014/main" id="{E92586A0-F434-429B-A2F5-2B8AF1771BFA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楕円 2">
                  <a:extLst>
                    <a:ext uri="{FF2B5EF4-FFF2-40B4-BE49-F238E27FC236}">
                      <a16:creationId xmlns:a16="http://schemas.microsoft.com/office/drawing/2014/main" id="{D9CC1C8C-F615-4433-8D72-08027E1AF5F0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楕円 2">
                  <a:extLst>
                    <a:ext uri="{FF2B5EF4-FFF2-40B4-BE49-F238E27FC236}">
                      <a16:creationId xmlns:a16="http://schemas.microsoft.com/office/drawing/2014/main" id="{1385A419-3E9C-4E09-BD7C-E63A1357E471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楕円 2">
                  <a:extLst>
                    <a:ext uri="{FF2B5EF4-FFF2-40B4-BE49-F238E27FC236}">
                      <a16:creationId xmlns:a16="http://schemas.microsoft.com/office/drawing/2014/main" id="{F265836C-B243-405D-BC64-2360A17E15E7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68FE52AC-873B-4E6D-BEC1-1E6C8DC9DCAF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4E53DC13-88F8-4F6E-BC1F-56BEC52D7376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B4FCB372-8EBB-475F-8B03-4529A9E9724F}"/>
                </a:ext>
              </a:extLst>
            </p:cNvPr>
            <p:cNvGrpSpPr/>
            <p:nvPr/>
          </p:nvGrpSpPr>
          <p:grpSpPr>
            <a:xfrm>
              <a:off x="6980821" y="2994239"/>
              <a:ext cx="547820" cy="901502"/>
              <a:chOff x="7017569" y="2818663"/>
              <a:chExt cx="547820" cy="901502"/>
            </a:xfrm>
          </p:grpSpPr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5CB92CC-E9CE-4A5C-891D-31D4DD188401}"/>
                  </a:ext>
                </a:extLst>
              </p:cNvPr>
              <p:cNvSpPr/>
              <p:nvPr/>
            </p:nvSpPr>
            <p:spPr bwMode="auto">
              <a:xfrm>
                <a:off x="71037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CD4016CF-D436-4790-A132-CFEE9DE31396}"/>
                  </a:ext>
                </a:extLst>
              </p:cNvPr>
              <p:cNvSpPr/>
              <p:nvPr/>
            </p:nvSpPr>
            <p:spPr>
              <a:xfrm>
                <a:off x="72516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22F2CC9C-A73C-48FA-9084-EAFB5E178A5D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9AA01BB8-D61A-42FC-B426-4C502D40CFAC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2" name="月 921">
                  <a:extLst>
                    <a:ext uri="{FF2B5EF4-FFF2-40B4-BE49-F238E27FC236}">
                      <a16:creationId xmlns:a16="http://schemas.microsoft.com/office/drawing/2014/main" id="{3D2A63D1-9EDD-4D29-A20F-960962573F55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D9265E8A-A927-449C-AD7D-DC629621E725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AE7818FF-8E52-4144-B127-2096E9ECE9CA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3898AB92-B564-4937-B358-F6B5EA921B56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6" name="月 925">
                  <a:extLst>
                    <a:ext uri="{FF2B5EF4-FFF2-40B4-BE49-F238E27FC236}">
                      <a16:creationId xmlns:a16="http://schemas.microsoft.com/office/drawing/2014/main" id="{C19461BF-01FA-4A1F-BB28-041638118602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0" name="四角形: 角を丸くする 919">
                <a:extLst>
                  <a:ext uri="{FF2B5EF4-FFF2-40B4-BE49-F238E27FC236}">
                    <a16:creationId xmlns:a16="http://schemas.microsoft.com/office/drawing/2014/main" id="{5E82AE7D-4FF2-4FF4-AA2B-617004352E70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36F05DDD-539B-4E1D-BA40-8C584352C7CB}"/>
                </a:ext>
              </a:extLst>
            </p:cNvPr>
            <p:cNvGrpSpPr/>
            <p:nvPr/>
          </p:nvGrpSpPr>
          <p:grpSpPr>
            <a:xfrm>
              <a:off x="6278363" y="3416873"/>
              <a:ext cx="653340" cy="497725"/>
              <a:chOff x="662423" y="3416873"/>
              <a:chExt cx="653340" cy="497725"/>
            </a:xfrm>
          </p:grpSpPr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BD50EF52-0B1D-40BF-8B76-79D5713DB56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9B1FC68C-885B-439A-A3DE-9EAADD3758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FF236EC7-C6A1-4B78-99AC-2E1B2B3B05A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BED1CD09-1F34-47A1-A121-1CAA2BB7AE3B}"/>
                  </a:ext>
                </a:extLst>
              </p:cNvPr>
              <p:cNvGrpSpPr/>
              <p:nvPr/>
            </p:nvGrpSpPr>
            <p:grpSpPr>
              <a:xfrm>
                <a:off x="1128257" y="3470602"/>
                <a:ext cx="187506" cy="262777"/>
                <a:chOff x="1241242" y="3069279"/>
                <a:chExt cx="277620" cy="389067"/>
              </a:xfrm>
            </p:grpSpPr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9142B991-028D-4386-98B6-A3B4C2691358}"/>
                    </a:ext>
                  </a:extLst>
                </p:cNvPr>
                <p:cNvSpPr/>
                <p:nvPr/>
              </p:nvSpPr>
              <p:spPr bwMode="auto">
                <a:xfrm>
                  <a:off x="1241242" y="3069279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A43B78A2-E2DF-4956-82D5-610E3921B9AD}"/>
                    </a:ext>
                  </a:extLst>
                </p:cNvPr>
                <p:cNvSpPr/>
                <p:nvPr/>
              </p:nvSpPr>
              <p:spPr bwMode="auto">
                <a:xfrm>
                  <a:off x="1378404" y="30692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A6F73A08-A870-4C7E-8069-F98C7983F30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0E54B72D-FA4A-4757-9C7A-0534819B2D5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D87798CD-D0D3-422F-A49C-3C7FBB126C1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62634F02-67D5-4646-8142-4279FD0F6892}"/>
                </a:ext>
              </a:extLst>
            </p:cNvPr>
            <p:cNvSpPr/>
            <p:nvPr/>
          </p:nvSpPr>
          <p:spPr bwMode="auto">
            <a:xfrm rot="16200000">
              <a:off x="67512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9C93F04C-AD9C-457F-B14D-DA1B6B63A7F4}"/>
                </a:ext>
              </a:extLst>
            </p:cNvPr>
            <p:cNvSpPr/>
            <p:nvPr/>
          </p:nvSpPr>
          <p:spPr bwMode="auto">
            <a:xfrm rot="16200000">
              <a:off x="67440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58" name="グループ化 957">
            <a:extLst>
              <a:ext uri="{FF2B5EF4-FFF2-40B4-BE49-F238E27FC236}">
                <a16:creationId xmlns:a16="http://schemas.microsoft.com/office/drawing/2014/main" id="{9C9BB8EB-0040-467C-8508-5C9A2D5BCE12}"/>
              </a:ext>
            </a:extLst>
          </p:cNvPr>
          <p:cNvGrpSpPr/>
          <p:nvPr/>
        </p:nvGrpSpPr>
        <p:grpSpPr>
          <a:xfrm>
            <a:off x="7848608" y="2933945"/>
            <a:ext cx="1730260" cy="1290919"/>
            <a:chOff x="7848608" y="2933945"/>
            <a:chExt cx="1730260" cy="1290919"/>
          </a:xfrm>
        </p:grpSpPr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C49E90C0-D0EA-4B90-83B2-9335B0E0C916}"/>
                </a:ext>
              </a:extLst>
            </p:cNvPr>
            <p:cNvGrpSpPr/>
            <p:nvPr/>
          </p:nvGrpSpPr>
          <p:grpSpPr>
            <a:xfrm>
              <a:off x="7848608" y="2933945"/>
              <a:ext cx="1730260" cy="1290919"/>
              <a:chOff x="2207687" y="2636675"/>
              <a:chExt cx="3239126" cy="1704187"/>
            </a:xfrm>
          </p:grpSpPr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114DBEAF-D69A-41E6-86B7-AC097A3FE02E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1CA107B9-FE06-42AB-BF27-4BC95E9A9D4B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F82EB9F8-D124-457E-8293-0AF3DBDB75C9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426EAADF-8242-4288-9F52-1D2642A0AF7B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003" name="楕円 2">
                  <a:extLst>
                    <a:ext uri="{FF2B5EF4-FFF2-40B4-BE49-F238E27FC236}">
                      <a16:creationId xmlns:a16="http://schemas.microsoft.com/office/drawing/2014/main" id="{314EDC12-6E8C-49F6-9816-52F62080EC21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楕円 2">
                  <a:extLst>
                    <a:ext uri="{FF2B5EF4-FFF2-40B4-BE49-F238E27FC236}">
                      <a16:creationId xmlns:a16="http://schemas.microsoft.com/office/drawing/2014/main" id="{90F22223-5E13-42D9-8374-492A16A2E014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楕円 2">
                  <a:extLst>
                    <a:ext uri="{FF2B5EF4-FFF2-40B4-BE49-F238E27FC236}">
                      <a16:creationId xmlns:a16="http://schemas.microsoft.com/office/drawing/2014/main" id="{2CB7DA0E-9AF7-4301-9D01-59314525AC58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2">
                  <a:extLst>
                    <a:ext uri="{FF2B5EF4-FFF2-40B4-BE49-F238E27FC236}">
                      <a16:creationId xmlns:a16="http://schemas.microsoft.com/office/drawing/2014/main" id="{FA560E98-69D0-4CE7-AA4D-1227B443CEC8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楕円 2">
                  <a:extLst>
                    <a:ext uri="{FF2B5EF4-FFF2-40B4-BE49-F238E27FC236}">
                      <a16:creationId xmlns:a16="http://schemas.microsoft.com/office/drawing/2014/main" id="{D2B167A8-13FB-4FE5-9525-0AA2EB1A2EB7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2">
                  <a:extLst>
                    <a:ext uri="{FF2B5EF4-FFF2-40B4-BE49-F238E27FC236}">
                      <a16:creationId xmlns:a16="http://schemas.microsoft.com/office/drawing/2014/main" id="{F007E8A6-666C-4750-9400-9EDC4D6F0E3E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2">
                  <a:extLst>
                    <a:ext uri="{FF2B5EF4-FFF2-40B4-BE49-F238E27FC236}">
                      <a16:creationId xmlns:a16="http://schemas.microsoft.com/office/drawing/2014/main" id="{4E5C950D-FB8C-46DD-962D-7933F31F624D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2">
                  <a:extLst>
                    <a:ext uri="{FF2B5EF4-FFF2-40B4-BE49-F238E27FC236}">
                      <a16:creationId xmlns:a16="http://schemas.microsoft.com/office/drawing/2014/main" id="{A6B61235-1EF0-4FF3-8C6F-20A4A051518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2">
                  <a:extLst>
                    <a:ext uri="{FF2B5EF4-FFF2-40B4-BE49-F238E27FC236}">
                      <a16:creationId xmlns:a16="http://schemas.microsoft.com/office/drawing/2014/main" id="{55973D59-47F0-4464-A93F-D38D63CFAFF5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2">
                  <a:extLst>
                    <a:ext uri="{FF2B5EF4-FFF2-40B4-BE49-F238E27FC236}">
                      <a16:creationId xmlns:a16="http://schemas.microsoft.com/office/drawing/2014/main" id="{46D1E1AF-8009-4201-8E04-76F5D45E86D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2">
                  <a:extLst>
                    <a:ext uri="{FF2B5EF4-FFF2-40B4-BE49-F238E27FC236}">
                      <a16:creationId xmlns:a16="http://schemas.microsoft.com/office/drawing/2014/main" id="{9F0FABBA-1D09-47FC-8008-B71B11BD8152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2">
                  <a:extLst>
                    <a:ext uri="{FF2B5EF4-FFF2-40B4-BE49-F238E27FC236}">
                      <a16:creationId xmlns:a16="http://schemas.microsoft.com/office/drawing/2014/main" id="{D8BA242B-8741-438B-8938-E80E660930AD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2">
                  <a:extLst>
                    <a:ext uri="{FF2B5EF4-FFF2-40B4-BE49-F238E27FC236}">
                      <a16:creationId xmlns:a16="http://schemas.microsoft.com/office/drawing/2014/main" id="{7C65E758-6A4A-47A0-A1B7-D45C06D70817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1DB48570-DFDD-47D4-A2EB-528968B5668A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55192A86-EFE1-43A9-B1D2-030039149C80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91" name="楕円 2">
                  <a:extLst>
                    <a:ext uri="{FF2B5EF4-FFF2-40B4-BE49-F238E27FC236}">
                      <a16:creationId xmlns:a16="http://schemas.microsoft.com/office/drawing/2014/main" id="{C469349B-5E80-4088-8CE3-D11ACA981930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2">
                  <a:extLst>
                    <a:ext uri="{FF2B5EF4-FFF2-40B4-BE49-F238E27FC236}">
                      <a16:creationId xmlns:a16="http://schemas.microsoft.com/office/drawing/2014/main" id="{F870D1C1-5749-46D6-8115-2E70443D87CD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2">
                  <a:extLst>
                    <a:ext uri="{FF2B5EF4-FFF2-40B4-BE49-F238E27FC236}">
                      <a16:creationId xmlns:a16="http://schemas.microsoft.com/office/drawing/2014/main" id="{E7B8EDDA-4B34-48E2-A781-773B06D1F52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2">
                  <a:extLst>
                    <a:ext uri="{FF2B5EF4-FFF2-40B4-BE49-F238E27FC236}">
                      <a16:creationId xmlns:a16="http://schemas.microsoft.com/office/drawing/2014/main" id="{30D88286-5A55-4F23-9463-B5486845B3C3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2">
                  <a:extLst>
                    <a:ext uri="{FF2B5EF4-FFF2-40B4-BE49-F238E27FC236}">
                      <a16:creationId xmlns:a16="http://schemas.microsoft.com/office/drawing/2014/main" id="{DD01EFB0-38CF-4618-9C9A-A4A3B7D107F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2">
                  <a:extLst>
                    <a:ext uri="{FF2B5EF4-FFF2-40B4-BE49-F238E27FC236}">
                      <a16:creationId xmlns:a16="http://schemas.microsoft.com/office/drawing/2014/main" id="{0EFA2705-24F9-45C2-8C6D-A52E82A5FBE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楕円 2">
                  <a:extLst>
                    <a:ext uri="{FF2B5EF4-FFF2-40B4-BE49-F238E27FC236}">
                      <a16:creationId xmlns:a16="http://schemas.microsoft.com/office/drawing/2014/main" id="{1BFE5664-27AE-43BB-B5CD-3E32CDE945CC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楕円 2">
                  <a:extLst>
                    <a:ext uri="{FF2B5EF4-FFF2-40B4-BE49-F238E27FC236}">
                      <a16:creationId xmlns:a16="http://schemas.microsoft.com/office/drawing/2014/main" id="{7475CF83-5EA4-4C43-81DF-DD4B802AFBE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楕円 2">
                  <a:extLst>
                    <a:ext uri="{FF2B5EF4-FFF2-40B4-BE49-F238E27FC236}">
                      <a16:creationId xmlns:a16="http://schemas.microsoft.com/office/drawing/2014/main" id="{E415B02C-33B7-46B1-9C65-BB27B5B91DB3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楕円 2">
                  <a:extLst>
                    <a:ext uri="{FF2B5EF4-FFF2-40B4-BE49-F238E27FC236}">
                      <a16:creationId xmlns:a16="http://schemas.microsoft.com/office/drawing/2014/main" id="{45F2C7C3-8B87-4486-B540-739089534B0B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楕円 2">
                  <a:extLst>
                    <a:ext uri="{FF2B5EF4-FFF2-40B4-BE49-F238E27FC236}">
                      <a16:creationId xmlns:a16="http://schemas.microsoft.com/office/drawing/2014/main" id="{C659521D-ACC6-441B-98F3-F2D5B3CA6A56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楕円 2">
                  <a:extLst>
                    <a:ext uri="{FF2B5EF4-FFF2-40B4-BE49-F238E27FC236}">
                      <a16:creationId xmlns:a16="http://schemas.microsoft.com/office/drawing/2014/main" id="{FB0DF9A9-6C3A-4399-A6F5-FB070EA2495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35C03911-EEBA-44C8-BF73-FCE22E6DC7E3}"/>
                </a:ext>
              </a:extLst>
            </p:cNvPr>
            <p:cNvGrpSpPr/>
            <p:nvPr/>
          </p:nvGrpSpPr>
          <p:grpSpPr>
            <a:xfrm>
              <a:off x="8813216" y="2981663"/>
              <a:ext cx="576122" cy="914078"/>
              <a:chOff x="8849964" y="2806087"/>
              <a:chExt cx="576122" cy="914078"/>
            </a:xfrm>
          </p:grpSpPr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9B0C3BF2-A513-44EC-A2FD-EA044DEDF20F}"/>
                  </a:ext>
                </a:extLst>
              </p:cNvPr>
              <p:cNvSpPr/>
              <p:nvPr/>
            </p:nvSpPr>
            <p:spPr bwMode="auto">
              <a:xfrm>
                <a:off x="896298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A13B48C4-B48F-49EA-B05C-3A30D7188371}"/>
                  </a:ext>
                </a:extLst>
              </p:cNvPr>
              <p:cNvSpPr/>
              <p:nvPr/>
            </p:nvSpPr>
            <p:spPr>
              <a:xfrm>
                <a:off x="911097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75" name="グループ化 974">
                <a:extLst>
                  <a:ext uri="{FF2B5EF4-FFF2-40B4-BE49-F238E27FC236}">
                    <a16:creationId xmlns:a16="http://schemas.microsoft.com/office/drawing/2014/main" id="{9593F4F7-A6EE-4BB4-ABD7-94C8E30362F4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977" name="グループ化 976">
                  <a:extLst>
                    <a:ext uri="{FF2B5EF4-FFF2-40B4-BE49-F238E27FC236}">
                      <a16:creationId xmlns:a16="http://schemas.microsoft.com/office/drawing/2014/main" id="{6B24DBC2-583D-4B6E-93D1-720DCCF65FE9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979" name="フリーフォーム 1273">
                    <a:extLst>
                      <a:ext uri="{FF2B5EF4-FFF2-40B4-BE49-F238E27FC236}">
                        <a16:creationId xmlns:a16="http://schemas.microsoft.com/office/drawing/2014/main" id="{2475891D-0863-44C3-B5D7-D10C6540EDD9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角丸四角形 1206">
                    <a:extLst>
                      <a:ext uri="{FF2B5EF4-FFF2-40B4-BE49-F238E27FC236}">
                        <a16:creationId xmlns:a16="http://schemas.microsoft.com/office/drawing/2014/main" id="{69BC3881-F1C6-4882-AA57-9C8EF839014F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58C2A84B-0CEC-4611-BB93-0876F72FC2EA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フローチャート: 端子 650">
                    <a:extLst>
                      <a:ext uri="{FF2B5EF4-FFF2-40B4-BE49-F238E27FC236}">
                        <a16:creationId xmlns:a16="http://schemas.microsoft.com/office/drawing/2014/main" id="{A52066C7-FDA2-40F8-AC8A-C2A39E2416F2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365848AD-FEA5-492B-8E04-993D1B4087E7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フリーフォーム: 図形 983">
                    <a:extLst>
                      <a:ext uri="{FF2B5EF4-FFF2-40B4-BE49-F238E27FC236}">
                        <a16:creationId xmlns:a16="http://schemas.microsoft.com/office/drawing/2014/main" id="{720BEEB0-F678-4575-BB15-DE482ACF799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6D65228E-EC1B-4ECA-B8D7-623EADDF5E82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76" name="四角形: 角を丸くする 975">
                <a:extLst>
                  <a:ext uri="{FF2B5EF4-FFF2-40B4-BE49-F238E27FC236}">
                    <a16:creationId xmlns:a16="http://schemas.microsoft.com/office/drawing/2014/main" id="{E5991D37-6101-4806-9B14-1D017F5C6BF8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5FB52343-1C50-48B5-A0A8-6A0389A57091}"/>
                </a:ext>
              </a:extLst>
            </p:cNvPr>
            <p:cNvGrpSpPr/>
            <p:nvPr/>
          </p:nvGrpSpPr>
          <p:grpSpPr>
            <a:xfrm>
              <a:off x="8152883" y="3416873"/>
              <a:ext cx="626524" cy="497725"/>
              <a:chOff x="662423" y="3416873"/>
              <a:chExt cx="626524" cy="497725"/>
            </a:xfrm>
          </p:grpSpPr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F947E2BE-BCFC-4868-AF9D-47CCA3A5975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90A8766E-FC53-49B5-A776-ACE7E490D6F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3DD8D752-BCAC-4CFB-8031-186869D9929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AC48F0F3-2BAB-42FF-B68F-1E787B4D6C89}"/>
                  </a:ext>
                </a:extLst>
              </p:cNvPr>
              <p:cNvGrpSpPr/>
              <p:nvPr/>
            </p:nvGrpSpPr>
            <p:grpSpPr>
              <a:xfrm>
                <a:off x="1101441" y="3441459"/>
                <a:ext cx="187506" cy="262777"/>
                <a:chOff x="1201540" y="3026130"/>
                <a:chExt cx="277620" cy="389067"/>
              </a:xfrm>
            </p:grpSpPr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982C0DC6-9035-4A75-B995-5D7046EE4B8E}"/>
                    </a:ext>
                  </a:extLst>
                </p:cNvPr>
                <p:cNvSpPr/>
                <p:nvPr/>
              </p:nvSpPr>
              <p:spPr bwMode="auto">
                <a:xfrm>
                  <a:off x="1201540" y="302613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C033426D-B926-48AD-85B8-ECC129C35376}"/>
                    </a:ext>
                  </a:extLst>
                </p:cNvPr>
                <p:cNvSpPr/>
                <p:nvPr/>
              </p:nvSpPr>
              <p:spPr bwMode="auto">
                <a:xfrm>
                  <a:off x="1338702" y="3026133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D972C27B-1DD0-4651-BB98-17D62D9EFE5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C729BE8C-AE45-49CE-91F0-6F6911A2F04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フリーフォーム: 図形 967">
                  <a:extLst>
                    <a:ext uri="{FF2B5EF4-FFF2-40B4-BE49-F238E27FC236}">
                      <a16:creationId xmlns:a16="http://schemas.microsoft.com/office/drawing/2014/main" id="{1E68D153-3543-4022-90E3-BA57E70729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62" name="フリーフォーム: 図形 961">
              <a:extLst>
                <a:ext uri="{FF2B5EF4-FFF2-40B4-BE49-F238E27FC236}">
                  <a16:creationId xmlns:a16="http://schemas.microsoft.com/office/drawing/2014/main" id="{38994B96-4D89-4F98-8EBF-FCB9CAB06B35}"/>
                </a:ext>
              </a:extLst>
            </p:cNvPr>
            <p:cNvSpPr/>
            <p:nvPr/>
          </p:nvSpPr>
          <p:spPr bwMode="auto">
            <a:xfrm rot="16200000">
              <a:off x="861053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CCCF5DBC-1E0E-42CC-977F-26822E4E8FC0}"/>
                </a:ext>
              </a:extLst>
            </p:cNvPr>
            <p:cNvSpPr/>
            <p:nvPr/>
          </p:nvSpPr>
          <p:spPr bwMode="auto">
            <a:xfrm rot="16200000">
              <a:off x="860331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pptx606_温泉に入る男性のイラスト</dc:title>
  <dc:subject>pptx606_温泉に入る男性のイラスト</dc:subject>
  <dc:creator>http://www.digipot.net</dc:creator>
  <cp:lastModifiedBy/>
  <cp:revision>1</cp:revision>
  <dcterms:created xsi:type="dcterms:W3CDTF">2014-01-30T05:12:09Z</dcterms:created>
  <dcterms:modified xsi:type="dcterms:W3CDTF">2017-07-20T01:21:26Z</dcterms:modified>
  <cp:category/>
  <cp:version>1</cp:version>
</cp:coreProperties>
</file>