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1" d="100"/>
          <a:sy n="71" d="100"/>
        </p:scale>
        <p:origin x="66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AB7CC88-7F1B-45A5-8066-1B5FC12EDB78}"/>
              </a:ext>
            </a:extLst>
          </p:cNvPr>
          <p:cNvGrpSpPr/>
          <p:nvPr/>
        </p:nvGrpSpPr>
        <p:grpSpPr>
          <a:xfrm>
            <a:off x="7897439" y="833951"/>
            <a:ext cx="1588973" cy="1572125"/>
            <a:chOff x="7897439" y="833951"/>
            <a:chExt cx="1588973" cy="157212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83C4045-0669-4646-B79B-31A086FBC2E6}"/>
                </a:ext>
              </a:extLst>
            </p:cNvPr>
            <p:cNvGrpSpPr/>
            <p:nvPr/>
          </p:nvGrpSpPr>
          <p:grpSpPr>
            <a:xfrm>
              <a:off x="7897439" y="1354925"/>
              <a:ext cx="1588973" cy="1051151"/>
              <a:chOff x="1584325" y="738188"/>
              <a:chExt cx="2368550" cy="1566863"/>
            </a:xfrm>
          </p:grpSpPr>
          <p:sp>
            <p:nvSpPr>
              <p:cNvPr id="26" name="Freeform 5">
                <a:extLst>
                  <a:ext uri="{FF2B5EF4-FFF2-40B4-BE49-F238E27FC236}">
                    <a16:creationId xmlns:a16="http://schemas.microsoft.com/office/drawing/2014/main" id="{E64C60A7-1565-4CD3-B065-40B3477FB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id="{6604A4FF-592E-42EE-AB5A-0E48390FC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id="{2AD6F3FA-0464-40D6-86EE-864BA7896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8">
                <a:extLst>
                  <a:ext uri="{FF2B5EF4-FFF2-40B4-BE49-F238E27FC236}">
                    <a16:creationId xmlns:a16="http://schemas.microsoft.com/office/drawing/2014/main" id="{E99FF73E-9E95-4BAC-A574-AB2E4ECD7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F555A7D-A982-40A4-B7FA-47D1AD6C9F83}"/>
                </a:ext>
              </a:extLst>
            </p:cNvPr>
            <p:cNvGrpSpPr/>
            <p:nvPr/>
          </p:nvGrpSpPr>
          <p:grpSpPr>
            <a:xfrm>
              <a:off x="8427734" y="1438820"/>
              <a:ext cx="528383" cy="306879"/>
              <a:chOff x="2810276" y="3408832"/>
              <a:chExt cx="528383" cy="306879"/>
            </a:xfrm>
          </p:grpSpPr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C988C925-BBB1-46A4-A8BB-755F104056C3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C333B14-762E-4A92-9264-80297E6E7FB6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AA19E1BF-CB85-47F8-97D5-94C7412D6110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0E0E9108-231C-4789-9331-671FD5647FA5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D37D8941-6095-4B58-9C0E-96850F940BDC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02C5FC-2DBE-42E1-B25D-F1B15EBEE52A}"/>
                </a:ext>
              </a:extLst>
            </p:cNvPr>
            <p:cNvGrpSpPr/>
            <p:nvPr/>
          </p:nvGrpSpPr>
          <p:grpSpPr>
            <a:xfrm>
              <a:off x="8390574" y="833951"/>
              <a:ext cx="602702" cy="653834"/>
              <a:chOff x="5643437" y="5622841"/>
              <a:chExt cx="719603" cy="780653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B1D2C96-EF43-4E3A-9DE7-9856EEE60363}"/>
                  </a:ext>
                </a:extLst>
              </p:cNvPr>
              <p:cNvGrpSpPr/>
              <p:nvPr/>
            </p:nvGrpSpPr>
            <p:grpSpPr>
              <a:xfrm>
                <a:off x="5643437" y="5707020"/>
                <a:ext cx="719603" cy="696474"/>
                <a:chOff x="4108550" y="4732300"/>
                <a:chExt cx="719603" cy="696474"/>
              </a:xfrm>
            </p:grpSpPr>
            <p:sp>
              <p:nvSpPr>
                <p:cNvPr id="9" name="角丸四角形 1206">
                  <a:extLst>
                    <a:ext uri="{FF2B5EF4-FFF2-40B4-BE49-F238E27FC236}">
                      <a16:creationId xmlns:a16="http://schemas.microsoft.com/office/drawing/2014/main" id="{CF4B517E-F817-4066-AAD1-3CABDFE2702F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83985863-D09B-449E-A4F8-32F261E50B35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9" name="円/楕円 745">
                    <a:extLst>
                      <a:ext uri="{FF2B5EF4-FFF2-40B4-BE49-F238E27FC236}">
                        <a16:creationId xmlns:a16="http://schemas.microsoft.com/office/drawing/2014/main" id="{0EA4058A-722A-49B6-8795-84FCDEAB37B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" name="円/楕円 746">
                    <a:extLst>
                      <a:ext uri="{FF2B5EF4-FFF2-40B4-BE49-F238E27FC236}">
                        <a16:creationId xmlns:a16="http://schemas.microsoft.com/office/drawing/2014/main" id="{A4DF1DC3-2BEA-4B04-9566-02CF4880C33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" name="角丸四角形 1271">
                  <a:extLst>
                    <a:ext uri="{FF2B5EF4-FFF2-40B4-BE49-F238E27FC236}">
                      <a16:creationId xmlns:a16="http://schemas.microsoft.com/office/drawing/2014/main" id="{8F66475C-E20A-4422-81B8-51F71FBE933F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2283DCF9-7D2F-4D09-9C0B-F5CDCB54826B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5" name="フローチャート: 端子 650">
                    <a:extLst>
                      <a:ext uri="{FF2B5EF4-FFF2-40B4-BE49-F238E27FC236}">
                        <a16:creationId xmlns:a16="http://schemas.microsoft.com/office/drawing/2014/main" id="{19F222F7-6A9B-4492-BD18-0F529FD3D9E1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" name="フローチャート: 端子 651">
                    <a:extLst>
                      <a:ext uri="{FF2B5EF4-FFF2-40B4-BE49-F238E27FC236}">
                        <a16:creationId xmlns:a16="http://schemas.microsoft.com/office/drawing/2014/main" id="{D140FDD3-8691-4326-94EE-70F82F5C5303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" name="円/楕円 757">
                    <a:extLst>
                      <a:ext uri="{FF2B5EF4-FFF2-40B4-BE49-F238E27FC236}">
                        <a16:creationId xmlns:a16="http://schemas.microsoft.com/office/drawing/2014/main" id="{0560EB7D-95A3-4639-8E6D-1E5C9B0C4856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" name="円/楕円 758">
                    <a:extLst>
                      <a:ext uri="{FF2B5EF4-FFF2-40B4-BE49-F238E27FC236}">
                        <a16:creationId xmlns:a16="http://schemas.microsoft.com/office/drawing/2014/main" id="{2B614C93-4D9C-4ADD-BDF3-5D2892A43909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" name="フリーフォーム 1273">
                  <a:extLst>
                    <a:ext uri="{FF2B5EF4-FFF2-40B4-BE49-F238E27FC236}">
                      <a16:creationId xmlns:a16="http://schemas.microsoft.com/office/drawing/2014/main" id="{8CF13D09-5331-4E3E-A512-6D532FD0B4C8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円/楕円 4">
                  <a:extLst>
                    <a:ext uri="{FF2B5EF4-FFF2-40B4-BE49-F238E27FC236}">
                      <a16:creationId xmlns:a16="http://schemas.microsoft.com/office/drawing/2014/main" id="{405B7BC6-A610-4705-B425-FAD3A92A57AD}"/>
                    </a:ext>
                  </a:extLst>
                </p:cNvPr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91BCB8B-0003-4E28-863E-1E0A1A22BCA3}"/>
                  </a:ext>
                </a:extLst>
              </p:cNvPr>
              <p:cNvSpPr/>
              <p:nvPr/>
            </p:nvSpPr>
            <p:spPr bwMode="auto">
              <a:xfrm rot="5400000">
                <a:off x="5926070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195FF51-4542-4374-A55B-959DCA12245C}"/>
              </a:ext>
            </a:extLst>
          </p:cNvPr>
          <p:cNvGrpSpPr/>
          <p:nvPr/>
        </p:nvGrpSpPr>
        <p:grpSpPr>
          <a:xfrm>
            <a:off x="6024953" y="834886"/>
            <a:ext cx="1588973" cy="1571190"/>
            <a:chOff x="6024953" y="834886"/>
            <a:chExt cx="1588973" cy="157119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601245C6-E0D7-4B1E-A7AF-BE44662D70BE}"/>
                </a:ext>
              </a:extLst>
            </p:cNvPr>
            <p:cNvGrpSpPr/>
            <p:nvPr/>
          </p:nvGrpSpPr>
          <p:grpSpPr>
            <a:xfrm>
              <a:off x="6024953" y="1354925"/>
              <a:ext cx="1588973" cy="1051151"/>
              <a:chOff x="1584325" y="738188"/>
              <a:chExt cx="2368550" cy="1566863"/>
            </a:xfrm>
          </p:grpSpPr>
          <p:sp>
            <p:nvSpPr>
              <p:cNvPr id="56" name="Freeform 5">
                <a:extLst>
                  <a:ext uri="{FF2B5EF4-FFF2-40B4-BE49-F238E27FC236}">
                    <a16:creationId xmlns:a16="http://schemas.microsoft.com/office/drawing/2014/main" id="{DBAB79CE-EB0E-4FD6-9B5B-A557F13EE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6">
                <a:extLst>
                  <a:ext uri="{FF2B5EF4-FFF2-40B4-BE49-F238E27FC236}">
                    <a16:creationId xmlns:a16="http://schemas.microsoft.com/office/drawing/2014/main" id="{57278603-11F4-4068-96A8-0E142A4FC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7">
                <a:extLst>
                  <a:ext uri="{FF2B5EF4-FFF2-40B4-BE49-F238E27FC236}">
                    <a16:creationId xmlns:a16="http://schemas.microsoft.com/office/drawing/2014/main" id="{79AAB9C7-55F6-4D1A-9A31-041669110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8">
                <a:extLst>
                  <a:ext uri="{FF2B5EF4-FFF2-40B4-BE49-F238E27FC236}">
                    <a16:creationId xmlns:a16="http://schemas.microsoft.com/office/drawing/2014/main" id="{C3EF7F7E-333E-487C-8E26-B519D3FC5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4526F05-371D-4DEE-ABBD-C1575021BC9F}"/>
                </a:ext>
              </a:extLst>
            </p:cNvPr>
            <p:cNvGrpSpPr/>
            <p:nvPr/>
          </p:nvGrpSpPr>
          <p:grpSpPr>
            <a:xfrm>
              <a:off x="6555248" y="1438820"/>
              <a:ext cx="528383" cy="306879"/>
              <a:chOff x="2810276" y="3408832"/>
              <a:chExt cx="528383" cy="306879"/>
            </a:xfrm>
          </p:grpSpPr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F50ED89E-046D-4F31-AAFD-F35A38346560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F9BB7AB-7847-474F-8245-00D5EF68F174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CA2A482-27E8-4FDB-B7CE-961B956DD0F1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54" name="月 53">
                  <a:extLst>
                    <a:ext uri="{FF2B5EF4-FFF2-40B4-BE49-F238E27FC236}">
                      <a16:creationId xmlns:a16="http://schemas.microsoft.com/office/drawing/2014/main" id="{561BFC2B-80B2-49D3-8A5A-B529D3C92850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月 54">
                  <a:extLst>
                    <a:ext uri="{FF2B5EF4-FFF2-40B4-BE49-F238E27FC236}">
                      <a16:creationId xmlns:a16="http://schemas.microsoft.com/office/drawing/2014/main" id="{74BC157E-FA48-43EB-B77D-024298D7904A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9C7B9EA-3350-4621-BD35-86D0AC677875}"/>
                </a:ext>
              </a:extLst>
            </p:cNvPr>
            <p:cNvGrpSpPr/>
            <p:nvPr/>
          </p:nvGrpSpPr>
          <p:grpSpPr>
            <a:xfrm>
              <a:off x="6518088" y="834886"/>
              <a:ext cx="602702" cy="658654"/>
              <a:chOff x="4519811" y="5622841"/>
              <a:chExt cx="719603" cy="786408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30C093F-A5CE-40CD-B709-5970E1AFBA09}"/>
                  </a:ext>
                </a:extLst>
              </p:cNvPr>
              <p:cNvGrpSpPr/>
              <p:nvPr/>
            </p:nvGrpSpPr>
            <p:grpSpPr>
              <a:xfrm>
                <a:off x="4519811" y="5645891"/>
                <a:ext cx="719603" cy="763358"/>
                <a:chOff x="2984924" y="4671171"/>
                <a:chExt cx="719603" cy="763358"/>
              </a:xfrm>
            </p:grpSpPr>
            <p:sp>
              <p:nvSpPr>
                <p:cNvPr id="36" name="フリーフォーム 1243">
                  <a:extLst>
                    <a:ext uri="{FF2B5EF4-FFF2-40B4-BE49-F238E27FC236}">
                      <a16:creationId xmlns:a16="http://schemas.microsoft.com/office/drawing/2014/main" id="{C3F63312-8933-43F1-97FA-B405AEBA13AE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93DB0EE0-6296-40DC-95FC-A57C465DAD18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9" name="円/楕円 774">
                    <a:extLst>
                      <a:ext uri="{FF2B5EF4-FFF2-40B4-BE49-F238E27FC236}">
                        <a16:creationId xmlns:a16="http://schemas.microsoft.com/office/drawing/2014/main" id="{A921358F-71F6-4BF5-8766-6389F31A2F2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円/楕円 775">
                    <a:extLst>
                      <a:ext uri="{FF2B5EF4-FFF2-40B4-BE49-F238E27FC236}">
                        <a16:creationId xmlns:a16="http://schemas.microsoft.com/office/drawing/2014/main" id="{6F22A604-A2E9-4717-8BCA-7D7E758550A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" name="円/楕円 776">
                  <a:extLst>
                    <a:ext uri="{FF2B5EF4-FFF2-40B4-BE49-F238E27FC236}">
                      <a16:creationId xmlns:a16="http://schemas.microsoft.com/office/drawing/2014/main" id="{C42B4336-3566-4512-9FB8-863FE49CBF02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フリーフォーム 1246">
                  <a:extLst>
                    <a:ext uri="{FF2B5EF4-FFF2-40B4-BE49-F238E27FC236}">
                      <a16:creationId xmlns:a16="http://schemas.microsoft.com/office/drawing/2014/main" id="{691CBDAD-77BD-475F-952E-D37668B7781D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67C52730-5C1E-4C34-B0FE-C83185F89E5C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3" name="角丸四角形 1250">
                    <a:extLst>
                      <a:ext uri="{FF2B5EF4-FFF2-40B4-BE49-F238E27FC236}">
                        <a16:creationId xmlns:a16="http://schemas.microsoft.com/office/drawing/2014/main" id="{94D43282-90C0-4A0B-AD6C-06A2CEF77634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円/楕円 785">
                    <a:extLst>
                      <a:ext uri="{FF2B5EF4-FFF2-40B4-BE49-F238E27FC236}">
                        <a16:creationId xmlns:a16="http://schemas.microsoft.com/office/drawing/2014/main" id="{39F3F0CA-B29D-4A00-80C6-9A660AA1A6CC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角丸四角形 1252">
                    <a:extLst>
                      <a:ext uri="{FF2B5EF4-FFF2-40B4-BE49-F238E27FC236}">
                        <a16:creationId xmlns:a16="http://schemas.microsoft.com/office/drawing/2014/main" id="{200ED20A-B8C4-435A-8982-0F0035068A50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" name="円/楕円 787">
                    <a:extLst>
                      <a:ext uri="{FF2B5EF4-FFF2-40B4-BE49-F238E27FC236}">
                        <a16:creationId xmlns:a16="http://schemas.microsoft.com/office/drawing/2014/main" id="{1ABB74B8-66CC-43FA-B006-5EE0531C3E34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" name="月 46">
                    <a:extLst>
                      <a:ext uri="{FF2B5EF4-FFF2-40B4-BE49-F238E27FC236}">
                        <a16:creationId xmlns:a16="http://schemas.microsoft.com/office/drawing/2014/main" id="{82434B20-A616-46CA-86A7-D712A418007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" name="月 47">
                    <a:extLst>
                      <a:ext uri="{FF2B5EF4-FFF2-40B4-BE49-F238E27FC236}">
                        <a16:creationId xmlns:a16="http://schemas.microsoft.com/office/drawing/2014/main" id="{35799266-93AC-4278-A5CF-B44FCB02D1B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1B763BD3-D750-4974-B5B0-962DC79E9062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円/楕円 4">
                  <a:extLst>
                    <a:ext uri="{FF2B5EF4-FFF2-40B4-BE49-F238E27FC236}">
                      <a16:creationId xmlns:a16="http://schemas.microsoft.com/office/drawing/2014/main" id="{5C02C26E-786B-4CA3-913E-0D1B2CE3241C}"/>
                    </a:ext>
                  </a:extLst>
                </p:cNvPr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22636CB-9431-4CA8-8E05-60DE99383110}"/>
                  </a:ext>
                </a:extLst>
              </p:cNvPr>
              <p:cNvSpPr/>
              <p:nvPr/>
            </p:nvSpPr>
            <p:spPr bwMode="auto">
              <a:xfrm rot="5400000">
                <a:off x="4802618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E8E04F3-69EC-4948-8D6A-C2F5C1B139AE}"/>
              </a:ext>
            </a:extLst>
          </p:cNvPr>
          <p:cNvGrpSpPr/>
          <p:nvPr/>
        </p:nvGrpSpPr>
        <p:grpSpPr>
          <a:xfrm>
            <a:off x="4152467" y="836822"/>
            <a:ext cx="1588973" cy="1569254"/>
            <a:chOff x="4152467" y="836822"/>
            <a:chExt cx="1588973" cy="1569254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92043E6D-68D2-4231-A674-0789B072D6F0}"/>
                </a:ext>
              </a:extLst>
            </p:cNvPr>
            <p:cNvGrpSpPr/>
            <p:nvPr/>
          </p:nvGrpSpPr>
          <p:grpSpPr>
            <a:xfrm>
              <a:off x="4152467" y="1354925"/>
              <a:ext cx="1588973" cy="1051151"/>
              <a:chOff x="1584325" y="738188"/>
              <a:chExt cx="2368550" cy="1566863"/>
            </a:xfrm>
          </p:grpSpPr>
          <p:sp>
            <p:nvSpPr>
              <p:cNvPr id="83" name="Freeform 5">
                <a:extLst>
                  <a:ext uri="{FF2B5EF4-FFF2-40B4-BE49-F238E27FC236}">
                    <a16:creationId xmlns:a16="http://schemas.microsoft.com/office/drawing/2014/main" id="{C061977B-E5E7-4392-A636-EDA1D209A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Freeform 6">
                <a:extLst>
                  <a:ext uri="{FF2B5EF4-FFF2-40B4-BE49-F238E27FC236}">
                    <a16:creationId xmlns:a16="http://schemas.microsoft.com/office/drawing/2014/main" id="{C48EAE76-4081-4107-B462-A75C2272C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Freeform 7">
                <a:extLst>
                  <a:ext uri="{FF2B5EF4-FFF2-40B4-BE49-F238E27FC236}">
                    <a16:creationId xmlns:a16="http://schemas.microsoft.com/office/drawing/2014/main" id="{1362745B-73AD-4158-B70E-863A19E99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" name="Rectangle 8">
                <a:extLst>
                  <a:ext uri="{FF2B5EF4-FFF2-40B4-BE49-F238E27FC236}">
                    <a16:creationId xmlns:a16="http://schemas.microsoft.com/office/drawing/2014/main" id="{6FEBC4B0-FD9D-4773-BBD5-59D7E934B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E9D89E9-D9D4-4E2F-886E-57F8DF13E540}"/>
                </a:ext>
              </a:extLst>
            </p:cNvPr>
            <p:cNvGrpSpPr/>
            <p:nvPr/>
          </p:nvGrpSpPr>
          <p:grpSpPr>
            <a:xfrm>
              <a:off x="4682762" y="1438820"/>
              <a:ext cx="528383" cy="306879"/>
              <a:chOff x="2810276" y="3408832"/>
              <a:chExt cx="528383" cy="306879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A7B2D84-1EFC-4E70-AB04-6F5E6C1AD118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973C6DE5-8C4E-4DF8-8000-EBED72ABC8D2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5B5200E-BEB7-4D0F-96BB-4FF6375F9884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5A3E24CD-6858-45A1-8100-D496F7CC13E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月 81">
                  <a:extLst>
                    <a:ext uri="{FF2B5EF4-FFF2-40B4-BE49-F238E27FC236}">
                      <a16:creationId xmlns:a16="http://schemas.microsoft.com/office/drawing/2014/main" id="{48E5D115-BC21-4D05-80F9-973F3E00D0A0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96E295F-9F25-41B0-8068-C85E34C615A5}"/>
                </a:ext>
              </a:extLst>
            </p:cNvPr>
            <p:cNvGrpSpPr/>
            <p:nvPr/>
          </p:nvGrpSpPr>
          <p:grpSpPr>
            <a:xfrm>
              <a:off x="4645602" y="836822"/>
              <a:ext cx="602703" cy="668647"/>
              <a:chOff x="3372185" y="5622841"/>
              <a:chExt cx="719604" cy="798338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79EE7664-9C26-4A00-9D18-066FB1616270}"/>
                  </a:ext>
                </a:extLst>
              </p:cNvPr>
              <p:cNvGrpSpPr/>
              <p:nvPr/>
            </p:nvGrpSpPr>
            <p:grpSpPr>
              <a:xfrm>
                <a:off x="3372185" y="5702752"/>
                <a:ext cx="719604" cy="718427"/>
                <a:chOff x="1837298" y="4693407"/>
                <a:chExt cx="719604" cy="718427"/>
              </a:xfrm>
            </p:grpSpPr>
            <p:sp>
              <p:nvSpPr>
                <p:cNvPr id="66" name="星 24 1220">
                  <a:extLst>
                    <a:ext uri="{FF2B5EF4-FFF2-40B4-BE49-F238E27FC236}">
                      <a16:creationId xmlns:a16="http://schemas.microsoft.com/office/drawing/2014/main" id="{F32CF84B-9074-40AE-8FD0-7DF89B0558D5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円/楕円 805">
                  <a:extLst>
                    <a:ext uri="{FF2B5EF4-FFF2-40B4-BE49-F238E27FC236}">
                      <a16:creationId xmlns:a16="http://schemas.microsoft.com/office/drawing/2014/main" id="{88153006-EB1E-4688-93CB-19A6653CC314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円/楕円 806">
                  <a:extLst>
                    <a:ext uri="{FF2B5EF4-FFF2-40B4-BE49-F238E27FC236}">
                      <a16:creationId xmlns:a16="http://schemas.microsoft.com/office/drawing/2014/main" id="{4D4D1DEC-F617-4F99-ADAC-A4A2CA15EC01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円/楕円 807">
                  <a:extLst>
                    <a:ext uri="{FF2B5EF4-FFF2-40B4-BE49-F238E27FC236}">
                      <a16:creationId xmlns:a16="http://schemas.microsoft.com/office/drawing/2014/main" id="{0AB7BA24-8CEC-4933-90ED-478AAE9C479D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弦 69">
                  <a:extLst>
                    <a:ext uri="{FF2B5EF4-FFF2-40B4-BE49-F238E27FC236}">
                      <a16:creationId xmlns:a16="http://schemas.microsoft.com/office/drawing/2014/main" id="{B2EF315A-9E37-42B4-A0C2-0BA9BB3E0C05}"/>
                    </a:ext>
                  </a:extLst>
                </p:cNvPr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弦 70">
                  <a:extLst>
                    <a:ext uri="{FF2B5EF4-FFF2-40B4-BE49-F238E27FC236}">
                      <a16:creationId xmlns:a16="http://schemas.microsoft.com/office/drawing/2014/main" id="{31EBA2AF-F163-46FA-B3D5-7B3B60125CD2}"/>
                    </a:ext>
                  </a:extLst>
                </p:cNvPr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フローチャート: 手操作入力 675">
                  <a:extLst>
                    <a:ext uri="{FF2B5EF4-FFF2-40B4-BE49-F238E27FC236}">
                      <a16:creationId xmlns:a16="http://schemas.microsoft.com/office/drawing/2014/main" id="{BC9AA4C7-B9A3-46DB-AF8C-F94FC6D407C2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弦 72">
                  <a:extLst>
                    <a:ext uri="{FF2B5EF4-FFF2-40B4-BE49-F238E27FC236}">
                      <a16:creationId xmlns:a16="http://schemas.microsoft.com/office/drawing/2014/main" id="{2BC54531-AD88-4EEB-927C-142624D7C515}"/>
                    </a:ext>
                  </a:extLst>
                </p:cNvPr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弦 73">
                  <a:extLst>
                    <a:ext uri="{FF2B5EF4-FFF2-40B4-BE49-F238E27FC236}">
                      <a16:creationId xmlns:a16="http://schemas.microsoft.com/office/drawing/2014/main" id="{5D58FB07-DE2E-4FC8-A66B-5A2F83FF86BB}"/>
                    </a:ext>
                  </a:extLst>
                </p:cNvPr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ローチャート: 手操作入力 680">
                  <a:extLst>
                    <a:ext uri="{FF2B5EF4-FFF2-40B4-BE49-F238E27FC236}">
                      <a16:creationId xmlns:a16="http://schemas.microsoft.com/office/drawing/2014/main" id="{EF0D30AB-87E7-4E5D-98D8-0BCC2174E32B}"/>
                    </a:ext>
                  </a:extLst>
                </p:cNvPr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円/楕円 820">
                  <a:extLst>
                    <a:ext uri="{FF2B5EF4-FFF2-40B4-BE49-F238E27FC236}">
                      <a16:creationId xmlns:a16="http://schemas.microsoft.com/office/drawing/2014/main" id="{F058BA36-A887-4ECF-8D12-CAE4E62FA417}"/>
                    </a:ext>
                  </a:extLst>
                </p:cNvPr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円/楕円 4">
                  <a:extLst>
                    <a:ext uri="{FF2B5EF4-FFF2-40B4-BE49-F238E27FC236}">
                      <a16:creationId xmlns:a16="http://schemas.microsoft.com/office/drawing/2014/main" id="{9C8328C8-55B0-4428-A5CB-22AB4DC49A16}"/>
                    </a:ext>
                  </a:extLst>
                </p:cNvPr>
                <p:cNvSpPr/>
                <p:nvPr/>
              </p:nvSpPr>
              <p:spPr>
                <a:xfrm>
                  <a:off x="2079650" y="5288922"/>
                  <a:ext cx="246597" cy="65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DA92CA2-0A6C-4A97-A68A-2D7819DE64C8}"/>
                  </a:ext>
                </a:extLst>
              </p:cNvPr>
              <p:cNvSpPr/>
              <p:nvPr/>
            </p:nvSpPr>
            <p:spPr bwMode="auto">
              <a:xfrm rot="5400000">
                <a:off x="3669143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20F3C583-F319-4F4D-92E0-6E74C76546E0}"/>
              </a:ext>
            </a:extLst>
          </p:cNvPr>
          <p:cNvGrpSpPr/>
          <p:nvPr/>
        </p:nvGrpSpPr>
        <p:grpSpPr>
          <a:xfrm>
            <a:off x="2279981" y="834886"/>
            <a:ext cx="1588973" cy="1571190"/>
            <a:chOff x="2279981" y="834886"/>
            <a:chExt cx="1588973" cy="1571190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CD93D52-5602-4C13-B26F-6FAFBD328E54}"/>
                </a:ext>
              </a:extLst>
            </p:cNvPr>
            <p:cNvGrpSpPr/>
            <p:nvPr/>
          </p:nvGrpSpPr>
          <p:grpSpPr>
            <a:xfrm>
              <a:off x="2279981" y="1354925"/>
              <a:ext cx="1588973" cy="1051151"/>
              <a:chOff x="1584325" y="738188"/>
              <a:chExt cx="2368550" cy="1566863"/>
            </a:xfrm>
          </p:grpSpPr>
          <p:sp>
            <p:nvSpPr>
              <p:cNvPr id="115" name="Freeform 5">
                <a:extLst>
                  <a:ext uri="{FF2B5EF4-FFF2-40B4-BE49-F238E27FC236}">
                    <a16:creationId xmlns:a16="http://schemas.microsoft.com/office/drawing/2014/main" id="{30199426-4461-4488-805D-EF9469317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Freeform 6">
                <a:extLst>
                  <a:ext uri="{FF2B5EF4-FFF2-40B4-BE49-F238E27FC236}">
                    <a16:creationId xmlns:a16="http://schemas.microsoft.com/office/drawing/2014/main" id="{968764B8-1B2F-4EF4-B89B-3EFF85610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Freeform 7">
                <a:extLst>
                  <a:ext uri="{FF2B5EF4-FFF2-40B4-BE49-F238E27FC236}">
                    <a16:creationId xmlns:a16="http://schemas.microsoft.com/office/drawing/2014/main" id="{F6B48D9C-18C7-4B4F-9AB3-25208A0DB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Rectangle 8">
                <a:extLst>
                  <a:ext uri="{FF2B5EF4-FFF2-40B4-BE49-F238E27FC236}">
                    <a16:creationId xmlns:a16="http://schemas.microsoft.com/office/drawing/2014/main" id="{FBBE0EE1-4330-4A31-AC25-D26937638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8C93922-DF63-4EE6-B5B9-2FDB1DAFBA51}"/>
                </a:ext>
              </a:extLst>
            </p:cNvPr>
            <p:cNvGrpSpPr/>
            <p:nvPr/>
          </p:nvGrpSpPr>
          <p:grpSpPr>
            <a:xfrm>
              <a:off x="2810276" y="1438820"/>
              <a:ext cx="528383" cy="306879"/>
              <a:chOff x="2810276" y="3408832"/>
              <a:chExt cx="528383" cy="306879"/>
            </a:xfrm>
          </p:grpSpPr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9424199-4A2E-4C22-992A-9DCC8157215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901C827-EEC5-4A31-9EFD-5700E5AADFC9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87D0D135-F360-43E8-8B08-55366E96ADC7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CBAAC0FD-3FDF-40B2-AD36-8991CCCB09AA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35648AF5-4A84-482C-B03C-390BCEAE3126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513E6B54-EC92-4C83-B6AB-13E4D03CC653}"/>
                </a:ext>
              </a:extLst>
            </p:cNvPr>
            <p:cNvGrpSpPr/>
            <p:nvPr/>
          </p:nvGrpSpPr>
          <p:grpSpPr>
            <a:xfrm>
              <a:off x="2773116" y="834886"/>
              <a:ext cx="602702" cy="658655"/>
              <a:chOff x="2238710" y="5622841"/>
              <a:chExt cx="719603" cy="786409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3D1B5E3-E4F5-4945-B143-974895F00EFA}"/>
                  </a:ext>
                </a:extLst>
              </p:cNvPr>
              <p:cNvGrpSpPr/>
              <p:nvPr/>
            </p:nvGrpSpPr>
            <p:grpSpPr>
              <a:xfrm>
                <a:off x="2238710" y="5623928"/>
                <a:ext cx="719603" cy="785322"/>
                <a:chOff x="703823" y="4649208"/>
                <a:chExt cx="719603" cy="785322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60C05AAC-31F1-4D7E-BC1C-CE614A3E2C18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6" name="円/楕円 834">
                    <a:extLst>
                      <a:ext uri="{FF2B5EF4-FFF2-40B4-BE49-F238E27FC236}">
                        <a16:creationId xmlns:a16="http://schemas.microsoft.com/office/drawing/2014/main" id="{A4E499EE-5FAF-4785-962E-A120E356EC79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835">
                    <a:extLst>
                      <a:ext uri="{FF2B5EF4-FFF2-40B4-BE49-F238E27FC236}">
                        <a16:creationId xmlns:a16="http://schemas.microsoft.com/office/drawing/2014/main" id="{CBC22640-FA81-4EB4-ABC9-CCD6F45DBD30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836">
                    <a:extLst>
                      <a:ext uri="{FF2B5EF4-FFF2-40B4-BE49-F238E27FC236}">
                        <a16:creationId xmlns:a16="http://schemas.microsoft.com/office/drawing/2014/main" id="{38C5BBB0-C1BD-4211-99F4-A3537B23E28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円/楕円 837">
                    <a:extLst>
                      <a:ext uri="{FF2B5EF4-FFF2-40B4-BE49-F238E27FC236}">
                        <a16:creationId xmlns:a16="http://schemas.microsoft.com/office/drawing/2014/main" id="{5E7D1E3D-777C-4336-A921-90917B7043B4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4869CCD4-58E1-49C3-9B7C-D0336F62354C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4" name="円/楕円 838">
                    <a:extLst>
                      <a:ext uri="{FF2B5EF4-FFF2-40B4-BE49-F238E27FC236}">
                        <a16:creationId xmlns:a16="http://schemas.microsoft.com/office/drawing/2014/main" id="{545C1176-79E8-4FE9-AE45-EF12960C069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円/楕円 839">
                    <a:extLst>
                      <a:ext uri="{FF2B5EF4-FFF2-40B4-BE49-F238E27FC236}">
                        <a16:creationId xmlns:a16="http://schemas.microsoft.com/office/drawing/2014/main" id="{C61D6115-1A49-47D0-BFFD-AC96D61B460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5" name="円/楕円 840">
                  <a:extLst>
                    <a:ext uri="{FF2B5EF4-FFF2-40B4-BE49-F238E27FC236}">
                      <a16:creationId xmlns:a16="http://schemas.microsoft.com/office/drawing/2014/main" id="{98A24280-1D82-42AF-A39A-DC6D66BC8ACE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C7935BC1-F137-42D5-9732-F51ED63828F4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100" name="円/楕円 847">
                    <a:extLst>
                      <a:ext uri="{FF2B5EF4-FFF2-40B4-BE49-F238E27FC236}">
                        <a16:creationId xmlns:a16="http://schemas.microsoft.com/office/drawing/2014/main" id="{6B0467D8-1832-4B71-80B9-74E5E3ED074C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" name="円/楕円 848">
                    <a:extLst>
                      <a:ext uri="{FF2B5EF4-FFF2-40B4-BE49-F238E27FC236}">
                        <a16:creationId xmlns:a16="http://schemas.microsoft.com/office/drawing/2014/main" id="{520ECE6B-5AE2-4FA6-BC60-52D87775F5B2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フローチャート: 端子 685">
                    <a:extLst>
                      <a:ext uri="{FF2B5EF4-FFF2-40B4-BE49-F238E27FC236}">
                        <a16:creationId xmlns:a16="http://schemas.microsoft.com/office/drawing/2014/main" id="{58E98987-F17A-463D-B36A-281321D7CB0A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フローチャート: 端子 686">
                    <a:extLst>
                      <a:ext uri="{FF2B5EF4-FFF2-40B4-BE49-F238E27FC236}">
                        <a16:creationId xmlns:a16="http://schemas.microsoft.com/office/drawing/2014/main" id="{FA20EEE3-D3F2-45F6-9587-D37CDDDC484D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B629B53C-F54F-4FD5-816F-5065B08D3B69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 1196">
                  <a:extLst>
                    <a:ext uri="{FF2B5EF4-FFF2-40B4-BE49-F238E27FC236}">
                      <a16:creationId xmlns:a16="http://schemas.microsoft.com/office/drawing/2014/main" id="{F00A6303-8CAC-4147-A906-8990E0BAF450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4">
                  <a:extLst>
                    <a:ext uri="{FF2B5EF4-FFF2-40B4-BE49-F238E27FC236}">
                      <a16:creationId xmlns:a16="http://schemas.microsoft.com/office/drawing/2014/main" id="{97CB67AE-3750-49D4-824F-451CD30D3219}"/>
                    </a:ext>
                  </a:extLst>
                </p:cNvPr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AFF2B19-23D7-4C29-A3EB-0D403ABD954B}"/>
                  </a:ext>
                </a:extLst>
              </p:cNvPr>
              <p:cNvSpPr/>
              <p:nvPr/>
            </p:nvSpPr>
            <p:spPr bwMode="auto">
              <a:xfrm rot="5400000">
                <a:off x="2519793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3B04276-6BEE-4980-A302-7656525F1006}"/>
              </a:ext>
            </a:extLst>
          </p:cNvPr>
          <p:cNvGrpSpPr/>
          <p:nvPr/>
        </p:nvGrpSpPr>
        <p:grpSpPr>
          <a:xfrm>
            <a:off x="407495" y="749797"/>
            <a:ext cx="1588973" cy="1656279"/>
            <a:chOff x="407495" y="749797"/>
            <a:chExt cx="1588973" cy="1656279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7A65F390-090A-4468-B3A4-CAC674869147}"/>
                </a:ext>
              </a:extLst>
            </p:cNvPr>
            <p:cNvGrpSpPr/>
            <p:nvPr/>
          </p:nvGrpSpPr>
          <p:grpSpPr>
            <a:xfrm>
              <a:off x="407495" y="1354925"/>
              <a:ext cx="1588973" cy="1051151"/>
              <a:chOff x="1584325" y="738188"/>
              <a:chExt cx="2368550" cy="1566863"/>
            </a:xfrm>
          </p:grpSpPr>
          <p:sp>
            <p:nvSpPr>
              <p:cNvPr id="145" name="Freeform 5">
                <a:extLst>
                  <a:ext uri="{FF2B5EF4-FFF2-40B4-BE49-F238E27FC236}">
                    <a16:creationId xmlns:a16="http://schemas.microsoft.com/office/drawing/2014/main" id="{BD728D3C-FFBC-4A98-ADD7-70F3DD07A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" name="Freeform 6">
                <a:extLst>
                  <a:ext uri="{FF2B5EF4-FFF2-40B4-BE49-F238E27FC236}">
                    <a16:creationId xmlns:a16="http://schemas.microsoft.com/office/drawing/2014/main" id="{0C55647E-4FC8-4DD0-966D-EA69B5EFC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" name="Freeform 7">
                <a:extLst>
                  <a:ext uri="{FF2B5EF4-FFF2-40B4-BE49-F238E27FC236}">
                    <a16:creationId xmlns:a16="http://schemas.microsoft.com/office/drawing/2014/main" id="{E650A9A7-6774-46BF-9775-54D37DC26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Rectangle 8">
                <a:extLst>
                  <a:ext uri="{FF2B5EF4-FFF2-40B4-BE49-F238E27FC236}">
                    <a16:creationId xmlns:a16="http://schemas.microsoft.com/office/drawing/2014/main" id="{FB8D8C75-55EA-4244-B69C-A5E7D794A8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76429645-ED18-4A55-9C65-384E48D3A194}"/>
                </a:ext>
              </a:extLst>
            </p:cNvPr>
            <p:cNvGrpSpPr/>
            <p:nvPr/>
          </p:nvGrpSpPr>
          <p:grpSpPr>
            <a:xfrm>
              <a:off x="937790" y="1438820"/>
              <a:ext cx="528383" cy="306879"/>
              <a:chOff x="2810276" y="3408832"/>
              <a:chExt cx="528383" cy="306879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55C82D2-D96C-4D87-8718-D37011F07F89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D1494B2-9A85-42B9-9166-7CEE0301998F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9097EA57-43D9-4577-8B38-96C4ADD060CC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45B4ED50-F6A6-413F-8A3A-AAAF1107B35F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F1DA56C8-5A6A-4FC8-859B-753AA1CC9D38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3FEE786A-587D-4A55-9789-84BD03F13AA3}"/>
                </a:ext>
              </a:extLst>
            </p:cNvPr>
            <p:cNvGrpSpPr/>
            <p:nvPr/>
          </p:nvGrpSpPr>
          <p:grpSpPr>
            <a:xfrm>
              <a:off x="857500" y="749797"/>
              <a:ext cx="688963" cy="759722"/>
              <a:chOff x="1075487" y="5518150"/>
              <a:chExt cx="822595" cy="907078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703D9391-E6EE-44D9-B4E1-A8D2EF85A6D2}"/>
                  </a:ext>
                </a:extLst>
              </p:cNvPr>
              <p:cNvGrpSpPr/>
              <p:nvPr/>
            </p:nvGrpSpPr>
            <p:grpSpPr>
              <a:xfrm>
                <a:off x="1075487" y="5549034"/>
                <a:ext cx="822595" cy="876194"/>
                <a:chOff x="-459400" y="4574314"/>
                <a:chExt cx="822595" cy="876194"/>
              </a:xfrm>
            </p:grpSpPr>
            <p:sp>
              <p:nvSpPr>
                <p:cNvPr id="125" name="フリーフォーム 1165">
                  <a:extLst>
                    <a:ext uri="{FF2B5EF4-FFF2-40B4-BE49-F238E27FC236}">
                      <a16:creationId xmlns:a16="http://schemas.microsoft.com/office/drawing/2014/main" id="{C0E91B2D-598E-44D5-AF6A-D03468CAC192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1150E524-DA7C-4F48-A128-045418222731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38" name="円/楕円 838">
                    <a:extLst>
                      <a:ext uri="{FF2B5EF4-FFF2-40B4-BE49-F238E27FC236}">
                        <a16:creationId xmlns:a16="http://schemas.microsoft.com/office/drawing/2014/main" id="{060ABDFC-64C8-4363-9A02-723C9C352D0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円/楕円 839">
                    <a:extLst>
                      <a:ext uri="{FF2B5EF4-FFF2-40B4-BE49-F238E27FC236}">
                        <a16:creationId xmlns:a16="http://schemas.microsoft.com/office/drawing/2014/main" id="{0F531E28-99CC-4662-96F2-0B05F964892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7" name="円/楕円 840">
                  <a:extLst>
                    <a:ext uri="{FF2B5EF4-FFF2-40B4-BE49-F238E27FC236}">
                      <a16:creationId xmlns:a16="http://schemas.microsoft.com/office/drawing/2014/main" id="{5CBF5DCD-945B-430F-93B5-7CF839289EAF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 1168">
                  <a:extLst>
                    <a:ext uri="{FF2B5EF4-FFF2-40B4-BE49-F238E27FC236}">
                      <a16:creationId xmlns:a16="http://schemas.microsoft.com/office/drawing/2014/main" id="{3B4820FC-AD40-4C51-9570-538495227187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フリーフォーム 1169">
                  <a:extLst>
                    <a:ext uri="{FF2B5EF4-FFF2-40B4-BE49-F238E27FC236}">
                      <a16:creationId xmlns:a16="http://schemas.microsoft.com/office/drawing/2014/main" id="{E2CBAC82-D90A-4267-A688-07433BEC1DF7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EA1C7BAE-0D3F-420C-845F-110FE0E75CB0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32" name="楕円 14">
                    <a:extLst>
                      <a:ext uri="{FF2B5EF4-FFF2-40B4-BE49-F238E27FC236}">
                        <a16:creationId xmlns:a16="http://schemas.microsoft.com/office/drawing/2014/main" id="{205D47FF-1B2E-4577-BAC1-DBCC440772D3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楕円 562">
                    <a:extLst>
                      <a:ext uri="{FF2B5EF4-FFF2-40B4-BE49-F238E27FC236}">
                        <a16:creationId xmlns:a16="http://schemas.microsoft.com/office/drawing/2014/main" id="{702CAFD6-8F1E-407E-84F2-1702AED4F69A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楕円 563">
                    <a:extLst>
                      <a:ext uri="{FF2B5EF4-FFF2-40B4-BE49-F238E27FC236}">
                        <a16:creationId xmlns:a16="http://schemas.microsoft.com/office/drawing/2014/main" id="{DEBB077A-CF23-4BBF-81BA-0D61AFC6A87C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" name="楕円 564">
                    <a:extLst>
                      <a:ext uri="{FF2B5EF4-FFF2-40B4-BE49-F238E27FC236}">
                        <a16:creationId xmlns:a16="http://schemas.microsoft.com/office/drawing/2014/main" id="{4B7909A2-F776-4F15-9B9C-CD68C58B6EF7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フリーフォーム 1176">
                    <a:extLst>
                      <a:ext uri="{FF2B5EF4-FFF2-40B4-BE49-F238E27FC236}">
                        <a16:creationId xmlns:a16="http://schemas.microsoft.com/office/drawing/2014/main" id="{8CDD427C-A1B2-4DB4-8AEC-DDB442B6D300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 1177">
                    <a:extLst>
                      <a:ext uri="{FF2B5EF4-FFF2-40B4-BE49-F238E27FC236}">
                        <a16:creationId xmlns:a16="http://schemas.microsoft.com/office/drawing/2014/main" id="{1D519F65-AC33-41E9-8172-54FED17BA503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1" name="円/楕円 4">
                  <a:extLst>
                    <a:ext uri="{FF2B5EF4-FFF2-40B4-BE49-F238E27FC236}">
                      <a16:creationId xmlns:a16="http://schemas.microsoft.com/office/drawing/2014/main" id="{33D68A38-6C71-4025-9B0E-413BB5E64414}"/>
                    </a:ext>
                  </a:extLst>
                </p:cNvPr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28EB2D8-0BF3-49BB-8598-4AC0D0F5CCB6}"/>
                  </a:ext>
                </a:extLst>
              </p:cNvPr>
              <p:cNvSpPr/>
              <p:nvPr/>
            </p:nvSpPr>
            <p:spPr bwMode="auto">
              <a:xfrm rot="5400000">
                <a:off x="1380701" y="5340834"/>
                <a:ext cx="188906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F60FA936-E0A5-4D8C-ACE9-9C4EBAA16065}"/>
              </a:ext>
            </a:extLst>
          </p:cNvPr>
          <p:cNvGrpSpPr/>
          <p:nvPr/>
        </p:nvGrpSpPr>
        <p:grpSpPr>
          <a:xfrm>
            <a:off x="407495" y="2743716"/>
            <a:ext cx="1619862" cy="1631547"/>
            <a:chOff x="407495" y="2743716"/>
            <a:chExt cx="1619862" cy="1631547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EDC3CC4-D5F4-4A28-822F-38092731F319}"/>
                </a:ext>
              </a:extLst>
            </p:cNvPr>
            <p:cNvGrpSpPr/>
            <p:nvPr/>
          </p:nvGrpSpPr>
          <p:grpSpPr>
            <a:xfrm>
              <a:off x="40749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0A5AEB8A-6408-4F23-9AAC-5C5D44D6ADCE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65" name="Freeform 5">
                  <a:extLst>
                    <a:ext uri="{FF2B5EF4-FFF2-40B4-BE49-F238E27FC236}">
                      <a16:creationId xmlns:a16="http://schemas.microsoft.com/office/drawing/2014/main" id="{48A0D69F-FE13-441A-BD2E-0D4089185D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6">
                  <a:extLst>
                    <a:ext uri="{FF2B5EF4-FFF2-40B4-BE49-F238E27FC236}">
                      <a16:creationId xmlns:a16="http://schemas.microsoft.com/office/drawing/2014/main" id="{C5BAEB6F-3221-4873-9FAC-235699A9EB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7">
                  <a:extLst>
                    <a:ext uri="{FF2B5EF4-FFF2-40B4-BE49-F238E27FC236}">
                      <a16:creationId xmlns:a16="http://schemas.microsoft.com/office/drawing/2014/main" id="{419DEE34-5422-4F3A-AD39-81C373A16B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Rectangle 8">
                  <a:extLst>
                    <a:ext uri="{FF2B5EF4-FFF2-40B4-BE49-F238E27FC236}">
                      <a16:creationId xmlns:a16="http://schemas.microsoft.com/office/drawing/2014/main" id="{10D9142C-BA34-4A5C-8216-11A83DAC5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8751E279-D41B-48EC-AF82-F08475F229B6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E8660F9-9C67-4FC8-8FAF-F06E09B3E99A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B942EB31-5D2F-4438-B026-331BA16044CE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A7FD267-8B20-4C46-B125-37E628B54233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80936162-EEAB-44B2-9F6E-BA0E428EB942}"/>
                </a:ext>
              </a:extLst>
            </p:cNvPr>
            <p:cNvGrpSpPr/>
            <p:nvPr/>
          </p:nvGrpSpPr>
          <p:grpSpPr>
            <a:xfrm>
              <a:off x="1412633" y="2753147"/>
              <a:ext cx="614724" cy="733854"/>
              <a:chOff x="1412633" y="3596013"/>
              <a:chExt cx="614724" cy="733854"/>
            </a:xfrm>
          </p:grpSpPr>
          <p:sp>
            <p:nvSpPr>
              <p:cNvPr id="153" name="フリーフォーム 1168">
                <a:extLst>
                  <a:ext uri="{FF2B5EF4-FFF2-40B4-BE49-F238E27FC236}">
                    <a16:creationId xmlns:a16="http://schemas.microsoft.com/office/drawing/2014/main" id="{5D5B3CE5-82F1-4BE1-837D-64FD8A7AA2BB}"/>
                  </a:ext>
                </a:extLst>
              </p:cNvPr>
              <p:cNvSpPr/>
              <p:nvPr/>
            </p:nvSpPr>
            <p:spPr>
              <a:xfrm rot="600141">
                <a:off x="1412633" y="4044663"/>
                <a:ext cx="67694" cy="118970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26FB6FE-A01E-4FFC-95D5-CE7EAC563C02}"/>
                  </a:ext>
                </a:extLst>
              </p:cNvPr>
              <p:cNvSpPr/>
              <p:nvPr/>
            </p:nvSpPr>
            <p:spPr>
              <a:xfrm>
                <a:off x="1440386" y="3735721"/>
                <a:ext cx="484978" cy="594146"/>
              </a:xfrm>
              <a:custGeom>
                <a:avLst/>
                <a:gdLst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71023 w 484978"/>
                  <a:gd name="connsiteY3" fmla="*/ 507135 h 594146"/>
                  <a:gd name="connsiteX4" fmla="*/ 68283 w 484978"/>
                  <a:gd name="connsiteY4" fmla="*/ 503066 h 594146"/>
                  <a:gd name="connsiteX5" fmla="*/ 105809 w 484978"/>
                  <a:gd name="connsiteY5" fmla="*/ 496918 h 594146"/>
                  <a:gd name="connsiteX6" fmla="*/ 134002 w 484978"/>
                  <a:gd name="connsiteY6" fmla="*/ 474615 h 594146"/>
                  <a:gd name="connsiteX7" fmla="*/ 96109 w 484978"/>
                  <a:gd name="connsiteY7" fmla="*/ 480781 h 594146"/>
                  <a:gd name="connsiteX8" fmla="*/ 54593 w 484978"/>
                  <a:gd name="connsiteY8" fmla="*/ 482739 h 594146"/>
                  <a:gd name="connsiteX9" fmla="*/ 41413 w 484978"/>
                  <a:gd name="connsiteY9" fmla="*/ 463170 h 594146"/>
                  <a:gd name="connsiteX10" fmla="*/ 0 w 484978"/>
                  <a:gd name="connsiteY10" fmla="*/ 297073 h 594146"/>
                  <a:gd name="connsiteX11" fmla="*/ 242489 w 484978"/>
                  <a:gd name="connsiteY11" fmla="*/ 0 h 594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4978" h="594146">
                    <a:moveTo>
                      <a:pt x="242489" y="0"/>
                    </a:moveTo>
                    <a:cubicBezTo>
                      <a:pt x="376412" y="0"/>
                      <a:pt x="484978" y="133004"/>
                      <a:pt x="484978" y="297073"/>
                    </a:cubicBezTo>
                    <a:cubicBezTo>
                      <a:pt x="484978" y="461142"/>
                      <a:pt x="376412" y="594146"/>
                      <a:pt x="242489" y="594146"/>
                    </a:cubicBezTo>
                    <a:cubicBezTo>
                      <a:pt x="175528" y="594146"/>
                      <a:pt x="114905" y="560895"/>
                      <a:pt x="71023" y="507135"/>
                    </a:cubicBezTo>
                    <a:lnTo>
                      <a:pt x="68283" y="503066"/>
                    </a:lnTo>
                    <a:lnTo>
                      <a:pt x="105809" y="496918"/>
                    </a:lnTo>
                    <a:cubicBezTo>
                      <a:pt x="120262" y="491411"/>
                      <a:pt x="130507" y="483647"/>
                      <a:pt x="134002" y="474615"/>
                    </a:cubicBezTo>
                    <a:cubicBezTo>
                      <a:pt x="122611" y="477351"/>
                      <a:pt x="109847" y="479408"/>
                      <a:pt x="96109" y="480781"/>
                    </a:cubicBezTo>
                    <a:lnTo>
                      <a:pt x="54593" y="482739"/>
                    </a:lnTo>
                    <a:lnTo>
                      <a:pt x="41413" y="463170"/>
                    </a:lnTo>
                    <a:cubicBezTo>
                      <a:pt x="15267" y="415756"/>
                      <a:pt x="0" y="358599"/>
                      <a:pt x="0" y="297073"/>
                    </a:cubicBezTo>
                    <a:cubicBezTo>
                      <a:pt x="0" y="133004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442B6DC-AE4C-4F0D-A25F-FCB3743BBA55}"/>
                  </a:ext>
                </a:extLst>
              </p:cNvPr>
              <p:cNvSpPr/>
              <p:nvPr/>
            </p:nvSpPr>
            <p:spPr>
              <a:xfrm>
                <a:off x="1488786" y="4031991"/>
                <a:ext cx="100826" cy="33608"/>
              </a:xfrm>
              <a:custGeom>
                <a:avLst/>
                <a:gdLst>
                  <a:gd name="connsiteX0" fmla="*/ 100826 w 100826"/>
                  <a:gd name="connsiteY0" fmla="*/ 0 h 33608"/>
                  <a:gd name="connsiteX1" fmla="*/ 89874 w 100826"/>
                  <a:gd name="connsiteY1" fmla="*/ 20769 h 33608"/>
                  <a:gd name="connsiteX2" fmla="*/ 50413 w 100826"/>
                  <a:gd name="connsiteY2" fmla="*/ 33608 h 33608"/>
                  <a:gd name="connsiteX3" fmla="*/ 10952 w 100826"/>
                  <a:gd name="connsiteY3" fmla="*/ 20769 h 33608"/>
                  <a:gd name="connsiteX4" fmla="*/ 0 w 100826"/>
                  <a:gd name="connsiteY4" fmla="*/ 0 h 33608"/>
                  <a:gd name="connsiteX5" fmla="*/ 50413 w 100826"/>
                  <a:gd name="connsiteY5" fmla="*/ 12177 h 33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826" h="33608">
                    <a:moveTo>
                      <a:pt x="100826" y="0"/>
                    </a:moveTo>
                    <a:lnTo>
                      <a:pt x="89874" y="20769"/>
                    </a:lnTo>
                    <a:cubicBezTo>
                      <a:pt x="79775" y="28702"/>
                      <a:pt x="65824" y="33608"/>
                      <a:pt x="50413" y="33608"/>
                    </a:cubicBezTo>
                    <a:cubicBezTo>
                      <a:pt x="35003" y="33608"/>
                      <a:pt x="21051" y="28702"/>
                      <a:pt x="10952" y="20769"/>
                    </a:cubicBezTo>
                    <a:lnTo>
                      <a:pt x="0" y="0"/>
                    </a:lnTo>
                    <a:lnTo>
                      <a:pt x="50413" y="1217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フリーフォーム 1176">
                <a:extLst>
                  <a:ext uri="{FF2B5EF4-FFF2-40B4-BE49-F238E27FC236}">
                    <a16:creationId xmlns:a16="http://schemas.microsoft.com/office/drawing/2014/main" id="{88FC9132-8015-415C-A977-EB1E4C6DC6F5}"/>
                  </a:ext>
                </a:extLst>
              </p:cNvPr>
              <p:cNvSpPr/>
              <p:nvPr/>
            </p:nvSpPr>
            <p:spPr>
              <a:xfrm>
                <a:off x="1467702" y="3896276"/>
                <a:ext cx="161768" cy="62578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1D31DD8-61AD-41C3-B91C-96980207EB4D}"/>
                  </a:ext>
                </a:extLst>
              </p:cNvPr>
              <p:cNvSpPr/>
              <p:nvPr/>
            </p:nvSpPr>
            <p:spPr bwMode="auto">
              <a:xfrm>
                <a:off x="1429783" y="3596013"/>
                <a:ext cx="597574" cy="533909"/>
              </a:xfrm>
              <a:custGeom>
                <a:avLst/>
                <a:gdLst>
                  <a:gd name="connsiteX0" fmla="*/ 269016 w 597574"/>
                  <a:gd name="connsiteY0" fmla="*/ 247 h 533909"/>
                  <a:gd name="connsiteX1" fmla="*/ 270137 w 597574"/>
                  <a:gd name="connsiteY1" fmla="*/ 618 h 533909"/>
                  <a:gd name="connsiteX2" fmla="*/ 271258 w 597574"/>
                  <a:gd name="connsiteY2" fmla="*/ 247 h 533909"/>
                  <a:gd name="connsiteX3" fmla="*/ 303845 w 597574"/>
                  <a:gd name="connsiteY3" fmla="*/ 17950 h 533909"/>
                  <a:gd name="connsiteX4" fmla="*/ 304262 w 597574"/>
                  <a:gd name="connsiteY4" fmla="*/ 17529 h 533909"/>
                  <a:gd name="connsiteX5" fmla="*/ 318209 w 597574"/>
                  <a:gd name="connsiteY5" fmla="*/ 3410 h 533909"/>
                  <a:gd name="connsiteX6" fmla="*/ 336171 w 597574"/>
                  <a:gd name="connsiteY6" fmla="*/ 452 h 533909"/>
                  <a:gd name="connsiteX7" fmla="*/ 351519 w 597574"/>
                  <a:gd name="connsiteY7" fmla="*/ 8606 h 533909"/>
                  <a:gd name="connsiteX8" fmla="*/ 361998 w 597574"/>
                  <a:gd name="connsiteY8" fmla="*/ 24876 h 533909"/>
                  <a:gd name="connsiteX9" fmla="*/ 362237 w 597574"/>
                  <a:gd name="connsiteY9" fmla="*/ 25246 h 533909"/>
                  <a:gd name="connsiteX10" fmla="*/ 415921 w 597574"/>
                  <a:gd name="connsiteY10" fmla="*/ 19131 h 533909"/>
                  <a:gd name="connsiteX11" fmla="*/ 429115 w 597574"/>
                  <a:gd name="connsiteY11" fmla="*/ 38802 h 533909"/>
                  <a:gd name="connsiteX12" fmla="*/ 429130 w 597574"/>
                  <a:gd name="connsiteY12" fmla="*/ 38824 h 533909"/>
                  <a:gd name="connsiteX13" fmla="*/ 495477 w 597574"/>
                  <a:gd name="connsiteY13" fmla="*/ 51904 h 533909"/>
                  <a:gd name="connsiteX14" fmla="*/ 509115 w 597574"/>
                  <a:gd name="connsiteY14" fmla="*/ 109156 h 533909"/>
                  <a:gd name="connsiteX15" fmla="*/ 509408 w 597574"/>
                  <a:gd name="connsiteY15" fmla="*/ 110207 h 533909"/>
                  <a:gd name="connsiteX16" fmla="*/ 540025 w 597574"/>
                  <a:gd name="connsiteY16" fmla="*/ 150076 h 533909"/>
                  <a:gd name="connsiteX17" fmla="*/ 539003 w 597574"/>
                  <a:gd name="connsiteY17" fmla="*/ 157971 h 533909"/>
                  <a:gd name="connsiteX18" fmla="*/ 554183 w 597574"/>
                  <a:gd name="connsiteY18" fmla="*/ 159211 h 533909"/>
                  <a:gd name="connsiteX19" fmla="*/ 586002 w 597574"/>
                  <a:gd name="connsiteY19" fmla="*/ 200070 h 533909"/>
                  <a:gd name="connsiteX20" fmla="*/ 575877 w 597574"/>
                  <a:gd name="connsiteY20" fmla="*/ 256939 h 533909"/>
                  <a:gd name="connsiteX21" fmla="*/ 597256 w 597574"/>
                  <a:gd name="connsiteY21" fmla="*/ 315285 h 533909"/>
                  <a:gd name="connsiteX22" fmla="*/ 558214 w 597574"/>
                  <a:gd name="connsiteY22" fmla="*/ 367144 h 533909"/>
                  <a:gd name="connsiteX23" fmla="*/ 557840 w 597574"/>
                  <a:gd name="connsiteY23" fmla="*/ 368512 h 533909"/>
                  <a:gd name="connsiteX24" fmla="*/ 540448 w 597574"/>
                  <a:gd name="connsiteY24" fmla="*/ 442984 h 533909"/>
                  <a:gd name="connsiteX25" fmla="*/ 525596 w 597574"/>
                  <a:gd name="connsiteY25" fmla="*/ 458336 h 533909"/>
                  <a:gd name="connsiteX26" fmla="*/ 528837 w 597574"/>
                  <a:gd name="connsiteY26" fmla="*/ 474389 h 533909"/>
                  <a:gd name="connsiteX27" fmla="*/ 469317 w 597574"/>
                  <a:gd name="connsiteY27" fmla="*/ 533909 h 533909"/>
                  <a:gd name="connsiteX28" fmla="*/ 427230 w 597574"/>
                  <a:gd name="connsiteY28" fmla="*/ 516476 h 533909"/>
                  <a:gd name="connsiteX29" fmla="*/ 419857 w 597574"/>
                  <a:gd name="connsiteY29" fmla="*/ 505540 h 533909"/>
                  <a:gd name="connsiteX30" fmla="*/ 400459 w 597574"/>
                  <a:gd name="connsiteY30" fmla="*/ 518618 h 533909"/>
                  <a:gd name="connsiteX31" fmla="*/ 367832 w 597574"/>
                  <a:gd name="connsiteY31" fmla="*/ 525205 h 533909"/>
                  <a:gd name="connsiteX32" fmla="*/ 284012 w 597574"/>
                  <a:gd name="connsiteY32" fmla="*/ 441385 h 533909"/>
                  <a:gd name="connsiteX33" fmla="*/ 308562 w 597574"/>
                  <a:gd name="connsiteY33" fmla="*/ 382115 h 533909"/>
                  <a:gd name="connsiteX34" fmla="*/ 309957 w 597574"/>
                  <a:gd name="connsiteY34" fmla="*/ 381175 h 533909"/>
                  <a:gd name="connsiteX35" fmla="*/ 305786 w 597574"/>
                  <a:gd name="connsiteY35" fmla="*/ 378363 h 533909"/>
                  <a:gd name="connsiteX36" fmla="*/ 296856 w 597574"/>
                  <a:gd name="connsiteY36" fmla="*/ 365118 h 533909"/>
                  <a:gd name="connsiteX37" fmla="*/ 290079 w 597574"/>
                  <a:gd name="connsiteY37" fmla="*/ 369688 h 533909"/>
                  <a:gd name="connsiteX38" fmla="*/ 266911 w 597574"/>
                  <a:gd name="connsiteY38" fmla="*/ 374365 h 533909"/>
                  <a:gd name="connsiteX39" fmla="*/ 212068 w 597574"/>
                  <a:gd name="connsiteY39" fmla="*/ 338013 h 533909"/>
                  <a:gd name="connsiteX40" fmla="*/ 207500 w 597574"/>
                  <a:gd name="connsiteY40" fmla="*/ 315385 h 533909"/>
                  <a:gd name="connsiteX41" fmla="*/ 187623 w 597574"/>
                  <a:gd name="connsiteY41" fmla="*/ 329602 h 533909"/>
                  <a:gd name="connsiteX42" fmla="*/ 130735 w 597574"/>
                  <a:gd name="connsiteY42" fmla="*/ 300144 h 533909"/>
                  <a:gd name="connsiteX43" fmla="*/ 46230 w 597574"/>
                  <a:gd name="connsiteY43" fmla="*/ 271038 h 533909"/>
                  <a:gd name="connsiteX44" fmla="*/ 9075 w 597574"/>
                  <a:gd name="connsiteY44" fmla="*/ 238649 h 533909"/>
                  <a:gd name="connsiteX45" fmla="*/ 17014 w 597574"/>
                  <a:gd name="connsiteY45" fmla="*/ 194930 h 533909"/>
                  <a:gd name="connsiteX46" fmla="*/ 250 w 597574"/>
                  <a:gd name="connsiteY46" fmla="*/ 150075 h 533909"/>
                  <a:gd name="connsiteX47" fmla="*/ 30866 w 597574"/>
                  <a:gd name="connsiteY47" fmla="*/ 110207 h 533909"/>
                  <a:gd name="connsiteX48" fmla="*/ 31159 w 597574"/>
                  <a:gd name="connsiteY48" fmla="*/ 109156 h 533909"/>
                  <a:gd name="connsiteX49" fmla="*/ 44797 w 597574"/>
                  <a:gd name="connsiteY49" fmla="*/ 51904 h 533909"/>
                  <a:gd name="connsiteX50" fmla="*/ 111144 w 597574"/>
                  <a:gd name="connsiteY50" fmla="*/ 38824 h 533909"/>
                  <a:gd name="connsiteX51" fmla="*/ 111159 w 597574"/>
                  <a:gd name="connsiteY51" fmla="*/ 38802 h 533909"/>
                  <a:gd name="connsiteX52" fmla="*/ 124353 w 597574"/>
                  <a:gd name="connsiteY52" fmla="*/ 19131 h 533909"/>
                  <a:gd name="connsiteX53" fmla="*/ 178037 w 597574"/>
                  <a:gd name="connsiteY53" fmla="*/ 25246 h 533909"/>
                  <a:gd name="connsiteX54" fmla="*/ 178276 w 597574"/>
                  <a:gd name="connsiteY54" fmla="*/ 24876 h 533909"/>
                  <a:gd name="connsiteX55" fmla="*/ 188755 w 597574"/>
                  <a:gd name="connsiteY55" fmla="*/ 8606 h 533909"/>
                  <a:gd name="connsiteX56" fmla="*/ 204103 w 597574"/>
                  <a:gd name="connsiteY56" fmla="*/ 452 h 533909"/>
                  <a:gd name="connsiteX57" fmla="*/ 222065 w 597574"/>
                  <a:gd name="connsiteY57" fmla="*/ 3410 h 533909"/>
                  <a:gd name="connsiteX58" fmla="*/ 236012 w 597574"/>
                  <a:gd name="connsiteY58" fmla="*/ 17529 h 533909"/>
                  <a:gd name="connsiteX59" fmla="*/ 236429 w 597574"/>
                  <a:gd name="connsiteY59" fmla="*/ 17950 h 533909"/>
                  <a:gd name="connsiteX60" fmla="*/ 269016 w 597574"/>
                  <a:gd name="connsiteY60" fmla="*/ 247 h 53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97574" h="533909">
                    <a:moveTo>
                      <a:pt x="269016" y="247"/>
                    </a:moveTo>
                    <a:lnTo>
                      <a:pt x="270137" y="618"/>
                    </a:lnTo>
                    <a:lnTo>
                      <a:pt x="271258" y="247"/>
                    </a:lnTo>
                    <a:cubicBezTo>
                      <a:pt x="283411" y="-1110"/>
                      <a:pt x="295641" y="5212"/>
                      <a:pt x="303845" y="17950"/>
                    </a:cubicBezTo>
                    <a:lnTo>
                      <a:pt x="304262" y="17529"/>
                    </a:lnTo>
                    <a:lnTo>
                      <a:pt x="318209" y="3410"/>
                    </a:lnTo>
                    <a:cubicBezTo>
                      <a:pt x="323796" y="387"/>
                      <a:pt x="329982" y="-706"/>
                      <a:pt x="336171" y="452"/>
                    </a:cubicBezTo>
                    <a:cubicBezTo>
                      <a:pt x="341795" y="1503"/>
                      <a:pt x="347043" y="4347"/>
                      <a:pt x="351519" y="8606"/>
                    </a:cubicBezTo>
                    <a:lnTo>
                      <a:pt x="361998" y="24876"/>
                    </a:lnTo>
                    <a:lnTo>
                      <a:pt x="362237" y="25246"/>
                    </a:lnTo>
                    <a:cubicBezTo>
                      <a:pt x="377328" y="5626"/>
                      <a:pt x="399961" y="4549"/>
                      <a:pt x="415921" y="19131"/>
                    </a:cubicBezTo>
                    <a:lnTo>
                      <a:pt x="429115" y="38802"/>
                    </a:lnTo>
                    <a:lnTo>
                      <a:pt x="429130" y="38824"/>
                    </a:lnTo>
                    <a:cubicBezTo>
                      <a:pt x="450826" y="22062"/>
                      <a:pt x="478443" y="27501"/>
                      <a:pt x="495477" y="51904"/>
                    </a:cubicBezTo>
                    <a:cubicBezTo>
                      <a:pt x="506257" y="67354"/>
                      <a:pt x="511260" y="88344"/>
                      <a:pt x="509115" y="109156"/>
                    </a:cubicBezTo>
                    <a:cubicBezTo>
                      <a:pt x="509210" y="109509"/>
                      <a:pt x="509313" y="109854"/>
                      <a:pt x="509408" y="110207"/>
                    </a:cubicBezTo>
                    <a:cubicBezTo>
                      <a:pt x="525381" y="112386"/>
                      <a:pt x="538094" y="128941"/>
                      <a:pt x="540025" y="150076"/>
                    </a:cubicBezTo>
                    <a:lnTo>
                      <a:pt x="539003" y="157971"/>
                    </a:lnTo>
                    <a:lnTo>
                      <a:pt x="554183" y="159211"/>
                    </a:lnTo>
                    <a:cubicBezTo>
                      <a:pt x="569101" y="164100"/>
                      <a:pt x="581498" y="179309"/>
                      <a:pt x="586002" y="200070"/>
                    </a:cubicBezTo>
                    <a:cubicBezTo>
                      <a:pt x="590352" y="220097"/>
                      <a:pt x="586506" y="241712"/>
                      <a:pt x="575877" y="256939"/>
                    </a:cubicBezTo>
                    <a:cubicBezTo>
                      <a:pt x="590957" y="268883"/>
                      <a:pt x="599356" y="291805"/>
                      <a:pt x="597256" y="315285"/>
                    </a:cubicBezTo>
                    <a:cubicBezTo>
                      <a:pt x="594793" y="342776"/>
                      <a:pt x="578583" y="364311"/>
                      <a:pt x="558214" y="367144"/>
                    </a:cubicBezTo>
                    <a:cubicBezTo>
                      <a:pt x="558092" y="367604"/>
                      <a:pt x="557961" y="368053"/>
                      <a:pt x="557840" y="368512"/>
                    </a:cubicBezTo>
                    <a:cubicBezTo>
                      <a:pt x="560575" y="395584"/>
                      <a:pt x="554196" y="422886"/>
                      <a:pt x="540448" y="442984"/>
                    </a:cubicBezTo>
                    <a:lnTo>
                      <a:pt x="525596" y="458336"/>
                    </a:lnTo>
                    <a:lnTo>
                      <a:pt x="528837" y="474389"/>
                    </a:lnTo>
                    <a:cubicBezTo>
                      <a:pt x="528837" y="507261"/>
                      <a:pt x="502189" y="533909"/>
                      <a:pt x="469317" y="533909"/>
                    </a:cubicBezTo>
                    <a:cubicBezTo>
                      <a:pt x="452881" y="533909"/>
                      <a:pt x="438001" y="527247"/>
                      <a:pt x="427230" y="516476"/>
                    </a:cubicBezTo>
                    <a:lnTo>
                      <a:pt x="419857" y="505540"/>
                    </a:lnTo>
                    <a:lnTo>
                      <a:pt x="400459" y="518618"/>
                    </a:lnTo>
                    <a:cubicBezTo>
                      <a:pt x="390431" y="522860"/>
                      <a:pt x="379405" y="525205"/>
                      <a:pt x="367832" y="525205"/>
                    </a:cubicBezTo>
                    <a:cubicBezTo>
                      <a:pt x="321539" y="525205"/>
                      <a:pt x="284012" y="487678"/>
                      <a:pt x="284012" y="441385"/>
                    </a:cubicBezTo>
                    <a:cubicBezTo>
                      <a:pt x="284012" y="418239"/>
                      <a:pt x="293394" y="397284"/>
                      <a:pt x="308562" y="382115"/>
                    </a:cubicBezTo>
                    <a:lnTo>
                      <a:pt x="309957" y="381175"/>
                    </a:lnTo>
                    <a:lnTo>
                      <a:pt x="305786" y="378363"/>
                    </a:lnTo>
                    <a:lnTo>
                      <a:pt x="296856" y="365118"/>
                    </a:lnTo>
                    <a:lnTo>
                      <a:pt x="290079" y="369688"/>
                    </a:lnTo>
                    <a:cubicBezTo>
                      <a:pt x="282958" y="372699"/>
                      <a:pt x="275129" y="374365"/>
                      <a:pt x="266911" y="374365"/>
                    </a:cubicBezTo>
                    <a:cubicBezTo>
                      <a:pt x="242257" y="374365"/>
                      <a:pt x="221104" y="359375"/>
                      <a:pt x="212068" y="338013"/>
                    </a:cubicBezTo>
                    <a:lnTo>
                      <a:pt x="207500" y="315385"/>
                    </a:lnTo>
                    <a:lnTo>
                      <a:pt x="187623" y="329602"/>
                    </a:lnTo>
                    <a:cubicBezTo>
                      <a:pt x="165871" y="336499"/>
                      <a:pt x="143170" y="324746"/>
                      <a:pt x="130735" y="300144"/>
                    </a:cubicBezTo>
                    <a:cubicBezTo>
                      <a:pt x="101384" y="323496"/>
                      <a:pt x="63264" y="310370"/>
                      <a:pt x="46230" y="271038"/>
                    </a:cubicBezTo>
                    <a:cubicBezTo>
                      <a:pt x="29497" y="273624"/>
                      <a:pt x="13785" y="259931"/>
                      <a:pt x="9075" y="238649"/>
                    </a:cubicBezTo>
                    <a:cubicBezTo>
                      <a:pt x="5663" y="223253"/>
                      <a:pt x="8679" y="206637"/>
                      <a:pt x="17014" y="194930"/>
                    </a:cubicBezTo>
                    <a:cubicBezTo>
                      <a:pt x="5189" y="185748"/>
                      <a:pt x="-1397" y="168126"/>
                      <a:pt x="250" y="150075"/>
                    </a:cubicBezTo>
                    <a:cubicBezTo>
                      <a:pt x="2181" y="128941"/>
                      <a:pt x="14893" y="112386"/>
                      <a:pt x="30866" y="110207"/>
                    </a:cubicBezTo>
                    <a:cubicBezTo>
                      <a:pt x="30961" y="109854"/>
                      <a:pt x="31064" y="109509"/>
                      <a:pt x="31159" y="109156"/>
                    </a:cubicBezTo>
                    <a:cubicBezTo>
                      <a:pt x="29014" y="88344"/>
                      <a:pt x="34017" y="67354"/>
                      <a:pt x="44797" y="51904"/>
                    </a:cubicBezTo>
                    <a:cubicBezTo>
                      <a:pt x="61831" y="27501"/>
                      <a:pt x="89448" y="22062"/>
                      <a:pt x="111144" y="38824"/>
                    </a:cubicBezTo>
                    <a:lnTo>
                      <a:pt x="111159" y="38802"/>
                    </a:lnTo>
                    <a:lnTo>
                      <a:pt x="124353" y="19131"/>
                    </a:lnTo>
                    <a:cubicBezTo>
                      <a:pt x="140313" y="4549"/>
                      <a:pt x="162946" y="5626"/>
                      <a:pt x="178037" y="25246"/>
                    </a:cubicBezTo>
                    <a:lnTo>
                      <a:pt x="178276" y="24876"/>
                    </a:lnTo>
                    <a:lnTo>
                      <a:pt x="188755" y="8606"/>
                    </a:lnTo>
                    <a:cubicBezTo>
                      <a:pt x="193231" y="4347"/>
                      <a:pt x="198479" y="1503"/>
                      <a:pt x="204103" y="452"/>
                    </a:cubicBezTo>
                    <a:cubicBezTo>
                      <a:pt x="210292" y="-706"/>
                      <a:pt x="216478" y="387"/>
                      <a:pt x="222065" y="3410"/>
                    </a:cubicBezTo>
                    <a:lnTo>
                      <a:pt x="236012" y="17529"/>
                    </a:lnTo>
                    <a:lnTo>
                      <a:pt x="236429" y="17950"/>
                    </a:lnTo>
                    <a:cubicBezTo>
                      <a:pt x="244633" y="5212"/>
                      <a:pt x="256863" y="-1110"/>
                      <a:pt x="269016" y="24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B5F84845-F124-41CB-A0BC-944F8B97FB89}"/>
                  </a:ext>
                </a:extLst>
              </p:cNvPr>
              <p:cNvSpPr/>
              <p:nvPr/>
            </p:nvSpPr>
            <p:spPr>
              <a:xfrm rot="900000" flipH="1">
                <a:off x="1676159" y="3981608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4427D7CF-9047-4774-A837-11E16065A09E}"/>
                  </a:ext>
                </a:extLst>
              </p:cNvPr>
              <p:cNvSpPr/>
              <p:nvPr/>
            </p:nvSpPr>
            <p:spPr bwMode="auto">
              <a:xfrm flipH="1">
                <a:off x="1671420" y="3840178"/>
                <a:ext cx="94092" cy="203834"/>
              </a:xfrm>
              <a:prstGeom prst="moon">
                <a:avLst>
                  <a:gd name="adj" fmla="val 7277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2" name="四角形: 角を丸くする 151">
              <a:extLst>
                <a:ext uri="{FF2B5EF4-FFF2-40B4-BE49-F238E27FC236}">
                  <a16:creationId xmlns:a16="http://schemas.microsoft.com/office/drawing/2014/main" id="{F345D40A-2F53-4360-84A7-FF6C67648D23}"/>
                </a:ext>
              </a:extLst>
            </p:cNvPr>
            <p:cNvSpPr/>
            <p:nvPr/>
          </p:nvSpPr>
          <p:spPr bwMode="auto">
            <a:xfrm rot="531471">
              <a:off x="1530792" y="2743716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36380672-B6A9-4D44-8BE3-F91DA4B3A6D7}"/>
              </a:ext>
            </a:extLst>
          </p:cNvPr>
          <p:cNvGrpSpPr/>
          <p:nvPr/>
        </p:nvGrpSpPr>
        <p:grpSpPr>
          <a:xfrm>
            <a:off x="2297255" y="2743716"/>
            <a:ext cx="1588973" cy="1631547"/>
            <a:chOff x="2297255" y="2743716"/>
            <a:chExt cx="1588973" cy="1631547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BC072341-C89E-4DF2-9C26-3BC458206409}"/>
                </a:ext>
              </a:extLst>
            </p:cNvPr>
            <p:cNvGrpSpPr/>
            <p:nvPr/>
          </p:nvGrpSpPr>
          <p:grpSpPr>
            <a:xfrm>
              <a:off x="229725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CE5684B3-921A-4474-9A87-9181E54F960C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88" name="Freeform 5">
                  <a:extLst>
                    <a:ext uri="{FF2B5EF4-FFF2-40B4-BE49-F238E27FC236}">
                      <a16:creationId xmlns:a16="http://schemas.microsoft.com/office/drawing/2014/main" id="{01BB5DE2-C680-404C-B3F3-C0151DDA17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6">
                  <a:extLst>
                    <a:ext uri="{FF2B5EF4-FFF2-40B4-BE49-F238E27FC236}">
                      <a16:creationId xmlns:a16="http://schemas.microsoft.com/office/drawing/2014/main" id="{A7455ADB-7442-46E1-819A-A5D409B325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7">
                  <a:extLst>
                    <a:ext uri="{FF2B5EF4-FFF2-40B4-BE49-F238E27FC236}">
                      <a16:creationId xmlns:a16="http://schemas.microsoft.com/office/drawing/2014/main" id="{8DC842A0-12BC-4928-98F7-9F88B1FE95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Rectangle 8">
                  <a:extLst>
                    <a:ext uri="{FF2B5EF4-FFF2-40B4-BE49-F238E27FC236}">
                      <a16:creationId xmlns:a16="http://schemas.microsoft.com/office/drawing/2014/main" id="{A1CA3B02-1231-453D-A9BA-CDCE6C664E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B636FBB-B965-45E7-80D7-1B48931FC038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6D05BB9-7989-4222-A679-4AA4FB837561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E8479BF-CFDA-4FF2-B33D-FB5C4E4DB7C8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B173DCA-FA33-4B85-A83D-C9529FC13F13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15410288-C8C5-4C06-8723-70884F7CF996}"/>
                </a:ext>
              </a:extLst>
            </p:cNvPr>
            <p:cNvGrpSpPr/>
            <p:nvPr/>
          </p:nvGrpSpPr>
          <p:grpSpPr>
            <a:xfrm>
              <a:off x="3297265" y="2810153"/>
              <a:ext cx="568775" cy="657746"/>
              <a:chOff x="2796428" y="2654438"/>
              <a:chExt cx="568775" cy="657746"/>
            </a:xfrm>
          </p:grpSpPr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F668DA8D-DE4C-4AD5-B0C8-2ECB38A01AD0}"/>
                  </a:ext>
                </a:extLst>
              </p:cNvPr>
              <p:cNvSpPr/>
              <p:nvPr/>
            </p:nvSpPr>
            <p:spPr>
              <a:xfrm>
                <a:off x="2825722" y="3067732"/>
                <a:ext cx="72668" cy="115927"/>
              </a:xfrm>
              <a:prstGeom prst="trapezoid">
                <a:avLst>
                  <a:gd name="adj" fmla="val 259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フリーフォーム 1196">
                <a:extLst>
                  <a:ext uri="{FF2B5EF4-FFF2-40B4-BE49-F238E27FC236}">
                    <a16:creationId xmlns:a16="http://schemas.microsoft.com/office/drawing/2014/main" id="{376E02DB-82B2-4122-9C54-30FE1678DE52}"/>
                  </a:ext>
                </a:extLst>
              </p:cNvPr>
              <p:cNvSpPr/>
              <p:nvPr/>
            </p:nvSpPr>
            <p:spPr>
              <a:xfrm>
                <a:off x="2796428" y="2991363"/>
                <a:ext cx="117300" cy="118970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4CF9F6C6-99F6-41CA-98EF-6D84A9618291}"/>
                  </a:ext>
                </a:extLst>
              </p:cNvPr>
              <p:cNvSpPr/>
              <p:nvPr/>
            </p:nvSpPr>
            <p:spPr>
              <a:xfrm>
                <a:off x="2831977" y="2718038"/>
                <a:ext cx="484978" cy="594146"/>
              </a:xfrm>
              <a:custGeom>
                <a:avLst/>
                <a:gdLst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106911 w 484978"/>
                  <a:gd name="connsiteY3" fmla="*/ 543411 h 594146"/>
                  <a:gd name="connsiteX4" fmla="*/ 76603 w 484978"/>
                  <a:gd name="connsiteY4" fmla="*/ 512775 h 594146"/>
                  <a:gd name="connsiteX5" fmla="*/ 83169 w 484978"/>
                  <a:gd name="connsiteY5" fmla="*/ 511192 h 594146"/>
                  <a:gd name="connsiteX6" fmla="*/ 111362 w 484978"/>
                  <a:gd name="connsiteY6" fmla="*/ 478361 h 594146"/>
                  <a:gd name="connsiteX7" fmla="*/ 73469 w 484978"/>
                  <a:gd name="connsiteY7" fmla="*/ 487438 h 594146"/>
                  <a:gd name="connsiteX8" fmla="*/ 58459 w 484978"/>
                  <a:gd name="connsiteY8" fmla="*/ 488480 h 594146"/>
                  <a:gd name="connsiteX9" fmla="*/ 41413 w 484978"/>
                  <a:gd name="connsiteY9" fmla="*/ 463170 h 594146"/>
                  <a:gd name="connsiteX10" fmla="*/ 0 w 484978"/>
                  <a:gd name="connsiteY10" fmla="*/ 297073 h 594146"/>
                  <a:gd name="connsiteX11" fmla="*/ 242489 w 484978"/>
                  <a:gd name="connsiteY11" fmla="*/ 0 h 594146"/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106911 w 484978"/>
                  <a:gd name="connsiteY3" fmla="*/ 543411 h 594146"/>
                  <a:gd name="connsiteX4" fmla="*/ 76603 w 484978"/>
                  <a:gd name="connsiteY4" fmla="*/ 512775 h 594146"/>
                  <a:gd name="connsiteX5" fmla="*/ 111362 w 484978"/>
                  <a:gd name="connsiteY5" fmla="*/ 478361 h 594146"/>
                  <a:gd name="connsiteX6" fmla="*/ 73469 w 484978"/>
                  <a:gd name="connsiteY6" fmla="*/ 487438 h 594146"/>
                  <a:gd name="connsiteX7" fmla="*/ 58459 w 484978"/>
                  <a:gd name="connsiteY7" fmla="*/ 488480 h 594146"/>
                  <a:gd name="connsiteX8" fmla="*/ 41413 w 484978"/>
                  <a:gd name="connsiteY8" fmla="*/ 463170 h 594146"/>
                  <a:gd name="connsiteX9" fmla="*/ 0 w 484978"/>
                  <a:gd name="connsiteY9" fmla="*/ 297073 h 594146"/>
                  <a:gd name="connsiteX10" fmla="*/ 242489 w 484978"/>
                  <a:gd name="connsiteY10" fmla="*/ 0 h 594146"/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106911 w 484978"/>
                  <a:gd name="connsiteY3" fmla="*/ 543411 h 594146"/>
                  <a:gd name="connsiteX4" fmla="*/ 76603 w 484978"/>
                  <a:gd name="connsiteY4" fmla="*/ 512775 h 594146"/>
                  <a:gd name="connsiteX5" fmla="*/ 111362 w 484978"/>
                  <a:gd name="connsiteY5" fmla="*/ 478361 h 594146"/>
                  <a:gd name="connsiteX6" fmla="*/ 58459 w 484978"/>
                  <a:gd name="connsiteY6" fmla="*/ 488480 h 594146"/>
                  <a:gd name="connsiteX7" fmla="*/ 41413 w 484978"/>
                  <a:gd name="connsiteY7" fmla="*/ 463170 h 594146"/>
                  <a:gd name="connsiteX8" fmla="*/ 0 w 484978"/>
                  <a:gd name="connsiteY8" fmla="*/ 297073 h 594146"/>
                  <a:gd name="connsiteX9" fmla="*/ 242489 w 484978"/>
                  <a:gd name="connsiteY9" fmla="*/ 0 h 594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4978" h="594146">
                    <a:moveTo>
                      <a:pt x="242489" y="0"/>
                    </a:moveTo>
                    <a:cubicBezTo>
                      <a:pt x="376412" y="0"/>
                      <a:pt x="484978" y="133004"/>
                      <a:pt x="484978" y="297073"/>
                    </a:cubicBezTo>
                    <a:cubicBezTo>
                      <a:pt x="484978" y="461142"/>
                      <a:pt x="376412" y="594146"/>
                      <a:pt x="242489" y="594146"/>
                    </a:cubicBezTo>
                    <a:cubicBezTo>
                      <a:pt x="192268" y="594146"/>
                      <a:pt x="145613" y="575442"/>
                      <a:pt x="106911" y="543411"/>
                    </a:cubicBezTo>
                    <a:lnTo>
                      <a:pt x="76603" y="512775"/>
                    </a:lnTo>
                    <a:lnTo>
                      <a:pt x="111362" y="478361"/>
                    </a:lnTo>
                    <a:cubicBezTo>
                      <a:pt x="108338" y="474312"/>
                      <a:pt x="70117" y="491012"/>
                      <a:pt x="58459" y="488480"/>
                    </a:cubicBezTo>
                    <a:lnTo>
                      <a:pt x="41413" y="463170"/>
                    </a:lnTo>
                    <a:cubicBezTo>
                      <a:pt x="15267" y="415756"/>
                      <a:pt x="0" y="358599"/>
                      <a:pt x="0" y="297073"/>
                    </a:cubicBezTo>
                    <a:cubicBezTo>
                      <a:pt x="0" y="133004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13CBC9B-19F2-4DD0-9200-0CB9EFCD5353}"/>
                  </a:ext>
                </a:extLst>
              </p:cNvPr>
              <p:cNvSpPr/>
              <p:nvPr/>
            </p:nvSpPr>
            <p:spPr>
              <a:xfrm>
                <a:off x="2977780" y="2654438"/>
                <a:ext cx="387423" cy="476699"/>
              </a:xfrm>
              <a:custGeom>
                <a:avLst/>
                <a:gdLst>
                  <a:gd name="connsiteX0" fmla="*/ 167280 w 387423"/>
                  <a:gd name="connsiteY0" fmla="*/ 0 h 476699"/>
                  <a:gd name="connsiteX1" fmla="*/ 387423 w 387423"/>
                  <a:gd name="connsiteY1" fmla="*/ 241776 h 476699"/>
                  <a:gd name="connsiteX2" fmla="*/ 252970 w 387423"/>
                  <a:gd name="connsiteY2" fmla="*/ 464552 h 476699"/>
                  <a:gd name="connsiteX3" fmla="*/ 217340 w 387423"/>
                  <a:gd name="connsiteY3" fmla="*/ 476699 h 476699"/>
                  <a:gd name="connsiteX4" fmla="*/ 227016 w 387423"/>
                  <a:gd name="connsiteY4" fmla="*/ 428101 h 476699"/>
                  <a:gd name="connsiteX5" fmla="*/ 230790 w 387423"/>
                  <a:gd name="connsiteY5" fmla="*/ 369742 h 476699"/>
                  <a:gd name="connsiteX6" fmla="*/ 45043 w 387423"/>
                  <a:gd name="connsiteY6" fmla="*/ 80170 h 476699"/>
                  <a:gd name="connsiteX7" fmla="*/ 7609 w 387423"/>
                  <a:gd name="connsiteY7" fmla="*/ 86053 h 476699"/>
                  <a:gd name="connsiteX8" fmla="*/ 0 w 387423"/>
                  <a:gd name="connsiteY8" fmla="*/ 89735 h 476699"/>
                  <a:gd name="connsiteX9" fmla="*/ 11615 w 387423"/>
                  <a:gd name="connsiteY9" fmla="*/ 70815 h 476699"/>
                  <a:gd name="connsiteX10" fmla="*/ 167280 w 387423"/>
                  <a:gd name="connsiteY10" fmla="*/ 0 h 476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423" h="476699">
                    <a:moveTo>
                      <a:pt x="167280" y="0"/>
                    </a:moveTo>
                    <a:cubicBezTo>
                      <a:pt x="288862" y="0"/>
                      <a:pt x="387423" y="108247"/>
                      <a:pt x="387423" y="241776"/>
                    </a:cubicBezTo>
                    <a:cubicBezTo>
                      <a:pt x="387423" y="341923"/>
                      <a:pt x="331983" y="427848"/>
                      <a:pt x="252970" y="464552"/>
                    </a:cubicBezTo>
                    <a:lnTo>
                      <a:pt x="217340" y="476699"/>
                    </a:lnTo>
                    <a:lnTo>
                      <a:pt x="227016" y="428101"/>
                    </a:lnTo>
                    <a:cubicBezTo>
                      <a:pt x="229491" y="409250"/>
                      <a:pt x="230790" y="389733"/>
                      <a:pt x="230790" y="369742"/>
                    </a:cubicBezTo>
                    <a:cubicBezTo>
                      <a:pt x="230790" y="209816"/>
                      <a:pt x="147628" y="80170"/>
                      <a:pt x="45043" y="80170"/>
                    </a:cubicBezTo>
                    <a:cubicBezTo>
                      <a:pt x="32220" y="80170"/>
                      <a:pt x="19700" y="82196"/>
                      <a:pt x="7609" y="86053"/>
                    </a:cubicBezTo>
                    <a:lnTo>
                      <a:pt x="0" y="89735"/>
                    </a:lnTo>
                    <a:lnTo>
                      <a:pt x="11615" y="70815"/>
                    </a:lnTo>
                    <a:cubicBezTo>
                      <a:pt x="51453" y="27062"/>
                      <a:pt x="106489" y="0"/>
                      <a:pt x="16728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E71D5FBD-CE68-49DA-876E-8758B2DA2020}"/>
                  </a:ext>
                </a:extLst>
              </p:cNvPr>
              <p:cNvSpPr/>
              <p:nvPr/>
            </p:nvSpPr>
            <p:spPr>
              <a:xfrm>
                <a:off x="2893529" y="2654440"/>
                <a:ext cx="436770" cy="460591"/>
              </a:xfrm>
              <a:custGeom>
                <a:avLst/>
                <a:gdLst>
                  <a:gd name="connsiteX0" fmla="*/ 211733 w 436770"/>
                  <a:gd name="connsiteY0" fmla="*/ 0 h 460591"/>
                  <a:gd name="connsiteX1" fmla="*/ 436770 w 436770"/>
                  <a:gd name="connsiteY1" fmla="*/ 241776 h 460591"/>
                  <a:gd name="connsiteX2" fmla="*/ 370858 w 436770"/>
                  <a:gd name="connsiteY2" fmla="*/ 412738 h 460591"/>
                  <a:gd name="connsiteX3" fmla="*/ 304797 w 436770"/>
                  <a:gd name="connsiteY3" fmla="*/ 460591 h 460591"/>
                  <a:gd name="connsiteX4" fmla="*/ 311266 w 436770"/>
                  <a:gd name="connsiteY4" fmla="*/ 428100 h 460591"/>
                  <a:gd name="connsiteX5" fmla="*/ 315040 w 436770"/>
                  <a:gd name="connsiteY5" fmla="*/ 369741 h 460591"/>
                  <a:gd name="connsiteX6" fmla="*/ 129293 w 436770"/>
                  <a:gd name="connsiteY6" fmla="*/ 80169 h 460591"/>
                  <a:gd name="connsiteX7" fmla="*/ 56992 w 436770"/>
                  <a:gd name="connsiteY7" fmla="*/ 102925 h 460591"/>
                  <a:gd name="connsiteX8" fmla="*/ 0 w 436770"/>
                  <a:gd name="connsiteY8" fmla="*/ 162829 h 460591"/>
                  <a:gd name="connsiteX9" fmla="*/ 4381 w 436770"/>
                  <a:gd name="connsiteY9" fmla="*/ 147666 h 460591"/>
                  <a:gd name="connsiteX10" fmla="*/ 211733 w 436770"/>
                  <a:gd name="connsiteY10" fmla="*/ 0 h 460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6770" h="460591">
                    <a:moveTo>
                      <a:pt x="211733" y="0"/>
                    </a:moveTo>
                    <a:cubicBezTo>
                      <a:pt x="336018" y="0"/>
                      <a:pt x="436770" y="108247"/>
                      <a:pt x="436770" y="241776"/>
                    </a:cubicBezTo>
                    <a:cubicBezTo>
                      <a:pt x="436770" y="308541"/>
                      <a:pt x="411582" y="368985"/>
                      <a:pt x="370858" y="412738"/>
                    </a:cubicBezTo>
                    <a:lnTo>
                      <a:pt x="304797" y="460591"/>
                    </a:lnTo>
                    <a:lnTo>
                      <a:pt x="311266" y="428100"/>
                    </a:lnTo>
                    <a:cubicBezTo>
                      <a:pt x="313741" y="409249"/>
                      <a:pt x="315040" y="389732"/>
                      <a:pt x="315040" y="369741"/>
                    </a:cubicBezTo>
                    <a:cubicBezTo>
                      <a:pt x="315040" y="209815"/>
                      <a:pt x="231878" y="80169"/>
                      <a:pt x="129293" y="80169"/>
                    </a:cubicBezTo>
                    <a:cubicBezTo>
                      <a:pt x="103647" y="80169"/>
                      <a:pt x="79215" y="88272"/>
                      <a:pt x="56992" y="102925"/>
                    </a:cubicBezTo>
                    <a:lnTo>
                      <a:pt x="0" y="162829"/>
                    </a:lnTo>
                    <a:lnTo>
                      <a:pt x="4381" y="147666"/>
                    </a:lnTo>
                    <a:cubicBezTo>
                      <a:pt x="38543" y="60889"/>
                      <a:pt x="118519" y="0"/>
                      <a:pt x="21173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7A7E10C-7318-4210-A502-28B0713652EB}"/>
                  </a:ext>
                </a:extLst>
              </p:cNvPr>
              <p:cNvSpPr/>
              <p:nvPr/>
            </p:nvSpPr>
            <p:spPr>
              <a:xfrm>
                <a:off x="3026066" y="2691457"/>
                <a:ext cx="339137" cy="479781"/>
              </a:xfrm>
              <a:custGeom>
                <a:avLst/>
                <a:gdLst>
                  <a:gd name="connsiteX0" fmla="*/ 118994 w 339137"/>
                  <a:gd name="connsiteY0" fmla="*/ 0 h 479781"/>
                  <a:gd name="connsiteX1" fmla="*/ 339137 w 339137"/>
                  <a:gd name="connsiteY1" fmla="*/ 241776 h 479781"/>
                  <a:gd name="connsiteX2" fmla="*/ 163361 w 339137"/>
                  <a:gd name="connsiteY2" fmla="*/ 478640 h 479781"/>
                  <a:gd name="connsiteX3" fmla="*/ 153054 w 339137"/>
                  <a:gd name="connsiteY3" fmla="*/ 479781 h 479781"/>
                  <a:gd name="connsiteX4" fmla="*/ 167907 w 339137"/>
                  <a:gd name="connsiteY4" fmla="*/ 445438 h 479781"/>
                  <a:gd name="connsiteX5" fmla="*/ 182504 w 339137"/>
                  <a:gd name="connsiteY5" fmla="*/ 332723 h 479781"/>
                  <a:gd name="connsiteX6" fmla="*/ 34192 w 339137"/>
                  <a:gd name="connsiteY6" fmla="*/ 49034 h 479781"/>
                  <a:gd name="connsiteX7" fmla="*/ 0 w 339137"/>
                  <a:gd name="connsiteY7" fmla="*/ 43661 h 479781"/>
                  <a:gd name="connsiteX8" fmla="*/ 33304 w 339137"/>
                  <a:gd name="connsiteY8" fmla="*/ 19000 h 479781"/>
                  <a:gd name="connsiteX9" fmla="*/ 118994 w 339137"/>
                  <a:gd name="connsiteY9" fmla="*/ 0 h 479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9137" h="479781">
                    <a:moveTo>
                      <a:pt x="118994" y="0"/>
                    </a:moveTo>
                    <a:cubicBezTo>
                      <a:pt x="240576" y="0"/>
                      <a:pt x="339137" y="108247"/>
                      <a:pt x="339137" y="241776"/>
                    </a:cubicBezTo>
                    <a:cubicBezTo>
                      <a:pt x="339137" y="358614"/>
                      <a:pt x="263676" y="456095"/>
                      <a:pt x="163361" y="478640"/>
                    </a:cubicBezTo>
                    <a:lnTo>
                      <a:pt x="153054" y="479781"/>
                    </a:lnTo>
                    <a:lnTo>
                      <a:pt x="167907" y="445438"/>
                    </a:lnTo>
                    <a:cubicBezTo>
                      <a:pt x="177307" y="410794"/>
                      <a:pt x="182504" y="372705"/>
                      <a:pt x="182504" y="332723"/>
                    </a:cubicBezTo>
                    <a:cubicBezTo>
                      <a:pt x="182504" y="192788"/>
                      <a:pt x="118833" y="76036"/>
                      <a:pt x="34192" y="49034"/>
                    </a:cubicBezTo>
                    <a:lnTo>
                      <a:pt x="0" y="43661"/>
                    </a:lnTo>
                    <a:lnTo>
                      <a:pt x="33304" y="19000"/>
                    </a:lnTo>
                    <a:cubicBezTo>
                      <a:pt x="59642" y="6766"/>
                      <a:pt x="88599" y="0"/>
                      <a:pt x="118994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17617A5-4B90-4BF6-89DD-2BE634A80DE4}"/>
                  </a:ext>
                </a:extLst>
              </p:cNvPr>
              <p:cNvSpPr/>
              <p:nvPr/>
            </p:nvSpPr>
            <p:spPr>
              <a:xfrm>
                <a:off x="2957727" y="2691459"/>
                <a:ext cx="372572" cy="467339"/>
              </a:xfrm>
              <a:custGeom>
                <a:avLst/>
                <a:gdLst>
                  <a:gd name="connsiteX0" fmla="*/ 147535 w 372572"/>
                  <a:gd name="connsiteY0" fmla="*/ 0 h 467339"/>
                  <a:gd name="connsiteX1" fmla="*/ 372572 w 372572"/>
                  <a:gd name="connsiteY1" fmla="*/ 241776 h 467339"/>
                  <a:gd name="connsiteX2" fmla="*/ 235130 w 372572"/>
                  <a:gd name="connsiteY2" fmla="*/ 464552 h 467339"/>
                  <a:gd name="connsiteX3" fmla="*/ 226773 w 372572"/>
                  <a:gd name="connsiteY3" fmla="*/ 467339 h 467339"/>
                  <a:gd name="connsiteX4" fmla="*/ 236245 w 372572"/>
                  <a:gd name="connsiteY4" fmla="*/ 445437 h 467339"/>
                  <a:gd name="connsiteX5" fmla="*/ 250842 w 372572"/>
                  <a:gd name="connsiteY5" fmla="*/ 332722 h 467339"/>
                  <a:gd name="connsiteX6" fmla="*/ 65095 w 372572"/>
                  <a:gd name="connsiteY6" fmla="*/ 43150 h 467339"/>
                  <a:gd name="connsiteX7" fmla="*/ 27661 w 372572"/>
                  <a:gd name="connsiteY7" fmla="*/ 49033 h 467339"/>
                  <a:gd name="connsiteX8" fmla="*/ 0 w 372572"/>
                  <a:gd name="connsiteY8" fmla="*/ 62419 h 467339"/>
                  <a:gd name="connsiteX9" fmla="*/ 59940 w 372572"/>
                  <a:gd name="connsiteY9" fmla="*/ 19000 h 467339"/>
                  <a:gd name="connsiteX10" fmla="*/ 147535 w 372572"/>
                  <a:gd name="connsiteY10" fmla="*/ 0 h 46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2572" h="467339">
                    <a:moveTo>
                      <a:pt x="147535" y="0"/>
                    </a:moveTo>
                    <a:cubicBezTo>
                      <a:pt x="271820" y="0"/>
                      <a:pt x="372572" y="108247"/>
                      <a:pt x="372572" y="241776"/>
                    </a:cubicBezTo>
                    <a:cubicBezTo>
                      <a:pt x="372572" y="341923"/>
                      <a:pt x="315899" y="427848"/>
                      <a:pt x="235130" y="464552"/>
                    </a:cubicBezTo>
                    <a:lnTo>
                      <a:pt x="226773" y="467339"/>
                    </a:lnTo>
                    <a:lnTo>
                      <a:pt x="236245" y="445437"/>
                    </a:lnTo>
                    <a:cubicBezTo>
                      <a:pt x="245644" y="410793"/>
                      <a:pt x="250842" y="372704"/>
                      <a:pt x="250842" y="332722"/>
                    </a:cubicBezTo>
                    <a:cubicBezTo>
                      <a:pt x="250842" y="172796"/>
                      <a:pt x="167680" y="43150"/>
                      <a:pt x="65095" y="43150"/>
                    </a:cubicBezTo>
                    <a:cubicBezTo>
                      <a:pt x="52272" y="43150"/>
                      <a:pt x="39752" y="45176"/>
                      <a:pt x="27661" y="49033"/>
                    </a:cubicBezTo>
                    <a:lnTo>
                      <a:pt x="0" y="62419"/>
                    </a:lnTo>
                    <a:lnTo>
                      <a:pt x="59940" y="19000"/>
                    </a:lnTo>
                    <a:cubicBezTo>
                      <a:pt x="86863" y="6766"/>
                      <a:pt x="116464" y="0"/>
                      <a:pt x="14753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6A56A18-7E45-4A76-B5B7-3E5950DF723C}"/>
                  </a:ext>
                </a:extLst>
              </p:cNvPr>
              <p:cNvSpPr/>
              <p:nvPr/>
            </p:nvSpPr>
            <p:spPr>
              <a:xfrm>
                <a:off x="2924230" y="2984980"/>
                <a:ext cx="51107" cy="29729"/>
              </a:xfrm>
              <a:custGeom>
                <a:avLst/>
                <a:gdLst>
                  <a:gd name="connsiteX0" fmla="*/ 51107 w 51107"/>
                  <a:gd name="connsiteY0" fmla="*/ 0 h 29729"/>
                  <a:gd name="connsiteX1" fmla="*/ 47010 w 51107"/>
                  <a:gd name="connsiteY1" fmla="*/ 15659 h 29729"/>
                  <a:gd name="connsiteX2" fmla="*/ 25553 w 51107"/>
                  <a:gd name="connsiteY2" fmla="*/ 29729 h 29729"/>
                  <a:gd name="connsiteX3" fmla="*/ 4097 w 51107"/>
                  <a:gd name="connsiteY3" fmla="*/ 15659 h 29729"/>
                  <a:gd name="connsiteX4" fmla="*/ 0 w 51107"/>
                  <a:gd name="connsiteY4" fmla="*/ 0 h 29729"/>
                  <a:gd name="connsiteX5" fmla="*/ 25553 w 51107"/>
                  <a:gd name="connsiteY5" fmla="*/ 10678 h 29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07" h="29729">
                    <a:moveTo>
                      <a:pt x="51107" y="0"/>
                    </a:moveTo>
                    <a:lnTo>
                      <a:pt x="47010" y="15659"/>
                    </a:lnTo>
                    <a:cubicBezTo>
                      <a:pt x="41519" y="24352"/>
                      <a:pt x="33933" y="29729"/>
                      <a:pt x="25553" y="29729"/>
                    </a:cubicBezTo>
                    <a:cubicBezTo>
                      <a:pt x="17174" y="29729"/>
                      <a:pt x="9588" y="24352"/>
                      <a:pt x="4097" y="15659"/>
                    </a:cubicBezTo>
                    <a:lnTo>
                      <a:pt x="0" y="0"/>
                    </a:lnTo>
                    <a:lnTo>
                      <a:pt x="25553" y="1067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フローチャート: 端子 685">
                <a:extLst>
                  <a:ext uri="{FF2B5EF4-FFF2-40B4-BE49-F238E27FC236}">
                    <a16:creationId xmlns:a16="http://schemas.microsoft.com/office/drawing/2014/main" id="{03856502-95DF-4027-AED1-802672C55D7D}"/>
                  </a:ext>
                </a:extLst>
              </p:cNvPr>
              <p:cNvSpPr/>
              <p:nvPr/>
            </p:nvSpPr>
            <p:spPr>
              <a:xfrm>
                <a:off x="2878493" y="2862260"/>
                <a:ext cx="142646" cy="38292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1C93AE5-8526-47E0-8875-E7C5430D17E3}"/>
                  </a:ext>
                </a:extLst>
              </p:cNvPr>
              <p:cNvSpPr/>
              <p:nvPr/>
            </p:nvSpPr>
            <p:spPr>
              <a:xfrm rot="900000" flipH="1">
                <a:off x="3131220" y="2979898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4E07405B-5F89-40CB-B667-CA50854BD58C}"/>
                </a:ext>
              </a:extLst>
            </p:cNvPr>
            <p:cNvSpPr/>
            <p:nvPr/>
          </p:nvSpPr>
          <p:spPr bwMode="auto">
            <a:xfrm rot="531471">
              <a:off x="3420552" y="2743716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7290A3DE-59EE-4672-8962-334FE0FEC8A2}"/>
              </a:ext>
            </a:extLst>
          </p:cNvPr>
          <p:cNvGrpSpPr/>
          <p:nvPr/>
        </p:nvGrpSpPr>
        <p:grpSpPr>
          <a:xfrm>
            <a:off x="4164155" y="2845202"/>
            <a:ext cx="1588973" cy="1530061"/>
            <a:chOff x="4164155" y="2845202"/>
            <a:chExt cx="1588973" cy="1530061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10B257D9-0280-49DA-B1CB-915B52AFC729}"/>
                </a:ext>
              </a:extLst>
            </p:cNvPr>
            <p:cNvGrpSpPr/>
            <p:nvPr/>
          </p:nvGrpSpPr>
          <p:grpSpPr>
            <a:xfrm>
              <a:off x="416415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E5779524-AE5D-4806-86DF-00F3139BBAB8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208" name="Freeform 5">
                  <a:extLst>
                    <a:ext uri="{FF2B5EF4-FFF2-40B4-BE49-F238E27FC236}">
                      <a16:creationId xmlns:a16="http://schemas.microsoft.com/office/drawing/2014/main" id="{1D1A954D-47CD-42E4-AAAF-C919D84BC3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6">
                  <a:extLst>
                    <a:ext uri="{FF2B5EF4-FFF2-40B4-BE49-F238E27FC236}">
                      <a16:creationId xmlns:a16="http://schemas.microsoft.com/office/drawing/2014/main" id="{2F15E6F2-5DE0-4703-86FA-AFBEE2DCF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7">
                  <a:extLst>
                    <a:ext uri="{FF2B5EF4-FFF2-40B4-BE49-F238E27FC236}">
                      <a16:creationId xmlns:a16="http://schemas.microsoft.com/office/drawing/2014/main" id="{92700249-EAA0-4319-995C-003DD6ADD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Rectangle 8">
                  <a:extLst>
                    <a:ext uri="{FF2B5EF4-FFF2-40B4-BE49-F238E27FC236}">
                      <a16:creationId xmlns:a16="http://schemas.microsoft.com/office/drawing/2014/main" id="{7E47DA1B-177F-42D7-82D9-332FBAA460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969447A-CBE6-4C04-A4AF-127B0529A7FF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D01063E-4C6F-4BBD-B73E-359FDECA235C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3ED7FE58-04C5-48DB-8D9E-0CB191804280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9C54A05B-0BC7-48F7-BB20-56E28A5F989A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15259721-33E1-4F3E-9E9D-1AB159644DB9}"/>
                </a:ext>
              </a:extLst>
            </p:cNvPr>
            <p:cNvGrpSpPr/>
            <p:nvPr/>
          </p:nvGrpSpPr>
          <p:grpSpPr>
            <a:xfrm>
              <a:off x="5108630" y="2881716"/>
              <a:ext cx="627332" cy="604938"/>
              <a:chOff x="4635889" y="2719174"/>
              <a:chExt cx="627332" cy="604938"/>
            </a:xfrm>
          </p:grpSpPr>
          <p:sp>
            <p:nvSpPr>
              <p:cNvPr id="196" name="星 24 1220">
                <a:extLst>
                  <a:ext uri="{FF2B5EF4-FFF2-40B4-BE49-F238E27FC236}">
                    <a16:creationId xmlns:a16="http://schemas.microsoft.com/office/drawing/2014/main" id="{37AF4D05-7367-4ED5-B85A-BA680A74B04E}"/>
                  </a:ext>
                </a:extLst>
              </p:cNvPr>
              <p:cNvSpPr/>
              <p:nvPr/>
            </p:nvSpPr>
            <p:spPr>
              <a:xfrm rot="20646794">
                <a:off x="4720964" y="2722026"/>
                <a:ext cx="542257" cy="556477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8AE0F7B8-7B82-4FD5-893E-8324A49B362F}"/>
                  </a:ext>
                </a:extLst>
              </p:cNvPr>
              <p:cNvSpPr/>
              <p:nvPr/>
            </p:nvSpPr>
            <p:spPr>
              <a:xfrm>
                <a:off x="4704464" y="2812212"/>
                <a:ext cx="484978" cy="511900"/>
              </a:xfrm>
              <a:custGeom>
                <a:avLst/>
                <a:gdLst>
                  <a:gd name="connsiteX0" fmla="*/ 242489 w 484978"/>
                  <a:gd name="connsiteY0" fmla="*/ 0 h 511900"/>
                  <a:gd name="connsiteX1" fmla="*/ 484978 w 484978"/>
                  <a:gd name="connsiteY1" fmla="*/ 255950 h 511900"/>
                  <a:gd name="connsiteX2" fmla="*/ 242489 w 484978"/>
                  <a:gd name="connsiteY2" fmla="*/ 511900 h 511900"/>
                  <a:gd name="connsiteX3" fmla="*/ 71024 w 484978"/>
                  <a:gd name="connsiteY3" fmla="*/ 436934 h 511900"/>
                  <a:gd name="connsiteX4" fmla="*/ 69827 w 484978"/>
                  <a:gd name="connsiteY4" fmla="*/ 435403 h 511900"/>
                  <a:gd name="connsiteX5" fmla="*/ 103060 w 484978"/>
                  <a:gd name="connsiteY5" fmla="*/ 431127 h 511900"/>
                  <a:gd name="connsiteX6" fmla="*/ 138725 w 484978"/>
                  <a:gd name="connsiteY6" fmla="*/ 408970 h 511900"/>
                  <a:gd name="connsiteX7" fmla="*/ 90789 w 484978"/>
                  <a:gd name="connsiteY7" fmla="*/ 415096 h 511900"/>
                  <a:gd name="connsiteX8" fmla="*/ 54989 w 484978"/>
                  <a:gd name="connsiteY8" fmla="*/ 416421 h 511900"/>
                  <a:gd name="connsiteX9" fmla="*/ 41414 w 484978"/>
                  <a:gd name="connsiteY9" fmla="*/ 399054 h 511900"/>
                  <a:gd name="connsiteX10" fmla="*/ 0 w 484978"/>
                  <a:gd name="connsiteY10" fmla="*/ 255950 h 511900"/>
                  <a:gd name="connsiteX11" fmla="*/ 242489 w 484978"/>
                  <a:gd name="connsiteY11" fmla="*/ 0 h 51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4978" h="511900">
                    <a:moveTo>
                      <a:pt x="242489" y="0"/>
                    </a:moveTo>
                    <a:cubicBezTo>
                      <a:pt x="376412" y="0"/>
                      <a:pt x="484978" y="114593"/>
                      <a:pt x="484978" y="255950"/>
                    </a:cubicBezTo>
                    <a:cubicBezTo>
                      <a:pt x="484978" y="397307"/>
                      <a:pt x="376412" y="511900"/>
                      <a:pt x="242489" y="511900"/>
                    </a:cubicBezTo>
                    <a:cubicBezTo>
                      <a:pt x="175528" y="511900"/>
                      <a:pt x="114906" y="483252"/>
                      <a:pt x="71024" y="436934"/>
                    </a:cubicBezTo>
                    <a:lnTo>
                      <a:pt x="69827" y="435403"/>
                    </a:lnTo>
                    <a:lnTo>
                      <a:pt x="103060" y="431127"/>
                    </a:lnTo>
                    <a:cubicBezTo>
                      <a:pt x="121344" y="425656"/>
                      <a:pt x="134304" y="417942"/>
                      <a:pt x="138725" y="408970"/>
                    </a:cubicBezTo>
                    <a:cubicBezTo>
                      <a:pt x="124315" y="411688"/>
                      <a:pt x="108168" y="413732"/>
                      <a:pt x="90789" y="415096"/>
                    </a:cubicBezTo>
                    <a:lnTo>
                      <a:pt x="54989" y="416421"/>
                    </a:lnTo>
                    <a:lnTo>
                      <a:pt x="41414" y="399054"/>
                    </a:lnTo>
                    <a:cubicBezTo>
                      <a:pt x="15267" y="358204"/>
                      <a:pt x="0" y="308959"/>
                      <a:pt x="0" y="255950"/>
                    </a:cubicBezTo>
                    <a:cubicBezTo>
                      <a:pt x="0" y="114593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ローチャート: 手操作入力 675">
                <a:extLst>
                  <a:ext uri="{FF2B5EF4-FFF2-40B4-BE49-F238E27FC236}">
                    <a16:creationId xmlns:a16="http://schemas.microsoft.com/office/drawing/2014/main" id="{F221607B-FD02-4F05-A46C-750C250F9A63}"/>
                  </a:ext>
                </a:extLst>
              </p:cNvPr>
              <p:cNvSpPr/>
              <p:nvPr/>
            </p:nvSpPr>
            <p:spPr>
              <a:xfrm rot="10800000" flipH="1">
                <a:off x="4748007" y="2936807"/>
                <a:ext cx="126043" cy="38292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円/楕円 820">
                <a:extLst>
                  <a:ext uri="{FF2B5EF4-FFF2-40B4-BE49-F238E27FC236}">
                    <a16:creationId xmlns:a16="http://schemas.microsoft.com/office/drawing/2014/main" id="{39706282-7257-4800-8953-E23CE99E1105}"/>
                  </a:ext>
                </a:extLst>
              </p:cNvPr>
              <p:cNvSpPr/>
              <p:nvPr/>
            </p:nvSpPr>
            <p:spPr>
              <a:xfrm>
                <a:off x="4635889" y="3063889"/>
                <a:ext cx="120159" cy="12015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1BC3A0F0-8DE5-4322-900E-15D733B01E00}"/>
                  </a:ext>
                </a:extLst>
              </p:cNvPr>
              <p:cNvSpPr/>
              <p:nvPr/>
            </p:nvSpPr>
            <p:spPr bwMode="auto">
              <a:xfrm rot="9000000">
                <a:off x="4941012" y="2719174"/>
                <a:ext cx="270030" cy="529226"/>
              </a:xfrm>
              <a:prstGeom prst="moon">
                <a:avLst>
                  <a:gd name="adj" fmla="val 6173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21638479-F817-40EF-80CF-3FA7CD2C516F}"/>
                  </a:ext>
                </a:extLst>
              </p:cNvPr>
              <p:cNvSpPr/>
              <p:nvPr/>
            </p:nvSpPr>
            <p:spPr>
              <a:xfrm rot="900000" flipH="1">
                <a:off x="4990976" y="2979898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A42A51CA-97DF-431D-89A0-21A780B85344}"/>
                  </a:ext>
                </a:extLst>
              </p:cNvPr>
              <p:cNvSpPr/>
              <p:nvPr/>
            </p:nvSpPr>
            <p:spPr bwMode="auto">
              <a:xfrm rot="17100000">
                <a:off x="4793108" y="2981144"/>
                <a:ext cx="45719" cy="119770"/>
              </a:xfrm>
              <a:prstGeom prst="moon">
                <a:avLst>
                  <a:gd name="adj" fmla="val 856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5" name="四角形: 角を丸くする 194">
              <a:extLst>
                <a:ext uri="{FF2B5EF4-FFF2-40B4-BE49-F238E27FC236}">
                  <a16:creationId xmlns:a16="http://schemas.microsoft.com/office/drawing/2014/main" id="{BBE63D61-59E5-4C7D-B17D-B64E0496D29E}"/>
                </a:ext>
              </a:extLst>
            </p:cNvPr>
            <p:cNvSpPr/>
            <p:nvPr/>
          </p:nvSpPr>
          <p:spPr bwMode="auto">
            <a:xfrm rot="531471">
              <a:off x="5304052" y="2845202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08287C81-CB64-49AC-98B4-648A3EDB8032}"/>
              </a:ext>
            </a:extLst>
          </p:cNvPr>
          <p:cNvGrpSpPr/>
          <p:nvPr/>
        </p:nvGrpSpPr>
        <p:grpSpPr>
          <a:xfrm>
            <a:off x="6046295" y="2818663"/>
            <a:ext cx="1588973" cy="1556600"/>
            <a:chOff x="6046295" y="2818663"/>
            <a:chExt cx="1588973" cy="1556600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CEAFA620-1116-4CC5-B80C-9658D3F76A29}"/>
                </a:ext>
              </a:extLst>
            </p:cNvPr>
            <p:cNvGrpSpPr/>
            <p:nvPr/>
          </p:nvGrpSpPr>
          <p:grpSpPr>
            <a:xfrm>
              <a:off x="604629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70E7B240-233D-4E14-93E7-4061715BC018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227" name="Freeform 5">
                  <a:extLst>
                    <a:ext uri="{FF2B5EF4-FFF2-40B4-BE49-F238E27FC236}">
                      <a16:creationId xmlns:a16="http://schemas.microsoft.com/office/drawing/2014/main" id="{4BA4D5A1-4374-42B9-989C-8D4E179AA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6">
                  <a:extLst>
                    <a:ext uri="{FF2B5EF4-FFF2-40B4-BE49-F238E27FC236}">
                      <a16:creationId xmlns:a16="http://schemas.microsoft.com/office/drawing/2014/main" id="{07FCA26D-5854-4885-8CE3-2E8368302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7">
                  <a:extLst>
                    <a:ext uri="{FF2B5EF4-FFF2-40B4-BE49-F238E27FC236}">
                      <a16:creationId xmlns:a16="http://schemas.microsoft.com/office/drawing/2014/main" id="{22A13668-F568-41ED-9DD4-B2E60D3294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Rectangle 8">
                  <a:extLst>
                    <a:ext uri="{FF2B5EF4-FFF2-40B4-BE49-F238E27FC236}">
                      <a16:creationId xmlns:a16="http://schemas.microsoft.com/office/drawing/2014/main" id="{3C3FE428-D78D-43BC-9103-04AC2F0FC4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A6559375-006D-4F3D-A1BE-BD06AE7E4877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3FCC851-DAC8-49C5-BF0A-33ADBC00A3AB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BF3FFB1-33AA-48F4-9F71-3DB511CFAE62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31111F2-8A1E-4486-84ED-6FCDEC6D65A2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D78970AB-1A43-4356-9B32-8D3F9AAE33AB}"/>
                </a:ext>
              </a:extLst>
            </p:cNvPr>
            <p:cNvGrpSpPr/>
            <p:nvPr/>
          </p:nvGrpSpPr>
          <p:grpSpPr>
            <a:xfrm>
              <a:off x="7017569" y="2863859"/>
              <a:ext cx="547820" cy="625068"/>
              <a:chOff x="6576949" y="2687116"/>
              <a:chExt cx="547820" cy="625068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F40DDC5A-A06B-4C3E-920C-BF6747FF3EA7}"/>
                  </a:ext>
                </a:extLst>
              </p:cNvPr>
              <p:cNvSpPr/>
              <p:nvPr/>
            </p:nvSpPr>
            <p:spPr>
              <a:xfrm>
                <a:off x="6576949" y="2749760"/>
                <a:ext cx="484978" cy="562424"/>
              </a:xfrm>
              <a:custGeom>
                <a:avLst/>
                <a:gdLst>
                  <a:gd name="connsiteX0" fmla="*/ 242489 w 484978"/>
                  <a:gd name="connsiteY0" fmla="*/ 0 h 562424"/>
                  <a:gd name="connsiteX1" fmla="*/ 484978 w 484978"/>
                  <a:gd name="connsiteY1" fmla="*/ 281212 h 562424"/>
                  <a:gd name="connsiteX2" fmla="*/ 242489 w 484978"/>
                  <a:gd name="connsiteY2" fmla="*/ 562424 h 562424"/>
                  <a:gd name="connsiteX3" fmla="*/ 106911 w 484978"/>
                  <a:gd name="connsiteY3" fmla="*/ 514398 h 562424"/>
                  <a:gd name="connsiteX4" fmla="*/ 81680 w 484978"/>
                  <a:gd name="connsiteY4" fmla="*/ 490256 h 562424"/>
                  <a:gd name="connsiteX5" fmla="*/ 95002 w 484978"/>
                  <a:gd name="connsiteY5" fmla="*/ 477264 h 562424"/>
                  <a:gd name="connsiteX6" fmla="*/ 104989 w 484978"/>
                  <a:gd name="connsiteY6" fmla="*/ 454736 h 562424"/>
                  <a:gd name="connsiteX7" fmla="*/ 67096 w 484978"/>
                  <a:gd name="connsiteY7" fmla="*/ 465873 h 562424"/>
                  <a:gd name="connsiteX8" fmla="*/ 61283 w 484978"/>
                  <a:gd name="connsiteY8" fmla="*/ 466368 h 562424"/>
                  <a:gd name="connsiteX9" fmla="*/ 41414 w 484978"/>
                  <a:gd name="connsiteY9" fmla="*/ 438440 h 562424"/>
                  <a:gd name="connsiteX10" fmla="*/ 35946 w 484978"/>
                  <a:gd name="connsiteY10" fmla="*/ 425250 h 562424"/>
                  <a:gd name="connsiteX11" fmla="*/ 2200 w 484978"/>
                  <a:gd name="connsiteY11" fmla="*/ 425250 h 562424"/>
                  <a:gd name="connsiteX12" fmla="*/ 23929 w 484978"/>
                  <a:gd name="connsiteY12" fmla="*/ 396261 h 562424"/>
                  <a:gd name="connsiteX13" fmla="*/ 10902 w 484978"/>
                  <a:gd name="connsiteY13" fmla="*/ 364836 h 562424"/>
                  <a:gd name="connsiteX14" fmla="*/ 0 w 484978"/>
                  <a:gd name="connsiteY14" fmla="*/ 281212 h 562424"/>
                  <a:gd name="connsiteX15" fmla="*/ 242489 w 484978"/>
                  <a:gd name="connsiteY15" fmla="*/ 0 h 562424"/>
                  <a:gd name="connsiteX0" fmla="*/ 242489 w 484978"/>
                  <a:gd name="connsiteY0" fmla="*/ 0 h 562424"/>
                  <a:gd name="connsiteX1" fmla="*/ 484978 w 484978"/>
                  <a:gd name="connsiteY1" fmla="*/ 281212 h 562424"/>
                  <a:gd name="connsiteX2" fmla="*/ 242489 w 484978"/>
                  <a:gd name="connsiteY2" fmla="*/ 562424 h 562424"/>
                  <a:gd name="connsiteX3" fmla="*/ 106911 w 484978"/>
                  <a:gd name="connsiteY3" fmla="*/ 514398 h 562424"/>
                  <a:gd name="connsiteX4" fmla="*/ 81680 w 484978"/>
                  <a:gd name="connsiteY4" fmla="*/ 490256 h 562424"/>
                  <a:gd name="connsiteX5" fmla="*/ 95002 w 484978"/>
                  <a:gd name="connsiteY5" fmla="*/ 477264 h 562424"/>
                  <a:gd name="connsiteX6" fmla="*/ 104989 w 484978"/>
                  <a:gd name="connsiteY6" fmla="*/ 454736 h 562424"/>
                  <a:gd name="connsiteX7" fmla="*/ 67096 w 484978"/>
                  <a:gd name="connsiteY7" fmla="*/ 465873 h 562424"/>
                  <a:gd name="connsiteX8" fmla="*/ 61283 w 484978"/>
                  <a:gd name="connsiteY8" fmla="*/ 466368 h 562424"/>
                  <a:gd name="connsiteX9" fmla="*/ 41414 w 484978"/>
                  <a:gd name="connsiteY9" fmla="*/ 438440 h 562424"/>
                  <a:gd name="connsiteX10" fmla="*/ 35946 w 484978"/>
                  <a:gd name="connsiteY10" fmla="*/ 425250 h 562424"/>
                  <a:gd name="connsiteX11" fmla="*/ 2200 w 484978"/>
                  <a:gd name="connsiteY11" fmla="*/ 425250 h 562424"/>
                  <a:gd name="connsiteX12" fmla="*/ 10902 w 484978"/>
                  <a:gd name="connsiteY12" fmla="*/ 364836 h 562424"/>
                  <a:gd name="connsiteX13" fmla="*/ 0 w 484978"/>
                  <a:gd name="connsiteY13" fmla="*/ 281212 h 562424"/>
                  <a:gd name="connsiteX14" fmla="*/ 242489 w 484978"/>
                  <a:gd name="connsiteY14" fmla="*/ 0 h 56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84978" h="562424">
                    <a:moveTo>
                      <a:pt x="242489" y="0"/>
                    </a:moveTo>
                    <a:cubicBezTo>
                      <a:pt x="376412" y="0"/>
                      <a:pt x="484978" y="125903"/>
                      <a:pt x="484978" y="281212"/>
                    </a:cubicBezTo>
                    <a:cubicBezTo>
                      <a:pt x="484978" y="436521"/>
                      <a:pt x="376412" y="562424"/>
                      <a:pt x="242489" y="562424"/>
                    </a:cubicBezTo>
                    <a:cubicBezTo>
                      <a:pt x="192268" y="562424"/>
                      <a:pt x="145613" y="544719"/>
                      <a:pt x="106911" y="514398"/>
                    </a:cubicBezTo>
                    <a:lnTo>
                      <a:pt x="81680" y="490256"/>
                    </a:lnTo>
                    <a:lnTo>
                      <a:pt x="95002" y="477264"/>
                    </a:lnTo>
                    <a:cubicBezTo>
                      <a:pt x="99807" y="470476"/>
                      <a:pt x="103242" y="462892"/>
                      <a:pt x="104989" y="454736"/>
                    </a:cubicBezTo>
                    <a:cubicBezTo>
                      <a:pt x="93598" y="459678"/>
                      <a:pt x="80834" y="463394"/>
                      <a:pt x="67096" y="465873"/>
                    </a:cubicBezTo>
                    <a:lnTo>
                      <a:pt x="61283" y="466368"/>
                    </a:lnTo>
                    <a:lnTo>
                      <a:pt x="41414" y="438440"/>
                    </a:lnTo>
                    <a:lnTo>
                      <a:pt x="35946" y="425250"/>
                    </a:lnTo>
                    <a:lnTo>
                      <a:pt x="2200" y="425250"/>
                    </a:lnTo>
                    <a:lnTo>
                      <a:pt x="10902" y="364836"/>
                    </a:lnTo>
                    <a:cubicBezTo>
                      <a:pt x="3817" y="338419"/>
                      <a:pt x="0" y="310333"/>
                      <a:pt x="0" y="281212"/>
                    </a:cubicBezTo>
                    <a:cubicBezTo>
                      <a:pt x="0" y="125903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7DACC1C0-891D-435D-997C-279CC08B7282}"/>
                  </a:ext>
                </a:extLst>
              </p:cNvPr>
              <p:cNvSpPr/>
              <p:nvPr/>
            </p:nvSpPr>
            <p:spPr>
              <a:xfrm rot="16200000" flipH="1">
                <a:off x="6647841" y="2838604"/>
                <a:ext cx="55932" cy="133529"/>
              </a:xfrm>
              <a:prstGeom prst="moon">
                <a:avLst>
                  <a:gd name="adj" fmla="val 7678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092A3BA-8937-4B47-BEFC-BE80F186AA05}"/>
                  </a:ext>
                </a:extLst>
              </p:cNvPr>
              <p:cNvSpPr/>
              <p:nvPr/>
            </p:nvSpPr>
            <p:spPr>
              <a:xfrm>
                <a:off x="6639290" y="2687116"/>
                <a:ext cx="485479" cy="584205"/>
              </a:xfrm>
              <a:custGeom>
                <a:avLst/>
                <a:gdLst>
                  <a:gd name="connsiteX0" fmla="*/ 208626 w 485479"/>
                  <a:gd name="connsiteY0" fmla="*/ 0 h 598488"/>
                  <a:gd name="connsiteX1" fmla="*/ 230053 w 485479"/>
                  <a:gd name="connsiteY1" fmla="*/ 2644 h 598488"/>
                  <a:gd name="connsiteX2" fmla="*/ 251013 w 485479"/>
                  <a:gd name="connsiteY2" fmla="*/ 0 h 598488"/>
                  <a:gd name="connsiteX3" fmla="*/ 485479 w 485479"/>
                  <a:gd name="connsiteY3" fmla="*/ 293409 h 598488"/>
                  <a:gd name="connsiteX4" fmla="*/ 400155 w 485479"/>
                  <a:gd name="connsiteY4" fmla="*/ 519817 h 598488"/>
                  <a:gd name="connsiteX5" fmla="*/ 391832 w 485479"/>
                  <a:gd name="connsiteY5" fmla="*/ 526137 h 598488"/>
                  <a:gd name="connsiteX6" fmla="*/ 356621 w 485479"/>
                  <a:gd name="connsiteY6" fmla="*/ 561699 h 598488"/>
                  <a:gd name="connsiteX7" fmla="*/ 304220 w 485479"/>
                  <a:gd name="connsiteY7" fmla="*/ 598488 h 598488"/>
                  <a:gd name="connsiteX8" fmla="*/ 293616 w 485479"/>
                  <a:gd name="connsiteY8" fmla="*/ 282934 h 598488"/>
                  <a:gd name="connsiteX9" fmla="*/ 108839 w 485479"/>
                  <a:gd name="connsiteY9" fmla="*/ 134219 h 598488"/>
                  <a:gd name="connsiteX10" fmla="*/ 38822 w 485479"/>
                  <a:gd name="connsiteY10" fmla="*/ 118864 h 598488"/>
                  <a:gd name="connsiteX11" fmla="*/ 27902 w 485479"/>
                  <a:gd name="connsiteY11" fmla="*/ 124952 h 598488"/>
                  <a:gd name="connsiteX12" fmla="*/ 0 w 485479"/>
                  <a:gd name="connsiteY12" fmla="*/ 151649 h 598488"/>
                  <a:gd name="connsiteX13" fmla="*/ 9882 w 485479"/>
                  <a:gd name="connsiteY13" fmla="*/ 129361 h 598488"/>
                  <a:gd name="connsiteX14" fmla="*/ 208626 w 485479"/>
                  <a:gd name="connsiteY14" fmla="*/ 0 h 5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85479" h="598488">
                    <a:moveTo>
                      <a:pt x="208626" y="0"/>
                    </a:moveTo>
                    <a:lnTo>
                      <a:pt x="230053" y="2644"/>
                    </a:lnTo>
                    <a:lnTo>
                      <a:pt x="251013" y="0"/>
                    </a:lnTo>
                    <a:cubicBezTo>
                      <a:pt x="380505" y="0"/>
                      <a:pt x="485479" y="131364"/>
                      <a:pt x="485479" y="293409"/>
                    </a:cubicBezTo>
                    <a:cubicBezTo>
                      <a:pt x="485479" y="384559"/>
                      <a:pt x="452265" y="466002"/>
                      <a:pt x="400155" y="519817"/>
                    </a:cubicBezTo>
                    <a:lnTo>
                      <a:pt x="391832" y="526137"/>
                    </a:lnTo>
                    <a:lnTo>
                      <a:pt x="356621" y="561699"/>
                    </a:lnTo>
                    <a:cubicBezTo>
                      <a:pt x="340636" y="575213"/>
                      <a:pt x="323139" y="587565"/>
                      <a:pt x="304220" y="598488"/>
                    </a:cubicBezTo>
                    <a:cubicBezTo>
                      <a:pt x="351350" y="491855"/>
                      <a:pt x="347463" y="376199"/>
                      <a:pt x="293616" y="282934"/>
                    </a:cubicBezTo>
                    <a:cubicBezTo>
                      <a:pt x="253231" y="212984"/>
                      <a:pt x="187887" y="161076"/>
                      <a:pt x="108839" y="134219"/>
                    </a:cubicBezTo>
                    <a:lnTo>
                      <a:pt x="38822" y="118864"/>
                    </a:lnTo>
                    <a:lnTo>
                      <a:pt x="27902" y="124952"/>
                    </a:lnTo>
                    <a:lnTo>
                      <a:pt x="0" y="151649"/>
                    </a:lnTo>
                    <a:lnTo>
                      <a:pt x="9882" y="129361"/>
                    </a:lnTo>
                    <a:cubicBezTo>
                      <a:pt x="52954" y="51314"/>
                      <a:pt x="125895" y="0"/>
                      <a:pt x="208626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47BD879-0F82-4A98-ADD5-50F5005D7980}"/>
                  </a:ext>
                </a:extLst>
              </p:cNvPr>
              <p:cNvSpPr/>
              <p:nvPr/>
            </p:nvSpPr>
            <p:spPr>
              <a:xfrm rot="900000" flipH="1">
                <a:off x="6881689" y="2979897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45AE8178-1A31-4B2F-9846-9ADE68F33A53}"/>
                  </a:ext>
                </a:extLst>
              </p:cNvPr>
              <p:cNvSpPr/>
              <p:nvPr/>
            </p:nvSpPr>
            <p:spPr bwMode="auto">
              <a:xfrm flipH="1">
                <a:off x="6856345" y="2887990"/>
                <a:ext cx="101136" cy="165955"/>
              </a:xfrm>
              <a:custGeom>
                <a:avLst/>
                <a:gdLst>
                  <a:gd name="connsiteX0" fmla="*/ 96662 w 127038"/>
                  <a:gd name="connsiteY0" fmla="*/ 0 h 187825"/>
                  <a:gd name="connsiteX1" fmla="*/ 62282 w 127038"/>
                  <a:gd name="connsiteY1" fmla="*/ 11474 h 187825"/>
                  <a:gd name="connsiteX2" fmla="*/ 13066 w 127038"/>
                  <a:gd name="connsiteY2" fmla="*/ 66326 h 187825"/>
                  <a:gd name="connsiteX3" fmla="*/ 0 w 127038"/>
                  <a:gd name="connsiteY3" fmla="*/ 98362 h 187825"/>
                  <a:gd name="connsiteX4" fmla="*/ 24151 w 127038"/>
                  <a:gd name="connsiteY4" fmla="*/ 139218 h 187825"/>
                  <a:gd name="connsiteX5" fmla="*/ 127038 w 127038"/>
                  <a:gd name="connsiteY5" fmla="*/ 187825 h 187825"/>
                  <a:gd name="connsiteX6" fmla="*/ 94562 w 127038"/>
                  <a:gd name="connsiteY6" fmla="*/ 21870 h 187825"/>
                  <a:gd name="connsiteX0" fmla="*/ 13066 w 127038"/>
                  <a:gd name="connsiteY0" fmla="*/ 66326 h 187825"/>
                  <a:gd name="connsiteX1" fmla="*/ 0 w 127038"/>
                  <a:gd name="connsiteY1" fmla="*/ 98362 h 187825"/>
                  <a:gd name="connsiteX2" fmla="*/ 24151 w 127038"/>
                  <a:gd name="connsiteY2" fmla="*/ 139218 h 187825"/>
                  <a:gd name="connsiteX3" fmla="*/ 127038 w 127038"/>
                  <a:gd name="connsiteY3" fmla="*/ 187825 h 187825"/>
                  <a:gd name="connsiteX4" fmla="*/ 94562 w 127038"/>
                  <a:gd name="connsiteY4" fmla="*/ 21870 h 187825"/>
                  <a:gd name="connsiteX5" fmla="*/ 96662 w 127038"/>
                  <a:gd name="connsiteY5" fmla="*/ 0 h 187825"/>
                  <a:gd name="connsiteX6" fmla="*/ 62282 w 127038"/>
                  <a:gd name="connsiteY6" fmla="*/ 11474 h 187825"/>
                  <a:gd name="connsiteX7" fmla="*/ 104506 w 127038"/>
                  <a:gd name="connsiteY7" fmla="*/ 157766 h 187825"/>
                  <a:gd name="connsiteX0" fmla="*/ 13066 w 127038"/>
                  <a:gd name="connsiteY0" fmla="*/ 66326 h 187825"/>
                  <a:gd name="connsiteX1" fmla="*/ 0 w 127038"/>
                  <a:gd name="connsiteY1" fmla="*/ 98362 h 187825"/>
                  <a:gd name="connsiteX2" fmla="*/ 24151 w 127038"/>
                  <a:gd name="connsiteY2" fmla="*/ 139218 h 187825"/>
                  <a:gd name="connsiteX3" fmla="*/ 127038 w 127038"/>
                  <a:gd name="connsiteY3" fmla="*/ 187825 h 187825"/>
                  <a:gd name="connsiteX4" fmla="*/ 94562 w 127038"/>
                  <a:gd name="connsiteY4" fmla="*/ 21870 h 187825"/>
                  <a:gd name="connsiteX5" fmla="*/ 96662 w 127038"/>
                  <a:gd name="connsiteY5" fmla="*/ 0 h 187825"/>
                  <a:gd name="connsiteX6" fmla="*/ 62282 w 127038"/>
                  <a:gd name="connsiteY6" fmla="*/ 11474 h 187825"/>
                  <a:gd name="connsiteX0" fmla="*/ 13066 w 127038"/>
                  <a:gd name="connsiteY0" fmla="*/ 66326 h 187825"/>
                  <a:gd name="connsiteX1" fmla="*/ 0 w 127038"/>
                  <a:gd name="connsiteY1" fmla="*/ 98362 h 187825"/>
                  <a:gd name="connsiteX2" fmla="*/ 24151 w 127038"/>
                  <a:gd name="connsiteY2" fmla="*/ 139218 h 187825"/>
                  <a:gd name="connsiteX3" fmla="*/ 127038 w 127038"/>
                  <a:gd name="connsiteY3" fmla="*/ 187825 h 187825"/>
                  <a:gd name="connsiteX4" fmla="*/ 94562 w 127038"/>
                  <a:gd name="connsiteY4" fmla="*/ 21870 h 187825"/>
                  <a:gd name="connsiteX5" fmla="*/ 96662 w 127038"/>
                  <a:gd name="connsiteY5" fmla="*/ 0 h 187825"/>
                  <a:gd name="connsiteX0" fmla="*/ 13066 w 127038"/>
                  <a:gd name="connsiteY0" fmla="*/ 44456 h 165955"/>
                  <a:gd name="connsiteX1" fmla="*/ 0 w 127038"/>
                  <a:gd name="connsiteY1" fmla="*/ 76492 h 165955"/>
                  <a:gd name="connsiteX2" fmla="*/ 24151 w 127038"/>
                  <a:gd name="connsiteY2" fmla="*/ 117348 h 165955"/>
                  <a:gd name="connsiteX3" fmla="*/ 127038 w 127038"/>
                  <a:gd name="connsiteY3" fmla="*/ 165955 h 165955"/>
                  <a:gd name="connsiteX4" fmla="*/ 94562 w 127038"/>
                  <a:gd name="connsiteY4" fmla="*/ 0 h 165955"/>
                  <a:gd name="connsiteX0" fmla="*/ 0 w 127038"/>
                  <a:gd name="connsiteY0" fmla="*/ 76492 h 165955"/>
                  <a:gd name="connsiteX1" fmla="*/ 24151 w 127038"/>
                  <a:gd name="connsiteY1" fmla="*/ 117348 h 165955"/>
                  <a:gd name="connsiteX2" fmla="*/ 127038 w 127038"/>
                  <a:gd name="connsiteY2" fmla="*/ 165955 h 165955"/>
                  <a:gd name="connsiteX3" fmla="*/ 94562 w 127038"/>
                  <a:gd name="connsiteY3" fmla="*/ 0 h 16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038" h="165955">
                    <a:moveTo>
                      <a:pt x="0" y="76492"/>
                    </a:moveTo>
                    <a:lnTo>
                      <a:pt x="24151" y="117348"/>
                    </a:lnTo>
                    <a:cubicBezTo>
                      <a:pt x="50482" y="147380"/>
                      <a:pt x="86858" y="165955"/>
                      <a:pt x="127038" y="165955"/>
                    </a:cubicBezTo>
                    <a:cubicBezTo>
                      <a:pt x="105387" y="113393"/>
                      <a:pt x="94562" y="56696"/>
                      <a:pt x="94562" y="0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9D46458B-20FD-4AFC-8B39-F7EC98322C02}"/>
                  </a:ext>
                </a:extLst>
              </p:cNvPr>
              <p:cNvSpPr/>
              <p:nvPr/>
            </p:nvSpPr>
            <p:spPr>
              <a:xfrm rot="6048677" flipH="1">
                <a:off x="6640722" y="2946887"/>
                <a:ext cx="45719" cy="106685"/>
              </a:xfrm>
              <a:prstGeom prst="moon">
                <a:avLst>
                  <a:gd name="adj" fmla="val 7678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5" name="四角形: 角を丸くする 214">
              <a:extLst>
                <a:ext uri="{FF2B5EF4-FFF2-40B4-BE49-F238E27FC236}">
                  <a16:creationId xmlns:a16="http://schemas.microsoft.com/office/drawing/2014/main" id="{BA0C15FC-630A-4EC2-B7DC-DEFF16036154}"/>
                </a:ext>
              </a:extLst>
            </p:cNvPr>
            <p:cNvSpPr/>
            <p:nvPr/>
          </p:nvSpPr>
          <p:spPr bwMode="auto">
            <a:xfrm rot="531471">
              <a:off x="7124765" y="2818663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2F6CECA6-E26C-45F3-A9F3-86B1DF051D2F}"/>
              </a:ext>
            </a:extLst>
          </p:cNvPr>
          <p:cNvGrpSpPr/>
          <p:nvPr/>
        </p:nvGrpSpPr>
        <p:grpSpPr>
          <a:xfrm>
            <a:off x="7905575" y="2806087"/>
            <a:ext cx="1588973" cy="1569176"/>
            <a:chOff x="7905575" y="2806087"/>
            <a:chExt cx="1588973" cy="1569176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8D8AC6ED-B58B-49B7-BD53-8F17FDD48544}"/>
                </a:ext>
              </a:extLst>
            </p:cNvPr>
            <p:cNvGrpSpPr/>
            <p:nvPr/>
          </p:nvGrpSpPr>
          <p:grpSpPr>
            <a:xfrm>
              <a:off x="790557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AF4D5CB7-A9A2-4127-A74F-7DA1FA6DF88D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248" name="Freeform 5">
                  <a:extLst>
                    <a:ext uri="{FF2B5EF4-FFF2-40B4-BE49-F238E27FC236}">
                      <a16:creationId xmlns:a16="http://schemas.microsoft.com/office/drawing/2014/main" id="{83E89AB5-F7C5-49A3-8681-5CC007D9EC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6">
                  <a:extLst>
                    <a:ext uri="{FF2B5EF4-FFF2-40B4-BE49-F238E27FC236}">
                      <a16:creationId xmlns:a16="http://schemas.microsoft.com/office/drawing/2014/main" id="{84C65110-CE42-40B4-8CD6-F2D2821DF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Freeform 7">
                  <a:extLst>
                    <a:ext uri="{FF2B5EF4-FFF2-40B4-BE49-F238E27FC236}">
                      <a16:creationId xmlns:a16="http://schemas.microsoft.com/office/drawing/2014/main" id="{C409A98D-95CD-47A2-9356-E48DD8251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Rectangle 8">
                  <a:extLst>
                    <a:ext uri="{FF2B5EF4-FFF2-40B4-BE49-F238E27FC236}">
                      <a16:creationId xmlns:a16="http://schemas.microsoft.com/office/drawing/2014/main" id="{989FDC52-E3F7-463B-A8BE-CE19C61F97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0EC337AD-49E1-421D-B435-9074B8E195D9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CBF5602B-0EF2-413A-BA82-EFEF9985DE81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A448FED3-7763-4EC9-9940-FEC6A982765B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D4E50E9-3C29-46AD-929B-C4D134918006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50BBBA27-DC0F-44EB-988F-5EF5A51EDB4F}"/>
                </a:ext>
              </a:extLst>
            </p:cNvPr>
            <p:cNvGrpSpPr/>
            <p:nvPr/>
          </p:nvGrpSpPr>
          <p:grpSpPr>
            <a:xfrm>
              <a:off x="8849964" y="2908146"/>
              <a:ext cx="576122" cy="583330"/>
              <a:chOff x="8403863" y="2723094"/>
              <a:chExt cx="576122" cy="583330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E7631ECC-A850-407D-B7F3-6A6C03428708}"/>
                  </a:ext>
                </a:extLst>
              </p:cNvPr>
              <p:cNvGrpSpPr/>
              <p:nvPr/>
            </p:nvGrpSpPr>
            <p:grpSpPr>
              <a:xfrm>
                <a:off x="8403863" y="2723094"/>
                <a:ext cx="576122" cy="583330"/>
                <a:chOff x="8403863" y="2723094"/>
                <a:chExt cx="576122" cy="583330"/>
              </a:xfrm>
            </p:grpSpPr>
            <p:sp>
              <p:nvSpPr>
                <p:cNvPr id="237" name="フリーフォーム 1273">
                  <a:extLst>
                    <a:ext uri="{FF2B5EF4-FFF2-40B4-BE49-F238E27FC236}">
                      <a16:creationId xmlns:a16="http://schemas.microsoft.com/office/drawing/2014/main" id="{FFECBC7B-0AD8-4146-BC79-CF71257B5C62}"/>
                    </a:ext>
                  </a:extLst>
                </p:cNvPr>
                <p:cNvSpPr/>
                <p:nvPr/>
              </p:nvSpPr>
              <p:spPr>
                <a:xfrm>
                  <a:off x="8403863" y="3057481"/>
                  <a:ext cx="92810" cy="92810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角丸四角形 1206">
                  <a:extLst>
                    <a:ext uri="{FF2B5EF4-FFF2-40B4-BE49-F238E27FC236}">
                      <a16:creationId xmlns:a16="http://schemas.microsoft.com/office/drawing/2014/main" id="{4A0F5DDA-2486-44AB-ACFA-CDF97B0991B1}"/>
                    </a:ext>
                  </a:extLst>
                </p:cNvPr>
                <p:cNvSpPr/>
                <p:nvPr/>
              </p:nvSpPr>
              <p:spPr>
                <a:xfrm>
                  <a:off x="8448816" y="2723094"/>
                  <a:ext cx="531169" cy="477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B3D7EEA3-FAF9-4967-B7B2-35FCEC65581F}"/>
                    </a:ext>
                  </a:extLst>
                </p:cNvPr>
                <p:cNvSpPr/>
                <p:nvPr/>
              </p:nvSpPr>
              <p:spPr>
                <a:xfrm>
                  <a:off x="8448817" y="2776063"/>
                  <a:ext cx="486215" cy="530361"/>
                </a:xfrm>
                <a:custGeom>
                  <a:avLst/>
                  <a:gdLst>
                    <a:gd name="connsiteX0" fmla="*/ 192726 w 486215"/>
                    <a:gd name="connsiteY0" fmla="*/ 0 h 530361"/>
                    <a:gd name="connsiteX1" fmla="*/ 293489 w 486215"/>
                    <a:gd name="connsiteY1" fmla="*/ 0 h 530361"/>
                    <a:gd name="connsiteX2" fmla="*/ 486215 w 486215"/>
                    <a:gd name="connsiteY2" fmla="*/ 192726 h 530361"/>
                    <a:gd name="connsiteX3" fmla="*/ 486215 w 486215"/>
                    <a:gd name="connsiteY3" fmla="*/ 337635 h 530361"/>
                    <a:gd name="connsiteX4" fmla="*/ 293489 w 486215"/>
                    <a:gd name="connsiteY4" fmla="*/ 530361 h 530361"/>
                    <a:gd name="connsiteX5" fmla="*/ 192726 w 486215"/>
                    <a:gd name="connsiteY5" fmla="*/ 530361 h 530361"/>
                    <a:gd name="connsiteX6" fmla="*/ 56448 w 486215"/>
                    <a:gd name="connsiteY6" fmla="*/ 473913 h 530361"/>
                    <a:gd name="connsiteX7" fmla="*/ 39598 w 486215"/>
                    <a:gd name="connsiteY7" fmla="*/ 448921 h 530361"/>
                    <a:gd name="connsiteX8" fmla="*/ 79942 w 486215"/>
                    <a:gd name="connsiteY8" fmla="*/ 443075 h 530361"/>
                    <a:gd name="connsiteX9" fmla="*/ 108135 w 486215"/>
                    <a:gd name="connsiteY9" fmla="*/ 423347 h 530361"/>
                    <a:gd name="connsiteX10" fmla="*/ 70242 w 486215"/>
                    <a:gd name="connsiteY10" fmla="*/ 428801 h 530361"/>
                    <a:gd name="connsiteX11" fmla="*/ 27242 w 486215"/>
                    <a:gd name="connsiteY11" fmla="*/ 430594 h 530361"/>
                    <a:gd name="connsiteX12" fmla="*/ 15145 w 486215"/>
                    <a:gd name="connsiteY12" fmla="*/ 412653 h 530361"/>
                    <a:gd name="connsiteX13" fmla="*/ 0 w 486215"/>
                    <a:gd name="connsiteY13" fmla="*/ 337635 h 530361"/>
                    <a:gd name="connsiteX14" fmla="*/ 0 w 486215"/>
                    <a:gd name="connsiteY14" fmla="*/ 192726 h 530361"/>
                    <a:gd name="connsiteX15" fmla="*/ 192726 w 486215"/>
                    <a:gd name="connsiteY15" fmla="*/ 0 h 53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6215" h="530361">
                      <a:moveTo>
                        <a:pt x="192726" y="0"/>
                      </a:moveTo>
                      <a:lnTo>
                        <a:pt x="293489" y="0"/>
                      </a:lnTo>
                      <a:cubicBezTo>
                        <a:pt x="399929" y="0"/>
                        <a:pt x="486215" y="86286"/>
                        <a:pt x="486215" y="192726"/>
                      </a:cubicBezTo>
                      <a:lnTo>
                        <a:pt x="486215" y="337635"/>
                      </a:lnTo>
                      <a:cubicBezTo>
                        <a:pt x="486215" y="444075"/>
                        <a:pt x="399929" y="530361"/>
                        <a:pt x="293489" y="530361"/>
                      </a:cubicBezTo>
                      <a:lnTo>
                        <a:pt x="192726" y="530361"/>
                      </a:lnTo>
                      <a:cubicBezTo>
                        <a:pt x="139506" y="530361"/>
                        <a:pt x="91325" y="508790"/>
                        <a:pt x="56448" y="473913"/>
                      </a:cubicBezTo>
                      <a:lnTo>
                        <a:pt x="39598" y="448921"/>
                      </a:lnTo>
                      <a:lnTo>
                        <a:pt x="79942" y="443075"/>
                      </a:lnTo>
                      <a:cubicBezTo>
                        <a:pt x="94395" y="438204"/>
                        <a:pt x="104640" y="431336"/>
                        <a:pt x="108135" y="423347"/>
                      </a:cubicBezTo>
                      <a:cubicBezTo>
                        <a:pt x="96744" y="425767"/>
                        <a:pt x="83980" y="427587"/>
                        <a:pt x="70242" y="428801"/>
                      </a:cubicBezTo>
                      <a:lnTo>
                        <a:pt x="27242" y="430594"/>
                      </a:lnTo>
                      <a:lnTo>
                        <a:pt x="15145" y="412653"/>
                      </a:lnTo>
                      <a:cubicBezTo>
                        <a:pt x="5393" y="389595"/>
                        <a:pt x="0" y="364245"/>
                        <a:pt x="0" y="337635"/>
                      </a:cubicBezTo>
                      <a:lnTo>
                        <a:pt x="0" y="192726"/>
                      </a:lnTo>
                      <a:cubicBezTo>
                        <a:pt x="0" y="86286"/>
                        <a:pt x="86286" y="0"/>
                        <a:pt x="19272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フローチャート: 端子 650">
                  <a:extLst>
                    <a:ext uri="{FF2B5EF4-FFF2-40B4-BE49-F238E27FC236}">
                      <a16:creationId xmlns:a16="http://schemas.microsoft.com/office/drawing/2014/main" id="{2AAF2919-00CC-4BA8-AD82-DF490179AE3F}"/>
                    </a:ext>
                  </a:extLst>
                </p:cNvPr>
                <p:cNvSpPr/>
                <p:nvPr/>
              </p:nvSpPr>
              <p:spPr>
                <a:xfrm>
                  <a:off x="8490003" y="2913577"/>
                  <a:ext cx="156815" cy="38292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1B28EFB-E53E-42DD-86C9-E7203279BFED}"/>
                    </a:ext>
                  </a:extLst>
                </p:cNvPr>
                <p:cNvSpPr/>
                <p:nvPr/>
              </p:nvSpPr>
              <p:spPr>
                <a:xfrm>
                  <a:off x="8495548" y="2757014"/>
                  <a:ext cx="441865" cy="436082"/>
                </a:xfrm>
                <a:custGeom>
                  <a:avLst/>
                  <a:gdLst>
                    <a:gd name="connsiteX0" fmla="*/ 148376 w 441865"/>
                    <a:gd name="connsiteY0" fmla="*/ 0 h 436082"/>
                    <a:gd name="connsiteX1" fmla="*/ 249139 w 441865"/>
                    <a:gd name="connsiteY1" fmla="*/ 0 h 436082"/>
                    <a:gd name="connsiteX2" fmla="*/ 441865 w 441865"/>
                    <a:gd name="connsiteY2" fmla="*/ 192726 h 436082"/>
                    <a:gd name="connsiteX3" fmla="*/ 441865 w 441865"/>
                    <a:gd name="connsiteY3" fmla="*/ 337635 h 436082"/>
                    <a:gd name="connsiteX4" fmla="*/ 430170 w 441865"/>
                    <a:gd name="connsiteY4" fmla="*/ 403901 h 436082"/>
                    <a:gd name="connsiteX5" fmla="*/ 411708 w 441865"/>
                    <a:gd name="connsiteY5" fmla="*/ 436082 h 436082"/>
                    <a:gd name="connsiteX6" fmla="*/ 406672 w 441865"/>
                    <a:gd name="connsiteY6" fmla="*/ 428983 h 436082"/>
                    <a:gd name="connsiteX7" fmla="*/ 336471 w 441865"/>
                    <a:gd name="connsiteY7" fmla="*/ 383998 h 436082"/>
                    <a:gd name="connsiteX8" fmla="*/ 322803 w 441865"/>
                    <a:gd name="connsiteY8" fmla="*/ 381375 h 436082"/>
                    <a:gd name="connsiteX9" fmla="*/ 322803 w 441865"/>
                    <a:gd name="connsiteY9" fmla="*/ 264163 h 436082"/>
                    <a:gd name="connsiteX10" fmla="*/ 130077 w 441865"/>
                    <a:gd name="connsiteY10" fmla="*/ 71437 h 436082"/>
                    <a:gd name="connsiteX11" fmla="*/ 29314 w 441865"/>
                    <a:gd name="connsiteY11" fmla="*/ 71437 h 436082"/>
                    <a:gd name="connsiteX12" fmla="*/ 0 w 441865"/>
                    <a:gd name="connsiteY12" fmla="*/ 74392 h 436082"/>
                    <a:gd name="connsiteX13" fmla="*/ 12098 w 441865"/>
                    <a:gd name="connsiteY13" fmla="*/ 56448 h 436082"/>
                    <a:gd name="connsiteX14" fmla="*/ 148376 w 441865"/>
                    <a:gd name="connsiteY14" fmla="*/ 0 h 436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41865" h="436082">
                      <a:moveTo>
                        <a:pt x="148376" y="0"/>
                      </a:moveTo>
                      <a:lnTo>
                        <a:pt x="249139" y="0"/>
                      </a:lnTo>
                      <a:cubicBezTo>
                        <a:pt x="355579" y="0"/>
                        <a:pt x="441865" y="86286"/>
                        <a:pt x="441865" y="192726"/>
                      </a:cubicBezTo>
                      <a:lnTo>
                        <a:pt x="441865" y="337635"/>
                      </a:lnTo>
                      <a:cubicBezTo>
                        <a:pt x="441865" y="360919"/>
                        <a:pt x="437736" y="383238"/>
                        <a:pt x="430170" y="403901"/>
                      </a:cubicBezTo>
                      <a:lnTo>
                        <a:pt x="411708" y="436082"/>
                      </a:lnTo>
                      <a:lnTo>
                        <a:pt x="406672" y="428983"/>
                      </a:lnTo>
                      <a:cubicBezTo>
                        <a:pt x="386689" y="409990"/>
                        <a:pt x="362893" y="394620"/>
                        <a:pt x="336471" y="383998"/>
                      </a:cubicBezTo>
                      <a:lnTo>
                        <a:pt x="322803" y="381375"/>
                      </a:lnTo>
                      <a:lnTo>
                        <a:pt x="322803" y="264163"/>
                      </a:lnTo>
                      <a:cubicBezTo>
                        <a:pt x="322803" y="157723"/>
                        <a:pt x="236517" y="71437"/>
                        <a:pt x="130077" y="71437"/>
                      </a:cubicBezTo>
                      <a:lnTo>
                        <a:pt x="29314" y="71437"/>
                      </a:lnTo>
                      <a:lnTo>
                        <a:pt x="0" y="74392"/>
                      </a:lnTo>
                      <a:lnTo>
                        <a:pt x="12098" y="56448"/>
                      </a:lnTo>
                      <a:cubicBezTo>
                        <a:pt x="46975" y="21572"/>
                        <a:pt x="95156" y="0"/>
                        <a:pt x="1483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10C6E95-95AE-4CB5-8A73-9974B2C5F62A}"/>
                    </a:ext>
                  </a:extLst>
                </p:cNvPr>
                <p:cNvSpPr/>
                <p:nvPr/>
              </p:nvSpPr>
              <p:spPr>
                <a:xfrm rot="900000" flipH="1">
                  <a:off x="8765257" y="2979896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F90DA1F5-E3F6-4857-BA72-66390C51E821}"/>
                  </a:ext>
                </a:extLst>
              </p:cNvPr>
              <p:cNvSpPr/>
              <p:nvPr/>
            </p:nvSpPr>
            <p:spPr>
              <a:xfrm>
                <a:off x="8504637" y="3025007"/>
                <a:ext cx="41116" cy="28724"/>
              </a:xfrm>
              <a:custGeom>
                <a:avLst/>
                <a:gdLst>
                  <a:gd name="connsiteX0" fmla="*/ 0 w 41116"/>
                  <a:gd name="connsiteY0" fmla="*/ 0 h 28724"/>
                  <a:gd name="connsiteX1" fmla="*/ 20558 w 41116"/>
                  <a:gd name="connsiteY1" fmla="*/ 9129 h 28724"/>
                  <a:gd name="connsiteX2" fmla="*/ 41116 w 41116"/>
                  <a:gd name="connsiteY2" fmla="*/ 0 h 28724"/>
                  <a:gd name="connsiteX3" fmla="*/ 36722 w 41116"/>
                  <a:gd name="connsiteY3" fmla="*/ 17609 h 28724"/>
                  <a:gd name="connsiteX4" fmla="*/ 20558 w 41116"/>
                  <a:gd name="connsiteY4" fmla="*/ 28724 h 28724"/>
                  <a:gd name="connsiteX5" fmla="*/ 4394 w 41116"/>
                  <a:gd name="connsiteY5" fmla="*/ 17609 h 2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116" h="28724">
                    <a:moveTo>
                      <a:pt x="0" y="0"/>
                    </a:moveTo>
                    <a:lnTo>
                      <a:pt x="20558" y="9129"/>
                    </a:lnTo>
                    <a:lnTo>
                      <a:pt x="41116" y="0"/>
                    </a:lnTo>
                    <a:lnTo>
                      <a:pt x="36722" y="17609"/>
                    </a:lnTo>
                    <a:cubicBezTo>
                      <a:pt x="32586" y="24476"/>
                      <a:pt x="26871" y="28724"/>
                      <a:pt x="20558" y="28724"/>
                    </a:cubicBezTo>
                    <a:cubicBezTo>
                      <a:pt x="14246" y="28724"/>
                      <a:pt x="8531" y="24476"/>
                      <a:pt x="4394" y="1760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51AC2091-445D-4D57-BA1D-1F4F647754D9}"/>
                </a:ext>
              </a:extLst>
            </p:cNvPr>
            <p:cNvSpPr/>
            <p:nvPr/>
          </p:nvSpPr>
          <p:spPr bwMode="auto">
            <a:xfrm rot="531471">
              <a:off x="8957928" y="2806087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C306B49-846D-4B29-9D3E-3E83BDCA5864}"/>
              </a:ext>
            </a:extLst>
          </p:cNvPr>
          <p:cNvGrpSpPr/>
          <p:nvPr/>
        </p:nvGrpSpPr>
        <p:grpSpPr>
          <a:xfrm>
            <a:off x="407495" y="4723820"/>
            <a:ext cx="1588973" cy="1577981"/>
            <a:chOff x="407495" y="4723820"/>
            <a:chExt cx="1588973" cy="1577981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D302E67-BE41-4E01-94FF-CAB7DD1599A8}"/>
                </a:ext>
              </a:extLst>
            </p:cNvPr>
            <p:cNvGrpSpPr/>
            <p:nvPr/>
          </p:nvGrpSpPr>
          <p:grpSpPr>
            <a:xfrm>
              <a:off x="407495" y="5250650"/>
              <a:ext cx="1588973" cy="1051151"/>
              <a:chOff x="1584325" y="738188"/>
              <a:chExt cx="2368550" cy="1566863"/>
            </a:xfrm>
          </p:grpSpPr>
          <p:sp>
            <p:nvSpPr>
              <p:cNvPr id="282" name="Freeform 5">
                <a:extLst>
                  <a:ext uri="{FF2B5EF4-FFF2-40B4-BE49-F238E27FC236}">
                    <a16:creationId xmlns:a16="http://schemas.microsoft.com/office/drawing/2014/main" id="{CD879C2E-DBA3-46EE-A7E6-3EF5DD681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3" name="Freeform 6">
                <a:extLst>
                  <a:ext uri="{FF2B5EF4-FFF2-40B4-BE49-F238E27FC236}">
                    <a16:creationId xmlns:a16="http://schemas.microsoft.com/office/drawing/2014/main" id="{EB69BBEE-4851-4DD0-9D53-6A75ED368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4" name="Freeform 7">
                <a:extLst>
                  <a:ext uri="{FF2B5EF4-FFF2-40B4-BE49-F238E27FC236}">
                    <a16:creationId xmlns:a16="http://schemas.microsoft.com/office/drawing/2014/main" id="{1885F674-5E70-4911-9F6F-66025F102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5" name="Rectangle 8">
                <a:extLst>
                  <a:ext uri="{FF2B5EF4-FFF2-40B4-BE49-F238E27FC236}">
                    <a16:creationId xmlns:a16="http://schemas.microsoft.com/office/drawing/2014/main" id="{CAADF455-E11E-4B0F-A316-6A7FED70B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21F12D11-D780-4225-824E-DEDBB85B7194}"/>
                </a:ext>
              </a:extLst>
            </p:cNvPr>
            <p:cNvGrpSpPr/>
            <p:nvPr/>
          </p:nvGrpSpPr>
          <p:grpSpPr>
            <a:xfrm>
              <a:off x="937790" y="5386977"/>
              <a:ext cx="528383" cy="306879"/>
              <a:chOff x="2810276" y="3408832"/>
              <a:chExt cx="528383" cy="306879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79860818-998C-4507-9343-87E4F3BE960D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3A5F8A17-C48D-4CDA-A1AA-83671D6840EE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D33C7E13-086A-44B2-A012-E0364DC51552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3B0F56D4-8563-47DC-87C8-3D077F071803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ED5BD8E9-04B2-42C7-B132-0CC4F81D7A6E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93ED313C-06DD-4855-8427-0E5B03666EAA}"/>
                </a:ext>
              </a:extLst>
            </p:cNvPr>
            <p:cNvGrpSpPr/>
            <p:nvPr/>
          </p:nvGrpSpPr>
          <p:grpSpPr>
            <a:xfrm>
              <a:off x="857500" y="4723820"/>
              <a:ext cx="688963" cy="733855"/>
              <a:chOff x="-459400" y="4574314"/>
              <a:chExt cx="822595" cy="876194"/>
            </a:xfrm>
          </p:grpSpPr>
          <p:sp>
            <p:nvSpPr>
              <p:cNvPr id="266" name="フリーフォーム 1165">
                <a:extLst>
                  <a:ext uri="{FF2B5EF4-FFF2-40B4-BE49-F238E27FC236}">
                    <a16:creationId xmlns:a16="http://schemas.microsoft.com/office/drawing/2014/main" id="{745A71F0-DC16-4F99-8C31-2DE4955A1ED1}"/>
                  </a:ext>
                </a:extLst>
              </p:cNvPr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80190FB-8B7E-4942-836A-EFB457B3991A}"/>
                  </a:ext>
                </a:extLst>
              </p:cNvPr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275" name="円/楕円 838">
                  <a:extLst>
                    <a:ext uri="{FF2B5EF4-FFF2-40B4-BE49-F238E27FC236}">
                      <a16:creationId xmlns:a16="http://schemas.microsoft.com/office/drawing/2014/main" id="{29C74FF0-662C-4087-9D76-316F2FB72934}"/>
                    </a:ext>
                  </a:extLst>
                </p:cNvPr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円/楕円 839">
                  <a:extLst>
                    <a:ext uri="{FF2B5EF4-FFF2-40B4-BE49-F238E27FC236}">
                      <a16:creationId xmlns:a16="http://schemas.microsoft.com/office/drawing/2014/main" id="{055997AB-5D60-45E0-BB9A-07C5ABA4F7C5}"/>
                    </a:ext>
                  </a:extLst>
                </p:cNvPr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8" name="円/楕円 840">
                <a:extLst>
                  <a:ext uri="{FF2B5EF4-FFF2-40B4-BE49-F238E27FC236}">
                    <a16:creationId xmlns:a16="http://schemas.microsoft.com/office/drawing/2014/main" id="{FF738453-C04D-4B42-9447-71DD3EFE4B6F}"/>
                  </a:ext>
                </a:extLst>
              </p:cNvPr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フリーフォーム 1168">
                <a:extLst>
                  <a:ext uri="{FF2B5EF4-FFF2-40B4-BE49-F238E27FC236}">
                    <a16:creationId xmlns:a16="http://schemas.microsoft.com/office/drawing/2014/main" id="{36C4AE34-AE8B-4567-B33E-FF6951A5BD81}"/>
                  </a:ext>
                </a:extLst>
              </p:cNvPr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 1169">
                <a:extLst>
                  <a:ext uri="{FF2B5EF4-FFF2-40B4-BE49-F238E27FC236}">
                    <a16:creationId xmlns:a16="http://schemas.microsoft.com/office/drawing/2014/main" id="{B223DEA7-E5DA-46F8-BE3A-365B2974356B}"/>
                  </a:ext>
                </a:extLst>
              </p:cNvPr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71188D0E-FE01-42A3-A98A-2547577D7591}"/>
                  </a:ext>
                </a:extLst>
              </p:cNvPr>
              <p:cNvGrpSpPr/>
              <p:nvPr/>
            </p:nvGrpSpPr>
            <p:grpSpPr>
              <a:xfrm>
                <a:off x="-305013" y="4932818"/>
                <a:ext cx="513820" cy="74716"/>
                <a:chOff x="-298046" y="4932818"/>
                <a:chExt cx="513820" cy="74716"/>
              </a:xfrm>
            </p:grpSpPr>
            <p:sp>
              <p:nvSpPr>
                <p:cNvPr id="273" name="フリーフォーム 1176">
                  <a:extLst>
                    <a:ext uri="{FF2B5EF4-FFF2-40B4-BE49-F238E27FC236}">
                      <a16:creationId xmlns:a16="http://schemas.microsoft.com/office/drawing/2014/main" id="{CBAE7CD0-D1DB-4302-9007-5B1BDA969A73}"/>
                    </a:ext>
                  </a:extLst>
                </p:cNvPr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リーフォーム 1177">
                  <a:extLst>
                    <a:ext uri="{FF2B5EF4-FFF2-40B4-BE49-F238E27FC236}">
                      <a16:creationId xmlns:a16="http://schemas.microsoft.com/office/drawing/2014/main" id="{3AF4AA61-BB11-49AA-B741-C470D7551E49}"/>
                    </a:ext>
                  </a:extLst>
                </p:cNvPr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2" name="円/楕円 4">
                <a:extLst>
                  <a:ext uri="{FF2B5EF4-FFF2-40B4-BE49-F238E27FC236}">
                    <a16:creationId xmlns:a16="http://schemas.microsoft.com/office/drawing/2014/main" id="{74B0CB93-4A46-4BB1-A9A3-EEFFA5736955}"/>
                  </a:ext>
                </a:extLst>
              </p:cNvPr>
              <p:cNvSpPr/>
              <p:nvPr/>
            </p:nvSpPr>
            <p:spPr>
              <a:xfrm>
                <a:off x="-116993" y="5326938"/>
                <a:ext cx="137783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6" name="月 255">
              <a:extLst>
                <a:ext uri="{FF2B5EF4-FFF2-40B4-BE49-F238E27FC236}">
                  <a16:creationId xmlns:a16="http://schemas.microsoft.com/office/drawing/2014/main" id="{8A3D04C4-211C-44D7-A4A7-9A2235BD3699}"/>
                </a:ext>
              </a:extLst>
            </p:cNvPr>
            <p:cNvSpPr/>
            <p:nvPr/>
          </p:nvSpPr>
          <p:spPr bwMode="auto">
            <a:xfrm rot="16200000">
              <a:off x="10440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767703DF-4AF5-4AFC-B290-D78E9A66D39F}"/>
                </a:ext>
              </a:extLst>
            </p:cNvPr>
            <p:cNvSpPr/>
            <p:nvPr/>
          </p:nvSpPr>
          <p:spPr bwMode="auto">
            <a:xfrm rot="16200000">
              <a:off x="13107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82D0C650-9707-443E-BC51-A8AA9E5AB0F1}"/>
                </a:ext>
              </a:extLst>
            </p:cNvPr>
            <p:cNvSpPr/>
            <p:nvPr/>
          </p:nvSpPr>
          <p:spPr bwMode="auto">
            <a:xfrm>
              <a:off x="1298805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6B675C5B-7C7F-440B-8CE7-632D38671AA4}"/>
                </a:ext>
              </a:extLst>
            </p:cNvPr>
            <p:cNvSpPr/>
            <p:nvPr/>
          </p:nvSpPr>
          <p:spPr bwMode="auto">
            <a:xfrm>
              <a:off x="1001149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D70567F7-3505-42AF-AE4A-362DB9716A63}"/>
                </a:ext>
              </a:extLst>
            </p:cNvPr>
            <p:cNvGrpSpPr/>
            <p:nvPr/>
          </p:nvGrpSpPr>
          <p:grpSpPr>
            <a:xfrm>
              <a:off x="1332701" y="5056806"/>
              <a:ext cx="262908" cy="613411"/>
              <a:chOff x="1332701" y="5056806"/>
              <a:chExt cx="262908" cy="613411"/>
            </a:xfrm>
          </p:grpSpPr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7FF42576-C994-4F37-AC01-A2BBCC9C5710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A06B5AD9-6897-4B8D-A784-94C372319DBB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A2020E91-0DAD-453B-A106-A68D66B4178A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264" name="二等辺三角形 4">
                  <a:extLst>
                    <a:ext uri="{FF2B5EF4-FFF2-40B4-BE49-F238E27FC236}">
                      <a16:creationId xmlns:a16="http://schemas.microsoft.com/office/drawing/2014/main" id="{FCD0E5B5-6EF5-40A3-96C5-A5E08824890D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二等辺三角形 4">
                  <a:extLst>
                    <a:ext uri="{FF2B5EF4-FFF2-40B4-BE49-F238E27FC236}">
                      <a16:creationId xmlns:a16="http://schemas.microsoft.com/office/drawing/2014/main" id="{83A7480F-2427-4803-BBFD-8337597182C6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6DE1A1E3-5E1F-461C-B057-B5C78DD3A38E}"/>
              </a:ext>
            </a:extLst>
          </p:cNvPr>
          <p:cNvGrpSpPr/>
          <p:nvPr/>
        </p:nvGrpSpPr>
        <p:grpSpPr>
          <a:xfrm>
            <a:off x="2279981" y="4783956"/>
            <a:ext cx="1588973" cy="1517845"/>
            <a:chOff x="2279981" y="4783956"/>
            <a:chExt cx="1588973" cy="1517845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793E2AE0-7FA7-4A25-AD6B-59CF3808F518}"/>
                </a:ext>
              </a:extLst>
            </p:cNvPr>
            <p:cNvGrpSpPr/>
            <p:nvPr/>
          </p:nvGrpSpPr>
          <p:grpSpPr>
            <a:xfrm>
              <a:off x="2279981" y="5250650"/>
              <a:ext cx="1588973" cy="1051151"/>
              <a:chOff x="1584325" y="738188"/>
              <a:chExt cx="2368550" cy="1566863"/>
            </a:xfrm>
          </p:grpSpPr>
          <p:sp>
            <p:nvSpPr>
              <p:cNvPr id="320" name="Freeform 5">
                <a:extLst>
                  <a:ext uri="{FF2B5EF4-FFF2-40B4-BE49-F238E27FC236}">
                    <a16:creationId xmlns:a16="http://schemas.microsoft.com/office/drawing/2014/main" id="{1E2524EC-C79F-47DC-BD1B-E6D3405C9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1" name="Freeform 6">
                <a:extLst>
                  <a:ext uri="{FF2B5EF4-FFF2-40B4-BE49-F238E27FC236}">
                    <a16:creationId xmlns:a16="http://schemas.microsoft.com/office/drawing/2014/main" id="{80A78149-4820-4308-AC18-B7B791B29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Freeform 7">
                <a:extLst>
                  <a:ext uri="{FF2B5EF4-FFF2-40B4-BE49-F238E27FC236}">
                    <a16:creationId xmlns:a16="http://schemas.microsoft.com/office/drawing/2014/main" id="{6C9095D2-7534-4E0E-836F-1FFA53A17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Rectangle 8">
                <a:extLst>
                  <a:ext uri="{FF2B5EF4-FFF2-40B4-BE49-F238E27FC236}">
                    <a16:creationId xmlns:a16="http://schemas.microsoft.com/office/drawing/2014/main" id="{D1150CB2-81A6-4853-8C96-8F5AFA4FB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6961BD7F-35D6-458C-ADD5-B9EC9932EABF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9A67D178-6BC4-4D1A-B80E-E0BEFBA07956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FF726A2-6BAA-463F-B843-E739D27A670C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415CA645-C584-4DF2-92C3-7181B489BBE6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18" name="月 317">
                  <a:extLst>
                    <a:ext uri="{FF2B5EF4-FFF2-40B4-BE49-F238E27FC236}">
                      <a16:creationId xmlns:a16="http://schemas.microsoft.com/office/drawing/2014/main" id="{C1ABD721-9DBA-45CF-BE79-F3342FA0CA94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月 318">
                  <a:extLst>
                    <a:ext uri="{FF2B5EF4-FFF2-40B4-BE49-F238E27FC236}">
                      <a16:creationId xmlns:a16="http://schemas.microsoft.com/office/drawing/2014/main" id="{C9DDE075-C887-43C5-B60F-0D28EB5923AE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C7F97C87-1409-499F-A491-3192BAF617B8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38F46EE2-B00E-41AB-BAAE-6DFEA42FD9F2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311" name="円/楕円 834">
                  <a:extLst>
                    <a:ext uri="{FF2B5EF4-FFF2-40B4-BE49-F238E27FC236}">
                      <a16:creationId xmlns:a16="http://schemas.microsoft.com/office/drawing/2014/main" id="{6C4FD1C8-C2A0-4BCE-81F6-FC8AB6965429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835">
                  <a:extLst>
                    <a:ext uri="{FF2B5EF4-FFF2-40B4-BE49-F238E27FC236}">
                      <a16:creationId xmlns:a16="http://schemas.microsoft.com/office/drawing/2014/main" id="{B12D3CE8-818F-4466-9F35-C59E1EE131C1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円/楕円 836">
                  <a:extLst>
                    <a:ext uri="{FF2B5EF4-FFF2-40B4-BE49-F238E27FC236}">
                      <a16:creationId xmlns:a16="http://schemas.microsoft.com/office/drawing/2014/main" id="{DD53131B-F692-44A9-8FD4-F1D66CD9A744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837">
                  <a:extLst>
                    <a:ext uri="{FF2B5EF4-FFF2-40B4-BE49-F238E27FC236}">
                      <a16:creationId xmlns:a16="http://schemas.microsoft.com/office/drawing/2014/main" id="{CAB4839E-69C4-4EF8-90CB-8712AC7E9DE0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A02A6A8A-907E-4186-A4CC-72FDE2148D7F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309" name="円/楕円 838">
                  <a:extLst>
                    <a:ext uri="{FF2B5EF4-FFF2-40B4-BE49-F238E27FC236}">
                      <a16:creationId xmlns:a16="http://schemas.microsoft.com/office/drawing/2014/main" id="{05FCBD3C-F624-48E4-A702-9FB0F326E06F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円/楕円 839">
                  <a:extLst>
                    <a:ext uri="{FF2B5EF4-FFF2-40B4-BE49-F238E27FC236}">
                      <a16:creationId xmlns:a16="http://schemas.microsoft.com/office/drawing/2014/main" id="{3FB185B5-67D4-4406-A27F-E985384AF787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2" name="円/楕円 840">
                <a:extLst>
                  <a:ext uri="{FF2B5EF4-FFF2-40B4-BE49-F238E27FC236}">
                    <a16:creationId xmlns:a16="http://schemas.microsoft.com/office/drawing/2014/main" id="{6F912C01-5AA8-4BA8-B3E9-74ECFCC0DC6E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1A13C5FB-6FEC-4F1A-8864-10BA56122C0C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307" name="フローチャート: 端子 685">
                  <a:extLst>
                    <a:ext uri="{FF2B5EF4-FFF2-40B4-BE49-F238E27FC236}">
                      <a16:creationId xmlns:a16="http://schemas.microsoft.com/office/drawing/2014/main" id="{91E7ABD1-4291-48C4-B971-3CBAAEC8579F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ローチャート: 端子 686">
                  <a:extLst>
                    <a:ext uri="{FF2B5EF4-FFF2-40B4-BE49-F238E27FC236}">
                      <a16:creationId xmlns:a16="http://schemas.microsoft.com/office/drawing/2014/main" id="{D96DF3BE-F148-4771-AD5E-55991DD07E9E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4" name="台形 303">
                <a:extLst>
                  <a:ext uri="{FF2B5EF4-FFF2-40B4-BE49-F238E27FC236}">
                    <a16:creationId xmlns:a16="http://schemas.microsoft.com/office/drawing/2014/main" id="{CE4B66AB-CAC5-4C40-AF42-2036BB02E10B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フリーフォーム 1196">
                <a:extLst>
                  <a:ext uri="{FF2B5EF4-FFF2-40B4-BE49-F238E27FC236}">
                    <a16:creationId xmlns:a16="http://schemas.microsoft.com/office/drawing/2014/main" id="{076555CB-FA4E-4A5C-A6BE-204D939BD0B9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円/楕円 4">
                <a:extLst>
                  <a:ext uri="{FF2B5EF4-FFF2-40B4-BE49-F238E27FC236}">
                    <a16:creationId xmlns:a16="http://schemas.microsoft.com/office/drawing/2014/main" id="{562652D8-7A5F-43A1-9397-5351243984C1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0" name="月 289">
              <a:extLst>
                <a:ext uri="{FF2B5EF4-FFF2-40B4-BE49-F238E27FC236}">
                  <a16:creationId xmlns:a16="http://schemas.microsoft.com/office/drawing/2014/main" id="{1081D8D4-4C29-47BB-B36C-42C355EB97A0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月 290">
              <a:extLst>
                <a:ext uri="{FF2B5EF4-FFF2-40B4-BE49-F238E27FC236}">
                  <a16:creationId xmlns:a16="http://schemas.microsoft.com/office/drawing/2014/main" id="{1D749361-D1CA-4A19-AA71-E4251810A24D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F865196B-A8CB-4D1E-8979-D00B0ABC4BAB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5C7ED109-5B98-468F-8B9B-9BCCB677FFCF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08EA5821-3645-4581-8421-FCDBCAFBCAC5}"/>
                </a:ext>
              </a:extLst>
            </p:cNvPr>
            <p:cNvGrpSpPr/>
            <p:nvPr/>
          </p:nvGrpSpPr>
          <p:grpSpPr>
            <a:xfrm>
              <a:off x="3207792" y="5056806"/>
              <a:ext cx="262908" cy="613411"/>
              <a:chOff x="1332701" y="5056806"/>
              <a:chExt cx="262908" cy="613411"/>
            </a:xfrm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3EDEDE45-B232-4FE5-AD54-55124604951E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ACEA6CAE-3AA6-476A-9110-3D666F4C2D5C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FD7813EA-2AA8-4D6B-9C55-BFB810594995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298" name="二等辺三角形 4">
                  <a:extLst>
                    <a:ext uri="{FF2B5EF4-FFF2-40B4-BE49-F238E27FC236}">
                      <a16:creationId xmlns:a16="http://schemas.microsoft.com/office/drawing/2014/main" id="{E8F3EE3A-D97D-4493-9798-29CD5E99059A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二等辺三角形 4">
                  <a:extLst>
                    <a:ext uri="{FF2B5EF4-FFF2-40B4-BE49-F238E27FC236}">
                      <a16:creationId xmlns:a16="http://schemas.microsoft.com/office/drawing/2014/main" id="{0F508D97-0981-4410-9AE1-7F838C545FB0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09285A8B-2755-49DD-A3CD-E2609931AAF8}"/>
              </a:ext>
            </a:extLst>
          </p:cNvPr>
          <p:cNvGrpSpPr/>
          <p:nvPr/>
        </p:nvGrpSpPr>
        <p:grpSpPr>
          <a:xfrm>
            <a:off x="4152467" y="4851911"/>
            <a:ext cx="1588973" cy="1449890"/>
            <a:chOff x="4152467" y="4851911"/>
            <a:chExt cx="1588973" cy="1449890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D4EEC605-366F-4722-A31B-2895D0E86699}"/>
                </a:ext>
              </a:extLst>
            </p:cNvPr>
            <p:cNvGrpSpPr/>
            <p:nvPr/>
          </p:nvGrpSpPr>
          <p:grpSpPr>
            <a:xfrm>
              <a:off x="4152467" y="5250650"/>
              <a:ext cx="1588973" cy="1051151"/>
              <a:chOff x="1584325" y="738188"/>
              <a:chExt cx="2368550" cy="1566863"/>
            </a:xfrm>
          </p:grpSpPr>
          <p:sp>
            <p:nvSpPr>
              <p:cNvPr id="351" name="Freeform 5">
                <a:extLst>
                  <a:ext uri="{FF2B5EF4-FFF2-40B4-BE49-F238E27FC236}">
                    <a16:creationId xmlns:a16="http://schemas.microsoft.com/office/drawing/2014/main" id="{B2EAA7DF-799B-475C-A7B2-C4E7AFD20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Freeform 6">
                <a:extLst>
                  <a:ext uri="{FF2B5EF4-FFF2-40B4-BE49-F238E27FC236}">
                    <a16:creationId xmlns:a16="http://schemas.microsoft.com/office/drawing/2014/main" id="{205F028C-578D-4DC5-A648-CF3E58937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3" name="Freeform 7">
                <a:extLst>
                  <a:ext uri="{FF2B5EF4-FFF2-40B4-BE49-F238E27FC236}">
                    <a16:creationId xmlns:a16="http://schemas.microsoft.com/office/drawing/2014/main" id="{AF39285B-3989-4DF2-9C02-2AE15B01E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4" name="Rectangle 8">
                <a:extLst>
                  <a:ext uri="{FF2B5EF4-FFF2-40B4-BE49-F238E27FC236}">
                    <a16:creationId xmlns:a16="http://schemas.microsoft.com/office/drawing/2014/main" id="{ECF2CDBC-98C4-4408-AA2C-8C461B499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043A097-31FA-411A-B55D-E729AADFCE46}"/>
                </a:ext>
              </a:extLst>
            </p:cNvPr>
            <p:cNvGrpSpPr/>
            <p:nvPr/>
          </p:nvGrpSpPr>
          <p:grpSpPr>
            <a:xfrm>
              <a:off x="4682762" y="5386977"/>
              <a:ext cx="528383" cy="306879"/>
              <a:chOff x="2810276" y="3408832"/>
              <a:chExt cx="528383" cy="306879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F2375BBB-789A-4E81-B0A9-6EF86906D047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E2DA7F6B-0413-404E-BF54-8A520977AA45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67BDC1B8-7379-478F-B156-8A4CB32992AF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A5B46589-E8FD-4C48-85B3-68860B832496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0911B988-CF2D-427D-AA54-5AA1299502AB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99F35883-A5AE-492D-A290-7B39766601A6}"/>
                </a:ext>
              </a:extLst>
            </p:cNvPr>
            <p:cNvGrpSpPr/>
            <p:nvPr/>
          </p:nvGrpSpPr>
          <p:grpSpPr>
            <a:xfrm>
              <a:off x="4645602" y="4851911"/>
              <a:ext cx="602703" cy="601718"/>
              <a:chOff x="1837298" y="4693407"/>
              <a:chExt cx="719604" cy="718427"/>
            </a:xfrm>
          </p:grpSpPr>
          <p:sp>
            <p:nvSpPr>
              <p:cNvPr id="338" name="星 24 1220">
                <a:extLst>
                  <a:ext uri="{FF2B5EF4-FFF2-40B4-BE49-F238E27FC236}">
                    <a16:creationId xmlns:a16="http://schemas.microsoft.com/office/drawing/2014/main" id="{6957DC80-0D8D-4B4A-942F-A8C76BDB0199}"/>
                  </a:ext>
                </a:extLst>
              </p:cNvPr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円/楕円 805">
                <a:extLst>
                  <a:ext uri="{FF2B5EF4-FFF2-40B4-BE49-F238E27FC236}">
                    <a16:creationId xmlns:a16="http://schemas.microsoft.com/office/drawing/2014/main" id="{578D518D-DA6D-46E9-9343-DDC6C83CE7C1}"/>
                  </a:ext>
                </a:extLst>
              </p:cNvPr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円/楕円 806">
                <a:extLst>
                  <a:ext uri="{FF2B5EF4-FFF2-40B4-BE49-F238E27FC236}">
                    <a16:creationId xmlns:a16="http://schemas.microsoft.com/office/drawing/2014/main" id="{C6B969CA-8DDD-4393-B27D-DE9A622C6179}"/>
                  </a:ext>
                </a:extLst>
              </p:cNvPr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円/楕円 807">
                <a:extLst>
                  <a:ext uri="{FF2B5EF4-FFF2-40B4-BE49-F238E27FC236}">
                    <a16:creationId xmlns:a16="http://schemas.microsoft.com/office/drawing/2014/main" id="{4B06E1B6-8E62-4DB6-8156-9169A057A98B}"/>
                  </a:ext>
                </a:extLst>
              </p:cNvPr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フローチャート: 手操作入力 675">
                <a:extLst>
                  <a:ext uri="{FF2B5EF4-FFF2-40B4-BE49-F238E27FC236}">
                    <a16:creationId xmlns:a16="http://schemas.microsoft.com/office/drawing/2014/main" id="{D5E92DF5-40B1-49D2-B0F0-AE4C5B9F4D9D}"/>
                  </a:ext>
                </a:extLst>
              </p:cNvPr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フローチャート: 手操作入力 680">
                <a:extLst>
                  <a:ext uri="{FF2B5EF4-FFF2-40B4-BE49-F238E27FC236}">
                    <a16:creationId xmlns:a16="http://schemas.microsoft.com/office/drawing/2014/main" id="{86EDC923-651F-49D5-AA55-07759A0F2FE8}"/>
                  </a:ext>
                </a:extLst>
              </p:cNvPr>
              <p:cNvSpPr/>
              <p:nvPr/>
            </p:nvSpPr>
            <p:spPr>
              <a:xfrm rot="10800000" flipH="1">
                <a:off x="225100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円/楕円 820">
                <a:extLst>
                  <a:ext uri="{FF2B5EF4-FFF2-40B4-BE49-F238E27FC236}">
                    <a16:creationId xmlns:a16="http://schemas.microsoft.com/office/drawing/2014/main" id="{30256C9C-7AD0-4F35-AA77-278582C203BB}"/>
                  </a:ext>
                </a:extLst>
              </p:cNvPr>
              <p:cNvSpPr/>
              <p:nvPr/>
            </p:nvSpPr>
            <p:spPr>
              <a:xfrm>
                <a:off x="2129254" y="5102367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円/楕円 4">
                <a:extLst>
                  <a:ext uri="{FF2B5EF4-FFF2-40B4-BE49-F238E27FC236}">
                    <a16:creationId xmlns:a16="http://schemas.microsoft.com/office/drawing/2014/main" id="{A5546EA4-C5AE-4B09-992E-6172C7A5653F}"/>
                  </a:ext>
                </a:extLst>
              </p:cNvPr>
              <p:cNvSpPr/>
              <p:nvPr/>
            </p:nvSpPr>
            <p:spPr>
              <a:xfrm>
                <a:off x="2127655" y="5294233"/>
                <a:ext cx="1505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8" name="月 327">
              <a:extLst>
                <a:ext uri="{FF2B5EF4-FFF2-40B4-BE49-F238E27FC236}">
                  <a16:creationId xmlns:a16="http://schemas.microsoft.com/office/drawing/2014/main" id="{FEE9F00E-428B-44DE-8F1B-A87E86C17DE8}"/>
                </a:ext>
              </a:extLst>
            </p:cNvPr>
            <p:cNvSpPr/>
            <p:nvPr/>
          </p:nvSpPr>
          <p:spPr bwMode="auto">
            <a:xfrm rot="16200000">
              <a:off x="47956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月 328">
              <a:extLst>
                <a:ext uri="{FF2B5EF4-FFF2-40B4-BE49-F238E27FC236}">
                  <a16:creationId xmlns:a16="http://schemas.microsoft.com/office/drawing/2014/main" id="{476E4EA6-A461-4FA5-99F0-5B4649110CBA}"/>
                </a:ext>
              </a:extLst>
            </p:cNvPr>
            <p:cNvSpPr/>
            <p:nvPr/>
          </p:nvSpPr>
          <p:spPr bwMode="auto">
            <a:xfrm rot="16200000">
              <a:off x="50623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DB3275CB-7A89-41CA-B61D-5869C22E12A7}"/>
                </a:ext>
              </a:extLst>
            </p:cNvPr>
            <p:cNvSpPr/>
            <p:nvPr/>
          </p:nvSpPr>
          <p:spPr bwMode="auto">
            <a:xfrm>
              <a:off x="5040565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6385D0A3-45FC-4860-B1A5-3C4456CB6FBC}"/>
                </a:ext>
              </a:extLst>
            </p:cNvPr>
            <p:cNvSpPr/>
            <p:nvPr/>
          </p:nvSpPr>
          <p:spPr bwMode="auto">
            <a:xfrm>
              <a:off x="4742909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FE3886A7-C1D7-444C-92F0-1328FA474AC6}"/>
                </a:ext>
              </a:extLst>
            </p:cNvPr>
            <p:cNvGrpSpPr/>
            <p:nvPr/>
          </p:nvGrpSpPr>
          <p:grpSpPr>
            <a:xfrm>
              <a:off x="5078522" y="5056806"/>
              <a:ext cx="262908" cy="613411"/>
              <a:chOff x="1332701" y="5056806"/>
              <a:chExt cx="262908" cy="613411"/>
            </a:xfrm>
          </p:grpSpPr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56802437-FF67-4509-9D29-998A0766A3FA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F95E482E-E26C-467E-B0F3-4AC3874D4A26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D9BD442B-654E-436C-B993-383341693D37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336" name="二等辺三角形 4">
                  <a:extLst>
                    <a:ext uri="{FF2B5EF4-FFF2-40B4-BE49-F238E27FC236}">
                      <a16:creationId xmlns:a16="http://schemas.microsoft.com/office/drawing/2014/main" id="{0AA80B88-4C8C-4E44-A6A0-E961FBAB03DE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二等辺三角形 4">
                  <a:extLst>
                    <a:ext uri="{FF2B5EF4-FFF2-40B4-BE49-F238E27FC236}">
                      <a16:creationId xmlns:a16="http://schemas.microsoft.com/office/drawing/2014/main" id="{DE23B02F-4ABB-4AD6-84E5-6F6169F8BAE5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27DF79E2-A4D5-4F83-8DF6-D5E1C75D0BF8}"/>
              </a:ext>
            </a:extLst>
          </p:cNvPr>
          <p:cNvGrpSpPr/>
          <p:nvPr/>
        </p:nvGrpSpPr>
        <p:grpSpPr>
          <a:xfrm>
            <a:off x="6024953" y="4802352"/>
            <a:ext cx="1588973" cy="1499449"/>
            <a:chOff x="6024953" y="4802352"/>
            <a:chExt cx="1588973" cy="1499449"/>
          </a:xfrm>
        </p:grpSpPr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D70B5C84-A124-4539-8807-0F7FDF8DEB6A}"/>
                </a:ext>
              </a:extLst>
            </p:cNvPr>
            <p:cNvGrpSpPr/>
            <p:nvPr/>
          </p:nvGrpSpPr>
          <p:grpSpPr>
            <a:xfrm>
              <a:off x="6024953" y="5250650"/>
              <a:ext cx="1588973" cy="1051151"/>
              <a:chOff x="1584325" y="738188"/>
              <a:chExt cx="2368550" cy="1566863"/>
            </a:xfrm>
          </p:grpSpPr>
          <p:sp>
            <p:nvSpPr>
              <p:cNvPr id="385" name="Freeform 5">
                <a:extLst>
                  <a:ext uri="{FF2B5EF4-FFF2-40B4-BE49-F238E27FC236}">
                    <a16:creationId xmlns:a16="http://schemas.microsoft.com/office/drawing/2014/main" id="{DDE4268C-9C81-4024-B97A-614FA756E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6" name="Freeform 6">
                <a:extLst>
                  <a:ext uri="{FF2B5EF4-FFF2-40B4-BE49-F238E27FC236}">
                    <a16:creationId xmlns:a16="http://schemas.microsoft.com/office/drawing/2014/main" id="{E277C4A0-B106-4422-ACD3-C0C80C383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7" name="Freeform 7">
                <a:extLst>
                  <a:ext uri="{FF2B5EF4-FFF2-40B4-BE49-F238E27FC236}">
                    <a16:creationId xmlns:a16="http://schemas.microsoft.com/office/drawing/2014/main" id="{C6321C91-E8FA-4105-BB6D-775D01381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8" name="Rectangle 8">
                <a:extLst>
                  <a:ext uri="{FF2B5EF4-FFF2-40B4-BE49-F238E27FC236}">
                    <a16:creationId xmlns:a16="http://schemas.microsoft.com/office/drawing/2014/main" id="{2EDC3631-5574-4267-8333-247BCE11B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53A456F5-4FA0-4274-9BF0-C7B8E71D84D5}"/>
                </a:ext>
              </a:extLst>
            </p:cNvPr>
            <p:cNvGrpSpPr/>
            <p:nvPr/>
          </p:nvGrpSpPr>
          <p:grpSpPr>
            <a:xfrm>
              <a:off x="6555248" y="5386977"/>
              <a:ext cx="528383" cy="306879"/>
              <a:chOff x="2810276" y="3408832"/>
              <a:chExt cx="528383" cy="306879"/>
            </a:xfrm>
          </p:grpSpPr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7836956B-A340-4A8E-8AF7-64C8299389C8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02571642-92A4-4580-9EDC-46AE5DE5C58F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0F1BF8B6-5BE1-4C7B-B3AC-FA2D8FDC4D4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EAC0EEEC-3AD4-492F-8FF2-4012802E222F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月 383">
                  <a:extLst>
                    <a:ext uri="{FF2B5EF4-FFF2-40B4-BE49-F238E27FC236}">
                      <a16:creationId xmlns:a16="http://schemas.microsoft.com/office/drawing/2014/main" id="{A5EFF3D5-52A5-462F-9A7E-394A35F24A69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1840411A-58B9-420C-8307-101A2D86427E}"/>
                </a:ext>
              </a:extLst>
            </p:cNvPr>
            <p:cNvGrpSpPr/>
            <p:nvPr/>
          </p:nvGrpSpPr>
          <p:grpSpPr>
            <a:xfrm>
              <a:off x="6518088" y="4802352"/>
              <a:ext cx="602702" cy="639349"/>
              <a:chOff x="2984924" y="4671171"/>
              <a:chExt cx="719603" cy="763358"/>
            </a:xfrm>
          </p:grpSpPr>
          <p:sp>
            <p:nvSpPr>
              <p:cNvPr id="369" name="フリーフォーム 1243">
                <a:extLst>
                  <a:ext uri="{FF2B5EF4-FFF2-40B4-BE49-F238E27FC236}">
                    <a16:creationId xmlns:a16="http://schemas.microsoft.com/office/drawing/2014/main" id="{8067FE13-E755-4E65-B396-9244EFE8E248}"/>
                  </a:ext>
                </a:extLst>
              </p:cNvPr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E5E5233B-23E7-4F7F-931C-541A1614D926}"/>
                  </a:ext>
                </a:extLst>
              </p:cNvPr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378" name="円/楕円 774">
                  <a:extLst>
                    <a:ext uri="{FF2B5EF4-FFF2-40B4-BE49-F238E27FC236}">
                      <a16:creationId xmlns:a16="http://schemas.microsoft.com/office/drawing/2014/main" id="{21451108-6703-4212-8A7F-414B59474C7F}"/>
                    </a:ext>
                  </a:extLst>
                </p:cNvPr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円/楕円 775">
                  <a:extLst>
                    <a:ext uri="{FF2B5EF4-FFF2-40B4-BE49-F238E27FC236}">
                      <a16:creationId xmlns:a16="http://schemas.microsoft.com/office/drawing/2014/main" id="{E5A26094-C33A-41BB-93B4-03338FD833EE}"/>
                    </a:ext>
                  </a:extLst>
                </p:cNvPr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1" name="円/楕円 776">
                <a:extLst>
                  <a:ext uri="{FF2B5EF4-FFF2-40B4-BE49-F238E27FC236}">
                    <a16:creationId xmlns:a16="http://schemas.microsoft.com/office/drawing/2014/main" id="{972DC79C-B587-4441-B873-3FB4872D0E81}"/>
                  </a:ext>
                </a:extLst>
              </p:cNvPr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フリーフォーム 1246">
                <a:extLst>
                  <a:ext uri="{FF2B5EF4-FFF2-40B4-BE49-F238E27FC236}">
                    <a16:creationId xmlns:a16="http://schemas.microsoft.com/office/drawing/2014/main" id="{B6568DE6-E01E-4CE8-8B0A-1C99F57EE55F}"/>
                  </a:ext>
                </a:extLst>
              </p:cNvPr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A6C63844-3445-4BDE-B446-6D14EFA613E3}"/>
                  </a:ext>
                </a:extLst>
              </p:cNvPr>
              <p:cNvGrpSpPr/>
              <p:nvPr/>
            </p:nvGrpSpPr>
            <p:grpSpPr>
              <a:xfrm>
                <a:off x="3093518" y="4915417"/>
                <a:ext cx="502415" cy="66780"/>
                <a:chOff x="3080193" y="4915417"/>
                <a:chExt cx="502415" cy="66780"/>
              </a:xfrm>
            </p:grpSpPr>
            <p:sp>
              <p:nvSpPr>
                <p:cNvPr id="376" name="月 375">
                  <a:extLst>
                    <a:ext uri="{FF2B5EF4-FFF2-40B4-BE49-F238E27FC236}">
                      <a16:creationId xmlns:a16="http://schemas.microsoft.com/office/drawing/2014/main" id="{40AF7242-96D6-4A8B-9F98-85C9D67F8F1B}"/>
                    </a:ext>
                  </a:extLst>
                </p:cNvPr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月 376">
                  <a:extLst>
                    <a:ext uri="{FF2B5EF4-FFF2-40B4-BE49-F238E27FC236}">
                      <a16:creationId xmlns:a16="http://schemas.microsoft.com/office/drawing/2014/main" id="{314898C7-ABBF-4968-96E8-E3C48EE598D0}"/>
                    </a:ext>
                  </a:extLst>
                </p:cNvPr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1D2C3F07-98E3-4370-979D-2465119AA229}"/>
                  </a:ext>
                </a:extLst>
              </p:cNvPr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円/楕円 4">
                <a:extLst>
                  <a:ext uri="{FF2B5EF4-FFF2-40B4-BE49-F238E27FC236}">
                    <a16:creationId xmlns:a16="http://schemas.microsoft.com/office/drawing/2014/main" id="{66F9225B-8412-41B7-9F82-88F1A1496514}"/>
                  </a:ext>
                </a:extLst>
              </p:cNvPr>
              <p:cNvSpPr/>
              <p:nvPr/>
            </p:nvSpPr>
            <p:spPr>
              <a:xfrm>
                <a:off x="3278782" y="5312148"/>
                <a:ext cx="1318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9" name="月 358">
              <a:extLst>
                <a:ext uri="{FF2B5EF4-FFF2-40B4-BE49-F238E27FC236}">
                  <a16:creationId xmlns:a16="http://schemas.microsoft.com/office/drawing/2014/main" id="{ADC77B8A-ED5A-43F2-B956-7F7BBF525D4E}"/>
                </a:ext>
              </a:extLst>
            </p:cNvPr>
            <p:cNvSpPr/>
            <p:nvPr/>
          </p:nvSpPr>
          <p:spPr bwMode="auto">
            <a:xfrm rot="16200000">
              <a:off x="66639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月 359">
              <a:extLst>
                <a:ext uri="{FF2B5EF4-FFF2-40B4-BE49-F238E27FC236}">
                  <a16:creationId xmlns:a16="http://schemas.microsoft.com/office/drawing/2014/main" id="{79E762FC-FB67-49E7-BAA0-31FC623A3DA7}"/>
                </a:ext>
              </a:extLst>
            </p:cNvPr>
            <p:cNvSpPr/>
            <p:nvPr/>
          </p:nvSpPr>
          <p:spPr bwMode="auto">
            <a:xfrm rot="16200000">
              <a:off x="69306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3874EC5E-6AA9-4868-9CE4-8D2E19C1C11F}"/>
                </a:ext>
              </a:extLst>
            </p:cNvPr>
            <p:cNvSpPr/>
            <p:nvPr/>
          </p:nvSpPr>
          <p:spPr bwMode="auto">
            <a:xfrm>
              <a:off x="6620289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412903C9-5C05-40E8-A2BD-376592582BFB}"/>
                </a:ext>
              </a:extLst>
            </p:cNvPr>
            <p:cNvSpPr/>
            <p:nvPr/>
          </p:nvSpPr>
          <p:spPr bwMode="auto">
            <a:xfrm>
              <a:off x="6917182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2DEB9904-B6ED-4C2C-BDC9-B8CC5B01EDE6}"/>
                </a:ext>
              </a:extLst>
            </p:cNvPr>
            <p:cNvGrpSpPr/>
            <p:nvPr/>
          </p:nvGrpSpPr>
          <p:grpSpPr>
            <a:xfrm>
              <a:off x="6958558" y="5056806"/>
              <a:ext cx="262908" cy="613411"/>
              <a:chOff x="1332701" y="5056806"/>
              <a:chExt cx="262908" cy="613411"/>
            </a:xfrm>
          </p:grpSpPr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3C5AD324-5B78-497C-B1B0-0D1609BA0375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193F971A-383E-41D2-A7D7-3363C6D25027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58DFB945-7399-42F9-8AA6-B5A53E58BD05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367" name="二等辺三角形 4">
                  <a:extLst>
                    <a:ext uri="{FF2B5EF4-FFF2-40B4-BE49-F238E27FC236}">
                      <a16:creationId xmlns:a16="http://schemas.microsoft.com/office/drawing/2014/main" id="{218EC73B-B674-4E08-B727-1E23DF698760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二等辺三角形 4">
                  <a:extLst>
                    <a:ext uri="{FF2B5EF4-FFF2-40B4-BE49-F238E27FC236}">
                      <a16:creationId xmlns:a16="http://schemas.microsoft.com/office/drawing/2014/main" id="{B02AFE07-A2C3-4F76-926C-4DEC8B3F73F7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E96AB849-BF02-4AD6-B9E7-ADC3B8E0C792}"/>
              </a:ext>
            </a:extLst>
          </p:cNvPr>
          <p:cNvGrpSpPr/>
          <p:nvPr/>
        </p:nvGrpSpPr>
        <p:grpSpPr>
          <a:xfrm>
            <a:off x="7897439" y="4852611"/>
            <a:ext cx="1588973" cy="1449190"/>
            <a:chOff x="7897439" y="4852611"/>
            <a:chExt cx="1588973" cy="1449190"/>
          </a:xfrm>
        </p:grpSpPr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F1B50A7E-0761-4D49-B946-001AB1E5FA10}"/>
                </a:ext>
              </a:extLst>
            </p:cNvPr>
            <p:cNvGrpSpPr/>
            <p:nvPr/>
          </p:nvGrpSpPr>
          <p:grpSpPr>
            <a:xfrm>
              <a:off x="7897439" y="5250650"/>
              <a:ext cx="1588973" cy="1051151"/>
              <a:chOff x="1584325" y="738188"/>
              <a:chExt cx="2368550" cy="1566863"/>
            </a:xfrm>
          </p:grpSpPr>
          <p:sp>
            <p:nvSpPr>
              <p:cNvPr id="418" name="Freeform 5">
                <a:extLst>
                  <a:ext uri="{FF2B5EF4-FFF2-40B4-BE49-F238E27FC236}">
                    <a16:creationId xmlns:a16="http://schemas.microsoft.com/office/drawing/2014/main" id="{7A3AE7C3-825E-43D9-9913-6BDADBC0D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9" name="Freeform 6">
                <a:extLst>
                  <a:ext uri="{FF2B5EF4-FFF2-40B4-BE49-F238E27FC236}">
                    <a16:creationId xmlns:a16="http://schemas.microsoft.com/office/drawing/2014/main" id="{071B3E8F-8999-48C3-8730-A2F82DDEA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0" name="Freeform 7">
                <a:extLst>
                  <a:ext uri="{FF2B5EF4-FFF2-40B4-BE49-F238E27FC236}">
                    <a16:creationId xmlns:a16="http://schemas.microsoft.com/office/drawing/2014/main" id="{F417266C-EF41-446B-BF19-BEDC402CF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1" name="Rectangle 8">
                <a:extLst>
                  <a:ext uri="{FF2B5EF4-FFF2-40B4-BE49-F238E27FC236}">
                    <a16:creationId xmlns:a16="http://schemas.microsoft.com/office/drawing/2014/main" id="{20DED7A9-EC39-4753-97AC-5937E18DA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0665A43B-46FC-4BD8-BA48-8BD4EF1804DB}"/>
                </a:ext>
              </a:extLst>
            </p:cNvPr>
            <p:cNvGrpSpPr/>
            <p:nvPr/>
          </p:nvGrpSpPr>
          <p:grpSpPr>
            <a:xfrm>
              <a:off x="8427734" y="5386977"/>
              <a:ext cx="528383" cy="306879"/>
              <a:chOff x="2810276" y="3408832"/>
              <a:chExt cx="528383" cy="306879"/>
            </a:xfrm>
          </p:grpSpPr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061D6988-C390-4D44-8B05-90D74776AA6C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8E5CD3FE-0F1F-4C87-AC25-AF998862FFF6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BC67B8A1-A727-4E78-9899-FE5828EDCFE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16" name="月 415">
                  <a:extLst>
                    <a:ext uri="{FF2B5EF4-FFF2-40B4-BE49-F238E27FC236}">
                      <a16:creationId xmlns:a16="http://schemas.microsoft.com/office/drawing/2014/main" id="{73F8E8C1-1467-4E73-B037-E5747214CC8E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585A872E-8819-42AD-A63C-66ECEDB77BDE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278A4E94-DD85-466F-809A-D53EAC12088B}"/>
                </a:ext>
              </a:extLst>
            </p:cNvPr>
            <p:cNvGrpSpPr/>
            <p:nvPr/>
          </p:nvGrpSpPr>
          <p:grpSpPr>
            <a:xfrm>
              <a:off x="8390574" y="4852611"/>
              <a:ext cx="602702" cy="583330"/>
              <a:chOff x="4108550" y="4732300"/>
              <a:chExt cx="719603" cy="696474"/>
            </a:xfrm>
          </p:grpSpPr>
          <p:sp>
            <p:nvSpPr>
              <p:cNvPr id="403" name="角丸四角形 1206">
                <a:extLst>
                  <a:ext uri="{FF2B5EF4-FFF2-40B4-BE49-F238E27FC236}">
                    <a16:creationId xmlns:a16="http://schemas.microsoft.com/office/drawing/2014/main" id="{684657E4-E8EF-49D3-A6AA-E1AE3EC54007}"/>
                  </a:ext>
                </a:extLst>
              </p:cNvPr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ADFC209C-30F1-42E7-8E3F-5DAE2FCBACB7}"/>
                  </a:ext>
                </a:extLst>
              </p:cNvPr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411" name="円/楕円 745">
                  <a:extLst>
                    <a:ext uri="{FF2B5EF4-FFF2-40B4-BE49-F238E27FC236}">
                      <a16:creationId xmlns:a16="http://schemas.microsoft.com/office/drawing/2014/main" id="{A7992386-141B-46AD-9E7F-DEE62304C5F7}"/>
                    </a:ext>
                  </a:extLst>
                </p:cNvPr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円/楕円 746">
                  <a:extLst>
                    <a:ext uri="{FF2B5EF4-FFF2-40B4-BE49-F238E27FC236}">
                      <a16:creationId xmlns:a16="http://schemas.microsoft.com/office/drawing/2014/main" id="{DA05D974-61D4-4754-9504-D757CD6B7CF1}"/>
                    </a:ext>
                  </a:extLst>
                </p:cNvPr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5" name="角丸四角形 1271">
                <a:extLst>
                  <a:ext uri="{FF2B5EF4-FFF2-40B4-BE49-F238E27FC236}">
                    <a16:creationId xmlns:a16="http://schemas.microsoft.com/office/drawing/2014/main" id="{45B05C5A-406A-4090-992B-E2C8CA78A886}"/>
                  </a:ext>
                </a:extLst>
              </p:cNvPr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647EB4B1-5709-48DA-8837-2083C01CFAF7}"/>
                  </a:ext>
                </a:extLst>
              </p:cNvPr>
              <p:cNvGrpSpPr/>
              <p:nvPr/>
            </p:nvGrpSpPr>
            <p:grpSpPr>
              <a:xfrm>
                <a:off x="4227264" y="4944864"/>
                <a:ext cx="482174" cy="45721"/>
                <a:chOff x="4232627" y="4944864"/>
                <a:chExt cx="482174" cy="45721"/>
              </a:xfrm>
            </p:grpSpPr>
            <p:sp>
              <p:nvSpPr>
                <p:cNvPr id="409" name="フローチャート: 端子 650">
                  <a:extLst>
                    <a:ext uri="{FF2B5EF4-FFF2-40B4-BE49-F238E27FC236}">
                      <a16:creationId xmlns:a16="http://schemas.microsoft.com/office/drawing/2014/main" id="{D9BAE15F-5DEE-4DD5-BDF4-3DDF03AB163F}"/>
                    </a:ext>
                  </a:extLst>
                </p:cNvPr>
                <p:cNvSpPr/>
                <p:nvPr/>
              </p:nvSpPr>
              <p:spPr>
                <a:xfrm>
                  <a:off x="4232627" y="4944866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ローチャート: 端子 651">
                  <a:extLst>
                    <a:ext uri="{FF2B5EF4-FFF2-40B4-BE49-F238E27FC236}">
                      <a16:creationId xmlns:a16="http://schemas.microsoft.com/office/drawing/2014/main" id="{0F9B2DC4-E426-4477-A62E-AC96ABBDDF16}"/>
                    </a:ext>
                  </a:extLst>
                </p:cNvPr>
                <p:cNvSpPr/>
                <p:nvPr/>
              </p:nvSpPr>
              <p:spPr>
                <a:xfrm flipH="1">
                  <a:off x="4527570" y="4944864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7" name="フリーフォーム 1273">
                <a:extLst>
                  <a:ext uri="{FF2B5EF4-FFF2-40B4-BE49-F238E27FC236}">
                    <a16:creationId xmlns:a16="http://schemas.microsoft.com/office/drawing/2014/main" id="{7502308F-209B-4AF7-8B13-6F839CF4A230}"/>
                  </a:ext>
                </a:extLst>
              </p:cNvPr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円/楕円 4">
                <a:extLst>
                  <a:ext uri="{FF2B5EF4-FFF2-40B4-BE49-F238E27FC236}">
                    <a16:creationId xmlns:a16="http://schemas.microsoft.com/office/drawing/2014/main" id="{83ED1611-29D7-4002-820A-19B748605982}"/>
                  </a:ext>
                </a:extLst>
              </p:cNvPr>
              <p:cNvSpPr/>
              <p:nvPr/>
            </p:nvSpPr>
            <p:spPr>
              <a:xfrm>
                <a:off x="4414494" y="5330782"/>
                <a:ext cx="107714" cy="5458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3" name="月 392">
              <a:extLst>
                <a:ext uri="{FF2B5EF4-FFF2-40B4-BE49-F238E27FC236}">
                  <a16:creationId xmlns:a16="http://schemas.microsoft.com/office/drawing/2014/main" id="{C20336ED-B4D9-476A-B156-59EA5E15260E}"/>
                </a:ext>
              </a:extLst>
            </p:cNvPr>
            <p:cNvSpPr/>
            <p:nvPr/>
          </p:nvSpPr>
          <p:spPr bwMode="auto">
            <a:xfrm rot="16200000">
              <a:off x="8531022" y="510049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月 393">
              <a:extLst>
                <a:ext uri="{FF2B5EF4-FFF2-40B4-BE49-F238E27FC236}">
                  <a16:creationId xmlns:a16="http://schemas.microsoft.com/office/drawing/2014/main" id="{DD306C56-60B9-44D1-96B2-EDFE4AB72329}"/>
                </a:ext>
              </a:extLst>
            </p:cNvPr>
            <p:cNvSpPr/>
            <p:nvPr/>
          </p:nvSpPr>
          <p:spPr bwMode="auto">
            <a:xfrm rot="16200000">
              <a:off x="8797722" y="510049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4AADEBBF-4299-4649-95D2-41AD0A3F7EC6}"/>
                </a:ext>
              </a:extLst>
            </p:cNvPr>
            <p:cNvSpPr/>
            <p:nvPr/>
          </p:nvSpPr>
          <p:spPr bwMode="auto">
            <a:xfrm>
              <a:off x="8468139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6D10D0B7-0EDA-4108-8B52-E0B4FAC714D3}"/>
                </a:ext>
              </a:extLst>
            </p:cNvPr>
            <p:cNvSpPr/>
            <p:nvPr/>
          </p:nvSpPr>
          <p:spPr bwMode="auto">
            <a:xfrm>
              <a:off x="8806277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2B1B02B3-C8CD-484E-B1DB-BC4E138A3D56}"/>
                </a:ext>
              </a:extLst>
            </p:cNvPr>
            <p:cNvGrpSpPr/>
            <p:nvPr/>
          </p:nvGrpSpPr>
          <p:grpSpPr>
            <a:xfrm>
              <a:off x="8829819" y="5056806"/>
              <a:ext cx="262908" cy="613411"/>
              <a:chOff x="1332701" y="5056806"/>
              <a:chExt cx="262908" cy="613411"/>
            </a:xfrm>
          </p:grpSpPr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8316AE08-1EA3-486A-A4F7-83B3229FD7F8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150C809-CA9F-4454-9B04-CF686FB08530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CBABFB03-D468-4241-88A8-D2D4D0328753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401" name="二等辺三角形 4">
                  <a:extLst>
                    <a:ext uri="{FF2B5EF4-FFF2-40B4-BE49-F238E27FC236}">
                      <a16:creationId xmlns:a16="http://schemas.microsoft.com/office/drawing/2014/main" id="{0F9651C7-DE0E-44F9-AF9D-E94324EEE2A2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二等辺三角形 4">
                  <a:extLst>
                    <a:ext uri="{FF2B5EF4-FFF2-40B4-BE49-F238E27FC236}">
                      <a16:creationId xmlns:a16="http://schemas.microsoft.com/office/drawing/2014/main" id="{312E6103-147A-40AC-BF50-56FA64B7AFDD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99C5B4-2536-43B4-8A82-5F13C909EF87}"/>
              </a:ext>
            </a:extLst>
          </p:cNvPr>
          <p:cNvGrpSpPr/>
          <p:nvPr/>
        </p:nvGrpSpPr>
        <p:grpSpPr>
          <a:xfrm>
            <a:off x="7897439" y="833951"/>
            <a:ext cx="1588973" cy="1572125"/>
            <a:chOff x="7897439" y="833951"/>
            <a:chExt cx="1588973" cy="157212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5C28BAA-36A6-468E-92A0-731428AEEDFD}"/>
                </a:ext>
              </a:extLst>
            </p:cNvPr>
            <p:cNvGrpSpPr/>
            <p:nvPr/>
          </p:nvGrpSpPr>
          <p:grpSpPr>
            <a:xfrm>
              <a:off x="7897439" y="1354925"/>
              <a:ext cx="1588973" cy="1051151"/>
              <a:chOff x="1584325" y="738188"/>
              <a:chExt cx="2368550" cy="1566863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8B9AEF46-C2FD-4539-BA8D-D2483F13D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342DD461-726F-479B-8B40-0D832ED46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id="{7DF149BC-801C-400A-9D43-11C4AD4B8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8">
                <a:extLst>
                  <a:ext uri="{FF2B5EF4-FFF2-40B4-BE49-F238E27FC236}">
                    <a16:creationId xmlns:a16="http://schemas.microsoft.com/office/drawing/2014/main" id="{D13E97FC-633E-4838-916A-EB57198E1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F7AED8-B59C-4549-81D7-5D2AA87CA933}"/>
                </a:ext>
              </a:extLst>
            </p:cNvPr>
            <p:cNvGrpSpPr/>
            <p:nvPr/>
          </p:nvGrpSpPr>
          <p:grpSpPr>
            <a:xfrm>
              <a:off x="8427734" y="1438820"/>
              <a:ext cx="528383" cy="306879"/>
              <a:chOff x="2810276" y="3408832"/>
              <a:chExt cx="528383" cy="306879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AE8A4B72-FF7B-4DC2-96BB-63209A44C1B2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8927B35-4B49-45AD-8C66-95BE09F366B9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31B41DE-EDB7-4361-BD4D-E327516A6BB2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9E8D25B0-2C6E-46EF-AB75-CF1A500B036A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F9171D3B-BBE2-4979-B282-19BE060AA204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4E07284-0B5A-4C2F-83D6-F075567394C3}"/>
                </a:ext>
              </a:extLst>
            </p:cNvPr>
            <p:cNvGrpSpPr/>
            <p:nvPr/>
          </p:nvGrpSpPr>
          <p:grpSpPr>
            <a:xfrm>
              <a:off x="8390574" y="833951"/>
              <a:ext cx="602702" cy="653834"/>
              <a:chOff x="5643437" y="5622841"/>
              <a:chExt cx="719603" cy="78065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16928D8B-79AF-485D-B6C7-626928601844}"/>
                  </a:ext>
                </a:extLst>
              </p:cNvPr>
              <p:cNvGrpSpPr/>
              <p:nvPr/>
            </p:nvGrpSpPr>
            <p:grpSpPr>
              <a:xfrm>
                <a:off x="5643437" y="5707020"/>
                <a:ext cx="719603" cy="696474"/>
                <a:chOff x="4108550" y="4732300"/>
                <a:chExt cx="719603" cy="696474"/>
              </a:xfrm>
            </p:grpSpPr>
            <p:sp>
              <p:nvSpPr>
                <p:cNvPr id="8" name="角丸四角形 1206">
                  <a:extLst>
                    <a:ext uri="{FF2B5EF4-FFF2-40B4-BE49-F238E27FC236}">
                      <a16:creationId xmlns:a16="http://schemas.microsoft.com/office/drawing/2014/main" id="{3DDA0E0D-2AE4-4070-8BBE-8963FBDCB5CF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63132A2D-00CF-443A-8AC8-6C7509F44F02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8" name="円/楕円 745">
                    <a:extLst>
                      <a:ext uri="{FF2B5EF4-FFF2-40B4-BE49-F238E27FC236}">
                        <a16:creationId xmlns:a16="http://schemas.microsoft.com/office/drawing/2014/main" id="{A1164CDE-2457-4063-B7AC-2705CE9EFAB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" name="円/楕円 746">
                    <a:extLst>
                      <a:ext uri="{FF2B5EF4-FFF2-40B4-BE49-F238E27FC236}">
                        <a16:creationId xmlns:a16="http://schemas.microsoft.com/office/drawing/2014/main" id="{E488E166-5E71-46D1-9DD9-28ACB9285E6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" name="角丸四角形 1271">
                  <a:extLst>
                    <a:ext uri="{FF2B5EF4-FFF2-40B4-BE49-F238E27FC236}">
                      <a16:creationId xmlns:a16="http://schemas.microsoft.com/office/drawing/2014/main" id="{4BA24044-49E3-42A9-9263-5EFB8F51B7C6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0158B5A2-3C41-4501-9590-C6E1F38518C5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4" name="フローチャート: 端子 650">
                    <a:extLst>
                      <a:ext uri="{FF2B5EF4-FFF2-40B4-BE49-F238E27FC236}">
                        <a16:creationId xmlns:a16="http://schemas.microsoft.com/office/drawing/2014/main" id="{058FA4E4-26AB-4088-B702-FDE2993FC8E4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" name="フローチャート: 端子 651">
                    <a:extLst>
                      <a:ext uri="{FF2B5EF4-FFF2-40B4-BE49-F238E27FC236}">
                        <a16:creationId xmlns:a16="http://schemas.microsoft.com/office/drawing/2014/main" id="{02D39BF7-6A5E-4330-BC86-9E8E821F426A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" name="円/楕円 757">
                    <a:extLst>
                      <a:ext uri="{FF2B5EF4-FFF2-40B4-BE49-F238E27FC236}">
                        <a16:creationId xmlns:a16="http://schemas.microsoft.com/office/drawing/2014/main" id="{9CEAFF49-2A2A-4740-8DB3-4FADF4130AEF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" name="円/楕円 758">
                    <a:extLst>
                      <a:ext uri="{FF2B5EF4-FFF2-40B4-BE49-F238E27FC236}">
                        <a16:creationId xmlns:a16="http://schemas.microsoft.com/office/drawing/2014/main" id="{4736CA9E-C6CE-401A-A177-D1A5C0577A0B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" name="フリーフォーム 1273">
                  <a:extLst>
                    <a:ext uri="{FF2B5EF4-FFF2-40B4-BE49-F238E27FC236}">
                      <a16:creationId xmlns:a16="http://schemas.microsoft.com/office/drawing/2014/main" id="{D11BBE0D-493C-4D69-AE80-7CBEC28EAD40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円/楕円 4">
                  <a:extLst>
                    <a:ext uri="{FF2B5EF4-FFF2-40B4-BE49-F238E27FC236}">
                      <a16:creationId xmlns:a16="http://schemas.microsoft.com/office/drawing/2014/main" id="{96CC66A3-AE60-4568-B651-6A2E3D68E505}"/>
                    </a:ext>
                  </a:extLst>
                </p:cNvPr>
                <p:cNvSpPr/>
                <p:nvPr/>
              </p:nvSpPr>
              <p:spPr>
                <a:xfrm>
                  <a:off x="4370884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B180FA3-D3A9-40DE-AFB7-6A578D8B0BB1}"/>
                  </a:ext>
                </a:extLst>
              </p:cNvPr>
              <p:cNvSpPr/>
              <p:nvPr/>
            </p:nvSpPr>
            <p:spPr bwMode="auto">
              <a:xfrm rot="5400000">
                <a:off x="5926070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FD5EA03-6559-4998-BFA7-BCD757B3B467}"/>
              </a:ext>
            </a:extLst>
          </p:cNvPr>
          <p:cNvGrpSpPr/>
          <p:nvPr/>
        </p:nvGrpSpPr>
        <p:grpSpPr>
          <a:xfrm>
            <a:off x="6024953" y="834886"/>
            <a:ext cx="1588973" cy="1571190"/>
            <a:chOff x="6024953" y="834886"/>
            <a:chExt cx="1588973" cy="157119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D018236-0AF9-4C2B-8D92-2AC69198B7BE}"/>
                </a:ext>
              </a:extLst>
            </p:cNvPr>
            <p:cNvGrpSpPr/>
            <p:nvPr/>
          </p:nvGrpSpPr>
          <p:grpSpPr>
            <a:xfrm>
              <a:off x="6024953" y="1354925"/>
              <a:ext cx="1588973" cy="1051151"/>
              <a:chOff x="1584325" y="738188"/>
              <a:chExt cx="2368550" cy="1566863"/>
            </a:xfrm>
          </p:grpSpPr>
          <p:sp>
            <p:nvSpPr>
              <p:cNvPr id="55" name="Freeform 5">
                <a:extLst>
                  <a:ext uri="{FF2B5EF4-FFF2-40B4-BE49-F238E27FC236}">
                    <a16:creationId xmlns:a16="http://schemas.microsoft.com/office/drawing/2014/main" id="{CA8B1AF6-3B44-4CB9-8BA3-E649CAE8C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6">
                <a:extLst>
                  <a:ext uri="{FF2B5EF4-FFF2-40B4-BE49-F238E27FC236}">
                    <a16:creationId xmlns:a16="http://schemas.microsoft.com/office/drawing/2014/main" id="{0CCBDABE-1E4E-48D8-A1E7-FB9CE40D4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7">
                <a:extLst>
                  <a:ext uri="{FF2B5EF4-FFF2-40B4-BE49-F238E27FC236}">
                    <a16:creationId xmlns:a16="http://schemas.microsoft.com/office/drawing/2014/main" id="{65F809F5-C2B3-412D-AD60-2120AF5D9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8">
                <a:extLst>
                  <a:ext uri="{FF2B5EF4-FFF2-40B4-BE49-F238E27FC236}">
                    <a16:creationId xmlns:a16="http://schemas.microsoft.com/office/drawing/2014/main" id="{4D15B449-E8CF-4E77-AC27-C57D8BA35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736E204-5B69-49EA-91A7-649C9CBCB302}"/>
                </a:ext>
              </a:extLst>
            </p:cNvPr>
            <p:cNvGrpSpPr/>
            <p:nvPr/>
          </p:nvGrpSpPr>
          <p:grpSpPr>
            <a:xfrm>
              <a:off x="6555248" y="1438820"/>
              <a:ext cx="528383" cy="306879"/>
              <a:chOff x="2810276" y="3408832"/>
              <a:chExt cx="528383" cy="306879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7BBD5E8E-DA47-435B-90F3-05EDB6DCC365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685F86C-4349-498C-982B-B832DF0FAE38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03A0E934-A42B-4232-8DDE-35BF01905C2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47BB49B2-8FB6-4C86-9002-F32134B7A213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月 53">
                  <a:extLst>
                    <a:ext uri="{FF2B5EF4-FFF2-40B4-BE49-F238E27FC236}">
                      <a16:creationId xmlns:a16="http://schemas.microsoft.com/office/drawing/2014/main" id="{45F5D7D7-D0E7-4AF2-BFFA-451CC0F9D447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BBCA9F5-AB46-4F0A-9694-ACB18D6381F4}"/>
                </a:ext>
              </a:extLst>
            </p:cNvPr>
            <p:cNvGrpSpPr/>
            <p:nvPr/>
          </p:nvGrpSpPr>
          <p:grpSpPr>
            <a:xfrm>
              <a:off x="6518088" y="834886"/>
              <a:ext cx="602702" cy="658654"/>
              <a:chOff x="4519811" y="5622841"/>
              <a:chExt cx="719603" cy="786408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593354E-D8E6-414F-A134-3D62BCDE7B0F}"/>
                  </a:ext>
                </a:extLst>
              </p:cNvPr>
              <p:cNvGrpSpPr/>
              <p:nvPr/>
            </p:nvGrpSpPr>
            <p:grpSpPr>
              <a:xfrm>
                <a:off x="4519811" y="5645891"/>
                <a:ext cx="719603" cy="763358"/>
                <a:chOff x="2984924" y="4671171"/>
                <a:chExt cx="719603" cy="763358"/>
              </a:xfrm>
            </p:grpSpPr>
            <p:sp>
              <p:nvSpPr>
                <p:cNvPr id="35" name="フリーフォーム 1243">
                  <a:extLst>
                    <a:ext uri="{FF2B5EF4-FFF2-40B4-BE49-F238E27FC236}">
                      <a16:creationId xmlns:a16="http://schemas.microsoft.com/office/drawing/2014/main" id="{E7683371-3723-4A11-BDCA-F5C1CABD0379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767EBCC9-05A7-4BF9-805D-BBE79DEB795C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8" name="円/楕円 774">
                    <a:extLst>
                      <a:ext uri="{FF2B5EF4-FFF2-40B4-BE49-F238E27FC236}">
                        <a16:creationId xmlns:a16="http://schemas.microsoft.com/office/drawing/2014/main" id="{60DACE96-EA25-465D-9D55-99E5EE83BC8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円/楕円 775">
                    <a:extLst>
                      <a:ext uri="{FF2B5EF4-FFF2-40B4-BE49-F238E27FC236}">
                        <a16:creationId xmlns:a16="http://schemas.microsoft.com/office/drawing/2014/main" id="{F73C8C7F-CABD-484A-BEFB-4D74EFBC81D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" name="円/楕円 776">
                  <a:extLst>
                    <a:ext uri="{FF2B5EF4-FFF2-40B4-BE49-F238E27FC236}">
                      <a16:creationId xmlns:a16="http://schemas.microsoft.com/office/drawing/2014/main" id="{3FDF965D-32B7-4AEC-8A40-C99DD0BF0F20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 1246">
                  <a:extLst>
                    <a:ext uri="{FF2B5EF4-FFF2-40B4-BE49-F238E27FC236}">
                      <a16:creationId xmlns:a16="http://schemas.microsoft.com/office/drawing/2014/main" id="{9A6FED94-C286-4652-8986-872BD454300B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E6DA68DF-4129-4E8E-9405-6A64BC1CCBFB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2" name="角丸四角形 1250">
                    <a:extLst>
                      <a:ext uri="{FF2B5EF4-FFF2-40B4-BE49-F238E27FC236}">
                        <a16:creationId xmlns:a16="http://schemas.microsoft.com/office/drawing/2014/main" id="{DAA0621C-A4C5-48D9-BF97-CC979F1B1AF4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円/楕円 785">
                    <a:extLst>
                      <a:ext uri="{FF2B5EF4-FFF2-40B4-BE49-F238E27FC236}">
                        <a16:creationId xmlns:a16="http://schemas.microsoft.com/office/drawing/2014/main" id="{62378CAD-9BDB-4D94-A7D3-E348A7B1935D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角丸四角形 1252">
                    <a:extLst>
                      <a:ext uri="{FF2B5EF4-FFF2-40B4-BE49-F238E27FC236}">
                        <a16:creationId xmlns:a16="http://schemas.microsoft.com/office/drawing/2014/main" id="{F4F7AA1D-01FE-47D2-88BB-083083B0EC3F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円/楕円 787">
                    <a:extLst>
                      <a:ext uri="{FF2B5EF4-FFF2-40B4-BE49-F238E27FC236}">
                        <a16:creationId xmlns:a16="http://schemas.microsoft.com/office/drawing/2014/main" id="{A3A716D0-EC93-4F5F-B759-D9239ADA9EC0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" name="月 45">
                    <a:extLst>
                      <a:ext uri="{FF2B5EF4-FFF2-40B4-BE49-F238E27FC236}">
                        <a16:creationId xmlns:a16="http://schemas.microsoft.com/office/drawing/2014/main" id="{13358EA5-62B2-4AEB-B1FC-8181B7AFD21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" name="月 46">
                    <a:extLst>
                      <a:ext uri="{FF2B5EF4-FFF2-40B4-BE49-F238E27FC236}">
                        <a16:creationId xmlns:a16="http://schemas.microsoft.com/office/drawing/2014/main" id="{B2918666-541A-4B5B-9BA4-73FCE5C4AB5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F68941BA-4E25-4E2F-AB21-55591E752DB4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円/楕円 4">
                  <a:extLst>
                    <a:ext uri="{FF2B5EF4-FFF2-40B4-BE49-F238E27FC236}">
                      <a16:creationId xmlns:a16="http://schemas.microsoft.com/office/drawing/2014/main" id="{D9496EF3-EC29-4953-8FFA-D884F3C54B67}"/>
                    </a:ext>
                  </a:extLst>
                </p:cNvPr>
                <p:cNvSpPr/>
                <p:nvPr/>
              </p:nvSpPr>
              <p:spPr>
                <a:xfrm>
                  <a:off x="3247258" y="5305954"/>
                  <a:ext cx="194934" cy="66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1CBE1B4-22C4-4182-A7FA-1F29B05E8C8B}"/>
                  </a:ext>
                </a:extLst>
              </p:cNvPr>
              <p:cNvSpPr/>
              <p:nvPr/>
            </p:nvSpPr>
            <p:spPr bwMode="auto">
              <a:xfrm rot="5400000">
                <a:off x="4802618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E722934-E3D8-4101-B0DC-1C4379572DEA}"/>
              </a:ext>
            </a:extLst>
          </p:cNvPr>
          <p:cNvGrpSpPr/>
          <p:nvPr/>
        </p:nvGrpSpPr>
        <p:grpSpPr>
          <a:xfrm>
            <a:off x="4152467" y="836822"/>
            <a:ext cx="1588973" cy="1569254"/>
            <a:chOff x="4152467" y="836822"/>
            <a:chExt cx="1588973" cy="1569254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8262F5C8-786C-40EC-9DAD-FEE422EBC4CC}"/>
                </a:ext>
              </a:extLst>
            </p:cNvPr>
            <p:cNvGrpSpPr/>
            <p:nvPr/>
          </p:nvGrpSpPr>
          <p:grpSpPr>
            <a:xfrm>
              <a:off x="4152467" y="1354925"/>
              <a:ext cx="1588973" cy="1051151"/>
              <a:chOff x="1584325" y="738188"/>
              <a:chExt cx="2368550" cy="1566863"/>
            </a:xfrm>
          </p:grpSpPr>
          <p:sp>
            <p:nvSpPr>
              <p:cNvPr id="82" name="Freeform 5">
                <a:extLst>
                  <a:ext uri="{FF2B5EF4-FFF2-40B4-BE49-F238E27FC236}">
                    <a16:creationId xmlns:a16="http://schemas.microsoft.com/office/drawing/2014/main" id="{B849D59D-EAAD-4732-A8E9-5DB72DEC3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Freeform 6">
                <a:extLst>
                  <a:ext uri="{FF2B5EF4-FFF2-40B4-BE49-F238E27FC236}">
                    <a16:creationId xmlns:a16="http://schemas.microsoft.com/office/drawing/2014/main" id="{4C2E2E2B-7679-4708-8C4E-6EA2DE867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Freeform 7">
                <a:extLst>
                  <a:ext uri="{FF2B5EF4-FFF2-40B4-BE49-F238E27FC236}">
                    <a16:creationId xmlns:a16="http://schemas.microsoft.com/office/drawing/2014/main" id="{C2180F60-172A-4363-9B69-4C7B4C74E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Rectangle 8">
                <a:extLst>
                  <a:ext uri="{FF2B5EF4-FFF2-40B4-BE49-F238E27FC236}">
                    <a16:creationId xmlns:a16="http://schemas.microsoft.com/office/drawing/2014/main" id="{16BA18D6-3608-4AF3-B87C-950678278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2032D4E-D8B2-48E2-9565-8F03B2DDA152}"/>
                </a:ext>
              </a:extLst>
            </p:cNvPr>
            <p:cNvGrpSpPr/>
            <p:nvPr/>
          </p:nvGrpSpPr>
          <p:grpSpPr>
            <a:xfrm>
              <a:off x="4682762" y="1438820"/>
              <a:ext cx="528383" cy="306879"/>
              <a:chOff x="2810276" y="3408832"/>
              <a:chExt cx="528383" cy="306879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CC825A4D-9F46-4E27-88C4-8E5CB9C94E61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F008DCF-0271-42CF-B422-65876661FA05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8C7383E-16BF-4411-8CF0-B921FA2E96F3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DFE72B90-C1A6-42A2-9DED-8F603D4B8390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49472E5-4135-4A59-82E2-3302CA708238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09762B98-890F-485E-BD5B-798E8669FFEF}"/>
                </a:ext>
              </a:extLst>
            </p:cNvPr>
            <p:cNvGrpSpPr/>
            <p:nvPr/>
          </p:nvGrpSpPr>
          <p:grpSpPr>
            <a:xfrm>
              <a:off x="4645602" y="836822"/>
              <a:ext cx="602703" cy="668647"/>
              <a:chOff x="3372185" y="5622841"/>
              <a:chExt cx="719604" cy="798338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58696542-2C39-495D-9883-2D4C23AF1573}"/>
                  </a:ext>
                </a:extLst>
              </p:cNvPr>
              <p:cNvGrpSpPr/>
              <p:nvPr/>
            </p:nvGrpSpPr>
            <p:grpSpPr>
              <a:xfrm>
                <a:off x="3372185" y="5702752"/>
                <a:ext cx="719604" cy="718427"/>
                <a:chOff x="1837298" y="4693407"/>
                <a:chExt cx="719604" cy="718427"/>
              </a:xfrm>
            </p:grpSpPr>
            <p:sp>
              <p:nvSpPr>
                <p:cNvPr id="65" name="星 24 1220">
                  <a:extLst>
                    <a:ext uri="{FF2B5EF4-FFF2-40B4-BE49-F238E27FC236}">
                      <a16:creationId xmlns:a16="http://schemas.microsoft.com/office/drawing/2014/main" id="{FC210DCB-6D4B-462F-9A90-562041696007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円/楕円 805">
                  <a:extLst>
                    <a:ext uri="{FF2B5EF4-FFF2-40B4-BE49-F238E27FC236}">
                      <a16:creationId xmlns:a16="http://schemas.microsoft.com/office/drawing/2014/main" id="{1F1EC76D-A12D-4521-92A9-C41DF83F7AC4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円/楕円 806">
                  <a:extLst>
                    <a:ext uri="{FF2B5EF4-FFF2-40B4-BE49-F238E27FC236}">
                      <a16:creationId xmlns:a16="http://schemas.microsoft.com/office/drawing/2014/main" id="{FD47D30E-6B5D-4CA0-9BF1-8BE3DCEE4739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円/楕円 807">
                  <a:extLst>
                    <a:ext uri="{FF2B5EF4-FFF2-40B4-BE49-F238E27FC236}">
                      <a16:creationId xmlns:a16="http://schemas.microsoft.com/office/drawing/2014/main" id="{E0296745-2C3C-4E97-86EE-E65E66F6C611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弦 68">
                  <a:extLst>
                    <a:ext uri="{FF2B5EF4-FFF2-40B4-BE49-F238E27FC236}">
                      <a16:creationId xmlns:a16="http://schemas.microsoft.com/office/drawing/2014/main" id="{00354C2A-7073-4201-9BC7-75F5A1118D86}"/>
                    </a:ext>
                  </a:extLst>
                </p:cNvPr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弦 69">
                  <a:extLst>
                    <a:ext uri="{FF2B5EF4-FFF2-40B4-BE49-F238E27FC236}">
                      <a16:creationId xmlns:a16="http://schemas.microsoft.com/office/drawing/2014/main" id="{42393881-4920-4755-BA2C-A28CE7CC3C18}"/>
                    </a:ext>
                  </a:extLst>
                </p:cNvPr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ローチャート: 手操作入力 675">
                  <a:extLst>
                    <a:ext uri="{FF2B5EF4-FFF2-40B4-BE49-F238E27FC236}">
                      <a16:creationId xmlns:a16="http://schemas.microsoft.com/office/drawing/2014/main" id="{2BFBDB5B-459F-4890-823E-1FB76FD93F26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弦 71">
                  <a:extLst>
                    <a:ext uri="{FF2B5EF4-FFF2-40B4-BE49-F238E27FC236}">
                      <a16:creationId xmlns:a16="http://schemas.microsoft.com/office/drawing/2014/main" id="{EF367DD2-AF11-4122-BE78-5FA0E6F4D4B3}"/>
                    </a:ext>
                  </a:extLst>
                </p:cNvPr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弦 72">
                  <a:extLst>
                    <a:ext uri="{FF2B5EF4-FFF2-40B4-BE49-F238E27FC236}">
                      <a16:creationId xmlns:a16="http://schemas.microsoft.com/office/drawing/2014/main" id="{BFE77B1B-42E1-4261-9706-781D072F0A94}"/>
                    </a:ext>
                  </a:extLst>
                </p:cNvPr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フローチャート: 手操作入力 680">
                  <a:extLst>
                    <a:ext uri="{FF2B5EF4-FFF2-40B4-BE49-F238E27FC236}">
                      <a16:creationId xmlns:a16="http://schemas.microsoft.com/office/drawing/2014/main" id="{1235A005-CA86-48CA-9C5D-647EEC5DCEFC}"/>
                    </a:ext>
                  </a:extLst>
                </p:cNvPr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円/楕円 820">
                  <a:extLst>
                    <a:ext uri="{FF2B5EF4-FFF2-40B4-BE49-F238E27FC236}">
                      <a16:creationId xmlns:a16="http://schemas.microsoft.com/office/drawing/2014/main" id="{5D757AAD-4DF9-4CD7-BF3A-FC2B711D5593}"/>
                    </a:ext>
                  </a:extLst>
                </p:cNvPr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円/楕円 4">
                  <a:extLst>
                    <a:ext uri="{FF2B5EF4-FFF2-40B4-BE49-F238E27FC236}">
                      <a16:creationId xmlns:a16="http://schemas.microsoft.com/office/drawing/2014/main" id="{08125B9F-E76B-4449-B773-686882A71E20}"/>
                    </a:ext>
                  </a:extLst>
                </p:cNvPr>
                <p:cNvSpPr/>
                <p:nvPr/>
              </p:nvSpPr>
              <p:spPr>
                <a:xfrm>
                  <a:off x="2079650" y="5288922"/>
                  <a:ext cx="246597" cy="65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D5D911E-B1B7-4B16-B695-AEB94C78C3C1}"/>
                  </a:ext>
                </a:extLst>
              </p:cNvPr>
              <p:cNvSpPr/>
              <p:nvPr/>
            </p:nvSpPr>
            <p:spPr bwMode="auto">
              <a:xfrm rot="5400000">
                <a:off x="3669143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944844E-9AEB-4A98-B977-918020F45977}"/>
              </a:ext>
            </a:extLst>
          </p:cNvPr>
          <p:cNvGrpSpPr/>
          <p:nvPr/>
        </p:nvGrpSpPr>
        <p:grpSpPr>
          <a:xfrm>
            <a:off x="2279981" y="834886"/>
            <a:ext cx="1588973" cy="1571190"/>
            <a:chOff x="2279981" y="834886"/>
            <a:chExt cx="1588973" cy="1571190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60ACC4D1-B844-4CF5-B18B-D9F5738312D5}"/>
                </a:ext>
              </a:extLst>
            </p:cNvPr>
            <p:cNvGrpSpPr/>
            <p:nvPr/>
          </p:nvGrpSpPr>
          <p:grpSpPr>
            <a:xfrm>
              <a:off x="2279981" y="1354925"/>
              <a:ext cx="1588973" cy="1051151"/>
              <a:chOff x="1584325" y="738188"/>
              <a:chExt cx="2368550" cy="1566863"/>
            </a:xfrm>
          </p:grpSpPr>
          <p:sp>
            <p:nvSpPr>
              <p:cNvPr id="114" name="Freeform 5">
                <a:extLst>
                  <a:ext uri="{FF2B5EF4-FFF2-40B4-BE49-F238E27FC236}">
                    <a16:creationId xmlns:a16="http://schemas.microsoft.com/office/drawing/2014/main" id="{5CF4231F-2282-4CA7-947E-80CEF449D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" name="Freeform 6">
                <a:extLst>
                  <a:ext uri="{FF2B5EF4-FFF2-40B4-BE49-F238E27FC236}">
                    <a16:creationId xmlns:a16="http://schemas.microsoft.com/office/drawing/2014/main" id="{87902E66-8439-4946-82BB-EBB601369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Freeform 7">
                <a:extLst>
                  <a:ext uri="{FF2B5EF4-FFF2-40B4-BE49-F238E27FC236}">
                    <a16:creationId xmlns:a16="http://schemas.microsoft.com/office/drawing/2014/main" id="{DF6790A2-2F30-46C0-8D49-68442A2C8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Rectangle 8">
                <a:extLst>
                  <a:ext uri="{FF2B5EF4-FFF2-40B4-BE49-F238E27FC236}">
                    <a16:creationId xmlns:a16="http://schemas.microsoft.com/office/drawing/2014/main" id="{FB7E3C7C-990D-4E40-ADB6-465D54D80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32DFEEA-2B8E-4659-AC7F-F15B5BBCCE33}"/>
                </a:ext>
              </a:extLst>
            </p:cNvPr>
            <p:cNvGrpSpPr/>
            <p:nvPr/>
          </p:nvGrpSpPr>
          <p:grpSpPr>
            <a:xfrm>
              <a:off x="2810276" y="1438820"/>
              <a:ext cx="528383" cy="306879"/>
              <a:chOff x="2810276" y="3408832"/>
              <a:chExt cx="528383" cy="306879"/>
            </a:xfrm>
          </p:grpSpPr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47315E9B-16D2-432F-B50A-A43B9BB40C37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8AECC6A-CFEB-4067-BD8E-8628E8E3D160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4B31B169-76C3-4396-BE1D-7BA09E8589F8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5936DFC4-C7ED-4CAC-AA58-CF9DAD8627AC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494021FD-905F-4234-8075-6671589D7A79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AEDDB04E-5CD1-476A-957C-8B923E476CD4}"/>
                </a:ext>
              </a:extLst>
            </p:cNvPr>
            <p:cNvGrpSpPr/>
            <p:nvPr/>
          </p:nvGrpSpPr>
          <p:grpSpPr>
            <a:xfrm>
              <a:off x="2773116" y="834886"/>
              <a:ext cx="602702" cy="658655"/>
              <a:chOff x="2238710" y="5622841"/>
              <a:chExt cx="719603" cy="786409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94918E19-EADA-4B2E-AD4B-E1A240B70D28}"/>
                  </a:ext>
                </a:extLst>
              </p:cNvPr>
              <p:cNvGrpSpPr/>
              <p:nvPr/>
            </p:nvGrpSpPr>
            <p:grpSpPr>
              <a:xfrm>
                <a:off x="2238710" y="5623928"/>
                <a:ext cx="719603" cy="785322"/>
                <a:chOff x="703823" y="4649208"/>
                <a:chExt cx="719603" cy="78532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D6D9576E-DC80-4A30-BAC4-55B7B6749218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5" name="円/楕円 834">
                    <a:extLst>
                      <a:ext uri="{FF2B5EF4-FFF2-40B4-BE49-F238E27FC236}">
                        <a16:creationId xmlns:a16="http://schemas.microsoft.com/office/drawing/2014/main" id="{CA4EFB7F-EBEF-4FFF-B5B4-AC1347FB2B99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835">
                    <a:extLst>
                      <a:ext uri="{FF2B5EF4-FFF2-40B4-BE49-F238E27FC236}">
                        <a16:creationId xmlns:a16="http://schemas.microsoft.com/office/drawing/2014/main" id="{10A0986B-0AC7-48F7-B135-4E2865091D51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836">
                    <a:extLst>
                      <a:ext uri="{FF2B5EF4-FFF2-40B4-BE49-F238E27FC236}">
                        <a16:creationId xmlns:a16="http://schemas.microsoft.com/office/drawing/2014/main" id="{4DCFBFB2-BDF0-42A3-B48C-330C50769383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837">
                    <a:extLst>
                      <a:ext uri="{FF2B5EF4-FFF2-40B4-BE49-F238E27FC236}">
                        <a16:creationId xmlns:a16="http://schemas.microsoft.com/office/drawing/2014/main" id="{4A10BD9E-CDA0-4553-8E4A-98203C312CC1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ADFAB000-61EB-49EA-900E-686A65F01BC4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3" name="円/楕円 838">
                    <a:extLst>
                      <a:ext uri="{FF2B5EF4-FFF2-40B4-BE49-F238E27FC236}">
                        <a16:creationId xmlns:a16="http://schemas.microsoft.com/office/drawing/2014/main" id="{51BFA3E9-6247-4C3E-BFA7-ABE6203ECD4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39">
                    <a:extLst>
                      <a:ext uri="{FF2B5EF4-FFF2-40B4-BE49-F238E27FC236}">
                        <a16:creationId xmlns:a16="http://schemas.microsoft.com/office/drawing/2014/main" id="{AF5DF0DE-04FF-4A16-B6EC-3B8E40FDAE1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" name="円/楕円 840">
                  <a:extLst>
                    <a:ext uri="{FF2B5EF4-FFF2-40B4-BE49-F238E27FC236}">
                      <a16:creationId xmlns:a16="http://schemas.microsoft.com/office/drawing/2014/main" id="{521EE4E5-71B2-416F-A910-57FAAC6E0626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82B55E5E-38AD-4B32-97F8-4145D470E194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99" name="円/楕円 847">
                    <a:extLst>
                      <a:ext uri="{FF2B5EF4-FFF2-40B4-BE49-F238E27FC236}">
                        <a16:creationId xmlns:a16="http://schemas.microsoft.com/office/drawing/2014/main" id="{0BC44F0B-7734-438D-B642-509A36906A67}"/>
                      </a:ext>
                    </a:extLst>
                  </p:cNvPr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円/楕円 848">
                    <a:extLst>
                      <a:ext uri="{FF2B5EF4-FFF2-40B4-BE49-F238E27FC236}">
                        <a16:creationId xmlns:a16="http://schemas.microsoft.com/office/drawing/2014/main" id="{76EE055B-285A-4077-87D2-5599386AEC62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" name="フローチャート: 端子 685">
                    <a:extLst>
                      <a:ext uri="{FF2B5EF4-FFF2-40B4-BE49-F238E27FC236}">
                        <a16:creationId xmlns:a16="http://schemas.microsoft.com/office/drawing/2014/main" id="{CA003804-EF36-42BC-B52A-BC7CA72D22AE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フローチャート: 端子 686">
                    <a:extLst>
                      <a:ext uri="{FF2B5EF4-FFF2-40B4-BE49-F238E27FC236}">
                        <a16:creationId xmlns:a16="http://schemas.microsoft.com/office/drawing/2014/main" id="{4649CE40-E232-4482-8ACD-F893C540542D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05513F1F-103F-496B-A9E9-872510468895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フリーフォーム 1196">
                  <a:extLst>
                    <a:ext uri="{FF2B5EF4-FFF2-40B4-BE49-F238E27FC236}">
                      <a16:creationId xmlns:a16="http://schemas.microsoft.com/office/drawing/2014/main" id="{D6A9AFF7-C3F1-4FBF-8A7F-50388A9562F1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円/楕円 4">
                  <a:extLst>
                    <a:ext uri="{FF2B5EF4-FFF2-40B4-BE49-F238E27FC236}">
                      <a16:creationId xmlns:a16="http://schemas.microsoft.com/office/drawing/2014/main" id="{12899B42-A291-4D83-8CA2-7690C05F61A5}"/>
                    </a:ext>
                  </a:extLst>
                </p:cNvPr>
                <p:cNvSpPr/>
                <p:nvPr/>
              </p:nvSpPr>
              <p:spPr>
                <a:xfrm>
                  <a:off x="966157" y="5282899"/>
                  <a:ext cx="194934" cy="90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99E9B38-00E8-4B26-9B35-D74F2C8EC8DA}"/>
                  </a:ext>
                </a:extLst>
              </p:cNvPr>
              <p:cNvSpPr/>
              <p:nvPr/>
            </p:nvSpPr>
            <p:spPr bwMode="auto">
              <a:xfrm rot="5400000">
                <a:off x="2519793" y="5424033"/>
                <a:ext cx="145922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889DF791-78D6-4922-B5DC-38F10DE9F837}"/>
              </a:ext>
            </a:extLst>
          </p:cNvPr>
          <p:cNvGrpSpPr/>
          <p:nvPr/>
        </p:nvGrpSpPr>
        <p:grpSpPr>
          <a:xfrm>
            <a:off x="407495" y="749797"/>
            <a:ext cx="1588973" cy="1656279"/>
            <a:chOff x="407495" y="749797"/>
            <a:chExt cx="1588973" cy="1656279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4C58EF4C-F5E1-49A9-BB4B-195198EF6890}"/>
                </a:ext>
              </a:extLst>
            </p:cNvPr>
            <p:cNvGrpSpPr/>
            <p:nvPr/>
          </p:nvGrpSpPr>
          <p:grpSpPr>
            <a:xfrm>
              <a:off x="407495" y="1354925"/>
              <a:ext cx="1588973" cy="1051151"/>
              <a:chOff x="1584325" y="738188"/>
              <a:chExt cx="2368550" cy="1566863"/>
            </a:xfrm>
          </p:grpSpPr>
          <p:sp>
            <p:nvSpPr>
              <p:cNvPr id="144" name="Freeform 5">
                <a:extLst>
                  <a:ext uri="{FF2B5EF4-FFF2-40B4-BE49-F238E27FC236}">
                    <a16:creationId xmlns:a16="http://schemas.microsoft.com/office/drawing/2014/main" id="{32E77CB4-ABF6-427F-9BC1-CACAAE2B9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Freeform 6">
                <a:extLst>
                  <a:ext uri="{FF2B5EF4-FFF2-40B4-BE49-F238E27FC236}">
                    <a16:creationId xmlns:a16="http://schemas.microsoft.com/office/drawing/2014/main" id="{82F32E06-C434-448B-B5EE-38ABA9A34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" name="Freeform 7">
                <a:extLst>
                  <a:ext uri="{FF2B5EF4-FFF2-40B4-BE49-F238E27FC236}">
                    <a16:creationId xmlns:a16="http://schemas.microsoft.com/office/drawing/2014/main" id="{EB74E23F-36B5-4419-8EF3-E1F8A7C29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" name="Rectangle 8">
                <a:extLst>
                  <a:ext uri="{FF2B5EF4-FFF2-40B4-BE49-F238E27FC236}">
                    <a16:creationId xmlns:a16="http://schemas.microsoft.com/office/drawing/2014/main" id="{3F50FA05-5C1A-4794-9A4F-7717FEFA2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E8D4673-54D5-42DD-87DE-FAEE1CFB949A}"/>
                </a:ext>
              </a:extLst>
            </p:cNvPr>
            <p:cNvGrpSpPr/>
            <p:nvPr/>
          </p:nvGrpSpPr>
          <p:grpSpPr>
            <a:xfrm>
              <a:off x="937790" y="1438820"/>
              <a:ext cx="528383" cy="306879"/>
              <a:chOff x="2810276" y="3408832"/>
              <a:chExt cx="528383" cy="306879"/>
            </a:xfrm>
          </p:grpSpPr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914BCF3B-93CD-4852-B71E-3167052A6FD1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2246D76-6BD6-4F28-8237-56B717C2649B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E62F1106-B4D5-4962-A34E-6C1682E3F938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3446348F-E591-46E5-BE0D-0E9A68199FC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3A74583D-C096-4509-9739-B93804B2B68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A40D46FC-9139-4F41-8109-5D1688EF7FBC}"/>
                </a:ext>
              </a:extLst>
            </p:cNvPr>
            <p:cNvGrpSpPr/>
            <p:nvPr/>
          </p:nvGrpSpPr>
          <p:grpSpPr>
            <a:xfrm>
              <a:off x="857500" y="749797"/>
              <a:ext cx="688963" cy="759722"/>
              <a:chOff x="1075487" y="5518150"/>
              <a:chExt cx="822595" cy="907078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3E32C4A1-1CAF-4D67-8409-35B788CA7E03}"/>
                  </a:ext>
                </a:extLst>
              </p:cNvPr>
              <p:cNvGrpSpPr/>
              <p:nvPr/>
            </p:nvGrpSpPr>
            <p:grpSpPr>
              <a:xfrm>
                <a:off x="1075487" y="5549034"/>
                <a:ext cx="822595" cy="876194"/>
                <a:chOff x="-459400" y="4574314"/>
                <a:chExt cx="822595" cy="876194"/>
              </a:xfrm>
            </p:grpSpPr>
            <p:sp>
              <p:nvSpPr>
                <p:cNvPr id="124" name="フリーフォーム 1165">
                  <a:extLst>
                    <a:ext uri="{FF2B5EF4-FFF2-40B4-BE49-F238E27FC236}">
                      <a16:creationId xmlns:a16="http://schemas.microsoft.com/office/drawing/2014/main" id="{0DB25FAB-933B-48D1-8700-8E9B71D34105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1B6A5C8E-6A8A-4C0E-A001-DF34315D6887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37" name="円/楕円 838">
                    <a:extLst>
                      <a:ext uri="{FF2B5EF4-FFF2-40B4-BE49-F238E27FC236}">
                        <a16:creationId xmlns:a16="http://schemas.microsoft.com/office/drawing/2014/main" id="{BDBEA981-1159-40E1-9673-FF6979EB17B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円/楕円 839">
                    <a:extLst>
                      <a:ext uri="{FF2B5EF4-FFF2-40B4-BE49-F238E27FC236}">
                        <a16:creationId xmlns:a16="http://schemas.microsoft.com/office/drawing/2014/main" id="{0AA6204A-7183-4EB4-AE85-004F1DB8812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円/楕円 840">
                  <a:extLst>
                    <a:ext uri="{FF2B5EF4-FFF2-40B4-BE49-F238E27FC236}">
                      <a16:creationId xmlns:a16="http://schemas.microsoft.com/office/drawing/2014/main" id="{AAF9DD1E-77E3-46C4-9B8C-5F4C6E962F62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 1168">
                  <a:extLst>
                    <a:ext uri="{FF2B5EF4-FFF2-40B4-BE49-F238E27FC236}">
                      <a16:creationId xmlns:a16="http://schemas.microsoft.com/office/drawing/2014/main" id="{0406D23F-AD47-4EE0-910F-B85EF6AF06AE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 1169">
                  <a:extLst>
                    <a:ext uri="{FF2B5EF4-FFF2-40B4-BE49-F238E27FC236}">
                      <a16:creationId xmlns:a16="http://schemas.microsoft.com/office/drawing/2014/main" id="{DE3E1D76-B3D3-4FC0-BF00-2DD5F097FDB9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801F9278-9A85-4E93-8993-B061685AB5AC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31" name="楕円 14">
                    <a:extLst>
                      <a:ext uri="{FF2B5EF4-FFF2-40B4-BE49-F238E27FC236}">
                        <a16:creationId xmlns:a16="http://schemas.microsoft.com/office/drawing/2014/main" id="{55D7CB9C-1493-43CC-9019-34CB9870C363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楕円 562">
                    <a:extLst>
                      <a:ext uri="{FF2B5EF4-FFF2-40B4-BE49-F238E27FC236}">
                        <a16:creationId xmlns:a16="http://schemas.microsoft.com/office/drawing/2014/main" id="{AFD39430-7E6B-480A-917B-80F185597DDC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楕円 563">
                    <a:extLst>
                      <a:ext uri="{FF2B5EF4-FFF2-40B4-BE49-F238E27FC236}">
                        <a16:creationId xmlns:a16="http://schemas.microsoft.com/office/drawing/2014/main" id="{CF29135B-AE0B-4B13-B7D0-3233D3B41507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楕円 564">
                    <a:extLst>
                      <a:ext uri="{FF2B5EF4-FFF2-40B4-BE49-F238E27FC236}">
                        <a16:creationId xmlns:a16="http://schemas.microsoft.com/office/drawing/2014/main" id="{3CB86B3E-049A-4E4E-826D-B6BE8F5DDE52}"/>
                      </a:ext>
                    </a:extLst>
                  </p:cNvPr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" name="フリーフォーム 1176">
                    <a:extLst>
                      <a:ext uri="{FF2B5EF4-FFF2-40B4-BE49-F238E27FC236}">
                        <a16:creationId xmlns:a16="http://schemas.microsoft.com/office/drawing/2014/main" id="{F72F7192-7225-4DD9-B541-B81815939E0C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フリーフォーム 1177">
                    <a:extLst>
                      <a:ext uri="{FF2B5EF4-FFF2-40B4-BE49-F238E27FC236}">
                        <a16:creationId xmlns:a16="http://schemas.microsoft.com/office/drawing/2014/main" id="{3772A092-7CCB-49A3-AB93-166B5F4ADD12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0" name="円/楕円 4">
                  <a:extLst>
                    <a:ext uri="{FF2B5EF4-FFF2-40B4-BE49-F238E27FC236}">
                      <a16:creationId xmlns:a16="http://schemas.microsoft.com/office/drawing/2014/main" id="{FF19A97A-B4F2-4E39-8174-C1461851BAAE}"/>
                    </a:ext>
                  </a:extLst>
                </p:cNvPr>
                <p:cNvSpPr/>
                <p:nvPr/>
              </p:nvSpPr>
              <p:spPr>
                <a:xfrm>
                  <a:off x="-145570" y="5319709"/>
                  <a:ext cx="194934" cy="69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31F35CC-1D32-4B81-A302-C036A101DD8F}"/>
                  </a:ext>
                </a:extLst>
              </p:cNvPr>
              <p:cNvSpPr/>
              <p:nvPr/>
            </p:nvSpPr>
            <p:spPr bwMode="auto">
              <a:xfrm rot="5400000">
                <a:off x="1380701" y="5340834"/>
                <a:ext cx="188906" cy="543538"/>
              </a:xfrm>
              <a:custGeom>
                <a:avLst/>
                <a:gdLst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181264 w 1162629"/>
                  <a:gd name="connsiteY19" fmla="*/ 1132742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581314 w 1162629"/>
                  <a:gd name="connsiteY18" fmla="*/ 1132742 h 1132742"/>
                  <a:gd name="connsiteX19" fmla="*/ 357245 w 1162629"/>
                  <a:gd name="connsiteY19" fmla="*/ 1127778 h 1132742"/>
                  <a:gd name="connsiteX20" fmla="*/ 0 w 1162629"/>
                  <a:gd name="connsiteY20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981365 w 1162629"/>
                  <a:gd name="connsiteY10" fmla="*/ 0 h 1132742"/>
                  <a:gd name="connsiteX11" fmla="*/ 1162629 w 1162629"/>
                  <a:gd name="connsiteY11" fmla="*/ 181264 h 1132742"/>
                  <a:gd name="connsiteX12" fmla="*/ 1162629 w 1162629"/>
                  <a:gd name="connsiteY12" fmla="*/ 951478 h 1132742"/>
                  <a:gd name="connsiteX13" fmla="*/ 981365 w 1162629"/>
                  <a:gd name="connsiteY13" fmla="*/ 1132742 h 1132742"/>
                  <a:gd name="connsiteX14" fmla="*/ 800101 w 1162629"/>
                  <a:gd name="connsiteY14" fmla="*/ 951478 h 1132742"/>
                  <a:gd name="connsiteX15" fmla="*/ 800101 w 1162629"/>
                  <a:gd name="connsiteY15" fmla="*/ 362528 h 1132742"/>
                  <a:gd name="connsiteX16" fmla="*/ 762578 w 1162629"/>
                  <a:gd name="connsiteY16" fmla="*/ 362528 h 1132742"/>
                  <a:gd name="connsiteX17" fmla="*/ 762578 w 1162629"/>
                  <a:gd name="connsiteY17" fmla="*/ 951478 h 1132742"/>
                  <a:gd name="connsiteX18" fmla="*/ 357245 w 1162629"/>
                  <a:gd name="connsiteY18" fmla="*/ 1127778 h 1132742"/>
                  <a:gd name="connsiteX19" fmla="*/ 0 w 1162629"/>
                  <a:gd name="connsiteY19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981365 w 1162629"/>
                  <a:gd name="connsiteY9" fmla="*/ 0 h 1132742"/>
                  <a:gd name="connsiteX10" fmla="*/ 1162629 w 1162629"/>
                  <a:gd name="connsiteY10" fmla="*/ 181264 h 1132742"/>
                  <a:gd name="connsiteX11" fmla="*/ 1162629 w 1162629"/>
                  <a:gd name="connsiteY11" fmla="*/ 951478 h 1132742"/>
                  <a:gd name="connsiteX12" fmla="*/ 981365 w 1162629"/>
                  <a:gd name="connsiteY12" fmla="*/ 1132742 h 1132742"/>
                  <a:gd name="connsiteX13" fmla="*/ 800101 w 1162629"/>
                  <a:gd name="connsiteY13" fmla="*/ 951478 h 1132742"/>
                  <a:gd name="connsiteX14" fmla="*/ 800101 w 1162629"/>
                  <a:gd name="connsiteY14" fmla="*/ 362528 h 1132742"/>
                  <a:gd name="connsiteX15" fmla="*/ 762578 w 1162629"/>
                  <a:gd name="connsiteY15" fmla="*/ 362528 h 1132742"/>
                  <a:gd name="connsiteX16" fmla="*/ 762578 w 1162629"/>
                  <a:gd name="connsiteY16" fmla="*/ 951478 h 1132742"/>
                  <a:gd name="connsiteX17" fmla="*/ 357245 w 1162629"/>
                  <a:gd name="connsiteY17" fmla="*/ 1127778 h 1132742"/>
                  <a:gd name="connsiteX18" fmla="*/ 0 w 1162629"/>
                  <a:gd name="connsiteY18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981364 w 1162629"/>
                  <a:gd name="connsiteY8" fmla="*/ 0 h 1132742"/>
                  <a:gd name="connsiteX9" fmla="*/ 1162629 w 1162629"/>
                  <a:gd name="connsiteY9" fmla="*/ 181264 h 1132742"/>
                  <a:gd name="connsiteX10" fmla="*/ 1162629 w 1162629"/>
                  <a:gd name="connsiteY10" fmla="*/ 951478 h 1132742"/>
                  <a:gd name="connsiteX11" fmla="*/ 981365 w 1162629"/>
                  <a:gd name="connsiteY11" fmla="*/ 1132742 h 1132742"/>
                  <a:gd name="connsiteX12" fmla="*/ 800101 w 1162629"/>
                  <a:gd name="connsiteY12" fmla="*/ 951478 h 1132742"/>
                  <a:gd name="connsiteX13" fmla="*/ 800101 w 1162629"/>
                  <a:gd name="connsiteY13" fmla="*/ 362528 h 1132742"/>
                  <a:gd name="connsiteX14" fmla="*/ 762578 w 1162629"/>
                  <a:gd name="connsiteY14" fmla="*/ 362528 h 1132742"/>
                  <a:gd name="connsiteX15" fmla="*/ 762578 w 1162629"/>
                  <a:gd name="connsiteY15" fmla="*/ 951478 h 1132742"/>
                  <a:gd name="connsiteX16" fmla="*/ 357245 w 1162629"/>
                  <a:gd name="connsiteY16" fmla="*/ 1127778 h 1132742"/>
                  <a:gd name="connsiteX17" fmla="*/ 0 w 1162629"/>
                  <a:gd name="connsiteY17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581314 w 1162629"/>
                  <a:gd name="connsiteY7" fmla="*/ 0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2629"/>
                  <a:gd name="connsiteY0" fmla="*/ 951478 h 1132742"/>
                  <a:gd name="connsiteX1" fmla="*/ 0 w 1162629"/>
                  <a:gd name="connsiteY1" fmla="*/ 181264 h 1132742"/>
                  <a:gd name="connsiteX2" fmla="*/ 181264 w 1162629"/>
                  <a:gd name="connsiteY2" fmla="*/ 0 h 1132742"/>
                  <a:gd name="connsiteX3" fmla="*/ 362528 w 1162629"/>
                  <a:gd name="connsiteY3" fmla="*/ 181264 h 1132742"/>
                  <a:gd name="connsiteX4" fmla="*/ 362528 w 1162629"/>
                  <a:gd name="connsiteY4" fmla="*/ 770214 h 1132742"/>
                  <a:gd name="connsiteX5" fmla="*/ 400050 w 1162629"/>
                  <a:gd name="connsiteY5" fmla="*/ 770214 h 1132742"/>
                  <a:gd name="connsiteX6" fmla="*/ 400050 w 1162629"/>
                  <a:gd name="connsiteY6" fmla="*/ 181264 h 1132742"/>
                  <a:gd name="connsiteX7" fmla="*/ 797292 w 1162629"/>
                  <a:gd name="connsiteY7" fmla="*/ 9924 h 1132742"/>
                  <a:gd name="connsiteX8" fmla="*/ 1162629 w 1162629"/>
                  <a:gd name="connsiteY8" fmla="*/ 181264 h 1132742"/>
                  <a:gd name="connsiteX9" fmla="*/ 1162629 w 1162629"/>
                  <a:gd name="connsiteY9" fmla="*/ 951478 h 1132742"/>
                  <a:gd name="connsiteX10" fmla="*/ 981365 w 1162629"/>
                  <a:gd name="connsiteY10" fmla="*/ 1132742 h 1132742"/>
                  <a:gd name="connsiteX11" fmla="*/ 800101 w 1162629"/>
                  <a:gd name="connsiteY11" fmla="*/ 951478 h 1132742"/>
                  <a:gd name="connsiteX12" fmla="*/ 800101 w 1162629"/>
                  <a:gd name="connsiteY12" fmla="*/ 362528 h 1132742"/>
                  <a:gd name="connsiteX13" fmla="*/ 762578 w 1162629"/>
                  <a:gd name="connsiteY13" fmla="*/ 362528 h 1132742"/>
                  <a:gd name="connsiteX14" fmla="*/ 762578 w 1162629"/>
                  <a:gd name="connsiteY14" fmla="*/ 951478 h 1132742"/>
                  <a:gd name="connsiteX15" fmla="*/ 357245 w 1162629"/>
                  <a:gd name="connsiteY15" fmla="*/ 1127778 h 1132742"/>
                  <a:gd name="connsiteX16" fmla="*/ 0 w 1162629"/>
                  <a:gd name="connsiteY16" fmla="*/ 951478 h 1132742"/>
                  <a:gd name="connsiteX0" fmla="*/ 0 w 1163423"/>
                  <a:gd name="connsiteY0" fmla="*/ 951478 h 1132742"/>
                  <a:gd name="connsiteX1" fmla="*/ 0 w 1163423"/>
                  <a:gd name="connsiteY1" fmla="*/ 181264 h 1132742"/>
                  <a:gd name="connsiteX2" fmla="*/ 181264 w 1163423"/>
                  <a:gd name="connsiteY2" fmla="*/ 0 h 1132742"/>
                  <a:gd name="connsiteX3" fmla="*/ 362528 w 1163423"/>
                  <a:gd name="connsiteY3" fmla="*/ 181264 h 1132742"/>
                  <a:gd name="connsiteX4" fmla="*/ 362528 w 1163423"/>
                  <a:gd name="connsiteY4" fmla="*/ 770214 h 1132742"/>
                  <a:gd name="connsiteX5" fmla="*/ 400050 w 1163423"/>
                  <a:gd name="connsiteY5" fmla="*/ 770214 h 1132742"/>
                  <a:gd name="connsiteX6" fmla="*/ 400050 w 1163423"/>
                  <a:gd name="connsiteY6" fmla="*/ 181264 h 1132742"/>
                  <a:gd name="connsiteX7" fmla="*/ 797292 w 1163423"/>
                  <a:gd name="connsiteY7" fmla="*/ 9924 h 1132742"/>
                  <a:gd name="connsiteX8" fmla="*/ 1162629 w 1163423"/>
                  <a:gd name="connsiteY8" fmla="*/ 181264 h 1132742"/>
                  <a:gd name="connsiteX9" fmla="*/ 1162629 w 1163423"/>
                  <a:gd name="connsiteY9" fmla="*/ 951478 h 1132742"/>
                  <a:gd name="connsiteX10" fmla="*/ 981365 w 1163423"/>
                  <a:gd name="connsiteY10" fmla="*/ 1132742 h 1132742"/>
                  <a:gd name="connsiteX11" fmla="*/ 800101 w 1163423"/>
                  <a:gd name="connsiteY11" fmla="*/ 951478 h 1132742"/>
                  <a:gd name="connsiteX12" fmla="*/ 800101 w 1163423"/>
                  <a:gd name="connsiteY12" fmla="*/ 362528 h 1132742"/>
                  <a:gd name="connsiteX13" fmla="*/ 762578 w 1163423"/>
                  <a:gd name="connsiteY13" fmla="*/ 362528 h 1132742"/>
                  <a:gd name="connsiteX14" fmla="*/ 762578 w 1163423"/>
                  <a:gd name="connsiteY14" fmla="*/ 951478 h 1132742"/>
                  <a:gd name="connsiteX15" fmla="*/ 357245 w 1163423"/>
                  <a:gd name="connsiteY15" fmla="*/ 1127778 h 1132742"/>
                  <a:gd name="connsiteX16" fmla="*/ 0 w 1163423"/>
                  <a:gd name="connsiteY16" fmla="*/ 951478 h 113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63423" h="1132742">
                    <a:moveTo>
                      <a:pt x="0" y="951478"/>
                    </a:moveTo>
                    <a:lnTo>
                      <a:pt x="0" y="181264"/>
                    </a:lnTo>
                    <a:cubicBezTo>
                      <a:pt x="0" y="81155"/>
                      <a:pt x="81155" y="0"/>
                      <a:pt x="181264" y="0"/>
                    </a:cubicBezTo>
                    <a:cubicBezTo>
                      <a:pt x="281373" y="0"/>
                      <a:pt x="362528" y="81155"/>
                      <a:pt x="362528" y="181264"/>
                    </a:cubicBezTo>
                    <a:lnTo>
                      <a:pt x="362528" y="770214"/>
                    </a:lnTo>
                    <a:lnTo>
                      <a:pt x="400050" y="770214"/>
                    </a:lnTo>
                    <a:lnTo>
                      <a:pt x="400050" y="181264"/>
                    </a:lnTo>
                    <a:cubicBezTo>
                      <a:pt x="400050" y="81155"/>
                      <a:pt x="637188" y="9924"/>
                      <a:pt x="797292" y="9924"/>
                    </a:cubicBezTo>
                    <a:cubicBezTo>
                      <a:pt x="957396" y="9924"/>
                      <a:pt x="1160839" y="104301"/>
                      <a:pt x="1162629" y="181264"/>
                    </a:cubicBezTo>
                    <a:cubicBezTo>
                      <a:pt x="1164419" y="258227"/>
                      <a:pt x="1162629" y="694740"/>
                      <a:pt x="1162629" y="951478"/>
                    </a:cubicBezTo>
                    <a:cubicBezTo>
                      <a:pt x="1162629" y="1051587"/>
                      <a:pt x="1081474" y="1132742"/>
                      <a:pt x="981365" y="1132742"/>
                    </a:cubicBezTo>
                    <a:cubicBezTo>
                      <a:pt x="881256" y="1132742"/>
                      <a:pt x="800101" y="1051587"/>
                      <a:pt x="800101" y="951478"/>
                    </a:cubicBezTo>
                    <a:lnTo>
                      <a:pt x="800101" y="362528"/>
                    </a:lnTo>
                    <a:lnTo>
                      <a:pt x="762578" y="362528"/>
                    </a:lnTo>
                    <a:lnTo>
                      <a:pt x="762578" y="951478"/>
                    </a:lnTo>
                    <a:cubicBezTo>
                      <a:pt x="695023" y="1079020"/>
                      <a:pt x="484341" y="1127778"/>
                      <a:pt x="357245" y="1127778"/>
                    </a:cubicBezTo>
                    <a:cubicBezTo>
                      <a:pt x="257136" y="1127778"/>
                      <a:pt x="0" y="1051587"/>
                      <a:pt x="0" y="951478"/>
                    </a:cubicBezTo>
                    <a:close/>
                  </a:path>
                </a:pathLst>
              </a:cu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2CB27888-B3FD-4030-AA4C-4B8F44A3687D}"/>
              </a:ext>
            </a:extLst>
          </p:cNvPr>
          <p:cNvGrpSpPr/>
          <p:nvPr/>
        </p:nvGrpSpPr>
        <p:grpSpPr>
          <a:xfrm>
            <a:off x="407495" y="2743716"/>
            <a:ext cx="1619862" cy="1631547"/>
            <a:chOff x="407495" y="2743716"/>
            <a:chExt cx="1619862" cy="1631547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F56133CB-3304-4A78-AE6C-E3D69F05500F}"/>
                </a:ext>
              </a:extLst>
            </p:cNvPr>
            <p:cNvGrpSpPr/>
            <p:nvPr/>
          </p:nvGrpSpPr>
          <p:grpSpPr>
            <a:xfrm>
              <a:off x="40749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7324FBA9-7331-4EF1-9B7E-DDFECC335368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64" name="Freeform 5">
                  <a:extLst>
                    <a:ext uri="{FF2B5EF4-FFF2-40B4-BE49-F238E27FC236}">
                      <a16:creationId xmlns:a16="http://schemas.microsoft.com/office/drawing/2014/main" id="{0CAC84ED-4A7A-41F1-B70F-1ABFC5DC3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6">
                  <a:extLst>
                    <a:ext uri="{FF2B5EF4-FFF2-40B4-BE49-F238E27FC236}">
                      <a16:creationId xmlns:a16="http://schemas.microsoft.com/office/drawing/2014/main" id="{0C7CE15E-F0C2-420E-B41F-2422A4876F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7">
                  <a:extLst>
                    <a:ext uri="{FF2B5EF4-FFF2-40B4-BE49-F238E27FC236}">
                      <a16:creationId xmlns:a16="http://schemas.microsoft.com/office/drawing/2014/main" id="{ED88228E-1711-4E39-91C0-91083AB1E0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Rectangle 8">
                  <a:extLst>
                    <a:ext uri="{FF2B5EF4-FFF2-40B4-BE49-F238E27FC236}">
                      <a16:creationId xmlns:a16="http://schemas.microsoft.com/office/drawing/2014/main" id="{64059879-81EB-4611-B446-E4FED8D1E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0A461CC-D9F2-4211-BBC2-1C6296A4D0AE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8F1BB53D-03E6-4B60-8018-203A118E566C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22371F7A-93EA-482F-ADEC-F013268DF7D8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00508FE7-CD18-4245-AB43-D2DCE8141520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CB73E77-C317-416E-9071-76DF45573810}"/>
                </a:ext>
              </a:extLst>
            </p:cNvPr>
            <p:cNvGrpSpPr/>
            <p:nvPr/>
          </p:nvGrpSpPr>
          <p:grpSpPr>
            <a:xfrm>
              <a:off x="1412633" y="2753147"/>
              <a:ext cx="614724" cy="733854"/>
              <a:chOff x="1412633" y="3596013"/>
              <a:chExt cx="614724" cy="733854"/>
            </a:xfrm>
          </p:grpSpPr>
          <p:sp>
            <p:nvSpPr>
              <p:cNvPr id="152" name="フリーフォーム 1168">
                <a:extLst>
                  <a:ext uri="{FF2B5EF4-FFF2-40B4-BE49-F238E27FC236}">
                    <a16:creationId xmlns:a16="http://schemas.microsoft.com/office/drawing/2014/main" id="{892683C6-6204-479C-AEBC-97129A760ED5}"/>
                  </a:ext>
                </a:extLst>
              </p:cNvPr>
              <p:cNvSpPr/>
              <p:nvPr/>
            </p:nvSpPr>
            <p:spPr>
              <a:xfrm rot="600141">
                <a:off x="1412633" y="4044663"/>
                <a:ext cx="67694" cy="118970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66EF8CD-E0F9-4C14-BCA8-0DFEC04A0D85}"/>
                  </a:ext>
                </a:extLst>
              </p:cNvPr>
              <p:cNvSpPr/>
              <p:nvPr/>
            </p:nvSpPr>
            <p:spPr>
              <a:xfrm>
                <a:off x="1440386" y="3735721"/>
                <a:ext cx="484978" cy="594146"/>
              </a:xfrm>
              <a:custGeom>
                <a:avLst/>
                <a:gdLst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71023 w 484978"/>
                  <a:gd name="connsiteY3" fmla="*/ 507135 h 594146"/>
                  <a:gd name="connsiteX4" fmla="*/ 68283 w 484978"/>
                  <a:gd name="connsiteY4" fmla="*/ 503066 h 594146"/>
                  <a:gd name="connsiteX5" fmla="*/ 105809 w 484978"/>
                  <a:gd name="connsiteY5" fmla="*/ 496918 h 594146"/>
                  <a:gd name="connsiteX6" fmla="*/ 134002 w 484978"/>
                  <a:gd name="connsiteY6" fmla="*/ 474615 h 594146"/>
                  <a:gd name="connsiteX7" fmla="*/ 96109 w 484978"/>
                  <a:gd name="connsiteY7" fmla="*/ 480781 h 594146"/>
                  <a:gd name="connsiteX8" fmla="*/ 54593 w 484978"/>
                  <a:gd name="connsiteY8" fmla="*/ 482739 h 594146"/>
                  <a:gd name="connsiteX9" fmla="*/ 41413 w 484978"/>
                  <a:gd name="connsiteY9" fmla="*/ 463170 h 594146"/>
                  <a:gd name="connsiteX10" fmla="*/ 0 w 484978"/>
                  <a:gd name="connsiteY10" fmla="*/ 297073 h 594146"/>
                  <a:gd name="connsiteX11" fmla="*/ 242489 w 484978"/>
                  <a:gd name="connsiteY11" fmla="*/ 0 h 594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4978" h="594146">
                    <a:moveTo>
                      <a:pt x="242489" y="0"/>
                    </a:moveTo>
                    <a:cubicBezTo>
                      <a:pt x="376412" y="0"/>
                      <a:pt x="484978" y="133004"/>
                      <a:pt x="484978" y="297073"/>
                    </a:cubicBezTo>
                    <a:cubicBezTo>
                      <a:pt x="484978" y="461142"/>
                      <a:pt x="376412" y="594146"/>
                      <a:pt x="242489" y="594146"/>
                    </a:cubicBezTo>
                    <a:cubicBezTo>
                      <a:pt x="175528" y="594146"/>
                      <a:pt x="114905" y="560895"/>
                      <a:pt x="71023" y="507135"/>
                    </a:cubicBezTo>
                    <a:lnTo>
                      <a:pt x="68283" y="503066"/>
                    </a:lnTo>
                    <a:lnTo>
                      <a:pt x="105809" y="496918"/>
                    </a:lnTo>
                    <a:cubicBezTo>
                      <a:pt x="120262" y="491411"/>
                      <a:pt x="130507" y="483647"/>
                      <a:pt x="134002" y="474615"/>
                    </a:cubicBezTo>
                    <a:cubicBezTo>
                      <a:pt x="122611" y="477351"/>
                      <a:pt x="109847" y="479408"/>
                      <a:pt x="96109" y="480781"/>
                    </a:cubicBezTo>
                    <a:lnTo>
                      <a:pt x="54593" y="482739"/>
                    </a:lnTo>
                    <a:lnTo>
                      <a:pt x="41413" y="463170"/>
                    </a:lnTo>
                    <a:cubicBezTo>
                      <a:pt x="15267" y="415756"/>
                      <a:pt x="0" y="358599"/>
                      <a:pt x="0" y="297073"/>
                    </a:cubicBezTo>
                    <a:cubicBezTo>
                      <a:pt x="0" y="133004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F015BAE-EC52-4F0F-B3FC-5AAA49527DF7}"/>
                  </a:ext>
                </a:extLst>
              </p:cNvPr>
              <p:cNvSpPr/>
              <p:nvPr/>
            </p:nvSpPr>
            <p:spPr>
              <a:xfrm>
                <a:off x="1488786" y="4031991"/>
                <a:ext cx="100826" cy="33608"/>
              </a:xfrm>
              <a:custGeom>
                <a:avLst/>
                <a:gdLst>
                  <a:gd name="connsiteX0" fmla="*/ 100826 w 100826"/>
                  <a:gd name="connsiteY0" fmla="*/ 0 h 33608"/>
                  <a:gd name="connsiteX1" fmla="*/ 89874 w 100826"/>
                  <a:gd name="connsiteY1" fmla="*/ 20769 h 33608"/>
                  <a:gd name="connsiteX2" fmla="*/ 50413 w 100826"/>
                  <a:gd name="connsiteY2" fmla="*/ 33608 h 33608"/>
                  <a:gd name="connsiteX3" fmla="*/ 10952 w 100826"/>
                  <a:gd name="connsiteY3" fmla="*/ 20769 h 33608"/>
                  <a:gd name="connsiteX4" fmla="*/ 0 w 100826"/>
                  <a:gd name="connsiteY4" fmla="*/ 0 h 33608"/>
                  <a:gd name="connsiteX5" fmla="*/ 50413 w 100826"/>
                  <a:gd name="connsiteY5" fmla="*/ 12177 h 33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826" h="33608">
                    <a:moveTo>
                      <a:pt x="100826" y="0"/>
                    </a:moveTo>
                    <a:lnTo>
                      <a:pt x="89874" y="20769"/>
                    </a:lnTo>
                    <a:cubicBezTo>
                      <a:pt x="79775" y="28702"/>
                      <a:pt x="65824" y="33608"/>
                      <a:pt x="50413" y="33608"/>
                    </a:cubicBezTo>
                    <a:cubicBezTo>
                      <a:pt x="35003" y="33608"/>
                      <a:pt x="21051" y="28702"/>
                      <a:pt x="10952" y="20769"/>
                    </a:cubicBezTo>
                    <a:lnTo>
                      <a:pt x="0" y="0"/>
                    </a:lnTo>
                    <a:lnTo>
                      <a:pt x="50413" y="1217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フリーフォーム 1176">
                <a:extLst>
                  <a:ext uri="{FF2B5EF4-FFF2-40B4-BE49-F238E27FC236}">
                    <a16:creationId xmlns:a16="http://schemas.microsoft.com/office/drawing/2014/main" id="{24E7DB6E-5AE5-4CD3-AEAD-8C5C9206173D}"/>
                  </a:ext>
                </a:extLst>
              </p:cNvPr>
              <p:cNvSpPr/>
              <p:nvPr/>
            </p:nvSpPr>
            <p:spPr>
              <a:xfrm>
                <a:off x="1467702" y="3896276"/>
                <a:ext cx="161768" cy="62578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04F618EF-90BE-4065-974A-52F1EA098E83}"/>
                  </a:ext>
                </a:extLst>
              </p:cNvPr>
              <p:cNvSpPr/>
              <p:nvPr/>
            </p:nvSpPr>
            <p:spPr bwMode="auto">
              <a:xfrm>
                <a:off x="1429783" y="3596013"/>
                <a:ext cx="597574" cy="533909"/>
              </a:xfrm>
              <a:custGeom>
                <a:avLst/>
                <a:gdLst>
                  <a:gd name="connsiteX0" fmla="*/ 269016 w 597574"/>
                  <a:gd name="connsiteY0" fmla="*/ 247 h 533909"/>
                  <a:gd name="connsiteX1" fmla="*/ 270137 w 597574"/>
                  <a:gd name="connsiteY1" fmla="*/ 618 h 533909"/>
                  <a:gd name="connsiteX2" fmla="*/ 271258 w 597574"/>
                  <a:gd name="connsiteY2" fmla="*/ 247 h 533909"/>
                  <a:gd name="connsiteX3" fmla="*/ 303845 w 597574"/>
                  <a:gd name="connsiteY3" fmla="*/ 17950 h 533909"/>
                  <a:gd name="connsiteX4" fmla="*/ 304262 w 597574"/>
                  <a:gd name="connsiteY4" fmla="*/ 17529 h 533909"/>
                  <a:gd name="connsiteX5" fmla="*/ 318209 w 597574"/>
                  <a:gd name="connsiteY5" fmla="*/ 3410 h 533909"/>
                  <a:gd name="connsiteX6" fmla="*/ 336171 w 597574"/>
                  <a:gd name="connsiteY6" fmla="*/ 452 h 533909"/>
                  <a:gd name="connsiteX7" fmla="*/ 351519 w 597574"/>
                  <a:gd name="connsiteY7" fmla="*/ 8606 h 533909"/>
                  <a:gd name="connsiteX8" fmla="*/ 361998 w 597574"/>
                  <a:gd name="connsiteY8" fmla="*/ 24876 h 533909"/>
                  <a:gd name="connsiteX9" fmla="*/ 362237 w 597574"/>
                  <a:gd name="connsiteY9" fmla="*/ 25246 h 533909"/>
                  <a:gd name="connsiteX10" fmla="*/ 415921 w 597574"/>
                  <a:gd name="connsiteY10" fmla="*/ 19131 h 533909"/>
                  <a:gd name="connsiteX11" fmla="*/ 429115 w 597574"/>
                  <a:gd name="connsiteY11" fmla="*/ 38802 h 533909"/>
                  <a:gd name="connsiteX12" fmla="*/ 429130 w 597574"/>
                  <a:gd name="connsiteY12" fmla="*/ 38824 h 533909"/>
                  <a:gd name="connsiteX13" fmla="*/ 495477 w 597574"/>
                  <a:gd name="connsiteY13" fmla="*/ 51904 h 533909"/>
                  <a:gd name="connsiteX14" fmla="*/ 509115 w 597574"/>
                  <a:gd name="connsiteY14" fmla="*/ 109156 h 533909"/>
                  <a:gd name="connsiteX15" fmla="*/ 509408 w 597574"/>
                  <a:gd name="connsiteY15" fmla="*/ 110207 h 533909"/>
                  <a:gd name="connsiteX16" fmla="*/ 540025 w 597574"/>
                  <a:gd name="connsiteY16" fmla="*/ 150076 h 533909"/>
                  <a:gd name="connsiteX17" fmla="*/ 539003 w 597574"/>
                  <a:gd name="connsiteY17" fmla="*/ 157971 h 533909"/>
                  <a:gd name="connsiteX18" fmla="*/ 554183 w 597574"/>
                  <a:gd name="connsiteY18" fmla="*/ 159211 h 533909"/>
                  <a:gd name="connsiteX19" fmla="*/ 586002 w 597574"/>
                  <a:gd name="connsiteY19" fmla="*/ 200070 h 533909"/>
                  <a:gd name="connsiteX20" fmla="*/ 575877 w 597574"/>
                  <a:gd name="connsiteY20" fmla="*/ 256939 h 533909"/>
                  <a:gd name="connsiteX21" fmla="*/ 597256 w 597574"/>
                  <a:gd name="connsiteY21" fmla="*/ 315285 h 533909"/>
                  <a:gd name="connsiteX22" fmla="*/ 558214 w 597574"/>
                  <a:gd name="connsiteY22" fmla="*/ 367144 h 533909"/>
                  <a:gd name="connsiteX23" fmla="*/ 557840 w 597574"/>
                  <a:gd name="connsiteY23" fmla="*/ 368512 h 533909"/>
                  <a:gd name="connsiteX24" fmla="*/ 540448 w 597574"/>
                  <a:gd name="connsiteY24" fmla="*/ 442984 h 533909"/>
                  <a:gd name="connsiteX25" fmla="*/ 525596 w 597574"/>
                  <a:gd name="connsiteY25" fmla="*/ 458336 h 533909"/>
                  <a:gd name="connsiteX26" fmla="*/ 528837 w 597574"/>
                  <a:gd name="connsiteY26" fmla="*/ 474389 h 533909"/>
                  <a:gd name="connsiteX27" fmla="*/ 469317 w 597574"/>
                  <a:gd name="connsiteY27" fmla="*/ 533909 h 533909"/>
                  <a:gd name="connsiteX28" fmla="*/ 427230 w 597574"/>
                  <a:gd name="connsiteY28" fmla="*/ 516476 h 533909"/>
                  <a:gd name="connsiteX29" fmla="*/ 419857 w 597574"/>
                  <a:gd name="connsiteY29" fmla="*/ 505540 h 533909"/>
                  <a:gd name="connsiteX30" fmla="*/ 400459 w 597574"/>
                  <a:gd name="connsiteY30" fmla="*/ 518618 h 533909"/>
                  <a:gd name="connsiteX31" fmla="*/ 367832 w 597574"/>
                  <a:gd name="connsiteY31" fmla="*/ 525205 h 533909"/>
                  <a:gd name="connsiteX32" fmla="*/ 284012 w 597574"/>
                  <a:gd name="connsiteY32" fmla="*/ 441385 h 533909"/>
                  <a:gd name="connsiteX33" fmla="*/ 308562 w 597574"/>
                  <a:gd name="connsiteY33" fmla="*/ 382115 h 533909"/>
                  <a:gd name="connsiteX34" fmla="*/ 309957 w 597574"/>
                  <a:gd name="connsiteY34" fmla="*/ 381175 h 533909"/>
                  <a:gd name="connsiteX35" fmla="*/ 305786 w 597574"/>
                  <a:gd name="connsiteY35" fmla="*/ 378363 h 533909"/>
                  <a:gd name="connsiteX36" fmla="*/ 296856 w 597574"/>
                  <a:gd name="connsiteY36" fmla="*/ 365118 h 533909"/>
                  <a:gd name="connsiteX37" fmla="*/ 290079 w 597574"/>
                  <a:gd name="connsiteY37" fmla="*/ 369688 h 533909"/>
                  <a:gd name="connsiteX38" fmla="*/ 266911 w 597574"/>
                  <a:gd name="connsiteY38" fmla="*/ 374365 h 533909"/>
                  <a:gd name="connsiteX39" fmla="*/ 212068 w 597574"/>
                  <a:gd name="connsiteY39" fmla="*/ 338013 h 533909"/>
                  <a:gd name="connsiteX40" fmla="*/ 207500 w 597574"/>
                  <a:gd name="connsiteY40" fmla="*/ 315385 h 533909"/>
                  <a:gd name="connsiteX41" fmla="*/ 187623 w 597574"/>
                  <a:gd name="connsiteY41" fmla="*/ 329602 h 533909"/>
                  <a:gd name="connsiteX42" fmla="*/ 130735 w 597574"/>
                  <a:gd name="connsiteY42" fmla="*/ 300144 h 533909"/>
                  <a:gd name="connsiteX43" fmla="*/ 46230 w 597574"/>
                  <a:gd name="connsiteY43" fmla="*/ 271038 h 533909"/>
                  <a:gd name="connsiteX44" fmla="*/ 9075 w 597574"/>
                  <a:gd name="connsiteY44" fmla="*/ 238649 h 533909"/>
                  <a:gd name="connsiteX45" fmla="*/ 17014 w 597574"/>
                  <a:gd name="connsiteY45" fmla="*/ 194930 h 533909"/>
                  <a:gd name="connsiteX46" fmla="*/ 250 w 597574"/>
                  <a:gd name="connsiteY46" fmla="*/ 150075 h 533909"/>
                  <a:gd name="connsiteX47" fmla="*/ 30866 w 597574"/>
                  <a:gd name="connsiteY47" fmla="*/ 110207 h 533909"/>
                  <a:gd name="connsiteX48" fmla="*/ 31159 w 597574"/>
                  <a:gd name="connsiteY48" fmla="*/ 109156 h 533909"/>
                  <a:gd name="connsiteX49" fmla="*/ 44797 w 597574"/>
                  <a:gd name="connsiteY49" fmla="*/ 51904 h 533909"/>
                  <a:gd name="connsiteX50" fmla="*/ 111144 w 597574"/>
                  <a:gd name="connsiteY50" fmla="*/ 38824 h 533909"/>
                  <a:gd name="connsiteX51" fmla="*/ 111159 w 597574"/>
                  <a:gd name="connsiteY51" fmla="*/ 38802 h 533909"/>
                  <a:gd name="connsiteX52" fmla="*/ 124353 w 597574"/>
                  <a:gd name="connsiteY52" fmla="*/ 19131 h 533909"/>
                  <a:gd name="connsiteX53" fmla="*/ 178037 w 597574"/>
                  <a:gd name="connsiteY53" fmla="*/ 25246 h 533909"/>
                  <a:gd name="connsiteX54" fmla="*/ 178276 w 597574"/>
                  <a:gd name="connsiteY54" fmla="*/ 24876 h 533909"/>
                  <a:gd name="connsiteX55" fmla="*/ 188755 w 597574"/>
                  <a:gd name="connsiteY55" fmla="*/ 8606 h 533909"/>
                  <a:gd name="connsiteX56" fmla="*/ 204103 w 597574"/>
                  <a:gd name="connsiteY56" fmla="*/ 452 h 533909"/>
                  <a:gd name="connsiteX57" fmla="*/ 222065 w 597574"/>
                  <a:gd name="connsiteY57" fmla="*/ 3410 h 533909"/>
                  <a:gd name="connsiteX58" fmla="*/ 236012 w 597574"/>
                  <a:gd name="connsiteY58" fmla="*/ 17529 h 533909"/>
                  <a:gd name="connsiteX59" fmla="*/ 236429 w 597574"/>
                  <a:gd name="connsiteY59" fmla="*/ 17950 h 533909"/>
                  <a:gd name="connsiteX60" fmla="*/ 269016 w 597574"/>
                  <a:gd name="connsiteY60" fmla="*/ 247 h 53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97574" h="533909">
                    <a:moveTo>
                      <a:pt x="269016" y="247"/>
                    </a:moveTo>
                    <a:lnTo>
                      <a:pt x="270137" y="618"/>
                    </a:lnTo>
                    <a:lnTo>
                      <a:pt x="271258" y="247"/>
                    </a:lnTo>
                    <a:cubicBezTo>
                      <a:pt x="283411" y="-1110"/>
                      <a:pt x="295641" y="5212"/>
                      <a:pt x="303845" y="17950"/>
                    </a:cubicBezTo>
                    <a:lnTo>
                      <a:pt x="304262" y="17529"/>
                    </a:lnTo>
                    <a:lnTo>
                      <a:pt x="318209" y="3410"/>
                    </a:lnTo>
                    <a:cubicBezTo>
                      <a:pt x="323796" y="387"/>
                      <a:pt x="329982" y="-706"/>
                      <a:pt x="336171" y="452"/>
                    </a:cubicBezTo>
                    <a:cubicBezTo>
                      <a:pt x="341795" y="1503"/>
                      <a:pt x="347043" y="4347"/>
                      <a:pt x="351519" y="8606"/>
                    </a:cubicBezTo>
                    <a:lnTo>
                      <a:pt x="361998" y="24876"/>
                    </a:lnTo>
                    <a:lnTo>
                      <a:pt x="362237" y="25246"/>
                    </a:lnTo>
                    <a:cubicBezTo>
                      <a:pt x="377328" y="5626"/>
                      <a:pt x="399961" y="4549"/>
                      <a:pt x="415921" y="19131"/>
                    </a:cubicBezTo>
                    <a:lnTo>
                      <a:pt x="429115" y="38802"/>
                    </a:lnTo>
                    <a:lnTo>
                      <a:pt x="429130" y="38824"/>
                    </a:lnTo>
                    <a:cubicBezTo>
                      <a:pt x="450826" y="22062"/>
                      <a:pt x="478443" y="27501"/>
                      <a:pt x="495477" y="51904"/>
                    </a:cubicBezTo>
                    <a:cubicBezTo>
                      <a:pt x="506257" y="67354"/>
                      <a:pt x="511260" y="88344"/>
                      <a:pt x="509115" y="109156"/>
                    </a:cubicBezTo>
                    <a:cubicBezTo>
                      <a:pt x="509210" y="109509"/>
                      <a:pt x="509313" y="109854"/>
                      <a:pt x="509408" y="110207"/>
                    </a:cubicBezTo>
                    <a:cubicBezTo>
                      <a:pt x="525381" y="112386"/>
                      <a:pt x="538094" y="128941"/>
                      <a:pt x="540025" y="150076"/>
                    </a:cubicBezTo>
                    <a:lnTo>
                      <a:pt x="539003" y="157971"/>
                    </a:lnTo>
                    <a:lnTo>
                      <a:pt x="554183" y="159211"/>
                    </a:lnTo>
                    <a:cubicBezTo>
                      <a:pt x="569101" y="164100"/>
                      <a:pt x="581498" y="179309"/>
                      <a:pt x="586002" y="200070"/>
                    </a:cubicBezTo>
                    <a:cubicBezTo>
                      <a:pt x="590352" y="220097"/>
                      <a:pt x="586506" y="241712"/>
                      <a:pt x="575877" y="256939"/>
                    </a:cubicBezTo>
                    <a:cubicBezTo>
                      <a:pt x="590957" y="268883"/>
                      <a:pt x="599356" y="291805"/>
                      <a:pt x="597256" y="315285"/>
                    </a:cubicBezTo>
                    <a:cubicBezTo>
                      <a:pt x="594793" y="342776"/>
                      <a:pt x="578583" y="364311"/>
                      <a:pt x="558214" y="367144"/>
                    </a:cubicBezTo>
                    <a:cubicBezTo>
                      <a:pt x="558092" y="367604"/>
                      <a:pt x="557961" y="368053"/>
                      <a:pt x="557840" y="368512"/>
                    </a:cubicBezTo>
                    <a:cubicBezTo>
                      <a:pt x="560575" y="395584"/>
                      <a:pt x="554196" y="422886"/>
                      <a:pt x="540448" y="442984"/>
                    </a:cubicBezTo>
                    <a:lnTo>
                      <a:pt x="525596" y="458336"/>
                    </a:lnTo>
                    <a:lnTo>
                      <a:pt x="528837" y="474389"/>
                    </a:lnTo>
                    <a:cubicBezTo>
                      <a:pt x="528837" y="507261"/>
                      <a:pt x="502189" y="533909"/>
                      <a:pt x="469317" y="533909"/>
                    </a:cubicBezTo>
                    <a:cubicBezTo>
                      <a:pt x="452881" y="533909"/>
                      <a:pt x="438001" y="527247"/>
                      <a:pt x="427230" y="516476"/>
                    </a:cubicBezTo>
                    <a:lnTo>
                      <a:pt x="419857" y="505540"/>
                    </a:lnTo>
                    <a:lnTo>
                      <a:pt x="400459" y="518618"/>
                    </a:lnTo>
                    <a:cubicBezTo>
                      <a:pt x="390431" y="522860"/>
                      <a:pt x="379405" y="525205"/>
                      <a:pt x="367832" y="525205"/>
                    </a:cubicBezTo>
                    <a:cubicBezTo>
                      <a:pt x="321539" y="525205"/>
                      <a:pt x="284012" y="487678"/>
                      <a:pt x="284012" y="441385"/>
                    </a:cubicBezTo>
                    <a:cubicBezTo>
                      <a:pt x="284012" y="418239"/>
                      <a:pt x="293394" y="397284"/>
                      <a:pt x="308562" y="382115"/>
                    </a:cubicBezTo>
                    <a:lnTo>
                      <a:pt x="309957" y="381175"/>
                    </a:lnTo>
                    <a:lnTo>
                      <a:pt x="305786" y="378363"/>
                    </a:lnTo>
                    <a:lnTo>
                      <a:pt x="296856" y="365118"/>
                    </a:lnTo>
                    <a:lnTo>
                      <a:pt x="290079" y="369688"/>
                    </a:lnTo>
                    <a:cubicBezTo>
                      <a:pt x="282958" y="372699"/>
                      <a:pt x="275129" y="374365"/>
                      <a:pt x="266911" y="374365"/>
                    </a:cubicBezTo>
                    <a:cubicBezTo>
                      <a:pt x="242257" y="374365"/>
                      <a:pt x="221104" y="359375"/>
                      <a:pt x="212068" y="338013"/>
                    </a:cubicBezTo>
                    <a:lnTo>
                      <a:pt x="207500" y="315385"/>
                    </a:lnTo>
                    <a:lnTo>
                      <a:pt x="187623" y="329602"/>
                    </a:lnTo>
                    <a:cubicBezTo>
                      <a:pt x="165871" y="336499"/>
                      <a:pt x="143170" y="324746"/>
                      <a:pt x="130735" y="300144"/>
                    </a:cubicBezTo>
                    <a:cubicBezTo>
                      <a:pt x="101384" y="323496"/>
                      <a:pt x="63264" y="310370"/>
                      <a:pt x="46230" y="271038"/>
                    </a:cubicBezTo>
                    <a:cubicBezTo>
                      <a:pt x="29497" y="273624"/>
                      <a:pt x="13785" y="259931"/>
                      <a:pt x="9075" y="238649"/>
                    </a:cubicBezTo>
                    <a:cubicBezTo>
                      <a:pt x="5663" y="223253"/>
                      <a:pt x="8679" y="206637"/>
                      <a:pt x="17014" y="194930"/>
                    </a:cubicBezTo>
                    <a:cubicBezTo>
                      <a:pt x="5189" y="185748"/>
                      <a:pt x="-1397" y="168126"/>
                      <a:pt x="250" y="150075"/>
                    </a:cubicBezTo>
                    <a:cubicBezTo>
                      <a:pt x="2181" y="128941"/>
                      <a:pt x="14893" y="112386"/>
                      <a:pt x="30866" y="110207"/>
                    </a:cubicBezTo>
                    <a:cubicBezTo>
                      <a:pt x="30961" y="109854"/>
                      <a:pt x="31064" y="109509"/>
                      <a:pt x="31159" y="109156"/>
                    </a:cubicBezTo>
                    <a:cubicBezTo>
                      <a:pt x="29014" y="88344"/>
                      <a:pt x="34017" y="67354"/>
                      <a:pt x="44797" y="51904"/>
                    </a:cubicBezTo>
                    <a:cubicBezTo>
                      <a:pt x="61831" y="27501"/>
                      <a:pt x="89448" y="22062"/>
                      <a:pt x="111144" y="38824"/>
                    </a:cubicBezTo>
                    <a:lnTo>
                      <a:pt x="111159" y="38802"/>
                    </a:lnTo>
                    <a:lnTo>
                      <a:pt x="124353" y="19131"/>
                    </a:lnTo>
                    <a:cubicBezTo>
                      <a:pt x="140313" y="4549"/>
                      <a:pt x="162946" y="5626"/>
                      <a:pt x="178037" y="25246"/>
                    </a:cubicBezTo>
                    <a:lnTo>
                      <a:pt x="178276" y="24876"/>
                    </a:lnTo>
                    <a:lnTo>
                      <a:pt x="188755" y="8606"/>
                    </a:lnTo>
                    <a:cubicBezTo>
                      <a:pt x="193231" y="4347"/>
                      <a:pt x="198479" y="1503"/>
                      <a:pt x="204103" y="452"/>
                    </a:cubicBezTo>
                    <a:cubicBezTo>
                      <a:pt x="210292" y="-706"/>
                      <a:pt x="216478" y="387"/>
                      <a:pt x="222065" y="3410"/>
                    </a:cubicBezTo>
                    <a:lnTo>
                      <a:pt x="236012" y="17529"/>
                    </a:lnTo>
                    <a:lnTo>
                      <a:pt x="236429" y="17950"/>
                    </a:lnTo>
                    <a:cubicBezTo>
                      <a:pt x="244633" y="5212"/>
                      <a:pt x="256863" y="-1110"/>
                      <a:pt x="269016" y="24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1C344111-ABAB-46E8-B0A8-65E2BC9DEFD7}"/>
                  </a:ext>
                </a:extLst>
              </p:cNvPr>
              <p:cNvSpPr/>
              <p:nvPr/>
            </p:nvSpPr>
            <p:spPr>
              <a:xfrm rot="900000" flipH="1">
                <a:off x="1676159" y="3981608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0ED35F59-3A49-4F05-8D4A-E2B7545027D4}"/>
                  </a:ext>
                </a:extLst>
              </p:cNvPr>
              <p:cNvSpPr/>
              <p:nvPr/>
            </p:nvSpPr>
            <p:spPr bwMode="auto">
              <a:xfrm flipH="1">
                <a:off x="1671420" y="3840178"/>
                <a:ext cx="94092" cy="203834"/>
              </a:xfrm>
              <a:prstGeom prst="moon">
                <a:avLst>
                  <a:gd name="adj" fmla="val 7277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6D0A1D4E-9446-4200-A9EA-F54441E9E514}"/>
                </a:ext>
              </a:extLst>
            </p:cNvPr>
            <p:cNvSpPr/>
            <p:nvPr/>
          </p:nvSpPr>
          <p:spPr bwMode="auto">
            <a:xfrm rot="531471">
              <a:off x="1530792" y="2743716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405E17E7-705F-4450-B58B-6E9D72DCD96E}"/>
              </a:ext>
            </a:extLst>
          </p:cNvPr>
          <p:cNvGrpSpPr/>
          <p:nvPr/>
        </p:nvGrpSpPr>
        <p:grpSpPr>
          <a:xfrm>
            <a:off x="2297255" y="2743716"/>
            <a:ext cx="1588973" cy="1631547"/>
            <a:chOff x="2297255" y="2743716"/>
            <a:chExt cx="1588973" cy="1631547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D51BF14E-7301-4FD0-9475-7FF731FE14DD}"/>
                </a:ext>
              </a:extLst>
            </p:cNvPr>
            <p:cNvGrpSpPr/>
            <p:nvPr/>
          </p:nvGrpSpPr>
          <p:grpSpPr>
            <a:xfrm>
              <a:off x="229725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D7B2A51-5E13-436F-9BB1-4536E0DE184F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187" name="Freeform 5">
                  <a:extLst>
                    <a:ext uri="{FF2B5EF4-FFF2-40B4-BE49-F238E27FC236}">
                      <a16:creationId xmlns:a16="http://schemas.microsoft.com/office/drawing/2014/main" id="{886732E3-C5D1-42D4-984B-A7CC3FD74C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6">
                  <a:extLst>
                    <a:ext uri="{FF2B5EF4-FFF2-40B4-BE49-F238E27FC236}">
                      <a16:creationId xmlns:a16="http://schemas.microsoft.com/office/drawing/2014/main" id="{7666AA8D-6901-487B-A0C6-3E6C1D99F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7">
                  <a:extLst>
                    <a:ext uri="{FF2B5EF4-FFF2-40B4-BE49-F238E27FC236}">
                      <a16:creationId xmlns:a16="http://schemas.microsoft.com/office/drawing/2014/main" id="{FB4A416F-0403-4F6A-95DE-3077047EE8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Rectangle 8">
                  <a:extLst>
                    <a:ext uri="{FF2B5EF4-FFF2-40B4-BE49-F238E27FC236}">
                      <a16:creationId xmlns:a16="http://schemas.microsoft.com/office/drawing/2014/main" id="{9290CF19-88B7-4487-9EA3-63F5BD7705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83BB9C93-3A34-44ED-9039-77AFA4AFAEDC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8A04641-8C3C-43FC-A66B-DECB4390CABA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0DEC581-35FA-4ECD-BA4E-FC2497EBDDE8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5CF7967-1873-40DC-832A-6DC802229A78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6A7AE8B1-AF89-4784-8F44-B96AB1F49EAD}"/>
                </a:ext>
              </a:extLst>
            </p:cNvPr>
            <p:cNvGrpSpPr/>
            <p:nvPr/>
          </p:nvGrpSpPr>
          <p:grpSpPr>
            <a:xfrm>
              <a:off x="3297265" y="2810153"/>
              <a:ext cx="568775" cy="657746"/>
              <a:chOff x="2796428" y="2654438"/>
              <a:chExt cx="568775" cy="657746"/>
            </a:xfrm>
          </p:grpSpPr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E540592B-1291-46C5-ABF1-1F71E1322BDA}"/>
                  </a:ext>
                </a:extLst>
              </p:cNvPr>
              <p:cNvSpPr/>
              <p:nvPr/>
            </p:nvSpPr>
            <p:spPr>
              <a:xfrm>
                <a:off x="2825722" y="3067732"/>
                <a:ext cx="72668" cy="115927"/>
              </a:xfrm>
              <a:prstGeom prst="trapezoid">
                <a:avLst>
                  <a:gd name="adj" fmla="val 259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フリーフォーム 1196">
                <a:extLst>
                  <a:ext uri="{FF2B5EF4-FFF2-40B4-BE49-F238E27FC236}">
                    <a16:creationId xmlns:a16="http://schemas.microsoft.com/office/drawing/2014/main" id="{544782A0-B954-4287-A11B-DB09F874F911}"/>
                  </a:ext>
                </a:extLst>
              </p:cNvPr>
              <p:cNvSpPr/>
              <p:nvPr/>
            </p:nvSpPr>
            <p:spPr>
              <a:xfrm>
                <a:off x="2796428" y="2991363"/>
                <a:ext cx="117300" cy="118970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327884E-22FD-4431-989E-2523A76D52A6}"/>
                  </a:ext>
                </a:extLst>
              </p:cNvPr>
              <p:cNvSpPr/>
              <p:nvPr/>
            </p:nvSpPr>
            <p:spPr>
              <a:xfrm>
                <a:off x="2831977" y="2718038"/>
                <a:ext cx="484978" cy="594146"/>
              </a:xfrm>
              <a:custGeom>
                <a:avLst/>
                <a:gdLst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106911 w 484978"/>
                  <a:gd name="connsiteY3" fmla="*/ 543411 h 594146"/>
                  <a:gd name="connsiteX4" fmla="*/ 76603 w 484978"/>
                  <a:gd name="connsiteY4" fmla="*/ 512775 h 594146"/>
                  <a:gd name="connsiteX5" fmla="*/ 83169 w 484978"/>
                  <a:gd name="connsiteY5" fmla="*/ 511192 h 594146"/>
                  <a:gd name="connsiteX6" fmla="*/ 111362 w 484978"/>
                  <a:gd name="connsiteY6" fmla="*/ 478361 h 594146"/>
                  <a:gd name="connsiteX7" fmla="*/ 73469 w 484978"/>
                  <a:gd name="connsiteY7" fmla="*/ 487438 h 594146"/>
                  <a:gd name="connsiteX8" fmla="*/ 58459 w 484978"/>
                  <a:gd name="connsiteY8" fmla="*/ 488480 h 594146"/>
                  <a:gd name="connsiteX9" fmla="*/ 41413 w 484978"/>
                  <a:gd name="connsiteY9" fmla="*/ 463170 h 594146"/>
                  <a:gd name="connsiteX10" fmla="*/ 0 w 484978"/>
                  <a:gd name="connsiteY10" fmla="*/ 297073 h 594146"/>
                  <a:gd name="connsiteX11" fmla="*/ 242489 w 484978"/>
                  <a:gd name="connsiteY11" fmla="*/ 0 h 594146"/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106911 w 484978"/>
                  <a:gd name="connsiteY3" fmla="*/ 543411 h 594146"/>
                  <a:gd name="connsiteX4" fmla="*/ 76603 w 484978"/>
                  <a:gd name="connsiteY4" fmla="*/ 512775 h 594146"/>
                  <a:gd name="connsiteX5" fmla="*/ 111362 w 484978"/>
                  <a:gd name="connsiteY5" fmla="*/ 478361 h 594146"/>
                  <a:gd name="connsiteX6" fmla="*/ 73469 w 484978"/>
                  <a:gd name="connsiteY6" fmla="*/ 487438 h 594146"/>
                  <a:gd name="connsiteX7" fmla="*/ 58459 w 484978"/>
                  <a:gd name="connsiteY7" fmla="*/ 488480 h 594146"/>
                  <a:gd name="connsiteX8" fmla="*/ 41413 w 484978"/>
                  <a:gd name="connsiteY8" fmla="*/ 463170 h 594146"/>
                  <a:gd name="connsiteX9" fmla="*/ 0 w 484978"/>
                  <a:gd name="connsiteY9" fmla="*/ 297073 h 594146"/>
                  <a:gd name="connsiteX10" fmla="*/ 242489 w 484978"/>
                  <a:gd name="connsiteY10" fmla="*/ 0 h 594146"/>
                  <a:gd name="connsiteX0" fmla="*/ 242489 w 484978"/>
                  <a:gd name="connsiteY0" fmla="*/ 0 h 594146"/>
                  <a:gd name="connsiteX1" fmla="*/ 484978 w 484978"/>
                  <a:gd name="connsiteY1" fmla="*/ 297073 h 594146"/>
                  <a:gd name="connsiteX2" fmla="*/ 242489 w 484978"/>
                  <a:gd name="connsiteY2" fmla="*/ 594146 h 594146"/>
                  <a:gd name="connsiteX3" fmla="*/ 106911 w 484978"/>
                  <a:gd name="connsiteY3" fmla="*/ 543411 h 594146"/>
                  <a:gd name="connsiteX4" fmla="*/ 76603 w 484978"/>
                  <a:gd name="connsiteY4" fmla="*/ 512775 h 594146"/>
                  <a:gd name="connsiteX5" fmla="*/ 111362 w 484978"/>
                  <a:gd name="connsiteY5" fmla="*/ 478361 h 594146"/>
                  <a:gd name="connsiteX6" fmla="*/ 58459 w 484978"/>
                  <a:gd name="connsiteY6" fmla="*/ 488480 h 594146"/>
                  <a:gd name="connsiteX7" fmla="*/ 41413 w 484978"/>
                  <a:gd name="connsiteY7" fmla="*/ 463170 h 594146"/>
                  <a:gd name="connsiteX8" fmla="*/ 0 w 484978"/>
                  <a:gd name="connsiteY8" fmla="*/ 297073 h 594146"/>
                  <a:gd name="connsiteX9" fmla="*/ 242489 w 484978"/>
                  <a:gd name="connsiteY9" fmla="*/ 0 h 594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4978" h="594146">
                    <a:moveTo>
                      <a:pt x="242489" y="0"/>
                    </a:moveTo>
                    <a:cubicBezTo>
                      <a:pt x="376412" y="0"/>
                      <a:pt x="484978" y="133004"/>
                      <a:pt x="484978" y="297073"/>
                    </a:cubicBezTo>
                    <a:cubicBezTo>
                      <a:pt x="484978" y="461142"/>
                      <a:pt x="376412" y="594146"/>
                      <a:pt x="242489" y="594146"/>
                    </a:cubicBezTo>
                    <a:cubicBezTo>
                      <a:pt x="192268" y="594146"/>
                      <a:pt x="145613" y="575442"/>
                      <a:pt x="106911" y="543411"/>
                    </a:cubicBezTo>
                    <a:lnTo>
                      <a:pt x="76603" y="512775"/>
                    </a:lnTo>
                    <a:lnTo>
                      <a:pt x="111362" y="478361"/>
                    </a:lnTo>
                    <a:cubicBezTo>
                      <a:pt x="108338" y="474312"/>
                      <a:pt x="70117" y="491012"/>
                      <a:pt x="58459" y="488480"/>
                    </a:cubicBezTo>
                    <a:lnTo>
                      <a:pt x="41413" y="463170"/>
                    </a:lnTo>
                    <a:cubicBezTo>
                      <a:pt x="15267" y="415756"/>
                      <a:pt x="0" y="358599"/>
                      <a:pt x="0" y="297073"/>
                    </a:cubicBezTo>
                    <a:cubicBezTo>
                      <a:pt x="0" y="133004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93A501D3-A763-4370-B911-89956A520992}"/>
                  </a:ext>
                </a:extLst>
              </p:cNvPr>
              <p:cNvSpPr/>
              <p:nvPr/>
            </p:nvSpPr>
            <p:spPr>
              <a:xfrm>
                <a:off x="2977780" y="2654438"/>
                <a:ext cx="387423" cy="476699"/>
              </a:xfrm>
              <a:custGeom>
                <a:avLst/>
                <a:gdLst>
                  <a:gd name="connsiteX0" fmla="*/ 167280 w 387423"/>
                  <a:gd name="connsiteY0" fmla="*/ 0 h 476699"/>
                  <a:gd name="connsiteX1" fmla="*/ 387423 w 387423"/>
                  <a:gd name="connsiteY1" fmla="*/ 241776 h 476699"/>
                  <a:gd name="connsiteX2" fmla="*/ 252970 w 387423"/>
                  <a:gd name="connsiteY2" fmla="*/ 464552 h 476699"/>
                  <a:gd name="connsiteX3" fmla="*/ 217340 w 387423"/>
                  <a:gd name="connsiteY3" fmla="*/ 476699 h 476699"/>
                  <a:gd name="connsiteX4" fmla="*/ 227016 w 387423"/>
                  <a:gd name="connsiteY4" fmla="*/ 428101 h 476699"/>
                  <a:gd name="connsiteX5" fmla="*/ 230790 w 387423"/>
                  <a:gd name="connsiteY5" fmla="*/ 369742 h 476699"/>
                  <a:gd name="connsiteX6" fmla="*/ 45043 w 387423"/>
                  <a:gd name="connsiteY6" fmla="*/ 80170 h 476699"/>
                  <a:gd name="connsiteX7" fmla="*/ 7609 w 387423"/>
                  <a:gd name="connsiteY7" fmla="*/ 86053 h 476699"/>
                  <a:gd name="connsiteX8" fmla="*/ 0 w 387423"/>
                  <a:gd name="connsiteY8" fmla="*/ 89735 h 476699"/>
                  <a:gd name="connsiteX9" fmla="*/ 11615 w 387423"/>
                  <a:gd name="connsiteY9" fmla="*/ 70815 h 476699"/>
                  <a:gd name="connsiteX10" fmla="*/ 167280 w 387423"/>
                  <a:gd name="connsiteY10" fmla="*/ 0 h 476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423" h="476699">
                    <a:moveTo>
                      <a:pt x="167280" y="0"/>
                    </a:moveTo>
                    <a:cubicBezTo>
                      <a:pt x="288862" y="0"/>
                      <a:pt x="387423" y="108247"/>
                      <a:pt x="387423" y="241776"/>
                    </a:cubicBezTo>
                    <a:cubicBezTo>
                      <a:pt x="387423" y="341923"/>
                      <a:pt x="331983" y="427848"/>
                      <a:pt x="252970" y="464552"/>
                    </a:cubicBezTo>
                    <a:lnTo>
                      <a:pt x="217340" y="476699"/>
                    </a:lnTo>
                    <a:lnTo>
                      <a:pt x="227016" y="428101"/>
                    </a:lnTo>
                    <a:cubicBezTo>
                      <a:pt x="229491" y="409250"/>
                      <a:pt x="230790" y="389733"/>
                      <a:pt x="230790" y="369742"/>
                    </a:cubicBezTo>
                    <a:cubicBezTo>
                      <a:pt x="230790" y="209816"/>
                      <a:pt x="147628" y="80170"/>
                      <a:pt x="45043" y="80170"/>
                    </a:cubicBezTo>
                    <a:cubicBezTo>
                      <a:pt x="32220" y="80170"/>
                      <a:pt x="19700" y="82196"/>
                      <a:pt x="7609" y="86053"/>
                    </a:cubicBezTo>
                    <a:lnTo>
                      <a:pt x="0" y="89735"/>
                    </a:lnTo>
                    <a:lnTo>
                      <a:pt x="11615" y="70815"/>
                    </a:lnTo>
                    <a:cubicBezTo>
                      <a:pt x="51453" y="27062"/>
                      <a:pt x="106489" y="0"/>
                      <a:pt x="16728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B2BAF22-2745-4855-A2B9-28FEF95FD004}"/>
                  </a:ext>
                </a:extLst>
              </p:cNvPr>
              <p:cNvSpPr/>
              <p:nvPr/>
            </p:nvSpPr>
            <p:spPr>
              <a:xfrm>
                <a:off x="2893529" y="2654440"/>
                <a:ext cx="436770" cy="460591"/>
              </a:xfrm>
              <a:custGeom>
                <a:avLst/>
                <a:gdLst>
                  <a:gd name="connsiteX0" fmla="*/ 211733 w 436770"/>
                  <a:gd name="connsiteY0" fmla="*/ 0 h 460591"/>
                  <a:gd name="connsiteX1" fmla="*/ 436770 w 436770"/>
                  <a:gd name="connsiteY1" fmla="*/ 241776 h 460591"/>
                  <a:gd name="connsiteX2" fmla="*/ 370858 w 436770"/>
                  <a:gd name="connsiteY2" fmla="*/ 412738 h 460591"/>
                  <a:gd name="connsiteX3" fmla="*/ 304797 w 436770"/>
                  <a:gd name="connsiteY3" fmla="*/ 460591 h 460591"/>
                  <a:gd name="connsiteX4" fmla="*/ 311266 w 436770"/>
                  <a:gd name="connsiteY4" fmla="*/ 428100 h 460591"/>
                  <a:gd name="connsiteX5" fmla="*/ 315040 w 436770"/>
                  <a:gd name="connsiteY5" fmla="*/ 369741 h 460591"/>
                  <a:gd name="connsiteX6" fmla="*/ 129293 w 436770"/>
                  <a:gd name="connsiteY6" fmla="*/ 80169 h 460591"/>
                  <a:gd name="connsiteX7" fmla="*/ 56992 w 436770"/>
                  <a:gd name="connsiteY7" fmla="*/ 102925 h 460591"/>
                  <a:gd name="connsiteX8" fmla="*/ 0 w 436770"/>
                  <a:gd name="connsiteY8" fmla="*/ 162829 h 460591"/>
                  <a:gd name="connsiteX9" fmla="*/ 4381 w 436770"/>
                  <a:gd name="connsiteY9" fmla="*/ 147666 h 460591"/>
                  <a:gd name="connsiteX10" fmla="*/ 211733 w 436770"/>
                  <a:gd name="connsiteY10" fmla="*/ 0 h 460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6770" h="460591">
                    <a:moveTo>
                      <a:pt x="211733" y="0"/>
                    </a:moveTo>
                    <a:cubicBezTo>
                      <a:pt x="336018" y="0"/>
                      <a:pt x="436770" y="108247"/>
                      <a:pt x="436770" y="241776"/>
                    </a:cubicBezTo>
                    <a:cubicBezTo>
                      <a:pt x="436770" y="308541"/>
                      <a:pt x="411582" y="368985"/>
                      <a:pt x="370858" y="412738"/>
                    </a:cubicBezTo>
                    <a:lnTo>
                      <a:pt x="304797" y="460591"/>
                    </a:lnTo>
                    <a:lnTo>
                      <a:pt x="311266" y="428100"/>
                    </a:lnTo>
                    <a:cubicBezTo>
                      <a:pt x="313741" y="409249"/>
                      <a:pt x="315040" y="389732"/>
                      <a:pt x="315040" y="369741"/>
                    </a:cubicBezTo>
                    <a:cubicBezTo>
                      <a:pt x="315040" y="209815"/>
                      <a:pt x="231878" y="80169"/>
                      <a:pt x="129293" y="80169"/>
                    </a:cubicBezTo>
                    <a:cubicBezTo>
                      <a:pt x="103647" y="80169"/>
                      <a:pt x="79215" y="88272"/>
                      <a:pt x="56992" y="102925"/>
                    </a:cubicBezTo>
                    <a:lnTo>
                      <a:pt x="0" y="162829"/>
                    </a:lnTo>
                    <a:lnTo>
                      <a:pt x="4381" y="147666"/>
                    </a:lnTo>
                    <a:cubicBezTo>
                      <a:pt x="38543" y="60889"/>
                      <a:pt x="118519" y="0"/>
                      <a:pt x="21173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C2FC5DE-5B4B-4D64-BEB5-6BAA28DA663C}"/>
                  </a:ext>
                </a:extLst>
              </p:cNvPr>
              <p:cNvSpPr/>
              <p:nvPr/>
            </p:nvSpPr>
            <p:spPr>
              <a:xfrm>
                <a:off x="3026066" y="2691457"/>
                <a:ext cx="339137" cy="479781"/>
              </a:xfrm>
              <a:custGeom>
                <a:avLst/>
                <a:gdLst>
                  <a:gd name="connsiteX0" fmla="*/ 118994 w 339137"/>
                  <a:gd name="connsiteY0" fmla="*/ 0 h 479781"/>
                  <a:gd name="connsiteX1" fmla="*/ 339137 w 339137"/>
                  <a:gd name="connsiteY1" fmla="*/ 241776 h 479781"/>
                  <a:gd name="connsiteX2" fmla="*/ 163361 w 339137"/>
                  <a:gd name="connsiteY2" fmla="*/ 478640 h 479781"/>
                  <a:gd name="connsiteX3" fmla="*/ 153054 w 339137"/>
                  <a:gd name="connsiteY3" fmla="*/ 479781 h 479781"/>
                  <a:gd name="connsiteX4" fmla="*/ 167907 w 339137"/>
                  <a:gd name="connsiteY4" fmla="*/ 445438 h 479781"/>
                  <a:gd name="connsiteX5" fmla="*/ 182504 w 339137"/>
                  <a:gd name="connsiteY5" fmla="*/ 332723 h 479781"/>
                  <a:gd name="connsiteX6" fmla="*/ 34192 w 339137"/>
                  <a:gd name="connsiteY6" fmla="*/ 49034 h 479781"/>
                  <a:gd name="connsiteX7" fmla="*/ 0 w 339137"/>
                  <a:gd name="connsiteY7" fmla="*/ 43661 h 479781"/>
                  <a:gd name="connsiteX8" fmla="*/ 33304 w 339137"/>
                  <a:gd name="connsiteY8" fmla="*/ 19000 h 479781"/>
                  <a:gd name="connsiteX9" fmla="*/ 118994 w 339137"/>
                  <a:gd name="connsiteY9" fmla="*/ 0 h 479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9137" h="479781">
                    <a:moveTo>
                      <a:pt x="118994" y="0"/>
                    </a:moveTo>
                    <a:cubicBezTo>
                      <a:pt x="240576" y="0"/>
                      <a:pt x="339137" y="108247"/>
                      <a:pt x="339137" y="241776"/>
                    </a:cubicBezTo>
                    <a:cubicBezTo>
                      <a:pt x="339137" y="358614"/>
                      <a:pt x="263676" y="456095"/>
                      <a:pt x="163361" y="478640"/>
                    </a:cubicBezTo>
                    <a:lnTo>
                      <a:pt x="153054" y="479781"/>
                    </a:lnTo>
                    <a:lnTo>
                      <a:pt x="167907" y="445438"/>
                    </a:lnTo>
                    <a:cubicBezTo>
                      <a:pt x="177307" y="410794"/>
                      <a:pt x="182504" y="372705"/>
                      <a:pt x="182504" y="332723"/>
                    </a:cubicBezTo>
                    <a:cubicBezTo>
                      <a:pt x="182504" y="192788"/>
                      <a:pt x="118833" y="76036"/>
                      <a:pt x="34192" y="49034"/>
                    </a:cubicBezTo>
                    <a:lnTo>
                      <a:pt x="0" y="43661"/>
                    </a:lnTo>
                    <a:lnTo>
                      <a:pt x="33304" y="19000"/>
                    </a:lnTo>
                    <a:cubicBezTo>
                      <a:pt x="59642" y="6766"/>
                      <a:pt x="88599" y="0"/>
                      <a:pt x="118994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5A73467-EEB0-45C5-87C6-7FCAEB8EA4D7}"/>
                  </a:ext>
                </a:extLst>
              </p:cNvPr>
              <p:cNvSpPr/>
              <p:nvPr/>
            </p:nvSpPr>
            <p:spPr>
              <a:xfrm>
                <a:off x="2957727" y="2691459"/>
                <a:ext cx="372572" cy="467339"/>
              </a:xfrm>
              <a:custGeom>
                <a:avLst/>
                <a:gdLst>
                  <a:gd name="connsiteX0" fmla="*/ 147535 w 372572"/>
                  <a:gd name="connsiteY0" fmla="*/ 0 h 467339"/>
                  <a:gd name="connsiteX1" fmla="*/ 372572 w 372572"/>
                  <a:gd name="connsiteY1" fmla="*/ 241776 h 467339"/>
                  <a:gd name="connsiteX2" fmla="*/ 235130 w 372572"/>
                  <a:gd name="connsiteY2" fmla="*/ 464552 h 467339"/>
                  <a:gd name="connsiteX3" fmla="*/ 226773 w 372572"/>
                  <a:gd name="connsiteY3" fmla="*/ 467339 h 467339"/>
                  <a:gd name="connsiteX4" fmla="*/ 236245 w 372572"/>
                  <a:gd name="connsiteY4" fmla="*/ 445437 h 467339"/>
                  <a:gd name="connsiteX5" fmla="*/ 250842 w 372572"/>
                  <a:gd name="connsiteY5" fmla="*/ 332722 h 467339"/>
                  <a:gd name="connsiteX6" fmla="*/ 65095 w 372572"/>
                  <a:gd name="connsiteY6" fmla="*/ 43150 h 467339"/>
                  <a:gd name="connsiteX7" fmla="*/ 27661 w 372572"/>
                  <a:gd name="connsiteY7" fmla="*/ 49033 h 467339"/>
                  <a:gd name="connsiteX8" fmla="*/ 0 w 372572"/>
                  <a:gd name="connsiteY8" fmla="*/ 62419 h 467339"/>
                  <a:gd name="connsiteX9" fmla="*/ 59940 w 372572"/>
                  <a:gd name="connsiteY9" fmla="*/ 19000 h 467339"/>
                  <a:gd name="connsiteX10" fmla="*/ 147535 w 372572"/>
                  <a:gd name="connsiteY10" fmla="*/ 0 h 46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2572" h="467339">
                    <a:moveTo>
                      <a:pt x="147535" y="0"/>
                    </a:moveTo>
                    <a:cubicBezTo>
                      <a:pt x="271820" y="0"/>
                      <a:pt x="372572" y="108247"/>
                      <a:pt x="372572" y="241776"/>
                    </a:cubicBezTo>
                    <a:cubicBezTo>
                      <a:pt x="372572" y="341923"/>
                      <a:pt x="315899" y="427848"/>
                      <a:pt x="235130" y="464552"/>
                    </a:cubicBezTo>
                    <a:lnTo>
                      <a:pt x="226773" y="467339"/>
                    </a:lnTo>
                    <a:lnTo>
                      <a:pt x="236245" y="445437"/>
                    </a:lnTo>
                    <a:cubicBezTo>
                      <a:pt x="245644" y="410793"/>
                      <a:pt x="250842" y="372704"/>
                      <a:pt x="250842" y="332722"/>
                    </a:cubicBezTo>
                    <a:cubicBezTo>
                      <a:pt x="250842" y="172796"/>
                      <a:pt x="167680" y="43150"/>
                      <a:pt x="65095" y="43150"/>
                    </a:cubicBezTo>
                    <a:cubicBezTo>
                      <a:pt x="52272" y="43150"/>
                      <a:pt x="39752" y="45176"/>
                      <a:pt x="27661" y="49033"/>
                    </a:cubicBezTo>
                    <a:lnTo>
                      <a:pt x="0" y="62419"/>
                    </a:lnTo>
                    <a:lnTo>
                      <a:pt x="59940" y="19000"/>
                    </a:lnTo>
                    <a:cubicBezTo>
                      <a:pt x="86863" y="6766"/>
                      <a:pt x="116464" y="0"/>
                      <a:pt x="14753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39163AA-EA2F-425C-B3BF-1DF4FBA7084E}"/>
                  </a:ext>
                </a:extLst>
              </p:cNvPr>
              <p:cNvSpPr/>
              <p:nvPr/>
            </p:nvSpPr>
            <p:spPr>
              <a:xfrm>
                <a:off x="2924230" y="2984980"/>
                <a:ext cx="51107" cy="29729"/>
              </a:xfrm>
              <a:custGeom>
                <a:avLst/>
                <a:gdLst>
                  <a:gd name="connsiteX0" fmla="*/ 51107 w 51107"/>
                  <a:gd name="connsiteY0" fmla="*/ 0 h 29729"/>
                  <a:gd name="connsiteX1" fmla="*/ 47010 w 51107"/>
                  <a:gd name="connsiteY1" fmla="*/ 15659 h 29729"/>
                  <a:gd name="connsiteX2" fmla="*/ 25553 w 51107"/>
                  <a:gd name="connsiteY2" fmla="*/ 29729 h 29729"/>
                  <a:gd name="connsiteX3" fmla="*/ 4097 w 51107"/>
                  <a:gd name="connsiteY3" fmla="*/ 15659 h 29729"/>
                  <a:gd name="connsiteX4" fmla="*/ 0 w 51107"/>
                  <a:gd name="connsiteY4" fmla="*/ 0 h 29729"/>
                  <a:gd name="connsiteX5" fmla="*/ 25553 w 51107"/>
                  <a:gd name="connsiteY5" fmla="*/ 10678 h 29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07" h="29729">
                    <a:moveTo>
                      <a:pt x="51107" y="0"/>
                    </a:moveTo>
                    <a:lnTo>
                      <a:pt x="47010" y="15659"/>
                    </a:lnTo>
                    <a:cubicBezTo>
                      <a:pt x="41519" y="24352"/>
                      <a:pt x="33933" y="29729"/>
                      <a:pt x="25553" y="29729"/>
                    </a:cubicBezTo>
                    <a:cubicBezTo>
                      <a:pt x="17174" y="29729"/>
                      <a:pt x="9588" y="24352"/>
                      <a:pt x="4097" y="15659"/>
                    </a:cubicBezTo>
                    <a:lnTo>
                      <a:pt x="0" y="0"/>
                    </a:lnTo>
                    <a:lnTo>
                      <a:pt x="25553" y="1067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フローチャート: 端子 685">
                <a:extLst>
                  <a:ext uri="{FF2B5EF4-FFF2-40B4-BE49-F238E27FC236}">
                    <a16:creationId xmlns:a16="http://schemas.microsoft.com/office/drawing/2014/main" id="{48EF8B05-F42C-4504-B208-AE90BBF703C4}"/>
                  </a:ext>
                </a:extLst>
              </p:cNvPr>
              <p:cNvSpPr/>
              <p:nvPr/>
            </p:nvSpPr>
            <p:spPr>
              <a:xfrm>
                <a:off x="2878493" y="2862260"/>
                <a:ext cx="142646" cy="38292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87A202A-5870-457C-9E06-58676DE52DF8}"/>
                  </a:ext>
                </a:extLst>
              </p:cNvPr>
              <p:cNvSpPr/>
              <p:nvPr/>
            </p:nvSpPr>
            <p:spPr>
              <a:xfrm rot="900000" flipH="1">
                <a:off x="3131220" y="2979898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7B77E858-4D1F-4A9B-9810-90FE4F0DA821}"/>
                </a:ext>
              </a:extLst>
            </p:cNvPr>
            <p:cNvSpPr/>
            <p:nvPr/>
          </p:nvSpPr>
          <p:spPr bwMode="auto">
            <a:xfrm rot="531471">
              <a:off x="3420552" y="2743716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34B5521-39BF-4B40-90EE-B7D51FADFB83}"/>
              </a:ext>
            </a:extLst>
          </p:cNvPr>
          <p:cNvGrpSpPr/>
          <p:nvPr/>
        </p:nvGrpSpPr>
        <p:grpSpPr>
          <a:xfrm>
            <a:off x="4164155" y="2845202"/>
            <a:ext cx="1588973" cy="1530061"/>
            <a:chOff x="4164155" y="2845202"/>
            <a:chExt cx="1588973" cy="1530061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E2B388E3-5BBF-4656-A4F0-922A8BC28BFB}"/>
                </a:ext>
              </a:extLst>
            </p:cNvPr>
            <p:cNvGrpSpPr/>
            <p:nvPr/>
          </p:nvGrpSpPr>
          <p:grpSpPr>
            <a:xfrm>
              <a:off x="416415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81F1B317-566D-4FED-A79A-ADF9E874AA16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207" name="Freeform 5">
                  <a:extLst>
                    <a:ext uri="{FF2B5EF4-FFF2-40B4-BE49-F238E27FC236}">
                      <a16:creationId xmlns:a16="http://schemas.microsoft.com/office/drawing/2014/main" id="{64B3E3DC-3C21-4B83-B262-08AD591781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6">
                  <a:extLst>
                    <a:ext uri="{FF2B5EF4-FFF2-40B4-BE49-F238E27FC236}">
                      <a16:creationId xmlns:a16="http://schemas.microsoft.com/office/drawing/2014/main" id="{189A791C-0221-4C58-97DC-37902D98D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7">
                  <a:extLst>
                    <a:ext uri="{FF2B5EF4-FFF2-40B4-BE49-F238E27FC236}">
                      <a16:creationId xmlns:a16="http://schemas.microsoft.com/office/drawing/2014/main" id="{1E5D431C-667F-4510-94E4-748441941C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Rectangle 8">
                  <a:extLst>
                    <a:ext uri="{FF2B5EF4-FFF2-40B4-BE49-F238E27FC236}">
                      <a16:creationId xmlns:a16="http://schemas.microsoft.com/office/drawing/2014/main" id="{10B9DDB5-68C8-4BCD-8B46-BAEDAB7C5B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E00A3A9-D136-4B1B-A9A1-9380B48AC0BD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0F41FFE8-AD29-4549-BA59-D864895CEE76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EB2ED383-C15F-4480-8B26-25B3D18B583F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A1B671C-4FFE-4A96-80EA-F77215AEF0E4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7C4C4BF2-1BD7-4AA3-B3D3-BC717C822908}"/>
                </a:ext>
              </a:extLst>
            </p:cNvPr>
            <p:cNvGrpSpPr/>
            <p:nvPr/>
          </p:nvGrpSpPr>
          <p:grpSpPr>
            <a:xfrm>
              <a:off x="5108630" y="2881716"/>
              <a:ext cx="627332" cy="604938"/>
              <a:chOff x="4635889" y="2719174"/>
              <a:chExt cx="627332" cy="604938"/>
            </a:xfrm>
          </p:grpSpPr>
          <p:sp>
            <p:nvSpPr>
              <p:cNvPr id="195" name="星 24 1220">
                <a:extLst>
                  <a:ext uri="{FF2B5EF4-FFF2-40B4-BE49-F238E27FC236}">
                    <a16:creationId xmlns:a16="http://schemas.microsoft.com/office/drawing/2014/main" id="{2AF6F70F-92DF-4AB8-9C86-CA85AD95D50B}"/>
                  </a:ext>
                </a:extLst>
              </p:cNvPr>
              <p:cNvSpPr/>
              <p:nvPr/>
            </p:nvSpPr>
            <p:spPr>
              <a:xfrm rot="20646794">
                <a:off x="4720964" y="2722026"/>
                <a:ext cx="542257" cy="556477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589F256-FFE0-48FE-8D5D-984FED1279F6}"/>
                  </a:ext>
                </a:extLst>
              </p:cNvPr>
              <p:cNvSpPr/>
              <p:nvPr/>
            </p:nvSpPr>
            <p:spPr>
              <a:xfrm>
                <a:off x="4704464" y="2812212"/>
                <a:ext cx="484978" cy="511900"/>
              </a:xfrm>
              <a:custGeom>
                <a:avLst/>
                <a:gdLst>
                  <a:gd name="connsiteX0" fmla="*/ 242489 w 484978"/>
                  <a:gd name="connsiteY0" fmla="*/ 0 h 511900"/>
                  <a:gd name="connsiteX1" fmla="*/ 484978 w 484978"/>
                  <a:gd name="connsiteY1" fmla="*/ 255950 h 511900"/>
                  <a:gd name="connsiteX2" fmla="*/ 242489 w 484978"/>
                  <a:gd name="connsiteY2" fmla="*/ 511900 h 511900"/>
                  <a:gd name="connsiteX3" fmla="*/ 71024 w 484978"/>
                  <a:gd name="connsiteY3" fmla="*/ 436934 h 511900"/>
                  <a:gd name="connsiteX4" fmla="*/ 69827 w 484978"/>
                  <a:gd name="connsiteY4" fmla="*/ 435403 h 511900"/>
                  <a:gd name="connsiteX5" fmla="*/ 103060 w 484978"/>
                  <a:gd name="connsiteY5" fmla="*/ 431127 h 511900"/>
                  <a:gd name="connsiteX6" fmla="*/ 138725 w 484978"/>
                  <a:gd name="connsiteY6" fmla="*/ 408970 h 511900"/>
                  <a:gd name="connsiteX7" fmla="*/ 90789 w 484978"/>
                  <a:gd name="connsiteY7" fmla="*/ 415096 h 511900"/>
                  <a:gd name="connsiteX8" fmla="*/ 54989 w 484978"/>
                  <a:gd name="connsiteY8" fmla="*/ 416421 h 511900"/>
                  <a:gd name="connsiteX9" fmla="*/ 41414 w 484978"/>
                  <a:gd name="connsiteY9" fmla="*/ 399054 h 511900"/>
                  <a:gd name="connsiteX10" fmla="*/ 0 w 484978"/>
                  <a:gd name="connsiteY10" fmla="*/ 255950 h 511900"/>
                  <a:gd name="connsiteX11" fmla="*/ 242489 w 484978"/>
                  <a:gd name="connsiteY11" fmla="*/ 0 h 51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4978" h="511900">
                    <a:moveTo>
                      <a:pt x="242489" y="0"/>
                    </a:moveTo>
                    <a:cubicBezTo>
                      <a:pt x="376412" y="0"/>
                      <a:pt x="484978" y="114593"/>
                      <a:pt x="484978" y="255950"/>
                    </a:cubicBezTo>
                    <a:cubicBezTo>
                      <a:pt x="484978" y="397307"/>
                      <a:pt x="376412" y="511900"/>
                      <a:pt x="242489" y="511900"/>
                    </a:cubicBezTo>
                    <a:cubicBezTo>
                      <a:pt x="175528" y="511900"/>
                      <a:pt x="114906" y="483252"/>
                      <a:pt x="71024" y="436934"/>
                    </a:cubicBezTo>
                    <a:lnTo>
                      <a:pt x="69827" y="435403"/>
                    </a:lnTo>
                    <a:lnTo>
                      <a:pt x="103060" y="431127"/>
                    </a:lnTo>
                    <a:cubicBezTo>
                      <a:pt x="121344" y="425656"/>
                      <a:pt x="134304" y="417942"/>
                      <a:pt x="138725" y="408970"/>
                    </a:cubicBezTo>
                    <a:cubicBezTo>
                      <a:pt x="124315" y="411688"/>
                      <a:pt x="108168" y="413732"/>
                      <a:pt x="90789" y="415096"/>
                    </a:cubicBezTo>
                    <a:lnTo>
                      <a:pt x="54989" y="416421"/>
                    </a:lnTo>
                    <a:lnTo>
                      <a:pt x="41414" y="399054"/>
                    </a:lnTo>
                    <a:cubicBezTo>
                      <a:pt x="15267" y="358204"/>
                      <a:pt x="0" y="308959"/>
                      <a:pt x="0" y="255950"/>
                    </a:cubicBezTo>
                    <a:cubicBezTo>
                      <a:pt x="0" y="114593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ローチャート: 手操作入力 675">
                <a:extLst>
                  <a:ext uri="{FF2B5EF4-FFF2-40B4-BE49-F238E27FC236}">
                    <a16:creationId xmlns:a16="http://schemas.microsoft.com/office/drawing/2014/main" id="{30D581EE-AEE7-4157-979E-A2A08A52E7D0}"/>
                  </a:ext>
                </a:extLst>
              </p:cNvPr>
              <p:cNvSpPr/>
              <p:nvPr/>
            </p:nvSpPr>
            <p:spPr>
              <a:xfrm rot="10800000" flipH="1">
                <a:off x="4748007" y="2936807"/>
                <a:ext cx="126043" cy="38292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円/楕円 820">
                <a:extLst>
                  <a:ext uri="{FF2B5EF4-FFF2-40B4-BE49-F238E27FC236}">
                    <a16:creationId xmlns:a16="http://schemas.microsoft.com/office/drawing/2014/main" id="{6AB9DC7E-FE77-41AF-B6E4-8D85373A7F0C}"/>
                  </a:ext>
                </a:extLst>
              </p:cNvPr>
              <p:cNvSpPr/>
              <p:nvPr/>
            </p:nvSpPr>
            <p:spPr>
              <a:xfrm>
                <a:off x="4635889" y="3063889"/>
                <a:ext cx="120159" cy="12015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F7A4F21B-33C8-422F-9639-80001A9C6899}"/>
                  </a:ext>
                </a:extLst>
              </p:cNvPr>
              <p:cNvSpPr/>
              <p:nvPr/>
            </p:nvSpPr>
            <p:spPr bwMode="auto">
              <a:xfrm rot="9000000">
                <a:off x="4941012" y="2719174"/>
                <a:ext cx="270030" cy="529226"/>
              </a:xfrm>
              <a:prstGeom prst="moon">
                <a:avLst>
                  <a:gd name="adj" fmla="val 6173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00DF513-2E2F-4236-9EAD-C5C811051493}"/>
                  </a:ext>
                </a:extLst>
              </p:cNvPr>
              <p:cNvSpPr/>
              <p:nvPr/>
            </p:nvSpPr>
            <p:spPr>
              <a:xfrm rot="900000" flipH="1">
                <a:off x="4990976" y="2979898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667AE3A7-561C-41B1-8485-3C9E2BB6E3A6}"/>
                  </a:ext>
                </a:extLst>
              </p:cNvPr>
              <p:cNvSpPr/>
              <p:nvPr/>
            </p:nvSpPr>
            <p:spPr bwMode="auto">
              <a:xfrm rot="17100000">
                <a:off x="4793108" y="2981144"/>
                <a:ext cx="45719" cy="119770"/>
              </a:xfrm>
              <a:prstGeom prst="moon">
                <a:avLst>
                  <a:gd name="adj" fmla="val 856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4" name="四角形: 角を丸くする 193">
              <a:extLst>
                <a:ext uri="{FF2B5EF4-FFF2-40B4-BE49-F238E27FC236}">
                  <a16:creationId xmlns:a16="http://schemas.microsoft.com/office/drawing/2014/main" id="{B5FB6EA7-0728-402D-A0D3-FC6DCDE5534B}"/>
                </a:ext>
              </a:extLst>
            </p:cNvPr>
            <p:cNvSpPr/>
            <p:nvPr/>
          </p:nvSpPr>
          <p:spPr bwMode="auto">
            <a:xfrm rot="531471">
              <a:off x="5304052" y="2845202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70BB383C-EFB0-47BA-8ED4-0DCFB2E99239}"/>
              </a:ext>
            </a:extLst>
          </p:cNvPr>
          <p:cNvGrpSpPr/>
          <p:nvPr/>
        </p:nvGrpSpPr>
        <p:grpSpPr>
          <a:xfrm>
            <a:off x="6046295" y="2818663"/>
            <a:ext cx="1588973" cy="1556600"/>
            <a:chOff x="6046295" y="2818663"/>
            <a:chExt cx="1588973" cy="1556600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4EE1199-5556-4479-8182-D47959E5CA3B}"/>
                </a:ext>
              </a:extLst>
            </p:cNvPr>
            <p:cNvGrpSpPr/>
            <p:nvPr/>
          </p:nvGrpSpPr>
          <p:grpSpPr>
            <a:xfrm>
              <a:off x="604629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FF9B9EC-BD26-4B2C-8253-AF8E5209DCDC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226" name="Freeform 5">
                  <a:extLst>
                    <a:ext uri="{FF2B5EF4-FFF2-40B4-BE49-F238E27FC236}">
                      <a16:creationId xmlns:a16="http://schemas.microsoft.com/office/drawing/2014/main" id="{C4BDDEA1-8DEC-4FCC-ABD1-C501601D94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6">
                  <a:extLst>
                    <a:ext uri="{FF2B5EF4-FFF2-40B4-BE49-F238E27FC236}">
                      <a16:creationId xmlns:a16="http://schemas.microsoft.com/office/drawing/2014/main" id="{01BE501E-8D75-4C01-BE2F-894AD0BF0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7">
                  <a:extLst>
                    <a:ext uri="{FF2B5EF4-FFF2-40B4-BE49-F238E27FC236}">
                      <a16:creationId xmlns:a16="http://schemas.microsoft.com/office/drawing/2014/main" id="{8C7E2A76-2917-4713-9E99-F7187BB7F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Rectangle 8">
                  <a:extLst>
                    <a:ext uri="{FF2B5EF4-FFF2-40B4-BE49-F238E27FC236}">
                      <a16:creationId xmlns:a16="http://schemas.microsoft.com/office/drawing/2014/main" id="{C144D7B4-8EA6-402B-B1F5-880AA1DF9F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829D0CE-968F-4152-9564-CAFF6CF038E7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1842F63-6ADE-417F-A1F3-E8EF9EF09074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2216CB0-1043-463D-BBD1-2BAF022D5551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37931FD-676A-4642-9B35-8555E7592083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BB4C2E64-FE8F-4421-AE72-5760841E24CC}"/>
                </a:ext>
              </a:extLst>
            </p:cNvPr>
            <p:cNvGrpSpPr/>
            <p:nvPr/>
          </p:nvGrpSpPr>
          <p:grpSpPr>
            <a:xfrm>
              <a:off x="7017569" y="2863859"/>
              <a:ext cx="547820" cy="625068"/>
              <a:chOff x="6576949" y="2687116"/>
              <a:chExt cx="547820" cy="625068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EDCB41E-3B52-4C7A-BF62-118E39183B21}"/>
                  </a:ext>
                </a:extLst>
              </p:cNvPr>
              <p:cNvSpPr/>
              <p:nvPr/>
            </p:nvSpPr>
            <p:spPr>
              <a:xfrm>
                <a:off x="6576949" y="2749760"/>
                <a:ext cx="484978" cy="562424"/>
              </a:xfrm>
              <a:custGeom>
                <a:avLst/>
                <a:gdLst>
                  <a:gd name="connsiteX0" fmla="*/ 242489 w 484978"/>
                  <a:gd name="connsiteY0" fmla="*/ 0 h 562424"/>
                  <a:gd name="connsiteX1" fmla="*/ 484978 w 484978"/>
                  <a:gd name="connsiteY1" fmla="*/ 281212 h 562424"/>
                  <a:gd name="connsiteX2" fmla="*/ 242489 w 484978"/>
                  <a:gd name="connsiteY2" fmla="*/ 562424 h 562424"/>
                  <a:gd name="connsiteX3" fmla="*/ 106911 w 484978"/>
                  <a:gd name="connsiteY3" fmla="*/ 514398 h 562424"/>
                  <a:gd name="connsiteX4" fmla="*/ 81680 w 484978"/>
                  <a:gd name="connsiteY4" fmla="*/ 490256 h 562424"/>
                  <a:gd name="connsiteX5" fmla="*/ 95002 w 484978"/>
                  <a:gd name="connsiteY5" fmla="*/ 477264 h 562424"/>
                  <a:gd name="connsiteX6" fmla="*/ 104989 w 484978"/>
                  <a:gd name="connsiteY6" fmla="*/ 454736 h 562424"/>
                  <a:gd name="connsiteX7" fmla="*/ 67096 w 484978"/>
                  <a:gd name="connsiteY7" fmla="*/ 465873 h 562424"/>
                  <a:gd name="connsiteX8" fmla="*/ 61283 w 484978"/>
                  <a:gd name="connsiteY8" fmla="*/ 466368 h 562424"/>
                  <a:gd name="connsiteX9" fmla="*/ 41414 w 484978"/>
                  <a:gd name="connsiteY9" fmla="*/ 438440 h 562424"/>
                  <a:gd name="connsiteX10" fmla="*/ 35946 w 484978"/>
                  <a:gd name="connsiteY10" fmla="*/ 425250 h 562424"/>
                  <a:gd name="connsiteX11" fmla="*/ 2200 w 484978"/>
                  <a:gd name="connsiteY11" fmla="*/ 425250 h 562424"/>
                  <a:gd name="connsiteX12" fmla="*/ 23929 w 484978"/>
                  <a:gd name="connsiteY12" fmla="*/ 396261 h 562424"/>
                  <a:gd name="connsiteX13" fmla="*/ 10902 w 484978"/>
                  <a:gd name="connsiteY13" fmla="*/ 364836 h 562424"/>
                  <a:gd name="connsiteX14" fmla="*/ 0 w 484978"/>
                  <a:gd name="connsiteY14" fmla="*/ 281212 h 562424"/>
                  <a:gd name="connsiteX15" fmla="*/ 242489 w 484978"/>
                  <a:gd name="connsiteY15" fmla="*/ 0 h 562424"/>
                  <a:gd name="connsiteX0" fmla="*/ 242489 w 484978"/>
                  <a:gd name="connsiteY0" fmla="*/ 0 h 562424"/>
                  <a:gd name="connsiteX1" fmla="*/ 484978 w 484978"/>
                  <a:gd name="connsiteY1" fmla="*/ 281212 h 562424"/>
                  <a:gd name="connsiteX2" fmla="*/ 242489 w 484978"/>
                  <a:gd name="connsiteY2" fmla="*/ 562424 h 562424"/>
                  <a:gd name="connsiteX3" fmla="*/ 106911 w 484978"/>
                  <a:gd name="connsiteY3" fmla="*/ 514398 h 562424"/>
                  <a:gd name="connsiteX4" fmla="*/ 81680 w 484978"/>
                  <a:gd name="connsiteY4" fmla="*/ 490256 h 562424"/>
                  <a:gd name="connsiteX5" fmla="*/ 95002 w 484978"/>
                  <a:gd name="connsiteY5" fmla="*/ 477264 h 562424"/>
                  <a:gd name="connsiteX6" fmla="*/ 104989 w 484978"/>
                  <a:gd name="connsiteY6" fmla="*/ 454736 h 562424"/>
                  <a:gd name="connsiteX7" fmla="*/ 67096 w 484978"/>
                  <a:gd name="connsiteY7" fmla="*/ 465873 h 562424"/>
                  <a:gd name="connsiteX8" fmla="*/ 61283 w 484978"/>
                  <a:gd name="connsiteY8" fmla="*/ 466368 h 562424"/>
                  <a:gd name="connsiteX9" fmla="*/ 41414 w 484978"/>
                  <a:gd name="connsiteY9" fmla="*/ 438440 h 562424"/>
                  <a:gd name="connsiteX10" fmla="*/ 35946 w 484978"/>
                  <a:gd name="connsiteY10" fmla="*/ 425250 h 562424"/>
                  <a:gd name="connsiteX11" fmla="*/ 2200 w 484978"/>
                  <a:gd name="connsiteY11" fmla="*/ 425250 h 562424"/>
                  <a:gd name="connsiteX12" fmla="*/ 10902 w 484978"/>
                  <a:gd name="connsiteY12" fmla="*/ 364836 h 562424"/>
                  <a:gd name="connsiteX13" fmla="*/ 0 w 484978"/>
                  <a:gd name="connsiteY13" fmla="*/ 281212 h 562424"/>
                  <a:gd name="connsiteX14" fmla="*/ 242489 w 484978"/>
                  <a:gd name="connsiteY14" fmla="*/ 0 h 562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84978" h="562424">
                    <a:moveTo>
                      <a:pt x="242489" y="0"/>
                    </a:moveTo>
                    <a:cubicBezTo>
                      <a:pt x="376412" y="0"/>
                      <a:pt x="484978" y="125903"/>
                      <a:pt x="484978" y="281212"/>
                    </a:cubicBezTo>
                    <a:cubicBezTo>
                      <a:pt x="484978" y="436521"/>
                      <a:pt x="376412" y="562424"/>
                      <a:pt x="242489" y="562424"/>
                    </a:cubicBezTo>
                    <a:cubicBezTo>
                      <a:pt x="192268" y="562424"/>
                      <a:pt x="145613" y="544719"/>
                      <a:pt x="106911" y="514398"/>
                    </a:cubicBezTo>
                    <a:lnTo>
                      <a:pt x="81680" y="490256"/>
                    </a:lnTo>
                    <a:lnTo>
                      <a:pt x="95002" y="477264"/>
                    </a:lnTo>
                    <a:cubicBezTo>
                      <a:pt x="99807" y="470476"/>
                      <a:pt x="103242" y="462892"/>
                      <a:pt x="104989" y="454736"/>
                    </a:cubicBezTo>
                    <a:cubicBezTo>
                      <a:pt x="93598" y="459678"/>
                      <a:pt x="80834" y="463394"/>
                      <a:pt x="67096" y="465873"/>
                    </a:cubicBezTo>
                    <a:lnTo>
                      <a:pt x="61283" y="466368"/>
                    </a:lnTo>
                    <a:lnTo>
                      <a:pt x="41414" y="438440"/>
                    </a:lnTo>
                    <a:lnTo>
                      <a:pt x="35946" y="425250"/>
                    </a:lnTo>
                    <a:lnTo>
                      <a:pt x="2200" y="425250"/>
                    </a:lnTo>
                    <a:lnTo>
                      <a:pt x="10902" y="364836"/>
                    </a:lnTo>
                    <a:cubicBezTo>
                      <a:pt x="3817" y="338419"/>
                      <a:pt x="0" y="310333"/>
                      <a:pt x="0" y="281212"/>
                    </a:cubicBezTo>
                    <a:cubicBezTo>
                      <a:pt x="0" y="125903"/>
                      <a:pt x="108566" y="0"/>
                      <a:pt x="24248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月 215">
                <a:extLst>
                  <a:ext uri="{FF2B5EF4-FFF2-40B4-BE49-F238E27FC236}">
                    <a16:creationId xmlns:a16="http://schemas.microsoft.com/office/drawing/2014/main" id="{2F1D6350-28A5-41E3-9B41-0714B3312011}"/>
                  </a:ext>
                </a:extLst>
              </p:cNvPr>
              <p:cNvSpPr/>
              <p:nvPr/>
            </p:nvSpPr>
            <p:spPr>
              <a:xfrm rot="16200000" flipH="1">
                <a:off x="6647841" y="2838604"/>
                <a:ext cx="55932" cy="133529"/>
              </a:xfrm>
              <a:prstGeom prst="moon">
                <a:avLst>
                  <a:gd name="adj" fmla="val 7678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5A9F707B-5807-4638-A9ED-4B06C9903579}"/>
                  </a:ext>
                </a:extLst>
              </p:cNvPr>
              <p:cNvSpPr/>
              <p:nvPr/>
            </p:nvSpPr>
            <p:spPr>
              <a:xfrm>
                <a:off x="6639290" y="2687116"/>
                <a:ext cx="485479" cy="584205"/>
              </a:xfrm>
              <a:custGeom>
                <a:avLst/>
                <a:gdLst>
                  <a:gd name="connsiteX0" fmla="*/ 208626 w 485479"/>
                  <a:gd name="connsiteY0" fmla="*/ 0 h 598488"/>
                  <a:gd name="connsiteX1" fmla="*/ 230053 w 485479"/>
                  <a:gd name="connsiteY1" fmla="*/ 2644 h 598488"/>
                  <a:gd name="connsiteX2" fmla="*/ 251013 w 485479"/>
                  <a:gd name="connsiteY2" fmla="*/ 0 h 598488"/>
                  <a:gd name="connsiteX3" fmla="*/ 485479 w 485479"/>
                  <a:gd name="connsiteY3" fmla="*/ 293409 h 598488"/>
                  <a:gd name="connsiteX4" fmla="*/ 400155 w 485479"/>
                  <a:gd name="connsiteY4" fmla="*/ 519817 h 598488"/>
                  <a:gd name="connsiteX5" fmla="*/ 391832 w 485479"/>
                  <a:gd name="connsiteY5" fmla="*/ 526137 h 598488"/>
                  <a:gd name="connsiteX6" fmla="*/ 356621 w 485479"/>
                  <a:gd name="connsiteY6" fmla="*/ 561699 h 598488"/>
                  <a:gd name="connsiteX7" fmla="*/ 304220 w 485479"/>
                  <a:gd name="connsiteY7" fmla="*/ 598488 h 598488"/>
                  <a:gd name="connsiteX8" fmla="*/ 293616 w 485479"/>
                  <a:gd name="connsiteY8" fmla="*/ 282934 h 598488"/>
                  <a:gd name="connsiteX9" fmla="*/ 108839 w 485479"/>
                  <a:gd name="connsiteY9" fmla="*/ 134219 h 598488"/>
                  <a:gd name="connsiteX10" fmla="*/ 38822 w 485479"/>
                  <a:gd name="connsiteY10" fmla="*/ 118864 h 598488"/>
                  <a:gd name="connsiteX11" fmla="*/ 27902 w 485479"/>
                  <a:gd name="connsiteY11" fmla="*/ 124952 h 598488"/>
                  <a:gd name="connsiteX12" fmla="*/ 0 w 485479"/>
                  <a:gd name="connsiteY12" fmla="*/ 151649 h 598488"/>
                  <a:gd name="connsiteX13" fmla="*/ 9882 w 485479"/>
                  <a:gd name="connsiteY13" fmla="*/ 129361 h 598488"/>
                  <a:gd name="connsiteX14" fmla="*/ 208626 w 485479"/>
                  <a:gd name="connsiteY14" fmla="*/ 0 h 59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85479" h="598488">
                    <a:moveTo>
                      <a:pt x="208626" y="0"/>
                    </a:moveTo>
                    <a:lnTo>
                      <a:pt x="230053" y="2644"/>
                    </a:lnTo>
                    <a:lnTo>
                      <a:pt x="251013" y="0"/>
                    </a:lnTo>
                    <a:cubicBezTo>
                      <a:pt x="380505" y="0"/>
                      <a:pt x="485479" y="131364"/>
                      <a:pt x="485479" y="293409"/>
                    </a:cubicBezTo>
                    <a:cubicBezTo>
                      <a:pt x="485479" y="384559"/>
                      <a:pt x="452265" y="466002"/>
                      <a:pt x="400155" y="519817"/>
                    </a:cubicBezTo>
                    <a:lnTo>
                      <a:pt x="391832" y="526137"/>
                    </a:lnTo>
                    <a:lnTo>
                      <a:pt x="356621" y="561699"/>
                    </a:lnTo>
                    <a:cubicBezTo>
                      <a:pt x="340636" y="575213"/>
                      <a:pt x="323139" y="587565"/>
                      <a:pt x="304220" y="598488"/>
                    </a:cubicBezTo>
                    <a:cubicBezTo>
                      <a:pt x="351350" y="491855"/>
                      <a:pt x="347463" y="376199"/>
                      <a:pt x="293616" y="282934"/>
                    </a:cubicBezTo>
                    <a:cubicBezTo>
                      <a:pt x="253231" y="212984"/>
                      <a:pt x="187887" y="161076"/>
                      <a:pt x="108839" y="134219"/>
                    </a:cubicBezTo>
                    <a:lnTo>
                      <a:pt x="38822" y="118864"/>
                    </a:lnTo>
                    <a:lnTo>
                      <a:pt x="27902" y="124952"/>
                    </a:lnTo>
                    <a:lnTo>
                      <a:pt x="0" y="151649"/>
                    </a:lnTo>
                    <a:lnTo>
                      <a:pt x="9882" y="129361"/>
                    </a:lnTo>
                    <a:cubicBezTo>
                      <a:pt x="52954" y="51314"/>
                      <a:pt x="125895" y="0"/>
                      <a:pt x="208626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BEAFDD4-BC2B-49C0-94C6-2B90A805A33D}"/>
                  </a:ext>
                </a:extLst>
              </p:cNvPr>
              <p:cNvSpPr/>
              <p:nvPr/>
            </p:nvSpPr>
            <p:spPr>
              <a:xfrm rot="900000" flipH="1">
                <a:off x="6881689" y="2979897"/>
                <a:ext cx="119531" cy="208647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2BB5554-7A87-4F55-A3C9-C4EC98B09B16}"/>
                  </a:ext>
                </a:extLst>
              </p:cNvPr>
              <p:cNvSpPr/>
              <p:nvPr/>
            </p:nvSpPr>
            <p:spPr bwMode="auto">
              <a:xfrm flipH="1">
                <a:off x="6856345" y="2887990"/>
                <a:ext cx="101136" cy="165955"/>
              </a:xfrm>
              <a:custGeom>
                <a:avLst/>
                <a:gdLst>
                  <a:gd name="connsiteX0" fmla="*/ 96662 w 127038"/>
                  <a:gd name="connsiteY0" fmla="*/ 0 h 187825"/>
                  <a:gd name="connsiteX1" fmla="*/ 62282 w 127038"/>
                  <a:gd name="connsiteY1" fmla="*/ 11474 h 187825"/>
                  <a:gd name="connsiteX2" fmla="*/ 13066 w 127038"/>
                  <a:gd name="connsiteY2" fmla="*/ 66326 h 187825"/>
                  <a:gd name="connsiteX3" fmla="*/ 0 w 127038"/>
                  <a:gd name="connsiteY3" fmla="*/ 98362 h 187825"/>
                  <a:gd name="connsiteX4" fmla="*/ 24151 w 127038"/>
                  <a:gd name="connsiteY4" fmla="*/ 139218 h 187825"/>
                  <a:gd name="connsiteX5" fmla="*/ 127038 w 127038"/>
                  <a:gd name="connsiteY5" fmla="*/ 187825 h 187825"/>
                  <a:gd name="connsiteX6" fmla="*/ 94562 w 127038"/>
                  <a:gd name="connsiteY6" fmla="*/ 21870 h 187825"/>
                  <a:gd name="connsiteX0" fmla="*/ 13066 w 127038"/>
                  <a:gd name="connsiteY0" fmla="*/ 66326 h 187825"/>
                  <a:gd name="connsiteX1" fmla="*/ 0 w 127038"/>
                  <a:gd name="connsiteY1" fmla="*/ 98362 h 187825"/>
                  <a:gd name="connsiteX2" fmla="*/ 24151 w 127038"/>
                  <a:gd name="connsiteY2" fmla="*/ 139218 h 187825"/>
                  <a:gd name="connsiteX3" fmla="*/ 127038 w 127038"/>
                  <a:gd name="connsiteY3" fmla="*/ 187825 h 187825"/>
                  <a:gd name="connsiteX4" fmla="*/ 94562 w 127038"/>
                  <a:gd name="connsiteY4" fmla="*/ 21870 h 187825"/>
                  <a:gd name="connsiteX5" fmla="*/ 96662 w 127038"/>
                  <a:gd name="connsiteY5" fmla="*/ 0 h 187825"/>
                  <a:gd name="connsiteX6" fmla="*/ 62282 w 127038"/>
                  <a:gd name="connsiteY6" fmla="*/ 11474 h 187825"/>
                  <a:gd name="connsiteX7" fmla="*/ 104506 w 127038"/>
                  <a:gd name="connsiteY7" fmla="*/ 157766 h 187825"/>
                  <a:gd name="connsiteX0" fmla="*/ 13066 w 127038"/>
                  <a:gd name="connsiteY0" fmla="*/ 66326 h 187825"/>
                  <a:gd name="connsiteX1" fmla="*/ 0 w 127038"/>
                  <a:gd name="connsiteY1" fmla="*/ 98362 h 187825"/>
                  <a:gd name="connsiteX2" fmla="*/ 24151 w 127038"/>
                  <a:gd name="connsiteY2" fmla="*/ 139218 h 187825"/>
                  <a:gd name="connsiteX3" fmla="*/ 127038 w 127038"/>
                  <a:gd name="connsiteY3" fmla="*/ 187825 h 187825"/>
                  <a:gd name="connsiteX4" fmla="*/ 94562 w 127038"/>
                  <a:gd name="connsiteY4" fmla="*/ 21870 h 187825"/>
                  <a:gd name="connsiteX5" fmla="*/ 96662 w 127038"/>
                  <a:gd name="connsiteY5" fmla="*/ 0 h 187825"/>
                  <a:gd name="connsiteX6" fmla="*/ 62282 w 127038"/>
                  <a:gd name="connsiteY6" fmla="*/ 11474 h 187825"/>
                  <a:gd name="connsiteX0" fmla="*/ 13066 w 127038"/>
                  <a:gd name="connsiteY0" fmla="*/ 66326 h 187825"/>
                  <a:gd name="connsiteX1" fmla="*/ 0 w 127038"/>
                  <a:gd name="connsiteY1" fmla="*/ 98362 h 187825"/>
                  <a:gd name="connsiteX2" fmla="*/ 24151 w 127038"/>
                  <a:gd name="connsiteY2" fmla="*/ 139218 h 187825"/>
                  <a:gd name="connsiteX3" fmla="*/ 127038 w 127038"/>
                  <a:gd name="connsiteY3" fmla="*/ 187825 h 187825"/>
                  <a:gd name="connsiteX4" fmla="*/ 94562 w 127038"/>
                  <a:gd name="connsiteY4" fmla="*/ 21870 h 187825"/>
                  <a:gd name="connsiteX5" fmla="*/ 96662 w 127038"/>
                  <a:gd name="connsiteY5" fmla="*/ 0 h 187825"/>
                  <a:gd name="connsiteX0" fmla="*/ 13066 w 127038"/>
                  <a:gd name="connsiteY0" fmla="*/ 44456 h 165955"/>
                  <a:gd name="connsiteX1" fmla="*/ 0 w 127038"/>
                  <a:gd name="connsiteY1" fmla="*/ 76492 h 165955"/>
                  <a:gd name="connsiteX2" fmla="*/ 24151 w 127038"/>
                  <a:gd name="connsiteY2" fmla="*/ 117348 h 165955"/>
                  <a:gd name="connsiteX3" fmla="*/ 127038 w 127038"/>
                  <a:gd name="connsiteY3" fmla="*/ 165955 h 165955"/>
                  <a:gd name="connsiteX4" fmla="*/ 94562 w 127038"/>
                  <a:gd name="connsiteY4" fmla="*/ 0 h 165955"/>
                  <a:gd name="connsiteX0" fmla="*/ 0 w 127038"/>
                  <a:gd name="connsiteY0" fmla="*/ 76492 h 165955"/>
                  <a:gd name="connsiteX1" fmla="*/ 24151 w 127038"/>
                  <a:gd name="connsiteY1" fmla="*/ 117348 h 165955"/>
                  <a:gd name="connsiteX2" fmla="*/ 127038 w 127038"/>
                  <a:gd name="connsiteY2" fmla="*/ 165955 h 165955"/>
                  <a:gd name="connsiteX3" fmla="*/ 94562 w 127038"/>
                  <a:gd name="connsiteY3" fmla="*/ 0 h 16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038" h="165955">
                    <a:moveTo>
                      <a:pt x="0" y="76492"/>
                    </a:moveTo>
                    <a:lnTo>
                      <a:pt x="24151" y="117348"/>
                    </a:lnTo>
                    <a:cubicBezTo>
                      <a:pt x="50482" y="147380"/>
                      <a:pt x="86858" y="165955"/>
                      <a:pt x="127038" y="165955"/>
                    </a:cubicBezTo>
                    <a:cubicBezTo>
                      <a:pt x="105387" y="113393"/>
                      <a:pt x="94562" y="56696"/>
                      <a:pt x="94562" y="0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648999D2-5382-425A-9936-6FA8A00B6157}"/>
                  </a:ext>
                </a:extLst>
              </p:cNvPr>
              <p:cNvSpPr/>
              <p:nvPr/>
            </p:nvSpPr>
            <p:spPr>
              <a:xfrm rot="6048677" flipH="1">
                <a:off x="6640722" y="2946887"/>
                <a:ext cx="45719" cy="106685"/>
              </a:xfrm>
              <a:prstGeom prst="moon">
                <a:avLst>
                  <a:gd name="adj" fmla="val 7678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4" name="四角形: 角を丸くする 213">
              <a:extLst>
                <a:ext uri="{FF2B5EF4-FFF2-40B4-BE49-F238E27FC236}">
                  <a16:creationId xmlns:a16="http://schemas.microsoft.com/office/drawing/2014/main" id="{7D358466-3A77-4011-B680-E4BE43BFE85A}"/>
                </a:ext>
              </a:extLst>
            </p:cNvPr>
            <p:cNvSpPr/>
            <p:nvPr/>
          </p:nvSpPr>
          <p:spPr bwMode="auto">
            <a:xfrm rot="531471">
              <a:off x="7124765" y="2818663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59C530CA-CE93-4FB7-A530-2357140F4BA7}"/>
              </a:ext>
            </a:extLst>
          </p:cNvPr>
          <p:cNvGrpSpPr/>
          <p:nvPr/>
        </p:nvGrpSpPr>
        <p:grpSpPr>
          <a:xfrm>
            <a:off x="7905575" y="2806087"/>
            <a:ext cx="1588973" cy="1569176"/>
            <a:chOff x="7905575" y="2806087"/>
            <a:chExt cx="1588973" cy="1569176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A4794561-EEC6-4D75-BAF6-A033738605A1}"/>
                </a:ext>
              </a:extLst>
            </p:cNvPr>
            <p:cNvGrpSpPr/>
            <p:nvPr/>
          </p:nvGrpSpPr>
          <p:grpSpPr>
            <a:xfrm>
              <a:off x="7905575" y="3324112"/>
              <a:ext cx="1588973" cy="1051151"/>
              <a:chOff x="407495" y="4166978"/>
              <a:chExt cx="1588973" cy="1051151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7EA9A7FC-E383-40D3-914C-51760758A2AE}"/>
                  </a:ext>
                </a:extLst>
              </p:cNvPr>
              <p:cNvGrpSpPr/>
              <p:nvPr/>
            </p:nvGrpSpPr>
            <p:grpSpPr>
              <a:xfrm>
                <a:off x="407495" y="4166978"/>
                <a:ext cx="1588973" cy="1051151"/>
                <a:chOff x="1584325" y="738188"/>
                <a:chExt cx="2368550" cy="1566863"/>
              </a:xfrm>
            </p:grpSpPr>
            <p:sp>
              <p:nvSpPr>
                <p:cNvPr id="247" name="Freeform 5">
                  <a:extLst>
                    <a:ext uri="{FF2B5EF4-FFF2-40B4-BE49-F238E27FC236}">
                      <a16:creationId xmlns:a16="http://schemas.microsoft.com/office/drawing/2014/main" id="{34B8AACA-44F6-42DD-A132-BB340825E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325" y="738188"/>
                  <a:ext cx="2368550" cy="868363"/>
                </a:xfrm>
                <a:custGeom>
                  <a:avLst/>
                  <a:gdLst>
                    <a:gd name="T0" fmla="*/ 1490 w 1492"/>
                    <a:gd name="T1" fmla="*/ 547 h 547"/>
                    <a:gd name="T2" fmla="*/ 1490 w 1492"/>
                    <a:gd name="T3" fmla="*/ 496 h 547"/>
                    <a:gd name="T4" fmla="*/ 1490 w 1492"/>
                    <a:gd name="T5" fmla="*/ 496 h 547"/>
                    <a:gd name="T6" fmla="*/ 1492 w 1492"/>
                    <a:gd name="T7" fmla="*/ 480 h 547"/>
                    <a:gd name="T8" fmla="*/ 1490 w 1492"/>
                    <a:gd name="T9" fmla="*/ 462 h 547"/>
                    <a:gd name="T10" fmla="*/ 1484 w 1492"/>
                    <a:gd name="T11" fmla="*/ 442 h 547"/>
                    <a:gd name="T12" fmla="*/ 1476 w 1492"/>
                    <a:gd name="T13" fmla="*/ 422 h 547"/>
                    <a:gd name="T14" fmla="*/ 1303 w 1492"/>
                    <a:gd name="T15" fmla="*/ 56 h 547"/>
                    <a:gd name="T16" fmla="*/ 1303 w 1492"/>
                    <a:gd name="T17" fmla="*/ 56 h 547"/>
                    <a:gd name="T18" fmla="*/ 1297 w 1492"/>
                    <a:gd name="T19" fmla="*/ 46 h 547"/>
                    <a:gd name="T20" fmla="*/ 1289 w 1492"/>
                    <a:gd name="T21" fmla="*/ 34 h 547"/>
                    <a:gd name="T22" fmla="*/ 1279 w 1492"/>
                    <a:gd name="T23" fmla="*/ 26 h 547"/>
                    <a:gd name="T24" fmla="*/ 1269 w 1492"/>
                    <a:gd name="T25" fmla="*/ 16 h 547"/>
                    <a:gd name="T26" fmla="*/ 1257 w 1492"/>
                    <a:gd name="T27" fmla="*/ 10 h 547"/>
                    <a:gd name="T28" fmla="*/ 1245 w 1492"/>
                    <a:gd name="T29" fmla="*/ 4 h 547"/>
                    <a:gd name="T30" fmla="*/ 1235 w 1492"/>
                    <a:gd name="T31" fmla="*/ 2 h 547"/>
                    <a:gd name="T32" fmla="*/ 1223 w 1492"/>
                    <a:gd name="T33" fmla="*/ 0 h 547"/>
                    <a:gd name="T34" fmla="*/ 272 w 1492"/>
                    <a:gd name="T35" fmla="*/ 0 h 547"/>
                    <a:gd name="T36" fmla="*/ 272 w 1492"/>
                    <a:gd name="T37" fmla="*/ 0 h 547"/>
                    <a:gd name="T38" fmla="*/ 262 w 1492"/>
                    <a:gd name="T39" fmla="*/ 2 h 547"/>
                    <a:gd name="T40" fmla="*/ 250 w 1492"/>
                    <a:gd name="T41" fmla="*/ 4 h 547"/>
                    <a:gd name="T42" fmla="*/ 238 w 1492"/>
                    <a:gd name="T43" fmla="*/ 10 h 547"/>
                    <a:gd name="T44" fmla="*/ 226 w 1492"/>
                    <a:gd name="T45" fmla="*/ 16 h 547"/>
                    <a:gd name="T46" fmla="*/ 216 w 1492"/>
                    <a:gd name="T47" fmla="*/ 26 h 547"/>
                    <a:gd name="T48" fmla="*/ 206 w 1492"/>
                    <a:gd name="T49" fmla="*/ 34 h 547"/>
                    <a:gd name="T50" fmla="*/ 198 w 1492"/>
                    <a:gd name="T51" fmla="*/ 46 h 547"/>
                    <a:gd name="T52" fmla="*/ 192 w 1492"/>
                    <a:gd name="T53" fmla="*/ 56 h 547"/>
                    <a:gd name="T54" fmla="*/ 16 w 1492"/>
                    <a:gd name="T55" fmla="*/ 422 h 547"/>
                    <a:gd name="T56" fmla="*/ 16 w 1492"/>
                    <a:gd name="T57" fmla="*/ 422 h 547"/>
                    <a:gd name="T58" fmla="*/ 8 w 1492"/>
                    <a:gd name="T59" fmla="*/ 442 h 547"/>
                    <a:gd name="T60" fmla="*/ 2 w 1492"/>
                    <a:gd name="T61" fmla="*/ 462 h 547"/>
                    <a:gd name="T62" fmla="*/ 0 w 1492"/>
                    <a:gd name="T63" fmla="*/ 478 h 547"/>
                    <a:gd name="T64" fmla="*/ 0 w 1492"/>
                    <a:gd name="T65" fmla="*/ 494 h 547"/>
                    <a:gd name="T66" fmla="*/ 0 w 1492"/>
                    <a:gd name="T67" fmla="*/ 547 h 547"/>
                    <a:gd name="T68" fmla="*/ 1490 w 1492"/>
                    <a:gd name="T69" fmla="*/ 547 h 5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2" h="547">
                      <a:moveTo>
                        <a:pt x="1490" y="547"/>
                      </a:moveTo>
                      <a:lnTo>
                        <a:pt x="1490" y="496"/>
                      </a:lnTo>
                      <a:lnTo>
                        <a:pt x="1490" y="496"/>
                      </a:lnTo>
                      <a:lnTo>
                        <a:pt x="1492" y="480"/>
                      </a:lnTo>
                      <a:lnTo>
                        <a:pt x="1490" y="462"/>
                      </a:lnTo>
                      <a:lnTo>
                        <a:pt x="1484" y="442"/>
                      </a:lnTo>
                      <a:lnTo>
                        <a:pt x="1476" y="422"/>
                      </a:lnTo>
                      <a:lnTo>
                        <a:pt x="1303" y="56"/>
                      </a:lnTo>
                      <a:lnTo>
                        <a:pt x="1303" y="56"/>
                      </a:lnTo>
                      <a:lnTo>
                        <a:pt x="1297" y="46"/>
                      </a:lnTo>
                      <a:lnTo>
                        <a:pt x="1289" y="34"/>
                      </a:lnTo>
                      <a:lnTo>
                        <a:pt x="1279" y="26"/>
                      </a:lnTo>
                      <a:lnTo>
                        <a:pt x="1269" y="16"/>
                      </a:lnTo>
                      <a:lnTo>
                        <a:pt x="1257" y="10"/>
                      </a:lnTo>
                      <a:lnTo>
                        <a:pt x="1245" y="4"/>
                      </a:lnTo>
                      <a:lnTo>
                        <a:pt x="1235" y="2"/>
                      </a:lnTo>
                      <a:lnTo>
                        <a:pt x="1223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2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6"/>
                      </a:lnTo>
                      <a:lnTo>
                        <a:pt x="206" y="34"/>
                      </a:lnTo>
                      <a:lnTo>
                        <a:pt x="198" y="46"/>
                      </a:lnTo>
                      <a:lnTo>
                        <a:pt x="192" y="56"/>
                      </a:lnTo>
                      <a:lnTo>
                        <a:pt x="16" y="422"/>
                      </a:lnTo>
                      <a:lnTo>
                        <a:pt x="16" y="422"/>
                      </a:lnTo>
                      <a:lnTo>
                        <a:pt x="8" y="442"/>
                      </a:lnTo>
                      <a:lnTo>
                        <a:pt x="2" y="462"/>
                      </a:lnTo>
                      <a:lnTo>
                        <a:pt x="0" y="478"/>
                      </a:lnTo>
                      <a:lnTo>
                        <a:pt x="0" y="494"/>
                      </a:lnTo>
                      <a:lnTo>
                        <a:pt x="0" y="547"/>
                      </a:lnTo>
                      <a:lnTo>
                        <a:pt x="1490" y="5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6">
                  <a:extLst>
                    <a:ext uri="{FF2B5EF4-FFF2-40B4-BE49-F238E27FC236}">
                      <a16:creationId xmlns:a16="http://schemas.microsoft.com/office/drawing/2014/main" id="{F2D29B07-0334-434D-98AA-FEFDAF2572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9900" y="795338"/>
                  <a:ext cx="2066925" cy="688975"/>
                </a:xfrm>
                <a:custGeom>
                  <a:avLst/>
                  <a:gdLst>
                    <a:gd name="T0" fmla="*/ 228 w 1302"/>
                    <a:gd name="T1" fmla="*/ 0 h 434"/>
                    <a:gd name="T2" fmla="*/ 1077 w 1302"/>
                    <a:gd name="T3" fmla="*/ 0 h 434"/>
                    <a:gd name="T4" fmla="*/ 1077 w 1302"/>
                    <a:gd name="T5" fmla="*/ 0 h 434"/>
                    <a:gd name="T6" fmla="*/ 1085 w 1302"/>
                    <a:gd name="T7" fmla="*/ 0 h 434"/>
                    <a:gd name="T8" fmla="*/ 1095 w 1302"/>
                    <a:gd name="T9" fmla="*/ 4 h 434"/>
                    <a:gd name="T10" fmla="*/ 1105 w 1302"/>
                    <a:gd name="T11" fmla="*/ 8 h 434"/>
                    <a:gd name="T12" fmla="*/ 1113 w 1302"/>
                    <a:gd name="T13" fmla="*/ 14 h 434"/>
                    <a:gd name="T14" fmla="*/ 1123 w 1302"/>
                    <a:gd name="T15" fmla="*/ 20 h 434"/>
                    <a:gd name="T16" fmla="*/ 1131 w 1302"/>
                    <a:gd name="T17" fmla="*/ 28 h 434"/>
                    <a:gd name="T18" fmla="*/ 1137 w 1302"/>
                    <a:gd name="T19" fmla="*/ 36 h 434"/>
                    <a:gd name="T20" fmla="*/ 1143 w 1302"/>
                    <a:gd name="T21" fmla="*/ 46 h 434"/>
                    <a:gd name="T22" fmla="*/ 1292 w 1302"/>
                    <a:gd name="T23" fmla="*/ 366 h 434"/>
                    <a:gd name="T24" fmla="*/ 1292 w 1302"/>
                    <a:gd name="T25" fmla="*/ 366 h 434"/>
                    <a:gd name="T26" fmla="*/ 1298 w 1302"/>
                    <a:gd name="T27" fmla="*/ 384 h 434"/>
                    <a:gd name="T28" fmla="*/ 1302 w 1302"/>
                    <a:gd name="T29" fmla="*/ 398 h 434"/>
                    <a:gd name="T30" fmla="*/ 1302 w 1302"/>
                    <a:gd name="T31" fmla="*/ 410 h 434"/>
                    <a:gd name="T32" fmla="*/ 1298 w 1302"/>
                    <a:gd name="T33" fmla="*/ 418 h 434"/>
                    <a:gd name="T34" fmla="*/ 1292 w 1302"/>
                    <a:gd name="T35" fmla="*/ 426 h 434"/>
                    <a:gd name="T36" fmla="*/ 1285 w 1302"/>
                    <a:gd name="T37" fmla="*/ 430 h 434"/>
                    <a:gd name="T38" fmla="*/ 1275 w 1302"/>
                    <a:gd name="T39" fmla="*/ 434 h 434"/>
                    <a:gd name="T40" fmla="*/ 1263 w 1302"/>
                    <a:gd name="T41" fmla="*/ 434 h 434"/>
                    <a:gd name="T42" fmla="*/ 40 w 1302"/>
                    <a:gd name="T43" fmla="*/ 434 h 434"/>
                    <a:gd name="T44" fmla="*/ 40 w 1302"/>
                    <a:gd name="T45" fmla="*/ 434 h 434"/>
                    <a:gd name="T46" fmla="*/ 28 w 1302"/>
                    <a:gd name="T47" fmla="*/ 434 h 434"/>
                    <a:gd name="T48" fmla="*/ 16 w 1302"/>
                    <a:gd name="T49" fmla="*/ 430 h 434"/>
                    <a:gd name="T50" fmla="*/ 8 w 1302"/>
                    <a:gd name="T51" fmla="*/ 424 h 434"/>
                    <a:gd name="T52" fmla="*/ 2 w 1302"/>
                    <a:gd name="T53" fmla="*/ 418 h 434"/>
                    <a:gd name="T54" fmla="*/ 0 w 1302"/>
                    <a:gd name="T55" fmla="*/ 408 h 434"/>
                    <a:gd name="T56" fmla="*/ 0 w 1302"/>
                    <a:gd name="T57" fmla="*/ 396 h 434"/>
                    <a:gd name="T58" fmla="*/ 4 w 1302"/>
                    <a:gd name="T59" fmla="*/ 382 h 434"/>
                    <a:gd name="T60" fmla="*/ 10 w 1302"/>
                    <a:gd name="T61" fmla="*/ 364 h 434"/>
                    <a:gd name="T62" fmla="*/ 162 w 1302"/>
                    <a:gd name="T63" fmla="*/ 46 h 434"/>
                    <a:gd name="T64" fmla="*/ 162 w 1302"/>
                    <a:gd name="T65" fmla="*/ 46 h 434"/>
                    <a:gd name="T66" fmla="*/ 168 w 1302"/>
                    <a:gd name="T67" fmla="*/ 36 h 434"/>
                    <a:gd name="T68" fmla="*/ 174 w 1302"/>
                    <a:gd name="T69" fmla="*/ 28 h 434"/>
                    <a:gd name="T70" fmla="*/ 182 w 1302"/>
                    <a:gd name="T71" fmla="*/ 20 h 434"/>
                    <a:gd name="T72" fmla="*/ 192 w 1302"/>
                    <a:gd name="T73" fmla="*/ 14 h 434"/>
                    <a:gd name="T74" fmla="*/ 200 w 1302"/>
                    <a:gd name="T75" fmla="*/ 8 h 434"/>
                    <a:gd name="T76" fmla="*/ 210 w 1302"/>
                    <a:gd name="T77" fmla="*/ 4 h 434"/>
                    <a:gd name="T78" fmla="*/ 220 w 1302"/>
                    <a:gd name="T79" fmla="*/ 0 h 434"/>
                    <a:gd name="T80" fmla="*/ 228 w 1302"/>
                    <a:gd name="T81" fmla="*/ 0 h 434"/>
                    <a:gd name="T82" fmla="*/ 228 w 1302"/>
                    <a:gd name="T83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02" h="434">
                      <a:moveTo>
                        <a:pt x="228" y="0"/>
                      </a:moveTo>
                      <a:lnTo>
                        <a:pt x="1077" y="0"/>
                      </a:lnTo>
                      <a:lnTo>
                        <a:pt x="1077" y="0"/>
                      </a:lnTo>
                      <a:lnTo>
                        <a:pt x="1085" y="0"/>
                      </a:lnTo>
                      <a:lnTo>
                        <a:pt x="1095" y="4"/>
                      </a:lnTo>
                      <a:lnTo>
                        <a:pt x="1105" y="8"/>
                      </a:lnTo>
                      <a:lnTo>
                        <a:pt x="1113" y="14"/>
                      </a:lnTo>
                      <a:lnTo>
                        <a:pt x="1123" y="20"/>
                      </a:lnTo>
                      <a:lnTo>
                        <a:pt x="1131" y="28"/>
                      </a:lnTo>
                      <a:lnTo>
                        <a:pt x="1137" y="36"/>
                      </a:lnTo>
                      <a:lnTo>
                        <a:pt x="1143" y="46"/>
                      </a:lnTo>
                      <a:lnTo>
                        <a:pt x="1292" y="366"/>
                      </a:lnTo>
                      <a:lnTo>
                        <a:pt x="1292" y="366"/>
                      </a:lnTo>
                      <a:lnTo>
                        <a:pt x="1298" y="384"/>
                      </a:lnTo>
                      <a:lnTo>
                        <a:pt x="1302" y="398"/>
                      </a:lnTo>
                      <a:lnTo>
                        <a:pt x="1302" y="410"/>
                      </a:lnTo>
                      <a:lnTo>
                        <a:pt x="1298" y="418"/>
                      </a:lnTo>
                      <a:lnTo>
                        <a:pt x="1292" y="426"/>
                      </a:lnTo>
                      <a:lnTo>
                        <a:pt x="1285" y="430"/>
                      </a:lnTo>
                      <a:lnTo>
                        <a:pt x="1275" y="434"/>
                      </a:lnTo>
                      <a:lnTo>
                        <a:pt x="1263" y="434"/>
                      </a:lnTo>
                      <a:lnTo>
                        <a:pt x="40" y="434"/>
                      </a:lnTo>
                      <a:lnTo>
                        <a:pt x="40" y="434"/>
                      </a:lnTo>
                      <a:lnTo>
                        <a:pt x="28" y="434"/>
                      </a:lnTo>
                      <a:lnTo>
                        <a:pt x="16" y="430"/>
                      </a:lnTo>
                      <a:lnTo>
                        <a:pt x="8" y="424"/>
                      </a:lnTo>
                      <a:lnTo>
                        <a:pt x="2" y="418"/>
                      </a:lnTo>
                      <a:lnTo>
                        <a:pt x="0" y="408"/>
                      </a:lnTo>
                      <a:lnTo>
                        <a:pt x="0" y="396"/>
                      </a:lnTo>
                      <a:lnTo>
                        <a:pt x="4" y="382"/>
                      </a:lnTo>
                      <a:lnTo>
                        <a:pt x="10" y="364"/>
                      </a:lnTo>
                      <a:lnTo>
                        <a:pt x="162" y="46"/>
                      </a:lnTo>
                      <a:lnTo>
                        <a:pt x="162" y="46"/>
                      </a:lnTo>
                      <a:lnTo>
                        <a:pt x="168" y="36"/>
                      </a:lnTo>
                      <a:lnTo>
                        <a:pt x="174" y="28"/>
                      </a:lnTo>
                      <a:lnTo>
                        <a:pt x="182" y="20"/>
                      </a:lnTo>
                      <a:lnTo>
                        <a:pt x="192" y="14"/>
                      </a:lnTo>
                      <a:lnTo>
                        <a:pt x="200" y="8"/>
                      </a:lnTo>
                      <a:lnTo>
                        <a:pt x="210" y="4"/>
                      </a:lnTo>
                      <a:lnTo>
                        <a:pt x="220" y="0"/>
                      </a:lnTo>
                      <a:lnTo>
                        <a:pt x="228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solidFill>
                  <a:srgbClr val="999999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7">
                  <a:extLst>
                    <a:ext uri="{FF2B5EF4-FFF2-40B4-BE49-F238E27FC236}">
                      <a16:creationId xmlns:a16="http://schemas.microsoft.com/office/drawing/2014/main" id="{188A4BCB-C6D5-42F4-8D73-6702B5A2F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100" y="896938"/>
                  <a:ext cx="1916113" cy="587375"/>
                </a:xfrm>
                <a:custGeom>
                  <a:avLst/>
                  <a:gdLst>
                    <a:gd name="T0" fmla="*/ 0 w 1207"/>
                    <a:gd name="T1" fmla="*/ 370 h 370"/>
                    <a:gd name="T2" fmla="*/ 1207 w 1207"/>
                    <a:gd name="T3" fmla="*/ 370 h 370"/>
                    <a:gd name="T4" fmla="*/ 1067 w 1207"/>
                    <a:gd name="T5" fmla="*/ 46 h 370"/>
                    <a:gd name="T6" fmla="*/ 1067 w 1207"/>
                    <a:gd name="T7" fmla="*/ 46 h 370"/>
                    <a:gd name="T8" fmla="*/ 1057 w 1207"/>
                    <a:gd name="T9" fmla="*/ 28 h 370"/>
                    <a:gd name="T10" fmla="*/ 1047 w 1207"/>
                    <a:gd name="T11" fmla="*/ 14 h 370"/>
                    <a:gd name="T12" fmla="*/ 1041 w 1207"/>
                    <a:gd name="T13" fmla="*/ 8 h 370"/>
                    <a:gd name="T14" fmla="*/ 1033 w 1207"/>
                    <a:gd name="T15" fmla="*/ 4 h 370"/>
                    <a:gd name="T16" fmla="*/ 1025 w 1207"/>
                    <a:gd name="T17" fmla="*/ 2 h 370"/>
                    <a:gd name="T18" fmla="*/ 1017 w 1207"/>
                    <a:gd name="T19" fmla="*/ 0 h 370"/>
                    <a:gd name="T20" fmla="*/ 192 w 1207"/>
                    <a:gd name="T21" fmla="*/ 0 h 370"/>
                    <a:gd name="T22" fmla="*/ 192 w 1207"/>
                    <a:gd name="T23" fmla="*/ 0 h 370"/>
                    <a:gd name="T24" fmla="*/ 184 w 1207"/>
                    <a:gd name="T25" fmla="*/ 2 h 370"/>
                    <a:gd name="T26" fmla="*/ 176 w 1207"/>
                    <a:gd name="T27" fmla="*/ 4 h 370"/>
                    <a:gd name="T28" fmla="*/ 168 w 1207"/>
                    <a:gd name="T29" fmla="*/ 8 h 370"/>
                    <a:gd name="T30" fmla="*/ 162 w 1207"/>
                    <a:gd name="T31" fmla="*/ 14 h 370"/>
                    <a:gd name="T32" fmla="*/ 152 w 1207"/>
                    <a:gd name="T33" fmla="*/ 28 h 370"/>
                    <a:gd name="T34" fmla="*/ 142 w 1207"/>
                    <a:gd name="T35" fmla="*/ 46 h 370"/>
                    <a:gd name="T36" fmla="*/ 0 w 1207"/>
                    <a:gd name="T37" fmla="*/ 37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07" h="370">
                      <a:moveTo>
                        <a:pt x="0" y="370"/>
                      </a:moveTo>
                      <a:lnTo>
                        <a:pt x="1207" y="370"/>
                      </a:lnTo>
                      <a:lnTo>
                        <a:pt x="1067" y="46"/>
                      </a:lnTo>
                      <a:lnTo>
                        <a:pt x="1067" y="46"/>
                      </a:lnTo>
                      <a:lnTo>
                        <a:pt x="1057" y="28"/>
                      </a:lnTo>
                      <a:lnTo>
                        <a:pt x="1047" y="14"/>
                      </a:lnTo>
                      <a:lnTo>
                        <a:pt x="1041" y="8"/>
                      </a:lnTo>
                      <a:lnTo>
                        <a:pt x="1033" y="4"/>
                      </a:lnTo>
                      <a:lnTo>
                        <a:pt x="1025" y="2"/>
                      </a:lnTo>
                      <a:lnTo>
                        <a:pt x="1017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4" y="2"/>
                      </a:lnTo>
                      <a:lnTo>
                        <a:pt x="176" y="4"/>
                      </a:lnTo>
                      <a:lnTo>
                        <a:pt x="168" y="8"/>
                      </a:lnTo>
                      <a:lnTo>
                        <a:pt x="162" y="14"/>
                      </a:lnTo>
                      <a:lnTo>
                        <a:pt x="152" y="28"/>
                      </a:lnTo>
                      <a:lnTo>
                        <a:pt x="142" y="46"/>
                      </a:lnTo>
                      <a:lnTo>
                        <a:pt x="0" y="37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Rectangle 8">
                  <a:extLst>
                    <a:ext uri="{FF2B5EF4-FFF2-40B4-BE49-F238E27FC236}">
                      <a16:creationId xmlns:a16="http://schemas.microsoft.com/office/drawing/2014/main" id="{8122F90C-597D-4DAB-B3A5-78221F5D2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325" y="1577976"/>
                  <a:ext cx="2368550" cy="727075"/>
                </a:xfrm>
                <a:prstGeom prst="rect">
                  <a:avLst/>
                </a:prstGeom>
                <a:solidFill>
                  <a:srgbClr val="999999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33BC3CE-5F51-49FA-B98C-2FC58E962B54}"/>
                  </a:ext>
                </a:extLst>
              </p:cNvPr>
              <p:cNvSpPr/>
              <p:nvPr/>
            </p:nvSpPr>
            <p:spPr bwMode="auto">
              <a:xfrm>
                <a:off x="1464908" y="4231640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5BA9335-FD7D-4F23-957B-079351833A04}"/>
                  </a:ext>
                </a:extLst>
              </p:cNvPr>
              <p:cNvSpPr/>
              <p:nvPr/>
            </p:nvSpPr>
            <p:spPr>
              <a:xfrm>
                <a:off x="1612898" y="4231640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CD28356D-596C-4CBA-8B1A-93E256CC62DA}"/>
                  </a:ext>
                </a:extLst>
              </p:cNvPr>
              <p:cNvSpPr/>
              <p:nvPr/>
            </p:nvSpPr>
            <p:spPr bwMode="auto">
              <a:xfrm rot="16200000">
                <a:off x="1149207" y="4251151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1EA1C84-284C-4E03-885F-CAE6111E0DA2}"/>
                  </a:ext>
                </a:extLst>
              </p:cNvPr>
              <p:cNvSpPr/>
              <p:nvPr/>
            </p:nvSpPr>
            <p:spPr bwMode="auto">
              <a:xfrm rot="16200000">
                <a:off x="1141979" y="4231342"/>
                <a:ext cx="355559" cy="754238"/>
              </a:xfrm>
              <a:custGeom>
                <a:avLst/>
                <a:gdLst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88648 w 393902"/>
                  <a:gd name="connsiteY6" fmla="*/ 597522 h 806493"/>
                  <a:gd name="connsiteX7" fmla="*/ 109738 w 393902"/>
                  <a:gd name="connsiteY7" fmla="*/ 227178 h 806493"/>
                  <a:gd name="connsiteX8" fmla="*/ 106619 w 393902"/>
                  <a:gd name="connsiteY8" fmla="*/ 225403 h 806493"/>
                  <a:gd name="connsiteX9" fmla="*/ 91561 w 393902"/>
                  <a:gd name="connsiteY9" fmla="*/ 195612 h 806493"/>
                  <a:gd name="connsiteX10" fmla="*/ 85260 w 393902"/>
                  <a:gd name="connsiteY10" fmla="*/ 159240 h 806493"/>
                  <a:gd name="connsiteX11" fmla="*/ 51918 w 393902"/>
                  <a:gd name="connsiteY11" fmla="*/ 135746 h 806493"/>
                  <a:gd name="connsiteX12" fmla="*/ 20013 w 393902"/>
                  <a:gd name="connsiteY12" fmla="*/ 141273 h 806493"/>
                  <a:gd name="connsiteX13" fmla="*/ 253 w 393902"/>
                  <a:gd name="connsiteY13" fmla="*/ 127349 h 806493"/>
                  <a:gd name="connsiteX14" fmla="*/ 14177 w 393902"/>
                  <a:gd name="connsiteY14" fmla="*/ 107589 h 806493"/>
                  <a:gd name="connsiteX15" fmla="*/ 52375 w 393902"/>
                  <a:gd name="connsiteY15" fmla="*/ 100971 h 806493"/>
                  <a:gd name="connsiteX16" fmla="*/ 65139 w 393902"/>
                  <a:gd name="connsiteY16" fmla="*/ 103841 h 806493"/>
                  <a:gd name="connsiteX17" fmla="*/ 66002 w 393902"/>
                  <a:gd name="connsiteY17" fmla="*/ 105203 h 806493"/>
                  <a:gd name="connsiteX18" fmla="*/ 68826 w 393902"/>
                  <a:gd name="connsiteY18" fmla="*/ 105838 h 806493"/>
                  <a:gd name="connsiteX19" fmla="*/ 82077 w 393902"/>
                  <a:gd name="connsiteY19" fmla="*/ 115176 h 806493"/>
                  <a:gd name="connsiteX20" fmla="*/ 64037 w 393902"/>
                  <a:gd name="connsiteY20" fmla="*/ 93546 h 806493"/>
                  <a:gd name="connsiteX21" fmla="*/ 28693 w 393902"/>
                  <a:gd name="connsiteY21" fmla="*/ 90347 h 806493"/>
                  <a:gd name="connsiteX22" fmla="*/ 11725 w 393902"/>
                  <a:gd name="connsiteY22" fmla="*/ 70001 h 806493"/>
                  <a:gd name="connsiteX23" fmla="*/ 32071 w 393902"/>
                  <a:gd name="connsiteY23" fmla="*/ 53032 h 806493"/>
                  <a:gd name="connsiteX24" fmla="*/ 74385 w 393902"/>
                  <a:gd name="connsiteY24" fmla="*/ 56862 h 806493"/>
                  <a:gd name="connsiteX25" fmla="*/ 87083 w 393902"/>
                  <a:gd name="connsiteY25" fmla="*/ 63521 h 806493"/>
                  <a:gd name="connsiteX26" fmla="*/ 87609 w 393902"/>
                  <a:gd name="connsiteY26" fmla="*/ 65207 h 806493"/>
                  <a:gd name="connsiteX27" fmla="*/ 90419 w 393902"/>
                  <a:gd name="connsiteY27" fmla="*/ 66680 h 806493"/>
                  <a:gd name="connsiteX28" fmla="*/ 103866 w 393902"/>
                  <a:gd name="connsiteY28" fmla="*/ 82803 h 806493"/>
                  <a:gd name="connsiteX29" fmla="*/ 105574 w 393902"/>
                  <a:gd name="connsiteY29" fmla="*/ 81164 h 806493"/>
                  <a:gd name="connsiteX30" fmla="*/ 93585 w 393902"/>
                  <a:gd name="connsiteY30" fmla="*/ 55250 h 806493"/>
                  <a:gd name="connsiteX31" fmla="*/ 55683 w 393902"/>
                  <a:gd name="connsiteY31" fmla="*/ 41327 h 806493"/>
                  <a:gd name="connsiteX32" fmla="*/ 43026 w 393902"/>
                  <a:gd name="connsiteY32" fmla="*/ 13970 h 806493"/>
                  <a:gd name="connsiteX33" fmla="*/ 70384 w 393902"/>
                  <a:gd name="connsiteY33" fmla="*/ 1313 h 806493"/>
                  <a:gd name="connsiteX34" fmla="*/ 105697 w 393902"/>
                  <a:gd name="connsiteY34" fmla="*/ 14286 h 806493"/>
                  <a:gd name="connsiteX35" fmla="*/ 106357 w 393902"/>
                  <a:gd name="connsiteY35" fmla="*/ 14240 h 806493"/>
                  <a:gd name="connsiteX36" fmla="*/ 114379 w 393902"/>
                  <a:gd name="connsiteY36" fmla="*/ 16937 h 806493"/>
                  <a:gd name="connsiteX37" fmla="*/ 156243 w 393902"/>
                  <a:gd name="connsiteY37" fmla="*/ 41107 h 806493"/>
                  <a:gd name="connsiteX38" fmla="*/ 166174 w 393902"/>
                  <a:gd name="connsiteY38" fmla="*/ 54050 h 806493"/>
                  <a:gd name="connsiteX39" fmla="*/ 165912 w 393902"/>
                  <a:gd name="connsiteY39" fmla="*/ 56043 h 806493"/>
                  <a:gd name="connsiteX40" fmla="*/ 168109 w 393902"/>
                  <a:gd name="connsiteY40" fmla="*/ 58906 h 806493"/>
                  <a:gd name="connsiteX41" fmla="*/ 175424 w 393902"/>
                  <a:gd name="connsiteY41" fmla="*/ 86207 h 806493"/>
                  <a:gd name="connsiteX42" fmla="*/ 185830 w 393902"/>
                  <a:gd name="connsiteY42" fmla="*/ 97051 h 806493"/>
                  <a:gd name="connsiteX43" fmla="*/ 194046 w 393902"/>
                  <a:gd name="connsiteY43" fmla="*/ 118185 h 806493"/>
                  <a:gd name="connsiteX44" fmla="*/ 204082 w 393902"/>
                  <a:gd name="connsiteY44" fmla="*/ 176118 h 806493"/>
                  <a:gd name="connsiteX45" fmla="*/ 199923 w 393902"/>
                  <a:gd name="connsiteY45" fmla="*/ 209239 h 806493"/>
                  <a:gd name="connsiteX46" fmla="*/ 192441 w 393902"/>
                  <a:gd name="connsiteY46" fmla="*/ 217938 h 806493"/>
                  <a:gd name="connsiteX47" fmla="*/ 211829 w 393902"/>
                  <a:gd name="connsiteY47" fmla="*/ 558406 h 806493"/>
                  <a:gd name="connsiteX48" fmla="*/ 373071 w 393902"/>
                  <a:gd name="connsiteY48" fmla="*/ 699550 h 806493"/>
                  <a:gd name="connsiteX49" fmla="*/ 393767 w 393902"/>
                  <a:gd name="connsiteY49" fmla="*/ 741420 h 806493"/>
                  <a:gd name="connsiteX0" fmla="*/ 393767 w 393902"/>
                  <a:gd name="connsiteY0" fmla="*/ 741420 h 806493"/>
                  <a:gd name="connsiteX1" fmla="*/ 378795 w 393902"/>
                  <a:gd name="connsiteY1" fmla="*/ 785662 h 806493"/>
                  <a:gd name="connsiteX2" fmla="*/ 292682 w 393902"/>
                  <a:gd name="connsiteY2" fmla="*/ 791386 h 806493"/>
                  <a:gd name="connsiteX3" fmla="*/ 110228 w 393902"/>
                  <a:gd name="connsiteY3" fmla="*/ 631675 h 806493"/>
                  <a:gd name="connsiteX4" fmla="*/ 95514 w 393902"/>
                  <a:gd name="connsiteY4" fmla="*/ 612421 h 806493"/>
                  <a:gd name="connsiteX5" fmla="*/ 91574 w 393902"/>
                  <a:gd name="connsiteY5" fmla="*/ 597522 h 806493"/>
                  <a:gd name="connsiteX6" fmla="*/ 109738 w 393902"/>
                  <a:gd name="connsiteY6" fmla="*/ 227178 h 806493"/>
                  <a:gd name="connsiteX7" fmla="*/ 106619 w 393902"/>
                  <a:gd name="connsiteY7" fmla="*/ 225403 h 806493"/>
                  <a:gd name="connsiteX8" fmla="*/ 91561 w 393902"/>
                  <a:gd name="connsiteY8" fmla="*/ 195612 h 806493"/>
                  <a:gd name="connsiteX9" fmla="*/ 85260 w 393902"/>
                  <a:gd name="connsiteY9" fmla="*/ 159240 h 806493"/>
                  <a:gd name="connsiteX10" fmla="*/ 51918 w 393902"/>
                  <a:gd name="connsiteY10" fmla="*/ 135746 h 806493"/>
                  <a:gd name="connsiteX11" fmla="*/ 20013 w 393902"/>
                  <a:gd name="connsiteY11" fmla="*/ 141273 h 806493"/>
                  <a:gd name="connsiteX12" fmla="*/ 253 w 393902"/>
                  <a:gd name="connsiteY12" fmla="*/ 127349 h 806493"/>
                  <a:gd name="connsiteX13" fmla="*/ 14177 w 393902"/>
                  <a:gd name="connsiteY13" fmla="*/ 107589 h 806493"/>
                  <a:gd name="connsiteX14" fmla="*/ 52375 w 393902"/>
                  <a:gd name="connsiteY14" fmla="*/ 100971 h 806493"/>
                  <a:gd name="connsiteX15" fmla="*/ 65139 w 393902"/>
                  <a:gd name="connsiteY15" fmla="*/ 103841 h 806493"/>
                  <a:gd name="connsiteX16" fmla="*/ 66002 w 393902"/>
                  <a:gd name="connsiteY16" fmla="*/ 105203 h 806493"/>
                  <a:gd name="connsiteX17" fmla="*/ 68826 w 393902"/>
                  <a:gd name="connsiteY17" fmla="*/ 105838 h 806493"/>
                  <a:gd name="connsiteX18" fmla="*/ 82077 w 393902"/>
                  <a:gd name="connsiteY18" fmla="*/ 115176 h 806493"/>
                  <a:gd name="connsiteX19" fmla="*/ 64037 w 393902"/>
                  <a:gd name="connsiteY19" fmla="*/ 93546 h 806493"/>
                  <a:gd name="connsiteX20" fmla="*/ 28693 w 393902"/>
                  <a:gd name="connsiteY20" fmla="*/ 90347 h 806493"/>
                  <a:gd name="connsiteX21" fmla="*/ 11725 w 393902"/>
                  <a:gd name="connsiteY21" fmla="*/ 70001 h 806493"/>
                  <a:gd name="connsiteX22" fmla="*/ 32071 w 393902"/>
                  <a:gd name="connsiteY22" fmla="*/ 53032 h 806493"/>
                  <a:gd name="connsiteX23" fmla="*/ 74385 w 393902"/>
                  <a:gd name="connsiteY23" fmla="*/ 56862 h 806493"/>
                  <a:gd name="connsiteX24" fmla="*/ 87083 w 393902"/>
                  <a:gd name="connsiteY24" fmla="*/ 63521 h 806493"/>
                  <a:gd name="connsiteX25" fmla="*/ 87609 w 393902"/>
                  <a:gd name="connsiteY25" fmla="*/ 65207 h 806493"/>
                  <a:gd name="connsiteX26" fmla="*/ 90419 w 393902"/>
                  <a:gd name="connsiteY26" fmla="*/ 66680 h 806493"/>
                  <a:gd name="connsiteX27" fmla="*/ 103866 w 393902"/>
                  <a:gd name="connsiteY27" fmla="*/ 82803 h 806493"/>
                  <a:gd name="connsiteX28" fmla="*/ 105574 w 393902"/>
                  <a:gd name="connsiteY28" fmla="*/ 81164 h 806493"/>
                  <a:gd name="connsiteX29" fmla="*/ 93585 w 393902"/>
                  <a:gd name="connsiteY29" fmla="*/ 55250 h 806493"/>
                  <a:gd name="connsiteX30" fmla="*/ 55683 w 393902"/>
                  <a:gd name="connsiteY30" fmla="*/ 41327 h 806493"/>
                  <a:gd name="connsiteX31" fmla="*/ 43026 w 393902"/>
                  <a:gd name="connsiteY31" fmla="*/ 13970 h 806493"/>
                  <a:gd name="connsiteX32" fmla="*/ 70384 w 393902"/>
                  <a:gd name="connsiteY32" fmla="*/ 1313 h 806493"/>
                  <a:gd name="connsiteX33" fmla="*/ 105697 w 393902"/>
                  <a:gd name="connsiteY33" fmla="*/ 14286 h 806493"/>
                  <a:gd name="connsiteX34" fmla="*/ 106357 w 393902"/>
                  <a:gd name="connsiteY34" fmla="*/ 14240 h 806493"/>
                  <a:gd name="connsiteX35" fmla="*/ 114379 w 393902"/>
                  <a:gd name="connsiteY35" fmla="*/ 16937 h 806493"/>
                  <a:gd name="connsiteX36" fmla="*/ 156243 w 393902"/>
                  <a:gd name="connsiteY36" fmla="*/ 41107 h 806493"/>
                  <a:gd name="connsiteX37" fmla="*/ 166174 w 393902"/>
                  <a:gd name="connsiteY37" fmla="*/ 54050 h 806493"/>
                  <a:gd name="connsiteX38" fmla="*/ 165912 w 393902"/>
                  <a:gd name="connsiteY38" fmla="*/ 56043 h 806493"/>
                  <a:gd name="connsiteX39" fmla="*/ 168109 w 393902"/>
                  <a:gd name="connsiteY39" fmla="*/ 58906 h 806493"/>
                  <a:gd name="connsiteX40" fmla="*/ 175424 w 393902"/>
                  <a:gd name="connsiteY40" fmla="*/ 86207 h 806493"/>
                  <a:gd name="connsiteX41" fmla="*/ 185830 w 393902"/>
                  <a:gd name="connsiteY41" fmla="*/ 97051 h 806493"/>
                  <a:gd name="connsiteX42" fmla="*/ 194046 w 393902"/>
                  <a:gd name="connsiteY42" fmla="*/ 118185 h 806493"/>
                  <a:gd name="connsiteX43" fmla="*/ 204082 w 393902"/>
                  <a:gd name="connsiteY43" fmla="*/ 176118 h 806493"/>
                  <a:gd name="connsiteX44" fmla="*/ 199923 w 393902"/>
                  <a:gd name="connsiteY44" fmla="*/ 209239 h 806493"/>
                  <a:gd name="connsiteX45" fmla="*/ 192441 w 393902"/>
                  <a:gd name="connsiteY45" fmla="*/ 217938 h 806493"/>
                  <a:gd name="connsiteX46" fmla="*/ 211829 w 393902"/>
                  <a:gd name="connsiteY46" fmla="*/ 558406 h 806493"/>
                  <a:gd name="connsiteX47" fmla="*/ 373071 w 393902"/>
                  <a:gd name="connsiteY47" fmla="*/ 699550 h 806493"/>
                  <a:gd name="connsiteX48" fmla="*/ 393767 w 393902"/>
                  <a:gd name="connsiteY48" fmla="*/ 741420 h 806493"/>
                  <a:gd name="connsiteX0" fmla="*/ 378795 w 470235"/>
                  <a:gd name="connsiteY0" fmla="*/ 785662 h 877102"/>
                  <a:gd name="connsiteX1" fmla="*/ 292682 w 470235"/>
                  <a:gd name="connsiteY1" fmla="*/ 791386 h 877102"/>
                  <a:gd name="connsiteX2" fmla="*/ 110228 w 470235"/>
                  <a:gd name="connsiteY2" fmla="*/ 631675 h 877102"/>
                  <a:gd name="connsiteX3" fmla="*/ 95514 w 470235"/>
                  <a:gd name="connsiteY3" fmla="*/ 612421 h 877102"/>
                  <a:gd name="connsiteX4" fmla="*/ 91574 w 470235"/>
                  <a:gd name="connsiteY4" fmla="*/ 597522 h 877102"/>
                  <a:gd name="connsiteX5" fmla="*/ 109738 w 470235"/>
                  <a:gd name="connsiteY5" fmla="*/ 227178 h 877102"/>
                  <a:gd name="connsiteX6" fmla="*/ 106619 w 470235"/>
                  <a:gd name="connsiteY6" fmla="*/ 225403 h 877102"/>
                  <a:gd name="connsiteX7" fmla="*/ 91561 w 470235"/>
                  <a:gd name="connsiteY7" fmla="*/ 195612 h 877102"/>
                  <a:gd name="connsiteX8" fmla="*/ 85260 w 470235"/>
                  <a:gd name="connsiteY8" fmla="*/ 159240 h 877102"/>
                  <a:gd name="connsiteX9" fmla="*/ 51918 w 470235"/>
                  <a:gd name="connsiteY9" fmla="*/ 135746 h 877102"/>
                  <a:gd name="connsiteX10" fmla="*/ 20013 w 470235"/>
                  <a:gd name="connsiteY10" fmla="*/ 141273 h 877102"/>
                  <a:gd name="connsiteX11" fmla="*/ 253 w 470235"/>
                  <a:gd name="connsiteY11" fmla="*/ 127349 h 877102"/>
                  <a:gd name="connsiteX12" fmla="*/ 14177 w 470235"/>
                  <a:gd name="connsiteY12" fmla="*/ 107589 h 877102"/>
                  <a:gd name="connsiteX13" fmla="*/ 52375 w 470235"/>
                  <a:gd name="connsiteY13" fmla="*/ 100971 h 877102"/>
                  <a:gd name="connsiteX14" fmla="*/ 65139 w 470235"/>
                  <a:gd name="connsiteY14" fmla="*/ 103841 h 877102"/>
                  <a:gd name="connsiteX15" fmla="*/ 66002 w 470235"/>
                  <a:gd name="connsiteY15" fmla="*/ 105203 h 877102"/>
                  <a:gd name="connsiteX16" fmla="*/ 68826 w 470235"/>
                  <a:gd name="connsiteY16" fmla="*/ 105838 h 877102"/>
                  <a:gd name="connsiteX17" fmla="*/ 82077 w 470235"/>
                  <a:gd name="connsiteY17" fmla="*/ 115176 h 877102"/>
                  <a:gd name="connsiteX18" fmla="*/ 64037 w 470235"/>
                  <a:gd name="connsiteY18" fmla="*/ 93546 h 877102"/>
                  <a:gd name="connsiteX19" fmla="*/ 28693 w 470235"/>
                  <a:gd name="connsiteY19" fmla="*/ 90347 h 877102"/>
                  <a:gd name="connsiteX20" fmla="*/ 11725 w 470235"/>
                  <a:gd name="connsiteY20" fmla="*/ 70001 h 877102"/>
                  <a:gd name="connsiteX21" fmla="*/ 32071 w 470235"/>
                  <a:gd name="connsiteY21" fmla="*/ 53032 h 877102"/>
                  <a:gd name="connsiteX22" fmla="*/ 74385 w 470235"/>
                  <a:gd name="connsiteY22" fmla="*/ 56862 h 877102"/>
                  <a:gd name="connsiteX23" fmla="*/ 87083 w 470235"/>
                  <a:gd name="connsiteY23" fmla="*/ 63521 h 877102"/>
                  <a:gd name="connsiteX24" fmla="*/ 87609 w 470235"/>
                  <a:gd name="connsiteY24" fmla="*/ 65207 h 877102"/>
                  <a:gd name="connsiteX25" fmla="*/ 90419 w 470235"/>
                  <a:gd name="connsiteY25" fmla="*/ 66680 h 877102"/>
                  <a:gd name="connsiteX26" fmla="*/ 103866 w 470235"/>
                  <a:gd name="connsiteY26" fmla="*/ 82803 h 877102"/>
                  <a:gd name="connsiteX27" fmla="*/ 105574 w 470235"/>
                  <a:gd name="connsiteY27" fmla="*/ 81164 h 877102"/>
                  <a:gd name="connsiteX28" fmla="*/ 93585 w 470235"/>
                  <a:gd name="connsiteY28" fmla="*/ 55250 h 877102"/>
                  <a:gd name="connsiteX29" fmla="*/ 55683 w 470235"/>
                  <a:gd name="connsiteY29" fmla="*/ 41327 h 877102"/>
                  <a:gd name="connsiteX30" fmla="*/ 43026 w 470235"/>
                  <a:gd name="connsiteY30" fmla="*/ 13970 h 877102"/>
                  <a:gd name="connsiteX31" fmla="*/ 70384 w 470235"/>
                  <a:gd name="connsiteY31" fmla="*/ 1313 h 877102"/>
                  <a:gd name="connsiteX32" fmla="*/ 105697 w 470235"/>
                  <a:gd name="connsiteY32" fmla="*/ 14286 h 877102"/>
                  <a:gd name="connsiteX33" fmla="*/ 106357 w 470235"/>
                  <a:gd name="connsiteY33" fmla="*/ 14240 h 877102"/>
                  <a:gd name="connsiteX34" fmla="*/ 114379 w 470235"/>
                  <a:gd name="connsiteY34" fmla="*/ 16937 h 877102"/>
                  <a:gd name="connsiteX35" fmla="*/ 156243 w 470235"/>
                  <a:gd name="connsiteY35" fmla="*/ 41107 h 877102"/>
                  <a:gd name="connsiteX36" fmla="*/ 166174 w 470235"/>
                  <a:gd name="connsiteY36" fmla="*/ 54050 h 877102"/>
                  <a:gd name="connsiteX37" fmla="*/ 165912 w 470235"/>
                  <a:gd name="connsiteY37" fmla="*/ 56043 h 877102"/>
                  <a:gd name="connsiteX38" fmla="*/ 168109 w 470235"/>
                  <a:gd name="connsiteY38" fmla="*/ 58906 h 877102"/>
                  <a:gd name="connsiteX39" fmla="*/ 175424 w 470235"/>
                  <a:gd name="connsiteY39" fmla="*/ 86207 h 877102"/>
                  <a:gd name="connsiteX40" fmla="*/ 185830 w 470235"/>
                  <a:gd name="connsiteY40" fmla="*/ 97051 h 877102"/>
                  <a:gd name="connsiteX41" fmla="*/ 194046 w 470235"/>
                  <a:gd name="connsiteY41" fmla="*/ 118185 h 877102"/>
                  <a:gd name="connsiteX42" fmla="*/ 204082 w 470235"/>
                  <a:gd name="connsiteY42" fmla="*/ 176118 h 877102"/>
                  <a:gd name="connsiteX43" fmla="*/ 199923 w 470235"/>
                  <a:gd name="connsiteY43" fmla="*/ 209239 h 877102"/>
                  <a:gd name="connsiteX44" fmla="*/ 192441 w 470235"/>
                  <a:gd name="connsiteY44" fmla="*/ 217938 h 877102"/>
                  <a:gd name="connsiteX45" fmla="*/ 211829 w 470235"/>
                  <a:gd name="connsiteY45" fmla="*/ 558406 h 877102"/>
                  <a:gd name="connsiteX46" fmla="*/ 373071 w 470235"/>
                  <a:gd name="connsiteY46" fmla="*/ 699550 h 877102"/>
                  <a:gd name="connsiteX47" fmla="*/ 393767 w 470235"/>
                  <a:gd name="connsiteY47" fmla="*/ 741420 h 877102"/>
                  <a:gd name="connsiteX48" fmla="*/ 470235 w 470235"/>
                  <a:gd name="connsiteY48" fmla="*/ 877102 h 877102"/>
                  <a:gd name="connsiteX0" fmla="*/ 378795 w 393767"/>
                  <a:gd name="connsiteY0" fmla="*/ 785662 h 806493"/>
                  <a:gd name="connsiteX1" fmla="*/ 292682 w 393767"/>
                  <a:gd name="connsiteY1" fmla="*/ 791386 h 806493"/>
                  <a:gd name="connsiteX2" fmla="*/ 110228 w 393767"/>
                  <a:gd name="connsiteY2" fmla="*/ 631675 h 806493"/>
                  <a:gd name="connsiteX3" fmla="*/ 95514 w 393767"/>
                  <a:gd name="connsiteY3" fmla="*/ 612421 h 806493"/>
                  <a:gd name="connsiteX4" fmla="*/ 91574 w 393767"/>
                  <a:gd name="connsiteY4" fmla="*/ 597522 h 806493"/>
                  <a:gd name="connsiteX5" fmla="*/ 109738 w 393767"/>
                  <a:gd name="connsiteY5" fmla="*/ 227178 h 806493"/>
                  <a:gd name="connsiteX6" fmla="*/ 106619 w 393767"/>
                  <a:gd name="connsiteY6" fmla="*/ 225403 h 806493"/>
                  <a:gd name="connsiteX7" fmla="*/ 91561 w 393767"/>
                  <a:gd name="connsiteY7" fmla="*/ 195612 h 806493"/>
                  <a:gd name="connsiteX8" fmla="*/ 85260 w 393767"/>
                  <a:gd name="connsiteY8" fmla="*/ 159240 h 806493"/>
                  <a:gd name="connsiteX9" fmla="*/ 51918 w 393767"/>
                  <a:gd name="connsiteY9" fmla="*/ 135746 h 806493"/>
                  <a:gd name="connsiteX10" fmla="*/ 20013 w 393767"/>
                  <a:gd name="connsiteY10" fmla="*/ 141273 h 806493"/>
                  <a:gd name="connsiteX11" fmla="*/ 253 w 393767"/>
                  <a:gd name="connsiteY11" fmla="*/ 127349 h 806493"/>
                  <a:gd name="connsiteX12" fmla="*/ 14177 w 393767"/>
                  <a:gd name="connsiteY12" fmla="*/ 107589 h 806493"/>
                  <a:gd name="connsiteX13" fmla="*/ 52375 w 393767"/>
                  <a:gd name="connsiteY13" fmla="*/ 100971 h 806493"/>
                  <a:gd name="connsiteX14" fmla="*/ 65139 w 393767"/>
                  <a:gd name="connsiteY14" fmla="*/ 103841 h 806493"/>
                  <a:gd name="connsiteX15" fmla="*/ 66002 w 393767"/>
                  <a:gd name="connsiteY15" fmla="*/ 105203 h 806493"/>
                  <a:gd name="connsiteX16" fmla="*/ 68826 w 393767"/>
                  <a:gd name="connsiteY16" fmla="*/ 105838 h 806493"/>
                  <a:gd name="connsiteX17" fmla="*/ 82077 w 393767"/>
                  <a:gd name="connsiteY17" fmla="*/ 115176 h 806493"/>
                  <a:gd name="connsiteX18" fmla="*/ 64037 w 393767"/>
                  <a:gd name="connsiteY18" fmla="*/ 93546 h 806493"/>
                  <a:gd name="connsiteX19" fmla="*/ 28693 w 393767"/>
                  <a:gd name="connsiteY19" fmla="*/ 90347 h 806493"/>
                  <a:gd name="connsiteX20" fmla="*/ 11725 w 393767"/>
                  <a:gd name="connsiteY20" fmla="*/ 70001 h 806493"/>
                  <a:gd name="connsiteX21" fmla="*/ 32071 w 393767"/>
                  <a:gd name="connsiteY21" fmla="*/ 53032 h 806493"/>
                  <a:gd name="connsiteX22" fmla="*/ 74385 w 393767"/>
                  <a:gd name="connsiteY22" fmla="*/ 56862 h 806493"/>
                  <a:gd name="connsiteX23" fmla="*/ 87083 w 393767"/>
                  <a:gd name="connsiteY23" fmla="*/ 63521 h 806493"/>
                  <a:gd name="connsiteX24" fmla="*/ 87609 w 393767"/>
                  <a:gd name="connsiteY24" fmla="*/ 65207 h 806493"/>
                  <a:gd name="connsiteX25" fmla="*/ 90419 w 393767"/>
                  <a:gd name="connsiteY25" fmla="*/ 66680 h 806493"/>
                  <a:gd name="connsiteX26" fmla="*/ 103866 w 393767"/>
                  <a:gd name="connsiteY26" fmla="*/ 82803 h 806493"/>
                  <a:gd name="connsiteX27" fmla="*/ 105574 w 393767"/>
                  <a:gd name="connsiteY27" fmla="*/ 81164 h 806493"/>
                  <a:gd name="connsiteX28" fmla="*/ 93585 w 393767"/>
                  <a:gd name="connsiteY28" fmla="*/ 55250 h 806493"/>
                  <a:gd name="connsiteX29" fmla="*/ 55683 w 393767"/>
                  <a:gd name="connsiteY29" fmla="*/ 41327 h 806493"/>
                  <a:gd name="connsiteX30" fmla="*/ 43026 w 393767"/>
                  <a:gd name="connsiteY30" fmla="*/ 13970 h 806493"/>
                  <a:gd name="connsiteX31" fmla="*/ 70384 w 393767"/>
                  <a:gd name="connsiteY31" fmla="*/ 1313 h 806493"/>
                  <a:gd name="connsiteX32" fmla="*/ 105697 w 393767"/>
                  <a:gd name="connsiteY32" fmla="*/ 14286 h 806493"/>
                  <a:gd name="connsiteX33" fmla="*/ 106357 w 393767"/>
                  <a:gd name="connsiteY33" fmla="*/ 14240 h 806493"/>
                  <a:gd name="connsiteX34" fmla="*/ 114379 w 393767"/>
                  <a:gd name="connsiteY34" fmla="*/ 16937 h 806493"/>
                  <a:gd name="connsiteX35" fmla="*/ 156243 w 393767"/>
                  <a:gd name="connsiteY35" fmla="*/ 41107 h 806493"/>
                  <a:gd name="connsiteX36" fmla="*/ 166174 w 393767"/>
                  <a:gd name="connsiteY36" fmla="*/ 54050 h 806493"/>
                  <a:gd name="connsiteX37" fmla="*/ 165912 w 393767"/>
                  <a:gd name="connsiteY37" fmla="*/ 56043 h 806493"/>
                  <a:gd name="connsiteX38" fmla="*/ 168109 w 393767"/>
                  <a:gd name="connsiteY38" fmla="*/ 58906 h 806493"/>
                  <a:gd name="connsiteX39" fmla="*/ 175424 w 393767"/>
                  <a:gd name="connsiteY39" fmla="*/ 86207 h 806493"/>
                  <a:gd name="connsiteX40" fmla="*/ 185830 w 393767"/>
                  <a:gd name="connsiteY40" fmla="*/ 97051 h 806493"/>
                  <a:gd name="connsiteX41" fmla="*/ 194046 w 393767"/>
                  <a:gd name="connsiteY41" fmla="*/ 118185 h 806493"/>
                  <a:gd name="connsiteX42" fmla="*/ 204082 w 393767"/>
                  <a:gd name="connsiteY42" fmla="*/ 176118 h 806493"/>
                  <a:gd name="connsiteX43" fmla="*/ 199923 w 393767"/>
                  <a:gd name="connsiteY43" fmla="*/ 209239 h 806493"/>
                  <a:gd name="connsiteX44" fmla="*/ 192441 w 393767"/>
                  <a:gd name="connsiteY44" fmla="*/ 217938 h 806493"/>
                  <a:gd name="connsiteX45" fmla="*/ 211829 w 393767"/>
                  <a:gd name="connsiteY45" fmla="*/ 558406 h 806493"/>
                  <a:gd name="connsiteX46" fmla="*/ 373071 w 393767"/>
                  <a:gd name="connsiteY46" fmla="*/ 699550 h 806493"/>
                  <a:gd name="connsiteX47" fmla="*/ 393767 w 393767"/>
                  <a:gd name="connsiteY47" fmla="*/ 741420 h 806493"/>
                  <a:gd name="connsiteX0" fmla="*/ 378795 w 378795"/>
                  <a:gd name="connsiteY0" fmla="*/ 785662 h 806493"/>
                  <a:gd name="connsiteX1" fmla="*/ 292682 w 378795"/>
                  <a:gd name="connsiteY1" fmla="*/ 791386 h 806493"/>
                  <a:gd name="connsiteX2" fmla="*/ 110228 w 378795"/>
                  <a:gd name="connsiteY2" fmla="*/ 631675 h 806493"/>
                  <a:gd name="connsiteX3" fmla="*/ 95514 w 378795"/>
                  <a:gd name="connsiteY3" fmla="*/ 612421 h 806493"/>
                  <a:gd name="connsiteX4" fmla="*/ 91574 w 378795"/>
                  <a:gd name="connsiteY4" fmla="*/ 597522 h 806493"/>
                  <a:gd name="connsiteX5" fmla="*/ 109738 w 378795"/>
                  <a:gd name="connsiteY5" fmla="*/ 227178 h 806493"/>
                  <a:gd name="connsiteX6" fmla="*/ 106619 w 378795"/>
                  <a:gd name="connsiteY6" fmla="*/ 225403 h 806493"/>
                  <a:gd name="connsiteX7" fmla="*/ 91561 w 378795"/>
                  <a:gd name="connsiteY7" fmla="*/ 195612 h 806493"/>
                  <a:gd name="connsiteX8" fmla="*/ 85260 w 378795"/>
                  <a:gd name="connsiteY8" fmla="*/ 159240 h 806493"/>
                  <a:gd name="connsiteX9" fmla="*/ 51918 w 378795"/>
                  <a:gd name="connsiteY9" fmla="*/ 135746 h 806493"/>
                  <a:gd name="connsiteX10" fmla="*/ 20013 w 378795"/>
                  <a:gd name="connsiteY10" fmla="*/ 141273 h 806493"/>
                  <a:gd name="connsiteX11" fmla="*/ 253 w 378795"/>
                  <a:gd name="connsiteY11" fmla="*/ 127349 h 806493"/>
                  <a:gd name="connsiteX12" fmla="*/ 14177 w 378795"/>
                  <a:gd name="connsiteY12" fmla="*/ 107589 h 806493"/>
                  <a:gd name="connsiteX13" fmla="*/ 52375 w 378795"/>
                  <a:gd name="connsiteY13" fmla="*/ 100971 h 806493"/>
                  <a:gd name="connsiteX14" fmla="*/ 65139 w 378795"/>
                  <a:gd name="connsiteY14" fmla="*/ 103841 h 806493"/>
                  <a:gd name="connsiteX15" fmla="*/ 66002 w 378795"/>
                  <a:gd name="connsiteY15" fmla="*/ 105203 h 806493"/>
                  <a:gd name="connsiteX16" fmla="*/ 68826 w 378795"/>
                  <a:gd name="connsiteY16" fmla="*/ 105838 h 806493"/>
                  <a:gd name="connsiteX17" fmla="*/ 82077 w 378795"/>
                  <a:gd name="connsiteY17" fmla="*/ 115176 h 806493"/>
                  <a:gd name="connsiteX18" fmla="*/ 64037 w 378795"/>
                  <a:gd name="connsiteY18" fmla="*/ 93546 h 806493"/>
                  <a:gd name="connsiteX19" fmla="*/ 28693 w 378795"/>
                  <a:gd name="connsiteY19" fmla="*/ 90347 h 806493"/>
                  <a:gd name="connsiteX20" fmla="*/ 11725 w 378795"/>
                  <a:gd name="connsiteY20" fmla="*/ 70001 h 806493"/>
                  <a:gd name="connsiteX21" fmla="*/ 32071 w 378795"/>
                  <a:gd name="connsiteY21" fmla="*/ 53032 h 806493"/>
                  <a:gd name="connsiteX22" fmla="*/ 74385 w 378795"/>
                  <a:gd name="connsiteY22" fmla="*/ 56862 h 806493"/>
                  <a:gd name="connsiteX23" fmla="*/ 87083 w 378795"/>
                  <a:gd name="connsiteY23" fmla="*/ 63521 h 806493"/>
                  <a:gd name="connsiteX24" fmla="*/ 87609 w 378795"/>
                  <a:gd name="connsiteY24" fmla="*/ 65207 h 806493"/>
                  <a:gd name="connsiteX25" fmla="*/ 90419 w 378795"/>
                  <a:gd name="connsiteY25" fmla="*/ 66680 h 806493"/>
                  <a:gd name="connsiteX26" fmla="*/ 103866 w 378795"/>
                  <a:gd name="connsiteY26" fmla="*/ 82803 h 806493"/>
                  <a:gd name="connsiteX27" fmla="*/ 105574 w 378795"/>
                  <a:gd name="connsiteY27" fmla="*/ 81164 h 806493"/>
                  <a:gd name="connsiteX28" fmla="*/ 93585 w 378795"/>
                  <a:gd name="connsiteY28" fmla="*/ 55250 h 806493"/>
                  <a:gd name="connsiteX29" fmla="*/ 55683 w 378795"/>
                  <a:gd name="connsiteY29" fmla="*/ 41327 h 806493"/>
                  <a:gd name="connsiteX30" fmla="*/ 43026 w 378795"/>
                  <a:gd name="connsiteY30" fmla="*/ 13970 h 806493"/>
                  <a:gd name="connsiteX31" fmla="*/ 70384 w 378795"/>
                  <a:gd name="connsiteY31" fmla="*/ 1313 h 806493"/>
                  <a:gd name="connsiteX32" fmla="*/ 105697 w 378795"/>
                  <a:gd name="connsiteY32" fmla="*/ 14286 h 806493"/>
                  <a:gd name="connsiteX33" fmla="*/ 106357 w 378795"/>
                  <a:gd name="connsiteY33" fmla="*/ 14240 h 806493"/>
                  <a:gd name="connsiteX34" fmla="*/ 114379 w 378795"/>
                  <a:gd name="connsiteY34" fmla="*/ 16937 h 806493"/>
                  <a:gd name="connsiteX35" fmla="*/ 156243 w 378795"/>
                  <a:gd name="connsiteY35" fmla="*/ 41107 h 806493"/>
                  <a:gd name="connsiteX36" fmla="*/ 166174 w 378795"/>
                  <a:gd name="connsiteY36" fmla="*/ 54050 h 806493"/>
                  <a:gd name="connsiteX37" fmla="*/ 165912 w 378795"/>
                  <a:gd name="connsiteY37" fmla="*/ 56043 h 806493"/>
                  <a:gd name="connsiteX38" fmla="*/ 168109 w 378795"/>
                  <a:gd name="connsiteY38" fmla="*/ 58906 h 806493"/>
                  <a:gd name="connsiteX39" fmla="*/ 175424 w 378795"/>
                  <a:gd name="connsiteY39" fmla="*/ 86207 h 806493"/>
                  <a:gd name="connsiteX40" fmla="*/ 185830 w 378795"/>
                  <a:gd name="connsiteY40" fmla="*/ 97051 h 806493"/>
                  <a:gd name="connsiteX41" fmla="*/ 194046 w 378795"/>
                  <a:gd name="connsiteY41" fmla="*/ 118185 h 806493"/>
                  <a:gd name="connsiteX42" fmla="*/ 204082 w 378795"/>
                  <a:gd name="connsiteY42" fmla="*/ 176118 h 806493"/>
                  <a:gd name="connsiteX43" fmla="*/ 199923 w 378795"/>
                  <a:gd name="connsiteY43" fmla="*/ 209239 h 806493"/>
                  <a:gd name="connsiteX44" fmla="*/ 192441 w 378795"/>
                  <a:gd name="connsiteY44" fmla="*/ 217938 h 806493"/>
                  <a:gd name="connsiteX45" fmla="*/ 211829 w 378795"/>
                  <a:gd name="connsiteY45" fmla="*/ 558406 h 806493"/>
                  <a:gd name="connsiteX46" fmla="*/ 373071 w 378795"/>
                  <a:gd name="connsiteY46" fmla="*/ 699550 h 806493"/>
                  <a:gd name="connsiteX0" fmla="*/ 292682 w 373071"/>
                  <a:gd name="connsiteY0" fmla="*/ 791386 h 791386"/>
                  <a:gd name="connsiteX1" fmla="*/ 110228 w 373071"/>
                  <a:gd name="connsiteY1" fmla="*/ 631675 h 791386"/>
                  <a:gd name="connsiteX2" fmla="*/ 95514 w 373071"/>
                  <a:gd name="connsiteY2" fmla="*/ 612421 h 791386"/>
                  <a:gd name="connsiteX3" fmla="*/ 91574 w 373071"/>
                  <a:gd name="connsiteY3" fmla="*/ 597522 h 791386"/>
                  <a:gd name="connsiteX4" fmla="*/ 109738 w 373071"/>
                  <a:gd name="connsiteY4" fmla="*/ 227178 h 791386"/>
                  <a:gd name="connsiteX5" fmla="*/ 106619 w 373071"/>
                  <a:gd name="connsiteY5" fmla="*/ 225403 h 791386"/>
                  <a:gd name="connsiteX6" fmla="*/ 91561 w 373071"/>
                  <a:gd name="connsiteY6" fmla="*/ 195612 h 791386"/>
                  <a:gd name="connsiteX7" fmla="*/ 85260 w 373071"/>
                  <a:gd name="connsiteY7" fmla="*/ 159240 h 791386"/>
                  <a:gd name="connsiteX8" fmla="*/ 51918 w 373071"/>
                  <a:gd name="connsiteY8" fmla="*/ 135746 h 791386"/>
                  <a:gd name="connsiteX9" fmla="*/ 20013 w 373071"/>
                  <a:gd name="connsiteY9" fmla="*/ 141273 h 791386"/>
                  <a:gd name="connsiteX10" fmla="*/ 253 w 373071"/>
                  <a:gd name="connsiteY10" fmla="*/ 127349 h 791386"/>
                  <a:gd name="connsiteX11" fmla="*/ 14177 w 373071"/>
                  <a:gd name="connsiteY11" fmla="*/ 107589 h 791386"/>
                  <a:gd name="connsiteX12" fmla="*/ 52375 w 373071"/>
                  <a:gd name="connsiteY12" fmla="*/ 100971 h 791386"/>
                  <a:gd name="connsiteX13" fmla="*/ 65139 w 373071"/>
                  <a:gd name="connsiteY13" fmla="*/ 103841 h 791386"/>
                  <a:gd name="connsiteX14" fmla="*/ 66002 w 373071"/>
                  <a:gd name="connsiteY14" fmla="*/ 105203 h 791386"/>
                  <a:gd name="connsiteX15" fmla="*/ 68826 w 373071"/>
                  <a:gd name="connsiteY15" fmla="*/ 105838 h 791386"/>
                  <a:gd name="connsiteX16" fmla="*/ 82077 w 373071"/>
                  <a:gd name="connsiteY16" fmla="*/ 115176 h 791386"/>
                  <a:gd name="connsiteX17" fmla="*/ 64037 w 373071"/>
                  <a:gd name="connsiteY17" fmla="*/ 93546 h 791386"/>
                  <a:gd name="connsiteX18" fmla="*/ 28693 w 373071"/>
                  <a:gd name="connsiteY18" fmla="*/ 90347 h 791386"/>
                  <a:gd name="connsiteX19" fmla="*/ 11725 w 373071"/>
                  <a:gd name="connsiteY19" fmla="*/ 70001 h 791386"/>
                  <a:gd name="connsiteX20" fmla="*/ 32071 w 373071"/>
                  <a:gd name="connsiteY20" fmla="*/ 53032 h 791386"/>
                  <a:gd name="connsiteX21" fmla="*/ 74385 w 373071"/>
                  <a:gd name="connsiteY21" fmla="*/ 56862 h 791386"/>
                  <a:gd name="connsiteX22" fmla="*/ 87083 w 373071"/>
                  <a:gd name="connsiteY22" fmla="*/ 63521 h 791386"/>
                  <a:gd name="connsiteX23" fmla="*/ 87609 w 373071"/>
                  <a:gd name="connsiteY23" fmla="*/ 65207 h 791386"/>
                  <a:gd name="connsiteX24" fmla="*/ 90419 w 373071"/>
                  <a:gd name="connsiteY24" fmla="*/ 66680 h 791386"/>
                  <a:gd name="connsiteX25" fmla="*/ 103866 w 373071"/>
                  <a:gd name="connsiteY25" fmla="*/ 82803 h 791386"/>
                  <a:gd name="connsiteX26" fmla="*/ 105574 w 373071"/>
                  <a:gd name="connsiteY26" fmla="*/ 81164 h 791386"/>
                  <a:gd name="connsiteX27" fmla="*/ 93585 w 373071"/>
                  <a:gd name="connsiteY27" fmla="*/ 55250 h 791386"/>
                  <a:gd name="connsiteX28" fmla="*/ 55683 w 373071"/>
                  <a:gd name="connsiteY28" fmla="*/ 41327 h 791386"/>
                  <a:gd name="connsiteX29" fmla="*/ 43026 w 373071"/>
                  <a:gd name="connsiteY29" fmla="*/ 13970 h 791386"/>
                  <a:gd name="connsiteX30" fmla="*/ 70384 w 373071"/>
                  <a:gd name="connsiteY30" fmla="*/ 1313 h 791386"/>
                  <a:gd name="connsiteX31" fmla="*/ 105697 w 373071"/>
                  <a:gd name="connsiteY31" fmla="*/ 14286 h 791386"/>
                  <a:gd name="connsiteX32" fmla="*/ 106357 w 373071"/>
                  <a:gd name="connsiteY32" fmla="*/ 14240 h 791386"/>
                  <a:gd name="connsiteX33" fmla="*/ 114379 w 373071"/>
                  <a:gd name="connsiteY33" fmla="*/ 16937 h 791386"/>
                  <a:gd name="connsiteX34" fmla="*/ 156243 w 373071"/>
                  <a:gd name="connsiteY34" fmla="*/ 41107 h 791386"/>
                  <a:gd name="connsiteX35" fmla="*/ 166174 w 373071"/>
                  <a:gd name="connsiteY35" fmla="*/ 54050 h 791386"/>
                  <a:gd name="connsiteX36" fmla="*/ 165912 w 373071"/>
                  <a:gd name="connsiteY36" fmla="*/ 56043 h 791386"/>
                  <a:gd name="connsiteX37" fmla="*/ 168109 w 373071"/>
                  <a:gd name="connsiteY37" fmla="*/ 58906 h 791386"/>
                  <a:gd name="connsiteX38" fmla="*/ 175424 w 373071"/>
                  <a:gd name="connsiteY38" fmla="*/ 86207 h 791386"/>
                  <a:gd name="connsiteX39" fmla="*/ 185830 w 373071"/>
                  <a:gd name="connsiteY39" fmla="*/ 97051 h 791386"/>
                  <a:gd name="connsiteX40" fmla="*/ 194046 w 373071"/>
                  <a:gd name="connsiteY40" fmla="*/ 118185 h 791386"/>
                  <a:gd name="connsiteX41" fmla="*/ 204082 w 373071"/>
                  <a:gd name="connsiteY41" fmla="*/ 176118 h 791386"/>
                  <a:gd name="connsiteX42" fmla="*/ 199923 w 373071"/>
                  <a:gd name="connsiteY42" fmla="*/ 209239 h 791386"/>
                  <a:gd name="connsiteX43" fmla="*/ 192441 w 373071"/>
                  <a:gd name="connsiteY43" fmla="*/ 217938 h 791386"/>
                  <a:gd name="connsiteX44" fmla="*/ 211829 w 373071"/>
                  <a:gd name="connsiteY44" fmla="*/ 558406 h 791386"/>
                  <a:gd name="connsiteX45" fmla="*/ 373071 w 373071"/>
                  <a:gd name="connsiteY45" fmla="*/ 699550 h 791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071" h="791386">
                    <a:moveTo>
                      <a:pt x="292682" y="791386"/>
                    </a:moveTo>
                    <a:lnTo>
                      <a:pt x="110228" y="631675"/>
                    </a:lnTo>
                    <a:cubicBezTo>
                      <a:pt x="103888" y="626125"/>
                      <a:pt x="98973" y="619553"/>
                      <a:pt x="95514" y="612421"/>
                    </a:cubicBezTo>
                    <a:lnTo>
                      <a:pt x="91574" y="597522"/>
                    </a:lnTo>
                    <a:lnTo>
                      <a:pt x="109738" y="227178"/>
                    </a:lnTo>
                    <a:lnTo>
                      <a:pt x="106619" y="225403"/>
                    </a:lnTo>
                    <a:cubicBezTo>
                      <a:pt x="98997" y="217475"/>
                      <a:pt x="93580" y="207264"/>
                      <a:pt x="91561" y="195612"/>
                    </a:cubicBezTo>
                    <a:lnTo>
                      <a:pt x="85260" y="159240"/>
                    </a:lnTo>
                    <a:lnTo>
                      <a:pt x="51918" y="135746"/>
                    </a:lnTo>
                    <a:lnTo>
                      <a:pt x="20013" y="141273"/>
                    </a:lnTo>
                    <a:cubicBezTo>
                      <a:pt x="10712" y="142885"/>
                      <a:pt x="1864" y="136650"/>
                      <a:pt x="253" y="127349"/>
                    </a:cubicBezTo>
                    <a:cubicBezTo>
                      <a:pt x="-1359" y="118047"/>
                      <a:pt x="4876" y="109200"/>
                      <a:pt x="14177" y="107589"/>
                    </a:cubicBezTo>
                    <a:lnTo>
                      <a:pt x="52375" y="100971"/>
                    </a:lnTo>
                    <a:cubicBezTo>
                      <a:pt x="57027" y="100165"/>
                      <a:pt x="61563" y="101321"/>
                      <a:pt x="65139" y="103841"/>
                    </a:cubicBezTo>
                    <a:lnTo>
                      <a:pt x="66002" y="105203"/>
                    </a:lnTo>
                    <a:lnTo>
                      <a:pt x="68826" y="105838"/>
                    </a:lnTo>
                    <a:lnTo>
                      <a:pt x="82077" y="115176"/>
                    </a:lnTo>
                    <a:lnTo>
                      <a:pt x="64037" y="93546"/>
                    </a:lnTo>
                    <a:lnTo>
                      <a:pt x="28693" y="90347"/>
                    </a:lnTo>
                    <a:cubicBezTo>
                      <a:pt x="18389" y="89414"/>
                      <a:pt x="10792" y="80305"/>
                      <a:pt x="11725" y="70001"/>
                    </a:cubicBezTo>
                    <a:cubicBezTo>
                      <a:pt x="12657" y="59697"/>
                      <a:pt x="21767" y="52100"/>
                      <a:pt x="32071" y="53032"/>
                    </a:cubicBezTo>
                    <a:lnTo>
                      <a:pt x="74385" y="56862"/>
                    </a:lnTo>
                    <a:cubicBezTo>
                      <a:pt x="79537" y="57328"/>
                      <a:pt x="84012" y="59839"/>
                      <a:pt x="87083" y="63521"/>
                    </a:cubicBezTo>
                    <a:lnTo>
                      <a:pt x="87609" y="65207"/>
                    </a:lnTo>
                    <a:lnTo>
                      <a:pt x="90419" y="66680"/>
                    </a:lnTo>
                    <a:lnTo>
                      <a:pt x="103866" y="82803"/>
                    </a:lnTo>
                    <a:lnTo>
                      <a:pt x="105574" y="81164"/>
                    </a:lnTo>
                    <a:lnTo>
                      <a:pt x="93585" y="55250"/>
                    </a:lnTo>
                    <a:lnTo>
                      <a:pt x="55683" y="41327"/>
                    </a:lnTo>
                    <a:cubicBezTo>
                      <a:pt x="44634" y="37268"/>
                      <a:pt x="38967" y="25020"/>
                      <a:pt x="43026" y="13970"/>
                    </a:cubicBezTo>
                    <a:cubicBezTo>
                      <a:pt x="47085" y="2920"/>
                      <a:pt x="59334" y="-2746"/>
                      <a:pt x="70384" y="1313"/>
                    </a:cubicBezTo>
                    <a:lnTo>
                      <a:pt x="105697" y="14286"/>
                    </a:lnTo>
                    <a:lnTo>
                      <a:pt x="106357" y="14240"/>
                    </a:lnTo>
                    <a:cubicBezTo>
                      <a:pt x="109104" y="14580"/>
                      <a:pt x="111831" y="15466"/>
                      <a:pt x="114379" y="16937"/>
                    </a:cubicBezTo>
                    <a:lnTo>
                      <a:pt x="156243" y="41107"/>
                    </a:lnTo>
                    <a:cubicBezTo>
                      <a:pt x="161341" y="44051"/>
                      <a:pt x="164763" y="48781"/>
                      <a:pt x="166174" y="54050"/>
                    </a:cubicBezTo>
                    <a:cubicBezTo>
                      <a:pt x="166087" y="54714"/>
                      <a:pt x="165999" y="55379"/>
                      <a:pt x="165912" y="56043"/>
                    </a:cubicBezTo>
                    <a:lnTo>
                      <a:pt x="168109" y="58906"/>
                    </a:lnTo>
                    <a:lnTo>
                      <a:pt x="175424" y="86207"/>
                    </a:lnTo>
                    <a:lnTo>
                      <a:pt x="185830" y="97051"/>
                    </a:lnTo>
                    <a:cubicBezTo>
                      <a:pt x="189844" y="103289"/>
                      <a:pt x="192700" y="110417"/>
                      <a:pt x="194046" y="118185"/>
                    </a:cubicBezTo>
                    <a:lnTo>
                      <a:pt x="204082" y="176118"/>
                    </a:lnTo>
                    <a:cubicBezTo>
                      <a:pt x="206101" y="187770"/>
                      <a:pt x="204434" y="199209"/>
                      <a:pt x="199923" y="209239"/>
                    </a:cubicBezTo>
                    <a:lnTo>
                      <a:pt x="192441" y="217938"/>
                    </a:lnTo>
                    <a:lnTo>
                      <a:pt x="211829" y="558406"/>
                    </a:lnTo>
                    <a:lnTo>
                      <a:pt x="373071" y="69955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C8525EC1-8485-46C1-A1D5-E33F13CD5C62}"/>
                </a:ext>
              </a:extLst>
            </p:cNvPr>
            <p:cNvGrpSpPr/>
            <p:nvPr/>
          </p:nvGrpSpPr>
          <p:grpSpPr>
            <a:xfrm>
              <a:off x="8849964" y="2908146"/>
              <a:ext cx="576122" cy="583330"/>
              <a:chOff x="8403863" y="2723094"/>
              <a:chExt cx="576122" cy="583330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B9A7446A-0110-4F7A-B8C5-63DDD176875E}"/>
                  </a:ext>
                </a:extLst>
              </p:cNvPr>
              <p:cNvGrpSpPr/>
              <p:nvPr/>
            </p:nvGrpSpPr>
            <p:grpSpPr>
              <a:xfrm>
                <a:off x="8403863" y="2723094"/>
                <a:ext cx="576122" cy="583330"/>
                <a:chOff x="8403863" y="2723094"/>
                <a:chExt cx="576122" cy="583330"/>
              </a:xfrm>
            </p:grpSpPr>
            <p:sp>
              <p:nvSpPr>
                <p:cNvPr id="236" name="フリーフォーム 1273">
                  <a:extLst>
                    <a:ext uri="{FF2B5EF4-FFF2-40B4-BE49-F238E27FC236}">
                      <a16:creationId xmlns:a16="http://schemas.microsoft.com/office/drawing/2014/main" id="{29C109FD-0642-4CFA-9271-1A6E53669AB8}"/>
                    </a:ext>
                  </a:extLst>
                </p:cNvPr>
                <p:cNvSpPr/>
                <p:nvPr/>
              </p:nvSpPr>
              <p:spPr>
                <a:xfrm>
                  <a:off x="8403863" y="3057481"/>
                  <a:ext cx="92810" cy="92810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角丸四角形 1206">
                  <a:extLst>
                    <a:ext uri="{FF2B5EF4-FFF2-40B4-BE49-F238E27FC236}">
                      <a16:creationId xmlns:a16="http://schemas.microsoft.com/office/drawing/2014/main" id="{89F06E24-6C09-4157-A0DC-738A26C9752A}"/>
                    </a:ext>
                  </a:extLst>
                </p:cNvPr>
                <p:cNvSpPr/>
                <p:nvPr/>
              </p:nvSpPr>
              <p:spPr>
                <a:xfrm>
                  <a:off x="8448816" y="2723094"/>
                  <a:ext cx="531169" cy="477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7FED2654-6527-4FCD-897D-B7575155333E}"/>
                    </a:ext>
                  </a:extLst>
                </p:cNvPr>
                <p:cNvSpPr/>
                <p:nvPr/>
              </p:nvSpPr>
              <p:spPr>
                <a:xfrm>
                  <a:off x="8448817" y="2776063"/>
                  <a:ext cx="486215" cy="530361"/>
                </a:xfrm>
                <a:custGeom>
                  <a:avLst/>
                  <a:gdLst>
                    <a:gd name="connsiteX0" fmla="*/ 192726 w 486215"/>
                    <a:gd name="connsiteY0" fmla="*/ 0 h 530361"/>
                    <a:gd name="connsiteX1" fmla="*/ 293489 w 486215"/>
                    <a:gd name="connsiteY1" fmla="*/ 0 h 530361"/>
                    <a:gd name="connsiteX2" fmla="*/ 486215 w 486215"/>
                    <a:gd name="connsiteY2" fmla="*/ 192726 h 530361"/>
                    <a:gd name="connsiteX3" fmla="*/ 486215 w 486215"/>
                    <a:gd name="connsiteY3" fmla="*/ 337635 h 530361"/>
                    <a:gd name="connsiteX4" fmla="*/ 293489 w 486215"/>
                    <a:gd name="connsiteY4" fmla="*/ 530361 h 530361"/>
                    <a:gd name="connsiteX5" fmla="*/ 192726 w 486215"/>
                    <a:gd name="connsiteY5" fmla="*/ 530361 h 530361"/>
                    <a:gd name="connsiteX6" fmla="*/ 56448 w 486215"/>
                    <a:gd name="connsiteY6" fmla="*/ 473913 h 530361"/>
                    <a:gd name="connsiteX7" fmla="*/ 39598 w 486215"/>
                    <a:gd name="connsiteY7" fmla="*/ 448921 h 530361"/>
                    <a:gd name="connsiteX8" fmla="*/ 79942 w 486215"/>
                    <a:gd name="connsiteY8" fmla="*/ 443075 h 530361"/>
                    <a:gd name="connsiteX9" fmla="*/ 108135 w 486215"/>
                    <a:gd name="connsiteY9" fmla="*/ 423347 h 530361"/>
                    <a:gd name="connsiteX10" fmla="*/ 70242 w 486215"/>
                    <a:gd name="connsiteY10" fmla="*/ 428801 h 530361"/>
                    <a:gd name="connsiteX11" fmla="*/ 27242 w 486215"/>
                    <a:gd name="connsiteY11" fmla="*/ 430594 h 530361"/>
                    <a:gd name="connsiteX12" fmla="*/ 15145 w 486215"/>
                    <a:gd name="connsiteY12" fmla="*/ 412653 h 530361"/>
                    <a:gd name="connsiteX13" fmla="*/ 0 w 486215"/>
                    <a:gd name="connsiteY13" fmla="*/ 337635 h 530361"/>
                    <a:gd name="connsiteX14" fmla="*/ 0 w 486215"/>
                    <a:gd name="connsiteY14" fmla="*/ 192726 h 530361"/>
                    <a:gd name="connsiteX15" fmla="*/ 192726 w 486215"/>
                    <a:gd name="connsiteY15" fmla="*/ 0 h 53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6215" h="530361">
                      <a:moveTo>
                        <a:pt x="192726" y="0"/>
                      </a:moveTo>
                      <a:lnTo>
                        <a:pt x="293489" y="0"/>
                      </a:lnTo>
                      <a:cubicBezTo>
                        <a:pt x="399929" y="0"/>
                        <a:pt x="486215" y="86286"/>
                        <a:pt x="486215" y="192726"/>
                      </a:cubicBezTo>
                      <a:lnTo>
                        <a:pt x="486215" y="337635"/>
                      </a:lnTo>
                      <a:cubicBezTo>
                        <a:pt x="486215" y="444075"/>
                        <a:pt x="399929" y="530361"/>
                        <a:pt x="293489" y="530361"/>
                      </a:cubicBezTo>
                      <a:lnTo>
                        <a:pt x="192726" y="530361"/>
                      </a:lnTo>
                      <a:cubicBezTo>
                        <a:pt x="139506" y="530361"/>
                        <a:pt x="91325" y="508790"/>
                        <a:pt x="56448" y="473913"/>
                      </a:cubicBezTo>
                      <a:lnTo>
                        <a:pt x="39598" y="448921"/>
                      </a:lnTo>
                      <a:lnTo>
                        <a:pt x="79942" y="443075"/>
                      </a:lnTo>
                      <a:cubicBezTo>
                        <a:pt x="94395" y="438204"/>
                        <a:pt x="104640" y="431336"/>
                        <a:pt x="108135" y="423347"/>
                      </a:cubicBezTo>
                      <a:cubicBezTo>
                        <a:pt x="96744" y="425767"/>
                        <a:pt x="83980" y="427587"/>
                        <a:pt x="70242" y="428801"/>
                      </a:cubicBezTo>
                      <a:lnTo>
                        <a:pt x="27242" y="430594"/>
                      </a:lnTo>
                      <a:lnTo>
                        <a:pt x="15145" y="412653"/>
                      </a:lnTo>
                      <a:cubicBezTo>
                        <a:pt x="5393" y="389595"/>
                        <a:pt x="0" y="364245"/>
                        <a:pt x="0" y="337635"/>
                      </a:cubicBezTo>
                      <a:lnTo>
                        <a:pt x="0" y="192726"/>
                      </a:lnTo>
                      <a:cubicBezTo>
                        <a:pt x="0" y="86286"/>
                        <a:pt x="86286" y="0"/>
                        <a:pt x="19272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ローチャート: 端子 650">
                  <a:extLst>
                    <a:ext uri="{FF2B5EF4-FFF2-40B4-BE49-F238E27FC236}">
                      <a16:creationId xmlns:a16="http://schemas.microsoft.com/office/drawing/2014/main" id="{BAD4BFD0-1816-419B-BC54-CBFAF16B3F03}"/>
                    </a:ext>
                  </a:extLst>
                </p:cNvPr>
                <p:cNvSpPr/>
                <p:nvPr/>
              </p:nvSpPr>
              <p:spPr>
                <a:xfrm>
                  <a:off x="8490003" y="2913577"/>
                  <a:ext cx="156815" cy="38292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0B1588CF-CCD3-45DB-8CB1-F1F71C1E8BD5}"/>
                    </a:ext>
                  </a:extLst>
                </p:cNvPr>
                <p:cNvSpPr/>
                <p:nvPr/>
              </p:nvSpPr>
              <p:spPr>
                <a:xfrm>
                  <a:off x="8495548" y="2757014"/>
                  <a:ext cx="441865" cy="436082"/>
                </a:xfrm>
                <a:custGeom>
                  <a:avLst/>
                  <a:gdLst>
                    <a:gd name="connsiteX0" fmla="*/ 148376 w 441865"/>
                    <a:gd name="connsiteY0" fmla="*/ 0 h 436082"/>
                    <a:gd name="connsiteX1" fmla="*/ 249139 w 441865"/>
                    <a:gd name="connsiteY1" fmla="*/ 0 h 436082"/>
                    <a:gd name="connsiteX2" fmla="*/ 441865 w 441865"/>
                    <a:gd name="connsiteY2" fmla="*/ 192726 h 436082"/>
                    <a:gd name="connsiteX3" fmla="*/ 441865 w 441865"/>
                    <a:gd name="connsiteY3" fmla="*/ 337635 h 436082"/>
                    <a:gd name="connsiteX4" fmla="*/ 430170 w 441865"/>
                    <a:gd name="connsiteY4" fmla="*/ 403901 h 436082"/>
                    <a:gd name="connsiteX5" fmla="*/ 411708 w 441865"/>
                    <a:gd name="connsiteY5" fmla="*/ 436082 h 436082"/>
                    <a:gd name="connsiteX6" fmla="*/ 406672 w 441865"/>
                    <a:gd name="connsiteY6" fmla="*/ 428983 h 436082"/>
                    <a:gd name="connsiteX7" fmla="*/ 336471 w 441865"/>
                    <a:gd name="connsiteY7" fmla="*/ 383998 h 436082"/>
                    <a:gd name="connsiteX8" fmla="*/ 322803 w 441865"/>
                    <a:gd name="connsiteY8" fmla="*/ 381375 h 436082"/>
                    <a:gd name="connsiteX9" fmla="*/ 322803 w 441865"/>
                    <a:gd name="connsiteY9" fmla="*/ 264163 h 436082"/>
                    <a:gd name="connsiteX10" fmla="*/ 130077 w 441865"/>
                    <a:gd name="connsiteY10" fmla="*/ 71437 h 436082"/>
                    <a:gd name="connsiteX11" fmla="*/ 29314 w 441865"/>
                    <a:gd name="connsiteY11" fmla="*/ 71437 h 436082"/>
                    <a:gd name="connsiteX12" fmla="*/ 0 w 441865"/>
                    <a:gd name="connsiteY12" fmla="*/ 74392 h 436082"/>
                    <a:gd name="connsiteX13" fmla="*/ 12098 w 441865"/>
                    <a:gd name="connsiteY13" fmla="*/ 56448 h 436082"/>
                    <a:gd name="connsiteX14" fmla="*/ 148376 w 441865"/>
                    <a:gd name="connsiteY14" fmla="*/ 0 h 436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41865" h="436082">
                      <a:moveTo>
                        <a:pt x="148376" y="0"/>
                      </a:moveTo>
                      <a:lnTo>
                        <a:pt x="249139" y="0"/>
                      </a:lnTo>
                      <a:cubicBezTo>
                        <a:pt x="355579" y="0"/>
                        <a:pt x="441865" y="86286"/>
                        <a:pt x="441865" y="192726"/>
                      </a:cubicBezTo>
                      <a:lnTo>
                        <a:pt x="441865" y="337635"/>
                      </a:lnTo>
                      <a:cubicBezTo>
                        <a:pt x="441865" y="360919"/>
                        <a:pt x="437736" y="383238"/>
                        <a:pt x="430170" y="403901"/>
                      </a:cubicBezTo>
                      <a:lnTo>
                        <a:pt x="411708" y="436082"/>
                      </a:lnTo>
                      <a:lnTo>
                        <a:pt x="406672" y="428983"/>
                      </a:lnTo>
                      <a:cubicBezTo>
                        <a:pt x="386689" y="409990"/>
                        <a:pt x="362893" y="394620"/>
                        <a:pt x="336471" y="383998"/>
                      </a:cubicBezTo>
                      <a:lnTo>
                        <a:pt x="322803" y="381375"/>
                      </a:lnTo>
                      <a:lnTo>
                        <a:pt x="322803" y="264163"/>
                      </a:lnTo>
                      <a:cubicBezTo>
                        <a:pt x="322803" y="157723"/>
                        <a:pt x="236517" y="71437"/>
                        <a:pt x="130077" y="71437"/>
                      </a:cubicBezTo>
                      <a:lnTo>
                        <a:pt x="29314" y="71437"/>
                      </a:lnTo>
                      <a:lnTo>
                        <a:pt x="0" y="74392"/>
                      </a:lnTo>
                      <a:lnTo>
                        <a:pt x="12098" y="56448"/>
                      </a:lnTo>
                      <a:cubicBezTo>
                        <a:pt x="46975" y="21572"/>
                        <a:pt x="95156" y="0"/>
                        <a:pt x="14837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F307B6A-71F6-4BC1-BDA9-662FBA2273D8}"/>
                    </a:ext>
                  </a:extLst>
                </p:cNvPr>
                <p:cNvSpPr/>
                <p:nvPr/>
              </p:nvSpPr>
              <p:spPr>
                <a:xfrm rot="900000" flipH="1">
                  <a:off x="8765257" y="2979896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6043F0D-8560-4B61-AFC1-95D43EE51709}"/>
                  </a:ext>
                </a:extLst>
              </p:cNvPr>
              <p:cNvSpPr/>
              <p:nvPr/>
            </p:nvSpPr>
            <p:spPr>
              <a:xfrm>
                <a:off x="8504637" y="3025007"/>
                <a:ext cx="41116" cy="28724"/>
              </a:xfrm>
              <a:custGeom>
                <a:avLst/>
                <a:gdLst>
                  <a:gd name="connsiteX0" fmla="*/ 0 w 41116"/>
                  <a:gd name="connsiteY0" fmla="*/ 0 h 28724"/>
                  <a:gd name="connsiteX1" fmla="*/ 20558 w 41116"/>
                  <a:gd name="connsiteY1" fmla="*/ 9129 h 28724"/>
                  <a:gd name="connsiteX2" fmla="*/ 41116 w 41116"/>
                  <a:gd name="connsiteY2" fmla="*/ 0 h 28724"/>
                  <a:gd name="connsiteX3" fmla="*/ 36722 w 41116"/>
                  <a:gd name="connsiteY3" fmla="*/ 17609 h 28724"/>
                  <a:gd name="connsiteX4" fmla="*/ 20558 w 41116"/>
                  <a:gd name="connsiteY4" fmla="*/ 28724 h 28724"/>
                  <a:gd name="connsiteX5" fmla="*/ 4394 w 41116"/>
                  <a:gd name="connsiteY5" fmla="*/ 17609 h 2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116" h="28724">
                    <a:moveTo>
                      <a:pt x="0" y="0"/>
                    </a:moveTo>
                    <a:lnTo>
                      <a:pt x="20558" y="9129"/>
                    </a:lnTo>
                    <a:lnTo>
                      <a:pt x="41116" y="0"/>
                    </a:lnTo>
                    <a:lnTo>
                      <a:pt x="36722" y="17609"/>
                    </a:lnTo>
                    <a:cubicBezTo>
                      <a:pt x="32586" y="24476"/>
                      <a:pt x="26871" y="28724"/>
                      <a:pt x="20558" y="28724"/>
                    </a:cubicBezTo>
                    <a:cubicBezTo>
                      <a:pt x="14246" y="28724"/>
                      <a:pt x="8531" y="24476"/>
                      <a:pt x="4394" y="1760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3" name="四角形: 角を丸くする 232">
              <a:extLst>
                <a:ext uri="{FF2B5EF4-FFF2-40B4-BE49-F238E27FC236}">
                  <a16:creationId xmlns:a16="http://schemas.microsoft.com/office/drawing/2014/main" id="{794F2AD3-76BC-4040-81A2-5318B74EDC6F}"/>
                </a:ext>
              </a:extLst>
            </p:cNvPr>
            <p:cNvSpPr/>
            <p:nvPr/>
          </p:nvSpPr>
          <p:spPr bwMode="auto">
            <a:xfrm rot="531471">
              <a:off x="8957928" y="2806087"/>
              <a:ext cx="436208" cy="240287"/>
            </a:xfrm>
            <a:prstGeom prst="roundRect">
              <a:avLst>
                <a:gd name="adj" fmla="val 29191"/>
              </a:avLst>
            </a:pr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1F148A97-3AAF-4528-B531-6667D1DBAFE1}"/>
              </a:ext>
            </a:extLst>
          </p:cNvPr>
          <p:cNvGrpSpPr/>
          <p:nvPr/>
        </p:nvGrpSpPr>
        <p:grpSpPr>
          <a:xfrm>
            <a:off x="407495" y="4723820"/>
            <a:ext cx="1588973" cy="1577981"/>
            <a:chOff x="407495" y="4723820"/>
            <a:chExt cx="1588973" cy="1577981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E0EDD390-EA24-4297-AFBD-785C91A95FAB}"/>
                </a:ext>
              </a:extLst>
            </p:cNvPr>
            <p:cNvGrpSpPr/>
            <p:nvPr/>
          </p:nvGrpSpPr>
          <p:grpSpPr>
            <a:xfrm>
              <a:off x="407495" y="5250650"/>
              <a:ext cx="1588973" cy="1051151"/>
              <a:chOff x="1584325" y="738188"/>
              <a:chExt cx="2368550" cy="1566863"/>
            </a:xfrm>
          </p:grpSpPr>
          <p:sp>
            <p:nvSpPr>
              <p:cNvPr id="281" name="Freeform 5">
                <a:extLst>
                  <a:ext uri="{FF2B5EF4-FFF2-40B4-BE49-F238E27FC236}">
                    <a16:creationId xmlns:a16="http://schemas.microsoft.com/office/drawing/2014/main" id="{47669FD3-8018-4743-8BDB-210986CDA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2" name="Freeform 6">
                <a:extLst>
                  <a:ext uri="{FF2B5EF4-FFF2-40B4-BE49-F238E27FC236}">
                    <a16:creationId xmlns:a16="http://schemas.microsoft.com/office/drawing/2014/main" id="{3573BA6C-1991-444A-A661-EE9DED447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3" name="Freeform 7">
                <a:extLst>
                  <a:ext uri="{FF2B5EF4-FFF2-40B4-BE49-F238E27FC236}">
                    <a16:creationId xmlns:a16="http://schemas.microsoft.com/office/drawing/2014/main" id="{498C6FD7-2AA1-41F6-896F-883A1AE73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4" name="Rectangle 8">
                <a:extLst>
                  <a:ext uri="{FF2B5EF4-FFF2-40B4-BE49-F238E27FC236}">
                    <a16:creationId xmlns:a16="http://schemas.microsoft.com/office/drawing/2014/main" id="{2D7A52CF-C349-46A6-83A5-6859081F2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88E9FCF2-FF20-472E-A64D-EED00426575C}"/>
                </a:ext>
              </a:extLst>
            </p:cNvPr>
            <p:cNvGrpSpPr/>
            <p:nvPr/>
          </p:nvGrpSpPr>
          <p:grpSpPr>
            <a:xfrm>
              <a:off x="937790" y="5386977"/>
              <a:ext cx="528383" cy="306879"/>
              <a:chOff x="2810276" y="3408832"/>
              <a:chExt cx="528383" cy="306879"/>
            </a:xfrm>
          </p:grpSpPr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C45165ED-2E8E-415A-BD91-94C26CF749A8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44A2A90-82B7-42E1-A293-B59AE7D07890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CFDE7D0E-5A71-4A20-8261-0AA48A748040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9BB82E90-6DC6-4238-90F5-849284A1521A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73FFD9BA-6847-4535-A08A-4E9BC3ACAF6E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C7C59263-EF42-4A47-AC9E-C8CEF9F14B9F}"/>
                </a:ext>
              </a:extLst>
            </p:cNvPr>
            <p:cNvGrpSpPr/>
            <p:nvPr/>
          </p:nvGrpSpPr>
          <p:grpSpPr>
            <a:xfrm>
              <a:off x="857500" y="4723820"/>
              <a:ext cx="688963" cy="733855"/>
              <a:chOff x="-459400" y="4574314"/>
              <a:chExt cx="822595" cy="876194"/>
            </a:xfrm>
          </p:grpSpPr>
          <p:sp>
            <p:nvSpPr>
              <p:cNvPr id="265" name="フリーフォーム 1165">
                <a:extLst>
                  <a:ext uri="{FF2B5EF4-FFF2-40B4-BE49-F238E27FC236}">
                    <a16:creationId xmlns:a16="http://schemas.microsoft.com/office/drawing/2014/main" id="{468160D0-ED7B-4BF7-B971-54906C49474A}"/>
                  </a:ext>
                </a:extLst>
              </p:cNvPr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FEF1C7B2-BC10-42E5-8EF7-CA1076A9E45B}"/>
                  </a:ext>
                </a:extLst>
              </p:cNvPr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274" name="円/楕円 838">
                  <a:extLst>
                    <a:ext uri="{FF2B5EF4-FFF2-40B4-BE49-F238E27FC236}">
                      <a16:creationId xmlns:a16="http://schemas.microsoft.com/office/drawing/2014/main" id="{45512EA5-728D-43B8-9B14-BA31E8DCEFDD}"/>
                    </a:ext>
                  </a:extLst>
                </p:cNvPr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円/楕円 839">
                  <a:extLst>
                    <a:ext uri="{FF2B5EF4-FFF2-40B4-BE49-F238E27FC236}">
                      <a16:creationId xmlns:a16="http://schemas.microsoft.com/office/drawing/2014/main" id="{B57A7759-5809-48DD-A0EB-37243A74D01C}"/>
                    </a:ext>
                  </a:extLst>
                </p:cNvPr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7" name="円/楕円 840">
                <a:extLst>
                  <a:ext uri="{FF2B5EF4-FFF2-40B4-BE49-F238E27FC236}">
                    <a16:creationId xmlns:a16="http://schemas.microsoft.com/office/drawing/2014/main" id="{2AB9C992-B6AD-4642-B6D8-97BDC3F23888}"/>
                  </a:ext>
                </a:extLst>
              </p:cNvPr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フリーフォーム 1168">
                <a:extLst>
                  <a:ext uri="{FF2B5EF4-FFF2-40B4-BE49-F238E27FC236}">
                    <a16:creationId xmlns:a16="http://schemas.microsoft.com/office/drawing/2014/main" id="{58AEB9F9-2087-469F-B7C4-3B8C1DE7A1B4}"/>
                  </a:ext>
                </a:extLst>
              </p:cNvPr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フリーフォーム 1169">
                <a:extLst>
                  <a:ext uri="{FF2B5EF4-FFF2-40B4-BE49-F238E27FC236}">
                    <a16:creationId xmlns:a16="http://schemas.microsoft.com/office/drawing/2014/main" id="{9597E142-F785-4364-815B-1968EC7E79D8}"/>
                  </a:ext>
                </a:extLst>
              </p:cNvPr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69793D3-72CF-469E-99A0-F341FD6909A6}"/>
                  </a:ext>
                </a:extLst>
              </p:cNvPr>
              <p:cNvGrpSpPr/>
              <p:nvPr/>
            </p:nvGrpSpPr>
            <p:grpSpPr>
              <a:xfrm>
                <a:off x="-305013" y="4932818"/>
                <a:ext cx="513820" cy="74716"/>
                <a:chOff x="-298046" y="4932818"/>
                <a:chExt cx="513820" cy="74716"/>
              </a:xfrm>
            </p:grpSpPr>
            <p:sp>
              <p:nvSpPr>
                <p:cNvPr id="272" name="フリーフォーム 1176">
                  <a:extLst>
                    <a:ext uri="{FF2B5EF4-FFF2-40B4-BE49-F238E27FC236}">
                      <a16:creationId xmlns:a16="http://schemas.microsoft.com/office/drawing/2014/main" id="{CC14E030-8590-4950-802B-C9B422E6ADBA}"/>
                    </a:ext>
                  </a:extLst>
                </p:cNvPr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 1177">
                  <a:extLst>
                    <a:ext uri="{FF2B5EF4-FFF2-40B4-BE49-F238E27FC236}">
                      <a16:creationId xmlns:a16="http://schemas.microsoft.com/office/drawing/2014/main" id="{12DF8268-1A54-4AD2-9D63-999AD3604C0E}"/>
                    </a:ext>
                  </a:extLst>
                </p:cNvPr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1" name="円/楕円 4">
                <a:extLst>
                  <a:ext uri="{FF2B5EF4-FFF2-40B4-BE49-F238E27FC236}">
                    <a16:creationId xmlns:a16="http://schemas.microsoft.com/office/drawing/2014/main" id="{C3FE9415-F030-4B47-9090-BEEF56D7AE93}"/>
                  </a:ext>
                </a:extLst>
              </p:cNvPr>
              <p:cNvSpPr/>
              <p:nvPr/>
            </p:nvSpPr>
            <p:spPr>
              <a:xfrm>
                <a:off x="-116993" y="5326938"/>
                <a:ext cx="137783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5" name="月 254">
              <a:extLst>
                <a:ext uri="{FF2B5EF4-FFF2-40B4-BE49-F238E27FC236}">
                  <a16:creationId xmlns:a16="http://schemas.microsoft.com/office/drawing/2014/main" id="{7D24B080-1FE7-4ED5-8E65-CEC963CCC56B}"/>
                </a:ext>
              </a:extLst>
            </p:cNvPr>
            <p:cNvSpPr/>
            <p:nvPr/>
          </p:nvSpPr>
          <p:spPr bwMode="auto">
            <a:xfrm rot="16200000">
              <a:off x="10440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月 255">
              <a:extLst>
                <a:ext uri="{FF2B5EF4-FFF2-40B4-BE49-F238E27FC236}">
                  <a16:creationId xmlns:a16="http://schemas.microsoft.com/office/drawing/2014/main" id="{2EAEAFD7-E1FA-4E88-B8C7-5EE0160CAFF5}"/>
                </a:ext>
              </a:extLst>
            </p:cNvPr>
            <p:cNvSpPr/>
            <p:nvPr/>
          </p:nvSpPr>
          <p:spPr bwMode="auto">
            <a:xfrm rot="16200000">
              <a:off x="13107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85509832-C4F4-4FDA-A9DF-0671C5FEB78C}"/>
                </a:ext>
              </a:extLst>
            </p:cNvPr>
            <p:cNvSpPr/>
            <p:nvPr/>
          </p:nvSpPr>
          <p:spPr bwMode="auto">
            <a:xfrm>
              <a:off x="1298805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7D28E684-98AC-4EB3-BB8A-EB539B84C8E0}"/>
                </a:ext>
              </a:extLst>
            </p:cNvPr>
            <p:cNvSpPr/>
            <p:nvPr/>
          </p:nvSpPr>
          <p:spPr bwMode="auto">
            <a:xfrm>
              <a:off x="1001149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9C93F673-3EF8-4F83-B642-71DB926DB4CD}"/>
                </a:ext>
              </a:extLst>
            </p:cNvPr>
            <p:cNvGrpSpPr/>
            <p:nvPr/>
          </p:nvGrpSpPr>
          <p:grpSpPr>
            <a:xfrm>
              <a:off x="1332701" y="5056806"/>
              <a:ext cx="262908" cy="613411"/>
              <a:chOff x="1332701" y="5056806"/>
              <a:chExt cx="262908" cy="613411"/>
            </a:xfrm>
          </p:grpSpPr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204DC0D9-107C-4C5C-9A80-0F5FB1B138B7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A5343FF-8125-4A4B-946F-3BC40C54E95B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3814651-4A39-4023-BF72-32E7E52BE8F0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263" name="二等辺三角形 4">
                  <a:extLst>
                    <a:ext uri="{FF2B5EF4-FFF2-40B4-BE49-F238E27FC236}">
                      <a16:creationId xmlns:a16="http://schemas.microsoft.com/office/drawing/2014/main" id="{FCEE6D42-625B-4D12-9DBF-06F434B86AB4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二等辺三角形 4">
                  <a:extLst>
                    <a:ext uri="{FF2B5EF4-FFF2-40B4-BE49-F238E27FC236}">
                      <a16:creationId xmlns:a16="http://schemas.microsoft.com/office/drawing/2014/main" id="{21A937A2-14EC-402E-8F11-91DFD0733F0A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76D1796F-C362-4003-A559-493F4BBD9B54}"/>
              </a:ext>
            </a:extLst>
          </p:cNvPr>
          <p:cNvGrpSpPr/>
          <p:nvPr/>
        </p:nvGrpSpPr>
        <p:grpSpPr>
          <a:xfrm>
            <a:off x="2279981" y="4783956"/>
            <a:ext cx="1588973" cy="1517845"/>
            <a:chOff x="2279981" y="4783956"/>
            <a:chExt cx="1588973" cy="1517845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88FF333E-8841-4C99-81A9-8414C5594552}"/>
                </a:ext>
              </a:extLst>
            </p:cNvPr>
            <p:cNvGrpSpPr/>
            <p:nvPr/>
          </p:nvGrpSpPr>
          <p:grpSpPr>
            <a:xfrm>
              <a:off x="2279981" y="5250650"/>
              <a:ext cx="1588973" cy="1051151"/>
              <a:chOff x="1584325" y="738188"/>
              <a:chExt cx="2368550" cy="1566863"/>
            </a:xfrm>
          </p:grpSpPr>
          <p:sp>
            <p:nvSpPr>
              <p:cNvPr id="319" name="Freeform 5">
                <a:extLst>
                  <a:ext uri="{FF2B5EF4-FFF2-40B4-BE49-F238E27FC236}">
                    <a16:creationId xmlns:a16="http://schemas.microsoft.com/office/drawing/2014/main" id="{18080969-FDB5-4D7D-A838-56177A696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0" name="Freeform 6">
                <a:extLst>
                  <a:ext uri="{FF2B5EF4-FFF2-40B4-BE49-F238E27FC236}">
                    <a16:creationId xmlns:a16="http://schemas.microsoft.com/office/drawing/2014/main" id="{86F1F8A3-6F90-4D66-8ACA-586441FBC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1" name="Freeform 7">
                <a:extLst>
                  <a:ext uri="{FF2B5EF4-FFF2-40B4-BE49-F238E27FC236}">
                    <a16:creationId xmlns:a16="http://schemas.microsoft.com/office/drawing/2014/main" id="{0DAD4524-8B02-4C8A-9B16-282B2E725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Rectangle 8">
                <a:extLst>
                  <a:ext uri="{FF2B5EF4-FFF2-40B4-BE49-F238E27FC236}">
                    <a16:creationId xmlns:a16="http://schemas.microsoft.com/office/drawing/2014/main" id="{7EA630AB-0A9E-4D74-AA4A-5789252F4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856A19DB-3D36-4A8E-8417-6B6ECA900DB9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23AD7EAF-493D-41C4-BF3D-AF5F97962D83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7EB66500-070E-49CA-BB71-99425CB4FC1A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36C80455-4CA9-4BD9-A5DC-FF0B8240EBBF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17" name="月 316">
                  <a:extLst>
                    <a:ext uri="{FF2B5EF4-FFF2-40B4-BE49-F238E27FC236}">
                      <a16:creationId xmlns:a16="http://schemas.microsoft.com/office/drawing/2014/main" id="{2F6A11AE-86E5-409C-8AD0-A41280A789E3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月 317">
                  <a:extLst>
                    <a:ext uri="{FF2B5EF4-FFF2-40B4-BE49-F238E27FC236}">
                      <a16:creationId xmlns:a16="http://schemas.microsoft.com/office/drawing/2014/main" id="{759265AB-8212-4703-A99D-15FED1C645B4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79EE641C-A0E7-45A7-8FE9-06A885481C0D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5145B5D7-5E4C-4C35-BF69-9902F5800194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310" name="円/楕円 834">
                  <a:extLst>
                    <a:ext uri="{FF2B5EF4-FFF2-40B4-BE49-F238E27FC236}">
                      <a16:creationId xmlns:a16="http://schemas.microsoft.com/office/drawing/2014/main" id="{BD8493C4-67B2-4886-84FD-4B4B0F5CB5B2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円/楕円 835">
                  <a:extLst>
                    <a:ext uri="{FF2B5EF4-FFF2-40B4-BE49-F238E27FC236}">
                      <a16:creationId xmlns:a16="http://schemas.microsoft.com/office/drawing/2014/main" id="{BAD55FCB-9B16-4B27-8AC2-6E83CD0B31B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836">
                  <a:extLst>
                    <a:ext uri="{FF2B5EF4-FFF2-40B4-BE49-F238E27FC236}">
                      <a16:creationId xmlns:a16="http://schemas.microsoft.com/office/drawing/2014/main" id="{1F7A86A2-5623-47E1-A599-DF81D14AD375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円/楕円 837">
                  <a:extLst>
                    <a:ext uri="{FF2B5EF4-FFF2-40B4-BE49-F238E27FC236}">
                      <a16:creationId xmlns:a16="http://schemas.microsoft.com/office/drawing/2014/main" id="{DC3AA6B0-8D35-4FD6-8BB1-9868C7EB4E77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070E183F-2131-4F98-8DA7-F5827A9B99AF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308" name="円/楕円 838">
                  <a:extLst>
                    <a:ext uri="{FF2B5EF4-FFF2-40B4-BE49-F238E27FC236}">
                      <a16:creationId xmlns:a16="http://schemas.microsoft.com/office/drawing/2014/main" id="{CFC9D38E-A9D7-4038-80FF-E41C8D74BEB9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円/楕円 839">
                  <a:extLst>
                    <a:ext uri="{FF2B5EF4-FFF2-40B4-BE49-F238E27FC236}">
                      <a16:creationId xmlns:a16="http://schemas.microsoft.com/office/drawing/2014/main" id="{064847E2-F4C4-4DCB-84F7-4F043EAFEF80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1" name="円/楕円 840">
                <a:extLst>
                  <a:ext uri="{FF2B5EF4-FFF2-40B4-BE49-F238E27FC236}">
                    <a16:creationId xmlns:a16="http://schemas.microsoft.com/office/drawing/2014/main" id="{2942DC10-408F-48B9-B780-6F1296452947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618719E7-0C08-4120-82EC-9F2957D59270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306" name="フローチャート: 端子 685">
                  <a:extLst>
                    <a:ext uri="{FF2B5EF4-FFF2-40B4-BE49-F238E27FC236}">
                      <a16:creationId xmlns:a16="http://schemas.microsoft.com/office/drawing/2014/main" id="{45A4CA4E-ECFE-4D4E-825D-90FB70CF936E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ローチャート: 端子 686">
                  <a:extLst>
                    <a:ext uri="{FF2B5EF4-FFF2-40B4-BE49-F238E27FC236}">
                      <a16:creationId xmlns:a16="http://schemas.microsoft.com/office/drawing/2014/main" id="{3EF98329-B0EF-4320-B406-15A70311A55D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DCA94474-A5BB-4DC8-BD0A-7AC59D5E9C72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フリーフォーム 1196">
                <a:extLst>
                  <a:ext uri="{FF2B5EF4-FFF2-40B4-BE49-F238E27FC236}">
                    <a16:creationId xmlns:a16="http://schemas.microsoft.com/office/drawing/2014/main" id="{3600DCA2-F399-45B7-9DF9-9D61B25D3F88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円/楕円 4">
                <a:extLst>
                  <a:ext uri="{FF2B5EF4-FFF2-40B4-BE49-F238E27FC236}">
                    <a16:creationId xmlns:a16="http://schemas.microsoft.com/office/drawing/2014/main" id="{1EDC60E5-8137-4E48-91B6-37C4410CEE42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9" name="月 288">
              <a:extLst>
                <a:ext uri="{FF2B5EF4-FFF2-40B4-BE49-F238E27FC236}">
                  <a16:creationId xmlns:a16="http://schemas.microsoft.com/office/drawing/2014/main" id="{91DA59AD-F505-4F40-B238-565C36946E96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月 289">
              <a:extLst>
                <a:ext uri="{FF2B5EF4-FFF2-40B4-BE49-F238E27FC236}">
                  <a16:creationId xmlns:a16="http://schemas.microsoft.com/office/drawing/2014/main" id="{D83DFFC1-CAC8-45B2-9A55-FDEAA6F92AFF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1A0DDD5E-E3ED-419D-9E34-6190912D602C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00BC19C7-CB5F-488C-8FF1-440973F0048B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A9B3515-CD23-451D-A5DD-23979B88B33C}"/>
                </a:ext>
              </a:extLst>
            </p:cNvPr>
            <p:cNvGrpSpPr/>
            <p:nvPr/>
          </p:nvGrpSpPr>
          <p:grpSpPr>
            <a:xfrm>
              <a:off x="3207792" y="5056806"/>
              <a:ext cx="262908" cy="613411"/>
              <a:chOff x="1332701" y="5056806"/>
              <a:chExt cx="262908" cy="613411"/>
            </a:xfrm>
          </p:grpSpPr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AA89F011-33E2-4608-957F-27C1D14A159B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69ECA2A-3543-415F-96C2-432427BCA6E4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D8ADAAF6-C4EB-4A81-901D-068BEA49B247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297" name="二等辺三角形 4">
                  <a:extLst>
                    <a:ext uri="{FF2B5EF4-FFF2-40B4-BE49-F238E27FC236}">
                      <a16:creationId xmlns:a16="http://schemas.microsoft.com/office/drawing/2014/main" id="{8DE0193C-6E5A-43B5-B7B4-7CA563095F03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二等辺三角形 4">
                  <a:extLst>
                    <a:ext uri="{FF2B5EF4-FFF2-40B4-BE49-F238E27FC236}">
                      <a16:creationId xmlns:a16="http://schemas.microsoft.com/office/drawing/2014/main" id="{A02D3F72-EF9D-405D-A8A7-70FAA8FEF18B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B58B20AC-D074-4E45-92B5-BB465A30F900}"/>
              </a:ext>
            </a:extLst>
          </p:cNvPr>
          <p:cNvGrpSpPr/>
          <p:nvPr/>
        </p:nvGrpSpPr>
        <p:grpSpPr>
          <a:xfrm>
            <a:off x="4152467" y="4851911"/>
            <a:ext cx="1588973" cy="1449890"/>
            <a:chOff x="4152467" y="4851911"/>
            <a:chExt cx="1588973" cy="1449890"/>
          </a:xfrm>
        </p:grpSpPr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6E928132-D0A2-4A0C-BE87-24CFD5937A6E}"/>
                </a:ext>
              </a:extLst>
            </p:cNvPr>
            <p:cNvGrpSpPr/>
            <p:nvPr/>
          </p:nvGrpSpPr>
          <p:grpSpPr>
            <a:xfrm>
              <a:off x="4152467" y="5250650"/>
              <a:ext cx="1588973" cy="1051151"/>
              <a:chOff x="1584325" y="738188"/>
              <a:chExt cx="2368550" cy="1566863"/>
            </a:xfrm>
          </p:grpSpPr>
          <p:sp>
            <p:nvSpPr>
              <p:cNvPr id="350" name="Freeform 5">
                <a:extLst>
                  <a:ext uri="{FF2B5EF4-FFF2-40B4-BE49-F238E27FC236}">
                    <a16:creationId xmlns:a16="http://schemas.microsoft.com/office/drawing/2014/main" id="{EB926857-555C-4AC6-A96B-EA2061245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Freeform 6">
                <a:extLst>
                  <a:ext uri="{FF2B5EF4-FFF2-40B4-BE49-F238E27FC236}">
                    <a16:creationId xmlns:a16="http://schemas.microsoft.com/office/drawing/2014/main" id="{E1377EE0-3ED2-4FEC-9AA0-8EF74C20D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Freeform 7">
                <a:extLst>
                  <a:ext uri="{FF2B5EF4-FFF2-40B4-BE49-F238E27FC236}">
                    <a16:creationId xmlns:a16="http://schemas.microsoft.com/office/drawing/2014/main" id="{103289B8-71CB-4A22-86C1-E59B2717F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3" name="Rectangle 8">
                <a:extLst>
                  <a:ext uri="{FF2B5EF4-FFF2-40B4-BE49-F238E27FC236}">
                    <a16:creationId xmlns:a16="http://schemas.microsoft.com/office/drawing/2014/main" id="{97F66DBD-A09D-4835-B19B-A21E019BD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8D45E5E2-7497-41B6-9778-C2FED7AD89C4}"/>
                </a:ext>
              </a:extLst>
            </p:cNvPr>
            <p:cNvGrpSpPr/>
            <p:nvPr/>
          </p:nvGrpSpPr>
          <p:grpSpPr>
            <a:xfrm>
              <a:off x="4682762" y="5386977"/>
              <a:ext cx="528383" cy="306879"/>
              <a:chOff x="2810276" y="3408832"/>
              <a:chExt cx="528383" cy="306879"/>
            </a:xfrm>
          </p:grpSpPr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83285A44-D305-4920-A816-A600113E3D4C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98E2210F-92BF-4067-9504-6FD9DEA2D711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69352D5D-B01D-4D6D-924A-5578267040BE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48" name="月 347">
                  <a:extLst>
                    <a:ext uri="{FF2B5EF4-FFF2-40B4-BE49-F238E27FC236}">
                      <a16:creationId xmlns:a16="http://schemas.microsoft.com/office/drawing/2014/main" id="{A4761A6E-EAE8-4CE9-B4EC-1ADDCAFCB44E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12726AFE-C387-4CAC-95AA-FF9B33EFE975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ADDF140-7FD7-4D5F-8306-99ACD5ED0C9F}"/>
                </a:ext>
              </a:extLst>
            </p:cNvPr>
            <p:cNvGrpSpPr/>
            <p:nvPr/>
          </p:nvGrpSpPr>
          <p:grpSpPr>
            <a:xfrm>
              <a:off x="4645602" y="4851911"/>
              <a:ext cx="602703" cy="601718"/>
              <a:chOff x="1837298" y="4693407"/>
              <a:chExt cx="719604" cy="718427"/>
            </a:xfrm>
          </p:grpSpPr>
          <p:sp>
            <p:nvSpPr>
              <p:cNvPr id="337" name="星 24 1220">
                <a:extLst>
                  <a:ext uri="{FF2B5EF4-FFF2-40B4-BE49-F238E27FC236}">
                    <a16:creationId xmlns:a16="http://schemas.microsoft.com/office/drawing/2014/main" id="{267F9005-0122-4526-A63A-4EFE6821029E}"/>
                  </a:ext>
                </a:extLst>
              </p:cNvPr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円/楕円 805">
                <a:extLst>
                  <a:ext uri="{FF2B5EF4-FFF2-40B4-BE49-F238E27FC236}">
                    <a16:creationId xmlns:a16="http://schemas.microsoft.com/office/drawing/2014/main" id="{BD4E837C-3CE2-4356-902E-2123619F079B}"/>
                  </a:ext>
                </a:extLst>
              </p:cNvPr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円/楕円 806">
                <a:extLst>
                  <a:ext uri="{FF2B5EF4-FFF2-40B4-BE49-F238E27FC236}">
                    <a16:creationId xmlns:a16="http://schemas.microsoft.com/office/drawing/2014/main" id="{0248A398-AD51-49EE-AF68-6ED178604DD0}"/>
                  </a:ext>
                </a:extLst>
              </p:cNvPr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円/楕円 807">
                <a:extLst>
                  <a:ext uri="{FF2B5EF4-FFF2-40B4-BE49-F238E27FC236}">
                    <a16:creationId xmlns:a16="http://schemas.microsoft.com/office/drawing/2014/main" id="{45C2A9B3-3C46-432E-AC12-D88B3DFED3E5}"/>
                  </a:ext>
                </a:extLst>
              </p:cNvPr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フローチャート: 手操作入力 675">
                <a:extLst>
                  <a:ext uri="{FF2B5EF4-FFF2-40B4-BE49-F238E27FC236}">
                    <a16:creationId xmlns:a16="http://schemas.microsoft.com/office/drawing/2014/main" id="{11DBF8DF-6D39-4457-A24D-7BF4553A673A}"/>
                  </a:ext>
                </a:extLst>
              </p:cNvPr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フローチャート: 手操作入力 680">
                <a:extLst>
                  <a:ext uri="{FF2B5EF4-FFF2-40B4-BE49-F238E27FC236}">
                    <a16:creationId xmlns:a16="http://schemas.microsoft.com/office/drawing/2014/main" id="{91666C9C-7E02-4206-B0C0-373B2161D465}"/>
                  </a:ext>
                </a:extLst>
              </p:cNvPr>
              <p:cNvSpPr/>
              <p:nvPr/>
            </p:nvSpPr>
            <p:spPr>
              <a:xfrm rot="10800000" flipH="1">
                <a:off x="225100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3" name="円/楕円 820">
                <a:extLst>
                  <a:ext uri="{FF2B5EF4-FFF2-40B4-BE49-F238E27FC236}">
                    <a16:creationId xmlns:a16="http://schemas.microsoft.com/office/drawing/2014/main" id="{2564BB69-D59D-4F6E-AC84-0900747A8BA6}"/>
                  </a:ext>
                </a:extLst>
              </p:cNvPr>
              <p:cNvSpPr/>
              <p:nvPr/>
            </p:nvSpPr>
            <p:spPr>
              <a:xfrm>
                <a:off x="2129254" y="5102367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円/楕円 4">
                <a:extLst>
                  <a:ext uri="{FF2B5EF4-FFF2-40B4-BE49-F238E27FC236}">
                    <a16:creationId xmlns:a16="http://schemas.microsoft.com/office/drawing/2014/main" id="{A1ADD4CB-AD0A-440F-A1CB-182A3160A052}"/>
                  </a:ext>
                </a:extLst>
              </p:cNvPr>
              <p:cNvSpPr/>
              <p:nvPr/>
            </p:nvSpPr>
            <p:spPr>
              <a:xfrm>
                <a:off x="2127655" y="5294233"/>
                <a:ext cx="1505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7" name="月 326">
              <a:extLst>
                <a:ext uri="{FF2B5EF4-FFF2-40B4-BE49-F238E27FC236}">
                  <a16:creationId xmlns:a16="http://schemas.microsoft.com/office/drawing/2014/main" id="{FCD50D7B-947F-4355-90C3-B0202ADAAD39}"/>
                </a:ext>
              </a:extLst>
            </p:cNvPr>
            <p:cNvSpPr/>
            <p:nvPr/>
          </p:nvSpPr>
          <p:spPr bwMode="auto">
            <a:xfrm rot="16200000">
              <a:off x="47956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月 327">
              <a:extLst>
                <a:ext uri="{FF2B5EF4-FFF2-40B4-BE49-F238E27FC236}">
                  <a16:creationId xmlns:a16="http://schemas.microsoft.com/office/drawing/2014/main" id="{F2E651B4-C81B-4F56-93E2-3B3D18317826}"/>
                </a:ext>
              </a:extLst>
            </p:cNvPr>
            <p:cNvSpPr/>
            <p:nvPr/>
          </p:nvSpPr>
          <p:spPr bwMode="auto">
            <a:xfrm rot="16200000">
              <a:off x="50623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91E50CD0-F970-4EF8-85D9-832C4D908F61}"/>
                </a:ext>
              </a:extLst>
            </p:cNvPr>
            <p:cNvSpPr/>
            <p:nvPr/>
          </p:nvSpPr>
          <p:spPr bwMode="auto">
            <a:xfrm>
              <a:off x="5040565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EE189ACB-5939-4DB1-B926-CAE4A3D72E86}"/>
                </a:ext>
              </a:extLst>
            </p:cNvPr>
            <p:cNvSpPr/>
            <p:nvPr/>
          </p:nvSpPr>
          <p:spPr bwMode="auto">
            <a:xfrm>
              <a:off x="4742909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60888733-45EC-427A-8E5D-14AD15631FE7}"/>
                </a:ext>
              </a:extLst>
            </p:cNvPr>
            <p:cNvGrpSpPr/>
            <p:nvPr/>
          </p:nvGrpSpPr>
          <p:grpSpPr>
            <a:xfrm>
              <a:off x="5078522" y="5056806"/>
              <a:ext cx="262908" cy="613411"/>
              <a:chOff x="1332701" y="5056806"/>
              <a:chExt cx="262908" cy="613411"/>
            </a:xfrm>
          </p:grpSpPr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24BA6872-C719-4AA0-AD7A-43385912E60F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0B928B09-EA03-4D60-A19C-B1E7CAFBA7BD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66410D38-B105-485B-B90E-9358B0451906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335" name="二等辺三角形 4">
                  <a:extLst>
                    <a:ext uri="{FF2B5EF4-FFF2-40B4-BE49-F238E27FC236}">
                      <a16:creationId xmlns:a16="http://schemas.microsoft.com/office/drawing/2014/main" id="{CE148AF5-F95E-40FB-8AFB-16A48685166C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二等辺三角形 4">
                  <a:extLst>
                    <a:ext uri="{FF2B5EF4-FFF2-40B4-BE49-F238E27FC236}">
                      <a16:creationId xmlns:a16="http://schemas.microsoft.com/office/drawing/2014/main" id="{A5593F38-7333-4595-940F-2A57D349B0FA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16D3F08C-49D9-4DC8-A07E-0C2DEF74C74F}"/>
              </a:ext>
            </a:extLst>
          </p:cNvPr>
          <p:cNvGrpSpPr/>
          <p:nvPr/>
        </p:nvGrpSpPr>
        <p:grpSpPr>
          <a:xfrm>
            <a:off x="6024953" y="4802352"/>
            <a:ext cx="1588973" cy="1499449"/>
            <a:chOff x="6024953" y="4802352"/>
            <a:chExt cx="1588973" cy="1499449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DE4CD3EA-2912-4FB1-85C0-D495E1245162}"/>
                </a:ext>
              </a:extLst>
            </p:cNvPr>
            <p:cNvGrpSpPr/>
            <p:nvPr/>
          </p:nvGrpSpPr>
          <p:grpSpPr>
            <a:xfrm>
              <a:off x="6024953" y="5250650"/>
              <a:ext cx="1588973" cy="1051151"/>
              <a:chOff x="1584325" y="738188"/>
              <a:chExt cx="2368550" cy="1566863"/>
            </a:xfrm>
          </p:grpSpPr>
          <p:sp>
            <p:nvSpPr>
              <p:cNvPr id="384" name="Freeform 5">
                <a:extLst>
                  <a:ext uri="{FF2B5EF4-FFF2-40B4-BE49-F238E27FC236}">
                    <a16:creationId xmlns:a16="http://schemas.microsoft.com/office/drawing/2014/main" id="{63E025CA-53F3-45EC-A6C0-D717F5E0F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5" name="Freeform 6">
                <a:extLst>
                  <a:ext uri="{FF2B5EF4-FFF2-40B4-BE49-F238E27FC236}">
                    <a16:creationId xmlns:a16="http://schemas.microsoft.com/office/drawing/2014/main" id="{86E825A7-20C1-4BE2-BCBB-E21165DE7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6" name="Freeform 7">
                <a:extLst>
                  <a:ext uri="{FF2B5EF4-FFF2-40B4-BE49-F238E27FC236}">
                    <a16:creationId xmlns:a16="http://schemas.microsoft.com/office/drawing/2014/main" id="{F0F9ECA0-6734-4131-B76C-E285B2C2E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7" name="Rectangle 8">
                <a:extLst>
                  <a:ext uri="{FF2B5EF4-FFF2-40B4-BE49-F238E27FC236}">
                    <a16:creationId xmlns:a16="http://schemas.microsoft.com/office/drawing/2014/main" id="{D7C20AAB-5CC5-4E65-A3A8-F16560319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D0B5A4B0-0A5D-4119-9173-D175ED3F7584}"/>
                </a:ext>
              </a:extLst>
            </p:cNvPr>
            <p:cNvGrpSpPr/>
            <p:nvPr/>
          </p:nvGrpSpPr>
          <p:grpSpPr>
            <a:xfrm>
              <a:off x="6555248" y="5386977"/>
              <a:ext cx="528383" cy="306879"/>
              <a:chOff x="2810276" y="3408832"/>
              <a:chExt cx="528383" cy="306879"/>
            </a:xfrm>
          </p:grpSpPr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12ED005C-5C80-4294-B865-85B6582532CC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2014380B-9973-44D9-BB58-588FA99055B4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17B9BFF7-85CD-4A33-8506-2AB0562D2193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382" name="月 381">
                  <a:extLst>
                    <a:ext uri="{FF2B5EF4-FFF2-40B4-BE49-F238E27FC236}">
                      <a16:creationId xmlns:a16="http://schemas.microsoft.com/office/drawing/2014/main" id="{0DB1AF60-94A3-4F81-96C9-618344981034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9BEBDCE7-79F4-4AD2-9936-26CE0B711CE5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D420A04F-6F5E-4BA9-92E4-232FD03D28B8}"/>
                </a:ext>
              </a:extLst>
            </p:cNvPr>
            <p:cNvGrpSpPr/>
            <p:nvPr/>
          </p:nvGrpSpPr>
          <p:grpSpPr>
            <a:xfrm>
              <a:off x="6518088" y="4802352"/>
              <a:ext cx="602702" cy="639349"/>
              <a:chOff x="2984924" y="4671171"/>
              <a:chExt cx="719603" cy="763358"/>
            </a:xfrm>
          </p:grpSpPr>
          <p:sp>
            <p:nvSpPr>
              <p:cNvPr id="368" name="フリーフォーム 1243">
                <a:extLst>
                  <a:ext uri="{FF2B5EF4-FFF2-40B4-BE49-F238E27FC236}">
                    <a16:creationId xmlns:a16="http://schemas.microsoft.com/office/drawing/2014/main" id="{717FCCE1-6621-413C-B59F-2F484B0C8118}"/>
                  </a:ext>
                </a:extLst>
              </p:cNvPr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03547449-1172-4290-9519-F42C5171A97C}"/>
                  </a:ext>
                </a:extLst>
              </p:cNvPr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377" name="円/楕円 774">
                  <a:extLst>
                    <a:ext uri="{FF2B5EF4-FFF2-40B4-BE49-F238E27FC236}">
                      <a16:creationId xmlns:a16="http://schemas.microsoft.com/office/drawing/2014/main" id="{9EB0E32F-A922-49F1-AF5C-5D3499271596}"/>
                    </a:ext>
                  </a:extLst>
                </p:cNvPr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円/楕円 775">
                  <a:extLst>
                    <a:ext uri="{FF2B5EF4-FFF2-40B4-BE49-F238E27FC236}">
                      <a16:creationId xmlns:a16="http://schemas.microsoft.com/office/drawing/2014/main" id="{D164F4E4-08BC-4193-823F-0FFE7B2CFE11}"/>
                    </a:ext>
                  </a:extLst>
                </p:cNvPr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0" name="円/楕円 776">
                <a:extLst>
                  <a:ext uri="{FF2B5EF4-FFF2-40B4-BE49-F238E27FC236}">
                    <a16:creationId xmlns:a16="http://schemas.microsoft.com/office/drawing/2014/main" id="{6F9A7CE0-4B35-48D3-A618-4A384A8FE947}"/>
                  </a:ext>
                </a:extLst>
              </p:cNvPr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 1246">
                <a:extLst>
                  <a:ext uri="{FF2B5EF4-FFF2-40B4-BE49-F238E27FC236}">
                    <a16:creationId xmlns:a16="http://schemas.microsoft.com/office/drawing/2014/main" id="{BA1D4625-419C-4C78-91B9-FA19CF1E3355}"/>
                  </a:ext>
                </a:extLst>
              </p:cNvPr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1FAF5DED-1079-4D9E-BD2B-F2EB36AF31FD}"/>
                  </a:ext>
                </a:extLst>
              </p:cNvPr>
              <p:cNvGrpSpPr/>
              <p:nvPr/>
            </p:nvGrpSpPr>
            <p:grpSpPr>
              <a:xfrm>
                <a:off x="3093518" y="4915417"/>
                <a:ext cx="502415" cy="66780"/>
                <a:chOff x="3080193" y="4915417"/>
                <a:chExt cx="502415" cy="66780"/>
              </a:xfrm>
            </p:grpSpPr>
            <p:sp>
              <p:nvSpPr>
                <p:cNvPr id="375" name="月 374">
                  <a:extLst>
                    <a:ext uri="{FF2B5EF4-FFF2-40B4-BE49-F238E27FC236}">
                      <a16:creationId xmlns:a16="http://schemas.microsoft.com/office/drawing/2014/main" id="{90C53EEF-5E87-4264-BF41-E90DFCA2E7D7}"/>
                    </a:ext>
                  </a:extLst>
                </p:cNvPr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月 375">
                  <a:extLst>
                    <a:ext uri="{FF2B5EF4-FFF2-40B4-BE49-F238E27FC236}">
                      <a16:creationId xmlns:a16="http://schemas.microsoft.com/office/drawing/2014/main" id="{B805D173-9629-4E1D-9FC1-69B3F5294F4A}"/>
                    </a:ext>
                  </a:extLst>
                </p:cNvPr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895A0CFA-C9D7-46D9-AE2D-258A7872F615}"/>
                  </a:ext>
                </a:extLst>
              </p:cNvPr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円/楕円 4">
                <a:extLst>
                  <a:ext uri="{FF2B5EF4-FFF2-40B4-BE49-F238E27FC236}">
                    <a16:creationId xmlns:a16="http://schemas.microsoft.com/office/drawing/2014/main" id="{7514BB5A-4C81-4A1C-B724-23F604FE2A35}"/>
                  </a:ext>
                </a:extLst>
              </p:cNvPr>
              <p:cNvSpPr/>
              <p:nvPr/>
            </p:nvSpPr>
            <p:spPr>
              <a:xfrm>
                <a:off x="3278782" y="5312148"/>
                <a:ext cx="1318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8" name="月 357">
              <a:extLst>
                <a:ext uri="{FF2B5EF4-FFF2-40B4-BE49-F238E27FC236}">
                  <a16:creationId xmlns:a16="http://schemas.microsoft.com/office/drawing/2014/main" id="{4652D53E-3367-4BE3-9AAB-D15523115D78}"/>
                </a:ext>
              </a:extLst>
            </p:cNvPr>
            <p:cNvSpPr/>
            <p:nvPr/>
          </p:nvSpPr>
          <p:spPr bwMode="auto">
            <a:xfrm rot="16200000">
              <a:off x="66639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月 358">
              <a:extLst>
                <a:ext uri="{FF2B5EF4-FFF2-40B4-BE49-F238E27FC236}">
                  <a16:creationId xmlns:a16="http://schemas.microsoft.com/office/drawing/2014/main" id="{009C86B2-8702-4BEC-B99B-514E90E193C0}"/>
                </a:ext>
              </a:extLst>
            </p:cNvPr>
            <p:cNvSpPr/>
            <p:nvPr/>
          </p:nvSpPr>
          <p:spPr bwMode="auto">
            <a:xfrm rot="16200000">
              <a:off x="69306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4C35274E-73E0-4006-81B7-6BC5B74A0EDC}"/>
                </a:ext>
              </a:extLst>
            </p:cNvPr>
            <p:cNvSpPr/>
            <p:nvPr/>
          </p:nvSpPr>
          <p:spPr bwMode="auto">
            <a:xfrm>
              <a:off x="6620289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7B773A64-E194-4222-A434-95C361936D2E}"/>
                </a:ext>
              </a:extLst>
            </p:cNvPr>
            <p:cNvSpPr/>
            <p:nvPr/>
          </p:nvSpPr>
          <p:spPr bwMode="auto">
            <a:xfrm>
              <a:off x="6917182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2074B398-05B7-468C-94A1-D563B44FFF79}"/>
                </a:ext>
              </a:extLst>
            </p:cNvPr>
            <p:cNvGrpSpPr/>
            <p:nvPr/>
          </p:nvGrpSpPr>
          <p:grpSpPr>
            <a:xfrm>
              <a:off x="6958558" y="5056806"/>
              <a:ext cx="262908" cy="613411"/>
              <a:chOff x="1332701" y="5056806"/>
              <a:chExt cx="262908" cy="613411"/>
            </a:xfrm>
          </p:grpSpPr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FABDB66F-3E14-4644-8773-6A426F992912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20C31866-2423-47AC-A3E4-07347483E55A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6238ACF8-79E2-4DF4-9223-709D684A84BB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366" name="二等辺三角形 4">
                  <a:extLst>
                    <a:ext uri="{FF2B5EF4-FFF2-40B4-BE49-F238E27FC236}">
                      <a16:creationId xmlns:a16="http://schemas.microsoft.com/office/drawing/2014/main" id="{20FD86D4-497C-443B-9910-C4FD3603A10C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7" name="二等辺三角形 4">
                  <a:extLst>
                    <a:ext uri="{FF2B5EF4-FFF2-40B4-BE49-F238E27FC236}">
                      <a16:creationId xmlns:a16="http://schemas.microsoft.com/office/drawing/2014/main" id="{F36420C0-9497-4032-9FB6-280EA6AF8C16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BEC89948-0318-476A-BAF8-954C7A589D98}"/>
              </a:ext>
            </a:extLst>
          </p:cNvPr>
          <p:cNvGrpSpPr/>
          <p:nvPr/>
        </p:nvGrpSpPr>
        <p:grpSpPr>
          <a:xfrm>
            <a:off x="7897439" y="4852611"/>
            <a:ext cx="1588973" cy="1449190"/>
            <a:chOff x="7897439" y="4852611"/>
            <a:chExt cx="1588973" cy="1449190"/>
          </a:xfrm>
        </p:grpSpPr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DACD8AAF-4A49-4F13-9A30-4558B207962B}"/>
                </a:ext>
              </a:extLst>
            </p:cNvPr>
            <p:cNvGrpSpPr/>
            <p:nvPr/>
          </p:nvGrpSpPr>
          <p:grpSpPr>
            <a:xfrm>
              <a:off x="7897439" y="5250650"/>
              <a:ext cx="1588973" cy="1051151"/>
              <a:chOff x="1584325" y="738188"/>
              <a:chExt cx="2368550" cy="1566863"/>
            </a:xfrm>
          </p:grpSpPr>
          <p:sp>
            <p:nvSpPr>
              <p:cNvPr id="417" name="Freeform 5">
                <a:extLst>
                  <a:ext uri="{FF2B5EF4-FFF2-40B4-BE49-F238E27FC236}">
                    <a16:creationId xmlns:a16="http://schemas.microsoft.com/office/drawing/2014/main" id="{A1310FC4-DBF9-4831-AED6-00D948FBE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325" y="738188"/>
                <a:ext cx="2368550" cy="868363"/>
              </a:xfrm>
              <a:custGeom>
                <a:avLst/>
                <a:gdLst>
                  <a:gd name="T0" fmla="*/ 1490 w 1492"/>
                  <a:gd name="T1" fmla="*/ 547 h 547"/>
                  <a:gd name="T2" fmla="*/ 1490 w 1492"/>
                  <a:gd name="T3" fmla="*/ 496 h 547"/>
                  <a:gd name="T4" fmla="*/ 1490 w 1492"/>
                  <a:gd name="T5" fmla="*/ 496 h 547"/>
                  <a:gd name="T6" fmla="*/ 1492 w 1492"/>
                  <a:gd name="T7" fmla="*/ 480 h 547"/>
                  <a:gd name="T8" fmla="*/ 1490 w 1492"/>
                  <a:gd name="T9" fmla="*/ 462 h 547"/>
                  <a:gd name="T10" fmla="*/ 1484 w 1492"/>
                  <a:gd name="T11" fmla="*/ 442 h 547"/>
                  <a:gd name="T12" fmla="*/ 1476 w 1492"/>
                  <a:gd name="T13" fmla="*/ 422 h 547"/>
                  <a:gd name="T14" fmla="*/ 1303 w 1492"/>
                  <a:gd name="T15" fmla="*/ 56 h 547"/>
                  <a:gd name="T16" fmla="*/ 1303 w 1492"/>
                  <a:gd name="T17" fmla="*/ 56 h 547"/>
                  <a:gd name="T18" fmla="*/ 1297 w 1492"/>
                  <a:gd name="T19" fmla="*/ 46 h 547"/>
                  <a:gd name="T20" fmla="*/ 1289 w 1492"/>
                  <a:gd name="T21" fmla="*/ 34 h 547"/>
                  <a:gd name="T22" fmla="*/ 1279 w 1492"/>
                  <a:gd name="T23" fmla="*/ 26 h 547"/>
                  <a:gd name="T24" fmla="*/ 1269 w 1492"/>
                  <a:gd name="T25" fmla="*/ 16 h 547"/>
                  <a:gd name="T26" fmla="*/ 1257 w 1492"/>
                  <a:gd name="T27" fmla="*/ 10 h 547"/>
                  <a:gd name="T28" fmla="*/ 1245 w 1492"/>
                  <a:gd name="T29" fmla="*/ 4 h 547"/>
                  <a:gd name="T30" fmla="*/ 1235 w 1492"/>
                  <a:gd name="T31" fmla="*/ 2 h 547"/>
                  <a:gd name="T32" fmla="*/ 1223 w 1492"/>
                  <a:gd name="T33" fmla="*/ 0 h 547"/>
                  <a:gd name="T34" fmla="*/ 272 w 1492"/>
                  <a:gd name="T35" fmla="*/ 0 h 547"/>
                  <a:gd name="T36" fmla="*/ 272 w 1492"/>
                  <a:gd name="T37" fmla="*/ 0 h 547"/>
                  <a:gd name="T38" fmla="*/ 262 w 1492"/>
                  <a:gd name="T39" fmla="*/ 2 h 547"/>
                  <a:gd name="T40" fmla="*/ 250 w 1492"/>
                  <a:gd name="T41" fmla="*/ 4 h 547"/>
                  <a:gd name="T42" fmla="*/ 238 w 1492"/>
                  <a:gd name="T43" fmla="*/ 10 h 547"/>
                  <a:gd name="T44" fmla="*/ 226 w 1492"/>
                  <a:gd name="T45" fmla="*/ 16 h 547"/>
                  <a:gd name="T46" fmla="*/ 216 w 1492"/>
                  <a:gd name="T47" fmla="*/ 26 h 547"/>
                  <a:gd name="T48" fmla="*/ 206 w 1492"/>
                  <a:gd name="T49" fmla="*/ 34 h 547"/>
                  <a:gd name="T50" fmla="*/ 198 w 1492"/>
                  <a:gd name="T51" fmla="*/ 46 h 547"/>
                  <a:gd name="T52" fmla="*/ 192 w 1492"/>
                  <a:gd name="T53" fmla="*/ 56 h 547"/>
                  <a:gd name="T54" fmla="*/ 16 w 1492"/>
                  <a:gd name="T55" fmla="*/ 422 h 547"/>
                  <a:gd name="T56" fmla="*/ 16 w 1492"/>
                  <a:gd name="T57" fmla="*/ 422 h 547"/>
                  <a:gd name="T58" fmla="*/ 8 w 1492"/>
                  <a:gd name="T59" fmla="*/ 442 h 547"/>
                  <a:gd name="T60" fmla="*/ 2 w 1492"/>
                  <a:gd name="T61" fmla="*/ 462 h 547"/>
                  <a:gd name="T62" fmla="*/ 0 w 1492"/>
                  <a:gd name="T63" fmla="*/ 478 h 547"/>
                  <a:gd name="T64" fmla="*/ 0 w 1492"/>
                  <a:gd name="T65" fmla="*/ 494 h 547"/>
                  <a:gd name="T66" fmla="*/ 0 w 1492"/>
                  <a:gd name="T67" fmla="*/ 547 h 547"/>
                  <a:gd name="T68" fmla="*/ 1490 w 1492"/>
                  <a:gd name="T6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92" h="547">
                    <a:moveTo>
                      <a:pt x="1490" y="547"/>
                    </a:moveTo>
                    <a:lnTo>
                      <a:pt x="1490" y="496"/>
                    </a:lnTo>
                    <a:lnTo>
                      <a:pt x="1490" y="496"/>
                    </a:lnTo>
                    <a:lnTo>
                      <a:pt x="1492" y="480"/>
                    </a:lnTo>
                    <a:lnTo>
                      <a:pt x="1490" y="462"/>
                    </a:lnTo>
                    <a:lnTo>
                      <a:pt x="1484" y="442"/>
                    </a:lnTo>
                    <a:lnTo>
                      <a:pt x="1476" y="422"/>
                    </a:lnTo>
                    <a:lnTo>
                      <a:pt x="1303" y="56"/>
                    </a:lnTo>
                    <a:lnTo>
                      <a:pt x="1303" y="56"/>
                    </a:lnTo>
                    <a:lnTo>
                      <a:pt x="1297" y="46"/>
                    </a:lnTo>
                    <a:lnTo>
                      <a:pt x="1289" y="34"/>
                    </a:lnTo>
                    <a:lnTo>
                      <a:pt x="1279" y="26"/>
                    </a:lnTo>
                    <a:lnTo>
                      <a:pt x="1269" y="16"/>
                    </a:lnTo>
                    <a:lnTo>
                      <a:pt x="1257" y="10"/>
                    </a:lnTo>
                    <a:lnTo>
                      <a:pt x="1245" y="4"/>
                    </a:lnTo>
                    <a:lnTo>
                      <a:pt x="1235" y="2"/>
                    </a:lnTo>
                    <a:lnTo>
                      <a:pt x="1223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2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6"/>
                    </a:lnTo>
                    <a:lnTo>
                      <a:pt x="206" y="34"/>
                    </a:lnTo>
                    <a:lnTo>
                      <a:pt x="198" y="46"/>
                    </a:lnTo>
                    <a:lnTo>
                      <a:pt x="192" y="56"/>
                    </a:lnTo>
                    <a:lnTo>
                      <a:pt x="16" y="422"/>
                    </a:lnTo>
                    <a:lnTo>
                      <a:pt x="16" y="422"/>
                    </a:lnTo>
                    <a:lnTo>
                      <a:pt x="8" y="442"/>
                    </a:lnTo>
                    <a:lnTo>
                      <a:pt x="2" y="462"/>
                    </a:lnTo>
                    <a:lnTo>
                      <a:pt x="0" y="478"/>
                    </a:lnTo>
                    <a:lnTo>
                      <a:pt x="0" y="494"/>
                    </a:lnTo>
                    <a:lnTo>
                      <a:pt x="0" y="547"/>
                    </a:lnTo>
                    <a:lnTo>
                      <a:pt x="1490" y="547"/>
                    </a:lnTo>
                    <a:close/>
                  </a:path>
                </a:pathLst>
              </a:custGeom>
              <a:solidFill>
                <a:srgbClr val="CCCC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8" name="Freeform 6">
                <a:extLst>
                  <a:ext uri="{FF2B5EF4-FFF2-40B4-BE49-F238E27FC236}">
                    <a16:creationId xmlns:a16="http://schemas.microsoft.com/office/drawing/2014/main" id="{7081B375-55F2-4128-B9B6-EAFC6F966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900" y="795338"/>
                <a:ext cx="2066925" cy="688975"/>
              </a:xfrm>
              <a:custGeom>
                <a:avLst/>
                <a:gdLst>
                  <a:gd name="T0" fmla="*/ 228 w 1302"/>
                  <a:gd name="T1" fmla="*/ 0 h 434"/>
                  <a:gd name="T2" fmla="*/ 1077 w 1302"/>
                  <a:gd name="T3" fmla="*/ 0 h 434"/>
                  <a:gd name="T4" fmla="*/ 1077 w 1302"/>
                  <a:gd name="T5" fmla="*/ 0 h 434"/>
                  <a:gd name="T6" fmla="*/ 1085 w 1302"/>
                  <a:gd name="T7" fmla="*/ 0 h 434"/>
                  <a:gd name="T8" fmla="*/ 1095 w 1302"/>
                  <a:gd name="T9" fmla="*/ 4 h 434"/>
                  <a:gd name="T10" fmla="*/ 1105 w 1302"/>
                  <a:gd name="T11" fmla="*/ 8 h 434"/>
                  <a:gd name="T12" fmla="*/ 1113 w 1302"/>
                  <a:gd name="T13" fmla="*/ 14 h 434"/>
                  <a:gd name="T14" fmla="*/ 1123 w 1302"/>
                  <a:gd name="T15" fmla="*/ 20 h 434"/>
                  <a:gd name="T16" fmla="*/ 1131 w 1302"/>
                  <a:gd name="T17" fmla="*/ 28 h 434"/>
                  <a:gd name="T18" fmla="*/ 1137 w 1302"/>
                  <a:gd name="T19" fmla="*/ 36 h 434"/>
                  <a:gd name="T20" fmla="*/ 1143 w 1302"/>
                  <a:gd name="T21" fmla="*/ 46 h 434"/>
                  <a:gd name="T22" fmla="*/ 1292 w 1302"/>
                  <a:gd name="T23" fmla="*/ 366 h 434"/>
                  <a:gd name="T24" fmla="*/ 1292 w 1302"/>
                  <a:gd name="T25" fmla="*/ 366 h 434"/>
                  <a:gd name="T26" fmla="*/ 1298 w 1302"/>
                  <a:gd name="T27" fmla="*/ 384 h 434"/>
                  <a:gd name="T28" fmla="*/ 1302 w 1302"/>
                  <a:gd name="T29" fmla="*/ 398 h 434"/>
                  <a:gd name="T30" fmla="*/ 1302 w 1302"/>
                  <a:gd name="T31" fmla="*/ 410 h 434"/>
                  <a:gd name="T32" fmla="*/ 1298 w 1302"/>
                  <a:gd name="T33" fmla="*/ 418 h 434"/>
                  <a:gd name="T34" fmla="*/ 1292 w 1302"/>
                  <a:gd name="T35" fmla="*/ 426 h 434"/>
                  <a:gd name="T36" fmla="*/ 1285 w 1302"/>
                  <a:gd name="T37" fmla="*/ 430 h 434"/>
                  <a:gd name="T38" fmla="*/ 1275 w 1302"/>
                  <a:gd name="T39" fmla="*/ 434 h 434"/>
                  <a:gd name="T40" fmla="*/ 1263 w 1302"/>
                  <a:gd name="T41" fmla="*/ 434 h 434"/>
                  <a:gd name="T42" fmla="*/ 40 w 1302"/>
                  <a:gd name="T43" fmla="*/ 434 h 434"/>
                  <a:gd name="T44" fmla="*/ 40 w 1302"/>
                  <a:gd name="T45" fmla="*/ 434 h 434"/>
                  <a:gd name="T46" fmla="*/ 28 w 1302"/>
                  <a:gd name="T47" fmla="*/ 434 h 434"/>
                  <a:gd name="T48" fmla="*/ 16 w 1302"/>
                  <a:gd name="T49" fmla="*/ 430 h 434"/>
                  <a:gd name="T50" fmla="*/ 8 w 1302"/>
                  <a:gd name="T51" fmla="*/ 424 h 434"/>
                  <a:gd name="T52" fmla="*/ 2 w 1302"/>
                  <a:gd name="T53" fmla="*/ 418 h 434"/>
                  <a:gd name="T54" fmla="*/ 0 w 1302"/>
                  <a:gd name="T55" fmla="*/ 408 h 434"/>
                  <a:gd name="T56" fmla="*/ 0 w 1302"/>
                  <a:gd name="T57" fmla="*/ 396 h 434"/>
                  <a:gd name="T58" fmla="*/ 4 w 1302"/>
                  <a:gd name="T59" fmla="*/ 382 h 434"/>
                  <a:gd name="T60" fmla="*/ 10 w 1302"/>
                  <a:gd name="T61" fmla="*/ 364 h 434"/>
                  <a:gd name="T62" fmla="*/ 162 w 1302"/>
                  <a:gd name="T63" fmla="*/ 46 h 434"/>
                  <a:gd name="T64" fmla="*/ 162 w 1302"/>
                  <a:gd name="T65" fmla="*/ 46 h 434"/>
                  <a:gd name="T66" fmla="*/ 168 w 1302"/>
                  <a:gd name="T67" fmla="*/ 36 h 434"/>
                  <a:gd name="T68" fmla="*/ 174 w 1302"/>
                  <a:gd name="T69" fmla="*/ 28 h 434"/>
                  <a:gd name="T70" fmla="*/ 182 w 1302"/>
                  <a:gd name="T71" fmla="*/ 20 h 434"/>
                  <a:gd name="T72" fmla="*/ 192 w 1302"/>
                  <a:gd name="T73" fmla="*/ 14 h 434"/>
                  <a:gd name="T74" fmla="*/ 200 w 1302"/>
                  <a:gd name="T75" fmla="*/ 8 h 434"/>
                  <a:gd name="T76" fmla="*/ 210 w 1302"/>
                  <a:gd name="T77" fmla="*/ 4 h 434"/>
                  <a:gd name="T78" fmla="*/ 220 w 1302"/>
                  <a:gd name="T79" fmla="*/ 0 h 434"/>
                  <a:gd name="T80" fmla="*/ 228 w 1302"/>
                  <a:gd name="T81" fmla="*/ 0 h 434"/>
                  <a:gd name="T82" fmla="*/ 228 w 1302"/>
                  <a:gd name="T8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02" h="434">
                    <a:moveTo>
                      <a:pt x="228" y="0"/>
                    </a:moveTo>
                    <a:lnTo>
                      <a:pt x="1077" y="0"/>
                    </a:lnTo>
                    <a:lnTo>
                      <a:pt x="1077" y="0"/>
                    </a:lnTo>
                    <a:lnTo>
                      <a:pt x="1085" y="0"/>
                    </a:lnTo>
                    <a:lnTo>
                      <a:pt x="1095" y="4"/>
                    </a:lnTo>
                    <a:lnTo>
                      <a:pt x="1105" y="8"/>
                    </a:lnTo>
                    <a:lnTo>
                      <a:pt x="1113" y="14"/>
                    </a:lnTo>
                    <a:lnTo>
                      <a:pt x="1123" y="20"/>
                    </a:lnTo>
                    <a:lnTo>
                      <a:pt x="1131" y="28"/>
                    </a:lnTo>
                    <a:lnTo>
                      <a:pt x="1137" y="36"/>
                    </a:lnTo>
                    <a:lnTo>
                      <a:pt x="1143" y="46"/>
                    </a:lnTo>
                    <a:lnTo>
                      <a:pt x="1292" y="366"/>
                    </a:lnTo>
                    <a:lnTo>
                      <a:pt x="1292" y="366"/>
                    </a:lnTo>
                    <a:lnTo>
                      <a:pt x="1298" y="384"/>
                    </a:lnTo>
                    <a:lnTo>
                      <a:pt x="1302" y="398"/>
                    </a:lnTo>
                    <a:lnTo>
                      <a:pt x="1302" y="410"/>
                    </a:lnTo>
                    <a:lnTo>
                      <a:pt x="1298" y="418"/>
                    </a:lnTo>
                    <a:lnTo>
                      <a:pt x="1292" y="426"/>
                    </a:lnTo>
                    <a:lnTo>
                      <a:pt x="1285" y="430"/>
                    </a:lnTo>
                    <a:lnTo>
                      <a:pt x="1275" y="434"/>
                    </a:lnTo>
                    <a:lnTo>
                      <a:pt x="1263" y="434"/>
                    </a:lnTo>
                    <a:lnTo>
                      <a:pt x="40" y="434"/>
                    </a:lnTo>
                    <a:lnTo>
                      <a:pt x="40" y="434"/>
                    </a:lnTo>
                    <a:lnTo>
                      <a:pt x="28" y="434"/>
                    </a:lnTo>
                    <a:lnTo>
                      <a:pt x="16" y="430"/>
                    </a:lnTo>
                    <a:lnTo>
                      <a:pt x="8" y="424"/>
                    </a:lnTo>
                    <a:lnTo>
                      <a:pt x="2" y="418"/>
                    </a:lnTo>
                    <a:lnTo>
                      <a:pt x="0" y="408"/>
                    </a:lnTo>
                    <a:lnTo>
                      <a:pt x="0" y="396"/>
                    </a:lnTo>
                    <a:lnTo>
                      <a:pt x="4" y="382"/>
                    </a:lnTo>
                    <a:lnTo>
                      <a:pt x="10" y="364"/>
                    </a:lnTo>
                    <a:lnTo>
                      <a:pt x="162" y="46"/>
                    </a:lnTo>
                    <a:lnTo>
                      <a:pt x="162" y="46"/>
                    </a:lnTo>
                    <a:lnTo>
                      <a:pt x="168" y="36"/>
                    </a:lnTo>
                    <a:lnTo>
                      <a:pt x="174" y="28"/>
                    </a:lnTo>
                    <a:lnTo>
                      <a:pt x="182" y="20"/>
                    </a:lnTo>
                    <a:lnTo>
                      <a:pt x="192" y="14"/>
                    </a:lnTo>
                    <a:lnTo>
                      <a:pt x="200" y="8"/>
                    </a:lnTo>
                    <a:lnTo>
                      <a:pt x="210" y="4"/>
                    </a:lnTo>
                    <a:lnTo>
                      <a:pt x="220" y="0"/>
                    </a:lnTo>
                    <a:lnTo>
                      <a:pt x="228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999999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9" name="Freeform 7">
                <a:extLst>
                  <a:ext uri="{FF2B5EF4-FFF2-40B4-BE49-F238E27FC236}">
                    <a16:creationId xmlns:a16="http://schemas.microsoft.com/office/drawing/2014/main" id="{1AD0E952-1297-4D10-AAD5-DF3CD58EF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100" y="896938"/>
                <a:ext cx="1916113" cy="587375"/>
              </a:xfrm>
              <a:custGeom>
                <a:avLst/>
                <a:gdLst>
                  <a:gd name="T0" fmla="*/ 0 w 1207"/>
                  <a:gd name="T1" fmla="*/ 370 h 370"/>
                  <a:gd name="T2" fmla="*/ 1207 w 1207"/>
                  <a:gd name="T3" fmla="*/ 370 h 370"/>
                  <a:gd name="T4" fmla="*/ 1067 w 1207"/>
                  <a:gd name="T5" fmla="*/ 46 h 370"/>
                  <a:gd name="T6" fmla="*/ 1067 w 1207"/>
                  <a:gd name="T7" fmla="*/ 46 h 370"/>
                  <a:gd name="T8" fmla="*/ 1057 w 1207"/>
                  <a:gd name="T9" fmla="*/ 28 h 370"/>
                  <a:gd name="T10" fmla="*/ 1047 w 1207"/>
                  <a:gd name="T11" fmla="*/ 14 h 370"/>
                  <a:gd name="T12" fmla="*/ 1041 w 1207"/>
                  <a:gd name="T13" fmla="*/ 8 h 370"/>
                  <a:gd name="T14" fmla="*/ 1033 w 1207"/>
                  <a:gd name="T15" fmla="*/ 4 h 370"/>
                  <a:gd name="T16" fmla="*/ 1025 w 1207"/>
                  <a:gd name="T17" fmla="*/ 2 h 370"/>
                  <a:gd name="T18" fmla="*/ 1017 w 1207"/>
                  <a:gd name="T19" fmla="*/ 0 h 370"/>
                  <a:gd name="T20" fmla="*/ 192 w 1207"/>
                  <a:gd name="T21" fmla="*/ 0 h 370"/>
                  <a:gd name="T22" fmla="*/ 192 w 1207"/>
                  <a:gd name="T23" fmla="*/ 0 h 370"/>
                  <a:gd name="T24" fmla="*/ 184 w 1207"/>
                  <a:gd name="T25" fmla="*/ 2 h 370"/>
                  <a:gd name="T26" fmla="*/ 176 w 1207"/>
                  <a:gd name="T27" fmla="*/ 4 h 370"/>
                  <a:gd name="T28" fmla="*/ 168 w 1207"/>
                  <a:gd name="T29" fmla="*/ 8 h 370"/>
                  <a:gd name="T30" fmla="*/ 162 w 1207"/>
                  <a:gd name="T31" fmla="*/ 14 h 370"/>
                  <a:gd name="T32" fmla="*/ 152 w 1207"/>
                  <a:gd name="T33" fmla="*/ 28 h 370"/>
                  <a:gd name="T34" fmla="*/ 142 w 1207"/>
                  <a:gd name="T35" fmla="*/ 46 h 370"/>
                  <a:gd name="T36" fmla="*/ 0 w 1207"/>
                  <a:gd name="T3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07" h="370">
                    <a:moveTo>
                      <a:pt x="0" y="370"/>
                    </a:moveTo>
                    <a:lnTo>
                      <a:pt x="1207" y="370"/>
                    </a:lnTo>
                    <a:lnTo>
                      <a:pt x="1067" y="46"/>
                    </a:lnTo>
                    <a:lnTo>
                      <a:pt x="1067" y="46"/>
                    </a:lnTo>
                    <a:lnTo>
                      <a:pt x="1057" y="28"/>
                    </a:lnTo>
                    <a:lnTo>
                      <a:pt x="1047" y="14"/>
                    </a:lnTo>
                    <a:lnTo>
                      <a:pt x="1041" y="8"/>
                    </a:lnTo>
                    <a:lnTo>
                      <a:pt x="1033" y="4"/>
                    </a:lnTo>
                    <a:lnTo>
                      <a:pt x="1025" y="2"/>
                    </a:lnTo>
                    <a:lnTo>
                      <a:pt x="1017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4" y="2"/>
                    </a:lnTo>
                    <a:lnTo>
                      <a:pt x="176" y="4"/>
                    </a:lnTo>
                    <a:lnTo>
                      <a:pt x="168" y="8"/>
                    </a:lnTo>
                    <a:lnTo>
                      <a:pt x="162" y="14"/>
                    </a:lnTo>
                    <a:lnTo>
                      <a:pt x="152" y="28"/>
                    </a:lnTo>
                    <a:lnTo>
                      <a:pt x="142" y="46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0" name="Rectangle 8">
                <a:extLst>
                  <a:ext uri="{FF2B5EF4-FFF2-40B4-BE49-F238E27FC236}">
                    <a16:creationId xmlns:a16="http://schemas.microsoft.com/office/drawing/2014/main" id="{8D1AD69E-0B3C-402D-AEB0-4029EFACC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325" y="1577976"/>
                <a:ext cx="2368550" cy="727075"/>
              </a:xfrm>
              <a:prstGeom prst="rect">
                <a:avLst/>
              </a:prstGeom>
              <a:solidFill>
                <a:srgbClr val="999999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1CC2D9A5-C1A1-460F-B56F-542EF547DDB7}"/>
                </a:ext>
              </a:extLst>
            </p:cNvPr>
            <p:cNvGrpSpPr/>
            <p:nvPr/>
          </p:nvGrpSpPr>
          <p:grpSpPr>
            <a:xfrm>
              <a:off x="8427734" y="5386977"/>
              <a:ext cx="528383" cy="306879"/>
              <a:chOff x="2810276" y="3408832"/>
              <a:chExt cx="528383" cy="306879"/>
            </a:xfrm>
          </p:grpSpPr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C3AEAFFA-F280-4214-861E-D07A95482BD5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E731F62-F816-4C3A-A75E-984198FF6E78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ADFBFEB2-68D2-4BB6-92B0-26484E6515CD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15" name="月 414">
                  <a:extLst>
                    <a:ext uri="{FF2B5EF4-FFF2-40B4-BE49-F238E27FC236}">
                      <a16:creationId xmlns:a16="http://schemas.microsoft.com/office/drawing/2014/main" id="{54F35F72-1722-403F-94B0-85D5CAA94BB9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月 415">
                  <a:extLst>
                    <a:ext uri="{FF2B5EF4-FFF2-40B4-BE49-F238E27FC236}">
                      <a16:creationId xmlns:a16="http://schemas.microsoft.com/office/drawing/2014/main" id="{3B3BC5FD-08E7-42E0-B1A6-60EEC54DAECE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97F3526C-9042-4B31-B249-FE947168E242}"/>
                </a:ext>
              </a:extLst>
            </p:cNvPr>
            <p:cNvGrpSpPr/>
            <p:nvPr/>
          </p:nvGrpSpPr>
          <p:grpSpPr>
            <a:xfrm>
              <a:off x="8390574" y="4852611"/>
              <a:ext cx="602702" cy="583330"/>
              <a:chOff x="4108550" y="4732300"/>
              <a:chExt cx="719603" cy="696474"/>
            </a:xfrm>
          </p:grpSpPr>
          <p:sp>
            <p:nvSpPr>
              <p:cNvPr id="402" name="角丸四角形 1206">
                <a:extLst>
                  <a:ext uri="{FF2B5EF4-FFF2-40B4-BE49-F238E27FC236}">
                    <a16:creationId xmlns:a16="http://schemas.microsoft.com/office/drawing/2014/main" id="{C3CB8233-AD8E-4070-A725-D8DE3E03C4CA}"/>
                  </a:ext>
                </a:extLst>
              </p:cNvPr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99603A3A-18FF-47F0-B0F9-6C0FBED66F71}"/>
                  </a:ext>
                </a:extLst>
              </p:cNvPr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410" name="円/楕円 745">
                  <a:extLst>
                    <a:ext uri="{FF2B5EF4-FFF2-40B4-BE49-F238E27FC236}">
                      <a16:creationId xmlns:a16="http://schemas.microsoft.com/office/drawing/2014/main" id="{DCB710F5-BB86-4B43-BFB0-88AA6AC28DF6}"/>
                    </a:ext>
                  </a:extLst>
                </p:cNvPr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円/楕円 746">
                  <a:extLst>
                    <a:ext uri="{FF2B5EF4-FFF2-40B4-BE49-F238E27FC236}">
                      <a16:creationId xmlns:a16="http://schemas.microsoft.com/office/drawing/2014/main" id="{DA0C5F90-23FF-420F-9A92-CCCAEBB6182A}"/>
                    </a:ext>
                  </a:extLst>
                </p:cNvPr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4" name="角丸四角形 1271">
                <a:extLst>
                  <a:ext uri="{FF2B5EF4-FFF2-40B4-BE49-F238E27FC236}">
                    <a16:creationId xmlns:a16="http://schemas.microsoft.com/office/drawing/2014/main" id="{EF8E6CF4-340D-4E74-8B12-920B772C97A1}"/>
                  </a:ext>
                </a:extLst>
              </p:cNvPr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7574E359-BF06-414C-A0D1-984E32E60B50}"/>
                  </a:ext>
                </a:extLst>
              </p:cNvPr>
              <p:cNvGrpSpPr/>
              <p:nvPr/>
            </p:nvGrpSpPr>
            <p:grpSpPr>
              <a:xfrm>
                <a:off x="4227264" y="4944864"/>
                <a:ext cx="482174" cy="45721"/>
                <a:chOff x="4232627" y="4944864"/>
                <a:chExt cx="482174" cy="45721"/>
              </a:xfrm>
            </p:grpSpPr>
            <p:sp>
              <p:nvSpPr>
                <p:cNvPr id="408" name="フローチャート: 端子 650">
                  <a:extLst>
                    <a:ext uri="{FF2B5EF4-FFF2-40B4-BE49-F238E27FC236}">
                      <a16:creationId xmlns:a16="http://schemas.microsoft.com/office/drawing/2014/main" id="{477300DA-F3BC-485F-9259-592A5746AE76}"/>
                    </a:ext>
                  </a:extLst>
                </p:cNvPr>
                <p:cNvSpPr/>
                <p:nvPr/>
              </p:nvSpPr>
              <p:spPr>
                <a:xfrm>
                  <a:off x="4232627" y="4944866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フローチャート: 端子 651">
                  <a:extLst>
                    <a:ext uri="{FF2B5EF4-FFF2-40B4-BE49-F238E27FC236}">
                      <a16:creationId xmlns:a16="http://schemas.microsoft.com/office/drawing/2014/main" id="{1D08B14C-D837-470A-8C3D-55F5A5BCDC6D}"/>
                    </a:ext>
                  </a:extLst>
                </p:cNvPr>
                <p:cNvSpPr/>
                <p:nvPr/>
              </p:nvSpPr>
              <p:spPr>
                <a:xfrm flipH="1">
                  <a:off x="4527570" y="4944864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6" name="フリーフォーム 1273">
                <a:extLst>
                  <a:ext uri="{FF2B5EF4-FFF2-40B4-BE49-F238E27FC236}">
                    <a16:creationId xmlns:a16="http://schemas.microsoft.com/office/drawing/2014/main" id="{42116358-967B-4E29-A116-D83041623CFE}"/>
                  </a:ext>
                </a:extLst>
              </p:cNvPr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円/楕円 4">
                <a:extLst>
                  <a:ext uri="{FF2B5EF4-FFF2-40B4-BE49-F238E27FC236}">
                    <a16:creationId xmlns:a16="http://schemas.microsoft.com/office/drawing/2014/main" id="{29970863-C618-466D-942E-D4802EB6BD18}"/>
                  </a:ext>
                </a:extLst>
              </p:cNvPr>
              <p:cNvSpPr/>
              <p:nvPr/>
            </p:nvSpPr>
            <p:spPr>
              <a:xfrm>
                <a:off x="4414494" y="5330782"/>
                <a:ext cx="107714" cy="54587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E9A10F6B-7B8F-478E-B946-60FD9A898AA4}"/>
                </a:ext>
              </a:extLst>
            </p:cNvPr>
            <p:cNvSpPr/>
            <p:nvPr/>
          </p:nvSpPr>
          <p:spPr bwMode="auto">
            <a:xfrm rot="16200000">
              <a:off x="8531022" y="510049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月 392">
              <a:extLst>
                <a:ext uri="{FF2B5EF4-FFF2-40B4-BE49-F238E27FC236}">
                  <a16:creationId xmlns:a16="http://schemas.microsoft.com/office/drawing/2014/main" id="{E50C9F56-FB8E-4D4F-8B99-2217CD97AA4C}"/>
                </a:ext>
              </a:extLst>
            </p:cNvPr>
            <p:cNvSpPr/>
            <p:nvPr/>
          </p:nvSpPr>
          <p:spPr bwMode="auto">
            <a:xfrm rot="16200000">
              <a:off x="8797722" y="510049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楕円 393">
              <a:extLst>
                <a:ext uri="{FF2B5EF4-FFF2-40B4-BE49-F238E27FC236}">
                  <a16:creationId xmlns:a16="http://schemas.microsoft.com/office/drawing/2014/main" id="{770329B4-11E6-4639-880A-6A327970C284}"/>
                </a:ext>
              </a:extLst>
            </p:cNvPr>
            <p:cNvSpPr/>
            <p:nvPr/>
          </p:nvSpPr>
          <p:spPr bwMode="auto">
            <a:xfrm>
              <a:off x="8468139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4AB6FF25-6283-4C2C-92F8-55ADE1A17C6D}"/>
                </a:ext>
              </a:extLst>
            </p:cNvPr>
            <p:cNvSpPr/>
            <p:nvPr/>
          </p:nvSpPr>
          <p:spPr bwMode="auto">
            <a:xfrm>
              <a:off x="8806277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FE2370EB-EB33-44B8-9C06-87E62BB43ABA}"/>
                </a:ext>
              </a:extLst>
            </p:cNvPr>
            <p:cNvGrpSpPr/>
            <p:nvPr/>
          </p:nvGrpSpPr>
          <p:grpSpPr>
            <a:xfrm>
              <a:off x="8829819" y="5056806"/>
              <a:ext cx="262908" cy="613411"/>
              <a:chOff x="1332701" y="5056806"/>
              <a:chExt cx="262908" cy="613411"/>
            </a:xfrm>
          </p:grpSpPr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1280E199-3A3D-44F2-A0C7-CE9F0EE69D4B}"/>
                  </a:ext>
                </a:extLst>
              </p:cNvPr>
              <p:cNvSpPr/>
              <p:nvPr/>
            </p:nvSpPr>
            <p:spPr bwMode="auto">
              <a:xfrm>
                <a:off x="1456428" y="5600317"/>
                <a:ext cx="139181" cy="69900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270C0AC6-675B-4453-A38B-366857C898C2}"/>
                  </a:ext>
                </a:extLst>
              </p:cNvPr>
              <p:cNvSpPr/>
              <p:nvPr/>
            </p:nvSpPr>
            <p:spPr bwMode="auto">
              <a:xfrm rot="20700000">
                <a:off x="1417855" y="5323080"/>
                <a:ext cx="134211" cy="332462"/>
              </a:xfrm>
              <a:custGeom>
                <a:avLst/>
                <a:gdLst>
                  <a:gd name="connsiteX0" fmla="*/ 97515 w 135536"/>
                  <a:gd name="connsiteY0" fmla="*/ 0 h 332462"/>
                  <a:gd name="connsiteX1" fmla="*/ 135536 w 135536"/>
                  <a:gd name="connsiteY1" fmla="*/ 332462 h 332462"/>
                  <a:gd name="connsiteX2" fmla="*/ 0 w 135536"/>
                  <a:gd name="connsiteY2" fmla="*/ 296145 h 332462"/>
                  <a:gd name="connsiteX3" fmla="*/ 33868 w 135536"/>
                  <a:gd name="connsiteY3" fmla="*/ 0 h 33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536" h="332462">
                    <a:moveTo>
                      <a:pt x="97515" y="0"/>
                    </a:moveTo>
                    <a:lnTo>
                      <a:pt x="135536" y="332462"/>
                    </a:lnTo>
                    <a:lnTo>
                      <a:pt x="0" y="296145"/>
                    </a:lnTo>
                    <a:lnTo>
                      <a:pt x="3386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87318D4-FB5E-456C-AFB9-DAB8DE28E889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50152" cy="428760"/>
                <a:chOff x="1838577" y="4823525"/>
                <a:chExt cx="250434" cy="450357"/>
              </a:xfrm>
            </p:grpSpPr>
            <p:sp>
              <p:nvSpPr>
                <p:cNvPr id="400" name="二等辺三角形 4">
                  <a:extLst>
                    <a:ext uri="{FF2B5EF4-FFF2-40B4-BE49-F238E27FC236}">
                      <a16:creationId xmlns:a16="http://schemas.microsoft.com/office/drawing/2014/main" id="{983495A1-E2F8-41EE-B72C-3464706FD4DC}"/>
                    </a:ext>
                  </a:extLst>
                </p:cNvPr>
                <p:cNvSpPr/>
                <p:nvPr/>
              </p:nvSpPr>
              <p:spPr bwMode="auto">
                <a:xfrm>
                  <a:off x="1838577" y="4823525"/>
                  <a:ext cx="250434" cy="432117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二等辺三角形 4">
                  <a:extLst>
                    <a:ext uri="{FF2B5EF4-FFF2-40B4-BE49-F238E27FC236}">
                      <a16:creationId xmlns:a16="http://schemas.microsoft.com/office/drawing/2014/main" id="{2486DF0A-EF98-437C-9693-59A7A7E02785}"/>
                    </a:ext>
                  </a:extLst>
                </p:cNvPr>
                <p:cNvSpPr/>
                <p:nvPr/>
              </p:nvSpPr>
              <p:spPr bwMode="auto">
                <a:xfrm>
                  <a:off x="1874146" y="4830348"/>
                  <a:ext cx="172883" cy="443534"/>
                </a:xfrm>
                <a:custGeom>
                  <a:avLst/>
                  <a:gdLst>
                    <a:gd name="connsiteX0" fmla="*/ 0 w 246872"/>
                    <a:gd name="connsiteY0" fmla="*/ 432114 h 432114"/>
                    <a:gd name="connsiteX1" fmla="*/ 123436 w 246872"/>
                    <a:gd name="connsiteY1" fmla="*/ 0 h 432114"/>
                    <a:gd name="connsiteX2" fmla="*/ 246872 w 246872"/>
                    <a:gd name="connsiteY2" fmla="*/ 432114 h 432114"/>
                    <a:gd name="connsiteX3" fmla="*/ 0 w 246872"/>
                    <a:gd name="connsiteY3" fmla="*/ 432114 h 432114"/>
                    <a:gd name="connsiteX0" fmla="*/ 0 w 246872"/>
                    <a:gd name="connsiteY0" fmla="*/ 432117 h 432117"/>
                    <a:gd name="connsiteX1" fmla="*/ 123436 w 246872"/>
                    <a:gd name="connsiteY1" fmla="*/ 3 h 432117"/>
                    <a:gd name="connsiteX2" fmla="*/ 246872 w 246872"/>
                    <a:gd name="connsiteY2" fmla="*/ 432117 h 432117"/>
                    <a:gd name="connsiteX3" fmla="*/ 0 w 246872"/>
                    <a:gd name="connsiteY3" fmla="*/ 432117 h 432117"/>
                    <a:gd name="connsiteX0" fmla="*/ 1781 w 248653"/>
                    <a:gd name="connsiteY0" fmla="*/ 432117 h 440041"/>
                    <a:gd name="connsiteX1" fmla="*/ 125217 w 248653"/>
                    <a:gd name="connsiteY1" fmla="*/ 3 h 440041"/>
                    <a:gd name="connsiteX2" fmla="*/ 248653 w 248653"/>
                    <a:gd name="connsiteY2" fmla="*/ 432117 h 440041"/>
                    <a:gd name="connsiteX3" fmla="*/ 1781 w 248653"/>
                    <a:gd name="connsiteY3" fmla="*/ 432117 h 440041"/>
                    <a:gd name="connsiteX0" fmla="*/ 1781 w 250434"/>
                    <a:gd name="connsiteY0" fmla="*/ 432117 h 447328"/>
                    <a:gd name="connsiteX1" fmla="*/ 125217 w 250434"/>
                    <a:gd name="connsiteY1" fmla="*/ 3 h 447328"/>
                    <a:gd name="connsiteX2" fmla="*/ 248653 w 250434"/>
                    <a:gd name="connsiteY2" fmla="*/ 432117 h 447328"/>
                    <a:gd name="connsiteX3" fmla="*/ 1781 w 250434"/>
                    <a:gd name="connsiteY3" fmla="*/ 432117 h 447328"/>
                    <a:gd name="connsiteX0" fmla="*/ 1781 w 250434"/>
                    <a:gd name="connsiteY0" fmla="*/ 432117 h 436798"/>
                    <a:gd name="connsiteX1" fmla="*/ 125217 w 250434"/>
                    <a:gd name="connsiteY1" fmla="*/ 3 h 436798"/>
                    <a:gd name="connsiteX2" fmla="*/ 248653 w 250434"/>
                    <a:gd name="connsiteY2" fmla="*/ 432117 h 436798"/>
                    <a:gd name="connsiteX3" fmla="*/ 1781 w 250434"/>
                    <a:gd name="connsiteY3" fmla="*/ 432117 h 436798"/>
                    <a:gd name="connsiteX0" fmla="*/ 1781 w 250434"/>
                    <a:gd name="connsiteY0" fmla="*/ 432117 h 432117"/>
                    <a:gd name="connsiteX1" fmla="*/ 125217 w 250434"/>
                    <a:gd name="connsiteY1" fmla="*/ 3 h 432117"/>
                    <a:gd name="connsiteX2" fmla="*/ 248653 w 250434"/>
                    <a:gd name="connsiteY2" fmla="*/ 432117 h 432117"/>
                    <a:gd name="connsiteX3" fmla="*/ 1781 w 250434"/>
                    <a:gd name="connsiteY3" fmla="*/ 432117 h 43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434" h="432117">
                      <a:moveTo>
                        <a:pt x="1781" y="432117"/>
                      </a:moveTo>
                      <a:cubicBezTo>
                        <a:pt x="-14224" y="414286"/>
                        <a:pt x="81691" y="-1160"/>
                        <a:pt x="125217" y="3"/>
                      </a:cubicBezTo>
                      <a:cubicBezTo>
                        <a:pt x="168743" y="1166"/>
                        <a:pt x="264658" y="409523"/>
                        <a:pt x="248653" y="432117"/>
                      </a:cubicBezTo>
                      <a:cubicBezTo>
                        <a:pt x="187405" y="409467"/>
                        <a:pt x="79699" y="409467"/>
                        <a:pt x="1781" y="432117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pptx605_お風呂に入る男性のイラスト</dc:title>
  <dc:subject>pptx605_お風呂に入る男性のイラスト</dc:subject>
  <dc:creator>http://www.digipot.net</dc:creator>
  <cp:lastModifiedBy/>
  <cp:revision>1</cp:revision>
  <dcterms:created xsi:type="dcterms:W3CDTF">2014-01-30T05:12:09Z</dcterms:created>
  <dcterms:modified xsi:type="dcterms:W3CDTF">2017-07-20T01:21:07Z</dcterms:modified>
  <cp:category/>
  <cp:version>1</cp:version>
</cp:coreProperties>
</file>