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00"/>
    <a:srgbClr val="FFFF99"/>
    <a:srgbClr val="002060"/>
    <a:srgbClr val="9DC3E6"/>
    <a:srgbClr val="DEEBF7"/>
    <a:srgbClr val="CCEC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25" d="100"/>
          <a:sy n="125" d="100"/>
        </p:scale>
        <p:origin x="11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3F1EC34-EF54-4268-A707-E0E023057C75}"/>
              </a:ext>
            </a:extLst>
          </p:cNvPr>
          <p:cNvGrpSpPr/>
          <p:nvPr/>
        </p:nvGrpSpPr>
        <p:grpSpPr>
          <a:xfrm>
            <a:off x="2069116" y="926287"/>
            <a:ext cx="1871385" cy="1416386"/>
            <a:chOff x="2837765" y="818710"/>
            <a:chExt cx="2051916" cy="155302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9BB2E89-0ABD-4717-8C5B-B22C5DFB553A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BE582EBC-0DB9-447A-A7CC-B2A2A9272D0D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BC8E07C-27BD-4996-ABCC-5BC2F740F72A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19D9207F-95DF-49AF-AEEB-FCA23307A787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439C3D-1D98-4555-9F38-91A4A13DCBC4}"/>
              </a:ext>
            </a:extLst>
          </p:cNvPr>
          <p:cNvGrpSpPr/>
          <p:nvPr/>
        </p:nvGrpSpPr>
        <p:grpSpPr>
          <a:xfrm>
            <a:off x="519230" y="926286"/>
            <a:ext cx="1313429" cy="1413939"/>
            <a:chOff x="505783" y="818709"/>
            <a:chExt cx="1440135" cy="1550341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678557E1-D647-4323-B8E8-2B2D69492B0E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6444EC7-5752-434D-8C85-EA3378759FF5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D7B055C-7CDF-4007-AC17-308FED1DC763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5232F345-CF4F-4FEB-BF5A-50D352CB0CBB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F1BE3D0-4E37-4233-8D16-85294C80CBAF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92F1C7A-6EC8-4EDD-AB44-7959983E5E86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36783F5-38F5-41F3-8317-DAC456E9284E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318B6B8-C159-4FBF-850C-51F8188E2640}"/>
              </a:ext>
            </a:extLst>
          </p:cNvPr>
          <p:cNvGrpSpPr/>
          <p:nvPr/>
        </p:nvGrpSpPr>
        <p:grpSpPr>
          <a:xfrm>
            <a:off x="8084413" y="920660"/>
            <a:ext cx="1285943" cy="1413939"/>
            <a:chOff x="2805384" y="2845629"/>
            <a:chExt cx="1409997" cy="1550341"/>
          </a:xfrm>
        </p:grpSpPr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D36A6B72-5895-43A0-85BE-46B3644C9A69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22A8CA3-1814-4591-B19F-F9D34979E435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4819818B-F00B-47A7-AE31-1EB9E95FD1C1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2DB3F23B-0536-4EC1-B202-F48273F7D6C7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E3E20F2-E3F1-4650-9A33-57A027AD20BD}"/>
              </a:ext>
            </a:extLst>
          </p:cNvPr>
          <p:cNvGrpSpPr/>
          <p:nvPr/>
        </p:nvGrpSpPr>
        <p:grpSpPr>
          <a:xfrm>
            <a:off x="4002583" y="920660"/>
            <a:ext cx="1800693" cy="1492279"/>
            <a:chOff x="5824604" y="813083"/>
            <a:chExt cx="1974404" cy="163623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BC9A90A-79EE-4CE0-AC11-7D60947C7D07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498DC2F-1E5F-4CEB-B2EE-3F1A4795CA12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二等辺三角形 148">
              <a:extLst>
                <a:ext uri="{FF2B5EF4-FFF2-40B4-BE49-F238E27FC236}">
                  <a16:creationId xmlns:a16="http://schemas.microsoft.com/office/drawing/2014/main" id="{09445AF5-CDC2-4085-AC5D-1F1B6C37D872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6154D4EC-FDB4-4002-AE46-98F93671C255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0714482-DD8E-4755-A49F-AC27DDA321E1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5BA9518-689F-41E1-84D5-F125027EAEF8}"/>
              </a:ext>
            </a:extLst>
          </p:cNvPr>
          <p:cNvGrpSpPr/>
          <p:nvPr/>
        </p:nvGrpSpPr>
        <p:grpSpPr>
          <a:xfrm>
            <a:off x="6061490" y="952784"/>
            <a:ext cx="1576345" cy="1399551"/>
            <a:chOff x="5218499" y="2884544"/>
            <a:chExt cx="1728414" cy="1534565"/>
          </a:xfrm>
        </p:grpSpPr>
        <p:sp>
          <p:nvSpPr>
            <p:cNvPr id="26" name="二等辺三角形 25">
              <a:extLst>
                <a:ext uri="{FF2B5EF4-FFF2-40B4-BE49-F238E27FC236}">
                  <a16:creationId xmlns:a16="http://schemas.microsoft.com/office/drawing/2014/main" id="{6BA3C387-1D73-4C1E-963B-C4526A4DD2A3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8B52E99-2EF9-4545-A79F-B1932957F657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C43954-B1DC-42D5-9D3B-B4B4C3D06E43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1A68716-4B6F-417E-A65B-BEBBFDEF7BCB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2CE21E70-3556-4A02-AA84-FE958542B000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CFCA10F5-E230-4F3E-86B1-180071F01AE8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5ED0E80-6698-4EB4-B4F1-9827A72A09F6}"/>
              </a:ext>
            </a:extLst>
          </p:cNvPr>
          <p:cNvGrpSpPr/>
          <p:nvPr/>
        </p:nvGrpSpPr>
        <p:grpSpPr>
          <a:xfrm>
            <a:off x="2069116" y="2884627"/>
            <a:ext cx="1871385" cy="1416386"/>
            <a:chOff x="2837765" y="818710"/>
            <a:chExt cx="2051916" cy="1553024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2A30A59-B9A5-47E3-9C65-25CF2BE04615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二等辺三角形 67">
              <a:extLst>
                <a:ext uri="{FF2B5EF4-FFF2-40B4-BE49-F238E27FC236}">
                  <a16:creationId xmlns:a16="http://schemas.microsoft.com/office/drawing/2014/main" id="{CF0EB114-929D-4BF0-9C3A-487F5D0248C5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591542FF-C055-4D6A-9D7E-06CBCEA0C061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5DB8AF63-DAF7-410B-BFA6-DAB7211E7975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5F81776-1A9F-4BFE-AA28-771B9A87B016}"/>
              </a:ext>
            </a:extLst>
          </p:cNvPr>
          <p:cNvGrpSpPr/>
          <p:nvPr/>
        </p:nvGrpSpPr>
        <p:grpSpPr>
          <a:xfrm>
            <a:off x="519230" y="2884626"/>
            <a:ext cx="1313429" cy="1413939"/>
            <a:chOff x="505783" y="818709"/>
            <a:chExt cx="1440135" cy="1550341"/>
          </a:xfrm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F4F91A4-880A-4068-9817-B0320ACE8E5F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DD58376-5157-4D86-ACC9-A33A2ED70970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3F460D85-9CA5-49D4-9405-2370F8FA49F4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2FD8CAC1-A1D8-4A6A-8061-4752068AAE34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3E0CC5B-FE1D-42AB-9ECE-D19FB9BA1D04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4249D47-2273-41B8-AADA-D77D72D429C6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0AF4B89-A09A-49C5-BF92-84C48999C435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0386ABA-8CE8-4EE9-9C05-DE1B759460AA}"/>
              </a:ext>
            </a:extLst>
          </p:cNvPr>
          <p:cNvGrpSpPr/>
          <p:nvPr/>
        </p:nvGrpSpPr>
        <p:grpSpPr>
          <a:xfrm>
            <a:off x="8084413" y="2879000"/>
            <a:ext cx="1285943" cy="1413939"/>
            <a:chOff x="2805384" y="2845629"/>
            <a:chExt cx="1409997" cy="1550341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6DC16601-19CE-44F6-A189-908C20E59ACC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1FE1F70-2C9A-4F22-A3FE-7610803214A2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3526D346-47E9-4E7D-B930-64AF7676286A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EF1DE83E-42CC-404F-9DDD-8E133F9A51B8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4B269FF-A3DC-4EBF-9D10-33FCEA5B4A8C}"/>
              </a:ext>
            </a:extLst>
          </p:cNvPr>
          <p:cNvGrpSpPr/>
          <p:nvPr/>
        </p:nvGrpSpPr>
        <p:grpSpPr>
          <a:xfrm>
            <a:off x="4002583" y="2879000"/>
            <a:ext cx="1800693" cy="1492279"/>
            <a:chOff x="5824604" y="813083"/>
            <a:chExt cx="1974404" cy="1636238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A27E892-808C-46F6-A74E-E73DE5E873B7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19C53F3-6512-4345-89E5-563A13FDCF36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二等辺三角形 148">
              <a:extLst>
                <a:ext uri="{FF2B5EF4-FFF2-40B4-BE49-F238E27FC236}">
                  <a16:creationId xmlns:a16="http://schemas.microsoft.com/office/drawing/2014/main" id="{94E06C8D-0223-4313-8373-6B4AFC7F7504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BCF49AB9-D14D-48E9-9E5F-61A570D0566D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B8C37F70-B7F1-4106-A98D-161B603A77AE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89CCECC-A237-49D2-83B8-514ADE0F03A9}"/>
              </a:ext>
            </a:extLst>
          </p:cNvPr>
          <p:cNvGrpSpPr/>
          <p:nvPr/>
        </p:nvGrpSpPr>
        <p:grpSpPr>
          <a:xfrm>
            <a:off x="6061490" y="2911124"/>
            <a:ext cx="1576345" cy="1399551"/>
            <a:chOff x="5218499" y="2884544"/>
            <a:chExt cx="1728414" cy="1534565"/>
          </a:xfrm>
        </p:grpSpPr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50014B08-3064-4673-A269-1718599F38EF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5ADEDAD-C85E-4E57-8024-B4B9C47D1ADD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F9DB848-4F08-4422-A268-A16B09F72E0C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6695E83-9AB1-4410-B741-28F45D48ABB0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FBEB90D-3BF4-42FB-B04C-10D6198C410A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6F34B1E0-44AD-47E4-9C07-21ED0852B3FF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B63711F-1CCE-43CD-8EAA-EC80AD4EA78B}"/>
              </a:ext>
            </a:extLst>
          </p:cNvPr>
          <p:cNvGrpSpPr/>
          <p:nvPr/>
        </p:nvGrpSpPr>
        <p:grpSpPr>
          <a:xfrm>
            <a:off x="2069116" y="4759147"/>
            <a:ext cx="1871385" cy="1416386"/>
            <a:chOff x="2837765" y="818710"/>
            <a:chExt cx="2051916" cy="1553024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244AA07-8162-48C9-B592-5BD499BF14E8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99">
              <a:extLst>
                <a:ext uri="{FF2B5EF4-FFF2-40B4-BE49-F238E27FC236}">
                  <a16:creationId xmlns:a16="http://schemas.microsoft.com/office/drawing/2014/main" id="{ECC971C3-AEE4-47AF-B2B4-73EC927A5401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C90339BE-C643-424A-8660-418ED6BDFD69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BDCDD9D7-4CAB-4D91-B537-4BC014E6D0CB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A8C2528E-8000-408D-A820-F3E3FD0CC846}"/>
              </a:ext>
            </a:extLst>
          </p:cNvPr>
          <p:cNvGrpSpPr/>
          <p:nvPr/>
        </p:nvGrpSpPr>
        <p:grpSpPr>
          <a:xfrm>
            <a:off x="519230" y="4759146"/>
            <a:ext cx="1313429" cy="1413939"/>
            <a:chOff x="505783" y="818709"/>
            <a:chExt cx="1440135" cy="1550341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1724CAD5-0EBE-47E1-B1DB-3829DEEFEA1C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01EDD3F-FD2B-43F7-9A8C-7047092616BA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05700299-7CF0-40EE-BFE7-FAAEF97E29AF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CF504022-2720-43C0-800A-A7F2A9291CD5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859C9D0-38F8-4C65-BA2C-4B0D96253E5B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FE35FC2-CD84-438D-B15C-9ADCA548E41F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CBD26D5-F517-4E12-BFEC-D76A5E113F0E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31DB7A9-FE35-46A6-A0FE-178EA9629210}"/>
              </a:ext>
            </a:extLst>
          </p:cNvPr>
          <p:cNvGrpSpPr/>
          <p:nvPr/>
        </p:nvGrpSpPr>
        <p:grpSpPr>
          <a:xfrm>
            <a:off x="8084413" y="4753520"/>
            <a:ext cx="1285943" cy="1413939"/>
            <a:chOff x="2805384" y="2845629"/>
            <a:chExt cx="1409997" cy="1550341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7F8377E-3706-464B-96DB-77366AB2E51F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0984B5A-E728-4110-8462-1B8E4532A35A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0691E0E9-0637-458B-82B8-651C0CB3417F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63725710-3243-4AAE-8BCA-49681F57F50A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3C049BF-2670-430F-9C08-58C5AD316FCB}"/>
              </a:ext>
            </a:extLst>
          </p:cNvPr>
          <p:cNvGrpSpPr/>
          <p:nvPr/>
        </p:nvGrpSpPr>
        <p:grpSpPr>
          <a:xfrm>
            <a:off x="4002583" y="4753520"/>
            <a:ext cx="1800693" cy="1492279"/>
            <a:chOff x="5824604" y="813083"/>
            <a:chExt cx="1974404" cy="1636238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AB7CD22-A946-41BC-95B1-4F87F92643C4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45F8DD2C-99D1-4720-8BF6-033E87D62241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二等辺三角形 148">
              <a:extLst>
                <a:ext uri="{FF2B5EF4-FFF2-40B4-BE49-F238E27FC236}">
                  <a16:creationId xmlns:a16="http://schemas.microsoft.com/office/drawing/2014/main" id="{D8AE2C0C-8983-4ADC-B886-B8455D5E7C33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419356DB-B441-4A55-BED7-D5DAB138B92D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824D1EB2-379F-43C7-96BB-79E1D642372F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A48C53AE-F264-420C-8270-19DDCEE36139}"/>
              </a:ext>
            </a:extLst>
          </p:cNvPr>
          <p:cNvGrpSpPr/>
          <p:nvPr/>
        </p:nvGrpSpPr>
        <p:grpSpPr>
          <a:xfrm>
            <a:off x="6061490" y="4785644"/>
            <a:ext cx="1576345" cy="1399551"/>
            <a:chOff x="5218499" y="2884544"/>
            <a:chExt cx="1728414" cy="1534565"/>
          </a:xfrm>
        </p:grpSpPr>
        <p:sp>
          <p:nvSpPr>
            <p:cNvPr id="77" name="二等辺三角形 76">
              <a:extLst>
                <a:ext uri="{FF2B5EF4-FFF2-40B4-BE49-F238E27FC236}">
                  <a16:creationId xmlns:a16="http://schemas.microsoft.com/office/drawing/2014/main" id="{433BC742-DA34-48F4-B35E-9CEA92D04EFE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9BA5F99-D5DB-43A4-A234-6319BDF2C500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107A6892-3287-43DC-8D87-4F8DDFB84AAB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5FD477C-A4DF-440F-AD48-971607FD2059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B70CD2F7-B3A6-4891-A3BA-BC799E37665A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EC46470-B09F-4547-9D5F-24CBE5824E6C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32C046-905C-4A48-B5F0-530759E51D58}"/>
              </a:ext>
            </a:extLst>
          </p:cNvPr>
          <p:cNvGrpSpPr/>
          <p:nvPr/>
        </p:nvGrpSpPr>
        <p:grpSpPr>
          <a:xfrm>
            <a:off x="2069116" y="926287"/>
            <a:ext cx="1871385" cy="1416386"/>
            <a:chOff x="2837765" y="818710"/>
            <a:chExt cx="2051916" cy="1553024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D774EA2-3D9E-4CC3-9624-37F83C36F4A2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6A03EA04-597F-4464-9482-0906435D9BD5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D3341613-3E29-4319-A35C-628471C78C30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045F7031-4372-4563-9ED4-27276678776F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7BA47C-2D8B-4498-823F-96B3686FB732}"/>
              </a:ext>
            </a:extLst>
          </p:cNvPr>
          <p:cNvGrpSpPr/>
          <p:nvPr/>
        </p:nvGrpSpPr>
        <p:grpSpPr>
          <a:xfrm>
            <a:off x="519230" y="926286"/>
            <a:ext cx="1313429" cy="1413939"/>
            <a:chOff x="505783" y="818709"/>
            <a:chExt cx="1440135" cy="1550341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911F9001-13E9-48EB-8EE9-A2CF67286138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559D3A9-CD53-4BB2-84F1-12EA224D0A11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A80BCD93-EC6F-41C0-91F9-27DB40581B94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9701D4CC-8981-4AC6-B453-0A69625158F5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0714A2A-200A-43F9-9E62-86125360602A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35AF0E6-0DDF-485C-8353-696722918DC6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9268786-59B8-43F6-BF91-03A6B6CDF265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8EBF818-C6EC-4826-9616-5C286DA48281}"/>
              </a:ext>
            </a:extLst>
          </p:cNvPr>
          <p:cNvGrpSpPr/>
          <p:nvPr/>
        </p:nvGrpSpPr>
        <p:grpSpPr>
          <a:xfrm>
            <a:off x="8084413" y="920660"/>
            <a:ext cx="1285943" cy="1413939"/>
            <a:chOff x="2805384" y="2845629"/>
            <a:chExt cx="1409997" cy="1550341"/>
          </a:xfrm>
        </p:grpSpPr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917BCB51-57F0-4E22-AF6F-063B6D4384C1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331FC95-3244-4316-95CE-4479C38A7E39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E25FCDFA-1328-4356-AE64-BA00A6745EAA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4B42459C-6F2E-41B0-9E7B-10F33A15FD7C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C6365D6-88E9-4F27-A78E-B120D0D93367}"/>
              </a:ext>
            </a:extLst>
          </p:cNvPr>
          <p:cNvGrpSpPr/>
          <p:nvPr/>
        </p:nvGrpSpPr>
        <p:grpSpPr>
          <a:xfrm>
            <a:off x="4002583" y="920660"/>
            <a:ext cx="1800693" cy="1492279"/>
            <a:chOff x="5824604" y="813083"/>
            <a:chExt cx="1974404" cy="1636238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0C26B4B-A0A7-4BF3-8AE4-763197248FB1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63A3323-737F-4EFD-888C-BD69A851BBE3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48">
              <a:extLst>
                <a:ext uri="{FF2B5EF4-FFF2-40B4-BE49-F238E27FC236}">
                  <a16:creationId xmlns:a16="http://schemas.microsoft.com/office/drawing/2014/main" id="{97EACA1D-0646-4C51-958B-44F6E10FC67A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D19D0BF5-634C-40D0-8F13-4945ED9BC70E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3394D8E4-4DD7-4E0D-B45D-5EBBE02614A3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EE9C710-353B-42EB-82E8-7F13C621F672}"/>
              </a:ext>
            </a:extLst>
          </p:cNvPr>
          <p:cNvGrpSpPr/>
          <p:nvPr/>
        </p:nvGrpSpPr>
        <p:grpSpPr>
          <a:xfrm>
            <a:off x="6061490" y="952784"/>
            <a:ext cx="1576345" cy="1399551"/>
            <a:chOff x="5218499" y="2884544"/>
            <a:chExt cx="1728414" cy="1534565"/>
          </a:xfrm>
        </p:grpSpPr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37663D24-5B47-43A5-8546-F23D6F426D86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0499842-3880-4AB0-83C2-A2C914BC0E2D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B64D892-6C72-4411-BB8E-589C1B4B8763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B064910-049F-4578-895B-93F4463FACBB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612B2B6-2172-4A96-A669-79CECE28FA6B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C8A29AA-7CE2-4D3F-B0C7-E67458D8C50C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2A92616-B1DD-41D9-9A90-3FEC886E71F4}"/>
              </a:ext>
            </a:extLst>
          </p:cNvPr>
          <p:cNvGrpSpPr/>
          <p:nvPr/>
        </p:nvGrpSpPr>
        <p:grpSpPr>
          <a:xfrm>
            <a:off x="2069116" y="2884627"/>
            <a:ext cx="1871385" cy="1416386"/>
            <a:chOff x="2837765" y="818710"/>
            <a:chExt cx="2051916" cy="1553024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4D5A35E-2D04-4988-9C74-54270CA7E654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62">
              <a:extLst>
                <a:ext uri="{FF2B5EF4-FFF2-40B4-BE49-F238E27FC236}">
                  <a16:creationId xmlns:a16="http://schemas.microsoft.com/office/drawing/2014/main" id="{18833E58-3A5B-4673-90B2-4D76737A33BC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193C481D-0AFF-40EB-AF63-C4B211861C78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18C29E78-8491-4B40-8D51-0B3B8E18398B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7B9B150-9FAA-4CBE-8295-5F2AB1DC6E13}"/>
              </a:ext>
            </a:extLst>
          </p:cNvPr>
          <p:cNvGrpSpPr/>
          <p:nvPr/>
        </p:nvGrpSpPr>
        <p:grpSpPr>
          <a:xfrm>
            <a:off x="519230" y="2884626"/>
            <a:ext cx="1313429" cy="1413939"/>
            <a:chOff x="505783" y="818709"/>
            <a:chExt cx="1440135" cy="1550341"/>
          </a:xfrm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F5781391-7CF9-47EB-8B50-1445B3D4E328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B246130-6C4C-4D4E-9F5F-5180152FD125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C7329838-2694-44B8-9FCD-9AA0E8E17F0E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2D26CA75-6F76-4E9C-BAB3-CBE93B76C4D7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17B40E5-F62B-44B1-8FBC-1828456C0900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EDFFE49-AB4A-48EB-A4FB-7A87970317D7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2BFECC2-A50D-4683-AED2-156DF5369A02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9FEC662-2C19-494E-9A98-B98AE5420840}"/>
              </a:ext>
            </a:extLst>
          </p:cNvPr>
          <p:cNvGrpSpPr/>
          <p:nvPr/>
        </p:nvGrpSpPr>
        <p:grpSpPr>
          <a:xfrm>
            <a:off x="8084413" y="2879000"/>
            <a:ext cx="1285943" cy="1413939"/>
            <a:chOff x="2805384" y="2845629"/>
            <a:chExt cx="1409997" cy="1550341"/>
          </a:xfrm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EFE51F56-ACA5-42DC-A714-118DD210C547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D13A97E-4BF3-4457-8212-E8C8580B3A2C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8FAF0E96-10B6-4439-93B8-B2776DAF570B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16A6B24F-6B54-4787-B192-E13241629685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00BECD2-936B-4221-9A1F-05C00A3CE273}"/>
              </a:ext>
            </a:extLst>
          </p:cNvPr>
          <p:cNvGrpSpPr/>
          <p:nvPr/>
        </p:nvGrpSpPr>
        <p:grpSpPr>
          <a:xfrm>
            <a:off x="4002583" y="2879000"/>
            <a:ext cx="1800693" cy="1492279"/>
            <a:chOff x="5824604" y="813083"/>
            <a:chExt cx="1974404" cy="1636238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A7E7D5C-DCB6-497D-BD09-56DAB4A13015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241F7BB-0B18-440A-A103-C35D9C196A2F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二等辺三角形 148">
              <a:extLst>
                <a:ext uri="{FF2B5EF4-FFF2-40B4-BE49-F238E27FC236}">
                  <a16:creationId xmlns:a16="http://schemas.microsoft.com/office/drawing/2014/main" id="{5877621A-1B0E-4956-A3C3-C2F9F0853271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B736D35B-04A2-47ED-98B0-15C49C7D2F23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BDA9C192-A64D-4360-A02B-9D349A48831C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A6AD527-6CCA-47E8-9CA8-1CFC4A0539A2}"/>
              </a:ext>
            </a:extLst>
          </p:cNvPr>
          <p:cNvGrpSpPr/>
          <p:nvPr/>
        </p:nvGrpSpPr>
        <p:grpSpPr>
          <a:xfrm>
            <a:off x="6061490" y="2911124"/>
            <a:ext cx="1576345" cy="1399551"/>
            <a:chOff x="5218499" y="2884544"/>
            <a:chExt cx="1728414" cy="1534565"/>
          </a:xfrm>
        </p:grpSpPr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97C22B73-01AD-405D-9CE8-88BFCA51F54C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D646DE0-6D04-4E6F-A57A-0F673D60A20F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F70CB5E-02D6-4B85-971D-F2196B1C5193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EA3DDB1-BB7C-44C4-99CE-1E9B8A3AAFB5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183C90A-2586-4423-A2F5-E2CA1EFE40FC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F54A0F2D-42AF-4EE2-A73C-4EF4ABD5F814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7C1C93C-37EA-499E-950F-D8D313038822}"/>
              </a:ext>
            </a:extLst>
          </p:cNvPr>
          <p:cNvGrpSpPr/>
          <p:nvPr/>
        </p:nvGrpSpPr>
        <p:grpSpPr>
          <a:xfrm>
            <a:off x="2069116" y="4759147"/>
            <a:ext cx="1871385" cy="1416386"/>
            <a:chOff x="2837765" y="818710"/>
            <a:chExt cx="2051916" cy="1553024"/>
          </a:xfrm>
        </p:grpSpPr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2AC1836-141D-417C-9A97-7444EEF09D1F}"/>
                </a:ext>
              </a:extLst>
            </p:cNvPr>
            <p:cNvSpPr/>
            <p:nvPr/>
          </p:nvSpPr>
          <p:spPr>
            <a:xfrm>
              <a:off x="3441211" y="818710"/>
              <a:ext cx="1448470" cy="1553024"/>
            </a:xfrm>
            <a:custGeom>
              <a:avLst/>
              <a:gdLst>
                <a:gd name="connsiteX0" fmla="*/ 1455105 w 1995165"/>
                <a:gd name="connsiteY0" fmla="*/ 1440160 h 2139181"/>
                <a:gd name="connsiteX1" fmla="*/ 1296144 w 1995165"/>
                <a:gd name="connsiteY1" fmla="*/ 1599121 h 2139181"/>
                <a:gd name="connsiteX2" fmla="*/ 1455105 w 1995165"/>
                <a:gd name="connsiteY2" fmla="*/ 1758082 h 2139181"/>
                <a:gd name="connsiteX3" fmla="*/ 1614066 w 1995165"/>
                <a:gd name="connsiteY3" fmla="*/ 1599121 h 2139181"/>
                <a:gd name="connsiteX4" fmla="*/ 1455105 w 1995165"/>
                <a:gd name="connsiteY4" fmla="*/ 1440160 h 2139181"/>
                <a:gd name="connsiteX5" fmla="*/ 628846 w 1995165"/>
                <a:gd name="connsiteY5" fmla="*/ 0 h 2139181"/>
                <a:gd name="connsiteX6" fmla="*/ 1242380 w 1995165"/>
                <a:gd name="connsiteY6" fmla="*/ 0 h 2139181"/>
                <a:gd name="connsiteX7" fmla="*/ 1871226 w 1995165"/>
                <a:gd name="connsiteY7" fmla="*/ 628846 h 2139181"/>
                <a:gd name="connsiteX8" fmla="*/ 1871226 w 1995165"/>
                <a:gd name="connsiteY8" fmla="*/ 1257692 h 2139181"/>
                <a:gd name="connsiteX9" fmla="*/ 1870361 w 1995165"/>
                <a:gd name="connsiteY9" fmla="*/ 1257692 h 2139181"/>
                <a:gd name="connsiteX10" fmla="*/ 1902932 w 1995165"/>
                <a:gd name="connsiteY10" fmla="*/ 1297168 h 2139181"/>
                <a:gd name="connsiteX11" fmla="*/ 1995165 w 1995165"/>
                <a:gd name="connsiteY11" fmla="*/ 1599121 h 2139181"/>
                <a:gd name="connsiteX12" fmla="*/ 1455105 w 1995165"/>
                <a:gd name="connsiteY12" fmla="*/ 2139181 h 2139181"/>
                <a:gd name="connsiteX13" fmla="*/ 915045 w 1995165"/>
                <a:gd name="connsiteY13" fmla="*/ 1599121 h 2139181"/>
                <a:gd name="connsiteX14" fmla="*/ 1007279 w 1995165"/>
                <a:gd name="connsiteY14" fmla="*/ 1297168 h 2139181"/>
                <a:gd name="connsiteX15" fmla="*/ 1039850 w 1995165"/>
                <a:gd name="connsiteY15" fmla="*/ 1257692 h 2139181"/>
                <a:gd name="connsiteX16" fmla="*/ 0 w 1995165"/>
                <a:gd name="connsiteY16" fmla="*/ 1257692 h 2139181"/>
                <a:gd name="connsiteX17" fmla="*/ 0 w 1995165"/>
                <a:gd name="connsiteY17" fmla="*/ 628846 h 2139181"/>
                <a:gd name="connsiteX18" fmla="*/ 628846 w 1995165"/>
                <a:gd name="connsiteY18" fmla="*/ 0 h 213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5165" h="2139181">
                  <a:moveTo>
                    <a:pt x="1455105" y="1440160"/>
                  </a:moveTo>
                  <a:cubicBezTo>
                    <a:pt x="1367313" y="1440160"/>
                    <a:pt x="1296144" y="1511329"/>
                    <a:pt x="1296144" y="1599121"/>
                  </a:cubicBezTo>
                  <a:cubicBezTo>
                    <a:pt x="1296144" y="1686913"/>
                    <a:pt x="1367313" y="1758082"/>
                    <a:pt x="1455105" y="1758082"/>
                  </a:cubicBezTo>
                  <a:cubicBezTo>
                    <a:pt x="1542897" y="1758082"/>
                    <a:pt x="1614066" y="1686913"/>
                    <a:pt x="1614066" y="1599121"/>
                  </a:cubicBezTo>
                  <a:cubicBezTo>
                    <a:pt x="1614066" y="1511329"/>
                    <a:pt x="1542897" y="1440160"/>
                    <a:pt x="1455105" y="1440160"/>
                  </a:cubicBezTo>
                  <a:close/>
                  <a:moveTo>
                    <a:pt x="628846" y="0"/>
                  </a:moveTo>
                  <a:lnTo>
                    <a:pt x="1242380" y="0"/>
                  </a:lnTo>
                  <a:cubicBezTo>
                    <a:pt x="1589682" y="0"/>
                    <a:pt x="1871226" y="281544"/>
                    <a:pt x="1871226" y="628846"/>
                  </a:cubicBezTo>
                  <a:lnTo>
                    <a:pt x="1871226" y="1257692"/>
                  </a:lnTo>
                  <a:lnTo>
                    <a:pt x="1870361" y="1257692"/>
                  </a:lnTo>
                  <a:lnTo>
                    <a:pt x="1902932" y="1297168"/>
                  </a:lnTo>
                  <a:cubicBezTo>
                    <a:pt x="1961163" y="1383363"/>
                    <a:pt x="1995165" y="1487271"/>
                    <a:pt x="1995165" y="1599121"/>
                  </a:cubicBezTo>
                  <a:cubicBezTo>
                    <a:pt x="1995165" y="1897388"/>
                    <a:pt x="1753372" y="2139181"/>
                    <a:pt x="1455105" y="2139181"/>
                  </a:cubicBezTo>
                  <a:cubicBezTo>
                    <a:pt x="1156838" y="2139181"/>
                    <a:pt x="915045" y="1897388"/>
                    <a:pt x="915045" y="1599121"/>
                  </a:cubicBezTo>
                  <a:cubicBezTo>
                    <a:pt x="915045" y="1487271"/>
                    <a:pt x="949047" y="1383363"/>
                    <a:pt x="1007279" y="1297168"/>
                  </a:cubicBezTo>
                  <a:lnTo>
                    <a:pt x="1039850" y="1257692"/>
                  </a:lnTo>
                  <a:lnTo>
                    <a:pt x="0" y="1257692"/>
                  </a:lnTo>
                  <a:lnTo>
                    <a:pt x="0" y="628846"/>
                  </a:lnTo>
                  <a:cubicBezTo>
                    <a:pt x="0" y="281544"/>
                    <a:pt x="281544" y="0"/>
                    <a:pt x="62884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B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二等辺三角形 94">
              <a:extLst>
                <a:ext uri="{FF2B5EF4-FFF2-40B4-BE49-F238E27FC236}">
                  <a16:creationId xmlns:a16="http://schemas.microsoft.com/office/drawing/2014/main" id="{0E49D3F0-0310-48D8-AD28-779A044A82AE}"/>
                </a:ext>
              </a:extLst>
            </p:cNvPr>
            <p:cNvSpPr/>
            <p:nvPr/>
          </p:nvSpPr>
          <p:spPr>
            <a:xfrm>
              <a:off x="2837765" y="1498312"/>
              <a:ext cx="1045542" cy="233470"/>
            </a:xfrm>
            <a:prstGeom prst="triangle">
              <a:avLst>
                <a:gd name="adj" fmla="val 57703"/>
              </a:avLst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2D1C1AC6-9E5D-4AB8-A1DB-EAE52DA91FA6}"/>
                </a:ext>
              </a:extLst>
            </p:cNvPr>
            <p:cNvSpPr/>
            <p:nvPr/>
          </p:nvSpPr>
          <p:spPr>
            <a:xfrm>
              <a:off x="4615509" y="1181192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36C6F4FE-935C-401D-97AD-B6A3246EE0AC}"/>
                </a:ext>
              </a:extLst>
            </p:cNvPr>
            <p:cNvSpPr/>
            <p:nvPr/>
          </p:nvSpPr>
          <p:spPr>
            <a:xfrm rot="19800000">
              <a:off x="4544629" y="1008315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F826C73-FA8F-42AE-9A44-B8F85C2D7247}"/>
              </a:ext>
            </a:extLst>
          </p:cNvPr>
          <p:cNvGrpSpPr/>
          <p:nvPr/>
        </p:nvGrpSpPr>
        <p:grpSpPr>
          <a:xfrm>
            <a:off x="519230" y="4759146"/>
            <a:ext cx="1313429" cy="1413939"/>
            <a:chOff x="505783" y="818709"/>
            <a:chExt cx="1440135" cy="1550341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BA76AFA3-F5AE-4EDF-ABA8-FBC3145682FE}"/>
                </a:ext>
              </a:extLst>
            </p:cNvPr>
            <p:cNvSpPr/>
            <p:nvPr/>
          </p:nvSpPr>
          <p:spPr>
            <a:xfrm rot="16200000">
              <a:off x="1513677" y="194884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3B75381-FBB6-428A-82A1-B9D5FF0EAD92}"/>
                </a:ext>
              </a:extLst>
            </p:cNvPr>
            <p:cNvSpPr/>
            <p:nvPr/>
          </p:nvSpPr>
          <p:spPr>
            <a:xfrm>
              <a:off x="535921" y="81870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B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E6682535-301E-44AE-98E2-4F3B84322BE4}"/>
                </a:ext>
              </a:extLst>
            </p:cNvPr>
            <p:cNvSpPr/>
            <p:nvPr/>
          </p:nvSpPr>
          <p:spPr>
            <a:xfrm>
              <a:off x="1713605" y="118119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6015BA43-9297-4487-BB4B-F663274C17BE}"/>
                </a:ext>
              </a:extLst>
            </p:cNvPr>
            <p:cNvSpPr/>
            <p:nvPr/>
          </p:nvSpPr>
          <p:spPr>
            <a:xfrm rot="19800000">
              <a:off x="1642724" y="100831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BFE9360-8EB0-454E-88EE-845777317BB3}"/>
                </a:ext>
              </a:extLst>
            </p:cNvPr>
            <p:cNvGrpSpPr/>
            <p:nvPr/>
          </p:nvGrpSpPr>
          <p:grpSpPr>
            <a:xfrm>
              <a:off x="505783" y="1417731"/>
              <a:ext cx="1412861" cy="307209"/>
              <a:chOff x="2207757" y="1652567"/>
              <a:chExt cx="2477362" cy="558509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2394595-0164-4E45-A229-F3B4232743C9}"/>
                  </a:ext>
                </a:extLst>
              </p:cNvPr>
              <p:cNvSpPr/>
              <p:nvPr/>
            </p:nvSpPr>
            <p:spPr>
              <a:xfrm>
                <a:off x="2207757" y="1744371"/>
                <a:ext cx="2477362" cy="466705"/>
              </a:xfrm>
              <a:custGeom>
                <a:avLst/>
                <a:gdLst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54893 w 2477362"/>
                  <a:gd name="connsiteY11" fmla="*/ 403744 h 466705"/>
                  <a:gd name="connsiteX12" fmla="*/ 0 w 2477362"/>
                  <a:gd name="connsiteY12" fmla="*/ 419080 h 466705"/>
                  <a:gd name="connsiteX13" fmla="*/ 18247 w 2477362"/>
                  <a:gd name="connsiteY13" fmla="*/ 390691 h 466705"/>
                  <a:gd name="connsiteX14" fmla="*/ 1238681 w 2477362"/>
                  <a:gd name="connsiteY14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18247 w 2477362"/>
                  <a:gd name="connsiteY10" fmla="*/ 438316 h 466705"/>
                  <a:gd name="connsiteX11" fmla="*/ 0 w 2477362"/>
                  <a:gd name="connsiteY11" fmla="*/ 419080 h 466705"/>
                  <a:gd name="connsiteX12" fmla="*/ 18247 w 2477362"/>
                  <a:gd name="connsiteY12" fmla="*/ 390691 h 466705"/>
                  <a:gd name="connsiteX13" fmla="*/ 1238681 w 2477362"/>
                  <a:gd name="connsiteY13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59115 w 2477362"/>
                  <a:gd name="connsiteY4" fmla="*/ 438316 h 466705"/>
                  <a:gd name="connsiteX5" fmla="*/ 2477362 w 2477362"/>
                  <a:gd name="connsiteY5" fmla="*/ 466705 h 466705"/>
                  <a:gd name="connsiteX6" fmla="*/ 2360008 w 2477362"/>
                  <a:gd name="connsiteY6" fmla="*/ 433918 h 466705"/>
                  <a:gd name="connsiteX7" fmla="*/ 1238681 w 2477362"/>
                  <a:gd name="connsiteY7" fmla="*/ 317937 h 466705"/>
                  <a:gd name="connsiteX8" fmla="*/ 117355 w 2477362"/>
                  <a:gd name="connsiteY8" fmla="*/ 433918 h 466705"/>
                  <a:gd name="connsiteX9" fmla="*/ 0 w 2477362"/>
                  <a:gd name="connsiteY9" fmla="*/ 466705 h 466705"/>
                  <a:gd name="connsiteX10" fmla="*/ 0 w 2477362"/>
                  <a:gd name="connsiteY10" fmla="*/ 419080 h 466705"/>
                  <a:gd name="connsiteX11" fmla="*/ 18247 w 2477362"/>
                  <a:gd name="connsiteY11" fmla="*/ 390691 h 466705"/>
                  <a:gd name="connsiteX12" fmla="*/ 1238681 w 2477362"/>
                  <a:gd name="connsiteY12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22469 w 2477362"/>
                  <a:gd name="connsiteY3" fmla="*/ 403744 h 466705"/>
                  <a:gd name="connsiteX4" fmla="*/ 2477362 w 2477362"/>
                  <a:gd name="connsiteY4" fmla="*/ 466705 h 466705"/>
                  <a:gd name="connsiteX5" fmla="*/ 2360008 w 2477362"/>
                  <a:gd name="connsiteY5" fmla="*/ 433918 h 466705"/>
                  <a:gd name="connsiteX6" fmla="*/ 1238681 w 2477362"/>
                  <a:gd name="connsiteY6" fmla="*/ 317937 h 466705"/>
                  <a:gd name="connsiteX7" fmla="*/ 117355 w 2477362"/>
                  <a:gd name="connsiteY7" fmla="*/ 433918 h 466705"/>
                  <a:gd name="connsiteX8" fmla="*/ 0 w 2477362"/>
                  <a:gd name="connsiteY8" fmla="*/ 466705 h 466705"/>
                  <a:gd name="connsiteX9" fmla="*/ 0 w 2477362"/>
                  <a:gd name="connsiteY9" fmla="*/ 419080 h 466705"/>
                  <a:gd name="connsiteX10" fmla="*/ 18247 w 2477362"/>
                  <a:gd name="connsiteY10" fmla="*/ 390691 h 466705"/>
                  <a:gd name="connsiteX11" fmla="*/ 1238681 w 2477362"/>
                  <a:gd name="connsiteY11" fmla="*/ 0 h 466705"/>
                  <a:gd name="connsiteX0" fmla="*/ 1238681 w 2477362"/>
                  <a:gd name="connsiteY0" fmla="*/ 0 h 466705"/>
                  <a:gd name="connsiteX1" fmla="*/ 2459115 w 2477362"/>
                  <a:gd name="connsiteY1" fmla="*/ 390691 h 466705"/>
                  <a:gd name="connsiteX2" fmla="*/ 2477362 w 2477362"/>
                  <a:gd name="connsiteY2" fmla="*/ 419080 h 466705"/>
                  <a:gd name="connsiteX3" fmla="*/ 2477362 w 2477362"/>
                  <a:gd name="connsiteY3" fmla="*/ 466705 h 466705"/>
                  <a:gd name="connsiteX4" fmla="*/ 2360008 w 2477362"/>
                  <a:gd name="connsiteY4" fmla="*/ 433918 h 466705"/>
                  <a:gd name="connsiteX5" fmla="*/ 1238681 w 2477362"/>
                  <a:gd name="connsiteY5" fmla="*/ 317937 h 466705"/>
                  <a:gd name="connsiteX6" fmla="*/ 117355 w 2477362"/>
                  <a:gd name="connsiteY6" fmla="*/ 433918 h 466705"/>
                  <a:gd name="connsiteX7" fmla="*/ 0 w 2477362"/>
                  <a:gd name="connsiteY7" fmla="*/ 466705 h 466705"/>
                  <a:gd name="connsiteX8" fmla="*/ 0 w 2477362"/>
                  <a:gd name="connsiteY8" fmla="*/ 419080 h 466705"/>
                  <a:gd name="connsiteX9" fmla="*/ 18247 w 2477362"/>
                  <a:gd name="connsiteY9" fmla="*/ 390691 h 466705"/>
                  <a:gd name="connsiteX10" fmla="*/ 1238681 w 2477362"/>
                  <a:gd name="connsiteY10" fmla="*/ 0 h 4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7362" h="466705">
                    <a:moveTo>
                      <a:pt x="1238681" y="0"/>
                    </a:moveTo>
                    <a:cubicBezTo>
                      <a:pt x="1787316" y="0"/>
                      <a:pt x="2258042" y="161098"/>
                      <a:pt x="2459115" y="390691"/>
                    </a:cubicBezTo>
                    <a:lnTo>
                      <a:pt x="2477362" y="419080"/>
                    </a:lnTo>
                    <a:lnTo>
                      <a:pt x="2477362" y="466705"/>
                    </a:lnTo>
                    <a:lnTo>
                      <a:pt x="2360008" y="433918"/>
                    </a:lnTo>
                    <a:cubicBezTo>
                      <a:pt x="2039919" y="360693"/>
                      <a:pt x="1654046" y="317937"/>
                      <a:pt x="1238681" y="317937"/>
                    </a:cubicBezTo>
                    <a:cubicBezTo>
                      <a:pt x="823316" y="317937"/>
                      <a:pt x="437444" y="360693"/>
                      <a:pt x="117355" y="433918"/>
                    </a:cubicBezTo>
                    <a:lnTo>
                      <a:pt x="0" y="466705"/>
                    </a:lnTo>
                    <a:lnTo>
                      <a:pt x="0" y="419080"/>
                    </a:lnTo>
                    <a:lnTo>
                      <a:pt x="18247" y="390691"/>
                    </a:lnTo>
                    <a:cubicBezTo>
                      <a:pt x="219321" y="161098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2F4408F-F2E8-4EA1-9F38-2B899C7E2880}"/>
                  </a:ext>
                </a:extLst>
              </p:cNvPr>
              <p:cNvSpPr/>
              <p:nvPr/>
            </p:nvSpPr>
            <p:spPr>
              <a:xfrm>
                <a:off x="2207757" y="1652567"/>
                <a:ext cx="2477362" cy="520674"/>
              </a:xfrm>
              <a:custGeom>
                <a:avLst/>
                <a:gdLst>
                  <a:gd name="connsiteX0" fmla="*/ 1238681 w 2477362"/>
                  <a:gd name="connsiteY0" fmla="*/ 0 h 361930"/>
                  <a:gd name="connsiteX1" fmla="*/ 2459115 w 2477362"/>
                  <a:gd name="connsiteY1" fmla="*/ 337412 h 361930"/>
                  <a:gd name="connsiteX2" fmla="*/ 2477362 w 2477362"/>
                  <a:gd name="connsiteY2" fmla="*/ 361930 h 361930"/>
                  <a:gd name="connsiteX3" fmla="*/ 2360008 w 2477362"/>
                  <a:gd name="connsiteY3" fmla="*/ 333614 h 361930"/>
                  <a:gd name="connsiteX4" fmla="*/ 1238681 w 2477362"/>
                  <a:gd name="connsiteY4" fmla="*/ 233449 h 361930"/>
                  <a:gd name="connsiteX5" fmla="*/ 117355 w 2477362"/>
                  <a:gd name="connsiteY5" fmla="*/ 333614 h 361930"/>
                  <a:gd name="connsiteX6" fmla="*/ 0 w 2477362"/>
                  <a:gd name="connsiteY6" fmla="*/ 361930 h 361930"/>
                  <a:gd name="connsiteX7" fmla="*/ 18247 w 2477362"/>
                  <a:gd name="connsiteY7" fmla="*/ 337412 h 361930"/>
                  <a:gd name="connsiteX8" fmla="*/ 1238681 w 2477362"/>
                  <a:gd name="connsiteY8" fmla="*/ 0 h 36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362" h="361930">
                    <a:moveTo>
                      <a:pt x="1238681" y="0"/>
                    </a:moveTo>
                    <a:cubicBezTo>
                      <a:pt x="1787316" y="0"/>
                      <a:pt x="2258042" y="139129"/>
                      <a:pt x="2459115" y="337412"/>
                    </a:cubicBezTo>
                    <a:lnTo>
                      <a:pt x="2477362" y="361930"/>
                    </a:lnTo>
                    <a:lnTo>
                      <a:pt x="2360008" y="333614"/>
                    </a:lnTo>
                    <a:cubicBezTo>
                      <a:pt x="2039919" y="270375"/>
                      <a:pt x="1654046" y="233449"/>
                      <a:pt x="1238681" y="233449"/>
                    </a:cubicBezTo>
                    <a:cubicBezTo>
                      <a:pt x="823316" y="233449"/>
                      <a:pt x="437444" y="270375"/>
                      <a:pt x="117355" y="333614"/>
                    </a:cubicBezTo>
                    <a:lnTo>
                      <a:pt x="0" y="361930"/>
                    </a:lnTo>
                    <a:lnTo>
                      <a:pt x="18247" y="337412"/>
                    </a:lnTo>
                    <a:cubicBezTo>
                      <a:pt x="219321" y="139129"/>
                      <a:pt x="690046" y="0"/>
                      <a:pt x="123868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531E902-0F3F-498B-B314-E274D0C1DE6A}"/>
              </a:ext>
            </a:extLst>
          </p:cNvPr>
          <p:cNvGrpSpPr/>
          <p:nvPr/>
        </p:nvGrpSpPr>
        <p:grpSpPr>
          <a:xfrm>
            <a:off x="8084413" y="4753520"/>
            <a:ext cx="1285943" cy="1413939"/>
            <a:chOff x="2805384" y="2845629"/>
            <a:chExt cx="1409997" cy="1550341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0110CCF6-2898-42F8-9A3B-CB7D3349F8A9}"/>
                </a:ext>
              </a:extLst>
            </p:cNvPr>
            <p:cNvSpPr/>
            <p:nvPr/>
          </p:nvSpPr>
          <p:spPr>
            <a:xfrm rot="5400000" flipH="1">
              <a:off x="2551691" y="3975765"/>
              <a:ext cx="685934" cy="7696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D8E4F93-342F-431C-94B9-A6EA369CCD23}"/>
                </a:ext>
              </a:extLst>
            </p:cNvPr>
            <p:cNvSpPr/>
            <p:nvPr/>
          </p:nvSpPr>
          <p:spPr>
            <a:xfrm flipH="1">
              <a:off x="2805384" y="2845629"/>
              <a:ext cx="1409997" cy="1550341"/>
            </a:xfrm>
            <a:custGeom>
              <a:avLst/>
              <a:gdLst>
                <a:gd name="connsiteX0" fmla="*/ 608821 w 1942171"/>
                <a:gd name="connsiteY0" fmla="*/ 0 h 2135485"/>
                <a:gd name="connsiteX1" fmla="*/ 1263387 w 1942171"/>
                <a:gd name="connsiteY1" fmla="*/ 0 h 2135485"/>
                <a:gd name="connsiteX2" fmla="*/ 1872208 w 1942171"/>
                <a:gd name="connsiteY2" fmla="*/ 608821 h 2135485"/>
                <a:gd name="connsiteX3" fmla="*/ 1872208 w 1942171"/>
                <a:gd name="connsiteY3" fmla="*/ 1022819 h 2135485"/>
                <a:gd name="connsiteX4" fmla="*/ 1888462 w 1942171"/>
                <a:gd name="connsiteY4" fmla="*/ 1022819 h 2135485"/>
                <a:gd name="connsiteX5" fmla="*/ 1942171 w 1942171"/>
                <a:gd name="connsiteY5" fmla="*/ 1076528 h 2135485"/>
                <a:gd name="connsiteX6" fmla="*/ 1942171 w 1942171"/>
                <a:gd name="connsiteY6" fmla="*/ 2081776 h 2135485"/>
                <a:gd name="connsiteX7" fmla="*/ 1888462 w 1942171"/>
                <a:gd name="connsiteY7" fmla="*/ 2135485 h 2135485"/>
                <a:gd name="connsiteX8" fmla="*/ 1834753 w 1942171"/>
                <a:gd name="connsiteY8" fmla="*/ 2135485 h 2135485"/>
                <a:gd name="connsiteX9" fmla="*/ 1834753 w 1942171"/>
                <a:gd name="connsiteY9" fmla="*/ 1132814 h 2135485"/>
                <a:gd name="connsiteX10" fmla="*/ 1710199 w 1942171"/>
                <a:gd name="connsiteY10" fmla="*/ 1111906 h 2135485"/>
                <a:gd name="connsiteX11" fmla="*/ 991951 w 1942171"/>
                <a:gd name="connsiteY11" fmla="*/ 1067060 h 2135485"/>
                <a:gd name="connsiteX12" fmla="*/ 273703 w 1942171"/>
                <a:gd name="connsiteY12" fmla="*/ 1111906 h 2135485"/>
                <a:gd name="connsiteX13" fmla="*/ 0 w 1942171"/>
                <a:gd name="connsiteY13" fmla="*/ 1157850 h 2135485"/>
                <a:gd name="connsiteX14" fmla="*/ 0 w 1942171"/>
                <a:gd name="connsiteY14" fmla="*/ 608821 h 2135485"/>
                <a:gd name="connsiteX15" fmla="*/ 608821 w 1942171"/>
                <a:gd name="connsiteY15" fmla="*/ 0 h 213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42171" h="2135485">
                  <a:moveTo>
                    <a:pt x="608821" y="0"/>
                  </a:moveTo>
                  <a:lnTo>
                    <a:pt x="1263387" y="0"/>
                  </a:lnTo>
                  <a:cubicBezTo>
                    <a:pt x="1599630" y="0"/>
                    <a:pt x="1872208" y="272578"/>
                    <a:pt x="1872208" y="608821"/>
                  </a:cubicBezTo>
                  <a:lnTo>
                    <a:pt x="1872208" y="1022819"/>
                  </a:lnTo>
                  <a:lnTo>
                    <a:pt x="1888462" y="1022819"/>
                  </a:lnTo>
                  <a:cubicBezTo>
                    <a:pt x="1918125" y="1022819"/>
                    <a:pt x="1942171" y="1046865"/>
                    <a:pt x="1942171" y="1076528"/>
                  </a:cubicBezTo>
                  <a:lnTo>
                    <a:pt x="1942171" y="2081776"/>
                  </a:lnTo>
                  <a:cubicBezTo>
                    <a:pt x="1942171" y="2111439"/>
                    <a:pt x="1918125" y="2135485"/>
                    <a:pt x="1888462" y="2135485"/>
                  </a:cubicBezTo>
                  <a:lnTo>
                    <a:pt x="1834753" y="2135485"/>
                  </a:lnTo>
                  <a:lnTo>
                    <a:pt x="1834753" y="1132814"/>
                  </a:lnTo>
                  <a:lnTo>
                    <a:pt x="1710199" y="1111906"/>
                  </a:lnTo>
                  <a:cubicBezTo>
                    <a:pt x="1489439" y="1083028"/>
                    <a:pt x="1246725" y="1067060"/>
                    <a:pt x="991951" y="1067060"/>
                  </a:cubicBezTo>
                  <a:cubicBezTo>
                    <a:pt x="737178" y="1067060"/>
                    <a:pt x="494464" y="1083028"/>
                    <a:pt x="273703" y="1111906"/>
                  </a:cubicBezTo>
                  <a:lnTo>
                    <a:pt x="0" y="1157850"/>
                  </a:lnTo>
                  <a:lnTo>
                    <a:pt x="0" y="608821"/>
                  </a:lnTo>
                  <a:cubicBezTo>
                    <a:pt x="0" y="272578"/>
                    <a:pt x="272578" y="0"/>
                    <a:pt x="6088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B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4D136E9F-FEC5-439D-922A-FED63AC01084}"/>
                </a:ext>
              </a:extLst>
            </p:cNvPr>
            <p:cNvSpPr/>
            <p:nvPr/>
          </p:nvSpPr>
          <p:spPr>
            <a:xfrm flipH="1">
              <a:off x="2933143" y="3208111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40D4AEBE-B098-4F60-A207-CD76FE90B476}"/>
                </a:ext>
              </a:extLst>
            </p:cNvPr>
            <p:cNvSpPr/>
            <p:nvPr/>
          </p:nvSpPr>
          <p:spPr>
            <a:xfrm rot="1800000" flipH="1">
              <a:off x="3004024" y="3035234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C039C2C-270C-49C6-A8D4-50ED868A4F14}"/>
              </a:ext>
            </a:extLst>
          </p:cNvPr>
          <p:cNvGrpSpPr/>
          <p:nvPr/>
        </p:nvGrpSpPr>
        <p:grpSpPr>
          <a:xfrm>
            <a:off x="4002583" y="4753520"/>
            <a:ext cx="1800693" cy="1492279"/>
            <a:chOff x="5824604" y="813083"/>
            <a:chExt cx="1974404" cy="1636238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56E9914-8CFA-4A17-B9D3-8E96E70248B4}"/>
                </a:ext>
              </a:extLst>
            </p:cNvPr>
            <p:cNvSpPr/>
            <p:nvPr/>
          </p:nvSpPr>
          <p:spPr>
            <a:xfrm>
              <a:off x="7368202" y="1646365"/>
              <a:ext cx="369993" cy="756741"/>
            </a:xfrm>
            <a:custGeom>
              <a:avLst/>
              <a:gdLst>
                <a:gd name="connsiteX0" fmla="*/ 279875 w 509640"/>
                <a:gd name="connsiteY0" fmla="*/ 320699 h 1042358"/>
                <a:gd name="connsiteX1" fmla="*/ 157727 w 509640"/>
                <a:gd name="connsiteY1" fmla="*/ 537865 h 1042358"/>
                <a:gd name="connsiteX2" fmla="*/ 279875 w 509640"/>
                <a:gd name="connsiteY2" fmla="*/ 755031 h 1042358"/>
                <a:gd name="connsiteX3" fmla="*/ 402023 w 509640"/>
                <a:gd name="connsiteY3" fmla="*/ 537865 h 1042358"/>
                <a:gd name="connsiteX4" fmla="*/ 279875 w 509640"/>
                <a:gd name="connsiteY4" fmla="*/ 320699 h 1042358"/>
                <a:gd name="connsiteX5" fmla="*/ 217472 w 509640"/>
                <a:gd name="connsiteY5" fmla="*/ 0 h 1042358"/>
                <a:gd name="connsiteX6" fmla="*/ 292168 w 509640"/>
                <a:gd name="connsiteY6" fmla="*/ 0 h 1042358"/>
                <a:gd name="connsiteX7" fmla="*/ 509640 w 509640"/>
                <a:gd name="connsiteY7" fmla="*/ 521179 h 1042358"/>
                <a:gd name="connsiteX8" fmla="*/ 292168 w 509640"/>
                <a:gd name="connsiteY8" fmla="*/ 1042358 h 1042358"/>
                <a:gd name="connsiteX9" fmla="*/ 217472 w 509640"/>
                <a:gd name="connsiteY9" fmla="*/ 1042358 h 1042358"/>
                <a:gd name="connsiteX10" fmla="*/ 0 w 509640"/>
                <a:gd name="connsiteY10" fmla="*/ 521179 h 1042358"/>
                <a:gd name="connsiteX11" fmla="*/ 217472 w 509640"/>
                <a:gd name="connsiteY11" fmla="*/ 0 h 1042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640" h="1042358">
                  <a:moveTo>
                    <a:pt x="279875" y="320699"/>
                  </a:moveTo>
                  <a:cubicBezTo>
                    <a:pt x="212415" y="320699"/>
                    <a:pt x="157727" y="417928"/>
                    <a:pt x="157727" y="537865"/>
                  </a:cubicBezTo>
                  <a:cubicBezTo>
                    <a:pt x="157727" y="657802"/>
                    <a:pt x="212415" y="755031"/>
                    <a:pt x="279875" y="755031"/>
                  </a:cubicBezTo>
                  <a:cubicBezTo>
                    <a:pt x="347335" y="755031"/>
                    <a:pt x="402023" y="657802"/>
                    <a:pt x="402023" y="537865"/>
                  </a:cubicBezTo>
                  <a:cubicBezTo>
                    <a:pt x="402023" y="417928"/>
                    <a:pt x="347335" y="320699"/>
                    <a:pt x="279875" y="320699"/>
                  </a:cubicBezTo>
                  <a:close/>
                  <a:moveTo>
                    <a:pt x="217472" y="0"/>
                  </a:moveTo>
                  <a:lnTo>
                    <a:pt x="292168" y="0"/>
                  </a:lnTo>
                  <a:cubicBezTo>
                    <a:pt x="412274" y="0"/>
                    <a:pt x="509640" y="233340"/>
                    <a:pt x="509640" y="521179"/>
                  </a:cubicBezTo>
                  <a:cubicBezTo>
                    <a:pt x="509640" y="809018"/>
                    <a:pt x="412274" y="1042358"/>
                    <a:pt x="292168" y="1042358"/>
                  </a:cubicBezTo>
                  <a:lnTo>
                    <a:pt x="217472" y="1042358"/>
                  </a:lnTo>
                  <a:cubicBezTo>
                    <a:pt x="97366" y="1042358"/>
                    <a:pt x="0" y="809018"/>
                    <a:pt x="0" y="521179"/>
                  </a:cubicBezTo>
                  <a:cubicBezTo>
                    <a:pt x="0" y="233340"/>
                    <a:pt x="97366" y="0"/>
                    <a:pt x="217472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E93A0F25-FBC8-4967-8875-EE60507700CB}"/>
                </a:ext>
              </a:extLst>
            </p:cNvPr>
            <p:cNvSpPr/>
            <p:nvPr/>
          </p:nvSpPr>
          <p:spPr>
            <a:xfrm>
              <a:off x="6323800" y="813083"/>
              <a:ext cx="1475208" cy="1636238"/>
            </a:xfrm>
            <a:custGeom>
              <a:avLst/>
              <a:gdLst>
                <a:gd name="connsiteX0" fmla="*/ 1816286 w 2031995"/>
                <a:gd name="connsiteY0" fmla="*/ 1497904 h 2253803"/>
                <a:gd name="connsiteX1" fmla="*/ 1735469 w 2031995"/>
                <a:gd name="connsiteY1" fmla="*/ 1691585 h 2253803"/>
                <a:gd name="connsiteX2" fmla="*/ 1816286 w 2031995"/>
                <a:gd name="connsiteY2" fmla="*/ 1885266 h 2253803"/>
                <a:gd name="connsiteX3" fmla="*/ 1897103 w 2031995"/>
                <a:gd name="connsiteY3" fmla="*/ 1691585 h 2253803"/>
                <a:gd name="connsiteX4" fmla="*/ 1816286 w 2031995"/>
                <a:gd name="connsiteY4" fmla="*/ 1497904 h 2253803"/>
                <a:gd name="connsiteX5" fmla="*/ 628847 w 2031995"/>
                <a:gd name="connsiteY5" fmla="*/ 0 h 2253803"/>
                <a:gd name="connsiteX6" fmla="*/ 1268256 w 2031995"/>
                <a:gd name="connsiteY6" fmla="*/ 0 h 2253803"/>
                <a:gd name="connsiteX7" fmla="*/ 1897103 w 2031995"/>
                <a:gd name="connsiteY7" fmla="*/ 628847 h 2253803"/>
                <a:gd name="connsiteX8" fmla="*/ 1897103 w 2031995"/>
                <a:gd name="connsiteY8" fmla="*/ 1148501 h 2253803"/>
                <a:gd name="connsiteX9" fmla="*/ 1924403 w 2031995"/>
                <a:gd name="connsiteY9" fmla="*/ 1184012 h 2253803"/>
                <a:gd name="connsiteX10" fmla="*/ 2031995 w 2031995"/>
                <a:gd name="connsiteY10" fmla="*/ 1668967 h 2253803"/>
                <a:gd name="connsiteX11" fmla="*/ 1787961 w 2031995"/>
                <a:gd name="connsiteY11" fmla="*/ 2253803 h 2253803"/>
                <a:gd name="connsiteX12" fmla="*/ 1543927 w 2031995"/>
                <a:gd name="connsiteY12" fmla="*/ 1668967 h 2253803"/>
                <a:gd name="connsiteX13" fmla="*/ 1585604 w 2031995"/>
                <a:gd name="connsiteY13" fmla="*/ 1341980 h 2253803"/>
                <a:gd name="connsiteX14" fmla="*/ 1614622 w 2031995"/>
                <a:gd name="connsiteY14" fmla="*/ 1257694 h 2253803"/>
                <a:gd name="connsiteX15" fmla="*/ 0 w 2031995"/>
                <a:gd name="connsiteY15" fmla="*/ 1257694 h 2253803"/>
                <a:gd name="connsiteX16" fmla="*/ 0 w 2031995"/>
                <a:gd name="connsiteY16" fmla="*/ 628847 h 2253803"/>
                <a:gd name="connsiteX17" fmla="*/ 628847 w 2031995"/>
                <a:gd name="connsiteY17" fmla="*/ 0 h 225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995" h="2253803">
                  <a:moveTo>
                    <a:pt x="1816286" y="1497904"/>
                  </a:moveTo>
                  <a:cubicBezTo>
                    <a:pt x="1771652" y="1497904"/>
                    <a:pt x="1735469" y="1584618"/>
                    <a:pt x="1735469" y="1691585"/>
                  </a:cubicBezTo>
                  <a:cubicBezTo>
                    <a:pt x="1735469" y="1798552"/>
                    <a:pt x="1771652" y="1885266"/>
                    <a:pt x="1816286" y="1885266"/>
                  </a:cubicBezTo>
                  <a:cubicBezTo>
                    <a:pt x="1860920" y="1885266"/>
                    <a:pt x="1897103" y="1798552"/>
                    <a:pt x="1897103" y="1691585"/>
                  </a:cubicBezTo>
                  <a:cubicBezTo>
                    <a:pt x="1897103" y="1584618"/>
                    <a:pt x="1860920" y="1497904"/>
                    <a:pt x="1816286" y="1497904"/>
                  </a:cubicBezTo>
                  <a:close/>
                  <a:moveTo>
                    <a:pt x="628847" y="0"/>
                  </a:moveTo>
                  <a:lnTo>
                    <a:pt x="1268256" y="0"/>
                  </a:lnTo>
                  <a:cubicBezTo>
                    <a:pt x="1615559" y="0"/>
                    <a:pt x="1897103" y="281544"/>
                    <a:pt x="1897103" y="628847"/>
                  </a:cubicBezTo>
                  <a:lnTo>
                    <a:pt x="1897103" y="1148501"/>
                  </a:lnTo>
                  <a:lnTo>
                    <a:pt x="1924403" y="1184012"/>
                  </a:lnTo>
                  <a:cubicBezTo>
                    <a:pt x="1989316" y="1289111"/>
                    <a:pt x="2031995" y="1467095"/>
                    <a:pt x="2031995" y="1668967"/>
                  </a:cubicBezTo>
                  <a:cubicBezTo>
                    <a:pt x="2031995" y="1991963"/>
                    <a:pt x="1922737" y="2253803"/>
                    <a:pt x="1787961" y="2253803"/>
                  </a:cubicBezTo>
                  <a:cubicBezTo>
                    <a:pt x="1653185" y="2253803"/>
                    <a:pt x="1543927" y="1991963"/>
                    <a:pt x="1543927" y="1668967"/>
                  </a:cubicBezTo>
                  <a:cubicBezTo>
                    <a:pt x="1543927" y="1547844"/>
                    <a:pt x="1559291" y="1435320"/>
                    <a:pt x="1585604" y="1341980"/>
                  </a:cubicBezTo>
                  <a:lnTo>
                    <a:pt x="1614622" y="1257694"/>
                  </a:lnTo>
                  <a:lnTo>
                    <a:pt x="0" y="1257694"/>
                  </a:lnTo>
                  <a:lnTo>
                    <a:pt x="0" y="628847"/>
                  </a:lnTo>
                  <a:cubicBezTo>
                    <a:pt x="0" y="281544"/>
                    <a:pt x="281544" y="0"/>
                    <a:pt x="6288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B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二等辺三角形 148">
              <a:extLst>
                <a:ext uri="{FF2B5EF4-FFF2-40B4-BE49-F238E27FC236}">
                  <a16:creationId xmlns:a16="http://schemas.microsoft.com/office/drawing/2014/main" id="{2DEF6F15-8A90-4DD9-81AA-CEAB872DCB8F}"/>
                </a:ext>
              </a:extLst>
            </p:cNvPr>
            <p:cNvSpPr/>
            <p:nvPr/>
          </p:nvSpPr>
          <p:spPr>
            <a:xfrm>
              <a:off x="5824604" y="1415623"/>
              <a:ext cx="1522142" cy="310533"/>
            </a:xfrm>
            <a:custGeom>
              <a:avLst/>
              <a:gdLst>
                <a:gd name="connsiteX0" fmla="*/ 0 w 2096644"/>
                <a:gd name="connsiteY0" fmla="*/ 427706 h 427706"/>
                <a:gd name="connsiteX1" fmla="*/ 1039516 w 2096644"/>
                <a:gd name="connsiteY1" fmla="*/ 0 h 427706"/>
                <a:gd name="connsiteX2" fmla="*/ 2096644 w 2096644"/>
                <a:gd name="connsiteY2" fmla="*/ 427706 h 427706"/>
                <a:gd name="connsiteX3" fmla="*/ 0 w 2096644"/>
                <a:gd name="connsiteY3" fmla="*/ 427706 h 427706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43 h 427743"/>
                <a:gd name="connsiteX1" fmla="*/ 1039516 w 2096644"/>
                <a:gd name="connsiteY1" fmla="*/ 37 h 427743"/>
                <a:gd name="connsiteX2" fmla="*/ 2096644 w 2096644"/>
                <a:gd name="connsiteY2" fmla="*/ 427743 h 427743"/>
                <a:gd name="connsiteX3" fmla="*/ 0 w 2096644"/>
                <a:gd name="connsiteY3" fmla="*/ 427743 h 427743"/>
                <a:gd name="connsiteX0" fmla="*/ 0 w 2096644"/>
                <a:gd name="connsiteY0" fmla="*/ 427737 h 427737"/>
                <a:gd name="connsiteX1" fmla="*/ 1039516 w 2096644"/>
                <a:gd name="connsiteY1" fmla="*/ 31 h 427737"/>
                <a:gd name="connsiteX2" fmla="*/ 2096644 w 2096644"/>
                <a:gd name="connsiteY2" fmla="*/ 427737 h 427737"/>
                <a:gd name="connsiteX3" fmla="*/ 0 w 2096644"/>
                <a:gd name="connsiteY3" fmla="*/ 427737 h 42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644" h="427737">
                  <a:moveTo>
                    <a:pt x="0" y="427737"/>
                  </a:moveTo>
                  <a:cubicBezTo>
                    <a:pt x="235380" y="272468"/>
                    <a:pt x="693490" y="3512"/>
                    <a:pt x="1039516" y="31"/>
                  </a:cubicBezTo>
                  <a:cubicBezTo>
                    <a:pt x="1385542" y="-3450"/>
                    <a:pt x="1947468" y="288343"/>
                    <a:pt x="2096644" y="427737"/>
                  </a:cubicBezTo>
                  <a:lnTo>
                    <a:pt x="0" y="427737"/>
                  </a:ln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E6554943-123E-4FB1-9017-877F3B3C0EA1}"/>
                </a:ext>
              </a:extLst>
            </p:cNvPr>
            <p:cNvSpPr/>
            <p:nvPr/>
          </p:nvSpPr>
          <p:spPr>
            <a:xfrm>
              <a:off x="7531944" y="1193040"/>
              <a:ext cx="104554" cy="2613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CD45721E-4AB6-44F6-AA0C-197A60319508}"/>
                </a:ext>
              </a:extLst>
            </p:cNvPr>
            <p:cNvSpPr/>
            <p:nvPr/>
          </p:nvSpPr>
          <p:spPr>
            <a:xfrm rot="19800000">
              <a:off x="7461063" y="1020163"/>
              <a:ext cx="104554" cy="14390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C8BD3CF-AA51-4051-8A53-86B34B6CBC8F}"/>
              </a:ext>
            </a:extLst>
          </p:cNvPr>
          <p:cNvGrpSpPr/>
          <p:nvPr/>
        </p:nvGrpSpPr>
        <p:grpSpPr>
          <a:xfrm>
            <a:off x="6061490" y="4785644"/>
            <a:ext cx="1576345" cy="1399551"/>
            <a:chOff x="5218499" y="2884544"/>
            <a:chExt cx="1728414" cy="1534565"/>
          </a:xfrm>
        </p:grpSpPr>
        <p:sp>
          <p:nvSpPr>
            <p:cNvPr id="72" name="二等辺三角形 71">
              <a:extLst>
                <a:ext uri="{FF2B5EF4-FFF2-40B4-BE49-F238E27FC236}">
                  <a16:creationId xmlns:a16="http://schemas.microsoft.com/office/drawing/2014/main" id="{96C1EB44-9B10-43B6-AF24-792DC292094F}"/>
                </a:ext>
              </a:extLst>
            </p:cNvPr>
            <p:cNvSpPr/>
            <p:nvPr/>
          </p:nvSpPr>
          <p:spPr>
            <a:xfrm flipH="1">
              <a:off x="6058203" y="3507668"/>
              <a:ext cx="888710" cy="233470"/>
            </a:xfrm>
            <a:prstGeom prst="triangle">
              <a:avLst>
                <a:gd name="adj" fmla="val 57703"/>
              </a:avLst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DD876F6-4DBE-4CC4-AF59-8C5402A20F0E}"/>
                </a:ext>
              </a:extLst>
            </p:cNvPr>
            <p:cNvSpPr/>
            <p:nvPr/>
          </p:nvSpPr>
          <p:spPr>
            <a:xfrm>
              <a:off x="5218499" y="2884544"/>
              <a:ext cx="1401380" cy="1534565"/>
            </a:xfrm>
            <a:custGeom>
              <a:avLst/>
              <a:gdLst>
                <a:gd name="connsiteX0" fmla="*/ 331511 w 1930302"/>
                <a:gd name="connsiteY0" fmla="*/ 1405256 h 2113755"/>
                <a:gd name="connsiteX1" fmla="*/ 254546 w 1930302"/>
                <a:gd name="connsiteY1" fmla="*/ 1585276 h 2113755"/>
                <a:gd name="connsiteX2" fmla="*/ 331511 w 1930302"/>
                <a:gd name="connsiteY2" fmla="*/ 1765296 h 2113755"/>
                <a:gd name="connsiteX3" fmla="*/ 408476 w 1930302"/>
                <a:gd name="connsiteY3" fmla="*/ 1585276 h 2113755"/>
                <a:gd name="connsiteX4" fmla="*/ 331511 w 1930302"/>
                <a:gd name="connsiteY4" fmla="*/ 1405256 h 2113755"/>
                <a:gd name="connsiteX5" fmla="*/ 659103 w 1930302"/>
                <a:gd name="connsiteY5" fmla="*/ 0 h 2113755"/>
                <a:gd name="connsiteX6" fmla="*/ 1341915 w 1930302"/>
                <a:gd name="connsiteY6" fmla="*/ 0 h 2113755"/>
                <a:gd name="connsiteX7" fmla="*/ 1930302 w 1930302"/>
                <a:gd name="connsiteY7" fmla="*/ 588387 h 2113755"/>
                <a:gd name="connsiteX8" fmla="*/ 1930302 w 1930302"/>
                <a:gd name="connsiteY8" fmla="*/ 1176774 h 2113755"/>
                <a:gd name="connsiteX9" fmla="*/ 527223 w 1930302"/>
                <a:gd name="connsiteY9" fmla="*/ 1176774 h 2113755"/>
                <a:gd name="connsiteX10" fmla="*/ 548933 w 1930302"/>
                <a:gd name="connsiteY10" fmla="*/ 1233496 h 2113755"/>
                <a:gd name="connsiteX11" fmla="*/ 593662 w 1930302"/>
                <a:gd name="connsiteY11" fmla="*/ 1549164 h 2113755"/>
                <a:gd name="connsiteX12" fmla="*/ 331756 w 1930302"/>
                <a:gd name="connsiteY12" fmla="*/ 2113755 h 2113755"/>
                <a:gd name="connsiteX13" fmla="*/ 261906 w 1930302"/>
                <a:gd name="connsiteY13" fmla="*/ 2113755 h 2113755"/>
                <a:gd name="connsiteX14" fmla="*/ 0 w 1930302"/>
                <a:gd name="connsiteY14" fmla="*/ 1549164 h 2113755"/>
                <a:gd name="connsiteX15" fmla="*/ 44729 w 1930302"/>
                <a:gd name="connsiteY15" fmla="*/ 1233496 h 2113755"/>
                <a:gd name="connsiteX16" fmla="*/ 70716 w 1930302"/>
                <a:gd name="connsiteY16" fmla="*/ 1165600 h 2113755"/>
                <a:gd name="connsiteX17" fmla="*/ 70716 w 1930302"/>
                <a:gd name="connsiteY17" fmla="*/ 588387 h 2113755"/>
                <a:gd name="connsiteX18" fmla="*/ 659103 w 1930302"/>
                <a:gd name="connsiteY18" fmla="*/ 0 h 21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0302" h="2113755">
                  <a:moveTo>
                    <a:pt x="331511" y="1405256"/>
                  </a:moveTo>
                  <a:cubicBezTo>
                    <a:pt x="289004" y="1405256"/>
                    <a:pt x="254546" y="1485854"/>
                    <a:pt x="254546" y="1585276"/>
                  </a:cubicBezTo>
                  <a:cubicBezTo>
                    <a:pt x="254546" y="1684698"/>
                    <a:pt x="289004" y="1765296"/>
                    <a:pt x="331511" y="1765296"/>
                  </a:cubicBezTo>
                  <a:cubicBezTo>
                    <a:pt x="374018" y="1765296"/>
                    <a:pt x="408476" y="1684698"/>
                    <a:pt x="408476" y="1585276"/>
                  </a:cubicBezTo>
                  <a:cubicBezTo>
                    <a:pt x="408476" y="1485854"/>
                    <a:pt x="374018" y="1405256"/>
                    <a:pt x="331511" y="1405256"/>
                  </a:cubicBezTo>
                  <a:close/>
                  <a:moveTo>
                    <a:pt x="659103" y="0"/>
                  </a:moveTo>
                  <a:lnTo>
                    <a:pt x="1341915" y="0"/>
                  </a:lnTo>
                  <a:cubicBezTo>
                    <a:pt x="1666872" y="0"/>
                    <a:pt x="1930302" y="263430"/>
                    <a:pt x="1930302" y="588387"/>
                  </a:cubicBezTo>
                  <a:lnTo>
                    <a:pt x="1930302" y="1176774"/>
                  </a:lnTo>
                  <a:lnTo>
                    <a:pt x="527223" y="1176774"/>
                  </a:lnTo>
                  <a:lnTo>
                    <a:pt x="548933" y="1233496"/>
                  </a:lnTo>
                  <a:cubicBezTo>
                    <a:pt x="577172" y="1323605"/>
                    <a:pt x="593662" y="1432234"/>
                    <a:pt x="593662" y="1549164"/>
                  </a:cubicBezTo>
                  <a:cubicBezTo>
                    <a:pt x="593662" y="1860979"/>
                    <a:pt x="476403" y="2113755"/>
                    <a:pt x="331756" y="2113755"/>
                  </a:cubicBezTo>
                  <a:lnTo>
                    <a:pt x="261906" y="2113755"/>
                  </a:lnTo>
                  <a:cubicBezTo>
                    <a:pt x="117259" y="2113755"/>
                    <a:pt x="0" y="1860979"/>
                    <a:pt x="0" y="1549164"/>
                  </a:cubicBezTo>
                  <a:cubicBezTo>
                    <a:pt x="0" y="1432234"/>
                    <a:pt x="16489" y="1323605"/>
                    <a:pt x="44729" y="1233496"/>
                  </a:cubicBezTo>
                  <a:lnTo>
                    <a:pt x="70716" y="1165600"/>
                  </a:lnTo>
                  <a:lnTo>
                    <a:pt x="70716" y="588387"/>
                  </a:lnTo>
                  <a:cubicBezTo>
                    <a:pt x="70716" y="263430"/>
                    <a:pt x="334146" y="0"/>
                    <a:pt x="659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B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D66E46C-4339-4AA4-B69D-3AD0F43EFD8F}"/>
                </a:ext>
              </a:extLst>
            </p:cNvPr>
            <p:cNvSpPr/>
            <p:nvPr/>
          </p:nvSpPr>
          <p:spPr>
            <a:xfrm>
              <a:off x="5291551" y="3738870"/>
              <a:ext cx="364466" cy="616245"/>
            </a:xfrm>
            <a:custGeom>
              <a:avLst/>
              <a:gdLst>
                <a:gd name="connsiteX0" fmla="*/ 292674 w 502026"/>
                <a:gd name="connsiteY0" fmla="*/ 217956 h 848834"/>
                <a:gd name="connsiteX1" fmla="*/ 224390 w 502026"/>
                <a:gd name="connsiteY1" fmla="*/ 401057 h 848834"/>
                <a:gd name="connsiteX2" fmla="*/ 292674 w 502026"/>
                <a:gd name="connsiteY2" fmla="*/ 584158 h 848834"/>
                <a:gd name="connsiteX3" fmla="*/ 360958 w 502026"/>
                <a:gd name="connsiteY3" fmla="*/ 401057 h 848834"/>
                <a:gd name="connsiteX4" fmla="*/ 292674 w 502026"/>
                <a:gd name="connsiteY4" fmla="*/ 217956 h 848834"/>
                <a:gd name="connsiteX5" fmla="*/ 80790 w 502026"/>
                <a:gd name="connsiteY5" fmla="*/ 0 h 848834"/>
                <a:gd name="connsiteX6" fmla="*/ 421236 w 502026"/>
                <a:gd name="connsiteY6" fmla="*/ 0 h 848834"/>
                <a:gd name="connsiteX7" fmla="*/ 436649 w 502026"/>
                <a:gd name="connsiteY7" fmla="*/ 27414 h 848834"/>
                <a:gd name="connsiteX8" fmla="*/ 502026 w 502026"/>
                <a:gd name="connsiteY8" fmla="*/ 367657 h 848834"/>
                <a:gd name="connsiteX9" fmla="*/ 278815 w 502026"/>
                <a:gd name="connsiteY9" fmla="*/ 848834 h 848834"/>
                <a:gd name="connsiteX10" fmla="*/ 223211 w 502026"/>
                <a:gd name="connsiteY10" fmla="*/ 848834 h 848834"/>
                <a:gd name="connsiteX11" fmla="*/ 0 w 502026"/>
                <a:gd name="connsiteY11" fmla="*/ 367657 h 848834"/>
                <a:gd name="connsiteX12" fmla="*/ 65377 w 502026"/>
                <a:gd name="connsiteY12" fmla="*/ 27414 h 84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26" h="848834">
                  <a:moveTo>
                    <a:pt x="292674" y="217956"/>
                  </a:moveTo>
                  <a:cubicBezTo>
                    <a:pt x="254962" y="217956"/>
                    <a:pt x="224390" y="299933"/>
                    <a:pt x="224390" y="401057"/>
                  </a:cubicBezTo>
                  <a:cubicBezTo>
                    <a:pt x="224390" y="502181"/>
                    <a:pt x="254962" y="584158"/>
                    <a:pt x="292674" y="584158"/>
                  </a:cubicBezTo>
                  <a:cubicBezTo>
                    <a:pt x="330386" y="584158"/>
                    <a:pt x="360958" y="502181"/>
                    <a:pt x="360958" y="401057"/>
                  </a:cubicBezTo>
                  <a:cubicBezTo>
                    <a:pt x="360958" y="299933"/>
                    <a:pt x="330386" y="217956"/>
                    <a:pt x="292674" y="217956"/>
                  </a:cubicBezTo>
                  <a:close/>
                  <a:moveTo>
                    <a:pt x="80790" y="0"/>
                  </a:moveTo>
                  <a:lnTo>
                    <a:pt x="421236" y="0"/>
                  </a:lnTo>
                  <a:lnTo>
                    <a:pt x="436649" y="27414"/>
                  </a:lnTo>
                  <a:cubicBezTo>
                    <a:pt x="477042" y="114490"/>
                    <a:pt x="502026" y="234784"/>
                    <a:pt x="502026" y="367657"/>
                  </a:cubicBezTo>
                  <a:cubicBezTo>
                    <a:pt x="502026" y="633404"/>
                    <a:pt x="402091" y="848834"/>
                    <a:pt x="278815" y="848834"/>
                  </a:cubicBezTo>
                  <a:lnTo>
                    <a:pt x="223211" y="848834"/>
                  </a:lnTo>
                  <a:cubicBezTo>
                    <a:pt x="99935" y="848834"/>
                    <a:pt x="0" y="633404"/>
                    <a:pt x="0" y="367657"/>
                  </a:cubicBezTo>
                  <a:cubicBezTo>
                    <a:pt x="0" y="234784"/>
                    <a:pt x="24984" y="114490"/>
                    <a:pt x="65377" y="27414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67BF1C27-6030-4AD8-9716-29E2220E0714}"/>
                </a:ext>
              </a:extLst>
            </p:cNvPr>
            <p:cNvGrpSpPr/>
            <p:nvPr/>
          </p:nvGrpSpPr>
          <p:grpSpPr>
            <a:xfrm>
              <a:off x="6372977" y="3042230"/>
              <a:ext cx="175435" cy="434263"/>
              <a:chOff x="11221162" y="2620283"/>
              <a:chExt cx="241649" cy="598166"/>
            </a:xfrm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D3A00C3A-B51A-4C07-A43B-4BADB94BB103}"/>
                  </a:ext>
                </a:extLst>
              </p:cNvPr>
              <p:cNvSpPr/>
              <p:nvPr/>
            </p:nvSpPr>
            <p:spPr>
              <a:xfrm>
                <a:off x="11318795" y="2858409"/>
                <a:ext cx="144016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7B6B12FB-4228-4FC7-89B4-8DEBA092B2C5}"/>
                  </a:ext>
                </a:extLst>
              </p:cNvPr>
              <p:cNvSpPr/>
              <p:nvPr/>
            </p:nvSpPr>
            <p:spPr>
              <a:xfrm rot="19800000">
                <a:off x="11221162" y="2620283"/>
                <a:ext cx="144016" cy="1982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pptx604_野球のヘルメットのイラスト</dc:title>
  <dc:subject>pptx604_野球のヘルメットのイラスト</dc:subject>
  <dc:creator>http://www.digipot.net</dc:creator>
  <cp:lastModifiedBy/>
  <cp:revision>1</cp:revision>
  <dcterms:created xsi:type="dcterms:W3CDTF">2014-01-30T05:12:09Z</dcterms:created>
  <dcterms:modified xsi:type="dcterms:W3CDTF">2017-07-16T10:04:20Z</dcterms:modified>
  <cp:category/>
  <cp:version>1</cp:version>
</cp:coreProperties>
</file>