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6600"/>
    <a:srgbClr val="FF0000"/>
    <a:srgbClr val="FF6600"/>
    <a:srgbClr val="002060"/>
    <a:srgbClr val="9DC3E6"/>
    <a:srgbClr val="DEEBF7"/>
    <a:srgbClr val="CCECFF"/>
    <a:srgbClr val="FFCC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9ECB23F0-7572-489F-AB0A-88D48DCC9C6B}"/>
              </a:ext>
            </a:extLst>
          </p:cNvPr>
          <p:cNvGrpSpPr/>
          <p:nvPr/>
        </p:nvGrpSpPr>
        <p:grpSpPr>
          <a:xfrm>
            <a:off x="477562" y="1178750"/>
            <a:ext cx="1511164" cy="875216"/>
            <a:chOff x="477562" y="1178750"/>
            <a:chExt cx="1511164" cy="875216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4F47D9A-02CE-40BC-ACE7-86A9419B2D40}"/>
                </a:ext>
              </a:extLst>
            </p:cNvPr>
            <p:cNvSpPr/>
            <p:nvPr/>
          </p:nvSpPr>
          <p:spPr>
            <a:xfrm>
              <a:off x="555929" y="1231645"/>
              <a:ext cx="1354430" cy="729906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lnTo>
                    <a:pt x="2146604" y="1331944"/>
                  </a:lnTo>
                  <a:cubicBezTo>
                    <a:pt x="1883643" y="1206837"/>
                    <a:pt x="1520366" y="1129457"/>
                    <a:pt x="1119101" y="1129457"/>
                  </a:cubicBezTo>
                  <a:cubicBezTo>
                    <a:pt x="717837" y="1129457"/>
                    <a:pt x="354560" y="1206837"/>
                    <a:pt x="91599" y="1331944"/>
                  </a:cubicBezTo>
                  <a:lnTo>
                    <a:pt x="0" y="1379893"/>
                  </a:ln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0E21DFD-A8E3-4BBE-855D-328C79F95F45}"/>
                </a:ext>
              </a:extLst>
            </p:cNvPr>
            <p:cNvSpPr/>
            <p:nvPr/>
          </p:nvSpPr>
          <p:spPr>
            <a:xfrm>
              <a:off x="677945" y="1231646"/>
              <a:ext cx="1110401" cy="665452"/>
            </a:xfrm>
            <a:custGeom>
              <a:avLst/>
              <a:gdLst>
                <a:gd name="connsiteX0" fmla="*/ 910114 w 1820362"/>
                <a:gd name="connsiteY0" fmla="*/ 3 h 1090925"/>
                <a:gd name="connsiteX1" fmla="*/ 769459 w 1820362"/>
                <a:gd name="connsiteY1" fmla="*/ 6972 h 1090925"/>
                <a:gd name="connsiteX2" fmla="*/ 131383 w 1820362"/>
                <a:gd name="connsiteY2" fmla="*/ 356411 h 1090925"/>
                <a:gd name="connsiteX3" fmla="*/ 121770 w 1820362"/>
                <a:gd name="connsiteY3" fmla="*/ 409950 h 1090925"/>
                <a:gd name="connsiteX4" fmla="*/ 121400 w 1820362"/>
                <a:gd name="connsiteY4" fmla="*/ 409950 h 1090925"/>
                <a:gd name="connsiteX5" fmla="*/ 120606 w 1820362"/>
                <a:gd name="connsiteY5" fmla="*/ 416433 h 1090925"/>
                <a:gd name="connsiteX6" fmla="*/ 115231 w 1820362"/>
                <a:gd name="connsiteY6" fmla="*/ 446371 h 1090925"/>
                <a:gd name="connsiteX7" fmla="*/ 116249 w 1820362"/>
                <a:gd name="connsiteY7" fmla="*/ 452044 h 1090925"/>
                <a:gd name="connsiteX8" fmla="*/ 39197 w 1820362"/>
                <a:gd name="connsiteY8" fmla="*/ 1081914 h 1090925"/>
                <a:gd name="connsiteX9" fmla="*/ 28934 w 1820362"/>
                <a:gd name="connsiteY9" fmla="*/ 1083770 h 1090925"/>
                <a:gd name="connsiteX10" fmla="*/ 0 w 1820362"/>
                <a:gd name="connsiteY10" fmla="*/ 1090923 h 1090925"/>
                <a:gd name="connsiteX11" fmla="*/ 81569 w 1820362"/>
                <a:gd name="connsiteY11" fmla="*/ 452044 h 1090925"/>
                <a:gd name="connsiteX12" fmla="*/ 80506 w 1820362"/>
                <a:gd name="connsiteY12" fmla="*/ 446371 h 1090925"/>
                <a:gd name="connsiteX13" fmla="*/ 86116 w 1820362"/>
                <a:gd name="connsiteY13" fmla="*/ 416433 h 1090925"/>
                <a:gd name="connsiteX14" fmla="*/ 86944 w 1820362"/>
                <a:gd name="connsiteY14" fmla="*/ 409950 h 1090925"/>
                <a:gd name="connsiteX15" fmla="*/ 87331 w 1820362"/>
                <a:gd name="connsiteY15" fmla="*/ 409950 h 1090925"/>
                <a:gd name="connsiteX16" fmla="*/ 97363 w 1820362"/>
                <a:gd name="connsiteY16" fmla="*/ 356411 h 1090925"/>
                <a:gd name="connsiteX17" fmla="*/ 763314 w 1820362"/>
                <a:gd name="connsiteY17" fmla="*/ 6972 h 1090925"/>
                <a:gd name="connsiteX18" fmla="*/ 910178 w 1820362"/>
                <a:gd name="connsiteY18" fmla="*/ 0 h 1090925"/>
                <a:gd name="connsiteX19" fmla="*/ 910180 w 1820362"/>
                <a:gd name="connsiteY19" fmla="*/ 0 h 1090925"/>
                <a:gd name="connsiteX20" fmla="*/ 912313 w 1820362"/>
                <a:gd name="connsiteY20" fmla="*/ 101 h 1090925"/>
                <a:gd name="connsiteX21" fmla="*/ 912366 w 1820362"/>
                <a:gd name="connsiteY21" fmla="*/ 0 h 1090925"/>
                <a:gd name="connsiteX22" fmla="*/ 912422 w 1820362"/>
                <a:gd name="connsiteY22" fmla="*/ 107 h 1090925"/>
                <a:gd name="connsiteX23" fmla="*/ 1057046 w 1820362"/>
                <a:gd name="connsiteY23" fmla="*/ 6972 h 1090925"/>
                <a:gd name="connsiteX24" fmla="*/ 1722999 w 1820362"/>
                <a:gd name="connsiteY24" fmla="*/ 356411 h 1090925"/>
                <a:gd name="connsiteX25" fmla="*/ 1733031 w 1820362"/>
                <a:gd name="connsiteY25" fmla="*/ 409950 h 1090925"/>
                <a:gd name="connsiteX26" fmla="*/ 1733417 w 1820362"/>
                <a:gd name="connsiteY26" fmla="*/ 409950 h 1090925"/>
                <a:gd name="connsiteX27" fmla="*/ 1734246 w 1820362"/>
                <a:gd name="connsiteY27" fmla="*/ 416433 h 1090925"/>
                <a:gd name="connsiteX28" fmla="*/ 1739855 w 1820362"/>
                <a:gd name="connsiteY28" fmla="*/ 446371 h 1090925"/>
                <a:gd name="connsiteX29" fmla="*/ 1738792 w 1820362"/>
                <a:gd name="connsiteY29" fmla="*/ 452044 h 1090925"/>
                <a:gd name="connsiteX30" fmla="*/ 1820362 w 1820362"/>
                <a:gd name="connsiteY30" fmla="*/ 1090925 h 1090925"/>
                <a:gd name="connsiteX31" fmla="*/ 1791424 w 1820362"/>
                <a:gd name="connsiteY31" fmla="*/ 1083770 h 1090925"/>
                <a:gd name="connsiteX32" fmla="*/ 1781159 w 1820362"/>
                <a:gd name="connsiteY32" fmla="*/ 1081913 h 1090925"/>
                <a:gd name="connsiteX33" fmla="*/ 1704106 w 1820362"/>
                <a:gd name="connsiteY33" fmla="*/ 452044 h 1090925"/>
                <a:gd name="connsiteX34" fmla="*/ 1705124 w 1820362"/>
                <a:gd name="connsiteY34" fmla="*/ 446371 h 1090925"/>
                <a:gd name="connsiteX35" fmla="*/ 1699749 w 1820362"/>
                <a:gd name="connsiteY35" fmla="*/ 416433 h 1090925"/>
                <a:gd name="connsiteX36" fmla="*/ 1698956 w 1820362"/>
                <a:gd name="connsiteY36" fmla="*/ 409950 h 1090925"/>
                <a:gd name="connsiteX37" fmla="*/ 1698585 w 1820362"/>
                <a:gd name="connsiteY37" fmla="*/ 409950 h 1090925"/>
                <a:gd name="connsiteX38" fmla="*/ 1688973 w 1820362"/>
                <a:gd name="connsiteY38" fmla="*/ 356411 h 1090925"/>
                <a:gd name="connsiteX39" fmla="*/ 1050896 w 1820362"/>
                <a:gd name="connsiteY39" fmla="*/ 6972 h 1090925"/>
                <a:gd name="connsiteX40" fmla="*/ 912425 w 1820362"/>
                <a:gd name="connsiteY40" fmla="*/ 111 h 1090925"/>
                <a:gd name="connsiteX41" fmla="*/ 916055 w 1820362"/>
                <a:gd name="connsiteY41" fmla="*/ 6972 h 1090925"/>
                <a:gd name="connsiteX42" fmla="*/ 932781 w 1820362"/>
                <a:gd name="connsiteY42" fmla="*/ 356411 h 1090925"/>
                <a:gd name="connsiteX43" fmla="*/ 933033 w 1820362"/>
                <a:gd name="connsiteY43" fmla="*/ 409950 h 1090925"/>
                <a:gd name="connsiteX44" fmla="*/ 933042 w 1820362"/>
                <a:gd name="connsiteY44" fmla="*/ 409950 h 1090925"/>
                <a:gd name="connsiteX45" fmla="*/ 933063 w 1820362"/>
                <a:gd name="connsiteY45" fmla="*/ 416433 h 1090925"/>
                <a:gd name="connsiteX46" fmla="*/ 933204 w 1820362"/>
                <a:gd name="connsiteY46" fmla="*/ 446371 h 1090925"/>
                <a:gd name="connsiteX47" fmla="*/ 933177 w 1820362"/>
                <a:gd name="connsiteY47" fmla="*/ 452044 h 1090925"/>
                <a:gd name="connsiteX48" fmla="*/ 935226 w 1820362"/>
                <a:gd name="connsiteY48" fmla="*/ 1090923 h 1090925"/>
                <a:gd name="connsiteX49" fmla="*/ 934499 w 1820362"/>
                <a:gd name="connsiteY49" fmla="*/ 1083770 h 1090925"/>
                <a:gd name="connsiteX50" fmla="*/ 890233 w 1820362"/>
                <a:gd name="connsiteY50" fmla="*/ 1083770 h 1090925"/>
                <a:gd name="connsiteX51" fmla="*/ 889506 w 1820362"/>
                <a:gd name="connsiteY51" fmla="*/ 1090925 h 1090925"/>
                <a:gd name="connsiteX52" fmla="*/ 891555 w 1820362"/>
                <a:gd name="connsiteY52" fmla="*/ 452044 h 1090925"/>
                <a:gd name="connsiteX53" fmla="*/ 891528 w 1820362"/>
                <a:gd name="connsiteY53" fmla="*/ 446371 h 1090925"/>
                <a:gd name="connsiteX54" fmla="*/ 891669 w 1820362"/>
                <a:gd name="connsiteY54" fmla="*/ 416433 h 1090925"/>
                <a:gd name="connsiteX55" fmla="*/ 891690 w 1820362"/>
                <a:gd name="connsiteY55" fmla="*/ 409950 h 1090925"/>
                <a:gd name="connsiteX56" fmla="*/ 891700 w 1820362"/>
                <a:gd name="connsiteY56" fmla="*/ 409950 h 1090925"/>
                <a:gd name="connsiteX57" fmla="*/ 891951 w 1820362"/>
                <a:gd name="connsiteY57" fmla="*/ 356411 h 1090925"/>
                <a:gd name="connsiteX58" fmla="*/ 908677 w 1820362"/>
                <a:gd name="connsiteY58" fmla="*/ 6972 h 1090925"/>
                <a:gd name="connsiteX59" fmla="*/ 912310 w 1820362"/>
                <a:gd name="connsiteY59" fmla="*/ 106 h 109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820362" h="1090925">
                  <a:moveTo>
                    <a:pt x="910114" y="3"/>
                  </a:moveTo>
                  <a:lnTo>
                    <a:pt x="769459" y="6972"/>
                  </a:lnTo>
                  <a:cubicBezTo>
                    <a:pt x="449742" y="39039"/>
                    <a:pt x="196241" y="178433"/>
                    <a:pt x="131383" y="356411"/>
                  </a:cubicBezTo>
                  <a:lnTo>
                    <a:pt x="121770" y="409950"/>
                  </a:lnTo>
                  <a:lnTo>
                    <a:pt x="121400" y="409950"/>
                  </a:lnTo>
                  <a:lnTo>
                    <a:pt x="120606" y="416433"/>
                  </a:lnTo>
                  <a:lnTo>
                    <a:pt x="115231" y="446371"/>
                  </a:lnTo>
                  <a:lnTo>
                    <a:pt x="116249" y="452044"/>
                  </a:lnTo>
                  <a:lnTo>
                    <a:pt x="39197" y="1081914"/>
                  </a:lnTo>
                  <a:lnTo>
                    <a:pt x="28934" y="1083770"/>
                  </a:lnTo>
                  <a:lnTo>
                    <a:pt x="0" y="1090923"/>
                  </a:lnTo>
                  <a:lnTo>
                    <a:pt x="81569" y="452044"/>
                  </a:lnTo>
                  <a:lnTo>
                    <a:pt x="80506" y="446371"/>
                  </a:lnTo>
                  <a:lnTo>
                    <a:pt x="86116" y="416433"/>
                  </a:lnTo>
                  <a:lnTo>
                    <a:pt x="86944" y="409950"/>
                  </a:lnTo>
                  <a:lnTo>
                    <a:pt x="87331" y="409950"/>
                  </a:lnTo>
                  <a:lnTo>
                    <a:pt x="97363" y="356411"/>
                  </a:lnTo>
                  <a:cubicBezTo>
                    <a:pt x="165055" y="178433"/>
                    <a:pt x="429630" y="39039"/>
                    <a:pt x="763314" y="6972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01"/>
                  </a:lnTo>
                  <a:lnTo>
                    <a:pt x="912366" y="0"/>
                  </a:lnTo>
                  <a:lnTo>
                    <a:pt x="912422" y="107"/>
                  </a:lnTo>
                  <a:lnTo>
                    <a:pt x="1057046" y="6972"/>
                  </a:lnTo>
                  <a:cubicBezTo>
                    <a:pt x="1390731" y="39039"/>
                    <a:pt x="1655306" y="178433"/>
                    <a:pt x="1722999" y="356411"/>
                  </a:cubicBezTo>
                  <a:lnTo>
                    <a:pt x="1733031" y="409950"/>
                  </a:lnTo>
                  <a:lnTo>
                    <a:pt x="1733417" y="409950"/>
                  </a:lnTo>
                  <a:lnTo>
                    <a:pt x="1734246" y="416433"/>
                  </a:lnTo>
                  <a:lnTo>
                    <a:pt x="1739855" y="446371"/>
                  </a:lnTo>
                  <a:lnTo>
                    <a:pt x="1738792" y="452044"/>
                  </a:lnTo>
                  <a:lnTo>
                    <a:pt x="1820362" y="1090925"/>
                  </a:lnTo>
                  <a:lnTo>
                    <a:pt x="1791424" y="1083770"/>
                  </a:lnTo>
                  <a:lnTo>
                    <a:pt x="1781159" y="1081913"/>
                  </a:lnTo>
                  <a:lnTo>
                    <a:pt x="1704106" y="452044"/>
                  </a:lnTo>
                  <a:lnTo>
                    <a:pt x="1705124" y="446371"/>
                  </a:lnTo>
                  <a:lnTo>
                    <a:pt x="1699749" y="416433"/>
                  </a:lnTo>
                  <a:lnTo>
                    <a:pt x="1698956" y="409950"/>
                  </a:lnTo>
                  <a:lnTo>
                    <a:pt x="1698585" y="409950"/>
                  </a:lnTo>
                  <a:lnTo>
                    <a:pt x="1688973" y="356411"/>
                  </a:lnTo>
                  <a:cubicBezTo>
                    <a:pt x="1624113" y="178433"/>
                    <a:pt x="1370613" y="39039"/>
                    <a:pt x="1050896" y="6972"/>
                  </a:cubicBezTo>
                  <a:lnTo>
                    <a:pt x="912425" y="111"/>
                  </a:lnTo>
                  <a:lnTo>
                    <a:pt x="916055" y="6972"/>
                  </a:lnTo>
                  <a:cubicBezTo>
                    <a:pt x="924436" y="39039"/>
                    <a:pt x="931081" y="178433"/>
                    <a:pt x="932781" y="356411"/>
                  </a:cubicBezTo>
                  <a:lnTo>
                    <a:pt x="933033" y="409950"/>
                  </a:lnTo>
                  <a:lnTo>
                    <a:pt x="933042" y="409950"/>
                  </a:lnTo>
                  <a:lnTo>
                    <a:pt x="933063" y="416433"/>
                  </a:lnTo>
                  <a:lnTo>
                    <a:pt x="933204" y="446371"/>
                  </a:lnTo>
                  <a:lnTo>
                    <a:pt x="933177" y="452044"/>
                  </a:lnTo>
                  <a:lnTo>
                    <a:pt x="935226" y="1090923"/>
                  </a:lnTo>
                  <a:lnTo>
                    <a:pt x="934499" y="1083770"/>
                  </a:lnTo>
                  <a:lnTo>
                    <a:pt x="890233" y="1083770"/>
                  </a:lnTo>
                  <a:lnTo>
                    <a:pt x="889506" y="1090925"/>
                  </a:lnTo>
                  <a:lnTo>
                    <a:pt x="891555" y="452044"/>
                  </a:lnTo>
                  <a:lnTo>
                    <a:pt x="891528" y="446371"/>
                  </a:lnTo>
                  <a:lnTo>
                    <a:pt x="891669" y="416433"/>
                  </a:lnTo>
                  <a:lnTo>
                    <a:pt x="891690" y="409950"/>
                  </a:lnTo>
                  <a:lnTo>
                    <a:pt x="891700" y="409950"/>
                  </a:lnTo>
                  <a:lnTo>
                    <a:pt x="891951" y="356411"/>
                  </a:lnTo>
                  <a:cubicBezTo>
                    <a:pt x="893652" y="178433"/>
                    <a:pt x="900297" y="39039"/>
                    <a:pt x="908677" y="6972"/>
                  </a:cubicBezTo>
                  <a:lnTo>
                    <a:pt x="912310" y="10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E1A72C1-B768-4B14-AD54-C556F828DF2F}"/>
                </a:ext>
              </a:extLst>
            </p:cNvPr>
            <p:cNvSpPr/>
            <p:nvPr/>
          </p:nvSpPr>
          <p:spPr>
            <a:xfrm>
              <a:off x="477562" y="1769281"/>
              <a:ext cx="1511164" cy="284685"/>
            </a:xfrm>
            <a:custGeom>
              <a:avLst/>
              <a:gdLst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54893 w 2477362"/>
                <a:gd name="connsiteY11" fmla="*/ 403744 h 466705"/>
                <a:gd name="connsiteX12" fmla="*/ 0 w 2477362"/>
                <a:gd name="connsiteY12" fmla="*/ 419080 h 466705"/>
                <a:gd name="connsiteX13" fmla="*/ 18247 w 2477362"/>
                <a:gd name="connsiteY13" fmla="*/ 390691 h 466705"/>
                <a:gd name="connsiteX14" fmla="*/ 1238681 w 2477362"/>
                <a:gd name="connsiteY14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0 w 2477362"/>
                <a:gd name="connsiteY11" fmla="*/ 419080 h 466705"/>
                <a:gd name="connsiteX12" fmla="*/ 18247 w 2477362"/>
                <a:gd name="connsiteY12" fmla="*/ 390691 h 466705"/>
                <a:gd name="connsiteX13" fmla="*/ 1238681 w 2477362"/>
                <a:gd name="connsiteY13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0 w 2477362"/>
                <a:gd name="connsiteY10" fmla="*/ 419080 h 466705"/>
                <a:gd name="connsiteX11" fmla="*/ 18247 w 2477362"/>
                <a:gd name="connsiteY11" fmla="*/ 390691 h 466705"/>
                <a:gd name="connsiteX12" fmla="*/ 1238681 w 2477362"/>
                <a:gd name="connsiteY12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77362 w 2477362"/>
                <a:gd name="connsiteY4" fmla="*/ 466705 h 466705"/>
                <a:gd name="connsiteX5" fmla="*/ 2360008 w 2477362"/>
                <a:gd name="connsiteY5" fmla="*/ 433918 h 466705"/>
                <a:gd name="connsiteX6" fmla="*/ 1238681 w 2477362"/>
                <a:gd name="connsiteY6" fmla="*/ 317937 h 466705"/>
                <a:gd name="connsiteX7" fmla="*/ 117355 w 2477362"/>
                <a:gd name="connsiteY7" fmla="*/ 433918 h 466705"/>
                <a:gd name="connsiteX8" fmla="*/ 0 w 2477362"/>
                <a:gd name="connsiteY8" fmla="*/ 466705 h 466705"/>
                <a:gd name="connsiteX9" fmla="*/ 0 w 2477362"/>
                <a:gd name="connsiteY9" fmla="*/ 419080 h 466705"/>
                <a:gd name="connsiteX10" fmla="*/ 18247 w 2477362"/>
                <a:gd name="connsiteY10" fmla="*/ 390691 h 466705"/>
                <a:gd name="connsiteX11" fmla="*/ 1238681 w 2477362"/>
                <a:gd name="connsiteY11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77362 w 2477362"/>
                <a:gd name="connsiteY3" fmla="*/ 466705 h 466705"/>
                <a:gd name="connsiteX4" fmla="*/ 2360008 w 2477362"/>
                <a:gd name="connsiteY4" fmla="*/ 433918 h 466705"/>
                <a:gd name="connsiteX5" fmla="*/ 1238681 w 2477362"/>
                <a:gd name="connsiteY5" fmla="*/ 317937 h 466705"/>
                <a:gd name="connsiteX6" fmla="*/ 117355 w 2477362"/>
                <a:gd name="connsiteY6" fmla="*/ 433918 h 466705"/>
                <a:gd name="connsiteX7" fmla="*/ 0 w 2477362"/>
                <a:gd name="connsiteY7" fmla="*/ 466705 h 466705"/>
                <a:gd name="connsiteX8" fmla="*/ 0 w 2477362"/>
                <a:gd name="connsiteY8" fmla="*/ 419080 h 466705"/>
                <a:gd name="connsiteX9" fmla="*/ 18247 w 2477362"/>
                <a:gd name="connsiteY9" fmla="*/ 390691 h 466705"/>
                <a:gd name="connsiteX10" fmla="*/ 1238681 w 2477362"/>
                <a:gd name="connsiteY10" fmla="*/ 0 h 4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7362" h="466705">
                  <a:moveTo>
                    <a:pt x="1238681" y="0"/>
                  </a:moveTo>
                  <a:cubicBezTo>
                    <a:pt x="1787316" y="0"/>
                    <a:pt x="2258042" y="161098"/>
                    <a:pt x="2459115" y="390691"/>
                  </a:cubicBezTo>
                  <a:lnTo>
                    <a:pt x="2477362" y="419080"/>
                  </a:lnTo>
                  <a:lnTo>
                    <a:pt x="2477362" y="466705"/>
                  </a:lnTo>
                  <a:lnTo>
                    <a:pt x="2360008" y="433918"/>
                  </a:lnTo>
                  <a:cubicBezTo>
                    <a:pt x="2039919" y="360693"/>
                    <a:pt x="1654046" y="317937"/>
                    <a:pt x="1238681" y="317937"/>
                  </a:cubicBezTo>
                  <a:cubicBezTo>
                    <a:pt x="823316" y="317937"/>
                    <a:pt x="437444" y="360693"/>
                    <a:pt x="117355" y="433918"/>
                  </a:cubicBezTo>
                  <a:lnTo>
                    <a:pt x="0" y="466705"/>
                  </a:lnTo>
                  <a:lnTo>
                    <a:pt x="0" y="419080"/>
                  </a:lnTo>
                  <a:lnTo>
                    <a:pt x="18247" y="390691"/>
                  </a:lnTo>
                  <a:cubicBezTo>
                    <a:pt x="219321" y="161098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79FC9C7-B681-454C-8D73-5B3A748ECF28}"/>
                </a:ext>
              </a:extLst>
            </p:cNvPr>
            <p:cNvSpPr/>
            <p:nvPr/>
          </p:nvSpPr>
          <p:spPr>
            <a:xfrm>
              <a:off x="477562" y="1769281"/>
              <a:ext cx="1511164" cy="255634"/>
            </a:xfrm>
            <a:custGeom>
              <a:avLst/>
              <a:gdLst>
                <a:gd name="connsiteX0" fmla="*/ 1238681 w 2477362"/>
                <a:gd name="connsiteY0" fmla="*/ 0 h 361930"/>
                <a:gd name="connsiteX1" fmla="*/ 2459115 w 2477362"/>
                <a:gd name="connsiteY1" fmla="*/ 337412 h 361930"/>
                <a:gd name="connsiteX2" fmla="*/ 2477362 w 2477362"/>
                <a:gd name="connsiteY2" fmla="*/ 361930 h 361930"/>
                <a:gd name="connsiteX3" fmla="*/ 2360008 w 2477362"/>
                <a:gd name="connsiteY3" fmla="*/ 333614 h 361930"/>
                <a:gd name="connsiteX4" fmla="*/ 1238681 w 2477362"/>
                <a:gd name="connsiteY4" fmla="*/ 233449 h 361930"/>
                <a:gd name="connsiteX5" fmla="*/ 117355 w 2477362"/>
                <a:gd name="connsiteY5" fmla="*/ 333614 h 361930"/>
                <a:gd name="connsiteX6" fmla="*/ 0 w 2477362"/>
                <a:gd name="connsiteY6" fmla="*/ 361930 h 361930"/>
                <a:gd name="connsiteX7" fmla="*/ 18247 w 2477362"/>
                <a:gd name="connsiteY7" fmla="*/ 337412 h 361930"/>
                <a:gd name="connsiteX8" fmla="*/ 1238681 w 2477362"/>
                <a:gd name="connsiteY8" fmla="*/ 0 h 3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362" h="361930">
                  <a:moveTo>
                    <a:pt x="1238681" y="0"/>
                  </a:moveTo>
                  <a:cubicBezTo>
                    <a:pt x="1787316" y="0"/>
                    <a:pt x="2258042" y="139129"/>
                    <a:pt x="2459115" y="337412"/>
                  </a:cubicBezTo>
                  <a:lnTo>
                    <a:pt x="2477362" y="361930"/>
                  </a:lnTo>
                  <a:lnTo>
                    <a:pt x="2360008" y="333614"/>
                  </a:lnTo>
                  <a:cubicBezTo>
                    <a:pt x="2039919" y="270375"/>
                    <a:pt x="1654046" y="233449"/>
                    <a:pt x="1238681" y="233449"/>
                  </a:cubicBezTo>
                  <a:cubicBezTo>
                    <a:pt x="823316" y="233449"/>
                    <a:pt x="437444" y="270375"/>
                    <a:pt x="117355" y="333614"/>
                  </a:cubicBezTo>
                  <a:lnTo>
                    <a:pt x="0" y="361930"/>
                  </a:lnTo>
                  <a:lnTo>
                    <a:pt x="18247" y="337412"/>
                  </a:lnTo>
                  <a:cubicBezTo>
                    <a:pt x="219321" y="139129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606A2FA-C5FC-484A-B6FC-EAD7C8737D3C}"/>
                </a:ext>
              </a:extLst>
            </p:cNvPr>
            <p:cNvSpPr/>
            <p:nvPr/>
          </p:nvSpPr>
          <p:spPr>
            <a:xfrm>
              <a:off x="1143472" y="1178750"/>
              <a:ext cx="179344" cy="5605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4AE55527-D01F-4C60-9B4C-057D1196AC54}"/>
              </a:ext>
            </a:extLst>
          </p:cNvPr>
          <p:cNvGrpSpPr/>
          <p:nvPr/>
        </p:nvGrpSpPr>
        <p:grpSpPr>
          <a:xfrm>
            <a:off x="2317060" y="1112263"/>
            <a:ext cx="1560703" cy="901907"/>
            <a:chOff x="2317060" y="1112263"/>
            <a:chExt cx="1560703" cy="901907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3E636D6-8E06-4BF9-9DA4-6856F76CEC68}"/>
                </a:ext>
              </a:extLst>
            </p:cNvPr>
            <p:cNvSpPr/>
            <p:nvPr/>
          </p:nvSpPr>
          <p:spPr>
            <a:xfrm>
              <a:off x="2317060" y="1173102"/>
              <a:ext cx="1560703" cy="841068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74B8BC8-26E3-4FE0-9B03-51D078708197}"/>
                </a:ext>
              </a:extLst>
            </p:cNvPr>
            <p:cNvSpPr/>
            <p:nvPr/>
          </p:nvSpPr>
          <p:spPr>
            <a:xfrm>
              <a:off x="2457659" y="1173103"/>
              <a:ext cx="1279510" cy="825870"/>
            </a:xfrm>
            <a:custGeom>
              <a:avLst/>
              <a:gdLst>
                <a:gd name="connsiteX0" fmla="*/ 910114 w 1820362"/>
                <a:gd name="connsiteY0" fmla="*/ 3 h 1183540"/>
                <a:gd name="connsiteX1" fmla="*/ 769459 w 1820362"/>
                <a:gd name="connsiteY1" fmla="*/ 7564 h 1183540"/>
                <a:gd name="connsiteX2" fmla="*/ 131383 w 1820362"/>
                <a:gd name="connsiteY2" fmla="*/ 386669 h 1183540"/>
                <a:gd name="connsiteX3" fmla="*/ 121770 w 1820362"/>
                <a:gd name="connsiteY3" fmla="*/ 444753 h 1183540"/>
                <a:gd name="connsiteX4" fmla="*/ 121400 w 1820362"/>
                <a:gd name="connsiteY4" fmla="*/ 444753 h 1183540"/>
                <a:gd name="connsiteX5" fmla="*/ 120606 w 1820362"/>
                <a:gd name="connsiteY5" fmla="*/ 451787 h 1183540"/>
                <a:gd name="connsiteX6" fmla="*/ 115231 w 1820362"/>
                <a:gd name="connsiteY6" fmla="*/ 484266 h 1183540"/>
                <a:gd name="connsiteX7" fmla="*/ 116249 w 1820362"/>
                <a:gd name="connsiteY7" fmla="*/ 490421 h 1183540"/>
                <a:gd name="connsiteX8" fmla="*/ 39197 w 1820362"/>
                <a:gd name="connsiteY8" fmla="*/ 1173764 h 1183540"/>
                <a:gd name="connsiteX9" fmla="*/ 28934 w 1820362"/>
                <a:gd name="connsiteY9" fmla="*/ 1175778 h 1183540"/>
                <a:gd name="connsiteX10" fmla="*/ 0 w 1820362"/>
                <a:gd name="connsiteY10" fmla="*/ 1183538 h 1183540"/>
                <a:gd name="connsiteX11" fmla="*/ 81569 w 1820362"/>
                <a:gd name="connsiteY11" fmla="*/ 490421 h 1183540"/>
                <a:gd name="connsiteX12" fmla="*/ 80506 w 1820362"/>
                <a:gd name="connsiteY12" fmla="*/ 484266 h 1183540"/>
                <a:gd name="connsiteX13" fmla="*/ 86116 w 1820362"/>
                <a:gd name="connsiteY13" fmla="*/ 451787 h 1183540"/>
                <a:gd name="connsiteX14" fmla="*/ 86944 w 1820362"/>
                <a:gd name="connsiteY14" fmla="*/ 444753 h 1183540"/>
                <a:gd name="connsiteX15" fmla="*/ 87331 w 1820362"/>
                <a:gd name="connsiteY15" fmla="*/ 444753 h 1183540"/>
                <a:gd name="connsiteX16" fmla="*/ 97363 w 1820362"/>
                <a:gd name="connsiteY16" fmla="*/ 386669 h 1183540"/>
                <a:gd name="connsiteX17" fmla="*/ 763314 w 1820362"/>
                <a:gd name="connsiteY17" fmla="*/ 7564 h 1183540"/>
                <a:gd name="connsiteX18" fmla="*/ 910178 w 1820362"/>
                <a:gd name="connsiteY18" fmla="*/ 0 h 1183540"/>
                <a:gd name="connsiteX19" fmla="*/ 910180 w 1820362"/>
                <a:gd name="connsiteY19" fmla="*/ 0 h 1183540"/>
                <a:gd name="connsiteX20" fmla="*/ 912313 w 1820362"/>
                <a:gd name="connsiteY20" fmla="*/ 110 h 1183540"/>
                <a:gd name="connsiteX21" fmla="*/ 912366 w 1820362"/>
                <a:gd name="connsiteY21" fmla="*/ 0 h 1183540"/>
                <a:gd name="connsiteX22" fmla="*/ 912422 w 1820362"/>
                <a:gd name="connsiteY22" fmla="*/ 116 h 1183540"/>
                <a:gd name="connsiteX23" fmla="*/ 1057046 w 1820362"/>
                <a:gd name="connsiteY23" fmla="*/ 7564 h 1183540"/>
                <a:gd name="connsiteX24" fmla="*/ 1722999 w 1820362"/>
                <a:gd name="connsiteY24" fmla="*/ 386669 h 1183540"/>
                <a:gd name="connsiteX25" fmla="*/ 1733031 w 1820362"/>
                <a:gd name="connsiteY25" fmla="*/ 444753 h 1183540"/>
                <a:gd name="connsiteX26" fmla="*/ 1733417 w 1820362"/>
                <a:gd name="connsiteY26" fmla="*/ 444753 h 1183540"/>
                <a:gd name="connsiteX27" fmla="*/ 1734246 w 1820362"/>
                <a:gd name="connsiteY27" fmla="*/ 451787 h 1183540"/>
                <a:gd name="connsiteX28" fmla="*/ 1739855 w 1820362"/>
                <a:gd name="connsiteY28" fmla="*/ 484266 h 1183540"/>
                <a:gd name="connsiteX29" fmla="*/ 1738792 w 1820362"/>
                <a:gd name="connsiteY29" fmla="*/ 490421 h 1183540"/>
                <a:gd name="connsiteX30" fmla="*/ 1820362 w 1820362"/>
                <a:gd name="connsiteY30" fmla="*/ 1183540 h 1183540"/>
                <a:gd name="connsiteX31" fmla="*/ 1791424 w 1820362"/>
                <a:gd name="connsiteY31" fmla="*/ 1175778 h 1183540"/>
                <a:gd name="connsiteX32" fmla="*/ 1781159 w 1820362"/>
                <a:gd name="connsiteY32" fmla="*/ 1173763 h 1183540"/>
                <a:gd name="connsiteX33" fmla="*/ 1704106 w 1820362"/>
                <a:gd name="connsiteY33" fmla="*/ 490421 h 1183540"/>
                <a:gd name="connsiteX34" fmla="*/ 1705124 w 1820362"/>
                <a:gd name="connsiteY34" fmla="*/ 484266 h 1183540"/>
                <a:gd name="connsiteX35" fmla="*/ 1699749 w 1820362"/>
                <a:gd name="connsiteY35" fmla="*/ 451787 h 1183540"/>
                <a:gd name="connsiteX36" fmla="*/ 1698956 w 1820362"/>
                <a:gd name="connsiteY36" fmla="*/ 444753 h 1183540"/>
                <a:gd name="connsiteX37" fmla="*/ 1698585 w 1820362"/>
                <a:gd name="connsiteY37" fmla="*/ 444753 h 1183540"/>
                <a:gd name="connsiteX38" fmla="*/ 1688973 w 1820362"/>
                <a:gd name="connsiteY38" fmla="*/ 386669 h 1183540"/>
                <a:gd name="connsiteX39" fmla="*/ 1050896 w 1820362"/>
                <a:gd name="connsiteY39" fmla="*/ 7564 h 1183540"/>
                <a:gd name="connsiteX40" fmla="*/ 912425 w 1820362"/>
                <a:gd name="connsiteY40" fmla="*/ 121 h 1183540"/>
                <a:gd name="connsiteX41" fmla="*/ 916055 w 1820362"/>
                <a:gd name="connsiteY41" fmla="*/ 7564 h 1183540"/>
                <a:gd name="connsiteX42" fmla="*/ 932781 w 1820362"/>
                <a:gd name="connsiteY42" fmla="*/ 386669 h 1183540"/>
                <a:gd name="connsiteX43" fmla="*/ 933033 w 1820362"/>
                <a:gd name="connsiteY43" fmla="*/ 444753 h 1183540"/>
                <a:gd name="connsiteX44" fmla="*/ 933042 w 1820362"/>
                <a:gd name="connsiteY44" fmla="*/ 444753 h 1183540"/>
                <a:gd name="connsiteX45" fmla="*/ 933063 w 1820362"/>
                <a:gd name="connsiteY45" fmla="*/ 451787 h 1183540"/>
                <a:gd name="connsiteX46" fmla="*/ 933204 w 1820362"/>
                <a:gd name="connsiteY46" fmla="*/ 484266 h 1183540"/>
                <a:gd name="connsiteX47" fmla="*/ 933177 w 1820362"/>
                <a:gd name="connsiteY47" fmla="*/ 490421 h 1183540"/>
                <a:gd name="connsiteX48" fmla="*/ 935007 w 1820362"/>
                <a:gd name="connsiteY48" fmla="*/ 1109532 h 1183540"/>
                <a:gd name="connsiteX49" fmla="*/ 893683 w 1820362"/>
                <a:gd name="connsiteY49" fmla="*/ 1107340 h 1183540"/>
                <a:gd name="connsiteX50" fmla="*/ 889731 w 1820362"/>
                <a:gd name="connsiteY50" fmla="*/ 1107550 h 1183540"/>
                <a:gd name="connsiteX51" fmla="*/ 891555 w 1820362"/>
                <a:gd name="connsiteY51" fmla="*/ 490421 h 1183540"/>
                <a:gd name="connsiteX52" fmla="*/ 891528 w 1820362"/>
                <a:gd name="connsiteY52" fmla="*/ 484266 h 1183540"/>
                <a:gd name="connsiteX53" fmla="*/ 891669 w 1820362"/>
                <a:gd name="connsiteY53" fmla="*/ 451787 h 1183540"/>
                <a:gd name="connsiteX54" fmla="*/ 891690 w 1820362"/>
                <a:gd name="connsiteY54" fmla="*/ 444753 h 1183540"/>
                <a:gd name="connsiteX55" fmla="*/ 891700 w 1820362"/>
                <a:gd name="connsiteY55" fmla="*/ 444753 h 1183540"/>
                <a:gd name="connsiteX56" fmla="*/ 891951 w 1820362"/>
                <a:gd name="connsiteY56" fmla="*/ 386669 h 1183540"/>
                <a:gd name="connsiteX57" fmla="*/ 908677 w 1820362"/>
                <a:gd name="connsiteY57" fmla="*/ 7564 h 1183540"/>
                <a:gd name="connsiteX58" fmla="*/ 912310 w 1820362"/>
                <a:gd name="connsiteY58" fmla="*/ 115 h 118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820362" h="1183540">
                  <a:moveTo>
                    <a:pt x="910114" y="3"/>
                  </a:moveTo>
                  <a:lnTo>
                    <a:pt x="769459" y="7564"/>
                  </a:lnTo>
                  <a:cubicBezTo>
                    <a:pt x="449742" y="42353"/>
                    <a:pt x="196241" y="193581"/>
                    <a:pt x="131383" y="386669"/>
                  </a:cubicBezTo>
                  <a:lnTo>
                    <a:pt x="121770" y="444753"/>
                  </a:lnTo>
                  <a:lnTo>
                    <a:pt x="121400" y="444753"/>
                  </a:lnTo>
                  <a:lnTo>
                    <a:pt x="120606" y="451787"/>
                  </a:lnTo>
                  <a:lnTo>
                    <a:pt x="115231" y="484266"/>
                  </a:lnTo>
                  <a:lnTo>
                    <a:pt x="116249" y="490421"/>
                  </a:lnTo>
                  <a:lnTo>
                    <a:pt x="39197" y="1173764"/>
                  </a:lnTo>
                  <a:lnTo>
                    <a:pt x="28934" y="1175778"/>
                  </a:lnTo>
                  <a:lnTo>
                    <a:pt x="0" y="1183538"/>
                  </a:lnTo>
                  <a:lnTo>
                    <a:pt x="81569" y="490421"/>
                  </a:lnTo>
                  <a:lnTo>
                    <a:pt x="80506" y="484266"/>
                  </a:lnTo>
                  <a:lnTo>
                    <a:pt x="86116" y="451787"/>
                  </a:lnTo>
                  <a:lnTo>
                    <a:pt x="86944" y="444753"/>
                  </a:lnTo>
                  <a:lnTo>
                    <a:pt x="87331" y="444753"/>
                  </a:lnTo>
                  <a:lnTo>
                    <a:pt x="97363" y="386669"/>
                  </a:lnTo>
                  <a:cubicBezTo>
                    <a:pt x="165055" y="193581"/>
                    <a:pt x="429630" y="42353"/>
                    <a:pt x="763314" y="7564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10"/>
                  </a:lnTo>
                  <a:lnTo>
                    <a:pt x="912366" y="0"/>
                  </a:lnTo>
                  <a:lnTo>
                    <a:pt x="912422" y="116"/>
                  </a:lnTo>
                  <a:lnTo>
                    <a:pt x="1057046" y="7564"/>
                  </a:lnTo>
                  <a:cubicBezTo>
                    <a:pt x="1390731" y="42353"/>
                    <a:pt x="1655306" y="193581"/>
                    <a:pt x="1722999" y="386669"/>
                  </a:cubicBezTo>
                  <a:lnTo>
                    <a:pt x="1733031" y="444753"/>
                  </a:lnTo>
                  <a:lnTo>
                    <a:pt x="1733417" y="444753"/>
                  </a:lnTo>
                  <a:lnTo>
                    <a:pt x="1734246" y="451787"/>
                  </a:lnTo>
                  <a:lnTo>
                    <a:pt x="1739855" y="484266"/>
                  </a:lnTo>
                  <a:lnTo>
                    <a:pt x="1738792" y="490421"/>
                  </a:lnTo>
                  <a:lnTo>
                    <a:pt x="1820362" y="1183540"/>
                  </a:lnTo>
                  <a:lnTo>
                    <a:pt x="1791424" y="1175778"/>
                  </a:lnTo>
                  <a:lnTo>
                    <a:pt x="1781159" y="1173763"/>
                  </a:lnTo>
                  <a:lnTo>
                    <a:pt x="1704106" y="490421"/>
                  </a:lnTo>
                  <a:lnTo>
                    <a:pt x="1705124" y="484266"/>
                  </a:lnTo>
                  <a:lnTo>
                    <a:pt x="1699749" y="451787"/>
                  </a:lnTo>
                  <a:lnTo>
                    <a:pt x="1698956" y="444753"/>
                  </a:lnTo>
                  <a:lnTo>
                    <a:pt x="1698585" y="444753"/>
                  </a:lnTo>
                  <a:lnTo>
                    <a:pt x="1688973" y="386669"/>
                  </a:lnTo>
                  <a:cubicBezTo>
                    <a:pt x="1624113" y="193581"/>
                    <a:pt x="1370613" y="42353"/>
                    <a:pt x="1050896" y="7564"/>
                  </a:cubicBezTo>
                  <a:lnTo>
                    <a:pt x="912425" y="121"/>
                  </a:lnTo>
                  <a:lnTo>
                    <a:pt x="916055" y="7564"/>
                  </a:lnTo>
                  <a:cubicBezTo>
                    <a:pt x="924436" y="42353"/>
                    <a:pt x="931081" y="193581"/>
                    <a:pt x="932781" y="386669"/>
                  </a:cubicBezTo>
                  <a:lnTo>
                    <a:pt x="933033" y="444753"/>
                  </a:lnTo>
                  <a:lnTo>
                    <a:pt x="933042" y="444753"/>
                  </a:lnTo>
                  <a:lnTo>
                    <a:pt x="933063" y="451787"/>
                  </a:lnTo>
                  <a:lnTo>
                    <a:pt x="933204" y="484266"/>
                  </a:lnTo>
                  <a:lnTo>
                    <a:pt x="933177" y="490421"/>
                  </a:lnTo>
                  <a:lnTo>
                    <a:pt x="935007" y="1109532"/>
                  </a:lnTo>
                  <a:lnTo>
                    <a:pt x="893683" y="1107340"/>
                  </a:lnTo>
                  <a:lnTo>
                    <a:pt x="889731" y="1107550"/>
                  </a:lnTo>
                  <a:lnTo>
                    <a:pt x="891555" y="490421"/>
                  </a:lnTo>
                  <a:lnTo>
                    <a:pt x="891528" y="484266"/>
                  </a:lnTo>
                  <a:lnTo>
                    <a:pt x="891669" y="451787"/>
                  </a:lnTo>
                  <a:lnTo>
                    <a:pt x="891690" y="444753"/>
                  </a:lnTo>
                  <a:lnTo>
                    <a:pt x="891700" y="444753"/>
                  </a:lnTo>
                  <a:lnTo>
                    <a:pt x="891951" y="386669"/>
                  </a:lnTo>
                  <a:cubicBezTo>
                    <a:pt x="893652" y="193581"/>
                    <a:pt x="900297" y="42353"/>
                    <a:pt x="908677" y="7564"/>
                  </a:cubicBezTo>
                  <a:lnTo>
                    <a:pt x="912310" y="11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36E29E4-1486-4F71-9365-5C9CCE44C8EA}"/>
                </a:ext>
              </a:extLst>
            </p:cNvPr>
            <p:cNvSpPr/>
            <p:nvPr/>
          </p:nvSpPr>
          <p:spPr>
            <a:xfrm>
              <a:off x="2994083" y="1112263"/>
              <a:ext cx="206657" cy="64591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F568BC9E-9B29-4FD0-B492-00CFEEBDF41C}"/>
              </a:ext>
            </a:extLst>
          </p:cNvPr>
          <p:cNvGrpSpPr/>
          <p:nvPr/>
        </p:nvGrpSpPr>
        <p:grpSpPr>
          <a:xfrm>
            <a:off x="5823653" y="1180007"/>
            <a:ext cx="1931980" cy="799948"/>
            <a:chOff x="5823653" y="1180007"/>
            <a:chExt cx="1931980" cy="799948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B696228-5D3F-4B0F-B384-BF34BE4252CA}"/>
                </a:ext>
              </a:extLst>
            </p:cNvPr>
            <p:cNvSpPr/>
            <p:nvPr/>
          </p:nvSpPr>
          <p:spPr>
            <a:xfrm>
              <a:off x="6440142" y="1232805"/>
              <a:ext cx="1315491" cy="747150"/>
            </a:xfrm>
            <a:custGeom>
              <a:avLst/>
              <a:gdLst>
                <a:gd name="connsiteX0" fmla="*/ 1046373 w 2156581"/>
                <a:gd name="connsiteY0" fmla="*/ 0 h 1196589"/>
                <a:gd name="connsiteX1" fmla="*/ 2017669 w 2156581"/>
                <a:gd name="connsiteY1" fmla="*/ 344259 h 1196589"/>
                <a:gd name="connsiteX2" fmla="*/ 2029657 w 2156581"/>
                <a:gd name="connsiteY2" fmla="*/ 395972 h 1196589"/>
                <a:gd name="connsiteX3" fmla="*/ 2030119 w 2156581"/>
                <a:gd name="connsiteY3" fmla="*/ 395972 h 1196589"/>
                <a:gd name="connsiteX4" fmla="*/ 2031108 w 2156581"/>
                <a:gd name="connsiteY4" fmla="*/ 402234 h 1196589"/>
                <a:gd name="connsiteX5" fmla="*/ 2037811 w 2156581"/>
                <a:gd name="connsiteY5" fmla="*/ 431151 h 1196589"/>
                <a:gd name="connsiteX6" fmla="*/ 2036542 w 2156581"/>
                <a:gd name="connsiteY6" fmla="*/ 436630 h 1196589"/>
                <a:gd name="connsiteX7" fmla="*/ 2156581 w 2156581"/>
                <a:gd name="connsiteY7" fmla="*/ 1196589 h 1196589"/>
                <a:gd name="connsiteX8" fmla="*/ 1201362 w 2156581"/>
                <a:gd name="connsiteY8" fmla="*/ 1094664 h 1196589"/>
                <a:gd name="connsiteX9" fmla="*/ 1151247 w 2156581"/>
                <a:gd name="connsiteY9" fmla="*/ 1094359 h 1196589"/>
                <a:gd name="connsiteX10" fmla="*/ 1061022 w 2156581"/>
                <a:gd name="connsiteY10" fmla="*/ 1025998 h 1196589"/>
                <a:gd name="connsiteX11" fmla="*/ 251307 w 2156581"/>
                <a:gd name="connsiteY11" fmla="*/ 802874 h 1196589"/>
                <a:gd name="connsiteX12" fmla="*/ 0 w 2156581"/>
                <a:gd name="connsiteY12" fmla="*/ 792455 h 1196589"/>
                <a:gd name="connsiteX13" fmla="*/ 56205 w 2156581"/>
                <a:gd name="connsiteY13" fmla="*/ 436630 h 1196589"/>
                <a:gd name="connsiteX14" fmla="*/ 54935 w 2156581"/>
                <a:gd name="connsiteY14" fmla="*/ 431151 h 1196589"/>
                <a:gd name="connsiteX15" fmla="*/ 61638 w 2156581"/>
                <a:gd name="connsiteY15" fmla="*/ 402234 h 1196589"/>
                <a:gd name="connsiteX16" fmla="*/ 62627 w 2156581"/>
                <a:gd name="connsiteY16" fmla="*/ 395972 h 1196589"/>
                <a:gd name="connsiteX17" fmla="*/ 63089 w 2156581"/>
                <a:gd name="connsiteY17" fmla="*/ 395972 h 1196589"/>
                <a:gd name="connsiteX18" fmla="*/ 75077 w 2156581"/>
                <a:gd name="connsiteY18" fmla="*/ 344259 h 1196589"/>
                <a:gd name="connsiteX19" fmla="*/ 1046373 w 2156581"/>
                <a:gd name="connsiteY19" fmla="*/ 0 h 119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81" h="1196589">
                  <a:moveTo>
                    <a:pt x="1046373" y="0"/>
                  </a:moveTo>
                  <a:cubicBezTo>
                    <a:pt x="1525484" y="0"/>
                    <a:pt x="1925221" y="147790"/>
                    <a:pt x="2017669" y="344259"/>
                  </a:cubicBezTo>
                  <a:lnTo>
                    <a:pt x="2029657" y="395972"/>
                  </a:lnTo>
                  <a:lnTo>
                    <a:pt x="2030119" y="395972"/>
                  </a:lnTo>
                  <a:lnTo>
                    <a:pt x="2031108" y="402234"/>
                  </a:lnTo>
                  <a:lnTo>
                    <a:pt x="2037811" y="431151"/>
                  </a:lnTo>
                  <a:lnTo>
                    <a:pt x="2036542" y="436630"/>
                  </a:lnTo>
                  <a:lnTo>
                    <a:pt x="2156581" y="1196589"/>
                  </a:lnTo>
                  <a:cubicBezTo>
                    <a:pt x="1750816" y="1145750"/>
                    <a:pt x="1541949" y="1102203"/>
                    <a:pt x="1201362" y="1094664"/>
                  </a:cubicBezTo>
                  <a:lnTo>
                    <a:pt x="1151247" y="1094359"/>
                  </a:lnTo>
                  <a:lnTo>
                    <a:pt x="1061022" y="1025998"/>
                  </a:lnTo>
                  <a:cubicBezTo>
                    <a:pt x="875563" y="913102"/>
                    <a:pt x="587214" y="831142"/>
                    <a:pt x="251307" y="802874"/>
                  </a:cubicBezTo>
                  <a:lnTo>
                    <a:pt x="0" y="792455"/>
                  </a:lnTo>
                  <a:lnTo>
                    <a:pt x="56205" y="436630"/>
                  </a:lnTo>
                  <a:lnTo>
                    <a:pt x="54935" y="431151"/>
                  </a:lnTo>
                  <a:lnTo>
                    <a:pt x="61638" y="402234"/>
                  </a:lnTo>
                  <a:lnTo>
                    <a:pt x="62627" y="395972"/>
                  </a:lnTo>
                  <a:lnTo>
                    <a:pt x="63089" y="395972"/>
                  </a:lnTo>
                  <a:lnTo>
                    <a:pt x="75077" y="344259"/>
                  </a:lnTo>
                  <a:cubicBezTo>
                    <a:pt x="167525" y="147790"/>
                    <a:pt x="567262" y="0"/>
                    <a:pt x="10463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AB7381F-7BEF-428D-950E-8C3F691ECB21}"/>
                </a:ext>
              </a:extLst>
            </p:cNvPr>
            <p:cNvSpPr/>
            <p:nvPr/>
          </p:nvSpPr>
          <p:spPr>
            <a:xfrm>
              <a:off x="6988745" y="1180007"/>
              <a:ext cx="179344" cy="5605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E5CA529-1D32-4C0C-9263-A819238F93FB}"/>
                </a:ext>
              </a:extLst>
            </p:cNvPr>
            <p:cNvSpPr/>
            <p:nvPr/>
          </p:nvSpPr>
          <p:spPr>
            <a:xfrm>
              <a:off x="7065131" y="1234027"/>
              <a:ext cx="568487" cy="730434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BEAF616-7788-407B-B81F-E7797632D274}"/>
                </a:ext>
              </a:extLst>
            </p:cNvPr>
            <p:cNvSpPr/>
            <p:nvPr/>
          </p:nvSpPr>
          <p:spPr>
            <a:xfrm>
              <a:off x="5823653" y="1715973"/>
              <a:ext cx="1317723" cy="240347"/>
            </a:xfrm>
            <a:custGeom>
              <a:avLst/>
              <a:gdLst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158650 w 2160239"/>
                <a:gd name="connsiteY11" fmla="*/ 324920 h 394018"/>
                <a:gd name="connsiteX12" fmla="*/ 35786 w 2160239"/>
                <a:gd name="connsiteY12" fmla="*/ 334473 h 394018"/>
                <a:gd name="connsiteX13" fmla="*/ 0 w 2160239"/>
                <a:gd name="connsiteY13" fmla="*/ 339249 h 394018"/>
                <a:gd name="connsiteX14" fmla="*/ 6312 w 2160239"/>
                <a:gd name="connsiteY14" fmla="*/ 318714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35786 w 2160239"/>
                <a:gd name="connsiteY11" fmla="*/ 334473 h 394018"/>
                <a:gd name="connsiteX12" fmla="*/ 0 w 2160239"/>
                <a:gd name="connsiteY12" fmla="*/ 339249 h 394018"/>
                <a:gd name="connsiteX13" fmla="*/ 6312 w 2160239"/>
                <a:gd name="connsiteY13" fmla="*/ 318714 h 394018"/>
                <a:gd name="connsiteX14" fmla="*/ 1006095 w 2160239"/>
                <a:gd name="connsiteY14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0 w 2160239"/>
                <a:gd name="connsiteY11" fmla="*/ 339249 h 394018"/>
                <a:gd name="connsiteX12" fmla="*/ 6312 w 2160239"/>
                <a:gd name="connsiteY12" fmla="*/ 318714 h 394018"/>
                <a:gd name="connsiteX13" fmla="*/ 1006095 w 2160239"/>
                <a:gd name="connsiteY13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0 w 2160239"/>
                <a:gd name="connsiteY10" fmla="*/ 339249 h 394018"/>
                <a:gd name="connsiteX11" fmla="*/ 6312 w 2160239"/>
                <a:gd name="connsiteY11" fmla="*/ 318714 h 394018"/>
                <a:gd name="connsiteX12" fmla="*/ 1006095 w 2160239"/>
                <a:gd name="connsiteY12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60239 w 2160239"/>
                <a:gd name="connsiteY4" fmla="*/ 355430 h 394018"/>
                <a:gd name="connsiteX5" fmla="*/ 1744696 w 2160239"/>
                <a:gd name="connsiteY5" fmla="*/ 334567 h 394018"/>
                <a:gd name="connsiteX6" fmla="*/ 1291915 w 2160239"/>
                <a:gd name="connsiteY6" fmla="*/ 327184 h 394018"/>
                <a:gd name="connsiteX7" fmla="*/ 35786 w 2160239"/>
                <a:gd name="connsiteY7" fmla="*/ 389242 h 394018"/>
                <a:gd name="connsiteX8" fmla="*/ 0 w 2160239"/>
                <a:gd name="connsiteY8" fmla="*/ 394018 h 394018"/>
                <a:gd name="connsiteX9" fmla="*/ 0 w 2160239"/>
                <a:gd name="connsiteY9" fmla="*/ 339249 h 394018"/>
                <a:gd name="connsiteX10" fmla="*/ 6312 w 2160239"/>
                <a:gd name="connsiteY10" fmla="*/ 318714 h 394018"/>
                <a:gd name="connsiteX11" fmla="*/ 1006095 w 2160239"/>
                <a:gd name="connsiteY11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160239 w 2160239"/>
                <a:gd name="connsiteY3" fmla="*/ 355430 h 394018"/>
                <a:gd name="connsiteX4" fmla="*/ 1744696 w 2160239"/>
                <a:gd name="connsiteY4" fmla="*/ 334567 h 394018"/>
                <a:gd name="connsiteX5" fmla="*/ 1291915 w 2160239"/>
                <a:gd name="connsiteY5" fmla="*/ 327184 h 394018"/>
                <a:gd name="connsiteX6" fmla="*/ 35786 w 2160239"/>
                <a:gd name="connsiteY6" fmla="*/ 389242 h 394018"/>
                <a:gd name="connsiteX7" fmla="*/ 0 w 2160239"/>
                <a:gd name="connsiteY7" fmla="*/ 394018 h 394018"/>
                <a:gd name="connsiteX8" fmla="*/ 0 w 2160239"/>
                <a:gd name="connsiteY8" fmla="*/ 339249 h 394018"/>
                <a:gd name="connsiteX9" fmla="*/ 6312 w 2160239"/>
                <a:gd name="connsiteY9" fmla="*/ 318714 h 394018"/>
                <a:gd name="connsiteX10" fmla="*/ 1006095 w 2160239"/>
                <a:gd name="connsiteY10" fmla="*/ 0 h 39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0239" h="394018">
                  <a:moveTo>
                    <a:pt x="1006095" y="0"/>
                  </a:moveTo>
                  <a:cubicBezTo>
                    <a:pt x="1465052" y="0"/>
                    <a:pt x="1944559" y="120087"/>
                    <a:pt x="2112765" y="250506"/>
                  </a:cubicBezTo>
                  <a:lnTo>
                    <a:pt x="2160239" y="300661"/>
                  </a:lnTo>
                  <a:lnTo>
                    <a:pt x="2160239" y="355430"/>
                  </a:lnTo>
                  <a:lnTo>
                    <a:pt x="1744696" y="334567"/>
                  </a:lnTo>
                  <a:cubicBezTo>
                    <a:pt x="1598444" y="329726"/>
                    <a:pt x="1447015" y="327184"/>
                    <a:pt x="1291915" y="327184"/>
                  </a:cubicBezTo>
                  <a:cubicBezTo>
                    <a:pt x="826616" y="327184"/>
                    <a:pt x="394356" y="350062"/>
                    <a:pt x="35786" y="389242"/>
                  </a:cubicBezTo>
                  <a:lnTo>
                    <a:pt x="0" y="394018"/>
                  </a:lnTo>
                  <a:lnTo>
                    <a:pt x="0" y="339249"/>
                  </a:lnTo>
                  <a:lnTo>
                    <a:pt x="6312" y="318714"/>
                  </a:lnTo>
                  <a:lnTo>
                    <a:pt x="100609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2F1CE98-8E10-48AD-8EBB-FFFC8A0F172B}"/>
                </a:ext>
              </a:extLst>
            </p:cNvPr>
            <p:cNvSpPr/>
            <p:nvPr/>
          </p:nvSpPr>
          <p:spPr>
            <a:xfrm>
              <a:off x="5823744" y="1715973"/>
              <a:ext cx="1317723" cy="206938"/>
            </a:xfrm>
            <a:custGeom>
              <a:avLst/>
              <a:gdLst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976382 w 2096441"/>
                <a:gd name="connsiteY0" fmla="*/ 0 h 339249"/>
                <a:gd name="connsiteX1" fmla="*/ 2050369 w 2096441"/>
                <a:gd name="connsiteY1" fmla="*/ 250506 h 339249"/>
                <a:gd name="connsiteX2" fmla="*/ 2096441 w 2096441"/>
                <a:gd name="connsiteY2" fmla="*/ 300661 h 339249"/>
                <a:gd name="connsiteX3" fmla="*/ 1693170 w 2096441"/>
                <a:gd name="connsiteY3" fmla="*/ 279798 h 339249"/>
                <a:gd name="connsiteX4" fmla="*/ 1253761 w 2096441"/>
                <a:gd name="connsiteY4" fmla="*/ 272415 h 339249"/>
                <a:gd name="connsiteX5" fmla="*/ 34729 w 2096441"/>
                <a:gd name="connsiteY5" fmla="*/ 334473 h 339249"/>
                <a:gd name="connsiteX6" fmla="*/ 0 w 2096441"/>
                <a:gd name="connsiteY6" fmla="*/ 339249 h 339249"/>
                <a:gd name="connsiteX7" fmla="*/ 6125 w 2096441"/>
                <a:gd name="connsiteY7" fmla="*/ 318714 h 339249"/>
                <a:gd name="connsiteX8" fmla="*/ 976382 w 2096441"/>
                <a:gd name="connsiteY8" fmla="*/ 0 h 33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6441" h="339249">
                  <a:moveTo>
                    <a:pt x="976382" y="0"/>
                  </a:moveTo>
                  <a:cubicBezTo>
                    <a:pt x="1421785" y="0"/>
                    <a:pt x="1887130" y="120087"/>
                    <a:pt x="2050369" y="250506"/>
                  </a:cubicBezTo>
                  <a:lnTo>
                    <a:pt x="2096441" y="300661"/>
                  </a:lnTo>
                  <a:lnTo>
                    <a:pt x="1693170" y="279798"/>
                  </a:lnTo>
                  <a:cubicBezTo>
                    <a:pt x="1551237" y="274957"/>
                    <a:pt x="1404280" y="272415"/>
                    <a:pt x="1253761" y="272415"/>
                  </a:cubicBezTo>
                  <a:cubicBezTo>
                    <a:pt x="802204" y="272415"/>
                    <a:pt x="382709" y="295293"/>
                    <a:pt x="34729" y="334473"/>
                  </a:cubicBezTo>
                  <a:lnTo>
                    <a:pt x="0" y="339249"/>
                  </a:lnTo>
                  <a:lnTo>
                    <a:pt x="6125" y="318714"/>
                  </a:lnTo>
                  <a:lnTo>
                    <a:pt x="976382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2A8FBE7E-39E0-4FDC-8EFA-644C524D44B0}"/>
              </a:ext>
            </a:extLst>
          </p:cNvPr>
          <p:cNvGrpSpPr/>
          <p:nvPr/>
        </p:nvGrpSpPr>
        <p:grpSpPr>
          <a:xfrm>
            <a:off x="4025954" y="1182826"/>
            <a:ext cx="1691346" cy="959560"/>
            <a:chOff x="4025954" y="1182826"/>
            <a:chExt cx="1691346" cy="959560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F118324-F202-4ACE-B9F5-EC25122C5E34}"/>
                </a:ext>
              </a:extLst>
            </p:cNvPr>
            <p:cNvSpPr/>
            <p:nvPr/>
          </p:nvSpPr>
          <p:spPr>
            <a:xfrm>
              <a:off x="4379757" y="1235625"/>
              <a:ext cx="1337543" cy="787442"/>
            </a:xfrm>
            <a:custGeom>
              <a:avLst/>
              <a:gdLst>
                <a:gd name="connsiteX0" fmla="*/ 1082527 w 2192735"/>
                <a:gd name="connsiteY0" fmla="*/ 0 h 1290913"/>
                <a:gd name="connsiteX1" fmla="*/ 2053823 w 2192735"/>
                <a:gd name="connsiteY1" fmla="*/ 344259 h 1290913"/>
                <a:gd name="connsiteX2" fmla="*/ 2065811 w 2192735"/>
                <a:gd name="connsiteY2" fmla="*/ 395972 h 1290913"/>
                <a:gd name="connsiteX3" fmla="*/ 2066273 w 2192735"/>
                <a:gd name="connsiteY3" fmla="*/ 395972 h 1290913"/>
                <a:gd name="connsiteX4" fmla="*/ 2067262 w 2192735"/>
                <a:gd name="connsiteY4" fmla="*/ 402235 h 1290913"/>
                <a:gd name="connsiteX5" fmla="*/ 2073965 w 2192735"/>
                <a:gd name="connsiteY5" fmla="*/ 431151 h 1290913"/>
                <a:gd name="connsiteX6" fmla="*/ 2072696 w 2192735"/>
                <a:gd name="connsiteY6" fmla="*/ 436630 h 1290913"/>
                <a:gd name="connsiteX7" fmla="*/ 2192735 w 2192735"/>
                <a:gd name="connsiteY7" fmla="*/ 1196589 h 1290913"/>
                <a:gd name="connsiteX8" fmla="*/ 1428647 w 2192735"/>
                <a:gd name="connsiteY8" fmla="*/ 1285647 h 1290913"/>
                <a:gd name="connsiteX9" fmla="*/ 1121677 w 2192735"/>
                <a:gd name="connsiteY9" fmla="*/ 1290913 h 1290913"/>
                <a:gd name="connsiteX10" fmla="*/ 1085385 w 2192735"/>
                <a:gd name="connsiteY10" fmla="*/ 1224631 h 1290913"/>
                <a:gd name="connsiteX11" fmla="*/ 383191 w 2192735"/>
                <a:gd name="connsiteY11" fmla="*/ 960756 h 1290913"/>
                <a:gd name="connsiteX12" fmla="*/ 86555 w 2192735"/>
                <a:gd name="connsiteY12" fmla="*/ 994709 h 1290913"/>
                <a:gd name="connsiteX13" fmla="*/ 0 w 2192735"/>
                <a:gd name="connsiteY13" fmla="*/ 1021343 h 1290913"/>
                <a:gd name="connsiteX14" fmla="*/ 92359 w 2192735"/>
                <a:gd name="connsiteY14" fmla="*/ 436630 h 1290913"/>
                <a:gd name="connsiteX15" fmla="*/ 91089 w 2192735"/>
                <a:gd name="connsiteY15" fmla="*/ 431151 h 1290913"/>
                <a:gd name="connsiteX16" fmla="*/ 97792 w 2192735"/>
                <a:gd name="connsiteY16" fmla="*/ 402235 h 1290913"/>
                <a:gd name="connsiteX17" fmla="*/ 98781 w 2192735"/>
                <a:gd name="connsiteY17" fmla="*/ 395972 h 1290913"/>
                <a:gd name="connsiteX18" fmla="*/ 99243 w 2192735"/>
                <a:gd name="connsiteY18" fmla="*/ 395972 h 1290913"/>
                <a:gd name="connsiteX19" fmla="*/ 111231 w 2192735"/>
                <a:gd name="connsiteY19" fmla="*/ 344259 h 1290913"/>
                <a:gd name="connsiteX20" fmla="*/ 1082527 w 2192735"/>
                <a:gd name="connsiteY20" fmla="*/ 0 h 1290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92735" h="1290913">
                  <a:moveTo>
                    <a:pt x="1082527" y="0"/>
                  </a:moveTo>
                  <a:cubicBezTo>
                    <a:pt x="1561638" y="0"/>
                    <a:pt x="1961375" y="147790"/>
                    <a:pt x="2053823" y="344259"/>
                  </a:cubicBezTo>
                  <a:lnTo>
                    <a:pt x="2065811" y="395972"/>
                  </a:lnTo>
                  <a:lnTo>
                    <a:pt x="2066273" y="395972"/>
                  </a:lnTo>
                  <a:lnTo>
                    <a:pt x="2067262" y="402235"/>
                  </a:lnTo>
                  <a:lnTo>
                    <a:pt x="2073965" y="431151"/>
                  </a:lnTo>
                  <a:lnTo>
                    <a:pt x="2072696" y="436630"/>
                  </a:lnTo>
                  <a:lnTo>
                    <a:pt x="2192735" y="1196589"/>
                  </a:lnTo>
                  <a:cubicBezTo>
                    <a:pt x="2061462" y="1244087"/>
                    <a:pt x="1765625" y="1273773"/>
                    <a:pt x="1428647" y="1285647"/>
                  </a:cubicBezTo>
                  <a:lnTo>
                    <a:pt x="1121677" y="1290913"/>
                  </a:lnTo>
                  <a:lnTo>
                    <a:pt x="1085385" y="1224631"/>
                  </a:lnTo>
                  <a:cubicBezTo>
                    <a:pt x="969695" y="1069563"/>
                    <a:pt x="698856" y="960756"/>
                    <a:pt x="383191" y="960756"/>
                  </a:cubicBezTo>
                  <a:cubicBezTo>
                    <a:pt x="277970" y="960756"/>
                    <a:pt x="177729" y="972846"/>
                    <a:pt x="86555" y="994709"/>
                  </a:cubicBezTo>
                  <a:lnTo>
                    <a:pt x="0" y="1021343"/>
                  </a:lnTo>
                  <a:lnTo>
                    <a:pt x="92359" y="436630"/>
                  </a:lnTo>
                  <a:lnTo>
                    <a:pt x="91089" y="431151"/>
                  </a:lnTo>
                  <a:lnTo>
                    <a:pt x="97792" y="402235"/>
                  </a:lnTo>
                  <a:lnTo>
                    <a:pt x="98781" y="395972"/>
                  </a:lnTo>
                  <a:lnTo>
                    <a:pt x="99243" y="395972"/>
                  </a:lnTo>
                  <a:lnTo>
                    <a:pt x="111231" y="344259"/>
                  </a:lnTo>
                  <a:cubicBezTo>
                    <a:pt x="203679" y="147790"/>
                    <a:pt x="603416" y="0"/>
                    <a:pt x="108252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C05B2E2-FCE1-41EB-AE26-9F12BA8FAF98}"/>
                </a:ext>
              </a:extLst>
            </p:cNvPr>
            <p:cNvSpPr/>
            <p:nvPr/>
          </p:nvSpPr>
          <p:spPr>
            <a:xfrm>
              <a:off x="4950413" y="1182826"/>
              <a:ext cx="179344" cy="5605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C4127E2-E746-40F0-8158-7BB2FA9FA186}"/>
                </a:ext>
              </a:extLst>
            </p:cNvPr>
            <p:cNvSpPr/>
            <p:nvPr/>
          </p:nvSpPr>
          <p:spPr>
            <a:xfrm>
              <a:off x="5018407" y="1209953"/>
              <a:ext cx="461841" cy="725189"/>
            </a:xfrm>
            <a:custGeom>
              <a:avLst/>
              <a:gdLst>
                <a:gd name="connsiteX0" fmla="*/ 0 w 757130"/>
                <a:gd name="connsiteY0" fmla="*/ 0 h 1188857"/>
                <a:gd name="connsiteX1" fmla="*/ 115457 w 757130"/>
                <a:gd name="connsiteY1" fmla="*/ 17629 h 1188857"/>
                <a:gd name="connsiteX2" fmla="*/ 659767 w 757130"/>
                <a:gd name="connsiteY2" fmla="*/ 382617 h 1188857"/>
                <a:gd name="connsiteX3" fmla="*/ 669799 w 757130"/>
                <a:gd name="connsiteY3" fmla="*/ 441384 h 1188857"/>
                <a:gd name="connsiteX4" fmla="*/ 670185 w 757130"/>
                <a:gd name="connsiteY4" fmla="*/ 441384 h 1188857"/>
                <a:gd name="connsiteX5" fmla="*/ 671014 w 757130"/>
                <a:gd name="connsiteY5" fmla="*/ 448501 h 1188857"/>
                <a:gd name="connsiteX6" fmla="*/ 676623 w 757130"/>
                <a:gd name="connsiteY6" fmla="*/ 481362 h 1188857"/>
                <a:gd name="connsiteX7" fmla="*/ 675560 w 757130"/>
                <a:gd name="connsiteY7" fmla="*/ 487589 h 1188857"/>
                <a:gd name="connsiteX8" fmla="*/ 757130 w 757130"/>
                <a:gd name="connsiteY8" fmla="*/ 1188857 h 1188857"/>
                <a:gd name="connsiteX9" fmla="*/ 728192 w 757130"/>
                <a:gd name="connsiteY9" fmla="*/ 1181004 h 1188857"/>
                <a:gd name="connsiteX10" fmla="*/ 717927 w 757130"/>
                <a:gd name="connsiteY10" fmla="*/ 1178965 h 1188857"/>
                <a:gd name="connsiteX11" fmla="*/ 640874 w 757130"/>
                <a:gd name="connsiteY11" fmla="*/ 487589 h 1188857"/>
                <a:gd name="connsiteX12" fmla="*/ 641892 w 757130"/>
                <a:gd name="connsiteY12" fmla="*/ 481362 h 1188857"/>
                <a:gd name="connsiteX13" fmla="*/ 636517 w 757130"/>
                <a:gd name="connsiteY13" fmla="*/ 448501 h 1188857"/>
                <a:gd name="connsiteX14" fmla="*/ 635724 w 757130"/>
                <a:gd name="connsiteY14" fmla="*/ 441384 h 1188857"/>
                <a:gd name="connsiteX15" fmla="*/ 635353 w 757130"/>
                <a:gd name="connsiteY15" fmla="*/ 441384 h 1188857"/>
                <a:gd name="connsiteX16" fmla="*/ 625741 w 757130"/>
                <a:gd name="connsiteY16" fmla="*/ 382617 h 1188857"/>
                <a:gd name="connsiteX17" fmla="*/ 104215 w 757130"/>
                <a:gd name="connsiteY17" fmla="*/ 17629 h 1188857"/>
                <a:gd name="connsiteX18" fmla="*/ 0 w 757130"/>
                <a:gd name="connsiteY18" fmla="*/ 1021 h 11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7130" h="1188857">
                  <a:moveTo>
                    <a:pt x="0" y="0"/>
                  </a:moveTo>
                  <a:lnTo>
                    <a:pt x="115457" y="17629"/>
                  </a:lnTo>
                  <a:cubicBezTo>
                    <a:pt x="390567" y="73166"/>
                    <a:pt x="600536" y="211679"/>
                    <a:pt x="659767" y="382617"/>
                  </a:cubicBezTo>
                  <a:lnTo>
                    <a:pt x="669799" y="441384"/>
                  </a:lnTo>
                  <a:lnTo>
                    <a:pt x="670185" y="441384"/>
                  </a:lnTo>
                  <a:lnTo>
                    <a:pt x="671014" y="448501"/>
                  </a:lnTo>
                  <a:lnTo>
                    <a:pt x="676623" y="481362"/>
                  </a:lnTo>
                  <a:lnTo>
                    <a:pt x="675560" y="487589"/>
                  </a:lnTo>
                  <a:lnTo>
                    <a:pt x="757130" y="1188857"/>
                  </a:lnTo>
                  <a:lnTo>
                    <a:pt x="728192" y="1181004"/>
                  </a:lnTo>
                  <a:lnTo>
                    <a:pt x="717927" y="1178965"/>
                  </a:lnTo>
                  <a:lnTo>
                    <a:pt x="640874" y="487589"/>
                  </a:lnTo>
                  <a:lnTo>
                    <a:pt x="641892" y="481362"/>
                  </a:lnTo>
                  <a:lnTo>
                    <a:pt x="636517" y="448501"/>
                  </a:lnTo>
                  <a:lnTo>
                    <a:pt x="635724" y="441384"/>
                  </a:lnTo>
                  <a:lnTo>
                    <a:pt x="635353" y="441384"/>
                  </a:lnTo>
                  <a:lnTo>
                    <a:pt x="625741" y="382617"/>
                  </a:lnTo>
                  <a:cubicBezTo>
                    <a:pt x="568989" y="211679"/>
                    <a:pt x="367809" y="73166"/>
                    <a:pt x="104215" y="17629"/>
                  </a:cubicBezTo>
                  <a:lnTo>
                    <a:pt x="0" y="102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F122D49-CEDB-4779-871A-538F38D8C857}"/>
                </a:ext>
              </a:extLst>
            </p:cNvPr>
            <p:cNvGrpSpPr/>
            <p:nvPr/>
          </p:nvGrpSpPr>
          <p:grpSpPr>
            <a:xfrm>
              <a:off x="4025954" y="1693484"/>
              <a:ext cx="1501866" cy="448902"/>
              <a:chOff x="2574017" y="5496738"/>
              <a:chExt cx="2462122" cy="735919"/>
            </a:xfrm>
          </p:grpSpPr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F12B654A-004B-45D3-953F-2455B6157F86}"/>
                  </a:ext>
                </a:extLst>
              </p:cNvPr>
              <p:cNvSpPr/>
              <p:nvPr/>
            </p:nvSpPr>
            <p:spPr>
              <a:xfrm rot="5400000">
                <a:off x="3094250" y="5212208"/>
                <a:ext cx="434932" cy="1410360"/>
              </a:xfrm>
              <a:prstGeom prst="moon">
                <a:avLst>
                  <a:gd name="adj" fmla="val 73161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90A30B4-436B-4C9B-9120-D026FF252BCE}"/>
                  </a:ext>
                </a:extLst>
              </p:cNvPr>
              <p:cNvSpPr/>
              <p:nvPr/>
            </p:nvSpPr>
            <p:spPr>
              <a:xfrm>
                <a:off x="2574017" y="5516458"/>
                <a:ext cx="2462121" cy="716199"/>
              </a:xfrm>
              <a:custGeom>
                <a:avLst/>
                <a:gdLst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31584 w 2462120"/>
                  <a:gd name="connsiteY7" fmla="*/ 590992 h 747649"/>
                  <a:gd name="connsiteX8" fmla="*/ 16982 w 2462120"/>
                  <a:gd name="connsiteY8" fmla="*/ 594948 h 747649"/>
                  <a:gd name="connsiteX9" fmla="*/ 5354 w 2462120"/>
                  <a:gd name="connsiteY9" fmla="*/ 588275 h 747649"/>
                  <a:gd name="connsiteX10" fmla="*/ 1043843 w 2462120"/>
                  <a:gd name="connsiteY10" fmla="*/ 14385 h 747649"/>
                  <a:gd name="connsiteX11" fmla="*/ 1300693 w 2462120"/>
                  <a:gd name="connsiteY11" fmla="*/ 114 h 747649"/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16982 w 2462120"/>
                  <a:gd name="connsiteY7" fmla="*/ 594948 h 747649"/>
                  <a:gd name="connsiteX8" fmla="*/ 5354 w 2462120"/>
                  <a:gd name="connsiteY8" fmla="*/ 588275 h 747649"/>
                  <a:gd name="connsiteX9" fmla="*/ 1043843 w 2462120"/>
                  <a:gd name="connsiteY9" fmla="*/ 14385 h 747649"/>
                  <a:gd name="connsiteX10" fmla="*/ 1300693 w 2462120"/>
                  <a:gd name="connsiteY10" fmla="*/ 114 h 747649"/>
                  <a:gd name="connsiteX0" fmla="*/ 1366597 w 2528024"/>
                  <a:gd name="connsiteY0" fmla="*/ 114 h 747649"/>
                  <a:gd name="connsiteX1" fmla="*/ 2528024 w 2528024"/>
                  <a:gd name="connsiteY1" fmla="*/ 467624 h 747649"/>
                  <a:gd name="connsiteX2" fmla="*/ 2476958 w 2528024"/>
                  <a:gd name="connsiteY2" fmla="*/ 495196 h 747649"/>
                  <a:gd name="connsiteX3" fmla="*/ 2528024 w 2528024"/>
                  <a:gd name="connsiteY3" fmla="*/ 543824 h 747649"/>
                  <a:gd name="connsiteX4" fmla="*/ 1084016 w 2528024"/>
                  <a:gd name="connsiteY4" fmla="*/ 562026 h 747649"/>
                  <a:gd name="connsiteX5" fmla="*/ 71258 w 2528024"/>
                  <a:gd name="connsiteY5" fmla="*/ 664475 h 747649"/>
                  <a:gd name="connsiteX6" fmla="*/ 82886 w 2528024"/>
                  <a:gd name="connsiteY6" fmla="*/ 594948 h 747649"/>
                  <a:gd name="connsiteX7" fmla="*/ 71258 w 2528024"/>
                  <a:gd name="connsiteY7" fmla="*/ 588275 h 747649"/>
                  <a:gd name="connsiteX8" fmla="*/ 1109747 w 2528024"/>
                  <a:gd name="connsiteY8" fmla="*/ 14385 h 747649"/>
                  <a:gd name="connsiteX9" fmla="*/ 1366597 w 2528024"/>
                  <a:gd name="connsiteY9" fmla="*/ 114 h 747649"/>
                  <a:gd name="connsiteX0" fmla="*/ 1423546 w 2584973"/>
                  <a:gd name="connsiteY0" fmla="*/ 114 h 747649"/>
                  <a:gd name="connsiteX1" fmla="*/ 2584973 w 2584973"/>
                  <a:gd name="connsiteY1" fmla="*/ 467624 h 747649"/>
                  <a:gd name="connsiteX2" fmla="*/ 2533907 w 2584973"/>
                  <a:gd name="connsiteY2" fmla="*/ 495196 h 747649"/>
                  <a:gd name="connsiteX3" fmla="*/ 2584973 w 2584973"/>
                  <a:gd name="connsiteY3" fmla="*/ 543824 h 747649"/>
                  <a:gd name="connsiteX4" fmla="*/ 1140965 w 2584973"/>
                  <a:gd name="connsiteY4" fmla="*/ 562026 h 747649"/>
                  <a:gd name="connsiteX5" fmla="*/ 128207 w 2584973"/>
                  <a:gd name="connsiteY5" fmla="*/ 664475 h 747649"/>
                  <a:gd name="connsiteX6" fmla="*/ 128207 w 2584973"/>
                  <a:gd name="connsiteY6" fmla="*/ 588275 h 747649"/>
                  <a:gd name="connsiteX7" fmla="*/ 1166696 w 2584973"/>
                  <a:gd name="connsiteY7" fmla="*/ 14385 h 747649"/>
                  <a:gd name="connsiteX8" fmla="*/ 1423546 w 2584973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11055 w 2462121"/>
                  <a:gd name="connsiteY2" fmla="*/ 495196 h 747649"/>
                  <a:gd name="connsiteX3" fmla="*/ 2462121 w 2462121"/>
                  <a:gd name="connsiteY3" fmla="*/ 543824 h 747649"/>
                  <a:gd name="connsiteX4" fmla="*/ 1018113 w 2462121"/>
                  <a:gd name="connsiteY4" fmla="*/ 562026 h 747649"/>
                  <a:gd name="connsiteX5" fmla="*/ 5355 w 2462121"/>
                  <a:gd name="connsiteY5" fmla="*/ 664475 h 747649"/>
                  <a:gd name="connsiteX6" fmla="*/ 5355 w 2462121"/>
                  <a:gd name="connsiteY6" fmla="*/ 588275 h 747649"/>
                  <a:gd name="connsiteX7" fmla="*/ 1043844 w 2462121"/>
                  <a:gd name="connsiteY7" fmla="*/ 14385 h 747649"/>
                  <a:gd name="connsiteX8" fmla="*/ 1300694 w 2462121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62121 w 2462121"/>
                  <a:gd name="connsiteY2" fmla="*/ 543824 h 747649"/>
                  <a:gd name="connsiteX3" fmla="*/ 1018113 w 2462121"/>
                  <a:gd name="connsiteY3" fmla="*/ 562026 h 747649"/>
                  <a:gd name="connsiteX4" fmla="*/ 5355 w 2462121"/>
                  <a:gd name="connsiteY4" fmla="*/ 664475 h 747649"/>
                  <a:gd name="connsiteX5" fmla="*/ 5355 w 2462121"/>
                  <a:gd name="connsiteY5" fmla="*/ 588275 h 747649"/>
                  <a:gd name="connsiteX6" fmla="*/ 1043844 w 2462121"/>
                  <a:gd name="connsiteY6" fmla="*/ 14385 h 747649"/>
                  <a:gd name="connsiteX7" fmla="*/ 1300694 w 2462121"/>
                  <a:gd name="connsiteY7" fmla="*/ 114 h 7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2121" h="747649">
                    <a:moveTo>
                      <a:pt x="1300694" y="114"/>
                    </a:moveTo>
                    <a:cubicBezTo>
                      <a:pt x="1876160" y="6429"/>
                      <a:pt x="2282001" y="274060"/>
                      <a:pt x="2462121" y="467624"/>
                    </a:cubicBezTo>
                    <a:lnTo>
                      <a:pt x="2462121" y="543824"/>
                    </a:lnTo>
                    <a:cubicBezTo>
                      <a:pt x="2307732" y="646882"/>
                      <a:pt x="1548224" y="935618"/>
                      <a:pt x="1018113" y="562026"/>
                    </a:cubicBezTo>
                    <a:cubicBezTo>
                      <a:pt x="488001" y="188434"/>
                      <a:pt x="42237" y="736852"/>
                      <a:pt x="5355" y="664475"/>
                    </a:cubicBezTo>
                    <a:lnTo>
                      <a:pt x="5355" y="588275"/>
                    </a:lnTo>
                    <a:cubicBezTo>
                      <a:pt x="-53855" y="522401"/>
                      <a:pt x="383553" y="148656"/>
                      <a:pt x="1043844" y="14385"/>
                    </a:cubicBezTo>
                    <a:cubicBezTo>
                      <a:pt x="1132813" y="3643"/>
                      <a:pt x="1218484" y="-788"/>
                      <a:pt x="1300694" y="114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楕円 131">
                <a:extLst>
                  <a:ext uri="{FF2B5EF4-FFF2-40B4-BE49-F238E27FC236}">
                    <a16:creationId xmlns:a16="http://schemas.microsoft.com/office/drawing/2014/main" id="{66F1EA23-9C03-4362-AF2C-BBE8B688D9C9}"/>
                  </a:ext>
                </a:extLst>
              </p:cNvPr>
              <p:cNvSpPr/>
              <p:nvPr/>
            </p:nvSpPr>
            <p:spPr>
              <a:xfrm>
                <a:off x="2574019" y="5496738"/>
                <a:ext cx="2462120" cy="671449"/>
              </a:xfrm>
              <a:custGeom>
                <a:avLst/>
                <a:gdLst>
                  <a:gd name="connsiteX0" fmla="*/ 0 w 2887580"/>
                  <a:gd name="connsiteY0" fmla="*/ 582084 h 1164167"/>
                  <a:gd name="connsiteX1" fmla="*/ 1443790 w 2887580"/>
                  <a:gd name="connsiteY1" fmla="*/ 0 h 1164167"/>
                  <a:gd name="connsiteX2" fmla="*/ 2887580 w 2887580"/>
                  <a:gd name="connsiteY2" fmla="*/ 582084 h 1164167"/>
                  <a:gd name="connsiteX3" fmla="*/ 1443790 w 2887580"/>
                  <a:gd name="connsiteY3" fmla="*/ 1164168 h 1164167"/>
                  <a:gd name="connsiteX4" fmla="*/ 0 w 2887580"/>
                  <a:gd name="connsiteY4" fmla="*/ 582084 h 1164167"/>
                  <a:gd name="connsiteX0" fmla="*/ 0 w 2887580"/>
                  <a:gd name="connsiteY0" fmla="*/ 582084 h 1315400"/>
                  <a:gd name="connsiteX1" fmla="*/ 1443790 w 2887580"/>
                  <a:gd name="connsiteY1" fmla="*/ 0 h 1315400"/>
                  <a:gd name="connsiteX2" fmla="*/ 2887580 w 2887580"/>
                  <a:gd name="connsiteY2" fmla="*/ 582084 h 1315400"/>
                  <a:gd name="connsiteX3" fmla="*/ 1443790 w 2887580"/>
                  <a:gd name="connsiteY3" fmla="*/ 1164168 h 1315400"/>
                  <a:gd name="connsiteX4" fmla="*/ 0 w 2887580"/>
                  <a:gd name="connsiteY4" fmla="*/ 582084 h 1315400"/>
                  <a:gd name="connsiteX0" fmla="*/ 230 w 2887810"/>
                  <a:gd name="connsiteY0" fmla="*/ 582084 h 987916"/>
                  <a:gd name="connsiteX1" fmla="*/ 1444020 w 2887810"/>
                  <a:gd name="connsiteY1" fmla="*/ 0 h 987916"/>
                  <a:gd name="connsiteX2" fmla="*/ 2887810 w 2887810"/>
                  <a:gd name="connsiteY2" fmla="*/ 582084 h 987916"/>
                  <a:gd name="connsiteX3" fmla="*/ 1337340 w 2887810"/>
                  <a:gd name="connsiteY3" fmla="*/ 752688 h 987916"/>
                  <a:gd name="connsiteX4" fmla="*/ 230 w 2887810"/>
                  <a:gd name="connsiteY4" fmla="*/ 582084 h 987916"/>
                  <a:gd name="connsiteX0" fmla="*/ 230 w 2887810"/>
                  <a:gd name="connsiteY0" fmla="*/ 726864 h 1132696"/>
                  <a:gd name="connsiteX1" fmla="*/ 1444020 w 2887810"/>
                  <a:gd name="connsiteY1" fmla="*/ 0 h 1132696"/>
                  <a:gd name="connsiteX2" fmla="*/ 2887810 w 2887810"/>
                  <a:gd name="connsiteY2" fmla="*/ 726864 h 1132696"/>
                  <a:gd name="connsiteX3" fmla="*/ 1337340 w 2887810"/>
                  <a:gd name="connsiteY3" fmla="*/ 897468 h 1132696"/>
                  <a:gd name="connsiteX4" fmla="*/ 230 w 2887810"/>
                  <a:gd name="connsiteY4" fmla="*/ 726864 h 1132696"/>
                  <a:gd name="connsiteX0" fmla="*/ 223 w 2887803"/>
                  <a:gd name="connsiteY0" fmla="*/ 726864 h 1055518"/>
                  <a:gd name="connsiteX1" fmla="*/ 1444013 w 2887803"/>
                  <a:gd name="connsiteY1" fmla="*/ 0 h 1055518"/>
                  <a:gd name="connsiteX2" fmla="*/ 2887803 w 2887803"/>
                  <a:gd name="connsiteY2" fmla="*/ 726864 h 1055518"/>
                  <a:gd name="connsiteX3" fmla="*/ 1337333 w 2887803"/>
                  <a:gd name="connsiteY3" fmla="*/ 897468 h 1055518"/>
                  <a:gd name="connsiteX4" fmla="*/ 223 w 2887803"/>
                  <a:gd name="connsiteY4" fmla="*/ 726864 h 1055518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5968"/>
                  <a:gd name="connsiteX1" fmla="*/ 1444013 w 2887803"/>
                  <a:gd name="connsiteY1" fmla="*/ 0 h 1015968"/>
                  <a:gd name="connsiteX2" fmla="*/ 2887803 w 2887803"/>
                  <a:gd name="connsiteY2" fmla="*/ 726864 h 1015968"/>
                  <a:gd name="connsiteX3" fmla="*/ 1337333 w 2887803"/>
                  <a:gd name="connsiteY3" fmla="*/ 897468 h 1015968"/>
                  <a:gd name="connsiteX4" fmla="*/ 223 w 2887803"/>
                  <a:gd name="connsiteY4" fmla="*/ 726864 h 1015968"/>
                  <a:gd name="connsiteX0" fmla="*/ 1557 w 2889137"/>
                  <a:gd name="connsiteY0" fmla="*/ 726864 h 910798"/>
                  <a:gd name="connsiteX1" fmla="*/ 1445347 w 2889137"/>
                  <a:gd name="connsiteY1" fmla="*/ 0 h 910798"/>
                  <a:gd name="connsiteX2" fmla="*/ 2889137 w 2889137"/>
                  <a:gd name="connsiteY2" fmla="*/ 726864 h 910798"/>
                  <a:gd name="connsiteX3" fmla="*/ 1178647 w 2889137"/>
                  <a:gd name="connsiteY3" fmla="*/ 752688 h 910798"/>
                  <a:gd name="connsiteX4" fmla="*/ 1557 w 2889137"/>
                  <a:gd name="connsiteY4" fmla="*/ 726864 h 910798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7750 w 2895330"/>
                  <a:gd name="connsiteY0" fmla="*/ 726864 h 1007454"/>
                  <a:gd name="connsiteX1" fmla="*/ 1451540 w 2895330"/>
                  <a:gd name="connsiteY1" fmla="*/ 0 h 1007454"/>
                  <a:gd name="connsiteX2" fmla="*/ 2895330 w 2895330"/>
                  <a:gd name="connsiteY2" fmla="*/ 726864 h 1007454"/>
                  <a:gd name="connsiteX3" fmla="*/ 1184840 w 2895330"/>
                  <a:gd name="connsiteY3" fmla="*/ 752688 h 1007454"/>
                  <a:gd name="connsiteX4" fmla="*/ 7750 w 2895330"/>
                  <a:gd name="connsiteY4" fmla="*/ 726864 h 1007454"/>
                  <a:gd name="connsiteX0" fmla="*/ 33 w 2887613"/>
                  <a:gd name="connsiteY0" fmla="*/ 643044 h 923634"/>
                  <a:gd name="connsiteX1" fmla="*/ 1207603 w 2887613"/>
                  <a:gd name="connsiteY1" fmla="*/ 0 h 923634"/>
                  <a:gd name="connsiteX2" fmla="*/ 2887613 w 2887613"/>
                  <a:gd name="connsiteY2" fmla="*/ 643044 h 923634"/>
                  <a:gd name="connsiteX3" fmla="*/ 1177123 w 2887613"/>
                  <a:gd name="connsiteY3" fmla="*/ 668868 h 923634"/>
                  <a:gd name="connsiteX4" fmla="*/ 33 w 2887613"/>
                  <a:gd name="connsiteY4" fmla="*/ 643044 h 923634"/>
                  <a:gd name="connsiteX0" fmla="*/ 33 w 2887613"/>
                  <a:gd name="connsiteY0" fmla="*/ 663452 h 944042"/>
                  <a:gd name="connsiteX1" fmla="*/ 1207603 w 2887613"/>
                  <a:gd name="connsiteY1" fmla="*/ 20408 h 944042"/>
                  <a:gd name="connsiteX2" fmla="*/ 2887613 w 2887613"/>
                  <a:gd name="connsiteY2" fmla="*/ 663452 h 944042"/>
                  <a:gd name="connsiteX3" fmla="*/ 1177123 w 2887613"/>
                  <a:gd name="connsiteY3" fmla="*/ 689276 h 944042"/>
                  <a:gd name="connsiteX4" fmla="*/ 33 w 2887613"/>
                  <a:gd name="connsiteY4" fmla="*/ 663452 h 944042"/>
                  <a:gd name="connsiteX0" fmla="*/ 26 w 2910171"/>
                  <a:gd name="connsiteY0" fmla="*/ 834628 h 865083"/>
                  <a:gd name="connsiteX1" fmla="*/ 1230161 w 2910171"/>
                  <a:gd name="connsiteY1" fmla="*/ 20408 h 865083"/>
                  <a:gd name="connsiteX2" fmla="*/ 2910171 w 2910171"/>
                  <a:gd name="connsiteY2" fmla="*/ 663452 h 865083"/>
                  <a:gd name="connsiteX3" fmla="*/ 1199681 w 2910171"/>
                  <a:gd name="connsiteY3" fmla="*/ 689276 h 865083"/>
                  <a:gd name="connsiteX4" fmla="*/ 26 w 2910171"/>
                  <a:gd name="connsiteY4" fmla="*/ 834628 h 865083"/>
                  <a:gd name="connsiteX0" fmla="*/ 4111 w 2914256"/>
                  <a:gd name="connsiteY0" fmla="*/ 834628 h 861790"/>
                  <a:gd name="connsiteX1" fmla="*/ 1234246 w 2914256"/>
                  <a:gd name="connsiteY1" fmla="*/ 20408 h 861790"/>
                  <a:gd name="connsiteX2" fmla="*/ 2914256 w 2914256"/>
                  <a:gd name="connsiteY2" fmla="*/ 663452 h 861790"/>
                  <a:gd name="connsiteX3" fmla="*/ 1203766 w 2914256"/>
                  <a:gd name="connsiteY3" fmla="*/ 689276 h 861790"/>
                  <a:gd name="connsiteX4" fmla="*/ 4111 w 2914256"/>
                  <a:gd name="connsiteY4" fmla="*/ 834628 h 861790"/>
                  <a:gd name="connsiteX0" fmla="*/ 4112 w 2914257"/>
                  <a:gd name="connsiteY0" fmla="*/ 834628 h 905092"/>
                  <a:gd name="connsiteX1" fmla="*/ 1234247 w 2914257"/>
                  <a:gd name="connsiteY1" fmla="*/ 20408 h 905092"/>
                  <a:gd name="connsiteX2" fmla="*/ 2914257 w 2914257"/>
                  <a:gd name="connsiteY2" fmla="*/ 663452 h 905092"/>
                  <a:gd name="connsiteX3" fmla="*/ 1203767 w 2914257"/>
                  <a:gd name="connsiteY3" fmla="*/ 689276 h 905092"/>
                  <a:gd name="connsiteX4" fmla="*/ 4112 w 2914257"/>
                  <a:gd name="connsiteY4" fmla="*/ 834628 h 905092"/>
                  <a:gd name="connsiteX0" fmla="*/ 6342 w 2916487"/>
                  <a:gd name="connsiteY0" fmla="*/ 834628 h 905093"/>
                  <a:gd name="connsiteX1" fmla="*/ 1236477 w 2916487"/>
                  <a:gd name="connsiteY1" fmla="*/ 20408 h 905093"/>
                  <a:gd name="connsiteX2" fmla="*/ 2916487 w 2916487"/>
                  <a:gd name="connsiteY2" fmla="*/ 663452 h 905093"/>
                  <a:gd name="connsiteX3" fmla="*/ 1205997 w 2916487"/>
                  <a:gd name="connsiteY3" fmla="*/ 689276 h 905093"/>
                  <a:gd name="connsiteX4" fmla="*/ 6342 w 2916487"/>
                  <a:gd name="connsiteY4" fmla="*/ 834628 h 905093"/>
                  <a:gd name="connsiteX0" fmla="*/ 6342 w 2916487"/>
                  <a:gd name="connsiteY0" fmla="*/ 834628 h 952633"/>
                  <a:gd name="connsiteX1" fmla="*/ 1236477 w 2916487"/>
                  <a:gd name="connsiteY1" fmla="*/ 20408 h 952633"/>
                  <a:gd name="connsiteX2" fmla="*/ 2916487 w 2916487"/>
                  <a:gd name="connsiteY2" fmla="*/ 663452 h 952633"/>
                  <a:gd name="connsiteX3" fmla="*/ 1205997 w 2916487"/>
                  <a:gd name="connsiteY3" fmla="*/ 689276 h 952633"/>
                  <a:gd name="connsiteX4" fmla="*/ 6342 w 2916487"/>
                  <a:gd name="connsiteY4" fmla="*/ 834628 h 952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6487" h="952633">
                    <a:moveTo>
                      <a:pt x="6342" y="834628"/>
                    </a:moveTo>
                    <a:cubicBezTo>
                      <a:pt x="-63795" y="741168"/>
                      <a:pt x="454334" y="210908"/>
                      <a:pt x="1236477" y="20408"/>
                    </a:cubicBezTo>
                    <a:cubicBezTo>
                      <a:pt x="2079580" y="-101512"/>
                      <a:pt x="2672647" y="349596"/>
                      <a:pt x="2916487" y="663452"/>
                    </a:cubicBezTo>
                    <a:cubicBezTo>
                      <a:pt x="2733607" y="809668"/>
                      <a:pt x="1833937" y="1219318"/>
                      <a:pt x="1205997" y="689276"/>
                    </a:cubicBezTo>
                    <a:cubicBezTo>
                      <a:pt x="578057" y="159234"/>
                      <a:pt x="50030" y="937314"/>
                      <a:pt x="6342" y="83462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DE26236F-8AA0-4C5D-AE33-ACDD360468C6}"/>
              </a:ext>
            </a:extLst>
          </p:cNvPr>
          <p:cNvGrpSpPr/>
          <p:nvPr/>
        </p:nvGrpSpPr>
        <p:grpSpPr>
          <a:xfrm>
            <a:off x="7950856" y="1228804"/>
            <a:ext cx="1543522" cy="784232"/>
            <a:chOff x="7950856" y="1228804"/>
            <a:chExt cx="1543522" cy="78423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57FFB07-972B-4294-9706-D05C22CF2A9D}"/>
                </a:ext>
              </a:extLst>
            </p:cNvPr>
            <p:cNvGrpSpPr/>
            <p:nvPr/>
          </p:nvGrpSpPr>
          <p:grpSpPr>
            <a:xfrm>
              <a:off x="8967592" y="1684817"/>
              <a:ext cx="526786" cy="328219"/>
              <a:chOff x="4895850" y="5742073"/>
              <a:chExt cx="863600" cy="538075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20C01642-EC35-4104-AB04-C4E6AABEA95F}"/>
                  </a:ext>
                </a:extLst>
              </p:cNvPr>
              <p:cNvSpPr/>
              <p:nvPr/>
            </p:nvSpPr>
            <p:spPr>
              <a:xfrm>
                <a:off x="4895850" y="5748336"/>
                <a:ext cx="863600" cy="531812"/>
              </a:xfrm>
              <a:custGeom>
                <a:avLst/>
                <a:gdLst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24938 w 863600"/>
                  <a:gd name="connsiteY2" fmla="*/ 299092 h 531812"/>
                  <a:gd name="connsiteX3" fmla="*/ 863600 w 863600"/>
                  <a:gd name="connsiteY3" fmla="*/ 328612 h 531812"/>
                  <a:gd name="connsiteX4" fmla="*/ 552450 w 863600"/>
                  <a:gd name="connsiteY4" fmla="*/ 531812 h 531812"/>
                  <a:gd name="connsiteX5" fmla="*/ 0 w 863600"/>
                  <a:gd name="connsiteY5" fmla="*/ 284162 h 531812"/>
                  <a:gd name="connsiteX6" fmla="*/ 13036 w 863600"/>
                  <a:gd name="connsiteY6" fmla="*/ 235237 h 531812"/>
                  <a:gd name="connsiteX7" fmla="*/ 0 w 863600"/>
                  <a:gd name="connsiteY7" fmla="*/ 229393 h 531812"/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63600 w 863600"/>
                  <a:gd name="connsiteY2" fmla="*/ 328612 h 531812"/>
                  <a:gd name="connsiteX3" fmla="*/ 552450 w 863600"/>
                  <a:gd name="connsiteY3" fmla="*/ 531812 h 531812"/>
                  <a:gd name="connsiteX4" fmla="*/ 0 w 863600"/>
                  <a:gd name="connsiteY4" fmla="*/ 284162 h 531812"/>
                  <a:gd name="connsiteX5" fmla="*/ 13036 w 863600"/>
                  <a:gd name="connsiteY5" fmla="*/ 235237 h 531812"/>
                  <a:gd name="connsiteX6" fmla="*/ 0 w 863600"/>
                  <a:gd name="connsiteY6" fmla="*/ 229393 h 531812"/>
                  <a:gd name="connsiteX7" fmla="*/ 61119 w 863600"/>
                  <a:gd name="connsiteY7" fmla="*/ 0 h 531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3600" h="531812">
                    <a:moveTo>
                      <a:pt x="61119" y="0"/>
                    </a:moveTo>
                    <a:cubicBezTo>
                      <a:pt x="504031" y="67469"/>
                      <a:pt x="727869" y="134937"/>
                      <a:pt x="863600" y="273843"/>
                    </a:cubicBezTo>
                    <a:lnTo>
                      <a:pt x="863600" y="328612"/>
                    </a:lnTo>
                    <a:lnTo>
                      <a:pt x="552450" y="531812"/>
                    </a:lnTo>
                    <a:lnTo>
                      <a:pt x="0" y="284162"/>
                    </a:lnTo>
                    <a:lnTo>
                      <a:pt x="13036" y="235237"/>
                    </a:lnTo>
                    <a:lnTo>
                      <a:pt x="0" y="229393"/>
                    </a:lnTo>
                    <a:lnTo>
                      <a:pt x="61119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7109A481-435C-4C9E-BD36-537A69A8FDDB}"/>
                  </a:ext>
                </a:extLst>
              </p:cNvPr>
              <p:cNvSpPr/>
              <p:nvPr/>
            </p:nvSpPr>
            <p:spPr>
              <a:xfrm>
                <a:off x="4895850" y="5742073"/>
                <a:ext cx="863600" cy="477043"/>
              </a:xfrm>
              <a:custGeom>
                <a:avLst/>
                <a:gdLst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77043 h 477043"/>
                  <a:gd name="connsiteX1" fmla="*/ 863600 w 863600"/>
                  <a:gd name="connsiteY1" fmla="*/ 273843 h 477043"/>
                  <a:gd name="connsiteX2" fmla="*/ 61119 w 863600"/>
                  <a:gd name="connsiteY2" fmla="*/ 0 h 477043"/>
                  <a:gd name="connsiteX3" fmla="*/ 0 w 863600"/>
                  <a:gd name="connsiteY3" fmla="*/ 229393 h 477043"/>
                  <a:gd name="connsiteX4" fmla="*/ 552450 w 863600"/>
                  <a:gd name="connsiteY4" fmla="*/ 477043 h 47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600" h="477043">
                    <a:moveTo>
                      <a:pt x="552450" y="477043"/>
                    </a:moveTo>
                    <a:lnTo>
                      <a:pt x="863600" y="273843"/>
                    </a:lnTo>
                    <a:cubicBezTo>
                      <a:pt x="727869" y="134937"/>
                      <a:pt x="504031" y="67469"/>
                      <a:pt x="61119" y="0"/>
                    </a:cubicBezTo>
                    <a:lnTo>
                      <a:pt x="0" y="229393"/>
                    </a:lnTo>
                    <a:lnTo>
                      <a:pt x="552450" y="477043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42AACE4-C438-4B3B-9725-15FBBB85E7F9}"/>
                </a:ext>
              </a:extLst>
            </p:cNvPr>
            <p:cNvSpPr/>
            <p:nvPr/>
          </p:nvSpPr>
          <p:spPr>
            <a:xfrm>
              <a:off x="7950856" y="1281602"/>
              <a:ext cx="1354429" cy="729905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C8E2DAB-180D-48D3-AFCA-AE4B86B00117}"/>
                </a:ext>
              </a:extLst>
            </p:cNvPr>
            <p:cNvSpPr/>
            <p:nvPr/>
          </p:nvSpPr>
          <p:spPr>
            <a:xfrm>
              <a:off x="8538399" y="1228804"/>
              <a:ext cx="179344" cy="5605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77B8E1E-70F3-4990-A02E-985C0799DD57}"/>
                </a:ext>
              </a:extLst>
            </p:cNvPr>
            <p:cNvSpPr/>
            <p:nvPr/>
          </p:nvSpPr>
          <p:spPr>
            <a:xfrm flipH="1">
              <a:off x="8067812" y="1268672"/>
              <a:ext cx="568487" cy="730433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CFBD64F-2007-4500-AF92-6F124BB761FD}"/>
              </a:ext>
            </a:extLst>
          </p:cNvPr>
          <p:cNvGrpSpPr/>
          <p:nvPr/>
        </p:nvGrpSpPr>
        <p:grpSpPr>
          <a:xfrm>
            <a:off x="477562" y="3110099"/>
            <a:ext cx="1511164" cy="875216"/>
            <a:chOff x="144007" y="749997"/>
            <a:chExt cx="2477362" cy="1434806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7A91A3C-21E3-4B0B-87FB-86C46BC3DB9D}"/>
                </a:ext>
              </a:extLst>
            </p:cNvPr>
            <p:cNvSpPr/>
            <p:nvPr/>
          </p:nvSpPr>
          <p:spPr>
            <a:xfrm>
              <a:off x="272480" y="83671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lnTo>
                    <a:pt x="2146604" y="1331944"/>
                  </a:lnTo>
                  <a:cubicBezTo>
                    <a:pt x="1883643" y="1206837"/>
                    <a:pt x="1520366" y="1129457"/>
                    <a:pt x="1119101" y="1129457"/>
                  </a:cubicBezTo>
                  <a:cubicBezTo>
                    <a:pt x="717837" y="1129457"/>
                    <a:pt x="354560" y="1206837"/>
                    <a:pt x="91599" y="1331944"/>
                  </a:cubicBezTo>
                  <a:lnTo>
                    <a:pt x="0" y="1379893"/>
                  </a:ln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7170D95-1507-4F11-92D1-4DDE77204F3D}"/>
                </a:ext>
              </a:extLst>
            </p:cNvPr>
            <p:cNvSpPr/>
            <p:nvPr/>
          </p:nvSpPr>
          <p:spPr>
            <a:xfrm>
              <a:off x="472510" y="836713"/>
              <a:ext cx="1820362" cy="1090925"/>
            </a:xfrm>
            <a:custGeom>
              <a:avLst/>
              <a:gdLst>
                <a:gd name="connsiteX0" fmla="*/ 910114 w 1820362"/>
                <a:gd name="connsiteY0" fmla="*/ 3 h 1090925"/>
                <a:gd name="connsiteX1" fmla="*/ 769459 w 1820362"/>
                <a:gd name="connsiteY1" fmla="*/ 6972 h 1090925"/>
                <a:gd name="connsiteX2" fmla="*/ 131383 w 1820362"/>
                <a:gd name="connsiteY2" fmla="*/ 356411 h 1090925"/>
                <a:gd name="connsiteX3" fmla="*/ 121770 w 1820362"/>
                <a:gd name="connsiteY3" fmla="*/ 409950 h 1090925"/>
                <a:gd name="connsiteX4" fmla="*/ 121400 w 1820362"/>
                <a:gd name="connsiteY4" fmla="*/ 409950 h 1090925"/>
                <a:gd name="connsiteX5" fmla="*/ 120606 w 1820362"/>
                <a:gd name="connsiteY5" fmla="*/ 416433 h 1090925"/>
                <a:gd name="connsiteX6" fmla="*/ 115231 w 1820362"/>
                <a:gd name="connsiteY6" fmla="*/ 446371 h 1090925"/>
                <a:gd name="connsiteX7" fmla="*/ 116249 w 1820362"/>
                <a:gd name="connsiteY7" fmla="*/ 452044 h 1090925"/>
                <a:gd name="connsiteX8" fmla="*/ 39197 w 1820362"/>
                <a:gd name="connsiteY8" fmla="*/ 1081914 h 1090925"/>
                <a:gd name="connsiteX9" fmla="*/ 28934 w 1820362"/>
                <a:gd name="connsiteY9" fmla="*/ 1083770 h 1090925"/>
                <a:gd name="connsiteX10" fmla="*/ 0 w 1820362"/>
                <a:gd name="connsiteY10" fmla="*/ 1090923 h 1090925"/>
                <a:gd name="connsiteX11" fmla="*/ 81569 w 1820362"/>
                <a:gd name="connsiteY11" fmla="*/ 452044 h 1090925"/>
                <a:gd name="connsiteX12" fmla="*/ 80506 w 1820362"/>
                <a:gd name="connsiteY12" fmla="*/ 446371 h 1090925"/>
                <a:gd name="connsiteX13" fmla="*/ 86116 w 1820362"/>
                <a:gd name="connsiteY13" fmla="*/ 416433 h 1090925"/>
                <a:gd name="connsiteX14" fmla="*/ 86944 w 1820362"/>
                <a:gd name="connsiteY14" fmla="*/ 409950 h 1090925"/>
                <a:gd name="connsiteX15" fmla="*/ 87331 w 1820362"/>
                <a:gd name="connsiteY15" fmla="*/ 409950 h 1090925"/>
                <a:gd name="connsiteX16" fmla="*/ 97363 w 1820362"/>
                <a:gd name="connsiteY16" fmla="*/ 356411 h 1090925"/>
                <a:gd name="connsiteX17" fmla="*/ 763314 w 1820362"/>
                <a:gd name="connsiteY17" fmla="*/ 6972 h 1090925"/>
                <a:gd name="connsiteX18" fmla="*/ 910178 w 1820362"/>
                <a:gd name="connsiteY18" fmla="*/ 0 h 1090925"/>
                <a:gd name="connsiteX19" fmla="*/ 910180 w 1820362"/>
                <a:gd name="connsiteY19" fmla="*/ 0 h 1090925"/>
                <a:gd name="connsiteX20" fmla="*/ 912313 w 1820362"/>
                <a:gd name="connsiteY20" fmla="*/ 101 h 1090925"/>
                <a:gd name="connsiteX21" fmla="*/ 912366 w 1820362"/>
                <a:gd name="connsiteY21" fmla="*/ 0 h 1090925"/>
                <a:gd name="connsiteX22" fmla="*/ 912422 w 1820362"/>
                <a:gd name="connsiteY22" fmla="*/ 107 h 1090925"/>
                <a:gd name="connsiteX23" fmla="*/ 1057046 w 1820362"/>
                <a:gd name="connsiteY23" fmla="*/ 6972 h 1090925"/>
                <a:gd name="connsiteX24" fmla="*/ 1722999 w 1820362"/>
                <a:gd name="connsiteY24" fmla="*/ 356411 h 1090925"/>
                <a:gd name="connsiteX25" fmla="*/ 1733031 w 1820362"/>
                <a:gd name="connsiteY25" fmla="*/ 409950 h 1090925"/>
                <a:gd name="connsiteX26" fmla="*/ 1733417 w 1820362"/>
                <a:gd name="connsiteY26" fmla="*/ 409950 h 1090925"/>
                <a:gd name="connsiteX27" fmla="*/ 1734246 w 1820362"/>
                <a:gd name="connsiteY27" fmla="*/ 416433 h 1090925"/>
                <a:gd name="connsiteX28" fmla="*/ 1739855 w 1820362"/>
                <a:gd name="connsiteY28" fmla="*/ 446371 h 1090925"/>
                <a:gd name="connsiteX29" fmla="*/ 1738792 w 1820362"/>
                <a:gd name="connsiteY29" fmla="*/ 452044 h 1090925"/>
                <a:gd name="connsiteX30" fmla="*/ 1820362 w 1820362"/>
                <a:gd name="connsiteY30" fmla="*/ 1090925 h 1090925"/>
                <a:gd name="connsiteX31" fmla="*/ 1791424 w 1820362"/>
                <a:gd name="connsiteY31" fmla="*/ 1083770 h 1090925"/>
                <a:gd name="connsiteX32" fmla="*/ 1781159 w 1820362"/>
                <a:gd name="connsiteY32" fmla="*/ 1081913 h 1090925"/>
                <a:gd name="connsiteX33" fmla="*/ 1704106 w 1820362"/>
                <a:gd name="connsiteY33" fmla="*/ 452044 h 1090925"/>
                <a:gd name="connsiteX34" fmla="*/ 1705124 w 1820362"/>
                <a:gd name="connsiteY34" fmla="*/ 446371 h 1090925"/>
                <a:gd name="connsiteX35" fmla="*/ 1699749 w 1820362"/>
                <a:gd name="connsiteY35" fmla="*/ 416433 h 1090925"/>
                <a:gd name="connsiteX36" fmla="*/ 1698956 w 1820362"/>
                <a:gd name="connsiteY36" fmla="*/ 409950 h 1090925"/>
                <a:gd name="connsiteX37" fmla="*/ 1698585 w 1820362"/>
                <a:gd name="connsiteY37" fmla="*/ 409950 h 1090925"/>
                <a:gd name="connsiteX38" fmla="*/ 1688973 w 1820362"/>
                <a:gd name="connsiteY38" fmla="*/ 356411 h 1090925"/>
                <a:gd name="connsiteX39" fmla="*/ 1050896 w 1820362"/>
                <a:gd name="connsiteY39" fmla="*/ 6972 h 1090925"/>
                <a:gd name="connsiteX40" fmla="*/ 912425 w 1820362"/>
                <a:gd name="connsiteY40" fmla="*/ 111 h 1090925"/>
                <a:gd name="connsiteX41" fmla="*/ 916055 w 1820362"/>
                <a:gd name="connsiteY41" fmla="*/ 6972 h 1090925"/>
                <a:gd name="connsiteX42" fmla="*/ 932781 w 1820362"/>
                <a:gd name="connsiteY42" fmla="*/ 356411 h 1090925"/>
                <a:gd name="connsiteX43" fmla="*/ 933033 w 1820362"/>
                <a:gd name="connsiteY43" fmla="*/ 409950 h 1090925"/>
                <a:gd name="connsiteX44" fmla="*/ 933042 w 1820362"/>
                <a:gd name="connsiteY44" fmla="*/ 409950 h 1090925"/>
                <a:gd name="connsiteX45" fmla="*/ 933063 w 1820362"/>
                <a:gd name="connsiteY45" fmla="*/ 416433 h 1090925"/>
                <a:gd name="connsiteX46" fmla="*/ 933204 w 1820362"/>
                <a:gd name="connsiteY46" fmla="*/ 446371 h 1090925"/>
                <a:gd name="connsiteX47" fmla="*/ 933177 w 1820362"/>
                <a:gd name="connsiteY47" fmla="*/ 452044 h 1090925"/>
                <a:gd name="connsiteX48" fmla="*/ 935226 w 1820362"/>
                <a:gd name="connsiteY48" fmla="*/ 1090923 h 1090925"/>
                <a:gd name="connsiteX49" fmla="*/ 934499 w 1820362"/>
                <a:gd name="connsiteY49" fmla="*/ 1083770 h 1090925"/>
                <a:gd name="connsiteX50" fmla="*/ 890233 w 1820362"/>
                <a:gd name="connsiteY50" fmla="*/ 1083770 h 1090925"/>
                <a:gd name="connsiteX51" fmla="*/ 889506 w 1820362"/>
                <a:gd name="connsiteY51" fmla="*/ 1090925 h 1090925"/>
                <a:gd name="connsiteX52" fmla="*/ 891555 w 1820362"/>
                <a:gd name="connsiteY52" fmla="*/ 452044 h 1090925"/>
                <a:gd name="connsiteX53" fmla="*/ 891528 w 1820362"/>
                <a:gd name="connsiteY53" fmla="*/ 446371 h 1090925"/>
                <a:gd name="connsiteX54" fmla="*/ 891669 w 1820362"/>
                <a:gd name="connsiteY54" fmla="*/ 416433 h 1090925"/>
                <a:gd name="connsiteX55" fmla="*/ 891690 w 1820362"/>
                <a:gd name="connsiteY55" fmla="*/ 409950 h 1090925"/>
                <a:gd name="connsiteX56" fmla="*/ 891700 w 1820362"/>
                <a:gd name="connsiteY56" fmla="*/ 409950 h 1090925"/>
                <a:gd name="connsiteX57" fmla="*/ 891951 w 1820362"/>
                <a:gd name="connsiteY57" fmla="*/ 356411 h 1090925"/>
                <a:gd name="connsiteX58" fmla="*/ 908677 w 1820362"/>
                <a:gd name="connsiteY58" fmla="*/ 6972 h 1090925"/>
                <a:gd name="connsiteX59" fmla="*/ 912310 w 1820362"/>
                <a:gd name="connsiteY59" fmla="*/ 106 h 109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820362" h="1090925">
                  <a:moveTo>
                    <a:pt x="910114" y="3"/>
                  </a:moveTo>
                  <a:lnTo>
                    <a:pt x="769459" y="6972"/>
                  </a:lnTo>
                  <a:cubicBezTo>
                    <a:pt x="449742" y="39039"/>
                    <a:pt x="196241" y="178433"/>
                    <a:pt x="131383" y="356411"/>
                  </a:cubicBezTo>
                  <a:lnTo>
                    <a:pt x="121770" y="409950"/>
                  </a:lnTo>
                  <a:lnTo>
                    <a:pt x="121400" y="409950"/>
                  </a:lnTo>
                  <a:lnTo>
                    <a:pt x="120606" y="416433"/>
                  </a:lnTo>
                  <a:lnTo>
                    <a:pt x="115231" y="446371"/>
                  </a:lnTo>
                  <a:lnTo>
                    <a:pt x="116249" y="452044"/>
                  </a:lnTo>
                  <a:lnTo>
                    <a:pt x="39197" y="1081914"/>
                  </a:lnTo>
                  <a:lnTo>
                    <a:pt x="28934" y="1083770"/>
                  </a:lnTo>
                  <a:lnTo>
                    <a:pt x="0" y="1090923"/>
                  </a:lnTo>
                  <a:lnTo>
                    <a:pt x="81569" y="452044"/>
                  </a:lnTo>
                  <a:lnTo>
                    <a:pt x="80506" y="446371"/>
                  </a:lnTo>
                  <a:lnTo>
                    <a:pt x="86116" y="416433"/>
                  </a:lnTo>
                  <a:lnTo>
                    <a:pt x="86944" y="409950"/>
                  </a:lnTo>
                  <a:lnTo>
                    <a:pt x="87331" y="409950"/>
                  </a:lnTo>
                  <a:lnTo>
                    <a:pt x="97363" y="356411"/>
                  </a:lnTo>
                  <a:cubicBezTo>
                    <a:pt x="165055" y="178433"/>
                    <a:pt x="429630" y="39039"/>
                    <a:pt x="763314" y="6972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01"/>
                  </a:lnTo>
                  <a:lnTo>
                    <a:pt x="912366" y="0"/>
                  </a:lnTo>
                  <a:lnTo>
                    <a:pt x="912422" y="107"/>
                  </a:lnTo>
                  <a:lnTo>
                    <a:pt x="1057046" y="6972"/>
                  </a:lnTo>
                  <a:cubicBezTo>
                    <a:pt x="1390731" y="39039"/>
                    <a:pt x="1655306" y="178433"/>
                    <a:pt x="1722999" y="356411"/>
                  </a:cubicBezTo>
                  <a:lnTo>
                    <a:pt x="1733031" y="409950"/>
                  </a:lnTo>
                  <a:lnTo>
                    <a:pt x="1733417" y="409950"/>
                  </a:lnTo>
                  <a:lnTo>
                    <a:pt x="1734246" y="416433"/>
                  </a:lnTo>
                  <a:lnTo>
                    <a:pt x="1739855" y="446371"/>
                  </a:lnTo>
                  <a:lnTo>
                    <a:pt x="1738792" y="452044"/>
                  </a:lnTo>
                  <a:lnTo>
                    <a:pt x="1820362" y="1090925"/>
                  </a:lnTo>
                  <a:lnTo>
                    <a:pt x="1791424" y="1083770"/>
                  </a:lnTo>
                  <a:lnTo>
                    <a:pt x="1781159" y="1081913"/>
                  </a:lnTo>
                  <a:lnTo>
                    <a:pt x="1704106" y="452044"/>
                  </a:lnTo>
                  <a:lnTo>
                    <a:pt x="1705124" y="446371"/>
                  </a:lnTo>
                  <a:lnTo>
                    <a:pt x="1699749" y="416433"/>
                  </a:lnTo>
                  <a:lnTo>
                    <a:pt x="1698956" y="409950"/>
                  </a:lnTo>
                  <a:lnTo>
                    <a:pt x="1698585" y="409950"/>
                  </a:lnTo>
                  <a:lnTo>
                    <a:pt x="1688973" y="356411"/>
                  </a:lnTo>
                  <a:cubicBezTo>
                    <a:pt x="1624113" y="178433"/>
                    <a:pt x="1370613" y="39039"/>
                    <a:pt x="1050896" y="6972"/>
                  </a:cubicBezTo>
                  <a:lnTo>
                    <a:pt x="912425" y="111"/>
                  </a:lnTo>
                  <a:lnTo>
                    <a:pt x="916055" y="6972"/>
                  </a:lnTo>
                  <a:cubicBezTo>
                    <a:pt x="924436" y="39039"/>
                    <a:pt x="931081" y="178433"/>
                    <a:pt x="932781" y="356411"/>
                  </a:cubicBezTo>
                  <a:lnTo>
                    <a:pt x="933033" y="409950"/>
                  </a:lnTo>
                  <a:lnTo>
                    <a:pt x="933042" y="409950"/>
                  </a:lnTo>
                  <a:lnTo>
                    <a:pt x="933063" y="416433"/>
                  </a:lnTo>
                  <a:lnTo>
                    <a:pt x="933204" y="446371"/>
                  </a:lnTo>
                  <a:lnTo>
                    <a:pt x="933177" y="452044"/>
                  </a:lnTo>
                  <a:lnTo>
                    <a:pt x="935226" y="1090923"/>
                  </a:lnTo>
                  <a:lnTo>
                    <a:pt x="934499" y="1083770"/>
                  </a:lnTo>
                  <a:lnTo>
                    <a:pt x="890233" y="1083770"/>
                  </a:lnTo>
                  <a:lnTo>
                    <a:pt x="889506" y="1090925"/>
                  </a:lnTo>
                  <a:lnTo>
                    <a:pt x="891555" y="452044"/>
                  </a:lnTo>
                  <a:lnTo>
                    <a:pt x="891528" y="446371"/>
                  </a:lnTo>
                  <a:lnTo>
                    <a:pt x="891669" y="416433"/>
                  </a:lnTo>
                  <a:lnTo>
                    <a:pt x="891690" y="409950"/>
                  </a:lnTo>
                  <a:lnTo>
                    <a:pt x="891700" y="409950"/>
                  </a:lnTo>
                  <a:lnTo>
                    <a:pt x="891951" y="356411"/>
                  </a:lnTo>
                  <a:cubicBezTo>
                    <a:pt x="893652" y="178433"/>
                    <a:pt x="900297" y="39039"/>
                    <a:pt x="908677" y="6972"/>
                  </a:cubicBezTo>
                  <a:lnTo>
                    <a:pt x="912310" y="10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0BDBEF0-5541-4C43-BBA3-9B8FF3C979C1}"/>
                </a:ext>
              </a:extLst>
            </p:cNvPr>
            <p:cNvSpPr/>
            <p:nvPr/>
          </p:nvSpPr>
          <p:spPr>
            <a:xfrm>
              <a:off x="144007" y="1718098"/>
              <a:ext cx="2477362" cy="466705"/>
            </a:xfrm>
            <a:custGeom>
              <a:avLst/>
              <a:gdLst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54893 w 2477362"/>
                <a:gd name="connsiteY11" fmla="*/ 403744 h 466705"/>
                <a:gd name="connsiteX12" fmla="*/ 0 w 2477362"/>
                <a:gd name="connsiteY12" fmla="*/ 419080 h 466705"/>
                <a:gd name="connsiteX13" fmla="*/ 18247 w 2477362"/>
                <a:gd name="connsiteY13" fmla="*/ 390691 h 466705"/>
                <a:gd name="connsiteX14" fmla="*/ 1238681 w 2477362"/>
                <a:gd name="connsiteY14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0 w 2477362"/>
                <a:gd name="connsiteY11" fmla="*/ 419080 h 466705"/>
                <a:gd name="connsiteX12" fmla="*/ 18247 w 2477362"/>
                <a:gd name="connsiteY12" fmla="*/ 390691 h 466705"/>
                <a:gd name="connsiteX13" fmla="*/ 1238681 w 2477362"/>
                <a:gd name="connsiteY13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0 w 2477362"/>
                <a:gd name="connsiteY10" fmla="*/ 419080 h 466705"/>
                <a:gd name="connsiteX11" fmla="*/ 18247 w 2477362"/>
                <a:gd name="connsiteY11" fmla="*/ 390691 h 466705"/>
                <a:gd name="connsiteX12" fmla="*/ 1238681 w 2477362"/>
                <a:gd name="connsiteY12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77362 w 2477362"/>
                <a:gd name="connsiteY4" fmla="*/ 466705 h 466705"/>
                <a:gd name="connsiteX5" fmla="*/ 2360008 w 2477362"/>
                <a:gd name="connsiteY5" fmla="*/ 433918 h 466705"/>
                <a:gd name="connsiteX6" fmla="*/ 1238681 w 2477362"/>
                <a:gd name="connsiteY6" fmla="*/ 317937 h 466705"/>
                <a:gd name="connsiteX7" fmla="*/ 117355 w 2477362"/>
                <a:gd name="connsiteY7" fmla="*/ 433918 h 466705"/>
                <a:gd name="connsiteX8" fmla="*/ 0 w 2477362"/>
                <a:gd name="connsiteY8" fmla="*/ 466705 h 466705"/>
                <a:gd name="connsiteX9" fmla="*/ 0 w 2477362"/>
                <a:gd name="connsiteY9" fmla="*/ 419080 h 466705"/>
                <a:gd name="connsiteX10" fmla="*/ 18247 w 2477362"/>
                <a:gd name="connsiteY10" fmla="*/ 390691 h 466705"/>
                <a:gd name="connsiteX11" fmla="*/ 1238681 w 2477362"/>
                <a:gd name="connsiteY11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77362 w 2477362"/>
                <a:gd name="connsiteY3" fmla="*/ 466705 h 466705"/>
                <a:gd name="connsiteX4" fmla="*/ 2360008 w 2477362"/>
                <a:gd name="connsiteY4" fmla="*/ 433918 h 466705"/>
                <a:gd name="connsiteX5" fmla="*/ 1238681 w 2477362"/>
                <a:gd name="connsiteY5" fmla="*/ 317937 h 466705"/>
                <a:gd name="connsiteX6" fmla="*/ 117355 w 2477362"/>
                <a:gd name="connsiteY6" fmla="*/ 433918 h 466705"/>
                <a:gd name="connsiteX7" fmla="*/ 0 w 2477362"/>
                <a:gd name="connsiteY7" fmla="*/ 466705 h 466705"/>
                <a:gd name="connsiteX8" fmla="*/ 0 w 2477362"/>
                <a:gd name="connsiteY8" fmla="*/ 419080 h 466705"/>
                <a:gd name="connsiteX9" fmla="*/ 18247 w 2477362"/>
                <a:gd name="connsiteY9" fmla="*/ 390691 h 466705"/>
                <a:gd name="connsiteX10" fmla="*/ 1238681 w 2477362"/>
                <a:gd name="connsiteY10" fmla="*/ 0 h 4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7362" h="466705">
                  <a:moveTo>
                    <a:pt x="1238681" y="0"/>
                  </a:moveTo>
                  <a:cubicBezTo>
                    <a:pt x="1787316" y="0"/>
                    <a:pt x="2258042" y="161098"/>
                    <a:pt x="2459115" y="390691"/>
                  </a:cubicBezTo>
                  <a:lnTo>
                    <a:pt x="2477362" y="419080"/>
                  </a:lnTo>
                  <a:lnTo>
                    <a:pt x="2477362" y="466705"/>
                  </a:lnTo>
                  <a:lnTo>
                    <a:pt x="2360008" y="433918"/>
                  </a:lnTo>
                  <a:cubicBezTo>
                    <a:pt x="2039919" y="360693"/>
                    <a:pt x="1654046" y="317937"/>
                    <a:pt x="1238681" y="317937"/>
                  </a:cubicBezTo>
                  <a:cubicBezTo>
                    <a:pt x="823316" y="317937"/>
                    <a:pt x="437444" y="360693"/>
                    <a:pt x="117355" y="433918"/>
                  </a:cubicBezTo>
                  <a:lnTo>
                    <a:pt x="0" y="466705"/>
                  </a:lnTo>
                  <a:lnTo>
                    <a:pt x="0" y="419080"/>
                  </a:lnTo>
                  <a:lnTo>
                    <a:pt x="18247" y="390691"/>
                  </a:lnTo>
                  <a:cubicBezTo>
                    <a:pt x="219321" y="161098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BF2EC85-D4AD-4F76-A65A-43B86AE03651}"/>
                </a:ext>
              </a:extLst>
            </p:cNvPr>
            <p:cNvSpPr/>
            <p:nvPr/>
          </p:nvSpPr>
          <p:spPr>
            <a:xfrm>
              <a:off x="144007" y="1718098"/>
              <a:ext cx="2477362" cy="419080"/>
            </a:xfrm>
            <a:custGeom>
              <a:avLst/>
              <a:gdLst>
                <a:gd name="connsiteX0" fmla="*/ 1238681 w 2477362"/>
                <a:gd name="connsiteY0" fmla="*/ 0 h 361930"/>
                <a:gd name="connsiteX1" fmla="*/ 2459115 w 2477362"/>
                <a:gd name="connsiteY1" fmla="*/ 337412 h 361930"/>
                <a:gd name="connsiteX2" fmla="*/ 2477362 w 2477362"/>
                <a:gd name="connsiteY2" fmla="*/ 361930 h 361930"/>
                <a:gd name="connsiteX3" fmla="*/ 2360008 w 2477362"/>
                <a:gd name="connsiteY3" fmla="*/ 333614 h 361930"/>
                <a:gd name="connsiteX4" fmla="*/ 1238681 w 2477362"/>
                <a:gd name="connsiteY4" fmla="*/ 233449 h 361930"/>
                <a:gd name="connsiteX5" fmla="*/ 117355 w 2477362"/>
                <a:gd name="connsiteY5" fmla="*/ 333614 h 361930"/>
                <a:gd name="connsiteX6" fmla="*/ 0 w 2477362"/>
                <a:gd name="connsiteY6" fmla="*/ 361930 h 361930"/>
                <a:gd name="connsiteX7" fmla="*/ 18247 w 2477362"/>
                <a:gd name="connsiteY7" fmla="*/ 337412 h 361930"/>
                <a:gd name="connsiteX8" fmla="*/ 1238681 w 2477362"/>
                <a:gd name="connsiteY8" fmla="*/ 0 h 3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362" h="361930">
                  <a:moveTo>
                    <a:pt x="1238681" y="0"/>
                  </a:moveTo>
                  <a:cubicBezTo>
                    <a:pt x="1787316" y="0"/>
                    <a:pt x="2258042" y="139129"/>
                    <a:pt x="2459115" y="337412"/>
                  </a:cubicBezTo>
                  <a:lnTo>
                    <a:pt x="2477362" y="361930"/>
                  </a:lnTo>
                  <a:lnTo>
                    <a:pt x="2360008" y="333614"/>
                  </a:lnTo>
                  <a:cubicBezTo>
                    <a:pt x="2039919" y="270375"/>
                    <a:pt x="1654046" y="233449"/>
                    <a:pt x="1238681" y="233449"/>
                  </a:cubicBezTo>
                  <a:cubicBezTo>
                    <a:pt x="823316" y="233449"/>
                    <a:pt x="437444" y="270375"/>
                    <a:pt x="117355" y="333614"/>
                  </a:cubicBezTo>
                  <a:lnTo>
                    <a:pt x="0" y="361930"/>
                  </a:lnTo>
                  <a:lnTo>
                    <a:pt x="18247" y="337412"/>
                  </a:lnTo>
                  <a:cubicBezTo>
                    <a:pt x="219321" y="139129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952F3C6C-A467-44E4-A35E-D9CD20CAD140}"/>
                </a:ext>
              </a:extLst>
            </p:cNvPr>
            <p:cNvSpPr/>
            <p:nvPr/>
          </p:nvSpPr>
          <p:spPr>
            <a:xfrm>
              <a:off x="1235682" y="749997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C6796FD4-5095-4579-BB44-A6FF62CFC30D}"/>
              </a:ext>
            </a:extLst>
          </p:cNvPr>
          <p:cNvGrpSpPr/>
          <p:nvPr/>
        </p:nvGrpSpPr>
        <p:grpSpPr>
          <a:xfrm>
            <a:off x="2317060" y="3043612"/>
            <a:ext cx="1560703" cy="901907"/>
            <a:chOff x="272480" y="2449416"/>
            <a:chExt cx="2220416" cy="1283145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D938BAD-007C-4CA3-8D6D-D1BA54E139F1}"/>
                </a:ext>
              </a:extLst>
            </p:cNvPr>
            <p:cNvSpPr/>
            <p:nvPr/>
          </p:nvSpPr>
          <p:spPr>
            <a:xfrm>
              <a:off x="272480" y="253597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D2F41F2-5C77-45A8-8A3D-8FBF61F1CBBB}"/>
                </a:ext>
              </a:extLst>
            </p:cNvPr>
            <p:cNvSpPr/>
            <p:nvPr/>
          </p:nvSpPr>
          <p:spPr>
            <a:xfrm>
              <a:off x="472510" y="2535973"/>
              <a:ext cx="1820362" cy="1174967"/>
            </a:xfrm>
            <a:custGeom>
              <a:avLst/>
              <a:gdLst>
                <a:gd name="connsiteX0" fmla="*/ 910114 w 1820362"/>
                <a:gd name="connsiteY0" fmla="*/ 3 h 1183540"/>
                <a:gd name="connsiteX1" fmla="*/ 769459 w 1820362"/>
                <a:gd name="connsiteY1" fmla="*/ 7564 h 1183540"/>
                <a:gd name="connsiteX2" fmla="*/ 131383 w 1820362"/>
                <a:gd name="connsiteY2" fmla="*/ 386669 h 1183540"/>
                <a:gd name="connsiteX3" fmla="*/ 121770 w 1820362"/>
                <a:gd name="connsiteY3" fmla="*/ 444753 h 1183540"/>
                <a:gd name="connsiteX4" fmla="*/ 121400 w 1820362"/>
                <a:gd name="connsiteY4" fmla="*/ 444753 h 1183540"/>
                <a:gd name="connsiteX5" fmla="*/ 120606 w 1820362"/>
                <a:gd name="connsiteY5" fmla="*/ 451787 h 1183540"/>
                <a:gd name="connsiteX6" fmla="*/ 115231 w 1820362"/>
                <a:gd name="connsiteY6" fmla="*/ 484266 h 1183540"/>
                <a:gd name="connsiteX7" fmla="*/ 116249 w 1820362"/>
                <a:gd name="connsiteY7" fmla="*/ 490421 h 1183540"/>
                <a:gd name="connsiteX8" fmla="*/ 39197 w 1820362"/>
                <a:gd name="connsiteY8" fmla="*/ 1173764 h 1183540"/>
                <a:gd name="connsiteX9" fmla="*/ 28934 w 1820362"/>
                <a:gd name="connsiteY9" fmla="*/ 1175778 h 1183540"/>
                <a:gd name="connsiteX10" fmla="*/ 0 w 1820362"/>
                <a:gd name="connsiteY10" fmla="*/ 1183538 h 1183540"/>
                <a:gd name="connsiteX11" fmla="*/ 81569 w 1820362"/>
                <a:gd name="connsiteY11" fmla="*/ 490421 h 1183540"/>
                <a:gd name="connsiteX12" fmla="*/ 80506 w 1820362"/>
                <a:gd name="connsiteY12" fmla="*/ 484266 h 1183540"/>
                <a:gd name="connsiteX13" fmla="*/ 86116 w 1820362"/>
                <a:gd name="connsiteY13" fmla="*/ 451787 h 1183540"/>
                <a:gd name="connsiteX14" fmla="*/ 86944 w 1820362"/>
                <a:gd name="connsiteY14" fmla="*/ 444753 h 1183540"/>
                <a:gd name="connsiteX15" fmla="*/ 87331 w 1820362"/>
                <a:gd name="connsiteY15" fmla="*/ 444753 h 1183540"/>
                <a:gd name="connsiteX16" fmla="*/ 97363 w 1820362"/>
                <a:gd name="connsiteY16" fmla="*/ 386669 h 1183540"/>
                <a:gd name="connsiteX17" fmla="*/ 763314 w 1820362"/>
                <a:gd name="connsiteY17" fmla="*/ 7564 h 1183540"/>
                <a:gd name="connsiteX18" fmla="*/ 910178 w 1820362"/>
                <a:gd name="connsiteY18" fmla="*/ 0 h 1183540"/>
                <a:gd name="connsiteX19" fmla="*/ 910180 w 1820362"/>
                <a:gd name="connsiteY19" fmla="*/ 0 h 1183540"/>
                <a:gd name="connsiteX20" fmla="*/ 912313 w 1820362"/>
                <a:gd name="connsiteY20" fmla="*/ 110 h 1183540"/>
                <a:gd name="connsiteX21" fmla="*/ 912366 w 1820362"/>
                <a:gd name="connsiteY21" fmla="*/ 0 h 1183540"/>
                <a:gd name="connsiteX22" fmla="*/ 912422 w 1820362"/>
                <a:gd name="connsiteY22" fmla="*/ 116 h 1183540"/>
                <a:gd name="connsiteX23" fmla="*/ 1057046 w 1820362"/>
                <a:gd name="connsiteY23" fmla="*/ 7564 h 1183540"/>
                <a:gd name="connsiteX24" fmla="*/ 1722999 w 1820362"/>
                <a:gd name="connsiteY24" fmla="*/ 386669 h 1183540"/>
                <a:gd name="connsiteX25" fmla="*/ 1733031 w 1820362"/>
                <a:gd name="connsiteY25" fmla="*/ 444753 h 1183540"/>
                <a:gd name="connsiteX26" fmla="*/ 1733417 w 1820362"/>
                <a:gd name="connsiteY26" fmla="*/ 444753 h 1183540"/>
                <a:gd name="connsiteX27" fmla="*/ 1734246 w 1820362"/>
                <a:gd name="connsiteY27" fmla="*/ 451787 h 1183540"/>
                <a:gd name="connsiteX28" fmla="*/ 1739855 w 1820362"/>
                <a:gd name="connsiteY28" fmla="*/ 484266 h 1183540"/>
                <a:gd name="connsiteX29" fmla="*/ 1738792 w 1820362"/>
                <a:gd name="connsiteY29" fmla="*/ 490421 h 1183540"/>
                <a:gd name="connsiteX30" fmla="*/ 1820362 w 1820362"/>
                <a:gd name="connsiteY30" fmla="*/ 1183540 h 1183540"/>
                <a:gd name="connsiteX31" fmla="*/ 1791424 w 1820362"/>
                <a:gd name="connsiteY31" fmla="*/ 1175778 h 1183540"/>
                <a:gd name="connsiteX32" fmla="*/ 1781159 w 1820362"/>
                <a:gd name="connsiteY32" fmla="*/ 1173763 h 1183540"/>
                <a:gd name="connsiteX33" fmla="*/ 1704106 w 1820362"/>
                <a:gd name="connsiteY33" fmla="*/ 490421 h 1183540"/>
                <a:gd name="connsiteX34" fmla="*/ 1705124 w 1820362"/>
                <a:gd name="connsiteY34" fmla="*/ 484266 h 1183540"/>
                <a:gd name="connsiteX35" fmla="*/ 1699749 w 1820362"/>
                <a:gd name="connsiteY35" fmla="*/ 451787 h 1183540"/>
                <a:gd name="connsiteX36" fmla="*/ 1698956 w 1820362"/>
                <a:gd name="connsiteY36" fmla="*/ 444753 h 1183540"/>
                <a:gd name="connsiteX37" fmla="*/ 1698585 w 1820362"/>
                <a:gd name="connsiteY37" fmla="*/ 444753 h 1183540"/>
                <a:gd name="connsiteX38" fmla="*/ 1688973 w 1820362"/>
                <a:gd name="connsiteY38" fmla="*/ 386669 h 1183540"/>
                <a:gd name="connsiteX39" fmla="*/ 1050896 w 1820362"/>
                <a:gd name="connsiteY39" fmla="*/ 7564 h 1183540"/>
                <a:gd name="connsiteX40" fmla="*/ 912425 w 1820362"/>
                <a:gd name="connsiteY40" fmla="*/ 121 h 1183540"/>
                <a:gd name="connsiteX41" fmla="*/ 916055 w 1820362"/>
                <a:gd name="connsiteY41" fmla="*/ 7564 h 1183540"/>
                <a:gd name="connsiteX42" fmla="*/ 932781 w 1820362"/>
                <a:gd name="connsiteY42" fmla="*/ 386669 h 1183540"/>
                <a:gd name="connsiteX43" fmla="*/ 933033 w 1820362"/>
                <a:gd name="connsiteY43" fmla="*/ 444753 h 1183540"/>
                <a:gd name="connsiteX44" fmla="*/ 933042 w 1820362"/>
                <a:gd name="connsiteY44" fmla="*/ 444753 h 1183540"/>
                <a:gd name="connsiteX45" fmla="*/ 933063 w 1820362"/>
                <a:gd name="connsiteY45" fmla="*/ 451787 h 1183540"/>
                <a:gd name="connsiteX46" fmla="*/ 933204 w 1820362"/>
                <a:gd name="connsiteY46" fmla="*/ 484266 h 1183540"/>
                <a:gd name="connsiteX47" fmla="*/ 933177 w 1820362"/>
                <a:gd name="connsiteY47" fmla="*/ 490421 h 1183540"/>
                <a:gd name="connsiteX48" fmla="*/ 935007 w 1820362"/>
                <a:gd name="connsiteY48" fmla="*/ 1109532 h 1183540"/>
                <a:gd name="connsiteX49" fmla="*/ 893683 w 1820362"/>
                <a:gd name="connsiteY49" fmla="*/ 1107340 h 1183540"/>
                <a:gd name="connsiteX50" fmla="*/ 889731 w 1820362"/>
                <a:gd name="connsiteY50" fmla="*/ 1107550 h 1183540"/>
                <a:gd name="connsiteX51" fmla="*/ 891555 w 1820362"/>
                <a:gd name="connsiteY51" fmla="*/ 490421 h 1183540"/>
                <a:gd name="connsiteX52" fmla="*/ 891528 w 1820362"/>
                <a:gd name="connsiteY52" fmla="*/ 484266 h 1183540"/>
                <a:gd name="connsiteX53" fmla="*/ 891669 w 1820362"/>
                <a:gd name="connsiteY53" fmla="*/ 451787 h 1183540"/>
                <a:gd name="connsiteX54" fmla="*/ 891690 w 1820362"/>
                <a:gd name="connsiteY54" fmla="*/ 444753 h 1183540"/>
                <a:gd name="connsiteX55" fmla="*/ 891700 w 1820362"/>
                <a:gd name="connsiteY55" fmla="*/ 444753 h 1183540"/>
                <a:gd name="connsiteX56" fmla="*/ 891951 w 1820362"/>
                <a:gd name="connsiteY56" fmla="*/ 386669 h 1183540"/>
                <a:gd name="connsiteX57" fmla="*/ 908677 w 1820362"/>
                <a:gd name="connsiteY57" fmla="*/ 7564 h 1183540"/>
                <a:gd name="connsiteX58" fmla="*/ 912310 w 1820362"/>
                <a:gd name="connsiteY58" fmla="*/ 115 h 118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820362" h="1183540">
                  <a:moveTo>
                    <a:pt x="910114" y="3"/>
                  </a:moveTo>
                  <a:lnTo>
                    <a:pt x="769459" y="7564"/>
                  </a:lnTo>
                  <a:cubicBezTo>
                    <a:pt x="449742" y="42353"/>
                    <a:pt x="196241" y="193581"/>
                    <a:pt x="131383" y="386669"/>
                  </a:cubicBezTo>
                  <a:lnTo>
                    <a:pt x="121770" y="444753"/>
                  </a:lnTo>
                  <a:lnTo>
                    <a:pt x="121400" y="444753"/>
                  </a:lnTo>
                  <a:lnTo>
                    <a:pt x="120606" y="451787"/>
                  </a:lnTo>
                  <a:lnTo>
                    <a:pt x="115231" y="484266"/>
                  </a:lnTo>
                  <a:lnTo>
                    <a:pt x="116249" y="490421"/>
                  </a:lnTo>
                  <a:lnTo>
                    <a:pt x="39197" y="1173764"/>
                  </a:lnTo>
                  <a:lnTo>
                    <a:pt x="28934" y="1175778"/>
                  </a:lnTo>
                  <a:lnTo>
                    <a:pt x="0" y="1183538"/>
                  </a:lnTo>
                  <a:lnTo>
                    <a:pt x="81569" y="490421"/>
                  </a:lnTo>
                  <a:lnTo>
                    <a:pt x="80506" y="484266"/>
                  </a:lnTo>
                  <a:lnTo>
                    <a:pt x="86116" y="451787"/>
                  </a:lnTo>
                  <a:lnTo>
                    <a:pt x="86944" y="444753"/>
                  </a:lnTo>
                  <a:lnTo>
                    <a:pt x="87331" y="444753"/>
                  </a:lnTo>
                  <a:lnTo>
                    <a:pt x="97363" y="386669"/>
                  </a:lnTo>
                  <a:cubicBezTo>
                    <a:pt x="165055" y="193581"/>
                    <a:pt x="429630" y="42353"/>
                    <a:pt x="763314" y="7564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10"/>
                  </a:lnTo>
                  <a:lnTo>
                    <a:pt x="912366" y="0"/>
                  </a:lnTo>
                  <a:lnTo>
                    <a:pt x="912422" y="116"/>
                  </a:lnTo>
                  <a:lnTo>
                    <a:pt x="1057046" y="7564"/>
                  </a:lnTo>
                  <a:cubicBezTo>
                    <a:pt x="1390731" y="42353"/>
                    <a:pt x="1655306" y="193581"/>
                    <a:pt x="1722999" y="386669"/>
                  </a:cubicBezTo>
                  <a:lnTo>
                    <a:pt x="1733031" y="444753"/>
                  </a:lnTo>
                  <a:lnTo>
                    <a:pt x="1733417" y="444753"/>
                  </a:lnTo>
                  <a:lnTo>
                    <a:pt x="1734246" y="451787"/>
                  </a:lnTo>
                  <a:lnTo>
                    <a:pt x="1739855" y="484266"/>
                  </a:lnTo>
                  <a:lnTo>
                    <a:pt x="1738792" y="490421"/>
                  </a:lnTo>
                  <a:lnTo>
                    <a:pt x="1820362" y="1183540"/>
                  </a:lnTo>
                  <a:lnTo>
                    <a:pt x="1791424" y="1175778"/>
                  </a:lnTo>
                  <a:lnTo>
                    <a:pt x="1781159" y="1173763"/>
                  </a:lnTo>
                  <a:lnTo>
                    <a:pt x="1704106" y="490421"/>
                  </a:lnTo>
                  <a:lnTo>
                    <a:pt x="1705124" y="484266"/>
                  </a:lnTo>
                  <a:lnTo>
                    <a:pt x="1699749" y="451787"/>
                  </a:lnTo>
                  <a:lnTo>
                    <a:pt x="1698956" y="444753"/>
                  </a:lnTo>
                  <a:lnTo>
                    <a:pt x="1698585" y="444753"/>
                  </a:lnTo>
                  <a:lnTo>
                    <a:pt x="1688973" y="386669"/>
                  </a:lnTo>
                  <a:cubicBezTo>
                    <a:pt x="1624113" y="193581"/>
                    <a:pt x="1370613" y="42353"/>
                    <a:pt x="1050896" y="7564"/>
                  </a:cubicBezTo>
                  <a:lnTo>
                    <a:pt x="912425" y="121"/>
                  </a:lnTo>
                  <a:lnTo>
                    <a:pt x="916055" y="7564"/>
                  </a:lnTo>
                  <a:cubicBezTo>
                    <a:pt x="924436" y="42353"/>
                    <a:pt x="931081" y="193581"/>
                    <a:pt x="932781" y="386669"/>
                  </a:cubicBezTo>
                  <a:lnTo>
                    <a:pt x="933033" y="444753"/>
                  </a:lnTo>
                  <a:lnTo>
                    <a:pt x="933042" y="444753"/>
                  </a:lnTo>
                  <a:lnTo>
                    <a:pt x="933063" y="451787"/>
                  </a:lnTo>
                  <a:lnTo>
                    <a:pt x="933204" y="484266"/>
                  </a:lnTo>
                  <a:lnTo>
                    <a:pt x="933177" y="490421"/>
                  </a:lnTo>
                  <a:lnTo>
                    <a:pt x="935007" y="1109532"/>
                  </a:lnTo>
                  <a:lnTo>
                    <a:pt x="893683" y="1107340"/>
                  </a:lnTo>
                  <a:lnTo>
                    <a:pt x="889731" y="1107550"/>
                  </a:lnTo>
                  <a:lnTo>
                    <a:pt x="891555" y="490421"/>
                  </a:lnTo>
                  <a:lnTo>
                    <a:pt x="891528" y="484266"/>
                  </a:lnTo>
                  <a:lnTo>
                    <a:pt x="891669" y="451787"/>
                  </a:lnTo>
                  <a:lnTo>
                    <a:pt x="891690" y="444753"/>
                  </a:lnTo>
                  <a:lnTo>
                    <a:pt x="891700" y="444753"/>
                  </a:lnTo>
                  <a:lnTo>
                    <a:pt x="891951" y="386669"/>
                  </a:lnTo>
                  <a:cubicBezTo>
                    <a:pt x="893652" y="193581"/>
                    <a:pt x="900297" y="42353"/>
                    <a:pt x="908677" y="7564"/>
                  </a:cubicBezTo>
                  <a:lnTo>
                    <a:pt x="912310" y="11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ACB309E-E2D1-4344-955C-76D15A8D41CD}"/>
                </a:ext>
              </a:extLst>
            </p:cNvPr>
            <p:cNvSpPr/>
            <p:nvPr/>
          </p:nvSpPr>
          <p:spPr>
            <a:xfrm>
              <a:off x="1235682" y="244941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A2893752-57A9-49EC-8051-B4013E7BFF85}"/>
              </a:ext>
            </a:extLst>
          </p:cNvPr>
          <p:cNvGrpSpPr/>
          <p:nvPr/>
        </p:nvGrpSpPr>
        <p:grpSpPr>
          <a:xfrm>
            <a:off x="5823653" y="3111356"/>
            <a:ext cx="1931980" cy="799948"/>
            <a:chOff x="2144688" y="4086086"/>
            <a:chExt cx="3167236" cy="1311414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5C5C6B4-053C-499B-A17B-18C744D836BB}"/>
                </a:ext>
              </a:extLst>
            </p:cNvPr>
            <p:cNvSpPr/>
            <p:nvPr/>
          </p:nvSpPr>
          <p:spPr>
            <a:xfrm>
              <a:off x="3155343" y="4172642"/>
              <a:ext cx="2156581" cy="1224858"/>
            </a:xfrm>
            <a:custGeom>
              <a:avLst/>
              <a:gdLst>
                <a:gd name="connsiteX0" fmla="*/ 1046373 w 2156581"/>
                <a:gd name="connsiteY0" fmla="*/ 0 h 1196589"/>
                <a:gd name="connsiteX1" fmla="*/ 2017669 w 2156581"/>
                <a:gd name="connsiteY1" fmla="*/ 344259 h 1196589"/>
                <a:gd name="connsiteX2" fmla="*/ 2029657 w 2156581"/>
                <a:gd name="connsiteY2" fmla="*/ 395972 h 1196589"/>
                <a:gd name="connsiteX3" fmla="*/ 2030119 w 2156581"/>
                <a:gd name="connsiteY3" fmla="*/ 395972 h 1196589"/>
                <a:gd name="connsiteX4" fmla="*/ 2031108 w 2156581"/>
                <a:gd name="connsiteY4" fmla="*/ 402234 h 1196589"/>
                <a:gd name="connsiteX5" fmla="*/ 2037811 w 2156581"/>
                <a:gd name="connsiteY5" fmla="*/ 431151 h 1196589"/>
                <a:gd name="connsiteX6" fmla="*/ 2036542 w 2156581"/>
                <a:gd name="connsiteY6" fmla="*/ 436630 h 1196589"/>
                <a:gd name="connsiteX7" fmla="*/ 2156581 w 2156581"/>
                <a:gd name="connsiteY7" fmla="*/ 1196589 h 1196589"/>
                <a:gd name="connsiteX8" fmla="*/ 1201362 w 2156581"/>
                <a:gd name="connsiteY8" fmla="*/ 1094664 h 1196589"/>
                <a:gd name="connsiteX9" fmla="*/ 1151247 w 2156581"/>
                <a:gd name="connsiteY9" fmla="*/ 1094359 h 1196589"/>
                <a:gd name="connsiteX10" fmla="*/ 1061022 w 2156581"/>
                <a:gd name="connsiteY10" fmla="*/ 1025998 h 1196589"/>
                <a:gd name="connsiteX11" fmla="*/ 251307 w 2156581"/>
                <a:gd name="connsiteY11" fmla="*/ 802874 h 1196589"/>
                <a:gd name="connsiteX12" fmla="*/ 0 w 2156581"/>
                <a:gd name="connsiteY12" fmla="*/ 792455 h 1196589"/>
                <a:gd name="connsiteX13" fmla="*/ 56205 w 2156581"/>
                <a:gd name="connsiteY13" fmla="*/ 436630 h 1196589"/>
                <a:gd name="connsiteX14" fmla="*/ 54935 w 2156581"/>
                <a:gd name="connsiteY14" fmla="*/ 431151 h 1196589"/>
                <a:gd name="connsiteX15" fmla="*/ 61638 w 2156581"/>
                <a:gd name="connsiteY15" fmla="*/ 402234 h 1196589"/>
                <a:gd name="connsiteX16" fmla="*/ 62627 w 2156581"/>
                <a:gd name="connsiteY16" fmla="*/ 395972 h 1196589"/>
                <a:gd name="connsiteX17" fmla="*/ 63089 w 2156581"/>
                <a:gd name="connsiteY17" fmla="*/ 395972 h 1196589"/>
                <a:gd name="connsiteX18" fmla="*/ 75077 w 2156581"/>
                <a:gd name="connsiteY18" fmla="*/ 344259 h 1196589"/>
                <a:gd name="connsiteX19" fmla="*/ 1046373 w 2156581"/>
                <a:gd name="connsiteY19" fmla="*/ 0 h 119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81" h="1196589">
                  <a:moveTo>
                    <a:pt x="1046373" y="0"/>
                  </a:moveTo>
                  <a:cubicBezTo>
                    <a:pt x="1525484" y="0"/>
                    <a:pt x="1925221" y="147790"/>
                    <a:pt x="2017669" y="344259"/>
                  </a:cubicBezTo>
                  <a:lnTo>
                    <a:pt x="2029657" y="395972"/>
                  </a:lnTo>
                  <a:lnTo>
                    <a:pt x="2030119" y="395972"/>
                  </a:lnTo>
                  <a:lnTo>
                    <a:pt x="2031108" y="402234"/>
                  </a:lnTo>
                  <a:lnTo>
                    <a:pt x="2037811" y="431151"/>
                  </a:lnTo>
                  <a:lnTo>
                    <a:pt x="2036542" y="436630"/>
                  </a:lnTo>
                  <a:lnTo>
                    <a:pt x="2156581" y="1196589"/>
                  </a:lnTo>
                  <a:cubicBezTo>
                    <a:pt x="1750816" y="1145750"/>
                    <a:pt x="1541949" y="1102203"/>
                    <a:pt x="1201362" y="1094664"/>
                  </a:cubicBezTo>
                  <a:lnTo>
                    <a:pt x="1151247" y="1094359"/>
                  </a:lnTo>
                  <a:lnTo>
                    <a:pt x="1061022" y="1025998"/>
                  </a:lnTo>
                  <a:cubicBezTo>
                    <a:pt x="875563" y="913102"/>
                    <a:pt x="587214" y="831142"/>
                    <a:pt x="251307" y="802874"/>
                  </a:cubicBezTo>
                  <a:lnTo>
                    <a:pt x="0" y="792455"/>
                  </a:lnTo>
                  <a:lnTo>
                    <a:pt x="56205" y="436630"/>
                  </a:lnTo>
                  <a:lnTo>
                    <a:pt x="54935" y="431151"/>
                  </a:lnTo>
                  <a:lnTo>
                    <a:pt x="61638" y="402234"/>
                  </a:lnTo>
                  <a:lnTo>
                    <a:pt x="62627" y="395972"/>
                  </a:lnTo>
                  <a:lnTo>
                    <a:pt x="63089" y="395972"/>
                  </a:lnTo>
                  <a:lnTo>
                    <a:pt x="75077" y="344259"/>
                  </a:lnTo>
                  <a:cubicBezTo>
                    <a:pt x="167525" y="147790"/>
                    <a:pt x="567262" y="0"/>
                    <a:pt x="1046373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D1F2CB3-A772-4A83-AEAA-29B47472F52B}"/>
                </a:ext>
              </a:extLst>
            </p:cNvPr>
            <p:cNvSpPr/>
            <p:nvPr/>
          </p:nvSpPr>
          <p:spPr>
            <a:xfrm>
              <a:off x="4054709" y="408608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9908A496-1EF2-4895-98B5-6DF6A5B8F530}"/>
                </a:ext>
              </a:extLst>
            </p:cNvPr>
            <p:cNvSpPr/>
            <p:nvPr/>
          </p:nvSpPr>
          <p:spPr>
            <a:xfrm>
              <a:off x="4179934" y="417464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213A4E3-D4E5-4063-A685-FF3FF8839018}"/>
                </a:ext>
              </a:extLst>
            </p:cNvPr>
            <p:cNvSpPr/>
            <p:nvPr/>
          </p:nvSpPr>
          <p:spPr>
            <a:xfrm>
              <a:off x="2144688" y="4964735"/>
              <a:ext cx="2160239" cy="394018"/>
            </a:xfrm>
            <a:custGeom>
              <a:avLst/>
              <a:gdLst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158650 w 2160239"/>
                <a:gd name="connsiteY11" fmla="*/ 324920 h 394018"/>
                <a:gd name="connsiteX12" fmla="*/ 35786 w 2160239"/>
                <a:gd name="connsiteY12" fmla="*/ 334473 h 394018"/>
                <a:gd name="connsiteX13" fmla="*/ 0 w 2160239"/>
                <a:gd name="connsiteY13" fmla="*/ 339249 h 394018"/>
                <a:gd name="connsiteX14" fmla="*/ 6312 w 2160239"/>
                <a:gd name="connsiteY14" fmla="*/ 318714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35786 w 2160239"/>
                <a:gd name="connsiteY11" fmla="*/ 334473 h 394018"/>
                <a:gd name="connsiteX12" fmla="*/ 0 w 2160239"/>
                <a:gd name="connsiteY12" fmla="*/ 339249 h 394018"/>
                <a:gd name="connsiteX13" fmla="*/ 6312 w 2160239"/>
                <a:gd name="connsiteY13" fmla="*/ 318714 h 394018"/>
                <a:gd name="connsiteX14" fmla="*/ 1006095 w 2160239"/>
                <a:gd name="connsiteY14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0 w 2160239"/>
                <a:gd name="connsiteY11" fmla="*/ 339249 h 394018"/>
                <a:gd name="connsiteX12" fmla="*/ 6312 w 2160239"/>
                <a:gd name="connsiteY12" fmla="*/ 318714 h 394018"/>
                <a:gd name="connsiteX13" fmla="*/ 1006095 w 2160239"/>
                <a:gd name="connsiteY13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0 w 2160239"/>
                <a:gd name="connsiteY10" fmla="*/ 339249 h 394018"/>
                <a:gd name="connsiteX11" fmla="*/ 6312 w 2160239"/>
                <a:gd name="connsiteY11" fmla="*/ 318714 h 394018"/>
                <a:gd name="connsiteX12" fmla="*/ 1006095 w 2160239"/>
                <a:gd name="connsiteY12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60239 w 2160239"/>
                <a:gd name="connsiteY4" fmla="*/ 355430 h 394018"/>
                <a:gd name="connsiteX5" fmla="*/ 1744696 w 2160239"/>
                <a:gd name="connsiteY5" fmla="*/ 334567 h 394018"/>
                <a:gd name="connsiteX6" fmla="*/ 1291915 w 2160239"/>
                <a:gd name="connsiteY6" fmla="*/ 327184 h 394018"/>
                <a:gd name="connsiteX7" fmla="*/ 35786 w 2160239"/>
                <a:gd name="connsiteY7" fmla="*/ 389242 h 394018"/>
                <a:gd name="connsiteX8" fmla="*/ 0 w 2160239"/>
                <a:gd name="connsiteY8" fmla="*/ 394018 h 394018"/>
                <a:gd name="connsiteX9" fmla="*/ 0 w 2160239"/>
                <a:gd name="connsiteY9" fmla="*/ 339249 h 394018"/>
                <a:gd name="connsiteX10" fmla="*/ 6312 w 2160239"/>
                <a:gd name="connsiteY10" fmla="*/ 318714 h 394018"/>
                <a:gd name="connsiteX11" fmla="*/ 1006095 w 2160239"/>
                <a:gd name="connsiteY11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160239 w 2160239"/>
                <a:gd name="connsiteY3" fmla="*/ 355430 h 394018"/>
                <a:gd name="connsiteX4" fmla="*/ 1744696 w 2160239"/>
                <a:gd name="connsiteY4" fmla="*/ 334567 h 394018"/>
                <a:gd name="connsiteX5" fmla="*/ 1291915 w 2160239"/>
                <a:gd name="connsiteY5" fmla="*/ 327184 h 394018"/>
                <a:gd name="connsiteX6" fmla="*/ 35786 w 2160239"/>
                <a:gd name="connsiteY6" fmla="*/ 389242 h 394018"/>
                <a:gd name="connsiteX7" fmla="*/ 0 w 2160239"/>
                <a:gd name="connsiteY7" fmla="*/ 394018 h 394018"/>
                <a:gd name="connsiteX8" fmla="*/ 0 w 2160239"/>
                <a:gd name="connsiteY8" fmla="*/ 339249 h 394018"/>
                <a:gd name="connsiteX9" fmla="*/ 6312 w 2160239"/>
                <a:gd name="connsiteY9" fmla="*/ 318714 h 394018"/>
                <a:gd name="connsiteX10" fmla="*/ 1006095 w 2160239"/>
                <a:gd name="connsiteY10" fmla="*/ 0 h 39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0239" h="394018">
                  <a:moveTo>
                    <a:pt x="1006095" y="0"/>
                  </a:moveTo>
                  <a:cubicBezTo>
                    <a:pt x="1465052" y="0"/>
                    <a:pt x="1944559" y="120087"/>
                    <a:pt x="2112765" y="250506"/>
                  </a:cubicBezTo>
                  <a:lnTo>
                    <a:pt x="2160239" y="300661"/>
                  </a:lnTo>
                  <a:lnTo>
                    <a:pt x="2160239" y="355430"/>
                  </a:lnTo>
                  <a:lnTo>
                    <a:pt x="1744696" y="334567"/>
                  </a:lnTo>
                  <a:cubicBezTo>
                    <a:pt x="1598444" y="329726"/>
                    <a:pt x="1447015" y="327184"/>
                    <a:pt x="1291915" y="327184"/>
                  </a:cubicBezTo>
                  <a:cubicBezTo>
                    <a:pt x="826616" y="327184"/>
                    <a:pt x="394356" y="350062"/>
                    <a:pt x="35786" y="389242"/>
                  </a:cubicBezTo>
                  <a:lnTo>
                    <a:pt x="0" y="394018"/>
                  </a:lnTo>
                  <a:lnTo>
                    <a:pt x="0" y="339249"/>
                  </a:lnTo>
                  <a:lnTo>
                    <a:pt x="6312" y="318714"/>
                  </a:lnTo>
                  <a:lnTo>
                    <a:pt x="100609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CE6F36D-6A8F-4D69-9E91-011EE4FC1498}"/>
                </a:ext>
              </a:extLst>
            </p:cNvPr>
            <p:cNvSpPr/>
            <p:nvPr/>
          </p:nvSpPr>
          <p:spPr>
            <a:xfrm>
              <a:off x="2144837" y="4964735"/>
              <a:ext cx="2160239" cy="339249"/>
            </a:xfrm>
            <a:custGeom>
              <a:avLst/>
              <a:gdLst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976382 w 2096441"/>
                <a:gd name="connsiteY0" fmla="*/ 0 h 339249"/>
                <a:gd name="connsiteX1" fmla="*/ 2050369 w 2096441"/>
                <a:gd name="connsiteY1" fmla="*/ 250506 h 339249"/>
                <a:gd name="connsiteX2" fmla="*/ 2096441 w 2096441"/>
                <a:gd name="connsiteY2" fmla="*/ 300661 h 339249"/>
                <a:gd name="connsiteX3" fmla="*/ 1693170 w 2096441"/>
                <a:gd name="connsiteY3" fmla="*/ 279798 h 339249"/>
                <a:gd name="connsiteX4" fmla="*/ 1253761 w 2096441"/>
                <a:gd name="connsiteY4" fmla="*/ 272415 h 339249"/>
                <a:gd name="connsiteX5" fmla="*/ 34729 w 2096441"/>
                <a:gd name="connsiteY5" fmla="*/ 334473 h 339249"/>
                <a:gd name="connsiteX6" fmla="*/ 0 w 2096441"/>
                <a:gd name="connsiteY6" fmla="*/ 339249 h 339249"/>
                <a:gd name="connsiteX7" fmla="*/ 6125 w 2096441"/>
                <a:gd name="connsiteY7" fmla="*/ 318714 h 339249"/>
                <a:gd name="connsiteX8" fmla="*/ 976382 w 2096441"/>
                <a:gd name="connsiteY8" fmla="*/ 0 h 33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6441" h="339249">
                  <a:moveTo>
                    <a:pt x="976382" y="0"/>
                  </a:moveTo>
                  <a:cubicBezTo>
                    <a:pt x="1421785" y="0"/>
                    <a:pt x="1887130" y="120087"/>
                    <a:pt x="2050369" y="250506"/>
                  </a:cubicBezTo>
                  <a:lnTo>
                    <a:pt x="2096441" y="300661"/>
                  </a:lnTo>
                  <a:lnTo>
                    <a:pt x="1693170" y="279798"/>
                  </a:lnTo>
                  <a:cubicBezTo>
                    <a:pt x="1551237" y="274957"/>
                    <a:pt x="1404280" y="272415"/>
                    <a:pt x="1253761" y="272415"/>
                  </a:cubicBezTo>
                  <a:cubicBezTo>
                    <a:pt x="802204" y="272415"/>
                    <a:pt x="382709" y="295293"/>
                    <a:pt x="34729" y="334473"/>
                  </a:cubicBezTo>
                  <a:lnTo>
                    <a:pt x="0" y="339249"/>
                  </a:lnTo>
                  <a:lnTo>
                    <a:pt x="6125" y="318714"/>
                  </a:lnTo>
                  <a:lnTo>
                    <a:pt x="976382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FFCEBCE3-0CE3-4A57-AAFC-71EE9DC690F2}"/>
              </a:ext>
            </a:extLst>
          </p:cNvPr>
          <p:cNvGrpSpPr/>
          <p:nvPr/>
        </p:nvGrpSpPr>
        <p:grpSpPr>
          <a:xfrm>
            <a:off x="4025954" y="3114175"/>
            <a:ext cx="1691346" cy="959560"/>
            <a:chOff x="2574017" y="4659578"/>
            <a:chExt cx="2772750" cy="1573079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831B751-0F1C-480E-A645-A64DBBED0436}"/>
                </a:ext>
              </a:extLst>
            </p:cNvPr>
            <p:cNvSpPr/>
            <p:nvPr/>
          </p:nvSpPr>
          <p:spPr>
            <a:xfrm>
              <a:off x="3154032" y="4746136"/>
              <a:ext cx="2192735" cy="1290913"/>
            </a:xfrm>
            <a:custGeom>
              <a:avLst/>
              <a:gdLst>
                <a:gd name="connsiteX0" fmla="*/ 1082527 w 2192735"/>
                <a:gd name="connsiteY0" fmla="*/ 0 h 1290913"/>
                <a:gd name="connsiteX1" fmla="*/ 2053823 w 2192735"/>
                <a:gd name="connsiteY1" fmla="*/ 344259 h 1290913"/>
                <a:gd name="connsiteX2" fmla="*/ 2065811 w 2192735"/>
                <a:gd name="connsiteY2" fmla="*/ 395972 h 1290913"/>
                <a:gd name="connsiteX3" fmla="*/ 2066273 w 2192735"/>
                <a:gd name="connsiteY3" fmla="*/ 395972 h 1290913"/>
                <a:gd name="connsiteX4" fmla="*/ 2067262 w 2192735"/>
                <a:gd name="connsiteY4" fmla="*/ 402235 h 1290913"/>
                <a:gd name="connsiteX5" fmla="*/ 2073965 w 2192735"/>
                <a:gd name="connsiteY5" fmla="*/ 431151 h 1290913"/>
                <a:gd name="connsiteX6" fmla="*/ 2072696 w 2192735"/>
                <a:gd name="connsiteY6" fmla="*/ 436630 h 1290913"/>
                <a:gd name="connsiteX7" fmla="*/ 2192735 w 2192735"/>
                <a:gd name="connsiteY7" fmla="*/ 1196589 h 1290913"/>
                <a:gd name="connsiteX8" fmla="*/ 1428647 w 2192735"/>
                <a:gd name="connsiteY8" fmla="*/ 1285647 h 1290913"/>
                <a:gd name="connsiteX9" fmla="*/ 1121677 w 2192735"/>
                <a:gd name="connsiteY9" fmla="*/ 1290913 h 1290913"/>
                <a:gd name="connsiteX10" fmla="*/ 1085385 w 2192735"/>
                <a:gd name="connsiteY10" fmla="*/ 1224631 h 1290913"/>
                <a:gd name="connsiteX11" fmla="*/ 383191 w 2192735"/>
                <a:gd name="connsiteY11" fmla="*/ 960756 h 1290913"/>
                <a:gd name="connsiteX12" fmla="*/ 86555 w 2192735"/>
                <a:gd name="connsiteY12" fmla="*/ 994709 h 1290913"/>
                <a:gd name="connsiteX13" fmla="*/ 0 w 2192735"/>
                <a:gd name="connsiteY13" fmla="*/ 1021343 h 1290913"/>
                <a:gd name="connsiteX14" fmla="*/ 92359 w 2192735"/>
                <a:gd name="connsiteY14" fmla="*/ 436630 h 1290913"/>
                <a:gd name="connsiteX15" fmla="*/ 91089 w 2192735"/>
                <a:gd name="connsiteY15" fmla="*/ 431151 h 1290913"/>
                <a:gd name="connsiteX16" fmla="*/ 97792 w 2192735"/>
                <a:gd name="connsiteY16" fmla="*/ 402235 h 1290913"/>
                <a:gd name="connsiteX17" fmla="*/ 98781 w 2192735"/>
                <a:gd name="connsiteY17" fmla="*/ 395972 h 1290913"/>
                <a:gd name="connsiteX18" fmla="*/ 99243 w 2192735"/>
                <a:gd name="connsiteY18" fmla="*/ 395972 h 1290913"/>
                <a:gd name="connsiteX19" fmla="*/ 111231 w 2192735"/>
                <a:gd name="connsiteY19" fmla="*/ 344259 h 1290913"/>
                <a:gd name="connsiteX20" fmla="*/ 1082527 w 2192735"/>
                <a:gd name="connsiteY20" fmla="*/ 0 h 1290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92735" h="1290913">
                  <a:moveTo>
                    <a:pt x="1082527" y="0"/>
                  </a:moveTo>
                  <a:cubicBezTo>
                    <a:pt x="1561638" y="0"/>
                    <a:pt x="1961375" y="147790"/>
                    <a:pt x="2053823" y="344259"/>
                  </a:cubicBezTo>
                  <a:lnTo>
                    <a:pt x="2065811" y="395972"/>
                  </a:lnTo>
                  <a:lnTo>
                    <a:pt x="2066273" y="395972"/>
                  </a:lnTo>
                  <a:lnTo>
                    <a:pt x="2067262" y="402235"/>
                  </a:lnTo>
                  <a:lnTo>
                    <a:pt x="2073965" y="431151"/>
                  </a:lnTo>
                  <a:lnTo>
                    <a:pt x="2072696" y="436630"/>
                  </a:lnTo>
                  <a:lnTo>
                    <a:pt x="2192735" y="1196589"/>
                  </a:lnTo>
                  <a:cubicBezTo>
                    <a:pt x="2061462" y="1244087"/>
                    <a:pt x="1765625" y="1273773"/>
                    <a:pt x="1428647" y="1285647"/>
                  </a:cubicBezTo>
                  <a:lnTo>
                    <a:pt x="1121677" y="1290913"/>
                  </a:lnTo>
                  <a:lnTo>
                    <a:pt x="1085385" y="1224631"/>
                  </a:lnTo>
                  <a:cubicBezTo>
                    <a:pt x="969695" y="1069563"/>
                    <a:pt x="698856" y="960756"/>
                    <a:pt x="383191" y="960756"/>
                  </a:cubicBezTo>
                  <a:cubicBezTo>
                    <a:pt x="277970" y="960756"/>
                    <a:pt x="177729" y="972846"/>
                    <a:pt x="86555" y="994709"/>
                  </a:cubicBezTo>
                  <a:lnTo>
                    <a:pt x="0" y="1021343"/>
                  </a:lnTo>
                  <a:lnTo>
                    <a:pt x="92359" y="436630"/>
                  </a:lnTo>
                  <a:lnTo>
                    <a:pt x="91089" y="431151"/>
                  </a:lnTo>
                  <a:lnTo>
                    <a:pt x="97792" y="402235"/>
                  </a:lnTo>
                  <a:lnTo>
                    <a:pt x="98781" y="395972"/>
                  </a:lnTo>
                  <a:lnTo>
                    <a:pt x="99243" y="395972"/>
                  </a:lnTo>
                  <a:lnTo>
                    <a:pt x="111231" y="344259"/>
                  </a:lnTo>
                  <a:cubicBezTo>
                    <a:pt x="203679" y="147790"/>
                    <a:pt x="603416" y="0"/>
                    <a:pt x="1082527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A5C36743-3C7F-4339-905D-8F5A90D38B9E}"/>
                </a:ext>
              </a:extLst>
            </p:cNvPr>
            <p:cNvSpPr/>
            <p:nvPr/>
          </p:nvSpPr>
          <p:spPr>
            <a:xfrm>
              <a:off x="4089552" y="4659578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70483CC-F84B-46D3-A27B-E28EF7A376EB}"/>
                </a:ext>
              </a:extLst>
            </p:cNvPr>
            <p:cNvSpPr/>
            <p:nvPr/>
          </p:nvSpPr>
          <p:spPr>
            <a:xfrm>
              <a:off x="4201020" y="4704049"/>
              <a:ext cx="757130" cy="1188857"/>
            </a:xfrm>
            <a:custGeom>
              <a:avLst/>
              <a:gdLst>
                <a:gd name="connsiteX0" fmla="*/ 0 w 757130"/>
                <a:gd name="connsiteY0" fmla="*/ 0 h 1188857"/>
                <a:gd name="connsiteX1" fmla="*/ 115457 w 757130"/>
                <a:gd name="connsiteY1" fmla="*/ 17629 h 1188857"/>
                <a:gd name="connsiteX2" fmla="*/ 659767 w 757130"/>
                <a:gd name="connsiteY2" fmla="*/ 382617 h 1188857"/>
                <a:gd name="connsiteX3" fmla="*/ 669799 w 757130"/>
                <a:gd name="connsiteY3" fmla="*/ 441384 h 1188857"/>
                <a:gd name="connsiteX4" fmla="*/ 670185 w 757130"/>
                <a:gd name="connsiteY4" fmla="*/ 441384 h 1188857"/>
                <a:gd name="connsiteX5" fmla="*/ 671014 w 757130"/>
                <a:gd name="connsiteY5" fmla="*/ 448501 h 1188857"/>
                <a:gd name="connsiteX6" fmla="*/ 676623 w 757130"/>
                <a:gd name="connsiteY6" fmla="*/ 481362 h 1188857"/>
                <a:gd name="connsiteX7" fmla="*/ 675560 w 757130"/>
                <a:gd name="connsiteY7" fmla="*/ 487589 h 1188857"/>
                <a:gd name="connsiteX8" fmla="*/ 757130 w 757130"/>
                <a:gd name="connsiteY8" fmla="*/ 1188857 h 1188857"/>
                <a:gd name="connsiteX9" fmla="*/ 728192 w 757130"/>
                <a:gd name="connsiteY9" fmla="*/ 1181004 h 1188857"/>
                <a:gd name="connsiteX10" fmla="*/ 717927 w 757130"/>
                <a:gd name="connsiteY10" fmla="*/ 1178965 h 1188857"/>
                <a:gd name="connsiteX11" fmla="*/ 640874 w 757130"/>
                <a:gd name="connsiteY11" fmla="*/ 487589 h 1188857"/>
                <a:gd name="connsiteX12" fmla="*/ 641892 w 757130"/>
                <a:gd name="connsiteY12" fmla="*/ 481362 h 1188857"/>
                <a:gd name="connsiteX13" fmla="*/ 636517 w 757130"/>
                <a:gd name="connsiteY13" fmla="*/ 448501 h 1188857"/>
                <a:gd name="connsiteX14" fmla="*/ 635724 w 757130"/>
                <a:gd name="connsiteY14" fmla="*/ 441384 h 1188857"/>
                <a:gd name="connsiteX15" fmla="*/ 635353 w 757130"/>
                <a:gd name="connsiteY15" fmla="*/ 441384 h 1188857"/>
                <a:gd name="connsiteX16" fmla="*/ 625741 w 757130"/>
                <a:gd name="connsiteY16" fmla="*/ 382617 h 1188857"/>
                <a:gd name="connsiteX17" fmla="*/ 104215 w 757130"/>
                <a:gd name="connsiteY17" fmla="*/ 17629 h 1188857"/>
                <a:gd name="connsiteX18" fmla="*/ 0 w 757130"/>
                <a:gd name="connsiteY18" fmla="*/ 1021 h 11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7130" h="1188857">
                  <a:moveTo>
                    <a:pt x="0" y="0"/>
                  </a:moveTo>
                  <a:lnTo>
                    <a:pt x="115457" y="17629"/>
                  </a:lnTo>
                  <a:cubicBezTo>
                    <a:pt x="390567" y="73166"/>
                    <a:pt x="600536" y="211679"/>
                    <a:pt x="659767" y="382617"/>
                  </a:cubicBezTo>
                  <a:lnTo>
                    <a:pt x="669799" y="441384"/>
                  </a:lnTo>
                  <a:lnTo>
                    <a:pt x="670185" y="441384"/>
                  </a:lnTo>
                  <a:lnTo>
                    <a:pt x="671014" y="448501"/>
                  </a:lnTo>
                  <a:lnTo>
                    <a:pt x="676623" y="481362"/>
                  </a:lnTo>
                  <a:lnTo>
                    <a:pt x="675560" y="487589"/>
                  </a:lnTo>
                  <a:lnTo>
                    <a:pt x="757130" y="1188857"/>
                  </a:lnTo>
                  <a:lnTo>
                    <a:pt x="728192" y="1181004"/>
                  </a:lnTo>
                  <a:lnTo>
                    <a:pt x="717927" y="1178965"/>
                  </a:lnTo>
                  <a:lnTo>
                    <a:pt x="640874" y="487589"/>
                  </a:lnTo>
                  <a:lnTo>
                    <a:pt x="641892" y="481362"/>
                  </a:lnTo>
                  <a:lnTo>
                    <a:pt x="636517" y="448501"/>
                  </a:lnTo>
                  <a:lnTo>
                    <a:pt x="635724" y="441384"/>
                  </a:lnTo>
                  <a:lnTo>
                    <a:pt x="635353" y="441384"/>
                  </a:lnTo>
                  <a:lnTo>
                    <a:pt x="625741" y="382617"/>
                  </a:lnTo>
                  <a:cubicBezTo>
                    <a:pt x="568989" y="211679"/>
                    <a:pt x="367809" y="73166"/>
                    <a:pt x="104215" y="17629"/>
                  </a:cubicBezTo>
                  <a:lnTo>
                    <a:pt x="0" y="102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030ECDB-5E45-4359-B457-B070B366925A}"/>
                </a:ext>
              </a:extLst>
            </p:cNvPr>
            <p:cNvGrpSpPr/>
            <p:nvPr/>
          </p:nvGrpSpPr>
          <p:grpSpPr>
            <a:xfrm>
              <a:off x="2574017" y="5496738"/>
              <a:ext cx="2462122" cy="735919"/>
              <a:chOff x="2574017" y="5496738"/>
              <a:chExt cx="2462122" cy="735919"/>
            </a:xfrm>
          </p:grpSpPr>
          <p:sp>
            <p:nvSpPr>
              <p:cNvPr id="54" name="月 53">
                <a:extLst>
                  <a:ext uri="{FF2B5EF4-FFF2-40B4-BE49-F238E27FC236}">
                    <a16:creationId xmlns:a16="http://schemas.microsoft.com/office/drawing/2014/main" id="{D3F04C1A-981D-4F68-AC90-3680D78B3614}"/>
                  </a:ext>
                </a:extLst>
              </p:cNvPr>
              <p:cNvSpPr/>
              <p:nvPr/>
            </p:nvSpPr>
            <p:spPr>
              <a:xfrm rot="5400000">
                <a:off x="3094250" y="5212208"/>
                <a:ext cx="434932" cy="1410360"/>
              </a:xfrm>
              <a:prstGeom prst="moon">
                <a:avLst>
                  <a:gd name="adj" fmla="val 73161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E5A5DCE-5EDB-40E1-8D40-471E54EABA66}"/>
                  </a:ext>
                </a:extLst>
              </p:cNvPr>
              <p:cNvSpPr/>
              <p:nvPr/>
            </p:nvSpPr>
            <p:spPr>
              <a:xfrm>
                <a:off x="2574017" y="5516458"/>
                <a:ext cx="2462121" cy="716199"/>
              </a:xfrm>
              <a:custGeom>
                <a:avLst/>
                <a:gdLst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31584 w 2462120"/>
                  <a:gd name="connsiteY7" fmla="*/ 590992 h 747649"/>
                  <a:gd name="connsiteX8" fmla="*/ 16982 w 2462120"/>
                  <a:gd name="connsiteY8" fmla="*/ 594948 h 747649"/>
                  <a:gd name="connsiteX9" fmla="*/ 5354 w 2462120"/>
                  <a:gd name="connsiteY9" fmla="*/ 588275 h 747649"/>
                  <a:gd name="connsiteX10" fmla="*/ 1043843 w 2462120"/>
                  <a:gd name="connsiteY10" fmla="*/ 14385 h 747649"/>
                  <a:gd name="connsiteX11" fmla="*/ 1300693 w 2462120"/>
                  <a:gd name="connsiteY11" fmla="*/ 114 h 747649"/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16982 w 2462120"/>
                  <a:gd name="connsiteY7" fmla="*/ 594948 h 747649"/>
                  <a:gd name="connsiteX8" fmla="*/ 5354 w 2462120"/>
                  <a:gd name="connsiteY8" fmla="*/ 588275 h 747649"/>
                  <a:gd name="connsiteX9" fmla="*/ 1043843 w 2462120"/>
                  <a:gd name="connsiteY9" fmla="*/ 14385 h 747649"/>
                  <a:gd name="connsiteX10" fmla="*/ 1300693 w 2462120"/>
                  <a:gd name="connsiteY10" fmla="*/ 114 h 747649"/>
                  <a:gd name="connsiteX0" fmla="*/ 1366597 w 2528024"/>
                  <a:gd name="connsiteY0" fmla="*/ 114 h 747649"/>
                  <a:gd name="connsiteX1" fmla="*/ 2528024 w 2528024"/>
                  <a:gd name="connsiteY1" fmla="*/ 467624 h 747649"/>
                  <a:gd name="connsiteX2" fmla="*/ 2476958 w 2528024"/>
                  <a:gd name="connsiteY2" fmla="*/ 495196 h 747649"/>
                  <a:gd name="connsiteX3" fmla="*/ 2528024 w 2528024"/>
                  <a:gd name="connsiteY3" fmla="*/ 543824 h 747649"/>
                  <a:gd name="connsiteX4" fmla="*/ 1084016 w 2528024"/>
                  <a:gd name="connsiteY4" fmla="*/ 562026 h 747649"/>
                  <a:gd name="connsiteX5" fmla="*/ 71258 w 2528024"/>
                  <a:gd name="connsiteY5" fmla="*/ 664475 h 747649"/>
                  <a:gd name="connsiteX6" fmla="*/ 82886 w 2528024"/>
                  <a:gd name="connsiteY6" fmla="*/ 594948 h 747649"/>
                  <a:gd name="connsiteX7" fmla="*/ 71258 w 2528024"/>
                  <a:gd name="connsiteY7" fmla="*/ 588275 h 747649"/>
                  <a:gd name="connsiteX8" fmla="*/ 1109747 w 2528024"/>
                  <a:gd name="connsiteY8" fmla="*/ 14385 h 747649"/>
                  <a:gd name="connsiteX9" fmla="*/ 1366597 w 2528024"/>
                  <a:gd name="connsiteY9" fmla="*/ 114 h 747649"/>
                  <a:gd name="connsiteX0" fmla="*/ 1423546 w 2584973"/>
                  <a:gd name="connsiteY0" fmla="*/ 114 h 747649"/>
                  <a:gd name="connsiteX1" fmla="*/ 2584973 w 2584973"/>
                  <a:gd name="connsiteY1" fmla="*/ 467624 h 747649"/>
                  <a:gd name="connsiteX2" fmla="*/ 2533907 w 2584973"/>
                  <a:gd name="connsiteY2" fmla="*/ 495196 h 747649"/>
                  <a:gd name="connsiteX3" fmla="*/ 2584973 w 2584973"/>
                  <a:gd name="connsiteY3" fmla="*/ 543824 h 747649"/>
                  <a:gd name="connsiteX4" fmla="*/ 1140965 w 2584973"/>
                  <a:gd name="connsiteY4" fmla="*/ 562026 h 747649"/>
                  <a:gd name="connsiteX5" fmla="*/ 128207 w 2584973"/>
                  <a:gd name="connsiteY5" fmla="*/ 664475 h 747649"/>
                  <a:gd name="connsiteX6" fmla="*/ 128207 w 2584973"/>
                  <a:gd name="connsiteY6" fmla="*/ 588275 h 747649"/>
                  <a:gd name="connsiteX7" fmla="*/ 1166696 w 2584973"/>
                  <a:gd name="connsiteY7" fmla="*/ 14385 h 747649"/>
                  <a:gd name="connsiteX8" fmla="*/ 1423546 w 2584973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11055 w 2462121"/>
                  <a:gd name="connsiteY2" fmla="*/ 495196 h 747649"/>
                  <a:gd name="connsiteX3" fmla="*/ 2462121 w 2462121"/>
                  <a:gd name="connsiteY3" fmla="*/ 543824 h 747649"/>
                  <a:gd name="connsiteX4" fmla="*/ 1018113 w 2462121"/>
                  <a:gd name="connsiteY4" fmla="*/ 562026 h 747649"/>
                  <a:gd name="connsiteX5" fmla="*/ 5355 w 2462121"/>
                  <a:gd name="connsiteY5" fmla="*/ 664475 h 747649"/>
                  <a:gd name="connsiteX6" fmla="*/ 5355 w 2462121"/>
                  <a:gd name="connsiteY6" fmla="*/ 588275 h 747649"/>
                  <a:gd name="connsiteX7" fmla="*/ 1043844 w 2462121"/>
                  <a:gd name="connsiteY7" fmla="*/ 14385 h 747649"/>
                  <a:gd name="connsiteX8" fmla="*/ 1300694 w 2462121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62121 w 2462121"/>
                  <a:gd name="connsiteY2" fmla="*/ 543824 h 747649"/>
                  <a:gd name="connsiteX3" fmla="*/ 1018113 w 2462121"/>
                  <a:gd name="connsiteY3" fmla="*/ 562026 h 747649"/>
                  <a:gd name="connsiteX4" fmla="*/ 5355 w 2462121"/>
                  <a:gd name="connsiteY4" fmla="*/ 664475 h 747649"/>
                  <a:gd name="connsiteX5" fmla="*/ 5355 w 2462121"/>
                  <a:gd name="connsiteY5" fmla="*/ 588275 h 747649"/>
                  <a:gd name="connsiteX6" fmla="*/ 1043844 w 2462121"/>
                  <a:gd name="connsiteY6" fmla="*/ 14385 h 747649"/>
                  <a:gd name="connsiteX7" fmla="*/ 1300694 w 2462121"/>
                  <a:gd name="connsiteY7" fmla="*/ 114 h 7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2121" h="747649">
                    <a:moveTo>
                      <a:pt x="1300694" y="114"/>
                    </a:moveTo>
                    <a:cubicBezTo>
                      <a:pt x="1876160" y="6429"/>
                      <a:pt x="2282001" y="274060"/>
                      <a:pt x="2462121" y="467624"/>
                    </a:cubicBezTo>
                    <a:lnTo>
                      <a:pt x="2462121" y="543824"/>
                    </a:lnTo>
                    <a:cubicBezTo>
                      <a:pt x="2307732" y="646882"/>
                      <a:pt x="1548224" y="935618"/>
                      <a:pt x="1018113" y="562026"/>
                    </a:cubicBezTo>
                    <a:cubicBezTo>
                      <a:pt x="488001" y="188434"/>
                      <a:pt x="42237" y="736852"/>
                      <a:pt x="5355" y="664475"/>
                    </a:cubicBezTo>
                    <a:lnTo>
                      <a:pt x="5355" y="588275"/>
                    </a:lnTo>
                    <a:cubicBezTo>
                      <a:pt x="-53855" y="522401"/>
                      <a:pt x="383553" y="148656"/>
                      <a:pt x="1043844" y="14385"/>
                    </a:cubicBezTo>
                    <a:cubicBezTo>
                      <a:pt x="1132813" y="3643"/>
                      <a:pt x="1218484" y="-788"/>
                      <a:pt x="1300694" y="114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楕円 131">
                <a:extLst>
                  <a:ext uri="{FF2B5EF4-FFF2-40B4-BE49-F238E27FC236}">
                    <a16:creationId xmlns:a16="http://schemas.microsoft.com/office/drawing/2014/main" id="{AE894F28-F7D4-4F8B-B759-258523B0BEC4}"/>
                  </a:ext>
                </a:extLst>
              </p:cNvPr>
              <p:cNvSpPr/>
              <p:nvPr/>
            </p:nvSpPr>
            <p:spPr>
              <a:xfrm>
                <a:off x="2574019" y="5496738"/>
                <a:ext cx="2462120" cy="671449"/>
              </a:xfrm>
              <a:custGeom>
                <a:avLst/>
                <a:gdLst>
                  <a:gd name="connsiteX0" fmla="*/ 0 w 2887580"/>
                  <a:gd name="connsiteY0" fmla="*/ 582084 h 1164167"/>
                  <a:gd name="connsiteX1" fmla="*/ 1443790 w 2887580"/>
                  <a:gd name="connsiteY1" fmla="*/ 0 h 1164167"/>
                  <a:gd name="connsiteX2" fmla="*/ 2887580 w 2887580"/>
                  <a:gd name="connsiteY2" fmla="*/ 582084 h 1164167"/>
                  <a:gd name="connsiteX3" fmla="*/ 1443790 w 2887580"/>
                  <a:gd name="connsiteY3" fmla="*/ 1164168 h 1164167"/>
                  <a:gd name="connsiteX4" fmla="*/ 0 w 2887580"/>
                  <a:gd name="connsiteY4" fmla="*/ 582084 h 1164167"/>
                  <a:gd name="connsiteX0" fmla="*/ 0 w 2887580"/>
                  <a:gd name="connsiteY0" fmla="*/ 582084 h 1315400"/>
                  <a:gd name="connsiteX1" fmla="*/ 1443790 w 2887580"/>
                  <a:gd name="connsiteY1" fmla="*/ 0 h 1315400"/>
                  <a:gd name="connsiteX2" fmla="*/ 2887580 w 2887580"/>
                  <a:gd name="connsiteY2" fmla="*/ 582084 h 1315400"/>
                  <a:gd name="connsiteX3" fmla="*/ 1443790 w 2887580"/>
                  <a:gd name="connsiteY3" fmla="*/ 1164168 h 1315400"/>
                  <a:gd name="connsiteX4" fmla="*/ 0 w 2887580"/>
                  <a:gd name="connsiteY4" fmla="*/ 582084 h 1315400"/>
                  <a:gd name="connsiteX0" fmla="*/ 230 w 2887810"/>
                  <a:gd name="connsiteY0" fmla="*/ 582084 h 987916"/>
                  <a:gd name="connsiteX1" fmla="*/ 1444020 w 2887810"/>
                  <a:gd name="connsiteY1" fmla="*/ 0 h 987916"/>
                  <a:gd name="connsiteX2" fmla="*/ 2887810 w 2887810"/>
                  <a:gd name="connsiteY2" fmla="*/ 582084 h 987916"/>
                  <a:gd name="connsiteX3" fmla="*/ 1337340 w 2887810"/>
                  <a:gd name="connsiteY3" fmla="*/ 752688 h 987916"/>
                  <a:gd name="connsiteX4" fmla="*/ 230 w 2887810"/>
                  <a:gd name="connsiteY4" fmla="*/ 582084 h 987916"/>
                  <a:gd name="connsiteX0" fmla="*/ 230 w 2887810"/>
                  <a:gd name="connsiteY0" fmla="*/ 726864 h 1132696"/>
                  <a:gd name="connsiteX1" fmla="*/ 1444020 w 2887810"/>
                  <a:gd name="connsiteY1" fmla="*/ 0 h 1132696"/>
                  <a:gd name="connsiteX2" fmla="*/ 2887810 w 2887810"/>
                  <a:gd name="connsiteY2" fmla="*/ 726864 h 1132696"/>
                  <a:gd name="connsiteX3" fmla="*/ 1337340 w 2887810"/>
                  <a:gd name="connsiteY3" fmla="*/ 897468 h 1132696"/>
                  <a:gd name="connsiteX4" fmla="*/ 230 w 2887810"/>
                  <a:gd name="connsiteY4" fmla="*/ 726864 h 1132696"/>
                  <a:gd name="connsiteX0" fmla="*/ 223 w 2887803"/>
                  <a:gd name="connsiteY0" fmla="*/ 726864 h 1055518"/>
                  <a:gd name="connsiteX1" fmla="*/ 1444013 w 2887803"/>
                  <a:gd name="connsiteY1" fmla="*/ 0 h 1055518"/>
                  <a:gd name="connsiteX2" fmla="*/ 2887803 w 2887803"/>
                  <a:gd name="connsiteY2" fmla="*/ 726864 h 1055518"/>
                  <a:gd name="connsiteX3" fmla="*/ 1337333 w 2887803"/>
                  <a:gd name="connsiteY3" fmla="*/ 897468 h 1055518"/>
                  <a:gd name="connsiteX4" fmla="*/ 223 w 2887803"/>
                  <a:gd name="connsiteY4" fmla="*/ 726864 h 1055518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5968"/>
                  <a:gd name="connsiteX1" fmla="*/ 1444013 w 2887803"/>
                  <a:gd name="connsiteY1" fmla="*/ 0 h 1015968"/>
                  <a:gd name="connsiteX2" fmla="*/ 2887803 w 2887803"/>
                  <a:gd name="connsiteY2" fmla="*/ 726864 h 1015968"/>
                  <a:gd name="connsiteX3" fmla="*/ 1337333 w 2887803"/>
                  <a:gd name="connsiteY3" fmla="*/ 897468 h 1015968"/>
                  <a:gd name="connsiteX4" fmla="*/ 223 w 2887803"/>
                  <a:gd name="connsiteY4" fmla="*/ 726864 h 1015968"/>
                  <a:gd name="connsiteX0" fmla="*/ 1557 w 2889137"/>
                  <a:gd name="connsiteY0" fmla="*/ 726864 h 910798"/>
                  <a:gd name="connsiteX1" fmla="*/ 1445347 w 2889137"/>
                  <a:gd name="connsiteY1" fmla="*/ 0 h 910798"/>
                  <a:gd name="connsiteX2" fmla="*/ 2889137 w 2889137"/>
                  <a:gd name="connsiteY2" fmla="*/ 726864 h 910798"/>
                  <a:gd name="connsiteX3" fmla="*/ 1178647 w 2889137"/>
                  <a:gd name="connsiteY3" fmla="*/ 752688 h 910798"/>
                  <a:gd name="connsiteX4" fmla="*/ 1557 w 2889137"/>
                  <a:gd name="connsiteY4" fmla="*/ 726864 h 910798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7750 w 2895330"/>
                  <a:gd name="connsiteY0" fmla="*/ 726864 h 1007454"/>
                  <a:gd name="connsiteX1" fmla="*/ 1451540 w 2895330"/>
                  <a:gd name="connsiteY1" fmla="*/ 0 h 1007454"/>
                  <a:gd name="connsiteX2" fmla="*/ 2895330 w 2895330"/>
                  <a:gd name="connsiteY2" fmla="*/ 726864 h 1007454"/>
                  <a:gd name="connsiteX3" fmla="*/ 1184840 w 2895330"/>
                  <a:gd name="connsiteY3" fmla="*/ 752688 h 1007454"/>
                  <a:gd name="connsiteX4" fmla="*/ 7750 w 2895330"/>
                  <a:gd name="connsiteY4" fmla="*/ 726864 h 1007454"/>
                  <a:gd name="connsiteX0" fmla="*/ 33 w 2887613"/>
                  <a:gd name="connsiteY0" fmla="*/ 643044 h 923634"/>
                  <a:gd name="connsiteX1" fmla="*/ 1207603 w 2887613"/>
                  <a:gd name="connsiteY1" fmla="*/ 0 h 923634"/>
                  <a:gd name="connsiteX2" fmla="*/ 2887613 w 2887613"/>
                  <a:gd name="connsiteY2" fmla="*/ 643044 h 923634"/>
                  <a:gd name="connsiteX3" fmla="*/ 1177123 w 2887613"/>
                  <a:gd name="connsiteY3" fmla="*/ 668868 h 923634"/>
                  <a:gd name="connsiteX4" fmla="*/ 33 w 2887613"/>
                  <a:gd name="connsiteY4" fmla="*/ 643044 h 923634"/>
                  <a:gd name="connsiteX0" fmla="*/ 33 w 2887613"/>
                  <a:gd name="connsiteY0" fmla="*/ 663452 h 944042"/>
                  <a:gd name="connsiteX1" fmla="*/ 1207603 w 2887613"/>
                  <a:gd name="connsiteY1" fmla="*/ 20408 h 944042"/>
                  <a:gd name="connsiteX2" fmla="*/ 2887613 w 2887613"/>
                  <a:gd name="connsiteY2" fmla="*/ 663452 h 944042"/>
                  <a:gd name="connsiteX3" fmla="*/ 1177123 w 2887613"/>
                  <a:gd name="connsiteY3" fmla="*/ 689276 h 944042"/>
                  <a:gd name="connsiteX4" fmla="*/ 33 w 2887613"/>
                  <a:gd name="connsiteY4" fmla="*/ 663452 h 944042"/>
                  <a:gd name="connsiteX0" fmla="*/ 26 w 2910171"/>
                  <a:gd name="connsiteY0" fmla="*/ 834628 h 865083"/>
                  <a:gd name="connsiteX1" fmla="*/ 1230161 w 2910171"/>
                  <a:gd name="connsiteY1" fmla="*/ 20408 h 865083"/>
                  <a:gd name="connsiteX2" fmla="*/ 2910171 w 2910171"/>
                  <a:gd name="connsiteY2" fmla="*/ 663452 h 865083"/>
                  <a:gd name="connsiteX3" fmla="*/ 1199681 w 2910171"/>
                  <a:gd name="connsiteY3" fmla="*/ 689276 h 865083"/>
                  <a:gd name="connsiteX4" fmla="*/ 26 w 2910171"/>
                  <a:gd name="connsiteY4" fmla="*/ 834628 h 865083"/>
                  <a:gd name="connsiteX0" fmla="*/ 4111 w 2914256"/>
                  <a:gd name="connsiteY0" fmla="*/ 834628 h 861790"/>
                  <a:gd name="connsiteX1" fmla="*/ 1234246 w 2914256"/>
                  <a:gd name="connsiteY1" fmla="*/ 20408 h 861790"/>
                  <a:gd name="connsiteX2" fmla="*/ 2914256 w 2914256"/>
                  <a:gd name="connsiteY2" fmla="*/ 663452 h 861790"/>
                  <a:gd name="connsiteX3" fmla="*/ 1203766 w 2914256"/>
                  <a:gd name="connsiteY3" fmla="*/ 689276 h 861790"/>
                  <a:gd name="connsiteX4" fmla="*/ 4111 w 2914256"/>
                  <a:gd name="connsiteY4" fmla="*/ 834628 h 861790"/>
                  <a:gd name="connsiteX0" fmla="*/ 4112 w 2914257"/>
                  <a:gd name="connsiteY0" fmla="*/ 834628 h 905092"/>
                  <a:gd name="connsiteX1" fmla="*/ 1234247 w 2914257"/>
                  <a:gd name="connsiteY1" fmla="*/ 20408 h 905092"/>
                  <a:gd name="connsiteX2" fmla="*/ 2914257 w 2914257"/>
                  <a:gd name="connsiteY2" fmla="*/ 663452 h 905092"/>
                  <a:gd name="connsiteX3" fmla="*/ 1203767 w 2914257"/>
                  <a:gd name="connsiteY3" fmla="*/ 689276 h 905092"/>
                  <a:gd name="connsiteX4" fmla="*/ 4112 w 2914257"/>
                  <a:gd name="connsiteY4" fmla="*/ 834628 h 905092"/>
                  <a:gd name="connsiteX0" fmla="*/ 6342 w 2916487"/>
                  <a:gd name="connsiteY0" fmla="*/ 834628 h 905093"/>
                  <a:gd name="connsiteX1" fmla="*/ 1236477 w 2916487"/>
                  <a:gd name="connsiteY1" fmla="*/ 20408 h 905093"/>
                  <a:gd name="connsiteX2" fmla="*/ 2916487 w 2916487"/>
                  <a:gd name="connsiteY2" fmla="*/ 663452 h 905093"/>
                  <a:gd name="connsiteX3" fmla="*/ 1205997 w 2916487"/>
                  <a:gd name="connsiteY3" fmla="*/ 689276 h 905093"/>
                  <a:gd name="connsiteX4" fmla="*/ 6342 w 2916487"/>
                  <a:gd name="connsiteY4" fmla="*/ 834628 h 905093"/>
                  <a:gd name="connsiteX0" fmla="*/ 6342 w 2916487"/>
                  <a:gd name="connsiteY0" fmla="*/ 834628 h 952633"/>
                  <a:gd name="connsiteX1" fmla="*/ 1236477 w 2916487"/>
                  <a:gd name="connsiteY1" fmla="*/ 20408 h 952633"/>
                  <a:gd name="connsiteX2" fmla="*/ 2916487 w 2916487"/>
                  <a:gd name="connsiteY2" fmla="*/ 663452 h 952633"/>
                  <a:gd name="connsiteX3" fmla="*/ 1205997 w 2916487"/>
                  <a:gd name="connsiteY3" fmla="*/ 689276 h 952633"/>
                  <a:gd name="connsiteX4" fmla="*/ 6342 w 2916487"/>
                  <a:gd name="connsiteY4" fmla="*/ 834628 h 952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6487" h="952633">
                    <a:moveTo>
                      <a:pt x="6342" y="834628"/>
                    </a:moveTo>
                    <a:cubicBezTo>
                      <a:pt x="-63795" y="741168"/>
                      <a:pt x="454334" y="210908"/>
                      <a:pt x="1236477" y="20408"/>
                    </a:cubicBezTo>
                    <a:cubicBezTo>
                      <a:pt x="2079580" y="-101512"/>
                      <a:pt x="2672647" y="349596"/>
                      <a:pt x="2916487" y="663452"/>
                    </a:cubicBezTo>
                    <a:cubicBezTo>
                      <a:pt x="2733607" y="809668"/>
                      <a:pt x="1833937" y="1219318"/>
                      <a:pt x="1205997" y="689276"/>
                    </a:cubicBezTo>
                    <a:cubicBezTo>
                      <a:pt x="578057" y="159234"/>
                      <a:pt x="50030" y="937314"/>
                      <a:pt x="6342" y="834628"/>
                    </a:cubicBez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51D333-D1ED-485A-8E60-2F72F36B106C}"/>
              </a:ext>
            </a:extLst>
          </p:cNvPr>
          <p:cNvGrpSpPr/>
          <p:nvPr/>
        </p:nvGrpSpPr>
        <p:grpSpPr>
          <a:xfrm>
            <a:off x="7950856" y="3160153"/>
            <a:ext cx="1543522" cy="784232"/>
            <a:chOff x="3229040" y="4994496"/>
            <a:chExt cx="2530410" cy="1285652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0E39E97D-F9FD-4AE2-A29A-5B2CD346975E}"/>
                </a:ext>
              </a:extLst>
            </p:cNvPr>
            <p:cNvGrpSpPr/>
            <p:nvPr/>
          </p:nvGrpSpPr>
          <p:grpSpPr>
            <a:xfrm>
              <a:off x="4895850" y="5742073"/>
              <a:ext cx="863600" cy="538075"/>
              <a:chOff x="4895850" y="5742073"/>
              <a:chExt cx="863600" cy="538075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A8E2C72-257C-4F7A-825A-52A6F16BF1E5}"/>
                  </a:ext>
                </a:extLst>
              </p:cNvPr>
              <p:cNvSpPr/>
              <p:nvPr/>
            </p:nvSpPr>
            <p:spPr>
              <a:xfrm>
                <a:off x="4895850" y="5748336"/>
                <a:ext cx="863600" cy="531812"/>
              </a:xfrm>
              <a:custGeom>
                <a:avLst/>
                <a:gdLst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24938 w 863600"/>
                  <a:gd name="connsiteY2" fmla="*/ 299092 h 531812"/>
                  <a:gd name="connsiteX3" fmla="*/ 863600 w 863600"/>
                  <a:gd name="connsiteY3" fmla="*/ 328612 h 531812"/>
                  <a:gd name="connsiteX4" fmla="*/ 552450 w 863600"/>
                  <a:gd name="connsiteY4" fmla="*/ 531812 h 531812"/>
                  <a:gd name="connsiteX5" fmla="*/ 0 w 863600"/>
                  <a:gd name="connsiteY5" fmla="*/ 284162 h 531812"/>
                  <a:gd name="connsiteX6" fmla="*/ 13036 w 863600"/>
                  <a:gd name="connsiteY6" fmla="*/ 235237 h 531812"/>
                  <a:gd name="connsiteX7" fmla="*/ 0 w 863600"/>
                  <a:gd name="connsiteY7" fmla="*/ 229393 h 531812"/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63600 w 863600"/>
                  <a:gd name="connsiteY2" fmla="*/ 328612 h 531812"/>
                  <a:gd name="connsiteX3" fmla="*/ 552450 w 863600"/>
                  <a:gd name="connsiteY3" fmla="*/ 531812 h 531812"/>
                  <a:gd name="connsiteX4" fmla="*/ 0 w 863600"/>
                  <a:gd name="connsiteY4" fmla="*/ 284162 h 531812"/>
                  <a:gd name="connsiteX5" fmla="*/ 13036 w 863600"/>
                  <a:gd name="connsiteY5" fmla="*/ 235237 h 531812"/>
                  <a:gd name="connsiteX6" fmla="*/ 0 w 863600"/>
                  <a:gd name="connsiteY6" fmla="*/ 229393 h 531812"/>
                  <a:gd name="connsiteX7" fmla="*/ 61119 w 863600"/>
                  <a:gd name="connsiteY7" fmla="*/ 0 h 531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3600" h="531812">
                    <a:moveTo>
                      <a:pt x="61119" y="0"/>
                    </a:moveTo>
                    <a:cubicBezTo>
                      <a:pt x="504031" y="67469"/>
                      <a:pt x="727869" y="134937"/>
                      <a:pt x="863600" y="273843"/>
                    </a:cubicBezTo>
                    <a:lnTo>
                      <a:pt x="863600" y="328612"/>
                    </a:lnTo>
                    <a:lnTo>
                      <a:pt x="552450" y="531812"/>
                    </a:lnTo>
                    <a:lnTo>
                      <a:pt x="0" y="284162"/>
                    </a:lnTo>
                    <a:lnTo>
                      <a:pt x="13036" y="235237"/>
                    </a:lnTo>
                    <a:lnTo>
                      <a:pt x="0" y="229393"/>
                    </a:lnTo>
                    <a:lnTo>
                      <a:pt x="61119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55CE948-9EB1-4D23-BBD0-328D206E9292}"/>
                  </a:ext>
                </a:extLst>
              </p:cNvPr>
              <p:cNvSpPr/>
              <p:nvPr/>
            </p:nvSpPr>
            <p:spPr>
              <a:xfrm>
                <a:off x="4895850" y="5742073"/>
                <a:ext cx="863600" cy="477043"/>
              </a:xfrm>
              <a:custGeom>
                <a:avLst/>
                <a:gdLst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77043 h 477043"/>
                  <a:gd name="connsiteX1" fmla="*/ 863600 w 863600"/>
                  <a:gd name="connsiteY1" fmla="*/ 273843 h 477043"/>
                  <a:gd name="connsiteX2" fmla="*/ 61119 w 863600"/>
                  <a:gd name="connsiteY2" fmla="*/ 0 h 477043"/>
                  <a:gd name="connsiteX3" fmla="*/ 0 w 863600"/>
                  <a:gd name="connsiteY3" fmla="*/ 229393 h 477043"/>
                  <a:gd name="connsiteX4" fmla="*/ 552450 w 863600"/>
                  <a:gd name="connsiteY4" fmla="*/ 477043 h 47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600" h="477043">
                    <a:moveTo>
                      <a:pt x="552450" y="477043"/>
                    </a:moveTo>
                    <a:lnTo>
                      <a:pt x="863600" y="273843"/>
                    </a:lnTo>
                    <a:cubicBezTo>
                      <a:pt x="727869" y="134937"/>
                      <a:pt x="504031" y="67469"/>
                      <a:pt x="61119" y="0"/>
                    </a:cubicBezTo>
                    <a:lnTo>
                      <a:pt x="0" y="229393"/>
                    </a:lnTo>
                    <a:lnTo>
                      <a:pt x="552450" y="477043"/>
                    </a:ln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285DCEA-62B0-4B76-92A4-D79856189943}"/>
                </a:ext>
              </a:extLst>
            </p:cNvPr>
            <p:cNvSpPr/>
            <p:nvPr/>
          </p:nvSpPr>
          <p:spPr>
            <a:xfrm>
              <a:off x="3229040" y="508105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03E8875-7299-4601-A81F-DB772CB92950}"/>
                </a:ext>
              </a:extLst>
            </p:cNvPr>
            <p:cNvSpPr/>
            <p:nvPr/>
          </p:nvSpPr>
          <p:spPr>
            <a:xfrm>
              <a:off x="4192242" y="499449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EC17488E-4464-4CDA-AAC6-B75CDCE722FC}"/>
                </a:ext>
              </a:extLst>
            </p:cNvPr>
            <p:cNvSpPr/>
            <p:nvPr/>
          </p:nvSpPr>
          <p:spPr>
            <a:xfrm flipH="1">
              <a:off x="3420774" y="505985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AEE41C7-2104-4C35-8A41-0370026DC49B}"/>
              </a:ext>
            </a:extLst>
          </p:cNvPr>
          <p:cNvGrpSpPr/>
          <p:nvPr/>
        </p:nvGrpSpPr>
        <p:grpSpPr>
          <a:xfrm>
            <a:off x="477562" y="4973082"/>
            <a:ext cx="1511164" cy="875216"/>
            <a:chOff x="144007" y="749997"/>
            <a:chExt cx="2477362" cy="1434806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71B58FA-D37B-4457-9D3B-1C417B2D3B47}"/>
                </a:ext>
              </a:extLst>
            </p:cNvPr>
            <p:cNvSpPr/>
            <p:nvPr/>
          </p:nvSpPr>
          <p:spPr>
            <a:xfrm>
              <a:off x="272480" y="83671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lnTo>
                    <a:pt x="2146604" y="1331944"/>
                  </a:lnTo>
                  <a:cubicBezTo>
                    <a:pt x="1883643" y="1206837"/>
                    <a:pt x="1520366" y="1129457"/>
                    <a:pt x="1119101" y="1129457"/>
                  </a:cubicBezTo>
                  <a:cubicBezTo>
                    <a:pt x="717837" y="1129457"/>
                    <a:pt x="354560" y="1206837"/>
                    <a:pt x="91599" y="1331944"/>
                  </a:cubicBezTo>
                  <a:lnTo>
                    <a:pt x="0" y="1379893"/>
                  </a:ln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81367CA-1A49-459F-813F-6B15FFA7C450}"/>
                </a:ext>
              </a:extLst>
            </p:cNvPr>
            <p:cNvSpPr/>
            <p:nvPr/>
          </p:nvSpPr>
          <p:spPr>
            <a:xfrm>
              <a:off x="472510" y="836713"/>
              <a:ext cx="1820362" cy="1090925"/>
            </a:xfrm>
            <a:custGeom>
              <a:avLst/>
              <a:gdLst>
                <a:gd name="connsiteX0" fmla="*/ 910114 w 1820362"/>
                <a:gd name="connsiteY0" fmla="*/ 3 h 1090925"/>
                <a:gd name="connsiteX1" fmla="*/ 769459 w 1820362"/>
                <a:gd name="connsiteY1" fmla="*/ 6972 h 1090925"/>
                <a:gd name="connsiteX2" fmla="*/ 131383 w 1820362"/>
                <a:gd name="connsiteY2" fmla="*/ 356411 h 1090925"/>
                <a:gd name="connsiteX3" fmla="*/ 121770 w 1820362"/>
                <a:gd name="connsiteY3" fmla="*/ 409950 h 1090925"/>
                <a:gd name="connsiteX4" fmla="*/ 121400 w 1820362"/>
                <a:gd name="connsiteY4" fmla="*/ 409950 h 1090925"/>
                <a:gd name="connsiteX5" fmla="*/ 120606 w 1820362"/>
                <a:gd name="connsiteY5" fmla="*/ 416433 h 1090925"/>
                <a:gd name="connsiteX6" fmla="*/ 115231 w 1820362"/>
                <a:gd name="connsiteY6" fmla="*/ 446371 h 1090925"/>
                <a:gd name="connsiteX7" fmla="*/ 116249 w 1820362"/>
                <a:gd name="connsiteY7" fmla="*/ 452044 h 1090925"/>
                <a:gd name="connsiteX8" fmla="*/ 39197 w 1820362"/>
                <a:gd name="connsiteY8" fmla="*/ 1081914 h 1090925"/>
                <a:gd name="connsiteX9" fmla="*/ 28934 w 1820362"/>
                <a:gd name="connsiteY9" fmla="*/ 1083770 h 1090925"/>
                <a:gd name="connsiteX10" fmla="*/ 0 w 1820362"/>
                <a:gd name="connsiteY10" fmla="*/ 1090923 h 1090925"/>
                <a:gd name="connsiteX11" fmla="*/ 81569 w 1820362"/>
                <a:gd name="connsiteY11" fmla="*/ 452044 h 1090925"/>
                <a:gd name="connsiteX12" fmla="*/ 80506 w 1820362"/>
                <a:gd name="connsiteY12" fmla="*/ 446371 h 1090925"/>
                <a:gd name="connsiteX13" fmla="*/ 86116 w 1820362"/>
                <a:gd name="connsiteY13" fmla="*/ 416433 h 1090925"/>
                <a:gd name="connsiteX14" fmla="*/ 86944 w 1820362"/>
                <a:gd name="connsiteY14" fmla="*/ 409950 h 1090925"/>
                <a:gd name="connsiteX15" fmla="*/ 87331 w 1820362"/>
                <a:gd name="connsiteY15" fmla="*/ 409950 h 1090925"/>
                <a:gd name="connsiteX16" fmla="*/ 97363 w 1820362"/>
                <a:gd name="connsiteY16" fmla="*/ 356411 h 1090925"/>
                <a:gd name="connsiteX17" fmla="*/ 763314 w 1820362"/>
                <a:gd name="connsiteY17" fmla="*/ 6972 h 1090925"/>
                <a:gd name="connsiteX18" fmla="*/ 910178 w 1820362"/>
                <a:gd name="connsiteY18" fmla="*/ 0 h 1090925"/>
                <a:gd name="connsiteX19" fmla="*/ 910180 w 1820362"/>
                <a:gd name="connsiteY19" fmla="*/ 0 h 1090925"/>
                <a:gd name="connsiteX20" fmla="*/ 912313 w 1820362"/>
                <a:gd name="connsiteY20" fmla="*/ 101 h 1090925"/>
                <a:gd name="connsiteX21" fmla="*/ 912366 w 1820362"/>
                <a:gd name="connsiteY21" fmla="*/ 0 h 1090925"/>
                <a:gd name="connsiteX22" fmla="*/ 912422 w 1820362"/>
                <a:gd name="connsiteY22" fmla="*/ 107 h 1090925"/>
                <a:gd name="connsiteX23" fmla="*/ 1057046 w 1820362"/>
                <a:gd name="connsiteY23" fmla="*/ 6972 h 1090925"/>
                <a:gd name="connsiteX24" fmla="*/ 1722999 w 1820362"/>
                <a:gd name="connsiteY24" fmla="*/ 356411 h 1090925"/>
                <a:gd name="connsiteX25" fmla="*/ 1733031 w 1820362"/>
                <a:gd name="connsiteY25" fmla="*/ 409950 h 1090925"/>
                <a:gd name="connsiteX26" fmla="*/ 1733417 w 1820362"/>
                <a:gd name="connsiteY26" fmla="*/ 409950 h 1090925"/>
                <a:gd name="connsiteX27" fmla="*/ 1734246 w 1820362"/>
                <a:gd name="connsiteY27" fmla="*/ 416433 h 1090925"/>
                <a:gd name="connsiteX28" fmla="*/ 1739855 w 1820362"/>
                <a:gd name="connsiteY28" fmla="*/ 446371 h 1090925"/>
                <a:gd name="connsiteX29" fmla="*/ 1738792 w 1820362"/>
                <a:gd name="connsiteY29" fmla="*/ 452044 h 1090925"/>
                <a:gd name="connsiteX30" fmla="*/ 1820362 w 1820362"/>
                <a:gd name="connsiteY30" fmla="*/ 1090925 h 1090925"/>
                <a:gd name="connsiteX31" fmla="*/ 1791424 w 1820362"/>
                <a:gd name="connsiteY31" fmla="*/ 1083770 h 1090925"/>
                <a:gd name="connsiteX32" fmla="*/ 1781159 w 1820362"/>
                <a:gd name="connsiteY32" fmla="*/ 1081913 h 1090925"/>
                <a:gd name="connsiteX33" fmla="*/ 1704106 w 1820362"/>
                <a:gd name="connsiteY33" fmla="*/ 452044 h 1090925"/>
                <a:gd name="connsiteX34" fmla="*/ 1705124 w 1820362"/>
                <a:gd name="connsiteY34" fmla="*/ 446371 h 1090925"/>
                <a:gd name="connsiteX35" fmla="*/ 1699749 w 1820362"/>
                <a:gd name="connsiteY35" fmla="*/ 416433 h 1090925"/>
                <a:gd name="connsiteX36" fmla="*/ 1698956 w 1820362"/>
                <a:gd name="connsiteY36" fmla="*/ 409950 h 1090925"/>
                <a:gd name="connsiteX37" fmla="*/ 1698585 w 1820362"/>
                <a:gd name="connsiteY37" fmla="*/ 409950 h 1090925"/>
                <a:gd name="connsiteX38" fmla="*/ 1688973 w 1820362"/>
                <a:gd name="connsiteY38" fmla="*/ 356411 h 1090925"/>
                <a:gd name="connsiteX39" fmla="*/ 1050896 w 1820362"/>
                <a:gd name="connsiteY39" fmla="*/ 6972 h 1090925"/>
                <a:gd name="connsiteX40" fmla="*/ 912425 w 1820362"/>
                <a:gd name="connsiteY40" fmla="*/ 111 h 1090925"/>
                <a:gd name="connsiteX41" fmla="*/ 916055 w 1820362"/>
                <a:gd name="connsiteY41" fmla="*/ 6972 h 1090925"/>
                <a:gd name="connsiteX42" fmla="*/ 932781 w 1820362"/>
                <a:gd name="connsiteY42" fmla="*/ 356411 h 1090925"/>
                <a:gd name="connsiteX43" fmla="*/ 933033 w 1820362"/>
                <a:gd name="connsiteY43" fmla="*/ 409950 h 1090925"/>
                <a:gd name="connsiteX44" fmla="*/ 933042 w 1820362"/>
                <a:gd name="connsiteY44" fmla="*/ 409950 h 1090925"/>
                <a:gd name="connsiteX45" fmla="*/ 933063 w 1820362"/>
                <a:gd name="connsiteY45" fmla="*/ 416433 h 1090925"/>
                <a:gd name="connsiteX46" fmla="*/ 933204 w 1820362"/>
                <a:gd name="connsiteY46" fmla="*/ 446371 h 1090925"/>
                <a:gd name="connsiteX47" fmla="*/ 933177 w 1820362"/>
                <a:gd name="connsiteY47" fmla="*/ 452044 h 1090925"/>
                <a:gd name="connsiteX48" fmla="*/ 935226 w 1820362"/>
                <a:gd name="connsiteY48" fmla="*/ 1090923 h 1090925"/>
                <a:gd name="connsiteX49" fmla="*/ 934499 w 1820362"/>
                <a:gd name="connsiteY49" fmla="*/ 1083770 h 1090925"/>
                <a:gd name="connsiteX50" fmla="*/ 890233 w 1820362"/>
                <a:gd name="connsiteY50" fmla="*/ 1083770 h 1090925"/>
                <a:gd name="connsiteX51" fmla="*/ 889506 w 1820362"/>
                <a:gd name="connsiteY51" fmla="*/ 1090925 h 1090925"/>
                <a:gd name="connsiteX52" fmla="*/ 891555 w 1820362"/>
                <a:gd name="connsiteY52" fmla="*/ 452044 h 1090925"/>
                <a:gd name="connsiteX53" fmla="*/ 891528 w 1820362"/>
                <a:gd name="connsiteY53" fmla="*/ 446371 h 1090925"/>
                <a:gd name="connsiteX54" fmla="*/ 891669 w 1820362"/>
                <a:gd name="connsiteY54" fmla="*/ 416433 h 1090925"/>
                <a:gd name="connsiteX55" fmla="*/ 891690 w 1820362"/>
                <a:gd name="connsiteY55" fmla="*/ 409950 h 1090925"/>
                <a:gd name="connsiteX56" fmla="*/ 891700 w 1820362"/>
                <a:gd name="connsiteY56" fmla="*/ 409950 h 1090925"/>
                <a:gd name="connsiteX57" fmla="*/ 891951 w 1820362"/>
                <a:gd name="connsiteY57" fmla="*/ 356411 h 1090925"/>
                <a:gd name="connsiteX58" fmla="*/ 908677 w 1820362"/>
                <a:gd name="connsiteY58" fmla="*/ 6972 h 1090925"/>
                <a:gd name="connsiteX59" fmla="*/ 912310 w 1820362"/>
                <a:gd name="connsiteY59" fmla="*/ 106 h 109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820362" h="1090925">
                  <a:moveTo>
                    <a:pt x="910114" y="3"/>
                  </a:moveTo>
                  <a:lnTo>
                    <a:pt x="769459" y="6972"/>
                  </a:lnTo>
                  <a:cubicBezTo>
                    <a:pt x="449742" y="39039"/>
                    <a:pt x="196241" y="178433"/>
                    <a:pt x="131383" y="356411"/>
                  </a:cubicBezTo>
                  <a:lnTo>
                    <a:pt x="121770" y="409950"/>
                  </a:lnTo>
                  <a:lnTo>
                    <a:pt x="121400" y="409950"/>
                  </a:lnTo>
                  <a:lnTo>
                    <a:pt x="120606" y="416433"/>
                  </a:lnTo>
                  <a:lnTo>
                    <a:pt x="115231" y="446371"/>
                  </a:lnTo>
                  <a:lnTo>
                    <a:pt x="116249" y="452044"/>
                  </a:lnTo>
                  <a:lnTo>
                    <a:pt x="39197" y="1081914"/>
                  </a:lnTo>
                  <a:lnTo>
                    <a:pt x="28934" y="1083770"/>
                  </a:lnTo>
                  <a:lnTo>
                    <a:pt x="0" y="1090923"/>
                  </a:lnTo>
                  <a:lnTo>
                    <a:pt x="81569" y="452044"/>
                  </a:lnTo>
                  <a:lnTo>
                    <a:pt x="80506" y="446371"/>
                  </a:lnTo>
                  <a:lnTo>
                    <a:pt x="86116" y="416433"/>
                  </a:lnTo>
                  <a:lnTo>
                    <a:pt x="86944" y="409950"/>
                  </a:lnTo>
                  <a:lnTo>
                    <a:pt x="87331" y="409950"/>
                  </a:lnTo>
                  <a:lnTo>
                    <a:pt x="97363" y="356411"/>
                  </a:lnTo>
                  <a:cubicBezTo>
                    <a:pt x="165055" y="178433"/>
                    <a:pt x="429630" y="39039"/>
                    <a:pt x="763314" y="6972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01"/>
                  </a:lnTo>
                  <a:lnTo>
                    <a:pt x="912366" y="0"/>
                  </a:lnTo>
                  <a:lnTo>
                    <a:pt x="912422" y="107"/>
                  </a:lnTo>
                  <a:lnTo>
                    <a:pt x="1057046" y="6972"/>
                  </a:lnTo>
                  <a:cubicBezTo>
                    <a:pt x="1390731" y="39039"/>
                    <a:pt x="1655306" y="178433"/>
                    <a:pt x="1722999" y="356411"/>
                  </a:cubicBezTo>
                  <a:lnTo>
                    <a:pt x="1733031" y="409950"/>
                  </a:lnTo>
                  <a:lnTo>
                    <a:pt x="1733417" y="409950"/>
                  </a:lnTo>
                  <a:lnTo>
                    <a:pt x="1734246" y="416433"/>
                  </a:lnTo>
                  <a:lnTo>
                    <a:pt x="1739855" y="446371"/>
                  </a:lnTo>
                  <a:lnTo>
                    <a:pt x="1738792" y="452044"/>
                  </a:lnTo>
                  <a:lnTo>
                    <a:pt x="1820362" y="1090925"/>
                  </a:lnTo>
                  <a:lnTo>
                    <a:pt x="1791424" y="1083770"/>
                  </a:lnTo>
                  <a:lnTo>
                    <a:pt x="1781159" y="1081913"/>
                  </a:lnTo>
                  <a:lnTo>
                    <a:pt x="1704106" y="452044"/>
                  </a:lnTo>
                  <a:lnTo>
                    <a:pt x="1705124" y="446371"/>
                  </a:lnTo>
                  <a:lnTo>
                    <a:pt x="1699749" y="416433"/>
                  </a:lnTo>
                  <a:lnTo>
                    <a:pt x="1698956" y="409950"/>
                  </a:lnTo>
                  <a:lnTo>
                    <a:pt x="1698585" y="409950"/>
                  </a:lnTo>
                  <a:lnTo>
                    <a:pt x="1688973" y="356411"/>
                  </a:lnTo>
                  <a:cubicBezTo>
                    <a:pt x="1624113" y="178433"/>
                    <a:pt x="1370613" y="39039"/>
                    <a:pt x="1050896" y="6972"/>
                  </a:cubicBezTo>
                  <a:lnTo>
                    <a:pt x="912425" y="111"/>
                  </a:lnTo>
                  <a:lnTo>
                    <a:pt x="916055" y="6972"/>
                  </a:lnTo>
                  <a:cubicBezTo>
                    <a:pt x="924436" y="39039"/>
                    <a:pt x="931081" y="178433"/>
                    <a:pt x="932781" y="356411"/>
                  </a:cubicBezTo>
                  <a:lnTo>
                    <a:pt x="933033" y="409950"/>
                  </a:lnTo>
                  <a:lnTo>
                    <a:pt x="933042" y="409950"/>
                  </a:lnTo>
                  <a:lnTo>
                    <a:pt x="933063" y="416433"/>
                  </a:lnTo>
                  <a:lnTo>
                    <a:pt x="933204" y="446371"/>
                  </a:lnTo>
                  <a:lnTo>
                    <a:pt x="933177" y="452044"/>
                  </a:lnTo>
                  <a:lnTo>
                    <a:pt x="935226" y="1090923"/>
                  </a:lnTo>
                  <a:lnTo>
                    <a:pt x="934499" y="1083770"/>
                  </a:lnTo>
                  <a:lnTo>
                    <a:pt x="890233" y="1083770"/>
                  </a:lnTo>
                  <a:lnTo>
                    <a:pt x="889506" y="1090925"/>
                  </a:lnTo>
                  <a:lnTo>
                    <a:pt x="891555" y="452044"/>
                  </a:lnTo>
                  <a:lnTo>
                    <a:pt x="891528" y="446371"/>
                  </a:lnTo>
                  <a:lnTo>
                    <a:pt x="891669" y="416433"/>
                  </a:lnTo>
                  <a:lnTo>
                    <a:pt x="891690" y="409950"/>
                  </a:lnTo>
                  <a:lnTo>
                    <a:pt x="891700" y="409950"/>
                  </a:lnTo>
                  <a:lnTo>
                    <a:pt x="891951" y="356411"/>
                  </a:lnTo>
                  <a:cubicBezTo>
                    <a:pt x="893652" y="178433"/>
                    <a:pt x="900297" y="39039"/>
                    <a:pt x="908677" y="6972"/>
                  </a:cubicBezTo>
                  <a:lnTo>
                    <a:pt x="912310" y="10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39888F00-E009-4AEF-B1C1-56A6F574BBCD}"/>
                </a:ext>
              </a:extLst>
            </p:cNvPr>
            <p:cNvSpPr/>
            <p:nvPr/>
          </p:nvSpPr>
          <p:spPr>
            <a:xfrm>
              <a:off x="144007" y="1718098"/>
              <a:ext cx="2477362" cy="466705"/>
            </a:xfrm>
            <a:custGeom>
              <a:avLst/>
              <a:gdLst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54893 w 2477362"/>
                <a:gd name="connsiteY11" fmla="*/ 403744 h 466705"/>
                <a:gd name="connsiteX12" fmla="*/ 0 w 2477362"/>
                <a:gd name="connsiteY12" fmla="*/ 419080 h 466705"/>
                <a:gd name="connsiteX13" fmla="*/ 18247 w 2477362"/>
                <a:gd name="connsiteY13" fmla="*/ 390691 h 466705"/>
                <a:gd name="connsiteX14" fmla="*/ 1238681 w 2477362"/>
                <a:gd name="connsiteY14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0 w 2477362"/>
                <a:gd name="connsiteY11" fmla="*/ 419080 h 466705"/>
                <a:gd name="connsiteX12" fmla="*/ 18247 w 2477362"/>
                <a:gd name="connsiteY12" fmla="*/ 390691 h 466705"/>
                <a:gd name="connsiteX13" fmla="*/ 1238681 w 2477362"/>
                <a:gd name="connsiteY13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0 w 2477362"/>
                <a:gd name="connsiteY10" fmla="*/ 419080 h 466705"/>
                <a:gd name="connsiteX11" fmla="*/ 18247 w 2477362"/>
                <a:gd name="connsiteY11" fmla="*/ 390691 h 466705"/>
                <a:gd name="connsiteX12" fmla="*/ 1238681 w 2477362"/>
                <a:gd name="connsiteY12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77362 w 2477362"/>
                <a:gd name="connsiteY4" fmla="*/ 466705 h 466705"/>
                <a:gd name="connsiteX5" fmla="*/ 2360008 w 2477362"/>
                <a:gd name="connsiteY5" fmla="*/ 433918 h 466705"/>
                <a:gd name="connsiteX6" fmla="*/ 1238681 w 2477362"/>
                <a:gd name="connsiteY6" fmla="*/ 317937 h 466705"/>
                <a:gd name="connsiteX7" fmla="*/ 117355 w 2477362"/>
                <a:gd name="connsiteY7" fmla="*/ 433918 h 466705"/>
                <a:gd name="connsiteX8" fmla="*/ 0 w 2477362"/>
                <a:gd name="connsiteY8" fmla="*/ 466705 h 466705"/>
                <a:gd name="connsiteX9" fmla="*/ 0 w 2477362"/>
                <a:gd name="connsiteY9" fmla="*/ 419080 h 466705"/>
                <a:gd name="connsiteX10" fmla="*/ 18247 w 2477362"/>
                <a:gd name="connsiteY10" fmla="*/ 390691 h 466705"/>
                <a:gd name="connsiteX11" fmla="*/ 1238681 w 2477362"/>
                <a:gd name="connsiteY11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77362 w 2477362"/>
                <a:gd name="connsiteY3" fmla="*/ 466705 h 466705"/>
                <a:gd name="connsiteX4" fmla="*/ 2360008 w 2477362"/>
                <a:gd name="connsiteY4" fmla="*/ 433918 h 466705"/>
                <a:gd name="connsiteX5" fmla="*/ 1238681 w 2477362"/>
                <a:gd name="connsiteY5" fmla="*/ 317937 h 466705"/>
                <a:gd name="connsiteX6" fmla="*/ 117355 w 2477362"/>
                <a:gd name="connsiteY6" fmla="*/ 433918 h 466705"/>
                <a:gd name="connsiteX7" fmla="*/ 0 w 2477362"/>
                <a:gd name="connsiteY7" fmla="*/ 466705 h 466705"/>
                <a:gd name="connsiteX8" fmla="*/ 0 w 2477362"/>
                <a:gd name="connsiteY8" fmla="*/ 419080 h 466705"/>
                <a:gd name="connsiteX9" fmla="*/ 18247 w 2477362"/>
                <a:gd name="connsiteY9" fmla="*/ 390691 h 466705"/>
                <a:gd name="connsiteX10" fmla="*/ 1238681 w 2477362"/>
                <a:gd name="connsiteY10" fmla="*/ 0 h 4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7362" h="466705">
                  <a:moveTo>
                    <a:pt x="1238681" y="0"/>
                  </a:moveTo>
                  <a:cubicBezTo>
                    <a:pt x="1787316" y="0"/>
                    <a:pt x="2258042" y="161098"/>
                    <a:pt x="2459115" y="390691"/>
                  </a:cubicBezTo>
                  <a:lnTo>
                    <a:pt x="2477362" y="419080"/>
                  </a:lnTo>
                  <a:lnTo>
                    <a:pt x="2477362" y="466705"/>
                  </a:lnTo>
                  <a:lnTo>
                    <a:pt x="2360008" y="433918"/>
                  </a:lnTo>
                  <a:cubicBezTo>
                    <a:pt x="2039919" y="360693"/>
                    <a:pt x="1654046" y="317937"/>
                    <a:pt x="1238681" y="317937"/>
                  </a:cubicBezTo>
                  <a:cubicBezTo>
                    <a:pt x="823316" y="317937"/>
                    <a:pt x="437444" y="360693"/>
                    <a:pt x="117355" y="433918"/>
                  </a:cubicBezTo>
                  <a:lnTo>
                    <a:pt x="0" y="466705"/>
                  </a:lnTo>
                  <a:lnTo>
                    <a:pt x="0" y="419080"/>
                  </a:lnTo>
                  <a:lnTo>
                    <a:pt x="18247" y="390691"/>
                  </a:lnTo>
                  <a:cubicBezTo>
                    <a:pt x="219321" y="161098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C264AEE-E6CB-42BA-9C79-654D5E4922A9}"/>
                </a:ext>
              </a:extLst>
            </p:cNvPr>
            <p:cNvSpPr/>
            <p:nvPr/>
          </p:nvSpPr>
          <p:spPr>
            <a:xfrm>
              <a:off x="144007" y="1718098"/>
              <a:ext cx="2477362" cy="419080"/>
            </a:xfrm>
            <a:custGeom>
              <a:avLst/>
              <a:gdLst>
                <a:gd name="connsiteX0" fmla="*/ 1238681 w 2477362"/>
                <a:gd name="connsiteY0" fmla="*/ 0 h 361930"/>
                <a:gd name="connsiteX1" fmla="*/ 2459115 w 2477362"/>
                <a:gd name="connsiteY1" fmla="*/ 337412 h 361930"/>
                <a:gd name="connsiteX2" fmla="*/ 2477362 w 2477362"/>
                <a:gd name="connsiteY2" fmla="*/ 361930 h 361930"/>
                <a:gd name="connsiteX3" fmla="*/ 2360008 w 2477362"/>
                <a:gd name="connsiteY3" fmla="*/ 333614 h 361930"/>
                <a:gd name="connsiteX4" fmla="*/ 1238681 w 2477362"/>
                <a:gd name="connsiteY4" fmla="*/ 233449 h 361930"/>
                <a:gd name="connsiteX5" fmla="*/ 117355 w 2477362"/>
                <a:gd name="connsiteY5" fmla="*/ 333614 h 361930"/>
                <a:gd name="connsiteX6" fmla="*/ 0 w 2477362"/>
                <a:gd name="connsiteY6" fmla="*/ 361930 h 361930"/>
                <a:gd name="connsiteX7" fmla="*/ 18247 w 2477362"/>
                <a:gd name="connsiteY7" fmla="*/ 337412 h 361930"/>
                <a:gd name="connsiteX8" fmla="*/ 1238681 w 2477362"/>
                <a:gd name="connsiteY8" fmla="*/ 0 h 3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362" h="361930">
                  <a:moveTo>
                    <a:pt x="1238681" y="0"/>
                  </a:moveTo>
                  <a:cubicBezTo>
                    <a:pt x="1787316" y="0"/>
                    <a:pt x="2258042" y="139129"/>
                    <a:pt x="2459115" y="337412"/>
                  </a:cubicBezTo>
                  <a:lnTo>
                    <a:pt x="2477362" y="361930"/>
                  </a:lnTo>
                  <a:lnTo>
                    <a:pt x="2360008" y="333614"/>
                  </a:lnTo>
                  <a:cubicBezTo>
                    <a:pt x="2039919" y="270375"/>
                    <a:pt x="1654046" y="233449"/>
                    <a:pt x="1238681" y="233449"/>
                  </a:cubicBezTo>
                  <a:cubicBezTo>
                    <a:pt x="823316" y="233449"/>
                    <a:pt x="437444" y="270375"/>
                    <a:pt x="117355" y="333614"/>
                  </a:cubicBezTo>
                  <a:lnTo>
                    <a:pt x="0" y="361930"/>
                  </a:lnTo>
                  <a:lnTo>
                    <a:pt x="18247" y="337412"/>
                  </a:lnTo>
                  <a:cubicBezTo>
                    <a:pt x="219321" y="139129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CF4B122-9BC1-4FC4-AC84-F1A409EE31FC}"/>
                </a:ext>
              </a:extLst>
            </p:cNvPr>
            <p:cNvSpPr/>
            <p:nvPr/>
          </p:nvSpPr>
          <p:spPr>
            <a:xfrm>
              <a:off x="1235682" y="749997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1255F5B4-345F-4958-BFCB-36D4EA8725C8}"/>
              </a:ext>
            </a:extLst>
          </p:cNvPr>
          <p:cNvGrpSpPr/>
          <p:nvPr/>
        </p:nvGrpSpPr>
        <p:grpSpPr>
          <a:xfrm>
            <a:off x="2317060" y="4906595"/>
            <a:ext cx="1560703" cy="901907"/>
            <a:chOff x="272480" y="2449416"/>
            <a:chExt cx="2220416" cy="1283145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66BC5590-2C1A-4FAD-8FDD-1477EC44BFE8}"/>
                </a:ext>
              </a:extLst>
            </p:cNvPr>
            <p:cNvSpPr/>
            <p:nvPr/>
          </p:nvSpPr>
          <p:spPr>
            <a:xfrm>
              <a:off x="272480" y="253597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43448E9-FEB7-4DF0-9496-FB520D5A208D}"/>
                </a:ext>
              </a:extLst>
            </p:cNvPr>
            <p:cNvSpPr/>
            <p:nvPr/>
          </p:nvSpPr>
          <p:spPr>
            <a:xfrm>
              <a:off x="472510" y="2535973"/>
              <a:ext cx="1820362" cy="1174967"/>
            </a:xfrm>
            <a:custGeom>
              <a:avLst/>
              <a:gdLst>
                <a:gd name="connsiteX0" fmla="*/ 910114 w 1820362"/>
                <a:gd name="connsiteY0" fmla="*/ 3 h 1183540"/>
                <a:gd name="connsiteX1" fmla="*/ 769459 w 1820362"/>
                <a:gd name="connsiteY1" fmla="*/ 7564 h 1183540"/>
                <a:gd name="connsiteX2" fmla="*/ 131383 w 1820362"/>
                <a:gd name="connsiteY2" fmla="*/ 386669 h 1183540"/>
                <a:gd name="connsiteX3" fmla="*/ 121770 w 1820362"/>
                <a:gd name="connsiteY3" fmla="*/ 444753 h 1183540"/>
                <a:gd name="connsiteX4" fmla="*/ 121400 w 1820362"/>
                <a:gd name="connsiteY4" fmla="*/ 444753 h 1183540"/>
                <a:gd name="connsiteX5" fmla="*/ 120606 w 1820362"/>
                <a:gd name="connsiteY5" fmla="*/ 451787 h 1183540"/>
                <a:gd name="connsiteX6" fmla="*/ 115231 w 1820362"/>
                <a:gd name="connsiteY6" fmla="*/ 484266 h 1183540"/>
                <a:gd name="connsiteX7" fmla="*/ 116249 w 1820362"/>
                <a:gd name="connsiteY7" fmla="*/ 490421 h 1183540"/>
                <a:gd name="connsiteX8" fmla="*/ 39197 w 1820362"/>
                <a:gd name="connsiteY8" fmla="*/ 1173764 h 1183540"/>
                <a:gd name="connsiteX9" fmla="*/ 28934 w 1820362"/>
                <a:gd name="connsiteY9" fmla="*/ 1175778 h 1183540"/>
                <a:gd name="connsiteX10" fmla="*/ 0 w 1820362"/>
                <a:gd name="connsiteY10" fmla="*/ 1183538 h 1183540"/>
                <a:gd name="connsiteX11" fmla="*/ 81569 w 1820362"/>
                <a:gd name="connsiteY11" fmla="*/ 490421 h 1183540"/>
                <a:gd name="connsiteX12" fmla="*/ 80506 w 1820362"/>
                <a:gd name="connsiteY12" fmla="*/ 484266 h 1183540"/>
                <a:gd name="connsiteX13" fmla="*/ 86116 w 1820362"/>
                <a:gd name="connsiteY13" fmla="*/ 451787 h 1183540"/>
                <a:gd name="connsiteX14" fmla="*/ 86944 w 1820362"/>
                <a:gd name="connsiteY14" fmla="*/ 444753 h 1183540"/>
                <a:gd name="connsiteX15" fmla="*/ 87331 w 1820362"/>
                <a:gd name="connsiteY15" fmla="*/ 444753 h 1183540"/>
                <a:gd name="connsiteX16" fmla="*/ 97363 w 1820362"/>
                <a:gd name="connsiteY16" fmla="*/ 386669 h 1183540"/>
                <a:gd name="connsiteX17" fmla="*/ 763314 w 1820362"/>
                <a:gd name="connsiteY17" fmla="*/ 7564 h 1183540"/>
                <a:gd name="connsiteX18" fmla="*/ 910178 w 1820362"/>
                <a:gd name="connsiteY18" fmla="*/ 0 h 1183540"/>
                <a:gd name="connsiteX19" fmla="*/ 910180 w 1820362"/>
                <a:gd name="connsiteY19" fmla="*/ 0 h 1183540"/>
                <a:gd name="connsiteX20" fmla="*/ 912313 w 1820362"/>
                <a:gd name="connsiteY20" fmla="*/ 110 h 1183540"/>
                <a:gd name="connsiteX21" fmla="*/ 912366 w 1820362"/>
                <a:gd name="connsiteY21" fmla="*/ 0 h 1183540"/>
                <a:gd name="connsiteX22" fmla="*/ 912422 w 1820362"/>
                <a:gd name="connsiteY22" fmla="*/ 116 h 1183540"/>
                <a:gd name="connsiteX23" fmla="*/ 1057046 w 1820362"/>
                <a:gd name="connsiteY23" fmla="*/ 7564 h 1183540"/>
                <a:gd name="connsiteX24" fmla="*/ 1722999 w 1820362"/>
                <a:gd name="connsiteY24" fmla="*/ 386669 h 1183540"/>
                <a:gd name="connsiteX25" fmla="*/ 1733031 w 1820362"/>
                <a:gd name="connsiteY25" fmla="*/ 444753 h 1183540"/>
                <a:gd name="connsiteX26" fmla="*/ 1733417 w 1820362"/>
                <a:gd name="connsiteY26" fmla="*/ 444753 h 1183540"/>
                <a:gd name="connsiteX27" fmla="*/ 1734246 w 1820362"/>
                <a:gd name="connsiteY27" fmla="*/ 451787 h 1183540"/>
                <a:gd name="connsiteX28" fmla="*/ 1739855 w 1820362"/>
                <a:gd name="connsiteY28" fmla="*/ 484266 h 1183540"/>
                <a:gd name="connsiteX29" fmla="*/ 1738792 w 1820362"/>
                <a:gd name="connsiteY29" fmla="*/ 490421 h 1183540"/>
                <a:gd name="connsiteX30" fmla="*/ 1820362 w 1820362"/>
                <a:gd name="connsiteY30" fmla="*/ 1183540 h 1183540"/>
                <a:gd name="connsiteX31" fmla="*/ 1791424 w 1820362"/>
                <a:gd name="connsiteY31" fmla="*/ 1175778 h 1183540"/>
                <a:gd name="connsiteX32" fmla="*/ 1781159 w 1820362"/>
                <a:gd name="connsiteY32" fmla="*/ 1173763 h 1183540"/>
                <a:gd name="connsiteX33" fmla="*/ 1704106 w 1820362"/>
                <a:gd name="connsiteY33" fmla="*/ 490421 h 1183540"/>
                <a:gd name="connsiteX34" fmla="*/ 1705124 w 1820362"/>
                <a:gd name="connsiteY34" fmla="*/ 484266 h 1183540"/>
                <a:gd name="connsiteX35" fmla="*/ 1699749 w 1820362"/>
                <a:gd name="connsiteY35" fmla="*/ 451787 h 1183540"/>
                <a:gd name="connsiteX36" fmla="*/ 1698956 w 1820362"/>
                <a:gd name="connsiteY36" fmla="*/ 444753 h 1183540"/>
                <a:gd name="connsiteX37" fmla="*/ 1698585 w 1820362"/>
                <a:gd name="connsiteY37" fmla="*/ 444753 h 1183540"/>
                <a:gd name="connsiteX38" fmla="*/ 1688973 w 1820362"/>
                <a:gd name="connsiteY38" fmla="*/ 386669 h 1183540"/>
                <a:gd name="connsiteX39" fmla="*/ 1050896 w 1820362"/>
                <a:gd name="connsiteY39" fmla="*/ 7564 h 1183540"/>
                <a:gd name="connsiteX40" fmla="*/ 912425 w 1820362"/>
                <a:gd name="connsiteY40" fmla="*/ 121 h 1183540"/>
                <a:gd name="connsiteX41" fmla="*/ 916055 w 1820362"/>
                <a:gd name="connsiteY41" fmla="*/ 7564 h 1183540"/>
                <a:gd name="connsiteX42" fmla="*/ 932781 w 1820362"/>
                <a:gd name="connsiteY42" fmla="*/ 386669 h 1183540"/>
                <a:gd name="connsiteX43" fmla="*/ 933033 w 1820362"/>
                <a:gd name="connsiteY43" fmla="*/ 444753 h 1183540"/>
                <a:gd name="connsiteX44" fmla="*/ 933042 w 1820362"/>
                <a:gd name="connsiteY44" fmla="*/ 444753 h 1183540"/>
                <a:gd name="connsiteX45" fmla="*/ 933063 w 1820362"/>
                <a:gd name="connsiteY45" fmla="*/ 451787 h 1183540"/>
                <a:gd name="connsiteX46" fmla="*/ 933204 w 1820362"/>
                <a:gd name="connsiteY46" fmla="*/ 484266 h 1183540"/>
                <a:gd name="connsiteX47" fmla="*/ 933177 w 1820362"/>
                <a:gd name="connsiteY47" fmla="*/ 490421 h 1183540"/>
                <a:gd name="connsiteX48" fmla="*/ 935007 w 1820362"/>
                <a:gd name="connsiteY48" fmla="*/ 1109532 h 1183540"/>
                <a:gd name="connsiteX49" fmla="*/ 893683 w 1820362"/>
                <a:gd name="connsiteY49" fmla="*/ 1107340 h 1183540"/>
                <a:gd name="connsiteX50" fmla="*/ 889731 w 1820362"/>
                <a:gd name="connsiteY50" fmla="*/ 1107550 h 1183540"/>
                <a:gd name="connsiteX51" fmla="*/ 891555 w 1820362"/>
                <a:gd name="connsiteY51" fmla="*/ 490421 h 1183540"/>
                <a:gd name="connsiteX52" fmla="*/ 891528 w 1820362"/>
                <a:gd name="connsiteY52" fmla="*/ 484266 h 1183540"/>
                <a:gd name="connsiteX53" fmla="*/ 891669 w 1820362"/>
                <a:gd name="connsiteY53" fmla="*/ 451787 h 1183540"/>
                <a:gd name="connsiteX54" fmla="*/ 891690 w 1820362"/>
                <a:gd name="connsiteY54" fmla="*/ 444753 h 1183540"/>
                <a:gd name="connsiteX55" fmla="*/ 891700 w 1820362"/>
                <a:gd name="connsiteY55" fmla="*/ 444753 h 1183540"/>
                <a:gd name="connsiteX56" fmla="*/ 891951 w 1820362"/>
                <a:gd name="connsiteY56" fmla="*/ 386669 h 1183540"/>
                <a:gd name="connsiteX57" fmla="*/ 908677 w 1820362"/>
                <a:gd name="connsiteY57" fmla="*/ 7564 h 1183540"/>
                <a:gd name="connsiteX58" fmla="*/ 912310 w 1820362"/>
                <a:gd name="connsiteY58" fmla="*/ 115 h 118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820362" h="1183540">
                  <a:moveTo>
                    <a:pt x="910114" y="3"/>
                  </a:moveTo>
                  <a:lnTo>
                    <a:pt x="769459" y="7564"/>
                  </a:lnTo>
                  <a:cubicBezTo>
                    <a:pt x="449742" y="42353"/>
                    <a:pt x="196241" y="193581"/>
                    <a:pt x="131383" y="386669"/>
                  </a:cubicBezTo>
                  <a:lnTo>
                    <a:pt x="121770" y="444753"/>
                  </a:lnTo>
                  <a:lnTo>
                    <a:pt x="121400" y="444753"/>
                  </a:lnTo>
                  <a:lnTo>
                    <a:pt x="120606" y="451787"/>
                  </a:lnTo>
                  <a:lnTo>
                    <a:pt x="115231" y="484266"/>
                  </a:lnTo>
                  <a:lnTo>
                    <a:pt x="116249" y="490421"/>
                  </a:lnTo>
                  <a:lnTo>
                    <a:pt x="39197" y="1173764"/>
                  </a:lnTo>
                  <a:lnTo>
                    <a:pt x="28934" y="1175778"/>
                  </a:lnTo>
                  <a:lnTo>
                    <a:pt x="0" y="1183538"/>
                  </a:lnTo>
                  <a:lnTo>
                    <a:pt x="81569" y="490421"/>
                  </a:lnTo>
                  <a:lnTo>
                    <a:pt x="80506" y="484266"/>
                  </a:lnTo>
                  <a:lnTo>
                    <a:pt x="86116" y="451787"/>
                  </a:lnTo>
                  <a:lnTo>
                    <a:pt x="86944" y="444753"/>
                  </a:lnTo>
                  <a:lnTo>
                    <a:pt x="87331" y="444753"/>
                  </a:lnTo>
                  <a:lnTo>
                    <a:pt x="97363" y="386669"/>
                  </a:lnTo>
                  <a:cubicBezTo>
                    <a:pt x="165055" y="193581"/>
                    <a:pt x="429630" y="42353"/>
                    <a:pt x="763314" y="7564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10"/>
                  </a:lnTo>
                  <a:lnTo>
                    <a:pt x="912366" y="0"/>
                  </a:lnTo>
                  <a:lnTo>
                    <a:pt x="912422" y="116"/>
                  </a:lnTo>
                  <a:lnTo>
                    <a:pt x="1057046" y="7564"/>
                  </a:lnTo>
                  <a:cubicBezTo>
                    <a:pt x="1390731" y="42353"/>
                    <a:pt x="1655306" y="193581"/>
                    <a:pt x="1722999" y="386669"/>
                  </a:cubicBezTo>
                  <a:lnTo>
                    <a:pt x="1733031" y="444753"/>
                  </a:lnTo>
                  <a:lnTo>
                    <a:pt x="1733417" y="444753"/>
                  </a:lnTo>
                  <a:lnTo>
                    <a:pt x="1734246" y="451787"/>
                  </a:lnTo>
                  <a:lnTo>
                    <a:pt x="1739855" y="484266"/>
                  </a:lnTo>
                  <a:lnTo>
                    <a:pt x="1738792" y="490421"/>
                  </a:lnTo>
                  <a:lnTo>
                    <a:pt x="1820362" y="1183540"/>
                  </a:lnTo>
                  <a:lnTo>
                    <a:pt x="1791424" y="1175778"/>
                  </a:lnTo>
                  <a:lnTo>
                    <a:pt x="1781159" y="1173763"/>
                  </a:lnTo>
                  <a:lnTo>
                    <a:pt x="1704106" y="490421"/>
                  </a:lnTo>
                  <a:lnTo>
                    <a:pt x="1705124" y="484266"/>
                  </a:lnTo>
                  <a:lnTo>
                    <a:pt x="1699749" y="451787"/>
                  </a:lnTo>
                  <a:lnTo>
                    <a:pt x="1698956" y="444753"/>
                  </a:lnTo>
                  <a:lnTo>
                    <a:pt x="1698585" y="444753"/>
                  </a:lnTo>
                  <a:lnTo>
                    <a:pt x="1688973" y="386669"/>
                  </a:lnTo>
                  <a:cubicBezTo>
                    <a:pt x="1624113" y="193581"/>
                    <a:pt x="1370613" y="42353"/>
                    <a:pt x="1050896" y="7564"/>
                  </a:cubicBezTo>
                  <a:lnTo>
                    <a:pt x="912425" y="121"/>
                  </a:lnTo>
                  <a:lnTo>
                    <a:pt x="916055" y="7564"/>
                  </a:lnTo>
                  <a:cubicBezTo>
                    <a:pt x="924436" y="42353"/>
                    <a:pt x="931081" y="193581"/>
                    <a:pt x="932781" y="386669"/>
                  </a:cubicBezTo>
                  <a:lnTo>
                    <a:pt x="933033" y="444753"/>
                  </a:lnTo>
                  <a:lnTo>
                    <a:pt x="933042" y="444753"/>
                  </a:lnTo>
                  <a:lnTo>
                    <a:pt x="933063" y="451787"/>
                  </a:lnTo>
                  <a:lnTo>
                    <a:pt x="933204" y="484266"/>
                  </a:lnTo>
                  <a:lnTo>
                    <a:pt x="933177" y="490421"/>
                  </a:lnTo>
                  <a:lnTo>
                    <a:pt x="935007" y="1109532"/>
                  </a:lnTo>
                  <a:lnTo>
                    <a:pt x="893683" y="1107340"/>
                  </a:lnTo>
                  <a:lnTo>
                    <a:pt x="889731" y="1107550"/>
                  </a:lnTo>
                  <a:lnTo>
                    <a:pt x="891555" y="490421"/>
                  </a:lnTo>
                  <a:lnTo>
                    <a:pt x="891528" y="484266"/>
                  </a:lnTo>
                  <a:lnTo>
                    <a:pt x="891669" y="451787"/>
                  </a:lnTo>
                  <a:lnTo>
                    <a:pt x="891690" y="444753"/>
                  </a:lnTo>
                  <a:lnTo>
                    <a:pt x="891700" y="444753"/>
                  </a:lnTo>
                  <a:lnTo>
                    <a:pt x="891951" y="386669"/>
                  </a:lnTo>
                  <a:cubicBezTo>
                    <a:pt x="893652" y="193581"/>
                    <a:pt x="900297" y="42353"/>
                    <a:pt x="908677" y="7564"/>
                  </a:cubicBezTo>
                  <a:lnTo>
                    <a:pt x="912310" y="11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7DC1B1AD-CCD5-4AA0-8BD9-5D02406E2EC7}"/>
                </a:ext>
              </a:extLst>
            </p:cNvPr>
            <p:cNvSpPr/>
            <p:nvPr/>
          </p:nvSpPr>
          <p:spPr>
            <a:xfrm>
              <a:off x="1235682" y="244941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13E634F-5067-4C32-955F-D1C871A440CA}"/>
              </a:ext>
            </a:extLst>
          </p:cNvPr>
          <p:cNvGrpSpPr/>
          <p:nvPr/>
        </p:nvGrpSpPr>
        <p:grpSpPr>
          <a:xfrm>
            <a:off x="5823653" y="4974339"/>
            <a:ext cx="1931980" cy="799948"/>
            <a:chOff x="2144688" y="4086086"/>
            <a:chExt cx="3167236" cy="1311414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A3436AF-4B74-4BE0-A5AE-6885F8A0210B}"/>
                </a:ext>
              </a:extLst>
            </p:cNvPr>
            <p:cNvSpPr/>
            <p:nvPr/>
          </p:nvSpPr>
          <p:spPr>
            <a:xfrm>
              <a:off x="3155343" y="4172642"/>
              <a:ext cx="2156581" cy="1224858"/>
            </a:xfrm>
            <a:custGeom>
              <a:avLst/>
              <a:gdLst>
                <a:gd name="connsiteX0" fmla="*/ 1046373 w 2156581"/>
                <a:gd name="connsiteY0" fmla="*/ 0 h 1196589"/>
                <a:gd name="connsiteX1" fmla="*/ 2017669 w 2156581"/>
                <a:gd name="connsiteY1" fmla="*/ 344259 h 1196589"/>
                <a:gd name="connsiteX2" fmla="*/ 2029657 w 2156581"/>
                <a:gd name="connsiteY2" fmla="*/ 395972 h 1196589"/>
                <a:gd name="connsiteX3" fmla="*/ 2030119 w 2156581"/>
                <a:gd name="connsiteY3" fmla="*/ 395972 h 1196589"/>
                <a:gd name="connsiteX4" fmla="*/ 2031108 w 2156581"/>
                <a:gd name="connsiteY4" fmla="*/ 402234 h 1196589"/>
                <a:gd name="connsiteX5" fmla="*/ 2037811 w 2156581"/>
                <a:gd name="connsiteY5" fmla="*/ 431151 h 1196589"/>
                <a:gd name="connsiteX6" fmla="*/ 2036542 w 2156581"/>
                <a:gd name="connsiteY6" fmla="*/ 436630 h 1196589"/>
                <a:gd name="connsiteX7" fmla="*/ 2156581 w 2156581"/>
                <a:gd name="connsiteY7" fmla="*/ 1196589 h 1196589"/>
                <a:gd name="connsiteX8" fmla="*/ 1201362 w 2156581"/>
                <a:gd name="connsiteY8" fmla="*/ 1094664 h 1196589"/>
                <a:gd name="connsiteX9" fmla="*/ 1151247 w 2156581"/>
                <a:gd name="connsiteY9" fmla="*/ 1094359 h 1196589"/>
                <a:gd name="connsiteX10" fmla="*/ 1061022 w 2156581"/>
                <a:gd name="connsiteY10" fmla="*/ 1025998 h 1196589"/>
                <a:gd name="connsiteX11" fmla="*/ 251307 w 2156581"/>
                <a:gd name="connsiteY11" fmla="*/ 802874 h 1196589"/>
                <a:gd name="connsiteX12" fmla="*/ 0 w 2156581"/>
                <a:gd name="connsiteY12" fmla="*/ 792455 h 1196589"/>
                <a:gd name="connsiteX13" fmla="*/ 56205 w 2156581"/>
                <a:gd name="connsiteY13" fmla="*/ 436630 h 1196589"/>
                <a:gd name="connsiteX14" fmla="*/ 54935 w 2156581"/>
                <a:gd name="connsiteY14" fmla="*/ 431151 h 1196589"/>
                <a:gd name="connsiteX15" fmla="*/ 61638 w 2156581"/>
                <a:gd name="connsiteY15" fmla="*/ 402234 h 1196589"/>
                <a:gd name="connsiteX16" fmla="*/ 62627 w 2156581"/>
                <a:gd name="connsiteY16" fmla="*/ 395972 h 1196589"/>
                <a:gd name="connsiteX17" fmla="*/ 63089 w 2156581"/>
                <a:gd name="connsiteY17" fmla="*/ 395972 h 1196589"/>
                <a:gd name="connsiteX18" fmla="*/ 75077 w 2156581"/>
                <a:gd name="connsiteY18" fmla="*/ 344259 h 1196589"/>
                <a:gd name="connsiteX19" fmla="*/ 1046373 w 2156581"/>
                <a:gd name="connsiteY19" fmla="*/ 0 h 119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81" h="1196589">
                  <a:moveTo>
                    <a:pt x="1046373" y="0"/>
                  </a:moveTo>
                  <a:cubicBezTo>
                    <a:pt x="1525484" y="0"/>
                    <a:pt x="1925221" y="147790"/>
                    <a:pt x="2017669" y="344259"/>
                  </a:cubicBezTo>
                  <a:lnTo>
                    <a:pt x="2029657" y="395972"/>
                  </a:lnTo>
                  <a:lnTo>
                    <a:pt x="2030119" y="395972"/>
                  </a:lnTo>
                  <a:lnTo>
                    <a:pt x="2031108" y="402234"/>
                  </a:lnTo>
                  <a:lnTo>
                    <a:pt x="2037811" y="431151"/>
                  </a:lnTo>
                  <a:lnTo>
                    <a:pt x="2036542" y="436630"/>
                  </a:lnTo>
                  <a:lnTo>
                    <a:pt x="2156581" y="1196589"/>
                  </a:lnTo>
                  <a:cubicBezTo>
                    <a:pt x="1750816" y="1145750"/>
                    <a:pt x="1541949" y="1102203"/>
                    <a:pt x="1201362" y="1094664"/>
                  </a:cubicBezTo>
                  <a:lnTo>
                    <a:pt x="1151247" y="1094359"/>
                  </a:lnTo>
                  <a:lnTo>
                    <a:pt x="1061022" y="1025998"/>
                  </a:lnTo>
                  <a:cubicBezTo>
                    <a:pt x="875563" y="913102"/>
                    <a:pt x="587214" y="831142"/>
                    <a:pt x="251307" y="802874"/>
                  </a:cubicBezTo>
                  <a:lnTo>
                    <a:pt x="0" y="792455"/>
                  </a:lnTo>
                  <a:lnTo>
                    <a:pt x="56205" y="436630"/>
                  </a:lnTo>
                  <a:lnTo>
                    <a:pt x="54935" y="431151"/>
                  </a:lnTo>
                  <a:lnTo>
                    <a:pt x="61638" y="402234"/>
                  </a:lnTo>
                  <a:lnTo>
                    <a:pt x="62627" y="395972"/>
                  </a:lnTo>
                  <a:lnTo>
                    <a:pt x="63089" y="395972"/>
                  </a:lnTo>
                  <a:lnTo>
                    <a:pt x="75077" y="344259"/>
                  </a:lnTo>
                  <a:cubicBezTo>
                    <a:pt x="167525" y="147790"/>
                    <a:pt x="567262" y="0"/>
                    <a:pt x="1046373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0966382-B629-466A-A6F7-62B57F87F128}"/>
                </a:ext>
              </a:extLst>
            </p:cNvPr>
            <p:cNvSpPr/>
            <p:nvPr/>
          </p:nvSpPr>
          <p:spPr>
            <a:xfrm>
              <a:off x="4054709" y="408608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2EF3A20-D99A-4600-831B-5C03AF72AE95}"/>
                </a:ext>
              </a:extLst>
            </p:cNvPr>
            <p:cNvSpPr/>
            <p:nvPr/>
          </p:nvSpPr>
          <p:spPr>
            <a:xfrm>
              <a:off x="4179934" y="417464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2326D2E-8E76-425B-A399-7ADE57586200}"/>
                </a:ext>
              </a:extLst>
            </p:cNvPr>
            <p:cNvSpPr/>
            <p:nvPr/>
          </p:nvSpPr>
          <p:spPr>
            <a:xfrm>
              <a:off x="2144688" y="4964735"/>
              <a:ext cx="2160239" cy="394018"/>
            </a:xfrm>
            <a:custGeom>
              <a:avLst/>
              <a:gdLst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158650 w 2160239"/>
                <a:gd name="connsiteY11" fmla="*/ 324920 h 394018"/>
                <a:gd name="connsiteX12" fmla="*/ 35786 w 2160239"/>
                <a:gd name="connsiteY12" fmla="*/ 334473 h 394018"/>
                <a:gd name="connsiteX13" fmla="*/ 0 w 2160239"/>
                <a:gd name="connsiteY13" fmla="*/ 339249 h 394018"/>
                <a:gd name="connsiteX14" fmla="*/ 6312 w 2160239"/>
                <a:gd name="connsiteY14" fmla="*/ 318714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35786 w 2160239"/>
                <a:gd name="connsiteY11" fmla="*/ 334473 h 394018"/>
                <a:gd name="connsiteX12" fmla="*/ 0 w 2160239"/>
                <a:gd name="connsiteY12" fmla="*/ 339249 h 394018"/>
                <a:gd name="connsiteX13" fmla="*/ 6312 w 2160239"/>
                <a:gd name="connsiteY13" fmla="*/ 318714 h 394018"/>
                <a:gd name="connsiteX14" fmla="*/ 1006095 w 2160239"/>
                <a:gd name="connsiteY14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0 w 2160239"/>
                <a:gd name="connsiteY11" fmla="*/ 339249 h 394018"/>
                <a:gd name="connsiteX12" fmla="*/ 6312 w 2160239"/>
                <a:gd name="connsiteY12" fmla="*/ 318714 h 394018"/>
                <a:gd name="connsiteX13" fmla="*/ 1006095 w 2160239"/>
                <a:gd name="connsiteY13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0 w 2160239"/>
                <a:gd name="connsiteY10" fmla="*/ 339249 h 394018"/>
                <a:gd name="connsiteX11" fmla="*/ 6312 w 2160239"/>
                <a:gd name="connsiteY11" fmla="*/ 318714 h 394018"/>
                <a:gd name="connsiteX12" fmla="*/ 1006095 w 2160239"/>
                <a:gd name="connsiteY12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60239 w 2160239"/>
                <a:gd name="connsiteY4" fmla="*/ 355430 h 394018"/>
                <a:gd name="connsiteX5" fmla="*/ 1744696 w 2160239"/>
                <a:gd name="connsiteY5" fmla="*/ 334567 h 394018"/>
                <a:gd name="connsiteX6" fmla="*/ 1291915 w 2160239"/>
                <a:gd name="connsiteY6" fmla="*/ 327184 h 394018"/>
                <a:gd name="connsiteX7" fmla="*/ 35786 w 2160239"/>
                <a:gd name="connsiteY7" fmla="*/ 389242 h 394018"/>
                <a:gd name="connsiteX8" fmla="*/ 0 w 2160239"/>
                <a:gd name="connsiteY8" fmla="*/ 394018 h 394018"/>
                <a:gd name="connsiteX9" fmla="*/ 0 w 2160239"/>
                <a:gd name="connsiteY9" fmla="*/ 339249 h 394018"/>
                <a:gd name="connsiteX10" fmla="*/ 6312 w 2160239"/>
                <a:gd name="connsiteY10" fmla="*/ 318714 h 394018"/>
                <a:gd name="connsiteX11" fmla="*/ 1006095 w 2160239"/>
                <a:gd name="connsiteY11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160239 w 2160239"/>
                <a:gd name="connsiteY3" fmla="*/ 355430 h 394018"/>
                <a:gd name="connsiteX4" fmla="*/ 1744696 w 2160239"/>
                <a:gd name="connsiteY4" fmla="*/ 334567 h 394018"/>
                <a:gd name="connsiteX5" fmla="*/ 1291915 w 2160239"/>
                <a:gd name="connsiteY5" fmla="*/ 327184 h 394018"/>
                <a:gd name="connsiteX6" fmla="*/ 35786 w 2160239"/>
                <a:gd name="connsiteY6" fmla="*/ 389242 h 394018"/>
                <a:gd name="connsiteX7" fmla="*/ 0 w 2160239"/>
                <a:gd name="connsiteY7" fmla="*/ 394018 h 394018"/>
                <a:gd name="connsiteX8" fmla="*/ 0 w 2160239"/>
                <a:gd name="connsiteY8" fmla="*/ 339249 h 394018"/>
                <a:gd name="connsiteX9" fmla="*/ 6312 w 2160239"/>
                <a:gd name="connsiteY9" fmla="*/ 318714 h 394018"/>
                <a:gd name="connsiteX10" fmla="*/ 1006095 w 2160239"/>
                <a:gd name="connsiteY10" fmla="*/ 0 h 39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0239" h="394018">
                  <a:moveTo>
                    <a:pt x="1006095" y="0"/>
                  </a:moveTo>
                  <a:cubicBezTo>
                    <a:pt x="1465052" y="0"/>
                    <a:pt x="1944559" y="120087"/>
                    <a:pt x="2112765" y="250506"/>
                  </a:cubicBezTo>
                  <a:lnTo>
                    <a:pt x="2160239" y="300661"/>
                  </a:lnTo>
                  <a:lnTo>
                    <a:pt x="2160239" y="355430"/>
                  </a:lnTo>
                  <a:lnTo>
                    <a:pt x="1744696" y="334567"/>
                  </a:lnTo>
                  <a:cubicBezTo>
                    <a:pt x="1598444" y="329726"/>
                    <a:pt x="1447015" y="327184"/>
                    <a:pt x="1291915" y="327184"/>
                  </a:cubicBezTo>
                  <a:cubicBezTo>
                    <a:pt x="826616" y="327184"/>
                    <a:pt x="394356" y="350062"/>
                    <a:pt x="35786" y="389242"/>
                  </a:cubicBezTo>
                  <a:lnTo>
                    <a:pt x="0" y="394018"/>
                  </a:lnTo>
                  <a:lnTo>
                    <a:pt x="0" y="339249"/>
                  </a:lnTo>
                  <a:lnTo>
                    <a:pt x="6312" y="318714"/>
                  </a:lnTo>
                  <a:lnTo>
                    <a:pt x="100609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84CBD334-E5C8-48B6-99B6-F79D76057FA3}"/>
                </a:ext>
              </a:extLst>
            </p:cNvPr>
            <p:cNvSpPr/>
            <p:nvPr/>
          </p:nvSpPr>
          <p:spPr>
            <a:xfrm>
              <a:off x="2144837" y="4964735"/>
              <a:ext cx="2160239" cy="339249"/>
            </a:xfrm>
            <a:custGeom>
              <a:avLst/>
              <a:gdLst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976382 w 2096441"/>
                <a:gd name="connsiteY0" fmla="*/ 0 h 339249"/>
                <a:gd name="connsiteX1" fmla="*/ 2050369 w 2096441"/>
                <a:gd name="connsiteY1" fmla="*/ 250506 h 339249"/>
                <a:gd name="connsiteX2" fmla="*/ 2096441 w 2096441"/>
                <a:gd name="connsiteY2" fmla="*/ 300661 h 339249"/>
                <a:gd name="connsiteX3" fmla="*/ 1693170 w 2096441"/>
                <a:gd name="connsiteY3" fmla="*/ 279798 h 339249"/>
                <a:gd name="connsiteX4" fmla="*/ 1253761 w 2096441"/>
                <a:gd name="connsiteY4" fmla="*/ 272415 h 339249"/>
                <a:gd name="connsiteX5" fmla="*/ 34729 w 2096441"/>
                <a:gd name="connsiteY5" fmla="*/ 334473 h 339249"/>
                <a:gd name="connsiteX6" fmla="*/ 0 w 2096441"/>
                <a:gd name="connsiteY6" fmla="*/ 339249 h 339249"/>
                <a:gd name="connsiteX7" fmla="*/ 6125 w 2096441"/>
                <a:gd name="connsiteY7" fmla="*/ 318714 h 339249"/>
                <a:gd name="connsiteX8" fmla="*/ 976382 w 2096441"/>
                <a:gd name="connsiteY8" fmla="*/ 0 h 33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6441" h="339249">
                  <a:moveTo>
                    <a:pt x="976382" y="0"/>
                  </a:moveTo>
                  <a:cubicBezTo>
                    <a:pt x="1421785" y="0"/>
                    <a:pt x="1887130" y="120087"/>
                    <a:pt x="2050369" y="250506"/>
                  </a:cubicBezTo>
                  <a:lnTo>
                    <a:pt x="2096441" y="300661"/>
                  </a:lnTo>
                  <a:lnTo>
                    <a:pt x="1693170" y="279798"/>
                  </a:lnTo>
                  <a:cubicBezTo>
                    <a:pt x="1551237" y="274957"/>
                    <a:pt x="1404280" y="272415"/>
                    <a:pt x="1253761" y="272415"/>
                  </a:cubicBezTo>
                  <a:cubicBezTo>
                    <a:pt x="802204" y="272415"/>
                    <a:pt x="382709" y="295293"/>
                    <a:pt x="34729" y="334473"/>
                  </a:cubicBezTo>
                  <a:lnTo>
                    <a:pt x="0" y="339249"/>
                  </a:lnTo>
                  <a:lnTo>
                    <a:pt x="6125" y="318714"/>
                  </a:lnTo>
                  <a:lnTo>
                    <a:pt x="976382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EE0121DB-C1E8-42F7-BC62-A56D0D536082}"/>
              </a:ext>
            </a:extLst>
          </p:cNvPr>
          <p:cNvGrpSpPr/>
          <p:nvPr/>
        </p:nvGrpSpPr>
        <p:grpSpPr>
          <a:xfrm>
            <a:off x="4025954" y="4977158"/>
            <a:ext cx="1691346" cy="959560"/>
            <a:chOff x="2574017" y="4659578"/>
            <a:chExt cx="2772750" cy="1573079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C916FC6-3997-4AD2-A870-A2DABA62B598}"/>
                </a:ext>
              </a:extLst>
            </p:cNvPr>
            <p:cNvSpPr/>
            <p:nvPr/>
          </p:nvSpPr>
          <p:spPr>
            <a:xfrm>
              <a:off x="3154032" y="4746136"/>
              <a:ext cx="2192735" cy="1290913"/>
            </a:xfrm>
            <a:custGeom>
              <a:avLst/>
              <a:gdLst>
                <a:gd name="connsiteX0" fmla="*/ 1082527 w 2192735"/>
                <a:gd name="connsiteY0" fmla="*/ 0 h 1290913"/>
                <a:gd name="connsiteX1" fmla="*/ 2053823 w 2192735"/>
                <a:gd name="connsiteY1" fmla="*/ 344259 h 1290913"/>
                <a:gd name="connsiteX2" fmla="*/ 2065811 w 2192735"/>
                <a:gd name="connsiteY2" fmla="*/ 395972 h 1290913"/>
                <a:gd name="connsiteX3" fmla="*/ 2066273 w 2192735"/>
                <a:gd name="connsiteY3" fmla="*/ 395972 h 1290913"/>
                <a:gd name="connsiteX4" fmla="*/ 2067262 w 2192735"/>
                <a:gd name="connsiteY4" fmla="*/ 402235 h 1290913"/>
                <a:gd name="connsiteX5" fmla="*/ 2073965 w 2192735"/>
                <a:gd name="connsiteY5" fmla="*/ 431151 h 1290913"/>
                <a:gd name="connsiteX6" fmla="*/ 2072696 w 2192735"/>
                <a:gd name="connsiteY6" fmla="*/ 436630 h 1290913"/>
                <a:gd name="connsiteX7" fmla="*/ 2192735 w 2192735"/>
                <a:gd name="connsiteY7" fmla="*/ 1196589 h 1290913"/>
                <a:gd name="connsiteX8" fmla="*/ 1428647 w 2192735"/>
                <a:gd name="connsiteY8" fmla="*/ 1285647 h 1290913"/>
                <a:gd name="connsiteX9" fmla="*/ 1121677 w 2192735"/>
                <a:gd name="connsiteY9" fmla="*/ 1290913 h 1290913"/>
                <a:gd name="connsiteX10" fmla="*/ 1085385 w 2192735"/>
                <a:gd name="connsiteY10" fmla="*/ 1224631 h 1290913"/>
                <a:gd name="connsiteX11" fmla="*/ 383191 w 2192735"/>
                <a:gd name="connsiteY11" fmla="*/ 960756 h 1290913"/>
                <a:gd name="connsiteX12" fmla="*/ 86555 w 2192735"/>
                <a:gd name="connsiteY12" fmla="*/ 994709 h 1290913"/>
                <a:gd name="connsiteX13" fmla="*/ 0 w 2192735"/>
                <a:gd name="connsiteY13" fmla="*/ 1021343 h 1290913"/>
                <a:gd name="connsiteX14" fmla="*/ 92359 w 2192735"/>
                <a:gd name="connsiteY14" fmla="*/ 436630 h 1290913"/>
                <a:gd name="connsiteX15" fmla="*/ 91089 w 2192735"/>
                <a:gd name="connsiteY15" fmla="*/ 431151 h 1290913"/>
                <a:gd name="connsiteX16" fmla="*/ 97792 w 2192735"/>
                <a:gd name="connsiteY16" fmla="*/ 402235 h 1290913"/>
                <a:gd name="connsiteX17" fmla="*/ 98781 w 2192735"/>
                <a:gd name="connsiteY17" fmla="*/ 395972 h 1290913"/>
                <a:gd name="connsiteX18" fmla="*/ 99243 w 2192735"/>
                <a:gd name="connsiteY18" fmla="*/ 395972 h 1290913"/>
                <a:gd name="connsiteX19" fmla="*/ 111231 w 2192735"/>
                <a:gd name="connsiteY19" fmla="*/ 344259 h 1290913"/>
                <a:gd name="connsiteX20" fmla="*/ 1082527 w 2192735"/>
                <a:gd name="connsiteY20" fmla="*/ 0 h 1290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92735" h="1290913">
                  <a:moveTo>
                    <a:pt x="1082527" y="0"/>
                  </a:moveTo>
                  <a:cubicBezTo>
                    <a:pt x="1561638" y="0"/>
                    <a:pt x="1961375" y="147790"/>
                    <a:pt x="2053823" y="344259"/>
                  </a:cubicBezTo>
                  <a:lnTo>
                    <a:pt x="2065811" y="395972"/>
                  </a:lnTo>
                  <a:lnTo>
                    <a:pt x="2066273" y="395972"/>
                  </a:lnTo>
                  <a:lnTo>
                    <a:pt x="2067262" y="402235"/>
                  </a:lnTo>
                  <a:lnTo>
                    <a:pt x="2073965" y="431151"/>
                  </a:lnTo>
                  <a:lnTo>
                    <a:pt x="2072696" y="436630"/>
                  </a:lnTo>
                  <a:lnTo>
                    <a:pt x="2192735" y="1196589"/>
                  </a:lnTo>
                  <a:cubicBezTo>
                    <a:pt x="2061462" y="1244087"/>
                    <a:pt x="1765625" y="1273773"/>
                    <a:pt x="1428647" y="1285647"/>
                  </a:cubicBezTo>
                  <a:lnTo>
                    <a:pt x="1121677" y="1290913"/>
                  </a:lnTo>
                  <a:lnTo>
                    <a:pt x="1085385" y="1224631"/>
                  </a:lnTo>
                  <a:cubicBezTo>
                    <a:pt x="969695" y="1069563"/>
                    <a:pt x="698856" y="960756"/>
                    <a:pt x="383191" y="960756"/>
                  </a:cubicBezTo>
                  <a:cubicBezTo>
                    <a:pt x="277970" y="960756"/>
                    <a:pt x="177729" y="972846"/>
                    <a:pt x="86555" y="994709"/>
                  </a:cubicBezTo>
                  <a:lnTo>
                    <a:pt x="0" y="1021343"/>
                  </a:lnTo>
                  <a:lnTo>
                    <a:pt x="92359" y="436630"/>
                  </a:lnTo>
                  <a:lnTo>
                    <a:pt x="91089" y="431151"/>
                  </a:lnTo>
                  <a:lnTo>
                    <a:pt x="97792" y="402235"/>
                  </a:lnTo>
                  <a:lnTo>
                    <a:pt x="98781" y="395972"/>
                  </a:lnTo>
                  <a:lnTo>
                    <a:pt x="99243" y="395972"/>
                  </a:lnTo>
                  <a:lnTo>
                    <a:pt x="111231" y="344259"/>
                  </a:lnTo>
                  <a:cubicBezTo>
                    <a:pt x="203679" y="147790"/>
                    <a:pt x="603416" y="0"/>
                    <a:pt x="1082527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FCDC0F6-88E2-42E0-8E29-F2271FC8C35A}"/>
                </a:ext>
              </a:extLst>
            </p:cNvPr>
            <p:cNvSpPr/>
            <p:nvPr/>
          </p:nvSpPr>
          <p:spPr>
            <a:xfrm>
              <a:off x="4089552" y="4659578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5770ECF-701D-487E-ACE1-625BBFDC12B8}"/>
                </a:ext>
              </a:extLst>
            </p:cNvPr>
            <p:cNvSpPr/>
            <p:nvPr/>
          </p:nvSpPr>
          <p:spPr>
            <a:xfrm>
              <a:off x="4201020" y="4704049"/>
              <a:ext cx="757130" cy="1188857"/>
            </a:xfrm>
            <a:custGeom>
              <a:avLst/>
              <a:gdLst>
                <a:gd name="connsiteX0" fmla="*/ 0 w 757130"/>
                <a:gd name="connsiteY0" fmla="*/ 0 h 1188857"/>
                <a:gd name="connsiteX1" fmla="*/ 115457 w 757130"/>
                <a:gd name="connsiteY1" fmla="*/ 17629 h 1188857"/>
                <a:gd name="connsiteX2" fmla="*/ 659767 w 757130"/>
                <a:gd name="connsiteY2" fmla="*/ 382617 h 1188857"/>
                <a:gd name="connsiteX3" fmla="*/ 669799 w 757130"/>
                <a:gd name="connsiteY3" fmla="*/ 441384 h 1188857"/>
                <a:gd name="connsiteX4" fmla="*/ 670185 w 757130"/>
                <a:gd name="connsiteY4" fmla="*/ 441384 h 1188857"/>
                <a:gd name="connsiteX5" fmla="*/ 671014 w 757130"/>
                <a:gd name="connsiteY5" fmla="*/ 448501 h 1188857"/>
                <a:gd name="connsiteX6" fmla="*/ 676623 w 757130"/>
                <a:gd name="connsiteY6" fmla="*/ 481362 h 1188857"/>
                <a:gd name="connsiteX7" fmla="*/ 675560 w 757130"/>
                <a:gd name="connsiteY7" fmla="*/ 487589 h 1188857"/>
                <a:gd name="connsiteX8" fmla="*/ 757130 w 757130"/>
                <a:gd name="connsiteY8" fmla="*/ 1188857 h 1188857"/>
                <a:gd name="connsiteX9" fmla="*/ 728192 w 757130"/>
                <a:gd name="connsiteY9" fmla="*/ 1181004 h 1188857"/>
                <a:gd name="connsiteX10" fmla="*/ 717927 w 757130"/>
                <a:gd name="connsiteY10" fmla="*/ 1178965 h 1188857"/>
                <a:gd name="connsiteX11" fmla="*/ 640874 w 757130"/>
                <a:gd name="connsiteY11" fmla="*/ 487589 h 1188857"/>
                <a:gd name="connsiteX12" fmla="*/ 641892 w 757130"/>
                <a:gd name="connsiteY12" fmla="*/ 481362 h 1188857"/>
                <a:gd name="connsiteX13" fmla="*/ 636517 w 757130"/>
                <a:gd name="connsiteY13" fmla="*/ 448501 h 1188857"/>
                <a:gd name="connsiteX14" fmla="*/ 635724 w 757130"/>
                <a:gd name="connsiteY14" fmla="*/ 441384 h 1188857"/>
                <a:gd name="connsiteX15" fmla="*/ 635353 w 757130"/>
                <a:gd name="connsiteY15" fmla="*/ 441384 h 1188857"/>
                <a:gd name="connsiteX16" fmla="*/ 625741 w 757130"/>
                <a:gd name="connsiteY16" fmla="*/ 382617 h 1188857"/>
                <a:gd name="connsiteX17" fmla="*/ 104215 w 757130"/>
                <a:gd name="connsiteY17" fmla="*/ 17629 h 1188857"/>
                <a:gd name="connsiteX18" fmla="*/ 0 w 757130"/>
                <a:gd name="connsiteY18" fmla="*/ 1021 h 11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7130" h="1188857">
                  <a:moveTo>
                    <a:pt x="0" y="0"/>
                  </a:moveTo>
                  <a:lnTo>
                    <a:pt x="115457" y="17629"/>
                  </a:lnTo>
                  <a:cubicBezTo>
                    <a:pt x="390567" y="73166"/>
                    <a:pt x="600536" y="211679"/>
                    <a:pt x="659767" y="382617"/>
                  </a:cubicBezTo>
                  <a:lnTo>
                    <a:pt x="669799" y="441384"/>
                  </a:lnTo>
                  <a:lnTo>
                    <a:pt x="670185" y="441384"/>
                  </a:lnTo>
                  <a:lnTo>
                    <a:pt x="671014" y="448501"/>
                  </a:lnTo>
                  <a:lnTo>
                    <a:pt x="676623" y="481362"/>
                  </a:lnTo>
                  <a:lnTo>
                    <a:pt x="675560" y="487589"/>
                  </a:lnTo>
                  <a:lnTo>
                    <a:pt x="757130" y="1188857"/>
                  </a:lnTo>
                  <a:lnTo>
                    <a:pt x="728192" y="1181004"/>
                  </a:lnTo>
                  <a:lnTo>
                    <a:pt x="717927" y="1178965"/>
                  </a:lnTo>
                  <a:lnTo>
                    <a:pt x="640874" y="487589"/>
                  </a:lnTo>
                  <a:lnTo>
                    <a:pt x="641892" y="481362"/>
                  </a:lnTo>
                  <a:lnTo>
                    <a:pt x="636517" y="448501"/>
                  </a:lnTo>
                  <a:lnTo>
                    <a:pt x="635724" y="441384"/>
                  </a:lnTo>
                  <a:lnTo>
                    <a:pt x="635353" y="441384"/>
                  </a:lnTo>
                  <a:lnTo>
                    <a:pt x="625741" y="382617"/>
                  </a:lnTo>
                  <a:cubicBezTo>
                    <a:pt x="568989" y="211679"/>
                    <a:pt x="367809" y="73166"/>
                    <a:pt x="104215" y="17629"/>
                  </a:cubicBezTo>
                  <a:lnTo>
                    <a:pt x="0" y="102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FA4063E1-09BD-4946-97B2-EE41B2999FF5}"/>
                </a:ext>
              </a:extLst>
            </p:cNvPr>
            <p:cNvGrpSpPr/>
            <p:nvPr/>
          </p:nvGrpSpPr>
          <p:grpSpPr>
            <a:xfrm>
              <a:off x="2574017" y="5496738"/>
              <a:ext cx="2462122" cy="735919"/>
              <a:chOff x="2574017" y="5496738"/>
              <a:chExt cx="2462122" cy="735919"/>
            </a:xfrm>
          </p:grpSpPr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5AF2084F-3FB9-4F1B-B60F-7DB47F006ACF}"/>
                  </a:ext>
                </a:extLst>
              </p:cNvPr>
              <p:cNvSpPr/>
              <p:nvPr/>
            </p:nvSpPr>
            <p:spPr>
              <a:xfrm rot="5400000">
                <a:off x="3094250" y="5212208"/>
                <a:ext cx="434932" cy="1410360"/>
              </a:xfrm>
              <a:prstGeom prst="moon">
                <a:avLst>
                  <a:gd name="adj" fmla="val 73161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AD21E2EC-9EC3-4BF9-ABDC-8F0394B8D73A}"/>
                  </a:ext>
                </a:extLst>
              </p:cNvPr>
              <p:cNvSpPr/>
              <p:nvPr/>
            </p:nvSpPr>
            <p:spPr>
              <a:xfrm>
                <a:off x="2574017" y="5516458"/>
                <a:ext cx="2462121" cy="716199"/>
              </a:xfrm>
              <a:custGeom>
                <a:avLst/>
                <a:gdLst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31584 w 2462120"/>
                  <a:gd name="connsiteY7" fmla="*/ 590992 h 747649"/>
                  <a:gd name="connsiteX8" fmla="*/ 16982 w 2462120"/>
                  <a:gd name="connsiteY8" fmla="*/ 594948 h 747649"/>
                  <a:gd name="connsiteX9" fmla="*/ 5354 w 2462120"/>
                  <a:gd name="connsiteY9" fmla="*/ 588275 h 747649"/>
                  <a:gd name="connsiteX10" fmla="*/ 1043843 w 2462120"/>
                  <a:gd name="connsiteY10" fmla="*/ 14385 h 747649"/>
                  <a:gd name="connsiteX11" fmla="*/ 1300693 w 2462120"/>
                  <a:gd name="connsiteY11" fmla="*/ 114 h 747649"/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16982 w 2462120"/>
                  <a:gd name="connsiteY7" fmla="*/ 594948 h 747649"/>
                  <a:gd name="connsiteX8" fmla="*/ 5354 w 2462120"/>
                  <a:gd name="connsiteY8" fmla="*/ 588275 h 747649"/>
                  <a:gd name="connsiteX9" fmla="*/ 1043843 w 2462120"/>
                  <a:gd name="connsiteY9" fmla="*/ 14385 h 747649"/>
                  <a:gd name="connsiteX10" fmla="*/ 1300693 w 2462120"/>
                  <a:gd name="connsiteY10" fmla="*/ 114 h 747649"/>
                  <a:gd name="connsiteX0" fmla="*/ 1366597 w 2528024"/>
                  <a:gd name="connsiteY0" fmla="*/ 114 h 747649"/>
                  <a:gd name="connsiteX1" fmla="*/ 2528024 w 2528024"/>
                  <a:gd name="connsiteY1" fmla="*/ 467624 h 747649"/>
                  <a:gd name="connsiteX2" fmla="*/ 2476958 w 2528024"/>
                  <a:gd name="connsiteY2" fmla="*/ 495196 h 747649"/>
                  <a:gd name="connsiteX3" fmla="*/ 2528024 w 2528024"/>
                  <a:gd name="connsiteY3" fmla="*/ 543824 h 747649"/>
                  <a:gd name="connsiteX4" fmla="*/ 1084016 w 2528024"/>
                  <a:gd name="connsiteY4" fmla="*/ 562026 h 747649"/>
                  <a:gd name="connsiteX5" fmla="*/ 71258 w 2528024"/>
                  <a:gd name="connsiteY5" fmla="*/ 664475 h 747649"/>
                  <a:gd name="connsiteX6" fmla="*/ 82886 w 2528024"/>
                  <a:gd name="connsiteY6" fmla="*/ 594948 h 747649"/>
                  <a:gd name="connsiteX7" fmla="*/ 71258 w 2528024"/>
                  <a:gd name="connsiteY7" fmla="*/ 588275 h 747649"/>
                  <a:gd name="connsiteX8" fmla="*/ 1109747 w 2528024"/>
                  <a:gd name="connsiteY8" fmla="*/ 14385 h 747649"/>
                  <a:gd name="connsiteX9" fmla="*/ 1366597 w 2528024"/>
                  <a:gd name="connsiteY9" fmla="*/ 114 h 747649"/>
                  <a:gd name="connsiteX0" fmla="*/ 1423546 w 2584973"/>
                  <a:gd name="connsiteY0" fmla="*/ 114 h 747649"/>
                  <a:gd name="connsiteX1" fmla="*/ 2584973 w 2584973"/>
                  <a:gd name="connsiteY1" fmla="*/ 467624 h 747649"/>
                  <a:gd name="connsiteX2" fmla="*/ 2533907 w 2584973"/>
                  <a:gd name="connsiteY2" fmla="*/ 495196 h 747649"/>
                  <a:gd name="connsiteX3" fmla="*/ 2584973 w 2584973"/>
                  <a:gd name="connsiteY3" fmla="*/ 543824 h 747649"/>
                  <a:gd name="connsiteX4" fmla="*/ 1140965 w 2584973"/>
                  <a:gd name="connsiteY4" fmla="*/ 562026 h 747649"/>
                  <a:gd name="connsiteX5" fmla="*/ 128207 w 2584973"/>
                  <a:gd name="connsiteY5" fmla="*/ 664475 h 747649"/>
                  <a:gd name="connsiteX6" fmla="*/ 128207 w 2584973"/>
                  <a:gd name="connsiteY6" fmla="*/ 588275 h 747649"/>
                  <a:gd name="connsiteX7" fmla="*/ 1166696 w 2584973"/>
                  <a:gd name="connsiteY7" fmla="*/ 14385 h 747649"/>
                  <a:gd name="connsiteX8" fmla="*/ 1423546 w 2584973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11055 w 2462121"/>
                  <a:gd name="connsiteY2" fmla="*/ 495196 h 747649"/>
                  <a:gd name="connsiteX3" fmla="*/ 2462121 w 2462121"/>
                  <a:gd name="connsiteY3" fmla="*/ 543824 h 747649"/>
                  <a:gd name="connsiteX4" fmla="*/ 1018113 w 2462121"/>
                  <a:gd name="connsiteY4" fmla="*/ 562026 h 747649"/>
                  <a:gd name="connsiteX5" fmla="*/ 5355 w 2462121"/>
                  <a:gd name="connsiteY5" fmla="*/ 664475 h 747649"/>
                  <a:gd name="connsiteX6" fmla="*/ 5355 w 2462121"/>
                  <a:gd name="connsiteY6" fmla="*/ 588275 h 747649"/>
                  <a:gd name="connsiteX7" fmla="*/ 1043844 w 2462121"/>
                  <a:gd name="connsiteY7" fmla="*/ 14385 h 747649"/>
                  <a:gd name="connsiteX8" fmla="*/ 1300694 w 2462121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62121 w 2462121"/>
                  <a:gd name="connsiteY2" fmla="*/ 543824 h 747649"/>
                  <a:gd name="connsiteX3" fmla="*/ 1018113 w 2462121"/>
                  <a:gd name="connsiteY3" fmla="*/ 562026 h 747649"/>
                  <a:gd name="connsiteX4" fmla="*/ 5355 w 2462121"/>
                  <a:gd name="connsiteY4" fmla="*/ 664475 h 747649"/>
                  <a:gd name="connsiteX5" fmla="*/ 5355 w 2462121"/>
                  <a:gd name="connsiteY5" fmla="*/ 588275 h 747649"/>
                  <a:gd name="connsiteX6" fmla="*/ 1043844 w 2462121"/>
                  <a:gd name="connsiteY6" fmla="*/ 14385 h 747649"/>
                  <a:gd name="connsiteX7" fmla="*/ 1300694 w 2462121"/>
                  <a:gd name="connsiteY7" fmla="*/ 114 h 7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2121" h="747649">
                    <a:moveTo>
                      <a:pt x="1300694" y="114"/>
                    </a:moveTo>
                    <a:cubicBezTo>
                      <a:pt x="1876160" y="6429"/>
                      <a:pt x="2282001" y="274060"/>
                      <a:pt x="2462121" y="467624"/>
                    </a:cubicBezTo>
                    <a:lnTo>
                      <a:pt x="2462121" y="543824"/>
                    </a:lnTo>
                    <a:cubicBezTo>
                      <a:pt x="2307732" y="646882"/>
                      <a:pt x="1548224" y="935618"/>
                      <a:pt x="1018113" y="562026"/>
                    </a:cubicBezTo>
                    <a:cubicBezTo>
                      <a:pt x="488001" y="188434"/>
                      <a:pt x="42237" y="736852"/>
                      <a:pt x="5355" y="664475"/>
                    </a:cubicBezTo>
                    <a:lnTo>
                      <a:pt x="5355" y="588275"/>
                    </a:lnTo>
                    <a:cubicBezTo>
                      <a:pt x="-53855" y="522401"/>
                      <a:pt x="383553" y="148656"/>
                      <a:pt x="1043844" y="14385"/>
                    </a:cubicBezTo>
                    <a:cubicBezTo>
                      <a:pt x="1132813" y="3643"/>
                      <a:pt x="1218484" y="-788"/>
                      <a:pt x="1300694" y="11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楕円 131">
                <a:extLst>
                  <a:ext uri="{FF2B5EF4-FFF2-40B4-BE49-F238E27FC236}">
                    <a16:creationId xmlns:a16="http://schemas.microsoft.com/office/drawing/2014/main" id="{6246ED9B-9CF1-4AD4-8B23-30485140DA6E}"/>
                  </a:ext>
                </a:extLst>
              </p:cNvPr>
              <p:cNvSpPr/>
              <p:nvPr/>
            </p:nvSpPr>
            <p:spPr>
              <a:xfrm>
                <a:off x="2574019" y="5496738"/>
                <a:ext cx="2462120" cy="671449"/>
              </a:xfrm>
              <a:custGeom>
                <a:avLst/>
                <a:gdLst>
                  <a:gd name="connsiteX0" fmla="*/ 0 w 2887580"/>
                  <a:gd name="connsiteY0" fmla="*/ 582084 h 1164167"/>
                  <a:gd name="connsiteX1" fmla="*/ 1443790 w 2887580"/>
                  <a:gd name="connsiteY1" fmla="*/ 0 h 1164167"/>
                  <a:gd name="connsiteX2" fmla="*/ 2887580 w 2887580"/>
                  <a:gd name="connsiteY2" fmla="*/ 582084 h 1164167"/>
                  <a:gd name="connsiteX3" fmla="*/ 1443790 w 2887580"/>
                  <a:gd name="connsiteY3" fmla="*/ 1164168 h 1164167"/>
                  <a:gd name="connsiteX4" fmla="*/ 0 w 2887580"/>
                  <a:gd name="connsiteY4" fmla="*/ 582084 h 1164167"/>
                  <a:gd name="connsiteX0" fmla="*/ 0 w 2887580"/>
                  <a:gd name="connsiteY0" fmla="*/ 582084 h 1315400"/>
                  <a:gd name="connsiteX1" fmla="*/ 1443790 w 2887580"/>
                  <a:gd name="connsiteY1" fmla="*/ 0 h 1315400"/>
                  <a:gd name="connsiteX2" fmla="*/ 2887580 w 2887580"/>
                  <a:gd name="connsiteY2" fmla="*/ 582084 h 1315400"/>
                  <a:gd name="connsiteX3" fmla="*/ 1443790 w 2887580"/>
                  <a:gd name="connsiteY3" fmla="*/ 1164168 h 1315400"/>
                  <a:gd name="connsiteX4" fmla="*/ 0 w 2887580"/>
                  <a:gd name="connsiteY4" fmla="*/ 582084 h 1315400"/>
                  <a:gd name="connsiteX0" fmla="*/ 230 w 2887810"/>
                  <a:gd name="connsiteY0" fmla="*/ 582084 h 987916"/>
                  <a:gd name="connsiteX1" fmla="*/ 1444020 w 2887810"/>
                  <a:gd name="connsiteY1" fmla="*/ 0 h 987916"/>
                  <a:gd name="connsiteX2" fmla="*/ 2887810 w 2887810"/>
                  <a:gd name="connsiteY2" fmla="*/ 582084 h 987916"/>
                  <a:gd name="connsiteX3" fmla="*/ 1337340 w 2887810"/>
                  <a:gd name="connsiteY3" fmla="*/ 752688 h 987916"/>
                  <a:gd name="connsiteX4" fmla="*/ 230 w 2887810"/>
                  <a:gd name="connsiteY4" fmla="*/ 582084 h 987916"/>
                  <a:gd name="connsiteX0" fmla="*/ 230 w 2887810"/>
                  <a:gd name="connsiteY0" fmla="*/ 726864 h 1132696"/>
                  <a:gd name="connsiteX1" fmla="*/ 1444020 w 2887810"/>
                  <a:gd name="connsiteY1" fmla="*/ 0 h 1132696"/>
                  <a:gd name="connsiteX2" fmla="*/ 2887810 w 2887810"/>
                  <a:gd name="connsiteY2" fmla="*/ 726864 h 1132696"/>
                  <a:gd name="connsiteX3" fmla="*/ 1337340 w 2887810"/>
                  <a:gd name="connsiteY3" fmla="*/ 897468 h 1132696"/>
                  <a:gd name="connsiteX4" fmla="*/ 230 w 2887810"/>
                  <a:gd name="connsiteY4" fmla="*/ 726864 h 1132696"/>
                  <a:gd name="connsiteX0" fmla="*/ 223 w 2887803"/>
                  <a:gd name="connsiteY0" fmla="*/ 726864 h 1055518"/>
                  <a:gd name="connsiteX1" fmla="*/ 1444013 w 2887803"/>
                  <a:gd name="connsiteY1" fmla="*/ 0 h 1055518"/>
                  <a:gd name="connsiteX2" fmla="*/ 2887803 w 2887803"/>
                  <a:gd name="connsiteY2" fmla="*/ 726864 h 1055518"/>
                  <a:gd name="connsiteX3" fmla="*/ 1337333 w 2887803"/>
                  <a:gd name="connsiteY3" fmla="*/ 897468 h 1055518"/>
                  <a:gd name="connsiteX4" fmla="*/ 223 w 2887803"/>
                  <a:gd name="connsiteY4" fmla="*/ 726864 h 1055518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5968"/>
                  <a:gd name="connsiteX1" fmla="*/ 1444013 w 2887803"/>
                  <a:gd name="connsiteY1" fmla="*/ 0 h 1015968"/>
                  <a:gd name="connsiteX2" fmla="*/ 2887803 w 2887803"/>
                  <a:gd name="connsiteY2" fmla="*/ 726864 h 1015968"/>
                  <a:gd name="connsiteX3" fmla="*/ 1337333 w 2887803"/>
                  <a:gd name="connsiteY3" fmla="*/ 897468 h 1015968"/>
                  <a:gd name="connsiteX4" fmla="*/ 223 w 2887803"/>
                  <a:gd name="connsiteY4" fmla="*/ 726864 h 1015968"/>
                  <a:gd name="connsiteX0" fmla="*/ 1557 w 2889137"/>
                  <a:gd name="connsiteY0" fmla="*/ 726864 h 910798"/>
                  <a:gd name="connsiteX1" fmla="*/ 1445347 w 2889137"/>
                  <a:gd name="connsiteY1" fmla="*/ 0 h 910798"/>
                  <a:gd name="connsiteX2" fmla="*/ 2889137 w 2889137"/>
                  <a:gd name="connsiteY2" fmla="*/ 726864 h 910798"/>
                  <a:gd name="connsiteX3" fmla="*/ 1178647 w 2889137"/>
                  <a:gd name="connsiteY3" fmla="*/ 752688 h 910798"/>
                  <a:gd name="connsiteX4" fmla="*/ 1557 w 2889137"/>
                  <a:gd name="connsiteY4" fmla="*/ 726864 h 910798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7750 w 2895330"/>
                  <a:gd name="connsiteY0" fmla="*/ 726864 h 1007454"/>
                  <a:gd name="connsiteX1" fmla="*/ 1451540 w 2895330"/>
                  <a:gd name="connsiteY1" fmla="*/ 0 h 1007454"/>
                  <a:gd name="connsiteX2" fmla="*/ 2895330 w 2895330"/>
                  <a:gd name="connsiteY2" fmla="*/ 726864 h 1007454"/>
                  <a:gd name="connsiteX3" fmla="*/ 1184840 w 2895330"/>
                  <a:gd name="connsiteY3" fmla="*/ 752688 h 1007454"/>
                  <a:gd name="connsiteX4" fmla="*/ 7750 w 2895330"/>
                  <a:gd name="connsiteY4" fmla="*/ 726864 h 1007454"/>
                  <a:gd name="connsiteX0" fmla="*/ 33 w 2887613"/>
                  <a:gd name="connsiteY0" fmla="*/ 643044 h 923634"/>
                  <a:gd name="connsiteX1" fmla="*/ 1207603 w 2887613"/>
                  <a:gd name="connsiteY1" fmla="*/ 0 h 923634"/>
                  <a:gd name="connsiteX2" fmla="*/ 2887613 w 2887613"/>
                  <a:gd name="connsiteY2" fmla="*/ 643044 h 923634"/>
                  <a:gd name="connsiteX3" fmla="*/ 1177123 w 2887613"/>
                  <a:gd name="connsiteY3" fmla="*/ 668868 h 923634"/>
                  <a:gd name="connsiteX4" fmla="*/ 33 w 2887613"/>
                  <a:gd name="connsiteY4" fmla="*/ 643044 h 923634"/>
                  <a:gd name="connsiteX0" fmla="*/ 33 w 2887613"/>
                  <a:gd name="connsiteY0" fmla="*/ 663452 h 944042"/>
                  <a:gd name="connsiteX1" fmla="*/ 1207603 w 2887613"/>
                  <a:gd name="connsiteY1" fmla="*/ 20408 h 944042"/>
                  <a:gd name="connsiteX2" fmla="*/ 2887613 w 2887613"/>
                  <a:gd name="connsiteY2" fmla="*/ 663452 h 944042"/>
                  <a:gd name="connsiteX3" fmla="*/ 1177123 w 2887613"/>
                  <a:gd name="connsiteY3" fmla="*/ 689276 h 944042"/>
                  <a:gd name="connsiteX4" fmla="*/ 33 w 2887613"/>
                  <a:gd name="connsiteY4" fmla="*/ 663452 h 944042"/>
                  <a:gd name="connsiteX0" fmla="*/ 26 w 2910171"/>
                  <a:gd name="connsiteY0" fmla="*/ 834628 h 865083"/>
                  <a:gd name="connsiteX1" fmla="*/ 1230161 w 2910171"/>
                  <a:gd name="connsiteY1" fmla="*/ 20408 h 865083"/>
                  <a:gd name="connsiteX2" fmla="*/ 2910171 w 2910171"/>
                  <a:gd name="connsiteY2" fmla="*/ 663452 h 865083"/>
                  <a:gd name="connsiteX3" fmla="*/ 1199681 w 2910171"/>
                  <a:gd name="connsiteY3" fmla="*/ 689276 h 865083"/>
                  <a:gd name="connsiteX4" fmla="*/ 26 w 2910171"/>
                  <a:gd name="connsiteY4" fmla="*/ 834628 h 865083"/>
                  <a:gd name="connsiteX0" fmla="*/ 4111 w 2914256"/>
                  <a:gd name="connsiteY0" fmla="*/ 834628 h 861790"/>
                  <a:gd name="connsiteX1" fmla="*/ 1234246 w 2914256"/>
                  <a:gd name="connsiteY1" fmla="*/ 20408 h 861790"/>
                  <a:gd name="connsiteX2" fmla="*/ 2914256 w 2914256"/>
                  <a:gd name="connsiteY2" fmla="*/ 663452 h 861790"/>
                  <a:gd name="connsiteX3" fmla="*/ 1203766 w 2914256"/>
                  <a:gd name="connsiteY3" fmla="*/ 689276 h 861790"/>
                  <a:gd name="connsiteX4" fmla="*/ 4111 w 2914256"/>
                  <a:gd name="connsiteY4" fmla="*/ 834628 h 861790"/>
                  <a:gd name="connsiteX0" fmla="*/ 4112 w 2914257"/>
                  <a:gd name="connsiteY0" fmla="*/ 834628 h 905092"/>
                  <a:gd name="connsiteX1" fmla="*/ 1234247 w 2914257"/>
                  <a:gd name="connsiteY1" fmla="*/ 20408 h 905092"/>
                  <a:gd name="connsiteX2" fmla="*/ 2914257 w 2914257"/>
                  <a:gd name="connsiteY2" fmla="*/ 663452 h 905092"/>
                  <a:gd name="connsiteX3" fmla="*/ 1203767 w 2914257"/>
                  <a:gd name="connsiteY3" fmla="*/ 689276 h 905092"/>
                  <a:gd name="connsiteX4" fmla="*/ 4112 w 2914257"/>
                  <a:gd name="connsiteY4" fmla="*/ 834628 h 905092"/>
                  <a:gd name="connsiteX0" fmla="*/ 6342 w 2916487"/>
                  <a:gd name="connsiteY0" fmla="*/ 834628 h 905093"/>
                  <a:gd name="connsiteX1" fmla="*/ 1236477 w 2916487"/>
                  <a:gd name="connsiteY1" fmla="*/ 20408 h 905093"/>
                  <a:gd name="connsiteX2" fmla="*/ 2916487 w 2916487"/>
                  <a:gd name="connsiteY2" fmla="*/ 663452 h 905093"/>
                  <a:gd name="connsiteX3" fmla="*/ 1205997 w 2916487"/>
                  <a:gd name="connsiteY3" fmla="*/ 689276 h 905093"/>
                  <a:gd name="connsiteX4" fmla="*/ 6342 w 2916487"/>
                  <a:gd name="connsiteY4" fmla="*/ 834628 h 905093"/>
                  <a:gd name="connsiteX0" fmla="*/ 6342 w 2916487"/>
                  <a:gd name="connsiteY0" fmla="*/ 834628 h 952633"/>
                  <a:gd name="connsiteX1" fmla="*/ 1236477 w 2916487"/>
                  <a:gd name="connsiteY1" fmla="*/ 20408 h 952633"/>
                  <a:gd name="connsiteX2" fmla="*/ 2916487 w 2916487"/>
                  <a:gd name="connsiteY2" fmla="*/ 663452 h 952633"/>
                  <a:gd name="connsiteX3" fmla="*/ 1205997 w 2916487"/>
                  <a:gd name="connsiteY3" fmla="*/ 689276 h 952633"/>
                  <a:gd name="connsiteX4" fmla="*/ 6342 w 2916487"/>
                  <a:gd name="connsiteY4" fmla="*/ 834628 h 952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6487" h="952633">
                    <a:moveTo>
                      <a:pt x="6342" y="834628"/>
                    </a:moveTo>
                    <a:cubicBezTo>
                      <a:pt x="-63795" y="741168"/>
                      <a:pt x="454334" y="210908"/>
                      <a:pt x="1236477" y="20408"/>
                    </a:cubicBezTo>
                    <a:cubicBezTo>
                      <a:pt x="2079580" y="-101512"/>
                      <a:pt x="2672647" y="349596"/>
                      <a:pt x="2916487" y="663452"/>
                    </a:cubicBezTo>
                    <a:cubicBezTo>
                      <a:pt x="2733607" y="809668"/>
                      <a:pt x="1833937" y="1219318"/>
                      <a:pt x="1205997" y="689276"/>
                    </a:cubicBezTo>
                    <a:cubicBezTo>
                      <a:pt x="578057" y="159234"/>
                      <a:pt x="50030" y="937314"/>
                      <a:pt x="6342" y="83462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A7856ADF-7584-4ABD-A047-6EFA1B43E6C2}"/>
              </a:ext>
            </a:extLst>
          </p:cNvPr>
          <p:cNvGrpSpPr/>
          <p:nvPr/>
        </p:nvGrpSpPr>
        <p:grpSpPr>
          <a:xfrm>
            <a:off x="7950856" y="5023136"/>
            <a:ext cx="1543522" cy="784232"/>
            <a:chOff x="3229040" y="4994496"/>
            <a:chExt cx="2530410" cy="1285652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8076F32A-3D3D-4D13-9B96-38A8B75DA836}"/>
                </a:ext>
              </a:extLst>
            </p:cNvPr>
            <p:cNvGrpSpPr/>
            <p:nvPr/>
          </p:nvGrpSpPr>
          <p:grpSpPr>
            <a:xfrm>
              <a:off x="4895850" y="5742073"/>
              <a:ext cx="863600" cy="538075"/>
              <a:chOff x="4895850" y="5742073"/>
              <a:chExt cx="863600" cy="538075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778C562-55C1-44C7-BDC4-95A4B2341FFA}"/>
                  </a:ext>
                </a:extLst>
              </p:cNvPr>
              <p:cNvSpPr/>
              <p:nvPr/>
            </p:nvSpPr>
            <p:spPr>
              <a:xfrm>
                <a:off x="4895850" y="5748336"/>
                <a:ext cx="863600" cy="531812"/>
              </a:xfrm>
              <a:custGeom>
                <a:avLst/>
                <a:gdLst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24938 w 863600"/>
                  <a:gd name="connsiteY2" fmla="*/ 299092 h 531812"/>
                  <a:gd name="connsiteX3" fmla="*/ 863600 w 863600"/>
                  <a:gd name="connsiteY3" fmla="*/ 328612 h 531812"/>
                  <a:gd name="connsiteX4" fmla="*/ 552450 w 863600"/>
                  <a:gd name="connsiteY4" fmla="*/ 531812 h 531812"/>
                  <a:gd name="connsiteX5" fmla="*/ 0 w 863600"/>
                  <a:gd name="connsiteY5" fmla="*/ 284162 h 531812"/>
                  <a:gd name="connsiteX6" fmla="*/ 13036 w 863600"/>
                  <a:gd name="connsiteY6" fmla="*/ 235237 h 531812"/>
                  <a:gd name="connsiteX7" fmla="*/ 0 w 863600"/>
                  <a:gd name="connsiteY7" fmla="*/ 229393 h 531812"/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63600 w 863600"/>
                  <a:gd name="connsiteY2" fmla="*/ 328612 h 531812"/>
                  <a:gd name="connsiteX3" fmla="*/ 552450 w 863600"/>
                  <a:gd name="connsiteY3" fmla="*/ 531812 h 531812"/>
                  <a:gd name="connsiteX4" fmla="*/ 0 w 863600"/>
                  <a:gd name="connsiteY4" fmla="*/ 284162 h 531812"/>
                  <a:gd name="connsiteX5" fmla="*/ 13036 w 863600"/>
                  <a:gd name="connsiteY5" fmla="*/ 235237 h 531812"/>
                  <a:gd name="connsiteX6" fmla="*/ 0 w 863600"/>
                  <a:gd name="connsiteY6" fmla="*/ 229393 h 531812"/>
                  <a:gd name="connsiteX7" fmla="*/ 61119 w 863600"/>
                  <a:gd name="connsiteY7" fmla="*/ 0 h 531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3600" h="531812">
                    <a:moveTo>
                      <a:pt x="61119" y="0"/>
                    </a:moveTo>
                    <a:cubicBezTo>
                      <a:pt x="504031" y="67469"/>
                      <a:pt x="727869" y="134937"/>
                      <a:pt x="863600" y="273843"/>
                    </a:cubicBezTo>
                    <a:lnTo>
                      <a:pt x="863600" y="328612"/>
                    </a:lnTo>
                    <a:lnTo>
                      <a:pt x="552450" y="531812"/>
                    </a:lnTo>
                    <a:lnTo>
                      <a:pt x="0" y="284162"/>
                    </a:lnTo>
                    <a:lnTo>
                      <a:pt x="13036" y="235237"/>
                    </a:lnTo>
                    <a:lnTo>
                      <a:pt x="0" y="229393"/>
                    </a:lnTo>
                    <a:lnTo>
                      <a:pt x="61119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58A03BF-CC11-4530-B924-75E4F0606CD1}"/>
                  </a:ext>
                </a:extLst>
              </p:cNvPr>
              <p:cNvSpPr/>
              <p:nvPr/>
            </p:nvSpPr>
            <p:spPr>
              <a:xfrm>
                <a:off x="4895850" y="5742073"/>
                <a:ext cx="863600" cy="477043"/>
              </a:xfrm>
              <a:custGeom>
                <a:avLst/>
                <a:gdLst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77043 h 477043"/>
                  <a:gd name="connsiteX1" fmla="*/ 863600 w 863600"/>
                  <a:gd name="connsiteY1" fmla="*/ 273843 h 477043"/>
                  <a:gd name="connsiteX2" fmla="*/ 61119 w 863600"/>
                  <a:gd name="connsiteY2" fmla="*/ 0 h 477043"/>
                  <a:gd name="connsiteX3" fmla="*/ 0 w 863600"/>
                  <a:gd name="connsiteY3" fmla="*/ 229393 h 477043"/>
                  <a:gd name="connsiteX4" fmla="*/ 552450 w 863600"/>
                  <a:gd name="connsiteY4" fmla="*/ 477043 h 47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600" h="477043">
                    <a:moveTo>
                      <a:pt x="552450" y="477043"/>
                    </a:moveTo>
                    <a:lnTo>
                      <a:pt x="863600" y="273843"/>
                    </a:lnTo>
                    <a:cubicBezTo>
                      <a:pt x="727869" y="134937"/>
                      <a:pt x="504031" y="67469"/>
                      <a:pt x="61119" y="0"/>
                    </a:cubicBezTo>
                    <a:lnTo>
                      <a:pt x="0" y="229393"/>
                    </a:lnTo>
                    <a:lnTo>
                      <a:pt x="552450" y="477043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B9D11FFF-77CC-44E6-9DC0-28A327A95824}"/>
                </a:ext>
              </a:extLst>
            </p:cNvPr>
            <p:cNvSpPr/>
            <p:nvPr/>
          </p:nvSpPr>
          <p:spPr>
            <a:xfrm>
              <a:off x="3229040" y="508105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4C7C051F-90D4-4832-8965-5CC9BECAB973}"/>
                </a:ext>
              </a:extLst>
            </p:cNvPr>
            <p:cNvSpPr/>
            <p:nvPr/>
          </p:nvSpPr>
          <p:spPr>
            <a:xfrm>
              <a:off x="4192242" y="499449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CD0DA95-4481-4632-BCD2-95B4DD37265E}"/>
                </a:ext>
              </a:extLst>
            </p:cNvPr>
            <p:cNvSpPr/>
            <p:nvPr/>
          </p:nvSpPr>
          <p:spPr>
            <a:xfrm flipH="1">
              <a:off x="3420774" y="505985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67345C3-3E03-4D74-A02B-736297018DA8}"/>
              </a:ext>
            </a:extLst>
          </p:cNvPr>
          <p:cNvGrpSpPr/>
          <p:nvPr/>
        </p:nvGrpSpPr>
        <p:grpSpPr>
          <a:xfrm>
            <a:off x="477562" y="1178750"/>
            <a:ext cx="1511164" cy="875216"/>
            <a:chOff x="144007" y="749997"/>
            <a:chExt cx="2477362" cy="143480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2F61818-821D-406F-91EA-10BFF78666E6}"/>
                </a:ext>
              </a:extLst>
            </p:cNvPr>
            <p:cNvSpPr/>
            <p:nvPr/>
          </p:nvSpPr>
          <p:spPr>
            <a:xfrm>
              <a:off x="272480" y="83671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lnTo>
                    <a:pt x="2146604" y="1331944"/>
                  </a:lnTo>
                  <a:cubicBezTo>
                    <a:pt x="1883643" y="1206837"/>
                    <a:pt x="1520366" y="1129457"/>
                    <a:pt x="1119101" y="1129457"/>
                  </a:cubicBezTo>
                  <a:cubicBezTo>
                    <a:pt x="717837" y="1129457"/>
                    <a:pt x="354560" y="1206837"/>
                    <a:pt x="91599" y="1331944"/>
                  </a:cubicBezTo>
                  <a:lnTo>
                    <a:pt x="0" y="1379893"/>
                  </a:ln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225D628-1CAB-49B7-B9CD-93F6F875F471}"/>
                </a:ext>
              </a:extLst>
            </p:cNvPr>
            <p:cNvSpPr/>
            <p:nvPr/>
          </p:nvSpPr>
          <p:spPr>
            <a:xfrm>
              <a:off x="472510" y="836713"/>
              <a:ext cx="1820362" cy="1090925"/>
            </a:xfrm>
            <a:custGeom>
              <a:avLst/>
              <a:gdLst>
                <a:gd name="connsiteX0" fmla="*/ 910114 w 1820362"/>
                <a:gd name="connsiteY0" fmla="*/ 3 h 1090925"/>
                <a:gd name="connsiteX1" fmla="*/ 769459 w 1820362"/>
                <a:gd name="connsiteY1" fmla="*/ 6972 h 1090925"/>
                <a:gd name="connsiteX2" fmla="*/ 131383 w 1820362"/>
                <a:gd name="connsiteY2" fmla="*/ 356411 h 1090925"/>
                <a:gd name="connsiteX3" fmla="*/ 121770 w 1820362"/>
                <a:gd name="connsiteY3" fmla="*/ 409950 h 1090925"/>
                <a:gd name="connsiteX4" fmla="*/ 121400 w 1820362"/>
                <a:gd name="connsiteY4" fmla="*/ 409950 h 1090925"/>
                <a:gd name="connsiteX5" fmla="*/ 120606 w 1820362"/>
                <a:gd name="connsiteY5" fmla="*/ 416433 h 1090925"/>
                <a:gd name="connsiteX6" fmla="*/ 115231 w 1820362"/>
                <a:gd name="connsiteY6" fmla="*/ 446371 h 1090925"/>
                <a:gd name="connsiteX7" fmla="*/ 116249 w 1820362"/>
                <a:gd name="connsiteY7" fmla="*/ 452044 h 1090925"/>
                <a:gd name="connsiteX8" fmla="*/ 39197 w 1820362"/>
                <a:gd name="connsiteY8" fmla="*/ 1081914 h 1090925"/>
                <a:gd name="connsiteX9" fmla="*/ 28934 w 1820362"/>
                <a:gd name="connsiteY9" fmla="*/ 1083770 h 1090925"/>
                <a:gd name="connsiteX10" fmla="*/ 0 w 1820362"/>
                <a:gd name="connsiteY10" fmla="*/ 1090923 h 1090925"/>
                <a:gd name="connsiteX11" fmla="*/ 81569 w 1820362"/>
                <a:gd name="connsiteY11" fmla="*/ 452044 h 1090925"/>
                <a:gd name="connsiteX12" fmla="*/ 80506 w 1820362"/>
                <a:gd name="connsiteY12" fmla="*/ 446371 h 1090925"/>
                <a:gd name="connsiteX13" fmla="*/ 86116 w 1820362"/>
                <a:gd name="connsiteY13" fmla="*/ 416433 h 1090925"/>
                <a:gd name="connsiteX14" fmla="*/ 86944 w 1820362"/>
                <a:gd name="connsiteY14" fmla="*/ 409950 h 1090925"/>
                <a:gd name="connsiteX15" fmla="*/ 87331 w 1820362"/>
                <a:gd name="connsiteY15" fmla="*/ 409950 h 1090925"/>
                <a:gd name="connsiteX16" fmla="*/ 97363 w 1820362"/>
                <a:gd name="connsiteY16" fmla="*/ 356411 h 1090925"/>
                <a:gd name="connsiteX17" fmla="*/ 763314 w 1820362"/>
                <a:gd name="connsiteY17" fmla="*/ 6972 h 1090925"/>
                <a:gd name="connsiteX18" fmla="*/ 910178 w 1820362"/>
                <a:gd name="connsiteY18" fmla="*/ 0 h 1090925"/>
                <a:gd name="connsiteX19" fmla="*/ 910180 w 1820362"/>
                <a:gd name="connsiteY19" fmla="*/ 0 h 1090925"/>
                <a:gd name="connsiteX20" fmla="*/ 912313 w 1820362"/>
                <a:gd name="connsiteY20" fmla="*/ 101 h 1090925"/>
                <a:gd name="connsiteX21" fmla="*/ 912366 w 1820362"/>
                <a:gd name="connsiteY21" fmla="*/ 0 h 1090925"/>
                <a:gd name="connsiteX22" fmla="*/ 912422 w 1820362"/>
                <a:gd name="connsiteY22" fmla="*/ 107 h 1090925"/>
                <a:gd name="connsiteX23" fmla="*/ 1057046 w 1820362"/>
                <a:gd name="connsiteY23" fmla="*/ 6972 h 1090925"/>
                <a:gd name="connsiteX24" fmla="*/ 1722999 w 1820362"/>
                <a:gd name="connsiteY24" fmla="*/ 356411 h 1090925"/>
                <a:gd name="connsiteX25" fmla="*/ 1733031 w 1820362"/>
                <a:gd name="connsiteY25" fmla="*/ 409950 h 1090925"/>
                <a:gd name="connsiteX26" fmla="*/ 1733417 w 1820362"/>
                <a:gd name="connsiteY26" fmla="*/ 409950 h 1090925"/>
                <a:gd name="connsiteX27" fmla="*/ 1734246 w 1820362"/>
                <a:gd name="connsiteY27" fmla="*/ 416433 h 1090925"/>
                <a:gd name="connsiteX28" fmla="*/ 1739855 w 1820362"/>
                <a:gd name="connsiteY28" fmla="*/ 446371 h 1090925"/>
                <a:gd name="connsiteX29" fmla="*/ 1738792 w 1820362"/>
                <a:gd name="connsiteY29" fmla="*/ 452044 h 1090925"/>
                <a:gd name="connsiteX30" fmla="*/ 1820362 w 1820362"/>
                <a:gd name="connsiteY30" fmla="*/ 1090925 h 1090925"/>
                <a:gd name="connsiteX31" fmla="*/ 1791424 w 1820362"/>
                <a:gd name="connsiteY31" fmla="*/ 1083770 h 1090925"/>
                <a:gd name="connsiteX32" fmla="*/ 1781159 w 1820362"/>
                <a:gd name="connsiteY32" fmla="*/ 1081913 h 1090925"/>
                <a:gd name="connsiteX33" fmla="*/ 1704106 w 1820362"/>
                <a:gd name="connsiteY33" fmla="*/ 452044 h 1090925"/>
                <a:gd name="connsiteX34" fmla="*/ 1705124 w 1820362"/>
                <a:gd name="connsiteY34" fmla="*/ 446371 h 1090925"/>
                <a:gd name="connsiteX35" fmla="*/ 1699749 w 1820362"/>
                <a:gd name="connsiteY35" fmla="*/ 416433 h 1090925"/>
                <a:gd name="connsiteX36" fmla="*/ 1698956 w 1820362"/>
                <a:gd name="connsiteY36" fmla="*/ 409950 h 1090925"/>
                <a:gd name="connsiteX37" fmla="*/ 1698585 w 1820362"/>
                <a:gd name="connsiteY37" fmla="*/ 409950 h 1090925"/>
                <a:gd name="connsiteX38" fmla="*/ 1688973 w 1820362"/>
                <a:gd name="connsiteY38" fmla="*/ 356411 h 1090925"/>
                <a:gd name="connsiteX39" fmla="*/ 1050896 w 1820362"/>
                <a:gd name="connsiteY39" fmla="*/ 6972 h 1090925"/>
                <a:gd name="connsiteX40" fmla="*/ 912425 w 1820362"/>
                <a:gd name="connsiteY40" fmla="*/ 111 h 1090925"/>
                <a:gd name="connsiteX41" fmla="*/ 916055 w 1820362"/>
                <a:gd name="connsiteY41" fmla="*/ 6972 h 1090925"/>
                <a:gd name="connsiteX42" fmla="*/ 932781 w 1820362"/>
                <a:gd name="connsiteY42" fmla="*/ 356411 h 1090925"/>
                <a:gd name="connsiteX43" fmla="*/ 933033 w 1820362"/>
                <a:gd name="connsiteY43" fmla="*/ 409950 h 1090925"/>
                <a:gd name="connsiteX44" fmla="*/ 933042 w 1820362"/>
                <a:gd name="connsiteY44" fmla="*/ 409950 h 1090925"/>
                <a:gd name="connsiteX45" fmla="*/ 933063 w 1820362"/>
                <a:gd name="connsiteY45" fmla="*/ 416433 h 1090925"/>
                <a:gd name="connsiteX46" fmla="*/ 933204 w 1820362"/>
                <a:gd name="connsiteY46" fmla="*/ 446371 h 1090925"/>
                <a:gd name="connsiteX47" fmla="*/ 933177 w 1820362"/>
                <a:gd name="connsiteY47" fmla="*/ 452044 h 1090925"/>
                <a:gd name="connsiteX48" fmla="*/ 935226 w 1820362"/>
                <a:gd name="connsiteY48" fmla="*/ 1090923 h 1090925"/>
                <a:gd name="connsiteX49" fmla="*/ 934499 w 1820362"/>
                <a:gd name="connsiteY49" fmla="*/ 1083770 h 1090925"/>
                <a:gd name="connsiteX50" fmla="*/ 890233 w 1820362"/>
                <a:gd name="connsiteY50" fmla="*/ 1083770 h 1090925"/>
                <a:gd name="connsiteX51" fmla="*/ 889506 w 1820362"/>
                <a:gd name="connsiteY51" fmla="*/ 1090925 h 1090925"/>
                <a:gd name="connsiteX52" fmla="*/ 891555 w 1820362"/>
                <a:gd name="connsiteY52" fmla="*/ 452044 h 1090925"/>
                <a:gd name="connsiteX53" fmla="*/ 891528 w 1820362"/>
                <a:gd name="connsiteY53" fmla="*/ 446371 h 1090925"/>
                <a:gd name="connsiteX54" fmla="*/ 891669 w 1820362"/>
                <a:gd name="connsiteY54" fmla="*/ 416433 h 1090925"/>
                <a:gd name="connsiteX55" fmla="*/ 891690 w 1820362"/>
                <a:gd name="connsiteY55" fmla="*/ 409950 h 1090925"/>
                <a:gd name="connsiteX56" fmla="*/ 891700 w 1820362"/>
                <a:gd name="connsiteY56" fmla="*/ 409950 h 1090925"/>
                <a:gd name="connsiteX57" fmla="*/ 891951 w 1820362"/>
                <a:gd name="connsiteY57" fmla="*/ 356411 h 1090925"/>
                <a:gd name="connsiteX58" fmla="*/ 908677 w 1820362"/>
                <a:gd name="connsiteY58" fmla="*/ 6972 h 1090925"/>
                <a:gd name="connsiteX59" fmla="*/ 912310 w 1820362"/>
                <a:gd name="connsiteY59" fmla="*/ 106 h 109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820362" h="1090925">
                  <a:moveTo>
                    <a:pt x="910114" y="3"/>
                  </a:moveTo>
                  <a:lnTo>
                    <a:pt x="769459" y="6972"/>
                  </a:lnTo>
                  <a:cubicBezTo>
                    <a:pt x="449742" y="39039"/>
                    <a:pt x="196241" y="178433"/>
                    <a:pt x="131383" y="356411"/>
                  </a:cubicBezTo>
                  <a:lnTo>
                    <a:pt x="121770" y="409950"/>
                  </a:lnTo>
                  <a:lnTo>
                    <a:pt x="121400" y="409950"/>
                  </a:lnTo>
                  <a:lnTo>
                    <a:pt x="120606" y="416433"/>
                  </a:lnTo>
                  <a:lnTo>
                    <a:pt x="115231" y="446371"/>
                  </a:lnTo>
                  <a:lnTo>
                    <a:pt x="116249" y="452044"/>
                  </a:lnTo>
                  <a:lnTo>
                    <a:pt x="39197" y="1081914"/>
                  </a:lnTo>
                  <a:lnTo>
                    <a:pt x="28934" y="1083770"/>
                  </a:lnTo>
                  <a:lnTo>
                    <a:pt x="0" y="1090923"/>
                  </a:lnTo>
                  <a:lnTo>
                    <a:pt x="81569" y="452044"/>
                  </a:lnTo>
                  <a:lnTo>
                    <a:pt x="80506" y="446371"/>
                  </a:lnTo>
                  <a:lnTo>
                    <a:pt x="86116" y="416433"/>
                  </a:lnTo>
                  <a:lnTo>
                    <a:pt x="86944" y="409950"/>
                  </a:lnTo>
                  <a:lnTo>
                    <a:pt x="87331" y="409950"/>
                  </a:lnTo>
                  <a:lnTo>
                    <a:pt x="97363" y="356411"/>
                  </a:lnTo>
                  <a:cubicBezTo>
                    <a:pt x="165055" y="178433"/>
                    <a:pt x="429630" y="39039"/>
                    <a:pt x="763314" y="6972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01"/>
                  </a:lnTo>
                  <a:lnTo>
                    <a:pt x="912366" y="0"/>
                  </a:lnTo>
                  <a:lnTo>
                    <a:pt x="912422" y="107"/>
                  </a:lnTo>
                  <a:lnTo>
                    <a:pt x="1057046" y="6972"/>
                  </a:lnTo>
                  <a:cubicBezTo>
                    <a:pt x="1390731" y="39039"/>
                    <a:pt x="1655306" y="178433"/>
                    <a:pt x="1722999" y="356411"/>
                  </a:cubicBezTo>
                  <a:lnTo>
                    <a:pt x="1733031" y="409950"/>
                  </a:lnTo>
                  <a:lnTo>
                    <a:pt x="1733417" y="409950"/>
                  </a:lnTo>
                  <a:lnTo>
                    <a:pt x="1734246" y="416433"/>
                  </a:lnTo>
                  <a:lnTo>
                    <a:pt x="1739855" y="446371"/>
                  </a:lnTo>
                  <a:lnTo>
                    <a:pt x="1738792" y="452044"/>
                  </a:lnTo>
                  <a:lnTo>
                    <a:pt x="1820362" y="1090925"/>
                  </a:lnTo>
                  <a:lnTo>
                    <a:pt x="1791424" y="1083770"/>
                  </a:lnTo>
                  <a:lnTo>
                    <a:pt x="1781159" y="1081913"/>
                  </a:lnTo>
                  <a:lnTo>
                    <a:pt x="1704106" y="452044"/>
                  </a:lnTo>
                  <a:lnTo>
                    <a:pt x="1705124" y="446371"/>
                  </a:lnTo>
                  <a:lnTo>
                    <a:pt x="1699749" y="416433"/>
                  </a:lnTo>
                  <a:lnTo>
                    <a:pt x="1698956" y="409950"/>
                  </a:lnTo>
                  <a:lnTo>
                    <a:pt x="1698585" y="409950"/>
                  </a:lnTo>
                  <a:lnTo>
                    <a:pt x="1688973" y="356411"/>
                  </a:lnTo>
                  <a:cubicBezTo>
                    <a:pt x="1624113" y="178433"/>
                    <a:pt x="1370613" y="39039"/>
                    <a:pt x="1050896" y="6972"/>
                  </a:cubicBezTo>
                  <a:lnTo>
                    <a:pt x="912425" y="111"/>
                  </a:lnTo>
                  <a:lnTo>
                    <a:pt x="916055" y="6972"/>
                  </a:lnTo>
                  <a:cubicBezTo>
                    <a:pt x="924436" y="39039"/>
                    <a:pt x="931081" y="178433"/>
                    <a:pt x="932781" y="356411"/>
                  </a:cubicBezTo>
                  <a:lnTo>
                    <a:pt x="933033" y="409950"/>
                  </a:lnTo>
                  <a:lnTo>
                    <a:pt x="933042" y="409950"/>
                  </a:lnTo>
                  <a:lnTo>
                    <a:pt x="933063" y="416433"/>
                  </a:lnTo>
                  <a:lnTo>
                    <a:pt x="933204" y="446371"/>
                  </a:lnTo>
                  <a:lnTo>
                    <a:pt x="933177" y="452044"/>
                  </a:lnTo>
                  <a:lnTo>
                    <a:pt x="935226" y="1090923"/>
                  </a:lnTo>
                  <a:lnTo>
                    <a:pt x="934499" y="1083770"/>
                  </a:lnTo>
                  <a:lnTo>
                    <a:pt x="890233" y="1083770"/>
                  </a:lnTo>
                  <a:lnTo>
                    <a:pt x="889506" y="1090925"/>
                  </a:lnTo>
                  <a:lnTo>
                    <a:pt x="891555" y="452044"/>
                  </a:lnTo>
                  <a:lnTo>
                    <a:pt x="891528" y="446371"/>
                  </a:lnTo>
                  <a:lnTo>
                    <a:pt x="891669" y="416433"/>
                  </a:lnTo>
                  <a:lnTo>
                    <a:pt x="891690" y="409950"/>
                  </a:lnTo>
                  <a:lnTo>
                    <a:pt x="891700" y="409950"/>
                  </a:lnTo>
                  <a:lnTo>
                    <a:pt x="891951" y="356411"/>
                  </a:lnTo>
                  <a:cubicBezTo>
                    <a:pt x="893652" y="178433"/>
                    <a:pt x="900297" y="39039"/>
                    <a:pt x="908677" y="6972"/>
                  </a:cubicBezTo>
                  <a:lnTo>
                    <a:pt x="912310" y="10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2EABA53-F7A7-43D8-A0E4-8FD78082B81B}"/>
                </a:ext>
              </a:extLst>
            </p:cNvPr>
            <p:cNvSpPr/>
            <p:nvPr/>
          </p:nvSpPr>
          <p:spPr>
            <a:xfrm>
              <a:off x="144007" y="1718098"/>
              <a:ext cx="2477362" cy="466705"/>
            </a:xfrm>
            <a:custGeom>
              <a:avLst/>
              <a:gdLst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54893 w 2477362"/>
                <a:gd name="connsiteY11" fmla="*/ 403744 h 466705"/>
                <a:gd name="connsiteX12" fmla="*/ 0 w 2477362"/>
                <a:gd name="connsiteY12" fmla="*/ 419080 h 466705"/>
                <a:gd name="connsiteX13" fmla="*/ 18247 w 2477362"/>
                <a:gd name="connsiteY13" fmla="*/ 390691 h 466705"/>
                <a:gd name="connsiteX14" fmla="*/ 1238681 w 2477362"/>
                <a:gd name="connsiteY14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0 w 2477362"/>
                <a:gd name="connsiteY11" fmla="*/ 419080 h 466705"/>
                <a:gd name="connsiteX12" fmla="*/ 18247 w 2477362"/>
                <a:gd name="connsiteY12" fmla="*/ 390691 h 466705"/>
                <a:gd name="connsiteX13" fmla="*/ 1238681 w 2477362"/>
                <a:gd name="connsiteY13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0 w 2477362"/>
                <a:gd name="connsiteY10" fmla="*/ 419080 h 466705"/>
                <a:gd name="connsiteX11" fmla="*/ 18247 w 2477362"/>
                <a:gd name="connsiteY11" fmla="*/ 390691 h 466705"/>
                <a:gd name="connsiteX12" fmla="*/ 1238681 w 2477362"/>
                <a:gd name="connsiteY12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77362 w 2477362"/>
                <a:gd name="connsiteY4" fmla="*/ 466705 h 466705"/>
                <a:gd name="connsiteX5" fmla="*/ 2360008 w 2477362"/>
                <a:gd name="connsiteY5" fmla="*/ 433918 h 466705"/>
                <a:gd name="connsiteX6" fmla="*/ 1238681 w 2477362"/>
                <a:gd name="connsiteY6" fmla="*/ 317937 h 466705"/>
                <a:gd name="connsiteX7" fmla="*/ 117355 w 2477362"/>
                <a:gd name="connsiteY7" fmla="*/ 433918 h 466705"/>
                <a:gd name="connsiteX8" fmla="*/ 0 w 2477362"/>
                <a:gd name="connsiteY8" fmla="*/ 466705 h 466705"/>
                <a:gd name="connsiteX9" fmla="*/ 0 w 2477362"/>
                <a:gd name="connsiteY9" fmla="*/ 419080 h 466705"/>
                <a:gd name="connsiteX10" fmla="*/ 18247 w 2477362"/>
                <a:gd name="connsiteY10" fmla="*/ 390691 h 466705"/>
                <a:gd name="connsiteX11" fmla="*/ 1238681 w 2477362"/>
                <a:gd name="connsiteY11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77362 w 2477362"/>
                <a:gd name="connsiteY3" fmla="*/ 466705 h 466705"/>
                <a:gd name="connsiteX4" fmla="*/ 2360008 w 2477362"/>
                <a:gd name="connsiteY4" fmla="*/ 433918 h 466705"/>
                <a:gd name="connsiteX5" fmla="*/ 1238681 w 2477362"/>
                <a:gd name="connsiteY5" fmla="*/ 317937 h 466705"/>
                <a:gd name="connsiteX6" fmla="*/ 117355 w 2477362"/>
                <a:gd name="connsiteY6" fmla="*/ 433918 h 466705"/>
                <a:gd name="connsiteX7" fmla="*/ 0 w 2477362"/>
                <a:gd name="connsiteY7" fmla="*/ 466705 h 466705"/>
                <a:gd name="connsiteX8" fmla="*/ 0 w 2477362"/>
                <a:gd name="connsiteY8" fmla="*/ 419080 h 466705"/>
                <a:gd name="connsiteX9" fmla="*/ 18247 w 2477362"/>
                <a:gd name="connsiteY9" fmla="*/ 390691 h 466705"/>
                <a:gd name="connsiteX10" fmla="*/ 1238681 w 2477362"/>
                <a:gd name="connsiteY10" fmla="*/ 0 h 4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7362" h="466705">
                  <a:moveTo>
                    <a:pt x="1238681" y="0"/>
                  </a:moveTo>
                  <a:cubicBezTo>
                    <a:pt x="1787316" y="0"/>
                    <a:pt x="2258042" y="161098"/>
                    <a:pt x="2459115" y="390691"/>
                  </a:cubicBezTo>
                  <a:lnTo>
                    <a:pt x="2477362" y="419080"/>
                  </a:lnTo>
                  <a:lnTo>
                    <a:pt x="2477362" y="466705"/>
                  </a:lnTo>
                  <a:lnTo>
                    <a:pt x="2360008" y="433918"/>
                  </a:lnTo>
                  <a:cubicBezTo>
                    <a:pt x="2039919" y="360693"/>
                    <a:pt x="1654046" y="317937"/>
                    <a:pt x="1238681" y="317937"/>
                  </a:cubicBezTo>
                  <a:cubicBezTo>
                    <a:pt x="823316" y="317937"/>
                    <a:pt x="437444" y="360693"/>
                    <a:pt x="117355" y="433918"/>
                  </a:cubicBezTo>
                  <a:lnTo>
                    <a:pt x="0" y="466705"/>
                  </a:lnTo>
                  <a:lnTo>
                    <a:pt x="0" y="419080"/>
                  </a:lnTo>
                  <a:lnTo>
                    <a:pt x="18247" y="390691"/>
                  </a:lnTo>
                  <a:cubicBezTo>
                    <a:pt x="219321" y="161098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186E4B1-C8DA-4771-9E89-F0828FDF043C}"/>
                </a:ext>
              </a:extLst>
            </p:cNvPr>
            <p:cNvSpPr/>
            <p:nvPr/>
          </p:nvSpPr>
          <p:spPr>
            <a:xfrm>
              <a:off x="144007" y="1718098"/>
              <a:ext cx="2477362" cy="419080"/>
            </a:xfrm>
            <a:custGeom>
              <a:avLst/>
              <a:gdLst>
                <a:gd name="connsiteX0" fmla="*/ 1238681 w 2477362"/>
                <a:gd name="connsiteY0" fmla="*/ 0 h 361930"/>
                <a:gd name="connsiteX1" fmla="*/ 2459115 w 2477362"/>
                <a:gd name="connsiteY1" fmla="*/ 337412 h 361930"/>
                <a:gd name="connsiteX2" fmla="*/ 2477362 w 2477362"/>
                <a:gd name="connsiteY2" fmla="*/ 361930 h 361930"/>
                <a:gd name="connsiteX3" fmla="*/ 2360008 w 2477362"/>
                <a:gd name="connsiteY3" fmla="*/ 333614 h 361930"/>
                <a:gd name="connsiteX4" fmla="*/ 1238681 w 2477362"/>
                <a:gd name="connsiteY4" fmla="*/ 233449 h 361930"/>
                <a:gd name="connsiteX5" fmla="*/ 117355 w 2477362"/>
                <a:gd name="connsiteY5" fmla="*/ 333614 h 361930"/>
                <a:gd name="connsiteX6" fmla="*/ 0 w 2477362"/>
                <a:gd name="connsiteY6" fmla="*/ 361930 h 361930"/>
                <a:gd name="connsiteX7" fmla="*/ 18247 w 2477362"/>
                <a:gd name="connsiteY7" fmla="*/ 337412 h 361930"/>
                <a:gd name="connsiteX8" fmla="*/ 1238681 w 2477362"/>
                <a:gd name="connsiteY8" fmla="*/ 0 h 3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362" h="361930">
                  <a:moveTo>
                    <a:pt x="1238681" y="0"/>
                  </a:moveTo>
                  <a:cubicBezTo>
                    <a:pt x="1787316" y="0"/>
                    <a:pt x="2258042" y="139129"/>
                    <a:pt x="2459115" y="337412"/>
                  </a:cubicBezTo>
                  <a:lnTo>
                    <a:pt x="2477362" y="361930"/>
                  </a:lnTo>
                  <a:lnTo>
                    <a:pt x="2360008" y="333614"/>
                  </a:lnTo>
                  <a:cubicBezTo>
                    <a:pt x="2039919" y="270375"/>
                    <a:pt x="1654046" y="233449"/>
                    <a:pt x="1238681" y="233449"/>
                  </a:cubicBezTo>
                  <a:cubicBezTo>
                    <a:pt x="823316" y="233449"/>
                    <a:pt x="437444" y="270375"/>
                    <a:pt x="117355" y="333614"/>
                  </a:cubicBezTo>
                  <a:lnTo>
                    <a:pt x="0" y="361930"/>
                  </a:lnTo>
                  <a:lnTo>
                    <a:pt x="18247" y="337412"/>
                  </a:lnTo>
                  <a:cubicBezTo>
                    <a:pt x="219321" y="139129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9BEC546-B885-4865-9664-0A254BF70FB8}"/>
                </a:ext>
              </a:extLst>
            </p:cNvPr>
            <p:cNvSpPr/>
            <p:nvPr/>
          </p:nvSpPr>
          <p:spPr>
            <a:xfrm>
              <a:off x="1235682" y="749997"/>
              <a:ext cx="294012" cy="91893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F155DBF-4A2B-4F62-85AA-B264F3D9014F}"/>
              </a:ext>
            </a:extLst>
          </p:cNvPr>
          <p:cNvGrpSpPr/>
          <p:nvPr/>
        </p:nvGrpSpPr>
        <p:grpSpPr>
          <a:xfrm>
            <a:off x="2317060" y="1112263"/>
            <a:ext cx="1560703" cy="901907"/>
            <a:chOff x="272480" y="2449416"/>
            <a:chExt cx="2220416" cy="1283145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AA4F20B-D4BB-4F1E-8B0D-3D7CD94A7A1B}"/>
                </a:ext>
              </a:extLst>
            </p:cNvPr>
            <p:cNvSpPr/>
            <p:nvPr/>
          </p:nvSpPr>
          <p:spPr>
            <a:xfrm>
              <a:off x="272480" y="253597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3751D94-92A1-499B-B9E2-230A71386CB5}"/>
                </a:ext>
              </a:extLst>
            </p:cNvPr>
            <p:cNvSpPr/>
            <p:nvPr/>
          </p:nvSpPr>
          <p:spPr>
            <a:xfrm>
              <a:off x="472510" y="2535973"/>
              <a:ext cx="1820362" cy="1174967"/>
            </a:xfrm>
            <a:custGeom>
              <a:avLst/>
              <a:gdLst>
                <a:gd name="connsiteX0" fmla="*/ 910114 w 1820362"/>
                <a:gd name="connsiteY0" fmla="*/ 3 h 1183540"/>
                <a:gd name="connsiteX1" fmla="*/ 769459 w 1820362"/>
                <a:gd name="connsiteY1" fmla="*/ 7564 h 1183540"/>
                <a:gd name="connsiteX2" fmla="*/ 131383 w 1820362"/>
                <a:gd name="connsiteY2" fmla="*/ 386669 h 1183540"/>
                <a:gd name="connsiteX3" fmla="*/ 121770 w 1820362"/>
                <a:gd name="connsiteY3" fmla="*/ 444753 h 1183540"/>
                <a:gd name="connsiteX4" fmla="*/ 121400 w 1820362"/>
                <a:gd name="connsiteY4" fmla="*/ 444753 h 1183540"/>
                <a:gd name="connsiteX5" fmla="*/ 120606 w 1820362"/>
                <a:gd name="connsiteY5" fmla="*/ 451787 h 1183540"/>
                <a:gd name="connsiteX6" fmla="*/ 115231 w 1820362"/>
                <a:gd name="connsiteY6" fmla="*/ 484266 h 1183540"/>
                <a:gd name="connsiteX7" fmla="*/ 116249 w 1820362"/>
                <a:gd name="connsiteY7" fmla="*/ 490421 h 1183540"/>
                <a:gd name="connsiteX8" fmla="*/ 39197 w 1820362"/>
                <a:gd name="connsiteY8" fmla="*/ 1173764 h 1183540"/>
                <a:gd name="connsiteX9" fmla="*/ 28934 w 1820362"/>
                <a:gd name="connsiteY9" fmla="*/ 1175778 h 1183540"/>
                <a:gd name="connsiteX10" fmla="*/ 0 w 1820362"/>
                <a:gd name="connsiteY10" fmla="*/ 1183538 h 1183540"/>
                <a:gd name="connsiteX11" fmla="*/ 81569 w 1820362"/>
                <a:gd name="connsiteY11" fmla="*/ 490421 h 1183540"/>
                <a:gd name="connsiteX12" fmla="*/ 80506 w 1820362"/>
                <a:gd name="connsiteY12" fmla="*/ 484266 h 1183540"/>
                <a:gd name="connsiteX13" fmla="*/ 86116 w 1820362"/>
                <a:gd name="connsiteY13" fmla="*/ 451787 h 1183540"/>
                <a:gd name="connsiteX14" fmla="*/ 86944 w 1820362"/>
                <a:gd name="connsiteY14" fmla="*/ 444753 h 1183540"/>
                <a:gd name="connsiteX15" fmla="*/ 87331 w 1820362"/>
                <a:gd name="connsiteY15" fmla="*/ 444753 h 1183540"/>
                <a:gd name="connsiteX16" fmla="*/ 97363 w 1820362"/>
                <a:gd name="connsiteY16" fmla="*/ 386669 h 1183540"/>
                <a:gd name="connsiteX17" fmla="*/ 763314 w 1820362"/>
                <a:gd name="connsiteY17" fmla="*/ 7564 h 1183540"/>
                <a:gd name="connsiteX18" fmla="*/ 910178 w 1820362"/>
                <a:gd name="connsiteY18" fmla="*/ 0 h 1183540"/>
                <a:gd name="connsiteX19" fmla="*/ 910180 w 1820362"/>
                <a:gd name="connsiteY19" fmla="*/ 0 h 1183540"/>
                <a:gd name="connsiteX20" fmla="*/ 912313 w 1820362"/>
                <a:gd name="connsiteY20" fmla="*/ 110 h 1183540"/>
                <a:gd name="connsiteX21" fmla="*/ 912366 w 1820362"/>
                <a:gd name="connsiteY21" fmla="*/ 0 h 1183540"/>
                <a:gd name="connsiteX22" fmla="*/ 912422 w 1820362"/>
                <a:gd name="connsiteY22" fmla="*/ 116 h 1183540"/>
                <a:gd name="connsiteX23" fmla="*/ 1057046 w 1820362"/>
                <a:gd name="connsiteY23" fmla="*/ 7564 h 1183540"/>
                <a:gd name="connsiteX24" fmla="*/ 1722999 w 1820362"/>
                <a:gd name="connsiteY24" fmla="*/ 386669 h 1183540"/>
                <a:gd name="connsiteX25" fmla="*/ 1733031 w 1820362"/>
                <a:gd name="connsiteY25" fmla="*/ 444753 h 1183540"/>
                <a:gd name="connsiteX26" fmla="*/ 1733417 w 1820362"/>
                <a:gd name="connsiteY26" fmla="*/ 444753 h 1183540"/>
                <a:gd name="connsiteX27" fmla="*/ 1734246 w 1820362"/>
                <a:gd name="connsiteY27" fmla="*/ 451787 h 1183540"/>
                <a:gd name="connsiteX28" fmla="*/ 1739855 w 1820362"/>
                <a:gd name="connsiteY28" fmla="*/ 484266 h 1183540"/>
                <a:gd name="connsiteX29" fmla="*/ 1738792 w 1820362"/>
                <a:gd name="connsiteY29" fmla="*/ 490421 h 1183540"/>
                <a:gd name="connsiteX30" fmla="*/ 1820362 w 1820362"/>
                <a:gd name="connsiteY30" fmla="*/ 1183540 h 1183540"/>
                <a:gd name="connsiteX31" fmla="*/ 1791424 w 1820362"/>
                <a:gd name="connsiteY31" fmla="*/ 1175778 h 1183540"/>
                <a:gd name="connsiteX32" fmla="*/ 1781159 w 1820362"/>
                <a:gd name="connsiteY32" fmla="*/ 1173763 h 1183540"/>
                <a:gd name="connsiteX33" fmla="*/ 1704106 w 1820362"/>
                <a:gd name="connsiteY33" fmla="*/ 490421 h 1183540"/>
                <a:gd name="connsiteX34" fmla="*/ 1705124 w 1820362"/>
                <a:gd name="connsiteY34" fmla="*/ 484266 h 1183540"/>
                <a:gd name="connsiteX35" fmla="*/ 1699749 w 1820362"/>
                <a:gd name="connsiteY35" fmla="*/ 451787 h 1183540"/>
                <a:gd name="connsiteX36" fmla="*/ 1698956 w 1820362"/>
                <a:gd name="connsiteY36" fmla="*/ 444753 h 1183540"/>
                <a:gd name="connsiteX37" fmla="*/ 1698585 w 1820362"/>
                <a:gd name="connsiteY37" fmla="*/ 444753 h 1183540"/>
                <a:gd name="connsiteX38" fmla="*/ 1688973 w 1820362"/>
                <a:gd name="connsiteY38" fmla="*/ 386669 h 1183540"/>
                <a:gd name="connsiteX39" fmla="*/ 1050896 w 1820362"/>
                <a:gd name="connsiteY39" fmla="*/ 7564 h 1183540"/>
                <a:gd name="connsiteX40" fmla="*/ 912425 w 1820362"/>
                <a:gd name="connsiteY40" fmla="*/ 121 h 1183540"/>
                <a:gd name="connsiteX41" fmla="*/ 916055 w 1820362"/>
                <a:gd name="connsiteY41" fmla="*/ 7564 h 1183540"/>
                <a:gd name="connsiteX42" fmla="*/ 932781 w 1820362"/>
                <a:gd name="connsiteY42" fmla="*/ 386669 h 1183540"/>
                <a:gd name="connsiteX43" fmla="*/ 933033 w 1820362"/>
                <a:gd name="connsiteY43" fmla="*/ 444753 h 1183540"/>
                <a:gd name="connsiteX44" fmla="*/ 933042 w 1820362"/>
                <a:gd name="connsiteY44" fmla="*/ 444753 h 1183540"/>
                <a:gd name="connsiteX45" fmla="*/ 933063 w 1820362"/>
                <a:gd name="connsiteY45" fmla="*/ 451787 h 1183540"/>
                <a:gd name="connsiteX46" fmla="*/ 933204 w 1820362"/>
                <a:gd name="connsiteY46" fmla="*/ 484266 h 1183540"/>
                <a:gd name="connsiteX47" fmla="*/ 933177 w 1820362"/>
                <a:gd name="connsiteY47" fmla="*/ 490421 h 1183540"/>
                <a:gd name="connsiteX48" fmla="*/ 935007 w 1820362"/>
                <a:gd name="connsiteY48" fmla="*/ 1109532 h 1183540"/>
                <a:gd name="connsiteX49" fmla="*/ 893683 w 1820362"/>
                <a:gd name="connsiteY49" fmla="*/ 1107340 h 1183540"/>
                <a:gd name="connsiteX50" fmla="*/ 889731 w 1820362"/>
                <a:gd name="connsiteY50" fmla="*/ 1107550 h 1183540"/>
                <a:gd name="connsiteX51" fmla="*/ 891555 w 1820362"/>
                <a:gd name="connsiteY51" fmla="*/ 490421 h 1183540"/>
                <a:gd name="connsiteX52" fmla="*/ 891528 w 1820362"/>
                <a:gd name="connsiteY52" fmla="*/ 484266 h 1183540"/>
                <a:gd name="connsiteX53" fmla="*/ 891669 w 1820362"/>
                <a:gd name="connsiteY53" fmla="*/ 451787 h 1183540"/>
                <a:gd name="connsiteX54" fmla="*/ 891690 w 1820362"/>
                <a:gd name="connsiteY54" fmla="*/ 444753 h 1183540"/>
                <a:gd name="connsiteX55" fmla="*/ 891700 w 1820362"/>
                <a:gd name="connsiteY55" fmla="*/ 444753 h 1183540"/>
                <a:gd name="connsiteX56" fmla="*/ 891951 w 1820362"/>
                <a:gd name="connsiteY56" fmla="*/ 386669 h 1183540"/>
                <a:gd name="connsiteX57" fmla="*/ 908677 w 1820362"/>
                <a:gd name="connsiteY57" fmla="*/ 7564 h 1183540"/>
                <a:gd name="connsiteX58" fmla="*/ 912310 w 1820362"/>
                <a:gd name="connsiteY58" fmla="*/ 115 h 118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820362" h="1183540">
                  <a:moveTo>
                    <a:pt x="910114" y="3"/>
                  </a:moveTo>
                  <a:lnTo>
                    <a:pt x="769459" y="7564"/>
                  </a:lnTo>
                  <a:cubicBezTo>
                    <a:pt x="449742" y="42353"/>
                    <a:pt x="196241" y="193581"/>
                    <a:pt x="131383" y="386669"/>
                  </a:cubicBezTo>
                  <a:lnTo>
                    <a:pt x="121770" y="444753"/>
                  </a:lnTo>
                  <a:lnTo>
                    <a:pt x="121400" y="444753"/>
                  </a:lnTo>
                  <a:lnTo>
                    <a:pt x="120606" y="451787"/>
                  </a:lnTo>
                  <a:lnTo>
                    <a:pt x="115231" y="484266"/>
                  </a:lnTo>
                  <a:lnTo>
                    <a:pt x="116249" y="490421"/>
                  </a:lnTo>
                  <a:lnTo>
                    <a:pt x="39197" y="1173764"/>
                  </a:lnTo>
                  <a:lnTo>
                    <a:pt x="28934" y="1175778"/>
                  </a:lnTo>
                  <a:lnTo>
                    <a:pt x="0" y="1183538"/>
                  </a:lnTo>
                  <a:lnTo>
                    <a:pt x="81569" y="490421"/>
                  </a:lnTo>
                  <a:lnTo>
                    <a:pt x="80506" y="484266"/>
                  </a:lnTo>
                  <a:lnTo>
                    <a:pt x="86116" y="451787"/>
                  </a:lnTo>
                  <a:lnTo>
                    <a:pt x="86944" y="444753"/>
                  </a:lnTo>
                  <a:lnTo>
                    <a:pt x="87331" y="444753"/>
                  </a:lnTo>
                  <a:lnTo>
                    <a:pt x="97363" y="386669"/>
                  </a:lnTo>
                  <a:cubicBezTo>
                    <a:pt x="165055" y="193581"/>
                    <a:pt x="429630" y="42353"/>
                    <a:pt x="763314" y="7564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10"/>
                  </a:lnTo>
                  <a:lnTo>
                    <a:pt x="912366" y="0"/>
                  </a:lnTo>
                  <a:lnTo>
                    <a:pt x="912422" y="116"/>
                  </a:lnTo>
                  <a:lnTo>
                    <a:pt x="1057046" y="7564"/>
                  </a:lnTo>
                  <a:cubicBezTo>
                    <a:pt x="1390731" y="42353"/>
                    <a:pt x="1655306" y="193581"/>
                    <a:pt x="1722999" y="386669"/>
                  </a:cubicBezTo>
                  <a:lnTo>
                    <a:pt x="1733031" y="444753"/>
                  </a:lnTo>
                  <a:lnTo>
                    <a:pt x="1733417" y="444753"/>
                  </a:lnTo>
                  <a:lnTo>
                    <a:pt x="1734246" y="451787"/>
                  </a:lnTo>
                  <a:lnTo>
                    <a:pt x="1739855" y="484266"/>
                  </a:lnTo>
                  <a:lnTo>
                    <a:pt x="1738792" y="490421"/>
                  </a:lnTo>
                  <a:lnTo>
                    <a:pt x="1820362" y="1183540"/>
                  </a:lnTo>
                  <a:lnTo>
                    <a:pt x="1791424" y="1175778"/>
                  </a:lnTo>
                  <a:lnTo>
                    <a:pt x="1781159" y="1173763"/>
                  </a:lnTo>
                  <a:lnTo>
                    <a:pt x="1704106" y="490421"/>
                  </a:lnTo>
                  <a:lnTo>
                    <a:pt x="1705124" y="484266"/>
                  </a:lnTo>
                  <a:lnTo>
                    <a:pt x="1699749" y="451787"/>
                  </a:lnTo>
                  <a:lnTo>
                    <a:pt x="1698956" y="444753"/>
                  </a:lnTo>
                  <a:lnTo>
                    <a:pt x="1698585" y="444753"/>
                  </a:lnTo>
                  <a:lnTo>
                    <a:pt x="1688973" y="386669"/>
                  </a:lnTo>
                  <a:cubicBezTo>
                    <a:pt x="1624113" y="193581"/>
                    <a:pt x="1370613" y="42353"/>
                    <a:pt x="1050896" y="7564"/>
                  </a:cubicBezTo>
                  <a:lnTo>
                    <a:pt x="912425" y="121"/>
                  </a:lnTo>
                  <a:lnTo>
                    <a:pt x="916055" y="7564"/>
                  </a:lnTo>
                  <a:cubicBezTo>
                    <a:pt x="924436" y="42353"/>
                    <a:pt x="931081" y="193581"/>
                    <a:pt x="932781" y="386669"/>
                  </a:cubicBezTo>
                  <a:lnTo>
                    <a:pt x="933033" y="444753"/>
                  </a:lnTo>
                  <a:lnTo>
                    <a:pt x="933042" y="444753"/>
                  </a:lnTo>
                  <a:lnTo>
                    <a:pt x="933063" y="451787"/>
                  </a:lnTo>
                  <a:lnTo>
                    <a:pt x="933204" y="484266"/>
                  </a:lnTo>
                  <a:lnTo>
                    <a:pt x="933177" y="490421"/>
                  </a:lnTo>
                  <a:lnTo>
                    <a:pt x="935007" y="1109532"/>
                  </a:lnTo>
                  <a:lnTo>
                    <a:pt x="893683" y="1107340"/>
                  </a:lnTo>
                  <a:lnTo>
                    <a:pt x="889731" y="1107550"/>
                  </a:lnTo>
                  <a:lnTo>
                    <a:pt x="891555" y="490421"/>
                  </a:lnTo>
                  <a:lnTo>
                    <a:pt x="891528" y="484266"/>
                  </a:lnTo>
                  <a:lnTo>
                    <a:pt x="891669" y="451787"/>
                  </a:lnTo>
                  <a:lnTo>
                    <a:pt x="891690" y="444753"/>
                  </a:lnTo>
                  <a:lnTo>
                    <a:pt x="891700" y="444753"/>
                  </a:lnTo>
                  <a:lnTo>
                    <a:pt x="891951" y="386669"/>
                  </a:lnTo>
                  <a:cubicBezTo>
                    <a:pt x="893652" y="193581"/>
                    <a:pt x="900297" y="42353"/>
                    <a:pt x="908677" y="7564"/>
                  </a:cubicBezTo>
                  <a:lnTo>
                    <a:pt x="912310" y="11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7C54FCA-6EC0-40CC-867F-85FA6504BA4B}"/>
                </a:ext>
              </a:extLst>
            </p:cNvPr>
            <p:cNvSpPr/>
            <p:nvPr/>
          </p:nvSpPr>
          <p:spPr>
            <a:xfrm>
              <a:off x="1235682" y="2449416"/>
              <a:ext cx="294011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B1529A0-A002-4410-9825-307D8FD4DCAA}"/>
              </a:ext>
            </a:extLst>
          </p:cNvPr>
          <p:cNvGrpSpPr/>
          <p:nvPr/>
        </p:nvGrpSpPr>
        <p:grpSpPr>
          <a:xfrm>
            <a:off x="5823653" y="1180008"/>
            <a:ext cx="1931980" cy="799949"/>
            <a:chOff x="2144688" y="4086085"/>
            <a:chExt cx="3167236" cy="1311415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01F219F-B8BC-4501-9404-BA8A2EC0EEA5}"/>
                </a:ext>
              </a:extLst>
            </p:cNvPr>
            <p:cNvSpPr/>
            <p:nvPr/>
          </p:nvSpPr>
          <p:spPr>
            <a:xfrm>
              <a:off x="3155343" y="4172642"/>
              <a:ext cx="2156581" cy="1224858"/>
            </a:xfrm>
            <a:custGeom>
              <a:avLst/>
              <a:gdLst>
                <a:gd name="connsiteX0" fmla="*/ 1046373 w 2156581"/>
                <a:gd name="connsiteY0" fmla="*/ 0 h 1196589"/>
                <a:gd name="connsiteX1" fmla="*/ 2017669 w 2156581"/>
                <a:gd name="connsiteY1" fmla="*/ 344259 h 1196589"/>
                <a:gd name="connsiteX2" fmla="*/ 2029657 w 2156581"/>
                <a:gd name="connsiteY2" fmla="*/ 395972 h 1196589"/>
                <a:gd name="connsiteX3" fmla="*/ 2030119 w 2156581"/>
                <a:gd name="connsiteY3" fmla="*/ 395972 h 1196589"/>
                <a:gd name="connsiteX4" fmla="*/ 2031108 w 2156581"/>
                <a:gd name="connsiteY4" fmla="*/ 402234 h 1196589"/>
                <a:gd name="connsiteX5" fmla="*/ 2037811 w 2156581"/>
                <a:gd name="connsiteY5" fmla="*/ 431151 h 1196589"/>
                <a:gd name="connsiteX6" fmla="*/ 2036542 w 2156581"/>
                <a:gd name="connsiteY6" fmla="*/ 436630 h 1196589"/>
                <a:gd name="connsiteX7" fmla="*/ 2156581 w 2156581"/>
                <a:gd name="connsiteY7" fmla="*/ 1196589 h 1196589"/>
                <a:gd name="connsiteX8" fmla="*/ 1201362 w 2156581"/>
                <a:gd name="connsiteY8" fmla="*/ 1094664 h 1196589"/>
                <a:gd name="connsiteX9" fmla="*/ 1151247 w 2156581"/>
                <a:gd name="connsiteY9" fmla="*/ 1094359 h 1196589"/>
                <a:gd name="connsiteX10" fmla="*/ 1061022 w 2156581"/>
                <a:gd name="connsiteY10" fmla="*/ 1025998 h 1196589"/>
                <a:gd name="connsiteX11" fmla="*/ 251307 w 2156581"/>
                <a:gd name="connsiteY11" fmla="*/ 802874 h 1196589"/>
                <a:gd name="connsiteX12" fmla="*/ 0 w 2156581"/>
                <a:gd name="connsiteY12" fmla="*/ 792455 h 1196589"/>
                <a:gd name="connsiteX13" fmla="*/ 56205 w 2156581"/>
                <a:gd name="connsiteY13" fmla="*/ 436630 h 1196589"/>
                <a:gd name="connsiteX14" fmla="*/ 54935 w 2156581"/>
                <a:gd name="connsiteY14" fmla="*/ 431151 h 1196589"/>
                <a:gd name="connsiteX15" fmla="*/ 61638 w 2156581"/>
                <a:gd name="connsiteY15" fmla="*/ 402234 h 1196589"/>
                <a:gd name="connsiteX16" fmla="*/ 62627 w 2156581"/>
                <a:gd name="connsiteY16" fmla="*/ 395972 h 1196589"/>
                <a:gd name="connsiteX17" fmla="*/ 63089 w 2156581"/>
                <a:gd name="connsiteY17" fmla="*/ 395972 h 1196589"/>
                <a:gd name="connsiteX18" fmla="*/ 75077 w 2156581"/>
                <a:gd name="connsiteY18" fmla="*/ 344259 h 1196589"/>
                <a:gd name="connsiteX19" fmla="*/ 1046373 w 2156581"/>
                <a:gd name="connsiteY19" fmla="*/ 0 h 119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81" h="1196589">
                  <a:moveTo>
                    <a:pt x="1046373" y="0"/>
                  </a:moveTo>
                  <a:cubicBezTo>
                    <a:pt x="1525484" y="0"/>
                    <a:pt x="1925221" y="147790"/>
                    <a:pt x="2017669" y="344259"/>
                  </a:cubicBezTo>
                  <a:lnTo>
                    <a:pt x="2029657" y="395972"/>
                  </a:lnTo>
                  <a:lnTo>
                    <a:pt x="2030119" y="395972"/>
                  </a:lnTo>
                  <a:lnTo>
                    <a:pt x="2031108" y="402234"/>
                  </a:lnTo>
                  <a:lnTo>
                    <a:pt x="2037811" y="431151"/>
                  </a:lnTo>
                  <a:lnTo>
                    <a:pt x="2036542" y="436630"/>
                  </a:lnTo>
                  <a:lnTo>
                    <a:pt x="2156581" y="1196589"/>
                  </a:lnTo>
                  <a:cubicBezTo>
                    <a:pt x="1750816" y="1145750"/>
                    <a:pt x="1541949" y="1102203"/>
                    <a:pt x="1201362" y="1094664"/>
                  </a:cubicBezTo>
                  <a:lnTo>
                    <a:pt x="1151247" y="1094359"/>
                  </a:lnTo>
                  <a:lnTo>
                    <a:pt x="1061022" y="1025998"/>
                  </a:lnTo>
                  <a:cubicBezTo>
                    <a:pt x="875563" y="913102"/>
                    <a:pt x="587214" y="831142"/>
                    <a:pt x="251307" y="802874"/>
                  </a:cubicBezTo>
                  <a:lnTo>
                    <a:pt x="0" y="792455"/>
                  </a:lnTo>
                  <a:lnTo>
                    <a:pt x="56205" y="436630"/>
                  </a:lnTo>
                  <a:lnTo>
                    <a:pt x="54935" y="431151"/>
                  </a:lnTo>
                  <a:lnTo>
                    <a:pt x="61638" y="402234"/>
                  </a:lnTo>
                  <a:lnTo>
                    <a:pt x="62627" y="395972"/>
                  </a:lnTo>
                  <a:lnTo>
                    <a:pt x="63089" y="395972"/>
                  </a:lnTo>
                  <a:lnTo>
                    <a:pt x="75077" y="344259"/>
                  </a:lnTo>
                  <a:cubicBezTo>
                    <a:pt x="167525" y="147790"/>
                    <a:pt x="567262" y="0"/>
                    <a:pt x="104637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89AEE39-A120-44CF-BD21-185E6D7A335A}"/>
                </a:ext>
              </a:extLst>
            </p:cNvPr>
            <p:cNvSpPr/>
            <p:nvPr/>
          </p:nvSpPr>
          <p:spPr>
            <a:xfrm>
              <a:off x="4054708" y="4086085"/>
              <a:ext cx="294012" cy="91893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F947BE1-2ABD-415E-B9B4-C0DA14D66929}"/>
                </a:ext>
              </a:extLst>
            </p:cNvPr>
            <p:cNvSpPr/>
            <p:nvPr/>
          </p:nvSpPr>
          <p:spPr>
            <a:xfrm>
              <a:off x="4179934" y="417464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9BF5DED-17D7-4DC2-9853-D81285B17BD2}"/>
                </a:ext>
              </a:extLst>
            </p:cNvPr>
            <p:cNvSpPr/>
            <p:nvPr/>
          </p:nvSpPr>
          <p:spPr>
            <a:xfrm>
              <a:off x="2144688" y="4964735"/>
              <a:ext cx="2160239" cy="394018"/>
            </a:xfrm>
            <a:custGeom>
              <a:avLst/>
              <a:gdLst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158650 w 2160239"/>
                <a:gd name="connsiteY11" fmla="*/ 324920 h 394018"/>
                <a:gd name="connsiteX12" fmla="*/ 35786 w 2160239"/>
                <a:gd name="connsiteY12" fmla="*/ 334473 h 394018"/>
                <a:gd name="connsiteX13" fmla="*/ 0 w 2160239"/>
                <a:gd name="connsiteY13" fmla="*/ 339249 h 394018"/>
                <a:gd name="connsiteX14" fmla="*/ 6312 w 2160239"/>
                <a:gd name="connsiteY14" fmla="*/ 318714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35786 w 2160239"/>
                <a:gd name="connsiteY11" fmla="*/ 334473 h 394018"/>
                <a:gd name="connsiteX12" fmla="*/ 0 w 2160239"/>
                <a:gd name="connsiteY12" fmla="*/ 339249 h 394018"/>
                <a:gd name="connsiteX13" fmla="*/ 6312 w 2160239"/>
                <a:gd name="connsiteY13" fmla="*/ 318714 h 394018"/>
                <a:gd name="connsiteX14" fmla="*/ 1006095 w 2160239"/>
                <a:gd name="connsiteY14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0 w 2160239"/>
                <a:gd name="connsiteY11" fmla="*/ 339249 h 394018"/>
                <a:gd name="connsiteX12" fmla="*/ 6312 w 2160239"/>
                <a:gd name="connsiteY12" fmla="*/ 318714 h 394018"/>
                <a:gd name="connsiteX13" fmla="*/ 1006095 w 2160239"/>
                <a:gd name="connsiteY13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0 w 2160239"/>
                <a:gd name="connsiteY10" fmla="*/ 339249 h 394018"/>
                <a:gd name="connsiteX11" fmla="*/ 6312 w 2160239"/>
                <a:gd name="connsiteY11" fmla="*/ 318714 h 394018"/>
                <a:gd name="connsiteX12" fmla="*/ 1006095 w 2160239"/>
                <a:gd name="connsiteY12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60239 w 2160239"/>
                <a:gd name="connsiteY4" fmla="*/ 355430 h 394018"/>
                <a:gd name="connsiteX5" fmla="*/ 1744696 w 2160239"/>
                <a:gd name="connsiteY5" fmla="*/ 334567 h 394018"/>
                <a:gd name="connsiteX6" fmla="*/ 1291915 w 2160239"/>
                <a:gd name="connsiteY6" fmla="*/ 327184 h 394018"/>
                <a:gd name="connsiteX7" fmla="*/ 35786 w 2160239"/>
                <a:gd name="connsiteY7" fmla="*/ 389242 h 394018"/>
                <a:gd name="connsiteX8" fmla="*/ 0 w 2160239"/>
                <a:gd name="connsiteY8" fmla="*/ 394018 h 394018"/>
                <a:gd name="connsiteX9" fmla="*/ 0 w 2160239"/>
                <a:gd name="connsiteY9" fmla="*/ 339249 h 394018"/>
                <a:gd name="connsiteX10" fmla="*/ 6312 w 2160239"/>
                <a:gd name="connsiteY10" fmla="*/ 318714 h 394018"/>
                <a:gd name="connsiteX11" fmla="*/ 1006095 w 2160239"/>
                <a:gd name="connsiteY11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160239 w 2160239"/>
                <a:gd name="connsiteY3" fmla="*/ 355430 h 394018"/>
                <a:gd name="connsiteX4" fmla="*/ 1744696 w 2160239"/>
                <a:gd name="connsiteY4" fmla="*/ 334567 h 394018"/>
                <a:gd name="connsiteX5" fmla="*/ 1291915 w 2160239"/>
                <a:gd name="connsiteY5" fmla="*/ 327184 h 394018"/>
                <a:gd name="connsiteX6" fmla="*/ 35786 w 2160239"/>
                <a:gd name="connsiteY6" fmla="*/ 389242 h 394018"/>
                <a:gd name="connsiteX7" fmla="*/ 0 w 2160239"/>
                <a:gd name="connsiteY7" fmla="*/ 394018 h 394018"/>
                <a:gd name="connsiteX8" fmla="*/ 0 w 2160239"/>
                <a:gd name="connsiteY8" fmla="*/ 339249 h 394018"/>
                <a:gd name="connsiteX9" fmla="*/ 6312 w 2160239"/>
                <a:gd name="connsiteY9" fmla="*/ 318714 h 394018"/>
                <a:gd name="connsiteX10" fmla="*/ 1006095 w 2160239"/>
                <a:gd name="connsiteY10" fmla="*/ 0 h 39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0239" h="394018">
                  <a:moveTo>
                    <a:pt x="1006095" y="0"/>
                  </a:moveTo>
                  <a:cubicBezTo>
                    <a:pt x="1465052" y="0"/>
                    <a:pt x="1944559" y="120087"/>
                    <a:pt x="2112765" y="250506"/>
                  </a:cubicBezTo>
                  <a:lnTo>
                    <a:pt x="2160239" y="300661"/>
                  </a:lnTo>
                  <a:lnTo>
                    <a:pt x="2160239" y="355430"/>
                  </a:lnTo>
                  <a:lnTo>
                    <a:pt x="1744696" y="334567"/>
                  </a:lnTo>
                  <a:cubicBezTo>
                    <a:pt x="1598444" y="329726"/>
                    <a:pt x="1447015" y="327184"/>
                    <a:pt x="1291915" y="327184"/>
                  </a:cubicBezTo>
                  <a:cubicBezTo>
                    <a:pt x="826616" y="327184"/>
                    <a:pt x="394356" y="350062"/>
                    <a:pt x="35786" y="389242"/>
                  </a:cubicBezTo>
                  <a:lnTo>
                    <a:pt x="0" y="394018"/>
                  </a:lnTo>
                  <a:lnTo>
                    <a:pt x="0" y="339249"/>
                  </a:lnTo>
                  <a:lnTo>
                    <a:pt x="6312" y="318714"/>
                  </a:lnTo>
                  <a:lnTo>
                    <a:pt x="1006095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BCE415C-CFE8-4DB0-BD77-A35795479FE8}"/>
                </a:ext>
              </a:extLst>
            </p:cNvPr>
            <p:cNvSpPr/>
            <p:nvPr/>
          </p:nvSpPr>
          <p:spPr>
            <a:xfrm>
              <a:off x="2144837" y="4964735"/>
              <a:ext cx="2160239" cy="339249"/>
            </a:xfrm>
            <a:custGeom>
              <a:avLst/>
              <a:gdLst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976382 w 2096441"/>
                <a:gd name="connsiteY0" fmla="*/ 0 h 339249"/>
                <a:gd name="connsiteX1" fmla="*/ 2050369 w 2096441"/>
                <a:gd name="connsiteY1" fmla="*/ 250506 h 339249"/>
                <a:gd name="connsiteX2" fmla="*/ 2096441 w 2096441"/>
                <a:gd name="connsiteY2" fmla="*/ 300661 h 339249"/>
                <a:gd name="connsiteX3" fmla="*/ 1693170 w 2096441"/>
                <a:gd name="connsiteY3" fmla="*/ 279798 h 339249"/>
                <a:gd name="connsiteX4" fmla="*/ 1253761 w 2096441"/>
                <a:gd name="connsiteY4" fmla="*/ 272415 h 339249"/>
                <a:gd name="connsiteX5" fmla="*/ 34729 w 2096441"/>
                <a:gd name="connsiteY5" fmla="*/ 334473 h 339249"/>
                <a:gd name="connsiteX6" fmla="*/ 0 w 2096441"/>
                <a:gd name="connsiteY6" fmla="*/ 339249 h 339249"/>
                <a:gd name="connsiteX7" fmla="*/ 6125 w 2096441"/>
                <a:gd name="connsiteY7" fmla="*/ 318714 h 339249"/>
                <a:gd name="connsiteX8" fmla="*/ 976382 w 2096441"/>
                <a:gd name="connsiteY8" fmla="*/ 0 h 33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6441" h="339249">
                  <a:moveTo>
                    <a:pt x="976382" y="0"/>
                  </a:moveTo>
                  <a:cubicBezTo>
                    <a:pt x="1421785" y="0"/>
                    <a:pt x="1887130" y="120087"/>
                    <a:pt x="2050369" y="250506"/>
                  </a:cubicBezTo>
                  <a:lnTo>
                    <a:pt x="2096441" y="300661"/>
                  </a:lnTo>
                  <a:lnTo>
                    <a:pt x="1693170" y="279798"/>
                  </a:lnTo>
                  <a:cubicBezTo>
                    <a:pt x="1551237" y="274957"/>
                    <a:pt x="1404280" y="272415"/>
                    <a:pt x="1253761" y="272415"/>
                  </a:cubicBezTo>
                  <a:cubicBezTo>
                    <a:pt x="802204" y="272415"/>
                    <a:pt x="382709" y="295293"/>
                    <a:pt x="34729" y="334473"/>
                  </a:cubicBezTo>
                  <a:lnTo>
                    <a:pt x="0" y="339249"/>
                  </a:lnTo>
                  <a:lnTo>
                    <a:pt x="6125" y="318714"/>
                  </a:lnTo>
                  <a:lnTo>
                    <a:pt x="976382" y="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21D1467-5FA0-4B94-9101-3AB2A65D9114}"/>
              </a:ext>
            </a:extLst>
          </p:cNvPr>
          <p:cNvGrpSpPr/>
          <p:nvPr/>
        </p:nvGrpSpPr>
        <p:grpSpPr>
          <a:xfrm>
            <a:off x="4025954" y="1182827"/>
            <a:ext cx="1691346" cy="959561"/>
            <a:chOff x="2574017" y="4659577"/>
            <a:chExt cx="2772750" cy="1573080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2282641-1660-4B57-A457-BB6F263D34D0}"/>
                </a:ext>
              </a:extLst>
            </p:cNvPr>
            <p:cNvSpPr/>
            <p:nvPr/>
          </p:nvSpPr>
          <p:spPr>
            <a:xfrm>
              <a:off x="3154033" y="4746136"/>
              <a:ext cx="2192734" cy="1290913"/>
            </a:xfrm>
            <a:custGeom>
              <a:avLst/>
              <a:gdLst>
                <a:gd name="connsiteX0" fmla="*/ 1082527 w 2192735"/>
                <a:gd name="connsiteY0" fmla="*/ 0 h 1290913"/>
                <a:gd name="connsiteX1" fmla="*/ 2053823 w 2192735"/>
                <a:gd name="connsiteY1" fmla="*/ 344259 h 1290913"/>
                <a:gd name="connsiteX2" fmla="*/ 2065811 w 2192735"/>
                <a:gd name="connsiteY2" fmla="*/ 395972 h 1290913"/>
                <a:gd name="connsiteX3" fmla="*/ 2066273 w 2192735"/>
                <a:gd name="connsiteY3" fmla="*/ 395972 h 1290913"/>
                <a:gd name="connsiteX4" fmla="*/ 2067262 w 2192735"/>
                <a:gd name="connsiteY4" fmla="*/ 402235 h 1290913"/>
                <a:gd name="connsiteX5" fmla="*/ 2073965 w 2192735"/>
                <a:gd name="connsiteY5" fmla="*/ 431151 h 1290913"/>
                <a:gd name="connsiteX6" fmla="*/ 2072696 w 2192735"/>
                <a:gd name="connsiteY6" fmla="*/ 436630 h 1290913"/>
                <a:gd name="connsiteX7" fmla="*/ 2192735 w 2192735"/>
                <a:gd name="connsiteY7" fmla="*/ 1196589 h 1290913"/>
                <a:gd name="connsiteX8" fmla="*/ 1428647 w 2192735"/>
                <a:gd name="connsiteY8" fmla="*/ 1285647 h 1290913"/>
                <a:gd name="connsiteX9" fmla="*/ 1121677 w 2192735"/>
                <a:gd name="connsiteY9" fmla="*/ 1290913 h 1290913"/>
                <a:gd name="connsiteX10" fmla="*/ 1085385 w 2192735"/>
                <a:gd name="connsiteY10" fmla="*/ 1224631 h 1290913"/>
                <a:gd name="connsiteX11" fmla="*/ 383191 w 2192735"/>
                <a:gd name="connsiteY11" fmla="*/ 960756 h 1290913"/>
                <a:gd name="connsiteX12" fmla="*/ 86555 w 2192735"/>
                <a:gd name="connsiteY12" fmla="*/ 994709 h 1290913"/>
                <a:gd name="connsiteX13" fmla="*/ 0 w 2192735"/>
                <a:gd name="connsiteY13" fmla="*/ 1021343 h 1290913"/>
                <a:gd name="connsiteX14" fmla="*/ 92359 w 2192735"/>
                <a:gd name="connsiteY14" fmla="*/ 436630 h 1290913"/>
                <a:gd name="connsiteX15" fmla="*/ 91089 w 2192735"/>
                <a:gd name="connsiteY15" fmla="*/ 431151 h 1290913"/>
                <a:gd name="connsiteX16" fmla="*/ 97792 w 2192735"/>
                <a:gd name="connsiteY16" fmla="*/ 402235 h 1290913"/>
                <a:gd name="connsiteX17" fmla="*/ 98781 w 2192735"/>
                <a:gd name="connsiteY17" fmla="*/ 395972 h 1290913"/>
                <a:gd name="connsiteX18" fmla="*/ 99243 w 2192735"/>
                <a:gd name="connsiteY18" fmla="*/ 395972 h 1290913"/>
                <a:gd name="connsiteX19" fmla="*/ 111231 w 2192735"/>
                <a:gd name="connsiteY19" fmla="*/ 344259 h 1290913"/>
                <a:gd name="connsiteX20" fmla="*/ 1082527 w 2192735"/>
                <a:gd name="connsiteY20" fmla="*/ 0 h 1290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92735" h="1290913">
                  <a:moveTo>
                    <a:pt x="1082527" y="0"/>
                  </a:moveTo>
                  <a:cubicBezTo>
                    <a:pt x="1561638" y="0"/>
                    <a:pt x="1961375" y="147790"/>
                    <a:pt x="2053823" y="344259"/>
                  </a:cubicBezTo>
                  <a:lnTo>
                    <a:pt x="2065811" y="395972"/>
                  </a:lnTo>
                  <a:lnTo>
                    <a:pt x="2066273" y="395972"/>
                  </a:lnTo>
                  <a:lnTo>
                    <a:pt x="2067262" y="402235"/>
                  </a:lnTo>
                  <a:lnTo>
                    <a:pt x="2073965" y="431151"/>
                  </a:lnTo>
                  <a:lnTo>
                    <a:pt x="2072696" y="436630"/>
                  </a:lnTo>
                  <a:lnTo>
                    <a:pt x="2192735" y="1196589"/>
                  </a:lnTo>
                  <a:cubicBezTo>
                    <a:pt x="2061462" y="1244087"/>
                    <a:pt x="1765625" y="1273773"/>
                    <a:pt x="1428647" y="1285647"/>
                  </a:cubicBezTo>
                  <a:lnTo>
                    <a:pt x="1121677" y="1290913"/>
                  </a:lnTo>
                  <a:lnTo>
                    <a:pt x="1085385" y="1224631"/>
                  </a:lnTo>
                  <a:cubicBezTo>
                    <a:pt x="969695" y="1069563"/>
                    <a:pt x="698856" y="960756"/>
                    <a:pt x="383191" y="960756"/>
                  </a:cubicBezTo>
                  <a:cubicBezTo>
                    <a:pt x="277970" y="960756"/>
                    <a:pt x="177729" y="972846"/>
                    <a:pt x="86555" y="994709"/>
                  </a:cubicBezTo>
                  <a:lnTo>
                    <a:pt x="0" y="1021343"/>
                  </a:lnTo>
                  <a:lnTo>
                    <a:pt x="92359" y="436630"/>
                  </a:lnTo>
                  <a:lnTo>
                    <a:pt x="91089" y="431151"/>
                  </a:lnTo>
                  <a:lnTo>
                    <a:pt x="97792" y="402235"/>
                  </a:lnTo>
                  <a:lnTo>
                    <a:pt x="98781" y="395972"/>
                  </a:lnTo>
                  <a:lnTo>
                    <a:pt x="99243" y="395972"/>
                  </a:lnTo>
                  <a:lnTo>
                    <a:pt x="111231" y="344259"/>
                  </a:lnTo>
                  <a:cubicBezTo>
                    <a:pt x="203679" y="147790"/>
                    <a:pt x="603416" y="0"/>
                    <a:pt x="1082527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713B6C9-4BC5-4D4D-81C6-149F2C57862B}"/>
                </a:ext>
              </a:extLst>
            </p:cNvPr>
            <p:cNvSpPr/>
            <p:nvPr/>
          </p:nvSpPr>
          <p:spPr>
            <a:xfrm>
              <a:off x="4089552" y="4659577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B6AD7F4E-38E9-4476-AEB0-6E7106E5A2EB}"/>
                </a:ext>
              </a:extLst>
            </p:cNvPr>
            <p:cNvSpPr/>
            <p:nvPr/>
          </p:nvSpPr>
          <p:spPr>
            <a:xfrm>
              <a:off x="4201020" y="4704049"/>
              <a:ext cx="757130" cy="1188857"/>
            </a:xfrm>
            <a:custGeom>
              <a:avLst/>
              <a:gdLst>
                <a:gd name="connsiteX0" fmla="*/ 0 w 757130"/>
                <a:gd name="connsiteY0" fmla="*/ 0 h 1188857"/>
                <a:gd name="connsiteX1" fmla="*/ 115457 w 757130"/>
                <a:gd name="connsiteY1" fmla="*/ 17629 h 1188857"/>
                <a:gd name="connsiteX2" fmla="*/ 659767 w 757130"/>
                <a:gd name="connsiteY2" fmla="*/ 382617 h 1188857"/>
                <a:gd name="connsiteX3" fmla="*/ 669799 w 757130"/>
                <a:gd name="connsiteY3" fmla="*/ 441384 h 1188857"/>
                <a:gd name="connsiteX4" fmla="*/ 670185 w 757130"/>
                <a:gd name="connsiteY4" fmla="*/ 441384 h 1188857"/>
                <a:gd name="connsiteX5" fmla="*/ 671014 w 757130"/>
                <a:gd name="connsiteY5" fmla="*/ 448501 h 1188857"/>
                <a:gd name="connsiteX6" fmla="*/ 676623 w 757130"/>
                <a:gd name="connsiteY6" fmla="*/ 481362 h 1188857"/>
                <a:gd name="connsiteX7" fmla="*/ 675560 w 757130"/>
                <a:gd name="connsiteY7" fmla="*/ 487589 h 1188857"/>
                <a:gd name="connsiteX8" fmla="*/ 757130 w 757130"/>
                <a:gd name="connsiteY8" fmla="*/ 1188857 h 1188857"/>
                <a:gd name="connsiteX9" fmla="*/ 728192 w 757130"/>
                <a:gd name="connsiteY9" fmla="*/ 1181004 h 1188857"/>
                <a:gd name="connsiteX10" fmla="*/ 717927 w 757130"/>
                <a:gd name="connsiteY10" fmla="*/ 1178965 h 1188857"/>
                <a:gd name="connsiteX11" fmla="*/ 640874 w 757130"/>
                <a:gd name="connsiteY11" fmla="*/ 487589 h 1188857"/>
                <a:gd name="connsiteX12" fmla="*/ 641892 w 757130"/>
                <a:gd name="connsiteY12" fmla="*/ 481362 h 1188857"/>
                <a:gd name="connsiteX13" fmla="*/ 636517 w 757130"/>
                <a:gd name="connsiteY13" fmla="*/ 448501 h 1188857"/>
                <a:gd name="connsiteX14" fmla="*/ 635724 w 757130"/>
                <a:gd name="connsiteY14" fmla="*/ 441384 h 1188857"/>
                <a:gd name="connsiteX15" fmla="*/ 635353 w 757130"/>
                <a:gd name="connsiteY15" fmla="*/ 441384 h 1188857"/>
                <a:gd name="connsiteX16" fmla="*/ 625741 w 757130"/>
                <a:gd name="connsiteY16" fmla="*/ 382617 h 1188857"/>
                <a:gd name="connsiteX17" fmla="*/ 104215 w 757130"/>
                <a:gd name="connsiteY17" fmla="*/ 17629 h 1188857"/>
                <a:gd name="connsiteX18" fmla="*/ 0 w 757130"/>
                <a:gd name="connsiteY18" fmla="*/ 1021 h 11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7130" h="1188857">
                  <a:moveTo>
                    <a:pt x="0" y="0"/>
                  </a:moveTo>
                  <a:lnTo>
                    <a:pt x="115457" y="17629"/>
                  </a:lnTo>
                  <a:cubicBezTo>
                    <a:pt x="390567" y="73166"/>
                    <a:pt x="600536" y="211679"/>
                    <a:pt x="659767" y="382617"/>
                  </a:cubicBezTo>
                  <a:lnTo>
                    <a:pt x="669799" y="441384"/>
                  </a:lnTo>
                  <a:lnTo>
                    <a:pt x="670185" y="441384"/>
                  </a:lnTo>
                  <a:lnTo>
                    <a:pt x="671014" y="448501"/>
                  </a:lnTo>
                  <a:lnTo>
                    <a:pt x="676623" y="481362"/>
                  </a:lnTo>
                  <a:lnTo>
                    <a:pt x="675560" y="487589"/>
                  </a:lnTo>
                  <a:lnTo>
                    <a:pt x="757130" y="1188857"/>
                  </a:lnTo>
                  <a:lnTo>
                    <a:pt x="728192" y="1181004"/>
                  </a:lnTo>
                  <a:lnTo>
                    <a:pt x="717927" y="1178965"/>
                  </a:lnTo>
                  <a:lnTo>
                    <a:pt x="640874" y="487589"/>
                  </a:lnTo>
                  <a:lnTo>
                    <a:pt x="641892" y="481362"/>
                  </a:lnTo>
                  <a:lnTo>
                    <a:pt x="636517" y="448501"/>
                  </a:lnTo>
                  <a:lnTo>
                    <a:pt x="635724" y="441384"/>
                  </a:lnTo>
                  <a:lnTo>
                    <a:pt x="635353" y="441384"/>
                  </a:lnTo>
                  <a:lnTo>
                    <a:pt x="625741" y="382617"/>
                  </a:lnTo>
                  <a:cubicBezTo>
                    <a:pt x="568989" y="211679"/>
                    <a:pt x="367809" y="73166"/>
                    <a:pt x="104215" y="17629"/>
                  </a:cubicBezTo>
                  <a:lnTo>
                    <a:pt x="0" y="102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8217BE6-6409-4146-BDE9-7C61771A91E9}"/>
                </a:ext>
              </a:extLst>
            </p:cNvPr>
            <p:cNvGrpSpPr/>
            <p:nvPr/>
          </p:nvGrpSpPr>
          <p:grpSpPr>
            <a:xfrm>
              <a:off x="2574017" y="5496738"/>
              <a:ext cx="2462122" cy="735919"/>
              <a:chOff x="2574017" y="5496738"/>
              <a:chExt cx="2462122" cy="735919"/>
            </a:xfrm>
          </p:grpSpPr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ED56420F-918A-4BE1-8D49-6BD9ED805757}"/>
                  </a:ext>
                </a:extLst>
              </p:cNvPr>
              <p:cNvSpPr/>
              <p:nvPr/>
            </p:nvSpPr>
            <p:spPr>
              <a:xfrm rot="5400000">
                <a:off x="3094250" y="5212208"/>
                <a:ext cx="434932" cy="1410360"/>
              </a:xfrm>
              <a:prstGeom prst="moon">
                <a:avLst>
                  <a:gd name="adj" fmla="val 73161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77E17A7-59C0-42B9-B760-934400D1C0D9}"/>
                  </a:ext>
                </a:extLst>
              </p:cNvPr>
              <p:cNvSpPr/>
              <p:nvPr/>
            </p:nvSpPr>
            <p:spPr>
              <a:xfrm>
                <a:off x="2574017" y="5516458"/>
                <a:ext cx="2462121" cy="716199"/>
              </a:xfrm>
              <a:custGeom>
                <a:avLst/>
                <a:gdLst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31584 w 2462120"/>
                  <a:gd name="connsiteY7" fmla="*/ 590992 h 747649"/>
                  <a:gd name="connsiteX8" fmla="*/ 16982 w 2462120"/>
                  <a:gd name="connsiteY8" fmla="*/ 594948 h 747649"/>
                  <a:gd name="connsiteX9" fmla="*/ 5354 w 2462120"/>
                  <a:gd name="connsiteY9" fmla="*/ 588275 h 747649"/>
                  <a:gd name="connsiteX10" fmla="*/ 1043843 w 2462120"/>
                  <a:gd name="connsiteY10" fmla="*/ 14385 h 747649"/>
                  <a:gd name="connsiteX11" fmla="*/ 1300693 w 2462120"/>
                  <a:gd name="connsiteY11" fmla="*/ 114 h 747649"/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16982 w 2462120"/>
                  <a:gd name="connsiteY7" fmla="*/ 594948 h 747649"/>
                  <a:gd name="connsiteX8" fmla="*/ 5354 w 2462120"/>
                  <a:gd name="connsiteY8" fmla="*/ 588275 h 747649"/>
                  <a:gd name="connsiteX9" fmla="*/ 1043843 w 2462120"/>
                  <a:gd name="connsiteY9" fmla="*/ 14385 h 747649"/>
                  <a:gd name="connsiteX10" fmla="*/ 1300693 w 2462120"/>
                  <a:gd name="connsiteY10" fmla="*/ 114 h 747649"/>
                  <a:gd name="connsiteX0" fmla="*/ 1366597 w 2528024"/>
                  <a:gd name="connsiteY0" fmla="*/ 114 h 747649"/>
                  <a:gd name="connsiteX1" fmla="*/ 2528024 w 2528024"/>
                  <a:gd name="connsiteY1" fmla="*/ 467624 h 747649"/>
                  <a:gd name="connsiteX2" fmla="*/ 2476958 w 2528024"/>
                  <a:gd name="connsiteY2" fmla="*/ 495196 h 747649"/>
                  <a:gd name="connsiteX3" fmla="*/ 2528024 w 2528024"/>
                  <a:gd name="connsiteY3" fmla="*/ 543824 h 747649"/>
                  <a:gd name="connsiteX4" fmla="*/ 1084016 w 2528024"/>
                  <a:gd name="connsiteY4" fmla="*/ 562026 h 747649"/>
                  <a:gd name="connsiteX5" fmla="*/ 71258 w 2528024"/>
                  <a:gd name="connsiteY5" fmla="*/ 664475 h 747649"/>
                  <a:gd name="connsiteX6" fmla="*/ 82886 w 2528024"/>
                  <a:gd name="connsiteY6" fmla="*/ 594948 h 747649"/>
                  <a:gd name="connsiteX7" fmla="*/ 71258 w 2528024"/>
                  <a:gd name="connsiteY7" fmla="*/ 588275 h 747649"/>
                  <a:gd name="connsiteX8" fmla="*/ 1109747 w 2528024"/>
                  <a:gd name="connsiteY8" fmla="*/ 14385 h 747649"/>
                  <a:gd name="connsiteX9" fmla="*/ 1366597 w 2528024"/>
                  <a:gd name="connsiteY9" fmla="*/ 114 h 747649"/>
                  <a:gd name="connsiteX0" fmla="*/ 1423546 w 2584973"/>
                  <a:gd name="connsiteY0" fmla="*/ 114 h 747649"/>
                  <a:gd name="connsiteX1" fmla="*/ 2584973 w 2584973"/>
                  <a:gd name="connsiteY1" fmla="*/ 467624 h 747649"/>
                  <a:gd name="connsiteX2" fmla="*/ 2533907 w 2584973"/>
                  <a:gd name="connsiteY2" fmla="*/ 495196 h 747649"/>
                  <a:gd name="connsiteX3" fmla="*/ 2584973 w 2584973"/>
                  <a:gd name="connsiteY3" fmla="*/ 543824 h 747649"/>
                  <a:gd name="connsiteX4" fmla="*/ 1140965 w 2584973"/>
                  <a:gd name="connsiteY4" fmla="*/ 562026 h 747649"/>
                  <a:gd name="connsiteX5" fmla="*/ 128207 w 2584973"/>
                  <a:gd name="connsiteY5" fmla="*/ 664475 h 747649"/>
                  <a:gd name="connsiteX6" fmla="*/ 128207 w 2584973"/>
                  <a:gd name="connsiteY6" fmla="*/ 588275 h 747649"/>
                  <a:gd name="connsiteX7" fmla="*/ 1166696 w 2584973"/>
                  <a:gd name="connsiteY7" fmla="*/ 14385 h 747649"/>
                  <a:gd name="connsiteX8" fmla="*/ 1423546 w 2584973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11055 w 2462121"/>
                  <a:gd name="connsiteY2" fmla="*/ 495196 h 747649"/>
                  <a:gd name="connsiteX3" fmla="*/ 2462121 w 2462121"/>
                  <a:gd name="connsiteY3" fmla="*/ 543824 h 747649"/>
                  <a:gd name="connsiteX4" fmla="*/ 1018113 w 2462121"/>
                  <a:gd name="connsiteY4" fmla="*/ 562026 h 747649"/>
                  <a:gd name="connsiteX5" fmla="*/ 5355 w 2462121"/>
                  <a:gd name="connsiteY5" fmla="*/ 664475 h 747649"/>
                  <a:gd name="connsiteX6" fmla="*/ 5355 w 2462121"/>
                  <a:gd name="connsiteY6" fmla="*/ 588275 h 747649"/>
                  <a:gd name="connsiteX7" fmla="*/ 1043844 w 2462121"/>
                  <a:gd name="connsiteY7" fmla="*/ 14385 h 747649"/>
                  <a:gd name="connsiteX8" fmla="*/ 1300694 w 2462121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62121 w 2462121"/>
                  <a:gd name="connsiteY2" fmla="*/ 543824 h 747649"/>
                  <a:gd name="connsiteX3" fmla="*/ 1018113 w 2462121"/>
                  <a:gd name="connsiteY3" fmla="*/ 562026 h 747649"/>
                  <a:gd name="connsiteX4" fmla="*/ 5355 w 2462121"/>
                  <a:gd name="connsiteY4" fmla="*/ 664475 h 747649"/>
                  <a:gd name="connsiteX5" fmla="*/ 5355 w 2462121"/>
                  <a:gd name="connsiteY5" fmla="*/ 588275 h 747649"/>
                  <a:gd name="connsiteX6" fmla="*/ 1043844 w 2462121"/>
                  <a:gd name="connsiteY6" fmla="*/ 14385 h 747649"/>
                  <a:gd name="connsiteX7" fmla="*/ 1300694 w 2462121"/>
                  <a:gd name="connsiteY7" fmla="*/ 114 h 7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2121" h="747649">
                    <a:moveTo>
                      <a:pt x="1300694" y="114"/>
                    </a:moveTo>
                    <a:cubicBezTo>
                      <a:pt x="1876160" y="6429"/>
                      <a:pt x="2282001" y="274060"/>
                      <a:pt x="2462121" y="467624"/>
                    </a:cubicBezTo>
                    <a:lnTo>
                      <a:pt x="2462121" y="543824"/>
                    </a:lnTo>
                    <a:cubicBezTo>
                      <a:pt x="2307732" y="646882"/>
                      <a:pt x="1548224" y="935618"/>
                      <a:pt x="1018113" y="562026"/>
                    </a:cubicBezTo>
                    <a:cubicBezTo>
                      <a:pt x="488001" y="188434"/>
                      <a:pt x="42237" y="736852"/>
                      <a:pt x="5355" y="664475"/>
                    </a:cubicBezTo>
                    <a:lnTo>
                      <a:pt x="5355" y="588275"/>
                    </a:lnTo>
                    <a:cubicBezTo>
                      <a:pt x="-53855" y="522401"/>
                      <a:pt x="383553" y="148656"/>
                      <a:pt x="1043844" y="14385"/>
                    </a:cubicBezTo>
                    <a:cubicBezTo>
                      <a:pt x="1132813" y="3643"/>
                      <a:pt x="1218484" y="-788"/>
                      <a:pt x="1300694" y="114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131">
                <a:extLst>
                  <a:ext uri="{FF2B5EF4-FFF2-40B4-BE49-F238E27FC236}">
                    <a16:creationId xmlns:a16="http://schemas.microsoft.com/office/drawing/2014/main" id="{321EE2DA-ADB5-4E08-B52F-291E17BFF256}"/>
                  </a:ext>
                </a:extLst>
              </p:cNvPr>
              <p:cNvSpPr/>
              <p:nvPr/>
            </p:nvSpPr>
            <p:spPr>
              <a:xfrm>
                <a:off x="2574019" y="5496738"/>
                <a:ext cx="2462120" cy="671449"/>
              </a:xfrm>
              <a:custGeom>
                <a:avLst/>
                <a:gdLst>
                  <a:gd name="connsiteX0" fmla="*/ 0 w 2887580"/>
                  <a:gd name="connsiteY0" fmla="*/ 582084 h 1164167"/>
                  <a:gd name="connsiteX1" fmla="*/ 1443790 w 2887580"/>
                  <a:gd name="connsiteY1" fmla="*/ 0 h 1164167"/>
                  <a:gd name="connsiteX2" fmla="*/ 2887580 w 2887580"/>
                  <a:gd name="connsiteY2" fmla="*/ 582084 h 1164167"/>
                  <a:gd name="connsiteX3" fmla="*/ 1443790 w 2887580"/>
                  <a:gd name="connsiteY3" fmla="*/ 1164168 h 1164167"/>
                  <a:gd name="connsiteX4" fmla="*/ 0 w 2887580"/>
                  <a:gd name="connsiteY4" fmla="*/ 582084 h 1164167"/>
                  <a:gd name="connsiteX0" fmla="*/ 0 w 2887580"/>
                  <a:gd name="connsiteY0" fmla="*/ 582084 h 1315400"/>
                  <a:gd name="connsiteX1" fmla="*/ 1443790 w 2887580"/>
                  <a:gd name="connsiteY1" fmla="*/ 0 h 1315400"/>
                  <a:gd name="connsiteX2" fmla="*/ 2887580 w 2887580"/>
                  <a:gd name="connsiteY2" fmla="*/ 582084 h 1315400"/>
                  <a:gd name="connsiteX3" fmla="*/ 1443790 w 2887580"/>
                  <a:gd name="connsiteY3" fmla="*/ 1164168 h 1315400"/>
                  <a:gd name="connsiteX4" fmla="*/ 0 w 2887580"/>
                  <a:gd name="connsiteY4" fmla="*/ 582084 h 1315400"/>
                  <a:gd name="connsiteX0" fmla="*/ 230 w 2887810"/>
                  <a:gd name="connsiteY0" fmla="*/ 582084 h 987916"/>
                  <a:gd name="connsiteX1" fmla="*/ 1444020 w 2887810"/>
                  <a:gd name="connsiteY1" fmla="*/ 0 h 987916"/>
                  <a:gd name="connsiteX2" fmla="*/ 2887810 w 2887810"/>
                  <a:gd name="connsiteY2" fmla="*/ 582084 h 987916"/>
                  <a:gd name="connsiteX3" fmla="*/ 1337340 w 2887810"/>
                  <a:gd name="connsiteY3" fmla="*/ 752688 h 987916"/>
                  <a:gd name="connsiteX4" fmla="*/ 230 w 2887810"/>
                  <a:gd name="connsiteY4" fmla="*/ 582084 h 987916"/>
                  <a:gd name="connsiteX0" fmla="*/ 230 w 2887810"/>
                  <a:gd name="connsiteY0" fmla="*/ 726864 h 1132696"/>
                  <a:gd name="connsiteX1" fmla="*/ 1444020 w 2887810"/>
                  <a:gd name="connsiteY1" fmla="*/ 0 h 1132696"/>
                  <a:gd name="connsiteX2" fmla="*/ 2887810 w 2887810"/>
                  <a:gd name="connsiteY2" fmla="*/ 726864 h 1132696"/>
                  <a:gd name="connsiteX3" fmla="*/ 1337340 w 2887810"/>
                  <a:gd name="connsiteY3" fmla="*/ 897468 h 1132696"/>
                  <a:gd name="connsiteX4" fmla="*/ 230 w 2887810"/>
                  <a:gd name="connsiteY4" fmla="*/ 726864 h 1132696"/>
                  <a:gd name="connsiteX0" fmla="*/ 223 w 2887803"/>
                  <a:gd name="connsiteY0" fmla="*/ 726864 h 1055518"/>
                  <a:gd name="connsiteX1" fmla="*/ 1444013 w 2887803"/>
                  <a:gd name="connsiteY1" fmla="*/ 0 h 1055518"/>
                  <a:gd name="connsiteX2" fmla="*/ 2887803 w 2887803"/>
                  <a:gd name="connsiteY2" fmla="*/ 726864 h 1055518"/>
                  <a:gd name="connsiteX3" fmla="*/ 1337333 w 2887803"/>
                  <a:gd name="connsiteY3" fmla="*/ 897468 h 1055518"/>
                  <a:gd name="connsiteX4" fmla="*/ 223 w 2887803"/>
                  <a:gd name="connsiteY4" fmla="*/ 726864 h 1055518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5968"/>
                  <a:gd name="connsiteX1" fmla="*/ 1444013 w 2887803"/>
                  <a:gd name="connsiteY1" fmla="*/ 0 h 1015968"/>
                  <a:gd name="connsiteX2" fmla="*/ 2887803 w 2887803"/>
                  <a:gd name="connsiteY2" fmla="*/ 726864 h 1015968"/>
                  <a:gd name="connsiteX3" fmla="*/ 1337333 w 2887803"/>
                  <a:gd name="connsiteY3" fmla="*/ 897468 h 1015968"/>
                  <a:gd name="connsiteX4" fmla="*/ 223 w 2887803"/>
                  <a:gd name="connsiteY4" fmla="*/ 726864 h 1015968"/>
                  <a:gd name="connsiteX0" fmla="*/ 1557 w 2889137"/>
                  <a:gd name="connsiteY0" fmla="*/ 726864 h 910798"/>
                  <a:gd name="connsiteX1" fmla="*/ 1445347 w 2889137"/>
                  <a:gd name="connsiteY1" fmla="*/ 0 h 910798"/>
                  <a:gd name="connsiteX2" fmla="*/ 2889137 w 2889137"/>
                  <a:gd name="connsiteY2" fmla="*/ 726864 h 910798"/>
                  <a:gd name="connsiteX3" fmla="*/ 1178647 w 2889137"/>
                  <a:gd name="connsiteY3" fmla="*/ 752688 h 910798"/>
                  <a:gd name="connsiteX4" fmla="*/ 1557 w 2889137"/>
                  <a:gd name="connsiteY4" fmla="*/ 726864 h 910798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7750 w 2895330"/>
                  <a:gd name="connsiteY0" fmla="*/ 726864 h 1007454"/>
                  <a:gd name="connsiteX1" fmla="*/ 1451540 w 2895330"/>
                  <a:gd name="connsiteY1" fmla="*/ 0 h 1007454"/>
                  <a:gd name="connsiteX2" fmla="*/ 2895330 w 2895330"/>
                  <a:gd name="connsiteY2" fmla="*/ 726864 h 1007454"/>
                  <a:gd name="connsiteX3" fmla="*/ 1184840 w 2895330"/>
                  <a:gd name="connsiteY3" fmla="*/ 752688 h 1007454"/>
                  <a:gd name="connsiteX4" fmla="*/ 7750 w 2895330"/>
                  <a:gd name="connsiteY4" fmla="*/ 726864 h 1007454"/>
                  <a:gd name="connsiteX0" fmla="*/ 33 w 2887613"/>
                  <a:gd name="connsiteY0" fmla="*/ 643044 h 923634"/>
                  <a:gd name="connsiteX1" fmla="*/ 1207603 w 2887613"/>
                  <a:gd name="connsiteY1" fmla="*/ 0 h 923634"/>
                  <a:gd name="connsiteX2" fmla="*/ 2887613 w 2887613"/>
                  <a:gd name="connsiteY2" fmla="*/ 643044 h 923634"/>
                  <a:gd name="connsiteX3" fmla="*/ 1177123 w 2887613"/>
                  <a:gd name="connsiteY3" fmla="*/ 668868 h 923634"/>
                  <a:gd name="connsiteX4" fmla="*/ 33 w 2887613"/>
                  <a:gd name="connsiteY4" fmla="*/ 643044 h 923634"/>
                  <a:gd name="connsiteX0" fmla="*/ 33 w 2887613"/>
                  <a:gd name="connsiteY0" fmla="*/ 663452 h 944042"/>
                  <a:gd name="connsiteX1" fmla="*/ 1207603 w 2887613"/>
                  <a:gd name="connsiteY1" fmla="*/ 20408 h 944042"/>
                  <a:gd name="connsiteX2" fmla="*/ 2887613 w 2887613"/>
                  <a:gd name="connsiteY2" fmla="*/ 663452 h 944042"/>
                  <a:gd name="connsiteX3" fmla="*/ 1177123 w 2887613"/>
                  <a:gd name="connsiteY3" fmla="*/ 689276 h 944042"/>
                  <a:gd name="connsiteX4" fmla="*/ 33 w 2887613"/>
                  <a:gd name="connsiteY4" fmla="*/ 663452 h 944042"/>
                  <a:gd name="connsiteX0" fmla="*/ 26 w 2910171"/>
                  <a:gd name="connsiteY0" fmla="*/ 834628 h 865083"/>
                  <a:gd name="connsiteX1" fmla="*/ 1230161 w 2910171"/>
                  <a:gd name="connsiteY1" fmla="*/ 20408 h 865083"/>
                  <a:gd name="connsiteX2" fmla="*/ 2910171 w 2910171"/>
                  <a:gd name="connsiteY2" fmla="*/ 663452 h 865083"/>
                  <a:gd name="connsiteX3" fmla="*/ 1199681 w 2910171"/>
                  <a:gd name="connsiteY3" fmla="*/ 689276 h 865083"/>
                  <a:gd name="connsiteX4" fmla="*/ 26 w 2910171"/>
                  <a:gd name="connsiteY4" fmla="*/ 834628 h 865083"/>
                  <a:gd name="connsiteX0" fmla="*/ 4111 w 2914256"/>
                  <a:gd name="connsiteY0" fmla="*/ 834628 h 861790"/>
                  <a:gd name="connsiteX1" fmla="*/ 1234246 w 2914256"/>
                  <a:gd name="connsiteY1" fmla="*/ 20408 h 861790"/>
                  <a:gd name="connsiteX2" fmla="*/ 2914256 w 2914256"/>
                  <a:gd name="connsiteY2" fmla="*/ 663452 h 861790"/>
                  <a:gd name="connsiteX3" fmla="*/ 1203766 w 2914256"/>
                  <a:gd name="connsiteY3" fmla="*/ 689276 h 861790"/>
                  <a:gd name="connsiteX4" fmla="*/ 4111 w 2914256"/>
                  <a:gd name="connsiteY4" fmla="*/ 834628 h 861790"/>
                  <a:gd name="connsiteX0" fmla="*/ 4112 w 2914257"/>
                  <a:gd name="connsiteY0" fmla="*/ 834628 h 905092"/>
                  <a:gd name="connsiteX1" fmla="*/ 1234247 w 2914257"/>
                  <a:gd name="connsiteY1" fmla="*/ 20408 h 905092"/>
                  <a:gd name="connsiteX2" fmla="*/ 2914257 w 2914257"/>
                  <a:gd name="connsiteY2" fmla="*/ 663452 h 905092"/>
                  <a:gd name="connsiteX3" fmla="*/ 1203767 w 2914257"/>
                  <a:gd name="connsiteY3" fmla="*/ 689276 h 905092"/>
                  <a:gd name="connsiteX4" fmla="*/ 4112 w 2914257"/>
                  <a:gd name="connsiteY4" fmla="*/ 834628 h 905092"/>
                  <a:gd name="connsiteX0" fmla="*/ 6342 w 2916487"/>
                  <a:gd name="connsiteY0" fmla="*/ 834628 h 905093"/>
                  <a:gd name="connsiteX1" fmla="*/ 1236477 w 2916487"/>
                  <a:gd name="connsiteY1" fmla="*/ 20408 h 905093"/>
                  <a:gd name="connsiteX2" fmla="*/ 2916487 w 2916487"/>
                  <a:gd name="connsiteY2" fmla="*/ 663452 h 905093"/>
                  <a:gd name="connsiteX3" fmla="*/ 1205997 w 2916487"/>
                  <a:gd name="connsiteY3" fmla="*/ 689276 h 905093"/>
                  <a:gd name="connsiteX4" fmla="*/ 6342 w 2916487"/>
                  <a:gd name="connsiteY4" fmla="*/ 834628 h 905093"/>
                  <a:gd name="connsiteX0" fmla="*/ 6342 w 2916487"/>
                  <a:gd name="connsiteY0" fmla="*/ 834628 h 952633"/>
                  <a:gd name="connsiteX1" fmla="*/ 1236477 w 2916487"/>
                  <a:gd name="connsiteY1" fmla="*/ 20408 h 952633"/>
                  <a:gd name="connsiteX2" fmla="*/ 2916487 w 2916487"/>
                  <a:gd name="connsiteY2" fmla="*/ 663452 h 952633"/>
                  <a:gd name="connsiteX3" fmla="*/ 1205997 w 2916487"/>
                  <a:gd name="connsiteY3" fmla="*/ 689276 h 952633"/>
                  <a:gd name="connsiteX4" fmla="*/ 6342 w 2916487"/>
                  <a:gd name="connsiteY4" fmla="*/ 834628 h 952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6487" h="952633">
                    <a:moveTo>
                      <a:pt x="6342" y="834628"/>
                    </a:moveTo>
                    <a:cubicBezTo>
                      <a:pt x="-63795" y="741168"/>
                      <a:pt x="454334" y="210908"/>
                      <a:pt x="1236477" y="20408"/>
                    </a:cubicBezTo>
                    <a:cubicBezTo>
                      <a:pt x="2079580" y="-101512"/>
                      <a:pt x="2672647" y="349596"/>
                      <a:pt x="2916487" y="663452"/>
                    </a:cubicBezTo>
                    <a:cubicBezTo>
                      <a:pt x="2733607" y="809668"/>
                      <a:pt x="1833937" y="1219318"/>
                      <a:pt x="1205997" y="689276"/>
                    </a:cubicBezTo>
                    <a:cubicBezTo>
                      <a:pt x="578057" y="159234"/>
                      <a:pt x="50030" y="937314"/>
                      <a:pt x="6342" y="834628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3E690A5-A4BE-430B-886E-2CC679A42F05}"/>
              </a:ext>
            </a:extLst>
          </p:cNvPr>
          <p:cNvGrpSpPr/>
          <p:nvPr/>
        </p:nvGrpSpPr>
        <p:grpSpPr>
          <a:xfrm>
            <a:off x="7950856" y="1228804"/>
            <a:ext cx="1543522" cy="784232"/>
            <a:chOff x="3229040" y="4994496"/>
            <a:chExt cx="2530410" cy="1285652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55E0E32-ECF7-48F1-8DD4-DBD3E620414C}"/>
                </a:ext>
              </a:extLst>
            </p:cNvPr>
            <p:cNvGrpSpPr/>
            <p:nvPr/>
          </p:nvGrpSpPr>
          <p:grpSpPr>
            <a:xfrm>
              <a:off x="4895850" y="5742073"/>
              <a:ext cx="863600" cy="538075"/>
              <a:chOff x="4895850" y="5742073"/>
              <a:chExt cx="863600" cy="538075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6E77F1F-2DBC-4F02-9F90-FDB89DED9FEE}"/>
                  </a:ext>
                </a:extLst>
              </p:cNvPr>
              <p:cNvSpPr/>
              <p:nvPr/>
            </p:nvSpPr>
            <p:spPr>
              <a:xfrm>
                <a:off x="4895850" y="5748336"/>
                <a:ext cx="863600" cy="531812"/>
              </a:xfrm>
              <a:custGeom>
                <a:avLst/>
                <a:gdLst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24938 w 863600"/>
                  <a:gd name="connsiteY2" fmla="*/ 299092 h 531812"/>
                  <a:gd name="connsiteX3" fmla="*/ 863600 w 863600"/>
                  <a:gd name="connsiteY3" fmla="*/ 328612 h 531812"/>
                  <a:gd name="connsiteX4" fmla="*/ 552450 w 863600"/>
                  <a:gd name="connsiteY4" fmla="*/ 531812 h 531812"/>
                  <a:gd name="connsiteX5" fmla="*/ 0 w 863600"/>
                  <a:gd name="connsiteY5" fmla="*/ 284162 h 531812"/>
                  <a:gd name="connsiteX6" fmla="*/ 13036 w 863600"/>
                  <a:gd name="connsiteY6" fmla="*/ 235237 h 531812"/>
                  <a:gd name="connsiteX7" fmla="*/ 0 w 863600"/>
                  <a:gd name="connsiteY7" fmla="*/ 229393 h 531812"/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63600 w 863600"/>
                  <a:gd name="connsiteY2" fmla="*/ 328612 h 531812"/>
                  <a:gd name="connsiteX3" fmla="*/ 552450 w 863600"/>
                  <a:gd name="connsiteY3" fmla="*/ 531812 h 531812"/>
                  <a:gd name="connsiteX4" fmla="*/ 0 w 863600"/>
                  <a:gd name="connsiteY4" fmla="*/ 284162 h 531812"/>
                  <a:gd name="connsiteX5" fmla="*/ 13036 w 863600"/>
                  <a:gd name="connsiteY5" fmla="*/ 235237 h 531812"/>
                  <a:gd name="connsiteX6" fmla="*/ 0 w 863600"/>
                  <a:gd name="connsiteY6" fmla="*/ 229393 h 531812"/>
                  <a:gd name="connsiteX7" fmla="*/ 61119 w 863600"/>
                  <a:gd name="connsiteY7" fmla="*/ 0 h 531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3600" h="531812">
                    <a:moveTo>
                      <a:pt x="61119" y="0"/>
                    </a:moveTo>
                    <a:cubicBezTo>
                      <a:pt x="504031" y="67469"/>
                      <a:pt x="727869" y="134937"/>
                      <a:pt x="863600" y="273843"/>
                    </a:cubicBezTo>
                    <a:lnTo>
                      <a:pt x="863600" y="328612"/>
                    </a:lnTo>
                    <a:lnTo>
                      <a:pt x="552450" y="531812"/>
                    </a:lnTo>
                    <a:lnTo>
                      <a:pt x="0" y="284162"/>
                    </a:lnTo>
                    <a:lnTo>
                      <a:pt x="13036" y="235237"/>
                    </a:lnTo>
                    <a:lnTo>
                      <a:pt x="0" y="229393"/>
                    </a:lnTo>
                    <a:lnTo>
                      <a:pt x="61119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B6E8CF4-7C91-4E25-B5EE-C7D4083843F0}"/>
                  </a:ext>
                </a:extLst>
              </p:cNvPr>
              <p:cNvSpPr/>
              <p:nvPr/>
            </p:nvSpPr>
            <p:spPr>
              <a:xfrm>
                <a:off x="4895850" y="5742073"/>
                <a:ext cx="863600" cy="477043"/>
              </a:xfrm>
              <a:custGeom>
                <a:avLst/>
                <a:gdLst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77043 h 477043"/>
                  <a:gd name="connsiteX1" fmla="*/ 863600 w 863600"/>
                  <a:gd name="connsiteY1" fmla="*/ 273843 h 477043"/>
                  <a:gd name="connsiteX2" fmla="*/ 61119 w 863600"/>
                  <a:gd name="connsiteY2" fmla="*/ 0 h 477043"/>
                  <a:gd name="connsiteX3" fmla="*/ 0 w 863600"/>
                  <a:gd name="connsiteY3" fmla="*/ 229393 h 477043"/>
                  <a:gd name="connsiteX4" fmla="*/ 552450 w 863600"/>
                  <a:gd name="connsiteY4" fmla="*/ 477043 h 47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600" h="477043">
                    <a:moveTo>
                      <a:pt x="552450" y="477043"/>
                    </a:moveTo>
                    <a:lnTo>
                      <a:pt x="863600" y="273843"/>
                    </a:lnTo>
                    <a:cubicBezTo>
                      <a:pt x="727869" y="134937"/>
                      <a:pt x="504031" y="67469"/>
                      <a:pt x="61119" y="0"/>
                    </a:cubicBezTo>
                    <a:lnTo>
                      <a:pt x="0" y="229393"/>
                    </a:lnTo>
                    <a:lnTo>
                      <a:pt x="552450" y="477043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B4A6592-C9CB-47B6-94A7-ECE94D9BB653}"/>
                </a:ext>
              </a:extLst>
            </p:cNvPr>
            <p:cNvSpPr/>
            <p:nvPr/>
          </p:nvSpPr>
          <p:spPr>
            <a:xfrm>
              <a:off x="3229040" y="508105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F324AC11-B35D-4C84-A043-B088CEBDD00F}"/>
                </a:ext>
              </a:extLst>
            </p:cNvPr>
            <p:cNvSpPr/>
            <p:nvPr/>
          </p:nvSpPr>
          <p:spPr>
            <a:xfrm>
              <a:off x="4192242" y="499449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8B2E801-84F6-4722-944D-0B9E17D17615}"/>
                </a:ext>
              </a:extLst>
            </p:cNvPr>
            <p:cNvSpPr/>
            <p:nvPr/>
          </p:nvSpPr>
          <p:spPr>
            <a:xfrm flipH="1">
              <a:off x="3420774" y="505985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DDCF164-D18C-4252-BF5B-2C326931FAFC}"/>
              </a:ext>
            </a:extLst>
          </p:cNvPr>
          <p:cNvGrpSpPr/>
          <p:nvPr/>
        </p:nvGrpSpPr>
        <p:grpSpPr>
          <a:xfrm>
            <a:off x="477562" y="3110099"/>
            <a:ext cx="1511164" cy="875216"/>
            <a:chOff x="144007" y="749997"/>
            <a:chExt cx="2477362" cy="1434806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FDFCDF9-D7FB-4B5B-B486-72C4266FB6A1}"/>
                </a:ext>
              </a:extLst>
            </p:cNvPr>
            <p:cNvSpPr/>
            <p:nvPr/>
          </p:nvSpPr>
          <p:spPr>
            <a:xfrm>
              <a:off x="272480" y="83671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lnTo>
                    <a:pt x="2146604" y="1331944"/>
                  </a:lnTo>
                  <a:cubicBezTo>
                    <a:pt x="1883643" y="1206837"/>
                    <a:pt x="1520366" y="1129457"/>
                    <a:pt x="1119101" y="1129457"/>
                  </a:cubicBezTo>
                  <a:cubicBezTo>
                    <a:pt x="717837" y="1129457"/>
                    <a:pt x="354560" y="1206837"/>
                    <a:pt x="91599" y="1331944"/>
                  </a:cubicBezTo>
                  <a:lnTo>
                    <a:pt x="0" y="1379893"/>
                  </a:ln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7F61858-B8E3-413C-A7CB-979F8E778311}"/>
                </a:ext>
              </a:extLst>
            </p:cNvPr>
            <p:cNvSpPr/>
            <p:nvPr/>
          </p:nvSpPr>
          <p:spPr>
            <a:xfrm>
              <a:off x="472510" y="836713"/>
              <a:ext cx="1820362" cy="1090925"/>
            </a:xfrm>
            <a:custGeom>
              <a:avLst/>
              <a:gdLst>
                <a:gd name="connsiteX0" fmla="*/ 910114 w 1820362"/>
                <a:gd name="connsiteY0" fmla="*/ 3 h 1090925"/>
                <a:gd name="connsiteX1" fmla="*/ 769459 w 1820362"/>
                <a:gd name="connsiteY1" fmla="*/ 6972 h 1090925"/>
                <a:gd name="connsiteX2" fmla="*/ 131383 w 1820362"/>
                <a:gd name="connsiteY2" fmla="*/ 356411 h 1090925"/>
                <a:gd name="connsiteX3" fmla="*/ 121770 w 1820362"/>
                <a:gd name="connsiteY3" fmla="*/ 409950 h 1090925"/>
                <a:gd name="connsiteX4" fmla="*/ 121400 w 1820362"/>
                <a:gd name="connsiteY4" fmla="*/ 409950 h 1090925"/>
                <a:gd name="connsiteX5" fmla="*/ 120606 w 1820362"/>
                <a:gd name="connsiteY5" fmla="*/ 416433 h 1090925"/>
                <a:gd name="connsiteX6" fmla="*/ 115231 w 1820362"/>
                <a:gd name="connsiteY6" fmla="*/ 446371 h 1090925"/>
                <a:gd name="connsiteX7" fmla="*/ 116249 w 1820362"/>
                <a:gd name="connsiteY7" fmla="*/ 452044 h 1090925"/>
                <a:gd name="connsiteX8" fmla="*/ 39197 w 1820362"/>
                <a:gd name="connsiteY8" fmla="*/ 1081914 h 1090925"/>
                <a:gd name="connsiteX9" fmla="*/ 28934 w 1820362"/>
                <a:gd name="connsiteY9" fmla="*/ 1083770 h 1090925"/>
                <a:gd name="connsiteX10" fmla="*/ 0 w 1820362"/>
                <a:gd name="connsiteY10" fmla="*/ 1090923 h 1090925"/>
                <a:gd name="connsiteX11" fmla="*/ 81569 w 1820362"/>
                <a:gd name="connsiteY11" fmla="*/ 452044 h 1090925"/>
                <a:gd name="connsiteX12" fmla="*/ 80506 w 1820362"/>
                <a:gd name="connsiteY12" fmla="*/ 446371 h 1090925"/>
                <a:gd name="connsiteX13" fmla="*/ 86116 w 1820362"/>
                <a:gd name="connsiteY13" fmla="*/ 416433 h 1090925"/>
                <a:gd name="connsiteX14" fmla="*/ 86944 w 1820362"/>
                <a:gd name="connsiteY14" fmla="*/ 409950 h 1090925"/>
                <a:gd name="connsiteX15" fmla="*/ 87331 w 1820362"/>
                <a:gd name="connsiteY15" fmla="*/ 409950 h 1090925"/>
                <a:gd name="connsiteX16" fmla="*/ 97363 w 1820362"/>
                <a:gd name="connsiteY16" fmla="*/ 356411 h 1090925"/>
                <a:gd name="connsiteX17" fmla="*/ 763314 w 1820362"/>
                <a:gd name="connsiteY17" fmla="*/ 6972 h 1090925"/>
                <a:gd name="connsiteX18" fmla="*/ 910178 w 1820362"/>
                <a:gd name="connsiteY18" fmla="*/ 0 h 1090925"/>
                <a:gd name="connsiteX19" fmla="*/ 910180 w 1820362"/>
                <a:gd name="connsiteY19" fmla="*/ 0 h 1090925"/>
                <a:gd name="connsiteX20" fmla="*/ 912313 w 1820362"/>
                <a:gd name="connsiteY20" fmla="*/ 101 h 1090925"/>
                <a:gd name="connsiteX21" fmla="*/ 912366 w 1820362"/>
                <a:gd name="connsiteY21" fmla="*/ 0 h 1090925"/>
                <a:gd name="connsiteX22" fmla="*/ 912422 w 1820362"/>
                <a:gd name="connsiteY22" fmla="*/ 107 h 1090925"/>
                <a:gd name="connsiteX23" fmla="*/ 1057046 w 1820362"/>
                <a:gd name="connsiteY23" fmla="*/ 6972 h 1090925"/>
                <a:gd name="connsiteX24" fmla="*/ 1722999 w 1820362"/>
                <a:gd name="connsiteY24" fmla="*/ 356411 h 1090925"/>
                <a:gd name="connsiteX25" fmla="*/ 1733031 w 1820362"/>
                <a:gd name="connsiteY25" fmla="*/ 409950 h 1090925"/>
                <a:gd name="connsiteX26" fmla="*/ 1733417 w 1820362"/>
                <a:gd name="connsiteY26" fmla="*/ 409950 h 1090925"/>
                <a:gd name="connsiteX27" fmla="*/ 1734246 w 1820362"/>
                <a:gd name="connsiteY27" fmla="*/ 416433 h 1090925"/>
                <a:gd name="connsiteX28" fmla="*/ 1739855 w 1820362"/>
                <a:gd name="connsiteY28" fmla="*/ 446371 h 1090925"/>
                <a:gd name="connsiteX29" fmla="*/ 1738792 w 1820362"/>
                <a:gd name="connsiteY29" fmla="*/ 452044 h 1090925"/>
                <a:gd name="connsiteX30" fmla="*/ 1820362 w 1820362"/>
                <a:gd name="connsiteY30" fmla="*/ 1090925 h 1090925"/>
                <a:gd name="connsiteX31" fmla="*/ 1791424 w 1820362"/>
                <a:gd name="connsiteY31" fmla="*/ 1083770 h 1090925"/>
                <a:gd name="connsiteX32" fmla="*/ 1781159 w 1820362"/>
                <a:gd name="connsiteY32" fmla="*/ 1081913 h 1090925"/>
                <a:gd name="connsiteX33" fmla="*/ 1704106 w 1820362"/>
                <a:gd name="connsiteY33" fmla="*/ 452044 h 1090925"/>
                <a:gd name="connsiteX34" fmla="*/ 1705124 w 1820362"/>
                <a:gd name="connsiteY34" fmla="*/ 446371 h 1090925"/>
                <a:gd name="connsiteX35" fmla="*/ 1699749 w 1820362"/>
                <a:gd name="connsiteY35" fmla="*/ 416433 h 1090925"/>
                <a:gd name="connsiteX36" fmla="*/ 1698956 w 1820362"/>
                <a:gd name="connsiteY36" fmla="*/ 409950 h 1090925"/>
                <a:gd name="connsiteX37" fmla="*/ 1698585 w 1820362"/>
                <a:gd name="connsiteY37" fmla="*/ 409950 h 1090925"/>
                <a:gd name="connsiteX38" fmla="*/ 1688973 w 1820362"/>
                <a:gd name="connsiteY38" fmla="*/ 356411 h 1090925"/>
                <a:gd name="connsiteX39" fmla="*/ 1050896 w 1820362"/>
                <a:gd name="connsiteY39" fmla="*/ 6972 h 1090925"/>
                <a:gd name="connsiteX40" fmla="*/ 912425 w 1820362"/>
                <a:gd name="connsiteY40" fmla="*/ 111 h 1090925"/>
                <a:gd name="connsiteX41" fmla="*/ 916055 w 1820362"/>
                <a:gd name="connsiteY41" fmla="*/ 6972 h 1090925"/>
                <a:gd name="connsiteX42" fmla="*/ 932781 w 1820362"/>
                <a:gd name="connsiteY42" fmla="*/ 356411 h 1090925"/>
                <a:gd name="connsiteX43" fmla="*/ 933033 w 1820362"/>
                <a:gd name="connsiteY43" fmla="*/ 409950 h 1090925"/>
                <a:gd name="connsiteX44" fmla="*/ 933042 w 1820362"/>
                <a:gd name="connsiteY44" fmla="*/ 409950 h 1090925"/>
                <a:gd name="connsiteX45" fmla="*/ 933063 w 1820362"/>
                <a:gd name="connsiteY45" fmla="*/ 416433 h 1090925"/>
                <a:gd name="connsiteX46" fmla="*/ 933204 w 1820362"/>
                <a:gd name="connsiteY46" fmla="*/ 446371 h 1090925"/>
                <a:gd name="connsiteX47" fmla="*/ 933177 w 1820362"/>
                <a:gd name="connsiteY47" fmla="*/ 452044 h 1090925"/>
                <a:gd name="connsiteX48" fmla="*/ 935226 w 1820362"/>
                <a:gd name="connsiteY48" fmla="*/ 1090923 h 1090925"/>
                <a:gd name="connsiteX49" fmla="*/ 934499 w 1820362"/>
                <a:gd name="connsiteY49" fmla="*/ 1083770 h 1090925"/>
                <a:gd name="connsiteX50" fmla="*/ 890233 w 1820362"/>
                <a:gd name="connsiteY50" fmla="*/ 1083770 h 1090925"/>
                <a:gd name="connsiteX51" fmla="*/ 889506 w 1820362"/>
                <a:gd name="connsiteY51" fmla="*/ 1090925 h 1090925"/>
                <a:gd name="connsiteX52" fmla="*/ 891555 w 1820362"/>
                <a:gd name="connsiteY52" fmla="*/ 452044 h 1090925"/>
                <a:gd name="connsiteX53" fmla="*/ 891528 w 1820362"/>
                <a:gd name="connsiteY53" fmla="*/ 446371 h 1090925"/>
                <a:gd name="connsiteX54" fmla="*/ 891669 w 1820362"/>
                <a:gd name="connsiteY54" fmla="*/ 416433 h 1090925"/>
                <a:gd name="connsiteX55" fmla="*/ 891690 w 1820362"/>
                <a:gd name="connsiteY55" fmla="*/ 409950 h 1090925"/>
                <a:gd name="connsiteX56" fmla="*/ 891700 w 1820362"/>
                <a:gd name="connsiteY56" fmla="*/ 409950 h 1090925"/>
                <a:gd name="connsiteX57" fmla="*/ 891951 w 1820362"/>
                <a:gd name="connsiteY57" fmla="*/ 356411 h 1090925"/>
                <a:gd name="connsiteX58" fmla="*/ 908677 w 1820362"/>
                <a:gd name="connsiteY58" fmla="*/ 6972 h 1090925"/>
                <a:gd name="connsiteX59" fmla="*/ 912310 w 1820362"/>
                <a:gd name="connsiteY59" fmla="*/ 106 h 109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820362" h="1090925">
                  <a:moveTo>
                    <a:pt x="910114" y="3"/>
                  </a:moveTo>
                  <a:lnTo>
                    <a:pt x="769459" y="6972"/>
                  </a:lnTo>
                  <a:cubicBezTo>
                    <a:pt x="449742" y="39039"/>
                    <a:pt x="196241" y="178433"/>
                    <a:pt x="131383" y="356411"/>
                  </a:cubicBezTo>
                  <a:lnTo>
                    <a:pt x="121770" y="409950"/>
                  </a:lnTo>
                  <a:lnTo>
                    <a:pt x="121400" y="409950"/>
                  </a:lnTo>
                  <a:lnTo>
                    <a:pt x="120606" y="416433"/>
                  </a:lnTo>
                  <a:lnTo>
                    <a:pt x="115231" y="446371"/>
                  </a:lnTo>
                  <a:lnTo>
                    <a:pt x="116249" y="452044"/>
                  </a:lnTo>
                  <a:lnTo>
                    <a:pt x="39197" y="1081914"/>
                  </a:lnTo>
                  <a:lnTo>
                    <a:pt x="28934" y="1083770"/>
                  </a:lnTo>
                  <a:lnTo>
                    <a:pt x="0" y="1090923"/>
                  </a:lnTo>
                  <a:lnTo>
                    <a:pt x="81569" y="452044"/>
                  </a:lnTo>
                  <a:lnTo>
                    <a:pt x="80506" y="446371"/>
                  </a:lnTo>
                  <a:lnTo>
                    <a:pt x="86116" y="416433"/>
                  </a:lnTo>
                  <a:lnTo>
                    <a:pt x="86944" y="409950"/>
                  </a:lnTo>
                  <a:lnTo>
                    <a:pt x="87331" y="409950"/>
                  </a:lnTo>
                  <a:lnTo>
                    <a:pt x="97363" y="356411"/>
                  </a:lnTo>
                  <a:cubicBezTo>
                    <a:pt x="165055" y="178433"/>
                    <a:pt x="429630" y="39039"/>
                    <a:pt x="763314" y="6972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01"/>
                  </a:lnTo>
                  <a:lnTo>
                    <a:pt x="912366" y="0"/>
                  </a:lnTo>
                  <a:lnTo>
                    <a:pt x="912422" y="107"/>
                  </a:lnTo>
                  <a:lnTo>
                    <a:pt x="1057046" y="6972"/>
                  </a:lnTo>
                  <a:cubicBezTo>
                    <a:pt x="1390731" y="39039"/>
                    <a:pt x="1655306" y="178433"/>
                    <a:pt x="1722999" y="356411"/>
                  </a:cubicBezTo>
                  <a:lnTo>
                    <a:pt x="1733031" y="409950"/>
                  </a:lnTo>
                  <a:lnTo>
                    <a:pt x="1733417" y="409950"/>
                  </a:lnTo>
                  <a:lnTo>
                    <a:pt x="1734246" y="416433"/>
                  </a:lnTo>
                  <a:lnTo>
                    <a:pt x="1739855" y="446371"/>
                  </a:lnTo>
                  <a:lnTo>
                    <a:pt x="1738792" y="452044"/>
                  </a:lnTo>
                  <a:lnTo>
                    <a:pt x="1820362" y="1090925"/>
                  </a:lnTo>
                  <a:lnTo>
                    <a:pt x="1791424" y="1083770"/>
                  </a:lnTo>
                  <a:lnTo>
                    <a:pt x="1781159" y="1081913"/>
                  </a:lnTo>
                  <a:lnTo>
                    <a:pt x="1704106" y="452044"/>
                  </a:lnTo>
                  <a:lnTo>
                    <a:pt x="1705124" y="446371"/>
                  </a:lnTo>
                  <a:lnTo>
                    <a:pt x="1699749" y="416433"/>
                  </a:lnTo>
                  <a:lnTo>
                    <a:pt x="1698956" y="409950"/>
                  </a:lnTo>
                  <a:lnTo>
                    <a:pt x="1698585" y="409950"/>
                  </a:lnTo>
                  <a:lnTo>
                    <a:pt x="1688973" y="356411"/>
                  </a:lnTo>
                  <a:cubicBezTo>
                    <a:pt x="1624113" y="178433"/>
                    <a:pt x="1370613" y="39039"/>
                    <a:pt x="1050896" y="6972"/>
                  </a:cubicBezTo>
                  <a:lnTo>
                    <a:pt x="912425" y="111"/>
                  </a:lnTo>
                  <a:lnTo>
                    <a:pt x="916055" y="6972"/>
                  </a:lnTo>
                  <a:cubicBezTo>
                    <a:pt x="924436" y="39039"/>
                    <a:pt x="931081" y="178433"/>
                    <a:pt x="932781" y="356411"/>
                  </a:cubicBezTo>
                  <a:lnTo>
                    <a:pt x="933033" y="409950"/>
                  </a:lnTo>
                  <a:lnTo>
                    <a:pt x="933042" y="409950"/>
                  </a:lnTo>
                  <a:lnTo>
                    <a:pt x="933063" y="416433"/>
                  </a:lnTo>
                  <a:lnTo>
                    <a:pt x="933204" y="446371"/>
                  </a:lnTo>
                  <a:lnTo>
                    <a:pt x="933177" y="452044"/>
                  </a:lnTo>
                  <a:lnTo>
                    <a:pt x="935226" y="1090923"/>
                  </a:lnTo>
                  <a:lnTo>
                    <a:pt x="934499" y="1083770"/>
                  </a:lnTo>
                  <a:lnTo>
                    <a:pt x="890233" y="1083770"/>
                  </a:lnTo>
                  <a:lnTo>
                    <a:pt x="889506" y="1090925"/>
                  </a:lnTo>
                  <a:lnTo>
                    <a:pt x="891555" y="452044"/>
                  </a:lnTo>
                  <a:lnTo>
                    <a:pt x="891528" y="446371"/>
                  </a:lnTo>
                  <a:lnTo>
                    <a:pt x="891669" y="416433"/>
                  </a:lnTo>
                  <a:lnTo>
                    <a:pt x="891690" y="409950"/>
                  </a:lnTo>
                  <a:lnTo>
                    <a:pt x="891700" y="409950"/>
                  </a:lnTo>
                  <a:lnTo>
                    <a:pt x="891951" y="356411"/>
                  </a:lnTo>
                  <a:cubicBezTo>
                    <a:pt x="893652" y="178433"/>
                    <a:pt x="900297" y="39039"/>
                    <a:pt x="908677" y="6972"/>
                  </a:cubicBezTo>
                  <a:lnTo>
                    <a:pt x="912310" y="10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0C8B18C-6D6E-4CB3-AE30-1FEC931DA234}"/>
                </a:ext>
              </a:extLst>
            </p:cNvPr>
            <p:cNvSpPr/>
            <p:nvPr/>
          </p:nvSpPr>
          <p:spPr>
            <a:xfrm>
              <a:off x="144007" y="1718098"/>
              <a:ext cx="2477362" cy="466705"/>
            </a:xfrm>
            <a:custGeom>
              <a:avLst/>
              <a:gdLst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54893 w 2477362"/>
                <a:gd name="connsiteY11" fmla="*/ 403744 h 466705"/>
                <a:gd name="connsiteX12" fmla="*/ 0 w 2477362"/>
                <a:gd name="connsiteY12" fmla="*/ 419080 h 466705"/>
                <a:gd name="connsiteX13" fmla="*/ 18247 w 2477362"/>
                <a:gd name="connsiteY13" fmla="*/ 390691 h 466705"/>
                <a:gd name="connsiteX14" fmla="*/ 1238681 w 2477362"/>
                <a:gd name="connsiteY14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0 w 2477362"/>
                <a:gd name="connsiteY11" fmla="*/ 419080 h 466705"/>
                <a:gd name="connsiteX12" fmla="*/ 18247 w 2477362"/>
                <a:gd name="connsiteY12" fmla="*/ 390691 h 466705"/>
                <a:gd name="connsiteX13" fmla="*/ 1238681 w 2477362"/>
                <a:gd name="connsiteY13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0 w 2477362"/>
                <a:gd name="connsiteY10" fmla="*/ 419080 h 466705"/>
                <a:gd name="connsiteX11" fmla="*/ 18247 w 2477362"/>
                <a:gd name="connsiteY11" fmla="*/ 390691 h 466705"/>
                <a:gd name="connsiteX12" fmla="*/ 1238681 w 2477362"/>
                <a:gd name="connsiteY12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77362 w 2477362"/>
                <a:gd name="connsiteY4" fmla="*/ 466705 h 466705"/>
                <a:gd name="connsiteX5" fmla="*/ 2360008 w 2477362"/>
                <a:gd name="connsiteY5" fmla="*/ 433918 h 466705"/>
                <a:gd name="connsiteX6" fmla="*/ 1238681 w 2477362"/>
                <a:gd name="connsiteY6" fmla="*/ 317937 h 466705"/>
                <a:gd name="connsiteX7" fmla="*/ 117355 w 2477362"/>
                <a:gd name="connsiteY7" fmla="*/ 433918 h 466705"/>
                <a:gd name="connsiteX8" fmla="*/ 0 w 2477362"/>
                <a:gd name="connsiteY8" fmla="*/ 466705 h 466705"/>
                <a:gd name="connsiteX9" fmla="*/ 0 w 2477362"/>
                <a:gd name="connsiteY9" fmla="*/ 419080 h 466705"/>
                <a:gd name="connsiteX10" fmla="*/ 18247 w 2477362"/>
                <a:gd name="connsiteY10" fmla="*/ 390691 h 466705"/>
                <a:gd name="connsiteX11" fmla="*/ 1238681 w 2477362"/>
                <a:gd name="connsiteY11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77362 w 2477362"/>
                <a:gd name="connsiteY3" fmla="*/ 466705 h 466705"/>
                <a:gd name="connsiteX4" fmla="*/ 2360008 w 2477362"/>
                <a:gd name="connsiteY4" fmla="*/ 433918 h 466705"/>
                <a:gd name="connsiteX5" fmla="*/ 1238681 w 2477362"/>
                <a:gd name="connsiteY5" fmla="*/ 317937 h 466705"/>
                <a:gd name="connsiteX6" fmla="*/ 117355 w 2477362"/>
                <a:gd name="connsiteY6" fmla="*/ 433918 h 466705"/>
                <a:gd name="connsiteX7" fmla="*/ 0 w 2477362"/>
                <a:gd name="connsiteY7" fmla="*/ 466705 h 466705"/>
                <a:gd name="connsiteX8" fmla="*/ 0 w 2477362"/>
                <a:gd name="connsiteY8" fmla="*/ 419080 h 466705"/>
                <a:gd name="connsiteX9" fmla="*/ 18247 w 2477362"/>
                <a:gd name="connsiteY9" fmla="*/ 390691 h 466705"/>
                <a:gd name="connsiteX10" fmla="*/ 1238681 w 2477362"/>
                <a:gd name="connsiteY10" fmla="*/ 0 h 4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7362" h="466705">
                  <a:moveTo>
                    <a:pt x="1238681" y="0"/>
                  </a:moveTo>
                  <a:cubicBezTo>
                    <a:pt x="1787316" y="0"/>
                    <a:pt x="2258042" y="161098"/>
                    <a:pt x="2459115" y="390691"/>
                  </a:cubicBezTo>
                  <a:lnTo>
                    <a:pt x="2477362" y="419080"/>
                  </a:lnTo>
                  <a:lnTo>
                    <a:pt x="2477362" y="466705"/>
                  </a:lnTo>
                  <a:lnTo>
                    <a:pt x="2360008" y="433918"/>
                  </a:lnTo>
                  <a:cubicBezTo>
                    <a:pt x="2039919" y="360693"/>
                    <a:pt x="1654046" y="317937"/>
                    <a:pt x="1238681" y="317937"/>
                  </a:cubicBezTo>
                  <a:cubicBezTo>
                    <a:pt x="823316" y="317937"/>
                    <a:pt x="437444" y="360693"/>
                    <a:pt x="117355" y="433918"/>
                  </a:cubicBezTo>
                  <a:lnTo>
                    <a:pt x="0" y="466705"/>
                  </a:lnTo>
                  <a:lnTo>
                    <a:pt x="0" y="419080"/>
                  </a:lnTo>
                  <a:lnTo>
                    <a:pt x="18247" y="390691"/>
                  </a:lnTo>
                  <a:cubicBezTo>
                    <a:pt x="219321" y="161098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142782A-A450-488E-B9C8-38F101E921B4}"/>
                </a:ext>
              </a:extLst>
            </p:cNvPr>
            <p:cNvSpPr/>
            <p:nvPr/>
          </p:nvSpPr>
          <p:spPr>
            <a:xfrm>
              <a:off x="144007" y="1718098"/>
              <a:ext cx="2477362" cy="419080"/>
            </a:xfrm>
            <a:custGeom>
              <a:avLst/>
              <a:gdLst>
                <a:gd name="connsiteX0" fmla="*/ 1238681 w 2477362"/>
                <a:gd name="connsiteY0" fmla="*/ 0 h 361930"/>
                <a:gd name="connsiteX1" fmla="*/ 2459115 w 2477362"/>
                <a:gd name="connsiteY1" fmla="*/ 337412 h 361930"/>
                <a:gd name="connsiteX2" fmla="*/ 2477362 w 2477362"/>
                <a:gd name="connsiteY2" fmla="*/ 361930 h 361930"/>
                <a:gd name="connsiteX3" fmla="*/ 2360008 w 2477362"/>
                <a:gd name="connsiteY3" fmla="*/ 333614 h 361930"/>
                <a:gd name="connsiteX4" fmla="*/ 1238681 w 2477362"/>
                <a:gd name="connsiteY4" fmla="*/ 233449 h 361930"/>
                <a:gd name="connsiteX5" fmla="*/ 117355 w 2477362"/>
                <a:gd name="connsiteY5" fmla="*/ 333614 h 361930"/>
                <a:gd name="connsiteX6" fmla="*/ 0 w 2477362"/>
                <a:gd name="connsiteY6" fmla="*/ 361930 h 361930"/>
                <a:gd name="connsiteX7" fmla="*/ 18247 w 2477362"/>
                <a:gd name="connsiteY7" fmla="*/ 337412 h 361930"/>
                <a:gd name="connsiteX8" fmla="*/ 1238681 w 2477362"/>
                <a:gd name="connsiteY8" fmla="*/ 0 h 3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362" h="361930">
                  <a:moveTo>
                    <a:pt x="1238681" y="0"/>
                  </a:moveTo>
                  <a:cubicBezTo>
                    <a:pt x="1787316" y="0"/>
                    <a:pt x="2258042" y="139129"/>
                    <a:pt x="2459115" y="337412"/>
                  </a:cubicBezTo>
                  <a:lnTo>
                    <a:pt x="2477362" y="361930"/>
                  </a:lnTo>
                  <a:lnTo>
                    <a:pt x="2360008" y="333614"/>
                  </a:lnTo>
                  <a:cubicBezTo>
                    <a:pt x="2039919" y="270375"/>
                    <a:pt x="1654046" y="233449"/>
                    <a:pt x="1238681" y="233449"/>
                  </a:cubicBezTo>
                  <a:cubicBezTo>
                    <a:pt x="823316" y="233449"/>
                    <a:pt x="437444" y="270375"/>
                    <a:pt x="117355" y="333614"/>
                  </a:cubicBezTo>
                  <a:lnTo>
                    <a:pt x="0" y="361930"/>
                  </a:lnTo>
                  <a:lnTo>
                    <a:pt x="18247" y="337412"/>
                  </a:lnTo>
                  <a:cubicBezTo>
                    <a:pt x="219321" y="139129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32ED234-E259-41FF-BE13-16FA386BB458}"/>
                </a:ext>
              </a:extLst>
            </p:cNvPr>
            <p:cNvSpPr/>
            <p:nvPr/>
          </p:nvSpPr>
          <p:spPr>
            <a:xfrm>
              <a:off x="1235682" y="749997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69FECDB9-8586-47C2-B9DE-510C02789E2D}"/>
              </a:ext>
            </a:extLst>
          </p:cNvPr>
          <p:cNvGrpSpPr/>
          <p:nvPr/>
        </p:nvGrpSpPr>
        <p:grpSpPr>
          <a:xfrm>
            <a:off x="2317060" y="3043612"/>
            <a:ext cx="1560703" cy="901907"/>
            <a:chOff x="272480" y="2449416"/>
            <a:chExt cx="2220416" cy="1283145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81609E0B-0953-42B1-B863-373681198DAC}"/>
                </a:ext>
              </a:extLst>
            </p:cNvPr>
            <p:cNvSpPr/>
            <p:nvPr/>
          </p:nvSpPr>
          <p:spPr>
            <a:xfrm>
              <a:off x="272480" y="253597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53A02A45-0C93-4DC2-A4B3-FF3AA20655E2}"/>
                </a:ext>
              </a:extLst>
            </p:cNvPr>
            <p:cNvSpPr/>
            <p:nvPr/>
          </p:nvSpPr>
          <p:spPr>
            <a:xfrm>
              <a:off x="472510" y="2535973"/>
              <a:ext cx="1820362" cy="1174967"/>
            </a:xfrm>
            <a:custGeom>
              <a:avLst/>
              <a:gdLst>
                <a:gd name="connsiteX0" fmla="*/ 910114 w 1820362"/>
                <a:gd name="connsiteY0" fmla="*/ 3 h 1183540"/>
                <a:gd name="connsiteX1" fmla="*/ 769459 w 1820362"/>
                <a:gd name="connsiteY1" fmla="*/ 7564 h 1183540"/>
                <a:gd name="connsiteX2" fmla="*/ 131383 w 1820362"/>
                <a:gd name="connsiteY2" fmla="*/ 386669 h 1183540"/>
                <a:gd name="connsiteX3" fmla="*/ 121770 w 1820362"/>
                <a:gd name="connsiteY3" fmla="*/ 444753 h 1183540"/>
                <a:gd name="connsiteX4" fmla="*/ 121400 w 1820362"/>
                <a:gd name="connsiteY4" fmla="*/ 444753 h 1183540"/>
                <a:gd name="connsiteX5" fmla="*/ 120606 w 1820362"/>
                <a:gd name="connsiteY5" fmla="*/ 451787 h 1183540"/>
                <a:gd name="connsiteX6" fmla="*/ 115231 w 1820362"/>
                <a:gd name="connsiteY6" fmla="*/ 484266 h 1183540"/>
                <a:gd name="connsiteX7" fmla="*/ 116249 w 1820362"/>
                <a:gd name="connsiteY7" fmla="*/ 490421 h 1183540"/>
                <a:gd name="connsiteX8" fmla="*/ 39197 w 1820362"/>
                <a:gd name="connsiteY8" fmla="*/ 1173764 h 1183540"/>
                <a:gd name="connsiteX9" fmla="*/ 28934 w 1820362"/>
                <a:gd name="connsiteY9" fmla="*/ 1175778 h 1183540"/>
                <a:gd name="connsiteX10" fmla="*/ 0 w 1820362"/>
                <a:gd name="connsiteY10" fmla="*/ 1183538 h 1183540"/>
                <a:gd name="connsiteX11" fmla="*/ 81569 w 1820362"/>
                <a:gd name="connsiteY11" fmla="*/ 490421 h 1183540"/>
                <a:gd name="connsiteX12" fmla="*/ 80506 w 1820362"/>
                <a:gd name="connsiteY12" fmla="*/ 484266 h 1183540"/>
                <a:gd name="connsiteX13" fmla="*/ 86116 w 1820362"/>
                <a:gd name="connsiteY13" fmla="*/ 451787 h 1183540"/>
                <a:gd name="connsiteX14" fmla="*/ 86944 w 1820362"/>
                <a:gd name="connsiteY14" fmla="*/ 444753 h 1183540"/>
                <a:gd name="connsiteX15" fmla="*/ 87331 w 1820362"/>
                <a:gd name="connsiteY15" fmla="*/ 444753 h 1183540"/>
                <a:gd name="connsiteX16" fmla="*/ 97363 w 1820362"/>
                <a:gd name="connsiteY16" fmla="*/ 386669 h 1183540"/>
                <a:gd name="connsiteX17" fmla="*/ 763314 w 1820362"/>
                <a:gd name="connsiteY17" fmla="*/ 7564 h 1183540"/>
                <a:gd name="connsiteX18" fmla="*/ 910178 w 1820362"/>
                <a:gd name="connsiteY18" fmla="*/ 0 h 1183540"/>
                <a:gd name="connsiteX19" fmla="*/ 910180 w 1820362"/>
                <a:gd name="connsiteY19" fmla="*/ 0 h 1183540"/>
                <a:gd name="connsiteX20" fmla="*/ 912313 w 1820362"/>
                <a:gd name="connsiteY20" fmla="*/ 110 h 1183540"/>
                <a:gd name="connsiteX21" fmla="*/ 912366 w 1820362"/>
                <a:gd name="connsiteY21" fmla="*/ 0 h 1183540"/>
                <a:gd name="connsiteX22" fmla="*/ 912422 w 1820362"/>
                <a:gd name="connsiteY22" fmla="*/ 116 h 1183540"/>
                <a:gd name="connsiteX23" fmla="*/ 1057046 w 1820362"/>
                <a:gd name="connsiteY23" fmla="*/ 7564 h 1183540"/>
                <a:gd name="connsiteX24" fmla="*/ 1722999 w 1820362"/>
                <a:gd name="connsiteY24" fmla="*/ 386669 h 1183540"/>
                <a:gd name="connsiteX25" fmla="*/ 1733031 w 1820362"/>
                <a:gd name="connsiteY25" fmla="*/ 444753 h 1183540"/>
                <a:gd name="connsiteX26" fmla="*/ 1733417 w 1820362"/>
                <a:gd name="connsiteY26" fmla="*/ 444753 h 1183540"/>
                <a:gd name="connsiteX27" fmla="*/ 1734246 w 1820362"/>
                <a:gd name="connsiteY27" fmla="*/ 451787 h 1183540"/>
                <a:gd name="connsiteX28" fmla="*/ 1739855 w 1820362"/>
                <a:gd name="connsiteY28" fmla="*/ 484266 h 1183540"/>
                <a:gd name="connsiteX29" fmla="*/ 1738792 w 1820362"/>
                <a:gd name="connsiteY29" fmla="*/ 490421 h 1183540"/>
                <a:gd name="connsiteX30" fmla="*/ 1820362 w 1820362"/>
                <a:gd name="connsiteY30" fmla="*/ 1183540 h 1183540"/>
                <a:gd name="connsiteX31" fmla="*/ 1791424 w 1820362"/>
                <a:gd name="connsiteY31" fmla="*/ 1175778 h 1183540"/>
                <a:gd name="connsiteX32" fmla="*/ 1781159 w 1820362"/>
                <a:gd name="connsiteY32" fmla="*/ 1173763 h 1183540"/>
                <a:gd name="connsiteX33" fmla="*/ 1704106 w 1820362"/>
                <a:gd name="connsiteY33" fmla="*/ 490421 h 1183540"/>
                <a:gd name="connsiteX34" fmla="*/ 1705124 w 1820362"/>
                <a:gd name="connsiteY34" fmla="*/ 484266 h 1183540"/>
                <a:gd name="connsiteX35" fmla="*/ 1699749 w 1820362"/>
                <a:gd name="connsiteY35" fmla="*/ 451787 h 1183540"/>
                <a:gd name="connsiteX36" fmla="*/ 1698956 w 1820362"/>
                <a:gd name="connsiteY36" fmla="*/ 444753 h 1183540"/>
                <a:gd name="connsiteX37" fmla="*/ 1698585 w 1820362"/>
                <a:gd name="connsiteY37" fmla="*/ 444753 h 1183540"/>
                <a:gd name="connsiteX38" fmla="*/ 1688973 w 1820362"/>
                <a:gd name="connsiteY38" fmla="*/ 386669 h 1183540"/>
                <a:gd name="connsiteX39" fmla="*/ 1050896 w 1820362"/>
                <a:gd name="connsiteY39" fmla="*/ 7564 h 1183540"/>
                <a:gd name="connsiteX40" fmla="*/ 912425 w 1820362"/>
                <a:gd name="connsiteY40" fmla="*/ 121 h 1183540"/>
                <a:gd name="connsiteX41" fmla="*/ 916055 w 1820362"/>
                <a:gd name="connsiteY41" fmla="*/ 7564 h 1183540"/>
                <a:gd name="connsiteX42" fmla="*/ 932781 w 1820362"/>
                <a:gd name="connsiteY42" fmla="*/ 386669 h 1183540"/>
                <a:gd name="connsiteX43" fmla="*/ 933033 w 1820362"/>
                <a:gd name="connsiteY43" fmla="*/ 444753 h 1183540"/>
                <a:gd name="connsiteX44" fmla="*/ 933042 w 1820362"/>
                <a:gd name="connsiteY44" fmla="*/ 444753 h 1183540"/>
                <a:gd name="connsiteX45" fmla="*/ 933063 w 1820362"/>
                <a:gd name="connsiteY45" fmla="*/ 451787 h 1183540"/>
                <a:gd name="connsiteX46" fmla="*/ 933204 w 1820362"/>
                <a:gd name="connsiteY46" fmla="*/ 484266 h 1183540"/>
                <a:gd name="connsiteX47" fmla="*/ 933177 w 1820362"/>
                <a:gd name="connsiteY47" fmla="*/ 490421 h 1183540"/>
                <a:gd name="connsiteX48" fmla="*/ 935007 w 1820362"/>
                <a:gd name="connsiteY48" fmla="*/ 1109532 h 1183540"/>
                <a:gd name="connsiteX49" fmla="*/ 893683 w 1820362"/>
                <a:gd name="connsiteY49" fmla="*/ 1107340 h 1183540"/>
                <a:gd name="connsiteX50" fmla="*/ 889731 w 1820362"/>
                <a:gd name="connsiteY50" fmla="*/ 1107550 h 1183540"/>
                <a:gd name="connsiteX51" fmla="*/ 891555 w 1820362"/>
                <a:gd name="connsiteY51" fmla="*/ 490421 h 1183540"/>
                <a:gd name="connsiteX52" fmla="*/ 891528 w 1820362"/>
                <a:gd name="connsiteY52" fmla="*/ 484266 h 1183540"/>
                <a:gd name="connsiteX53" fmla="*/ 891669 w 1820362"/>
                <a:gd name="connsiteY53" fmla="*/ 451787 h 1183540"/>
                <a:gd name="connsiteX54" fmla="*/ 891690 w 1820362"/>
                <a:gd name="connsiteY54" fmla="*/ 444753 h 1183540"/>
                <a:gd name="connsiteX55" fmla="*/ 891700 w 1820362"/>
                <a:gd name="connsiteY55" fmla="*/ 444753 h 1183540"/>
                <a:gd name="connsiteX56" fmla="*/ 891951 w 1820362"/>
                <a:gd name="connsiteY56" fmla="*/ 386669 h 1183540"/>
                <a:gd name="connsiteX57" fmla="*/ 908677 w 1820362"/>
                <a:gd name="connsiteY57" fmla="*/ 7564 h 1183540"/>
                <a:gd name="connsiteX58" fmla="*/ 912310 w 1820362"/>
                <a:gd name="connsiteY58" fmla="*/ 115 h 118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820362" h="1183540">
                  <a:moveTo>
                    <a:pt x="910114" y="3"/>
                  </a:moveTo>
                  <a:lnTo>
                    <a:pt x="769459" y="7564"/>
                  </a:lnTo>
                  <a:cubicBezTo>
                    <a:pt x="449742" y="42353"/>
                    <a:pt x="196241" y="193581"/>
                    <a:pt x="131383" y="386669"/>
                  </a:cubicBezTo>
                  <a:lnTo>
                    <a:pt x="121770" y="444753"/>
                  </a:lnTo>
                  <a:lnTo>
                    <a:pt x="121400" y="444753"/>
                  </a:lnTo>
                  <a:lnTo>
                    <a:pt x="120606" y="451787"/>
                  </a:lnTo>
                  <a:lnTo>
                    <a:pt x="115231" y="484266"/>
                  </a:lnTo>
                  <a:lnTo>
                    <a:pt x="116249" y="490421"/>
                  </a:lnTo>
                  <a:lnTo>
                    <a:pt x="39197" y="1173764"/>
                  </a:lnTo>
                  <a:lnTo>
                    <a:pt x="28934" y="1175778"/>
                  </a:lnTo>
                  <a:lnTo>
                    <a:pt x="0" y="1183538"/>
                  </a:lnTo>
                  <a:lnTo>
                    <a:pt x="81569" y="490421"/>
                  </a:lnTo>
                  <a:lnTo>
                    <a:pt x="80506" y="484266"/>
                  </a:lnTo>
                  <a:lnTo>
                    <a:pt x="86116" y="451787"/>
                  </a:lnTo>
                  <a:lnTo>
                    <a:pt x="86944" y="444753"/>
                  </a:lnTo>
                  <a:lnTo>
                    <a:pt x="87331" y="444753"/>
                  </a:lnTo>
                  <a:lnTo>
                    <a:pt x="97363" y="386669"/>
                  </a:lnTo>
                  <a:cubicBezTo>
                    <a:pt x="165055" y="193581"/>
                    <a:pt x="429630" y="42353"/>
                    <a:pt x="763314" y="7564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10"/>
                  </a:lnTo>
                  <a:lnTo>
                    <a:pt x="912366" y="0"/>
                  </a:lnTo>
                  <a:lnTo>
                    <a:pt x="912422" y="116"/>
                  </a:lnTo>
                  <a:lnTo>
                    <a:pt x="1057046" y="7564"/>
                  </a:lnTo>
                  <a:cubicBezTo>
                    <a:pt x="1390731" y="42353"/>
                    <a:pt x="1655306" y="193581"/>
                    <a:pt x="1722999" y="386669"/>
                  </a:cubicBezTo>
                  <a:lnTo>
                    <a:pt x="1733031" y="444753"/>
                  </a:lnTo>
                  <a:lnTo>
                    <a:pt x="1733417" y="444753"/>
                  </a:lnTo>
                  <a:lnTo>
                    <a:pt x="1734246" y="451787"/>
                  </a:lnTo>
                  <a:lnTo>
                    <a:pt x="1739855" y="484266"/>
                  </a:lnTo>
                  <a:lnTo>
                    <a:pt x="1738792" y="490421"/>
                  </a:lnTo>
                  <a:lnTo>
                    <a:pt x="1820362" y="1183540"/>
                  </a:lnTo>
                  <a:lnTo>
                    <a:pt x="1791424" y="1175778"/>
                  </a:lnTo>
                  <a:lnTo>
                    <a:pt x="1781159" y="1173763"/>
                  </a:lnTo>
                  <a:lnTo>
                    <a:pt x="1704106" y="490421"/>
                  </a:lnTo>
                  <a:lnTo>
                    <a:pt x="1705124" y="484266"/>
                  </a:lnTo>
                  <a:lnTo>
                    <a:pt x="1699749" y="451787"/>
                  </a:lnTo>
                  <a:lnTo>
                    <a:pt x="1698956" y="444753"/>
                  </a:lnTo>
                  <a:lnTo>
                    <a:pt x="1698585" y="444753"/>
                  </a:lnTo>
                  <a:lnTo>
                    <a:pt x="1688973" y="386669"/>
                  </a:lnTo>
                  <a:cubicBezTo>
                    <a:pt x="1624113" y="193581"/>
                    <a:pt x="1370613" y="42353"/>
                    <a:pt x="1050896" y="7564"/>
                  </a:cubicBezTo>
                  <a:lnTo>
                    <a:pt x="912425" y="121"/>
                  </a:lnTo>
                  <a:lnTo>
                    <a:pt x="916055" y="7564"/>
                  </a:lnTo>
                  <a:cubicBezTo>
                    <a:pt x="924436" y="42353"/>
                    <a:pt x="931081" y="193581"/>
                    <a:pt x="932781" y="386669"/>
                  </a:cubicBezTo>
                  <a:lnTo>
                    <a:pt x="933033" y="444753"/>
                  </a:lnTo>
                  <a:lnTo>
                    <a:pt x="933042" y="444753"/>
                  </a:lnTo>
                  <a:lnTo>
                    <a:pt x="933063" y="451787"/>
                  </a:lnTo>
                  <a:lnTo>
                    <a:pt x="933204" y="484266"/>
                  </a:lnTo>
                  <a:lnTo>
                    <a:pt x="933177" y="490421"/>
                  </a:lnTo>
                  <a:lnTo>
                    <a:pt x="935007" y="1109532"/>
                  </a:lnTo>
                  <a:lnTo>
                    <a:pt x="893683" y="1107340"/>
                  </a:lnTo>
                  <a:lnTo>
                    <a:pt x="889731" y="1107550"/>
                  </a:lnTo>
                  <a:lnTo>
                    <a:pt x="891555" y="490421"/>
                  </a:lnTo>
                  <a:lnTo>
                    <a:pt x="891528" y="484266"/>
                  </a:lnTo>
                  <a:lnTo>
                    <a:pt x="891669" y="451787"/>
                  </a:lnTo>
                  <a:lnTo>
                    <a:pt x="891690" y="444753"/>
                  </a:lnTo>
                  <a:lnTo>
                    <a:pt x="891700" y="444753"/>
                  </a:lnTo>
                  <a:lnTo>
                    <a:pt x="891951" y="386669"/>
                  </a:lnTo>
                  <a:cubicBezTo>
                    <a:pt x="893652" y="193581"/>
                    <a:pt x="900297" y="42353"/>
                    <a:pt x="908677" y="7564"/>
                  </a:cubicBezTo>
                  <a:lnTo>
                    <a:pt x="912310" y="11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04E118D-4886-4BBD-96B0-083B38187118}"/>
                </a:ext>
              </a:extLst>
            </p:cNvPr>
            <p:cNvSpPr/>
            <p:nvPr/>
          </p:nvSpPr>
          <p:spPr>
            <a:xfrm>
              <a:off x="1235682" y="244941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AE897D4-4AF6-4C49-BC6E-532155F6F4D8}"/>
              </a:ext>
            </a:extLst>
          </p:cNvPr>
          <p:cNvGrpSpPr/>
          <p:nvPr/>
        </p:nvGrpSpPr>
        <p:grpSpPr>
          <a:xfrm>
            <a:off x="5823653" y="3111356"/>
            <a:ext cx="1931980" cy="799948"/>
            <a:chOff x="2144688" y="4086086"/>
            <a:chExt cx="3167236" cy="1311414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B971614-BB92-42C8-AD41-D00ED8DBAD6E}"/>
                </a:ext>
              </a:extLst>
            </p:cNvPr>
            <p:cNvSpPr/>
            <p:nvPr/>
          </p:nvSpPr>
          <p:spPr>
            <a:xfrm>
              <a:off x="3155343" y="4172642"/>
              <a:ext cx="2156581" cy="1224858"/>
            </a:xfrm>
            <a:custGeom>
              <a:avLst/>
              <a:gdLst>
                <a:gd name="connsiteX0" fmla="*/ 1046373 w 2156581"/>
                <a:gd name="connsiteY0" fmla="*/ 0 h 1196589"/>
                <a:gd name="connsiteX1" fmla="*/ 2017669 w 2156581"/>
                <a:gd name="connsiteY1" fmla="*/ 344259 h 1196589"/>
                <a:gd name="connsiteX2" fmla="*/ 2029657 w 2156581"/>
                <a:gd name="connsiteY2" fmla="*/ 395972 h 1196589"/>
                <a:gd name="connsiteX3" fmla="*/ 2030119 w 2156581"/>
                <a:gd name="connsiteY3" fmla="*/ 395972 h 1196589"/>
                <a:gd name="connsiteX4" fmla="*/ 2031108 w 2156581"/>
                <a:gd name="connsiteY4" fmla="*/ 402234 h 1196589"/>
                <a:gd name="connsiteX5" fmla="*/ 2037811 w 2156581"/>
                <a:gd name="connsiteY5" fmla="*/ 431151 h 1196589"/>
                <a:gd name="connsiteX6" fmla="*/ 2036542 w 2156581"/>
                <a:gd name="connsiteY6" fmla="*/ 436630 h 1196589"/>
                <a:gd name="connsiteX7" fmla="*/ 2156581 w 2156581"/>
                <a:gd name="connsiteY7" fmla="*/ 1196589 h 1196589"/>
                <a:gd name="connsiteX8" fmla="*/ 1201362 w 2156581"/>
                <a:gd name="connsiteY8" fmla="*/ 1094664 h 1196589"/>
                <a:gd name="connsiteX9" fmla="*/ 1151247 w 2156581"/>
                <a:gd name="connsiteY9" fmla="*/ 1094359 h 1196589"/>
                <a:gd name="connsiteX10" fmla="*/ 1061022 w 2156581"/>
                <a:gd name="connsiteY10" fmla="*/ 1025998 h 1196589"/>
                <a:gd name="connsiteX11" fmla="*/ 251307 w 2156581"/>
                <a:gd name="connsiteY11" fmla="*/ 802874 h 1196589"/>
                <a:gd name="connsiteX12" fmla="*/ 0 w 2156581"/>
                <a:gd name="connsiteY12" fmla="*/ 792455 h 1196589"/>
                <a:gd name="connsiteX13" fmla="*/ 56205 w 2156581"/>
                <a:gd name="connsiteY13" fmla="*/ 436630 h 1196589"/>
                <a:gd name="connsiteX14" fmla="*/ 54935 w 2156581"/>
                <a:gd name="connsiteY14" fmla="*/ 431151 h 1196589"/>
                <a:gd name="connsiteX15" fmla="*/ 61638 w 2156581"/>
                <a:gd name="connsiteY15" fmla="*/ 402234 h 1196589"/>
                <a:gd name="connsiteX16" fmla="*/ 62627 w 2156581"/>
                <a:gd name="connsiteY16" fmla="*/ 395972 h 1196589"/>
                <a:gd name="connsiteX17" fmla="*/ 63089 w 2156581"/>
                <a:gd name="connsiteY17" fmla="*/ 395972 h 1196589"/>
                <a:gd name="connsiteX18" fmla="*/ 75077 w 2156581"/>
                <a:gd name="connsiteY18" fmla="*/ 344259 h 1196589"/>
                <a:gd name="connsiteX19" fmla="*/ 1046373 w 2156581"/>
                <a:gd name="connsiteY19" fmla="*/ 0 h 119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81" h="1196589">
                  <a:moveTo>
                    <a:pt x="1046373" y="0"/>
                  </a:moveTo>
                  <a:cubicBezTo>
                    <a:pt x="1525484" y="0"/>
                    <a:pt x="1925221" y="147790"/>
                    <a:pt x="2017669" y="344259"/>
                  </a:cubicBezTo>
                  <a:lnTo>
                    <a:pt x="2029657" y="395972"/>
                  </a:lnTo>
                  <a:lnTo>
                    <a:pt x="2030119" y="395972"/>
                  </a:lnTo>
                  <a:lnTo>
                    <a:pt x="2031108" y="402234"/>
                  </a:lnTo>
                  <a:lnTo>
                    <a:pt x="2037811" y="431151"/>
                  </a:lnTo>
                  <a:lnTo>
                    <a:pt x="2036542" y="436630"/>
                  </a:lnTo>
                  <a:lnTo>
                    <a:pt x="2156581" y="1196589"/>
                  </a:lnTo>
                  <a:cubicBezTo>
                    <a:pt x="1750816" y="1145750"/>
                    <a:pt x="1541949" y="1102203"/>
                    <a:pt x="1201362" y="1094664"/>
                  </a:cubicBezTo>
                  <a:lnTo>
                    <a:pt x="1151247" y="1094359"/>
                  </a:lnTo>
                  <a:lnTo>
                    <a:pt x="1061022" y="1025998"/>
                  </a:lnTo>
                  <a:cubicBezTo>
                    <a:pt x="875563" y="913102"/>
                    <a:pt x="587214" y="831142"/>
                    <a:pt x="251307" y="802874"/>
                  </a:cubicBezTo>
                  <a:lnTo>
                    <a:pt x="0" y="792455"/>
                  </a:lnTo>
                  <a:lnTo>
                    <a:pt x="56205" y="436630"/>
                  </a:lnTo>
                  <a:lnTo>
                    <a:pt x="54935" y="431151"/>
                  </a:lnTo>
                  <a:lnTo>
                    <a:pt x="61638" y="402234"/>
                  </a:lnTo>
                  <a:lnTo>
                    <a:pt x="62627" y="395972"/>
                  </a:lnTo>
                  <a:lnTo>
                    <a:pt x="63089" y="395972"/>
                  </a:lnTo>
                  <a:lnTo>
                    <a:pt x="75077" y="344259"/>
                  </a:lnTo>
                  <a:cubicBezTo>
                    <a:pt x="167525" y="147790"/>
                    <a:pt x="567262" y="0"/>
                    <a:pt x="1046373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5B3DCDE-5898-4DAE-947C-53C8FE838AA7}"/>
                </a:ext>
              </a:extLst>
            </p:cNvPr>
            <p:cNvSpPr/>
            <p:nvPr/>
          </p:nvSpPr>
          <p:spPr>
            <a:xfrm>
              <a:off x="4054709" y="408608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B295D66-06AE-4388-AEDC-AFEC3D3AC5D8}"/>
                </a:ext>
              </a:extLst>
            </p:cNvPr>
            <p:cNvSpPr/>
            <p:nvPr/>
          </p:nvSpPr>
          <p:spPr>
            <a:xfrm>
              <a:off x="4179934" y="417464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B854DA9-6BDD-436D-B2A9-428FB13583E8}"/>
                </a:ext>
              </a:extLst>
            </p:cNvPr>
            <p:cNvSpPr/>
            <p:nvPr/>
          </p:nvSpPr>
          <p:spPr>
            <a:xfrm>
              <a:off x="2144688" y="4964735"/>
              <a:ext cx="2160239" cy="394018"/>
            </a:xfrm>
            <a:custGeom>
              <a:avLst/>
              <a:gdLst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158650 w 2160239"/>
                <a:gd name="connsiteY11" fmla="*/ 324920 h 394018"/>
                <a:gd name="connsiteX12" fmla="*/ 35786 w 2160239"/>
                <a:gd name="connsiteY12" fmla="*/ 334473 h 394018"/>
                <a:gd name="connsiteX13" fmla="*/ 0 w 2160239"/>
                <a:gd name="connsiteY13" fmla="*/ 339249 h 394018"/>
                <a:gd name="connsiteX14" fmla="*/ 6312 w 2160239"/>
                <a:gd name="connsiteY14" fmla="*/ 318714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35786 w 2160239"/>
                <a:gd name="connsiteY11" fmla="*/ 334473 h 394018"/>
                <a:gd name="connsiteX12" fmla="*/ 0 w 2160239"/>
                <a:gd name="connsiteY12" fmla="*/ 339249 h 394018"/>
                <a:gd name="connsiteX13" fmla="*/ 6312 w 2160239"/>
                <a:gd name="connsiteY13" fmla="*/ 318714 h 394018"/>
                <a:gd name="connsiteX14" fmla="*/ 1006095 w 2160239"/>
                <a:gd name="connsiteY14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0 w 2160239"/>
                <a:gd name="connsiteY11" fmla="*/ 339249 h 394018"/>
                <a:gd name="connsiteX12" fmla="*/ 6312 w 2160239"/>
                <a:gd name="connsiteY12" fmla="*/ 318714 h 394018"/>
                <a:gd name="connsiteX13" fmla="*/ 1006095 w 2160239"/>
                <a:gd name="connsiteY13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0 w 2160239"/>
                <a:gd name="connsiteY10" fmla="*/ 339249 h 394018"/>
                <a:gd name="connsiteX11" fmla="*/ 6312 w 2160239"/>
                <a:gd name="connsiteY11" fmla="*/ 318714 h 394018"/>
                <a:gd name="connsiteX12" fmla="*/ 1006095 w 2160239"/>
                <a:gd name="connsiteY12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60239 w 2160239"/>
                <a:gd name="connsiteY4" fmla="*/ 355430 h 394018"/>
                <a:gd name="connsiteX5" fmla="*/ 1744696 w 2160239"/>
                <a:gd name="connsiteY5" fmla="*/ 334567 h 394018"/>
                <a:gd name="connsiteX6" fmla="*/ 1291915 w 2160239"/>
                <a:gd name="connsiteY6" fmla="*/ 327184 h 394018"/>
                <a:gd name="connsiteX7" fmla="*/ 35786 w 2160239"/>
                <a:gd name="connsiteY7" fmla="*/ 389242 h 394018"/>
                <a:gd name="connsiteX8" fmla="*/ 0 w 2160239"/>
                <a:gd name="connsiteY8" fmla="*/ 394018 h 394018"/>
                <a:gd name="connsiteX9" fmla="*/ 0 w 2160239"/>
                <a:gd name="connsiteY9" fmla="*/ 339249 h 394018"/>
                <a:gd name="connsiteX10" fmla="*/ 6312 w 2160239"/>
                <a:gd name="connsiteY10" fmla="*/ 318714 h 394018"/>
                <a:gd name="connsiteX11" fmla="*/ 1006095 w 2160239"/>
                <a:gd name="connsiteY11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160239 w 2160239"/>
                <a:gd name="connsiteY3" fmla="*/ 355430 h 394018"/>
                <a:gd name="connsiteX4" fmla="*/ 1744696 w 2160239"/>
                <a:gd name="connsiteY4" fmla="*/ 334567 h 394018"/>
                <a:gd name="connsiteX5" fmla="*/ 1291915 w 2160239"/>
                <a:gd name="connsiteY5" fmla="*/ 327184 h 394018"/>
                <a:gd name="connsiteX6" fmla="*/ 35786 w 2160239"/>
                <a:gd name="connsiteY6" fmla="*/ 389242 h 394018"/>
                <a:gd name="connsiteX7" fmla="*/ 0 w 2160239"/>
                <a:gd name="connsiteY7" fmla="*/ 394018 h 394018"/>
                <a:gd name="connsiteX8" fmla="*/ 0 w 2160239"/>
                <a:gd name="connsiteY8" fmla="*/ 339249 h 394018"/>
                <a:gd name="connsiteX9" fmla="*/ 6312 w 2160239"/>
                <a:gd name="connsiteY9" fmla="*/ 318714 h 394018"/>
                <a:gd name="connsiteX10" fmla="*/ 1006095 w 2160239"/>
                <a:gd name="connsiteY10" fmla="*/ 0 h 39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0239" h="394018">
                  <a:moveTo>
                    <a:pt x="1006095" y="0"/>
                  </a:moveTo>
                  <a:cubicBezTo>
                    <a:pt x="1465052" y="0"/>
                    <a:pt x="1944559" y="120087"/>
                    <a:pt x="2112765" y="250506"/>
                  </a:cubicBezTo>
                  <a:lnTo>
                    <a:pt x="2160239" y="300661"/>
                  </a:lnTo>
                  <a:lnTo>
                    <a:pt x="2160239" y="355430"/>
                  </a:lnTo>
                  <a:lnTo>
                    <a:pt x="1744696" y="334567"/>
                  </a:lnTo>
                  <a:cubicBezTo>
                    <a:pt x="1598444" y="329726"/>
                    <a:pt x="1447015" y="327184"/>
                    <a:pt x="1291915" y="327184"/>
                  </a:cubicBezTo>
                  <a:cubicBezTo>
                    <a:pt x="826616" y="327184"/>
                    <a:pt x="394356" y="350062"/>
                    <a:pt x="35786" y="389242"/>
                  </a:cubicBezTo>
                  <a:lnTo>
                    <a:pt x="0" y="394018"/>
                  </a:lnTo>
                  <a:lnTo>
                    <a:pt x="0" y="339249"/>
                  </a:lnTo>
                  <a:lnTo>
                    <a:pt x="6312" y="318714"/>
                  </a:lnTo>
                  <a:lnTo>
                    <a:pt x="100609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A14FA7F-05B6-4408-809A-361A4F1EFA20}"/>
                </a:ext>
              </a:extLst>
            </p:cNvPr>
            <p:cNvSpPr/>
            <p:nvPr/>
          </p:nvSpPr>
          <p:spPr>
            <a:xfrm>
              <a:off x="2144837" y="4964735"/>
              <a:ext cx="2160239" cy="339249"/>
            </a:xfrm>
            <a:custGeom>
              <a:avLst/>
              <a:gdLst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976382 w 2096441"/>
                <a:gd name="connsiteY0" fmla="*/ 0 h 339249"/>
                <a:gd name="connsiteX1" fmla="*/ 2050369 w 2096441"/>
                <a:gd name="connsiteY1" fmla="*/ 250506 h 339249"/>
                <a:gd name="connsiteX2" fmla="*/ 2096441 w 2096441"/>
                <a:gd name="connsiteY2" fmla="*/ 300661 h 339249"/>
                <a:gd name="connsiteX3" fmla="*/ 1693170 w 2096441"/>
                <a:gd name="connsiteY3" fmla="*/ 279798 h 339249"/>
                <a:gd name="connsiteX4" fmla="*/ 1253761 w 2096441"/>
                <a:gd name="connsiteY4" fmla="*/ 272415 h 339249"/>
                <a:gd name="connsiteX5" fmla="*/ 34729 w 2096441"/>
                <a:gd name="connsiteY5" fmla="*/ 334473 h 339249"/>
                <a:gd name="connsiteX6" fmla="*/ 0 w 2096441"/>
                <a:gd name="connsiteY6" fmla="*/ 339249 h 339249"/>
                <a:gd name="connsiteX7" fmla="*/ 6125 w 2096441"/>
                <a:gd name="connsiteY7" fmla="*/ 318714 h 339249"/>
                <a:gd name="connsiteX8" fmla="*/ 976382 w 2096441"/>
                <a:gd name="connsiteY8" fmla="*/ 0 h 33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6441" h="339249">
                  <a:moveTo>
                    <a:pt x="976382" y="0"/>
                  </a:moveTo>
                  <a:cubicBezTo>
                    <a:pt x="1421785" y="0"/>
                    <a:pt x="1887130" y="120087"/>
                    <a:pt x="2050369" y="250506"/>
                  </a:cubicBezTo>
                  <a:lnTo>
                    <a:pt x="2096441" y="300661"/>
                  </a:lnTo>
                  <a:lnTo>
                    <a:pt x="1693170" y="279798"/>
                  </a:lnTo>
                  <a:cubicBezTo>
                    <a:pt x="1551237" y="274957"/>
                    <a:pt x="1404280" y="272415"/>
                    <a:pt x="1253761" y="272415"/>
                  </a:cubicBezTo>
                  <a:cubicBezTo>
                    <a:pt x="802204" y="272415"/>
                    <a:pt x="382709" y="295293"/>
                    <a:pt x="34729" y="334473"/>
                  </a:cubicBezTo>
                  <a:lnTo>
                    <a:pt x="0" y="339249"/>
                  </a:lnTo>
                  <a:lnTo>
                    <a:pt x="6125" y="318714"/>
                  </a:lnTo>
                  <a:lnTo>
                    <a:pt x="976382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6CCECCD-F474-4D3E-A67A-4E827AC86C00}"/>
              </a:ext>
            </a:extLst>
          </p:cNvPr>
          <p:cNvGrpSpPr/>
          <p:nvPr/>
        </p:nvGrpSpPr>
        <p:grpSpPr>
          <a:xfrm>
            <a:off x="4025954" y="3114175"/>
            <a:ext cx="1691346" cy="959560"/>
            <a:chOff x="2574017" y="4659578"/>
            <a:chExt cx="2772750" cy="1573079"/>
          </a:xfrm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B089375-53DF-4357-BF3A-B7F140D09183}"/>
                </a:ext>
              </a:extLst>
            </p:cNvPr>
            <p:cNvSpPr/>
            <p:nvPr/>
          </p:nvSpPr>
          <p:spPr>
            <a:xfrm>
              <a:off x="3154032" y="4746136"/>
              <a:ext cx="2192735" cy="1290913"/>
            </a:xfrm>
            <a:custGeom>
              <a:avLst/>
              <a:gdLst>
                <a:gd name="connsiteX0" fmla="*/ 1082527 w 2192735"/>
                <a:gd name="connsiteY0" fmla="*/ 0 h 1290913"/>
                <a:gd name="connsiteX1" fmla="*/ 2053823 w 2192735"/>
                <a:gd name="connsiteY1" fmla="*/ 344259 h 1290913"/>
                <a:gd name="connsiteX2" fmla="*/ 2065811 w 2192735"/>
                <a:gd name="connsiteY2" fmla="*/ 395972 h 1290913"/>
                <a:gd name="connsiteX3" fmla="*/ 2066273 w 2192735"/>
                <a:gd name="connsiteY3" fmla="*/ 395972 h 1290913"/>
                <a:gd name="connsiteX4" fmla="*/ 2067262 w 2192735"/>
                <a:gd name="connsiteY4" fmla="*/ 402235 h 1290913"/>
                <a:gd name="connsiteX5" fmla="*/ 2073965 w 2192735"/>
                <a:gd name="connsiteY5" fmla="*/ 431151 h 1290913"/>
                <a:gd name="connsiteX6" fmla="*/ 2072696 w 2192735"/>
                <a:gd name="connsiteY6" fmla="*/ 436630 h 1290913"/>
                <a:gd name="connsiteX7" fmla="*/ 2192735 w 2192735"/>
                <a:gd name="connsiteY7" fmla="*/ 1196589 h 1290913"/>
                <a:gd name="connsiteX8" fmla="*/ 1428647 w 2192735"/>
                <a:gd name="connsiteY8" fmla="*/ 1285647 h 1290913"/>
                <a:gd name="connsiteX9" fmla="*/ 1121677 w 2192735"/>
                <a:gd name="connsiteY9" fmla="*/ 1290913 h 1290913"/>
                <a:gd name="connsiteX10" fmla="*/ 1085385 w 2192735"/>
                <a:gd name="connsiteY10" fmla="*/ 1224631 h 1290913"/>
                <a:gd name="connsiteX11" fmla="*/ 383191 w 2192735"/>
                <a:gd name="connsiteY11" fmla="*/ 960756 h 1290913"/>
                <a:gd name="connsiteX12" fmla="*/ 86555 w 2192735"/>
                <a:gd name="connsiteY12" fmla="*/ 994709 h 1290913"/>
                <a:gd name="connsiteX13" fmla="*/ 0 w 2192735"/>
                <a:gd name="connsiteY13" fmla="*/ 1021343 h 1290913"/>
                <a:gd name="connsiteX14" fmla="*/ 92359 w 2192735"/>
                <a:gd name="connsiteY14" fmla="*/ 436630 h 1290913"/>
                <a:gd name="connsiteX15" fmla="*/ 91089 w 2192735"/>
                <a:gd name="connsiteY15" fmla="*/ 431151 h 1290913"/>
                <a:gd name="connsiteX16" fmla="*/ 97792 w 2192735"/>
                <a:gd name="connsiteY16" fmla="*/ 402235 h 1290913"/>
                <a:gd name="connsiteX17" fmla="*/ 98781 w 2192735"/>
                <a:gd name="connsiteY17" fmla="*/ 395972 h 1290913"/>
                <a:gd name="connsiteX18" fmla="*/ 99243 w 2192735"/>
                <a:gd name="connsiteY18" fmla="*/ 395972 h 1290913"/>
                <a:gd name="connsiteX19" fmla="*/ 111231 w 2192735"/>
                <a:gd name="connsiteY19" fmla="*/ 344259 h 1290913"/>
                <a:gd name="connsiteX20" fmla="*/ 1082527 w 2192735"/>
                <a:gd name="connsiteY20" fmla="*/ 0 h 1290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92735" h="1290913">
                  <a:moveTo>
                    <a:pt x="1082527" y="0"/>
                  </a:moveTo>
                  <a:cubicBezTo>
                    <a:pt x="1561638" y="0"/>
                    <a:pt x="1961375" y="147790"/>
                    <a:pt x="2053823" y="344259"/>
                  </a:cubicBezTo>
                  <a:lnTo>
                    <a:pt x="2065811" y="395972"/>
                  </a:lnTo>
                  <a:lnTo>
                    <a:pt x="2066273" y="395972"/>
                  </a:lnTo>
                  <a:lnTo>
                    <a:pt x="2067262" y="402235"/>
                  </a:lnTo>
                  <a:lnTo>
                    <a:pt x="2073965" y="431151"/>
                  </a:lnTo>
                  <a:lnTo>
                    <a:pt x="2072696" y="436630"/>
                  </a:lnTo>
                  <a:lnTo>
                    <a:pt x="2192735" y="1196589"/>
                  </a:lnTo>
                  <a:cubicBezTo>
                    <a:pt x="2061462" y="1244087"/>
                    <a:pt x="1765625" y="1273773"/>
                    <a:pt x="1428647" y="1285647"/>
                  </a:cubicBezTo>
                  <a:lnTo>
                    <a:pt x="1121677" y="1290913"/>
                  </a:lnTo>
                  <a:lnTo>
                    <a:pt x="1085385" y="1224631"/>
                  </a:lnTo>
                  <a:cubicBezTo>
                    <a:pt x="969695" y="1069563"/>
                    <a:pt x="698856" y="960756"/>
                    <a:pt x="383191" y="960756"/>
                  </a:cubicBezTo>
                  <a:cubicBezTo>
                    <a:pt x="277970" y="960756"/>
                    <a:pt x="177729" y="972846"/>
                    <a:pt x="86555" y="994709"/>
                  </a:cubicBezTo>
                  <a:lnTo>
                    <a:pt x="0" y="1021343"/>
                  </a:lnTo>
                  <a:lnTo>
                    <a:pt x="92359" y="436630"/>
                  </a:lnTo>
                  <a:lnTo>
                    <a:pt x="91089" y="431151"/>
                  </a:lnTo>
                  <a:lnTo>
                    <a:pt x="97792" y="402235"/>
                  </a:lnTo>
                  <a:lnTo>
                    <a:pt x="98781" y="395972"/>
                  </a:lnTo>
                  <a:lnTo>
                    <a:pt x="99243" y="395972"/>
                  </a:lnTo>
                  <a:lnTo>
                    <a:pt x="111231" y="344259"/>
                  </a:lnTo>
                  <a:cubicBezTo>
                    <a:pt x="203679" y="147790"/>
                    <a:pt x="603416" y="0"/>
                    <a:pt x="1082527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C272233-FC54-43AC-A228-2332322A5B44}"/>
                </a:ext>
              </a:extLst>
            </p:cNvPr>
            <p:cNvSpPr/>
            <p:nvPr/>
          </p:nvSpPr>
          <p:spPr>
            <a:xfrm>
              <a:off x="4089552" y="4659578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A673181-DEF3-4488-9508-24598F10899C}"/>
                </a:ext>
              </a:extLst>
            </p:cNvPr>
            <p:cNvSpPr/>
            <p:nvPr/>
          </p:nvSpPr>
          <p:spPr>
            <a:xfrm>
              <a:off x="4201020" y="4704049"/>
              <a:ext cx="757130" cy="1188857"/>
            </a:xfrm>
            <a:custGeom>
              <a:avLst/>
              <a:gdLst>
                <a:gd name="connsiteX0" fmla="*/ 0 w 757130"/>
                <a:gd name="connsiteY0" fmla="*/ 0 h 1188857"/>
                <a:gd name="connsiteX1" fmla="*/ 115457 w 757130"/>
                <a:gd name="connsiteY1" fmla="*/ 17629 h 1188857"/>
                <a:gd name="connsiteX2" fmla="*/ 659767 w 757130"/>
                <a:gd name="connsiteY2" fmla="*/ 382617 h 1188857"/>
                <a:gd name="connsiteX3" fmla="*/ 669799 w 757130"/>
                <a:gd name="connsiteY3" fmla="*/ 441384 h 1188857"/>
                <a:gd name="connsiteX4" fmla="*/ 670185 w 757130"/>
                <a:gd name="connsiteY4" fmla="*/ 441384 h 1188857"/>
                <a:gd name="connsiteX5" fmla="*/ 671014 w 757130"/>
                <a:gd name="connsiteY5" fmla="*/ 448501 h 1188857"/>
                <a:gd name="connsiteX6" fmla="*/ 676623 w 757130"/>
                <a:gd name="connsiteY6" fmla="*/ 481362 h 1188857"/>
                <a:gd name="connsiteX7" fmla="*/ 675560 w 757130"/>
                <a:gd name="connsiteY7" fmla="*/ 487589 h 1188857"/>
                <a:gd name="connsiteX8" fmla="*/ 757130 w 757130"/>
                <a:gd name="connsiteY8" fmla="*/ 1188857 h 1188857"/>
                <a:gd name="connsiteX9" fmla="*/ 728192 w 757130"/>
                <a:gd name="connsiteY9" fmla="*/ 1181004 h 1188857"/>
                <a:gd name="connsiteX10" fmla="*/ 717927 w 757130"/>
                <a:gd name="connsiteY10" fmla="*/ 1178965 h 1188857"/>
                <a:gd name="connsiteX11" fmla="*/ 640874 w 757130"/>
                <a:gd name="connsiteY11" fmla="*/ 487589 h 1188857"/>
                <a:gd name="connsiteX12" fmla="*/ 641892 w 757130"/>
                <a:gd name="connsiteY12" fmla="*/ 481362 h 1188857"/>
                <a:gd name="connsiteX13" fmla="*/ 636517 w 757130"/>
                <a:gd name="connsiteY13" fmla="*/ 448501 h 1188857"/>
                <a:gd name="connsiteX14" fmla="*/ 635724 w 757130"/>
                <a:gd name="connsiteY14" fmla="*/ 441384 h 1188857"/>
                <a:gd name="connsiteX15" fmla="*/ 635353 w 757130"/>
                <a:gd name="connsiteY15" fmla="*/ 441384 h 1188857"/>
                <a:gd name="connsiteX16" fmla="*/ 625741 w 757130"/>
                <a:gd name="connsiteY16" fmla="*/ 382617 h 1188857"/>
                <a:gd name="connsiteX17" fmla="*/ 104215 w 757130"/>
                <a:gd name="connsiteY17" fmla="*/ 17629 h 1188857"/>
                <a:gd name="connsiteX18" fmla="*/ 0 w 757130"/>
                <a:gd name="connsiteY18" fmla="*/ 1021 h 11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7130" h="1188857">
                  <a:moveTo>
                    <a:pt x="0" y="0"/>
                  </a:moveTo>
                  <a:lnTo>
                    <a:pt x="115457" y="17629"/>
                  </a:lnTo>
                  <a:cubicBezTo>
                    <a:pt x="390567" y="73166"/>
                    <a:pt x="600536" y="211679"/>
                    <a:pt x="659767" y="382617"/>
                  </a:cubicBezTo>
                  <a:lnTo>
                    <a:pt x="669799" y="441384"/>
                  </a:lnTo>
                  <a:lnTo>
                    <a:pt x="670185" y="441384"/>
                  </a:lnTo>
                  <a:lnTo>
                    <a:pt x="671014" y="448501"/>
                  </a:lnTo>
                  <a:lnTo>
                    <a:pt x="676623" y="481362"/>
                  </a:lnTo>
                  <a:lnTo>
                    <a:pt x="675560" y="487589"/>
                  </a:lnTo>
                  <a:lnTo>
                    <a:pt x="757130" y="1188857"/>
                  </a:lnTo>
                  <a:lnTo>
                    <a:pt x="728192" y="1181004"/>
                  </a:lnTo>
                  <a:lnTo>
                    <a:pt x="717927" y="1178965"/>
                  </a:lnTo>
                  <a:lnTo>
                    <a:pt x="640874" y="487589"/>
                  </a:lnTo>
                  <a:lnTo>
                    <a:pt x="641892" y="481362"/>
                  </a:lnTo>
                  <a:lnTo>
                    <a:pt x="636517" y="448501"/>
                  </a:lnTo>
                  <a:lnTo>
                    <a:pt x="635724" y="441384"/>
                  </a:lnTo>
                  <a:lnTo>
                    <a:pt x="635353" y="441384"/>
                  </a:lnTo>
                  <a:lnTo>
                    <a:pt x="625741" y="382617"/>
                  </a:lnTo>
                  <a:cubicBezTo>
                    <a:pt x="568989" y="211679"/>
                    <a:pt x="367809" y="73166"/>
                    <a:pt x="104215" y="17629"/>
                  </a:cubicBezTo>
                  <a:lnTo>
                    <a:pt x="0" y="102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F116FF50-1059-44F8-8FF1-EF3A15D5673D}"/>
                </a:ext>
              </a:extLst>
            </p:cNvPr>
            <p:cNvGrpSpPr/>
            <p:nvPr/>
          </p:nvGrpSpPr>
          <p:grpSpPr>
            <a:xfrm>
              <a:off x="2574017" y="5496738"/>
              <a:ext cx="2462122" cy="735919"/>
              <a:chOff x="2574017" y="5496738"/>
              <a:chExt cx="2462122" cy="735919"/>
            </a:xfrm>
          </p:grpSpPr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BA6D55EA-46E3-407B-87B7-1DBD9F286DFE}"/>
                  </a:ext>
                </a:extLst>
              </p:cNvPr>
              <p:cNvSpPr/>
              <p:nvPr/>
            </p:nvSpPr>
            <p:spPr>
              <a:xfrm rot="5400000">
                <a:off x="3094250" y="5212208"/>
                <a:ext cx="434932" cy="1410360"/>
              </a:xfrm>
              <a:prstGeom prst="moon">
                <a:avLst>
                  <a:gd name="adj" fmla="val 73161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5672AF54-518A-4DCB-8C76-1C7B97AE46D6}"/>
                  </a:ext>
                </a:extLst>
              </p:cNvPr>
              <p:cNvSpPr/>
              <p:nvPr/>
            </p:nvSpPr>
            <p:spPr>
              <a:xfrm>
                <a:off x="2574017" y="5516458"/>
                <a:ext cx="2462121" cy="716199"/>
              </a:xfrm>
              <a:custGeom>
                <a:avLst/>
                <a:gdLst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31584 w 2462120"/>
                  <a:gd name="connsiteY7" fmla="*/ 590992 h 747649"/>
                  <a:gd name="connsiteX8" fmla="*/ 16982 w 2462120"/>
                  <a:gd name="connsiteY8" fmla="*/ 594948 h 747649"/>
                  <a:gd name="connsiteX9" fmla="*/ 5354 w 2462120"/>
                  <a:gd name="connsiteY9" fmla="*/ 588275 h 747649"/>
                  <a:gd name="connsiteX10" fmla="*/ 1043843 w 2462120"/>
                  <a:gd name="connsiteY10" fmla="*/ 14385 h 747649"/>
                  <a:gd name="connsiteX11" fmla="*/ 1300693 w 2462120"/>
                  <a:gd name="connsiteY11" fmla="*/ 114 h 747649"/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16982 w 2462120"/>
                  <a:gd name="connsiteY7" fmla="*/ 594948 h 747649"/>
                  <a:gd name="connsiteX8" fmla="*/ 5354 w 2462120"/>
                  <a:gd name="connsiteY8" fmla="*/ 588275 h 747649"/>
                  <a:gd name="connsiteX9" fmla="*/ 1043843 w 2462120"/>
                  <a:gd name="connsiteY9" fmla="*/ 14385 h 747649"/>
                  <a:gd name="connsiteX10" fmla="*/ 1300693 w 2462120"/>
                  <a:gd name="connsiteY10" fmla="*/ 114 h 747649"/>
                  <a:gd name="connsiteX0" fmla="*/ 1366597 w 2528024"/>
                  <a:gd name="connsiteY0" fmla="*/ 114 h 747649"/>
                  <a:gd name="connsiteX1" fmla="*/ 2528024 w 2528024"/>
                  <a:gd name="connsiteY1" fmla="*/ 467624 h 747649"/>
                  <a:gd name="connsiteX2" fmla="*/ 2476958 w 2528024"/>
                  <a:gd name="connsiteY2" fmla="*/ 495196 h 747649"/>
                  <a:gd name="connsiteX3" fmla="*/ 2528024 w 2528024"/>
                  <a:gd name="connsiteY3" fmla="*/ 543824 h 747649"/>
                  <a:gd name="connsiteX4" fmla="*/ 1084016 w 2528024"/>
                  <a:gd name="connsiteY4" fmla="*/ 562026 h 747649"/>
                  <a:gd name="connsiteX5" fmla="*/ 71258 w 2528024"/>
                  <a:gd name="connsiteY5" fmla="*/ 664475 h 747649"/>
                  <a:gd name="connsiteX6" fmla="*/ 82886 w 2528024"/>
                  <a:gd name="connsiteY6" fmla="*/ 594948 h 747649"/>
                  <a:gd name="connsiteX7" fmla="*/ 71258 w 2528024"/>
                  <a:gd name="connsiteY7" fmla="*/ 588275 h 747649"/>
                  <a:gd name="connsiteX8" fmla="*/ 1109747 w 2528024"/>
                  <a:gd name="connsiteY8" fmla="*/ 14385 h 747649"/>
                  <a:gd name="connsiteX9" fmla="*/ 1366597 w 2528024"/>
                  <a:gd name="connsiteY9" fmla="*/ 114 h 747649"/>
                  <a:gd name="connsiteX0" fmla="*/ 1423546 w 2584973"/>
                  <a:gd name="connsiteY0" fmla="*/ 114 h 747649"/>
                  <a:gd name="connsiteX1" fmla="*/ 2584973 w 2584973"/>
                  <a:gd name="connsiteY1" fmla="*/ 467624 h 747649"/>
                  <a:gd name="connsiteX2" fmla="*/ 2533907 w 2584973"/>
                  <a:gd name="connsiteY2" fmla="*/ 495196 h 747649"/>
                  <a:gd name="connsiteX3" fmla="*/ 2584973 w 2584973"/>
                  <a:gd name="connsiteY3" fmla="*/ 543824 h 747649"/>
                  <a:gd name="connsiteX4" fmla="*/ 1140965 w 2584973"/>
                  <a:gd name="connsiteY4" fmla="*/ 562026 h 747649"/>
                  <a:gd name="connsiteX5" fmla="*/ 128207 w 2584973"/>
                  <a:gd name="connsiteY5" fmla="*/ 664475 h 747649"/>
                  <a:gd name="connsiteX6" fmla="*/ 128207 w 2584973"/>
                  <a:gd name="connsiteY6" fmla="*/ 588275 h 747649"/>
                  <a:gd name="connsiteX7" fmla="*/ 1166696 w 2584973"/>
                  <a:gd name="connsiteY7" fmla="*/ 14385 h 747649"/>
                  <a:gd name="connsiteX8" fmla="*/ 1423546 w 2584973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11055 w 2462121"/>
                  <a:gd name="connsiteY2" fmla="*/ 495196 h 747649"/>
                  <a:gd name="connsiteX3" fmla="*/ 2462121 w 2462121"/>
                  <a:gd name="connsiteY3" fmla="*/ 543824 h 747649"/>
                  <a:gd name="connsiteX4" fmla="*/ 1018113 w 2462121"/>
                  <a:gd name="connsiteY4" fmla="*/ 562026 h 747649"/>
                  <a:gd name="connsiteX5" fmla="*/ 5355 w 2462121"/>
                  <a:gd name="connsiteY5" fmla="*/ 664475 h 747649"/>
                  <a:gd name="connsiteX6" fmla="*/ 5355 w 2462121"/>
                  <a:gd name="connsiteY6" fmla="*/ 588275 h 747649"/>
                  <a:gd name="connsiteX7" fmla="*/ 1043844 w 2462121"/>
                  <a:gd name="connsiteY7" fmla="*/ 14385 h 747649"/>
                  <a:gd name="connsiteX8" fmla="*/ 1300694 w 2462121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62121 w 2462121"/>
                  <a:gd name="connsiteY2" fmla="*/ 543824 h 747649"/>
                  <a:gd name="connsiteX3" fmla="*/ 1018113 w 2462121"/>
                  <a:gd name="connsiteY3" fmla="*/ 562026 h 747649"/>
                  <a:gd name="connsiteX4" fmla="*/ 5355 w 2462121"/>
                  <a:gd name="connsiteY4" fmla="*/ 664475 h 747649"/>
                  <a:gd name="connsiteX5" fmla="*/ 5355 w 2462121"/>
                  <a:gd name="connsiteY5" fmla="*/ 588275 h 747649"/>
                  <a:gd name="connsiteX6" fmla="*/ 1043844 w 2462121"/>
                  <a:gd name="connsiteY6" fmla="*/ 14385 h 747649"/>
                  <a:gd name="connsiteX7" fmla="*/ 1300694 w 2462121"/>
                  <a:gd name="connsiteY7" fmla="*/ 114 h 7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2121" h="747649">
                    <a:moveTo>
                      <a:pt x="1300694" y="114"/>
                    </a:moveTo>
                    <a:cubicBezTo>
                      <a:pt x="1876160" y="6429"/>
                      <a:pt x="2282001" y="274060"/>
                      <a:pt x="2462121" y="467624"/>
                    </a:cubicBezTo>
                    <a:lnTo>
                      <a:pt x="2462121" y="543824"/>
                    </a:lnTo>
                    <a:cubicBezTo>
                      <a:pt x="2307732" y="646882"/>
                      <a:pt x="1548224" y="935618"/>
                      <a:pt x="1018113" y="562026"/>
                    </a:cubicBezTo>
                    <a:cubicBezTo>
                      <a:pt x="488001" y="188434"/>
                      <a:pt x="42237" y="736852"/>
                      <a:pt x="5355" y="664475"/>
                    </a:cubicBezTo>
                    <a:lnTo>
                      <a:pt x="5355" y="588275"/>
                    </a:lnTo>
                    <a:cubicBezTo>
                      <a:pt x="-53855" y="522401"/>
                      <a:pt x="383553" y="148656"/>
                      <a:pt x="1043844" y="14385"/>
                    </a:cubicBezTo>
                    <a:cubicBezTo>
                      <a:pt x="1132813" y="3643"/>
                      <a:pt x="1218484" y="-788"/>
                      <a:pt x="1300694" y="114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楕円 131">
                <a:extLst>
                  <a:ext uri="{FF2B5EF4-FFF2-40B4-BE49-F238E27FC236}">
                    <a16:creationId xmlns:a16="http://schemas.microsoft.com/office/drawing/2014/main" id="{64E495AD-6BA7-4CAD-9CEC-35E93F4AB59F}"/>
                  </a:ext>
                </a:extLst>
              </p:cNvPr>
              <p:cNvSpPr/>
              <p:nvPr/>
            </p:nvSpPr>
            <p:spPr>
              <a:xfrm>
                <a:off x="2574019" y="5496738"/>
                <a:ext cx="2462120" cy="671449"/>
              </a:xfrm>
              <a:custGeom>
                <a:avLst/>
                <a:gdLst>
                  <a:gd name="connsiteX0" fmla="*/ 0 w 2887580"/>
                  <a:gd name="connsiteY0" fmla="*/ 582084 h 1164167"/>
                  <a:gd name="connsiteX1" fmla="*/ 1443790 w 2887580"/>
                  <a:gd name="connsiteY1" fmla="*/ 0 h 1164167"/>
                  <a:gd name="connsiteX2" fmla="*/ 2887580 w 2887580"/>
                  <a:gd name="connsiteY2" fmla="*/ 582084 h 1164167"/>
                  <a:gd name="connsiteX3" fmla="*/ 1443790 w 2887580"/>
                  <a:gd name="connsiteY3" fmla="*/ 1164168 h 1164167"/>
                  <a:gd name="connsiteX4" fmla="*/ 0 w 2887580"/>
                  <a:gd name="connsiteY4" fmla="*/ 582084 h 1164167"/>
                  <a:gd name="connsiteX0" fmla="*/ 0 w 2887580"/>
                  <a:gd name="connsiteY0" fmla="*/ 582084 h 1315400"/>
                  <a:gd name="connsiteX1" fmla="*/ 1443790 w 2887580"/>
                  <a:gd name="connsiteY1" fmla="*/ 0 h 1315400"/>
                  <a:gd name="connsiteX2" fmla="*/ 2887580 w 2887580"/>
                  <a:gd name="connsiteY2" fmla="*/ 582084 h 1315400"/>
                  <a:gd name="connsiteX3" fmla="*/ 1443790 w 2887580"/>
                  <a:gd name="connsiteY3" fmla="*/ 1164168 h 1315400"/>
                  <a:gd name="connsiteX4" fmla="*/ 0 w 2887580"/>
                  <a:gd name="connsiteY4" fmla="*/ 582084 h 1315400"/>
                  <a:gd name="connsiteX0" fmla="*/ 230 w 2887810"/>
                  <a:gd name="connsiteY0" fmla="*/ 582084 h 987916"/>
                  <a:gd name="connsiteX1" fmla="*/ 1444020 w 2887810"/>
                  <a:gd name="connsiteY1" fmla="*/ 0 h 987916"/>
                  <a:gd name="connsiteX2" fmla="*/ 2887810 w 2887810"/>
                  <a:gd name="connsiteY2" fmla="*/ 582084 h 987916"/>
                  <a:gd name="connsiteX3" fmla="*/ 1337340 w 2887810"/>
                  <a:gd name="connsiteY3" fmla="*/ 752688 h 987916"/>
                  <a:gd name="connsiteX4" fmla="*/ 230 w 2887810"/>
                  <a:gd name="connsiteY4" fmla="*/ 582084 h 987916"/>
                  <a:gd name="connsiteX0" fmla="*/ 230 w 2887810"/>
                  <a:gd name="connsiteY0" fmla="*/ 726864 h 1132696"/>
                  <a:gd name="connsiteX1" fmla="*/ 1444020 w 2887810"/>
                  <a:gd name="connsiteY1" fmla="*/ 0 h 1132696"/>
                  <a:gd name="connsiteX2" fmla="*/ 2887810 w 2887810"/>
                  <a:gd name="connsiteY2" fmla="*/ 726864 h 1132696"/>
                  <a:gd name="connsiteX3" fmla="*/ 1337340 w 2887810"/>
                  <a:gd name="connsiteY3" fmla="*/ 897468 h 1132696"/>
                  <a:gd name="connsiteX4" fmla="*/ 230 w 2887810"/>
                  <a:gd name="connsiteY4" fmla="*/ 726864 h 1132696"/>
                  <a:gd name="connsiteX0" fmla="*/ 223 w 2887803"/>
                  <a:gd name="connsiteY0" fmla="*/ 726864 h 1055518"/>
                  <a:gd name="connsiteX1" fmla="*/ 1444013 w 2887803"/>
                  <a:gd name="connsiteY1" fmla="*/ 0 h 1055518"/>
                  <a:gd name="connsiteX2" fmla="*/ 2887803 w 2887803"/>
                  <a:gd name="connsiteY2" fmla="*/ 726864 h 1055518"/>
                  <a:gd name="connsiteX3" fmla="*/ 1337333 w 2887803"/>
                  <a:gd name="connsiteY3" fmla="*/ 897468 h 1055518"/>
                  <a:gd name="connsiteX4" fmla="*/ 223 w 2887803"/>
                  <a:gd name="connsiteY4" fmla="*/ 726864 h 1055518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5968"/>
                  <a:gd name="connsiteX1" fmla="*/ 1444013 w 2887803"/>
                  <a:gd name="connsiteY1" fmla="*/ 0 h 1015968"/>
                  <a:gd name="connsiteX2" fmla="*/ 2887803 w 2887803"/>
                  <a:gd name="connsiteY2" fmla="*/ 726864 h 1015968"/>
                  <a:gd name="connsiteX3" fmla="*/ 1337333 w 2887803"/>
                  <a:gd name="connsiteY3" fmla="*/ 897468 h 1015968"/>
                  <a:gd name="connsiteX4" fmla="*/ 223 w 2887803"/>
                  <a:gd name="connsiteY4" fmla="*/ 726864 h 1015968"/>
                  <a:gd name="connsiteX0" fmla="*/ 1557 w 2889137"/>
                  <a:gd name="connsiteY0" fmla="*/ 726864 h 910798"/>
                  <a:gd name="connsiteX1" fmla="*/ 1445347 w 2889137"/>
                  <a:gd name="connsiteY1" fmla="*/ 0 h 910798"/>
                  <a:gd name="connsiteX2" fmla="*/ 2889137 w 2889137"/>
                  <a:gd name="connsiteY2" fmla="*/ 726864 h 910798"/>
                  <a:gd name="connsiteX3" fmla="*/ 1178647 w 2889137"/>
                  <a:gd name="connsiteY3" fmla="*/ 752688 h 910798"/>
                  <a:gd name="connsiteX4" fmla="*/ 1557 w 2889137"/>
                  <a:gd name="connsiteY4" fmla="*/ 726864 h 910798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7750 w 2895330"/>
                  <a:gd name="connsiteY0" fmla="*/ 726864 h 1007454"/>
                  <a:gd name="connsiteX1" fmla="*/ 1451540 w 2895330"/>
                  <a:gd name="connsiteY1" fmla="*/ 0 h 1007454"/>
                  <a:gd name="connsiteX2" fmla="*/ 2895330 w 2895330"/>
                  <a:gd name="connsiteY2" fmla="*/ 726864 h 1007454"/>
                  <a:gd name="connsiteX3" fmla="*/ 1184840 w 2895330"/>
                  <a:gd name="connsiteY3" fmla="*/ 752688 h 1007454"/>
                  <a:gd name="connsiteX4" fmla="*/ 7750 w 2895330"/>
                  <a:gd name="connsiteY4" fmla="*/ 726864 h 1007454"/>
                  <a:gd name="connsiteX0" fmla="*/ 33 w 2887613"/>
                  <a:gd name="connsiteY0" fmla="*/ 643044 h 923634"/>
                  <a:gd name="connsiteX1" fmla="*/ 1207603 w 2887613"/>
                  <a:gd name="connsiteY1" fmla="*/ 0 h 923634"/>
                  <a:gd name="connsiteX2" fmla="*/ 2887613 w 2887613"/>
                  <a:gd name="connsiteY2" fmla="*/ 643044 h 923634"/>
                  <a:gd name="connsiteX3" fmla="*/ 1177123 w 2887613"/>
                  <a:gd name="connsiteY3" fmla="*/ 668868 h 923634"/>
                  <a:gd name="connsiteX4" fmla="*/ 33 w 2887613"/>
                  <a:gd name="connsiteY4" fmla="*/ 643044 h 923634"/>
                  <a:gd name="connsiteX0" fmla="*/ 33 w 2887613"/>
                  <a:gd name="connsiteY0" fmla="*/ 663452 h 944042"/>
                  <a:gd name="connsiteX1" fmla="*/ 1207603 w 2887613"/>
                  <a:gd name="connsiteY1" fmla="*/ 20408 h 944042"/>
                  <a:gd name="connsiteX2" fmla="*/ 2887613 w 2887613"/>
                  <a:gd name="connsiteY2" fmla="*/ 663452 h 944042"/>
                  <a:gd name="connsiteX3" fmla="*/ 1177123 w 2887613"/>
                  <a:gd name="connsiteY3" fmla="*/ 689276 h 944042"/>
                  <a:gd name="connsiteX4" fmla="*/ 33 w 2887613"/>
                  <a:gd name="connsiteY4" fmla="*/ 663452 h 944042"/>
                  <a:gd name="connsiteX0" fmla="*/ 26 w 2910171"/>
                  <a:gd name="connsiteY0" fmla="*/ 834628 h 865083"/>
                  <a:gd name="connsiteX1" fmla="*/ 1230161 w 2910171"/>
                  <a:gd name="connsiteY1" fmla="*/ 20408 h 865083"/>
                  <a:gd name="connsiteX2" fmla="*/ 2910171 w 2910171"/>
                  <a:gd name="connsiteY2" fmla="*/ 663452 h 865083"/>
                  <a:gd name="connsiteX3" fmla="*/ 1199681 w 2910171"/>
                  <a:gd name="connsiteY3" fmla="*/ 689276 h 865083"/>
                  <a:gd name="connsiteX4" fmla="*/ 26 w 2910171"/>
                  <a:gd name="connsiteY4" fmla="*/ 834628 h 865083"/>
                  <a:gd name="connsiteX0" fmla="*/ 4111 w 2914256"/>
                  <a:gd name="connsiteY0" fmla="*/ 834628 h 861790"/>
                  <a:gd name="connsiteX1" fmla="*/ 1234246 w 2914256"/>
                  <a:gd name="connsiteY1" fmla="*/ 20408 h 861790"/>
                  <a:gd name="connsiteX2" fmla="*/ 2914256 w 2914256"/>
                  <a:gd name="connsiteY2" fmla="*/ 663452 h 861790"/>
                  <a:gd name="connsiteX3" fmla="*/ 1203766 w 2914256"/>
                  <a:gd name="connsiteY3" fmla="*/ 689276 h 861790"/>
                  <a:gd name="connsiteX4" fmla="*/ 4111 w 2914256"/>
                  <a:gd name="connsiteY4" fmla="*/ 834628 h 861790"/>
                  <a:gd name="connsiteX0" fmla="*/ 4112 w 2914257"/>
                  <a:gd name="connsiteY0" fmla="*/ 834628 h 905092"/>
                  <a:gd name="connsiteX1" fmla="*/ 1234247 w 2914257"/>
                  <a:gd name="connsiteY1" fmla="*/ 20408 h 905092"/>
                  <a:gd name="connsiteX2" fmla="*/ 2914257 w 2914257"/>
                  <a:gd name="connsiteY2" fmla="*/ 663452 h 905092"/>
                  <a:gd name="connsiteX3" fmla="*/ 1203767 w 2914257"/>
                  <a:gd name="connsiteY3" fmla="*/ 689276 h 905092"/>
                  <a:gd name="connsiteX4" fmla="*/ 4112 w 2914257"/>
                  <a:gd name="connsiteY4" fmla="*/ 834628 h 905092"/>
                  <a:gd name="connsiteX0" fmla="*/ 6342 w 2916487"/>
                  <a:gd name="connsiteY0" fmla="*/ 834628 h 905093"/>
                  <a:gd name="connsiteX1" fmla="*/ 1236477 w 2916487"/>
                  <a:gd name="connsiteY1" fmla="*/ 20408 h 905093"/>
                  <a:gd name="connsiteX2" fmla="*/ 2916487 w 2916487"/>
                  <a:gd name="connsiteY2" fmla="*/ 663452 h 905093"/>
                  <a:gd name="connsiteX3" fmla="*/ 1205997 w 2916487"/>
                  <a:gd name="connsiteY3" fmla="*/ 689276 h 905093"/>
                  <a:gd name="connsiteX4" fmla="*/ 6342 w 2916487"/>
                  <a:gd name="connsiteY4" fmla="*/ 834628 h 905093"/>
                  <a:gd name="connsiteX0" fmla="*/ 6342 w 2916487"/>
                  <a:gd name="connsiteY0" fmla="*/ 834628 h 952633"/>
                  <a:gd name="connsiteX1" fmla="*/ 1236477 w 2916487"/>
                  <a:gd name="connsiteY1" fmla="*/ 20408 h 952633"/>
                  <a:gd name="connsiteX2" fmla="*/ 2916487 w 2916487"/>
                  <a:gd name="connsiteY2" fmla="*/ 663452 h 952633"/>
                  <a:gd name="connsiteX3" fmla="*/ 1205997 w 2916487"/>
                  <a:gd name="connsiteY3" fmla="*/ 689276 h 952633"/>
                  <a:gd name="connsiteX4" fmla="*/ 6342 w 2916487"/>
                  <a:gd name="connsiteY4" fmla="*/ 834628 h 952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6487" h="952633">
                    <a:moveTo>
                      <a:pt x="6342" y="834628"/>
                    </a:moveTo>
                    <a:cubicBezTo>
                      <a:pt x="-63795" y="741168"/>
                      <a:pt x="454334" y="210908"/>
                      <a:pt x="1236477" y="20408"/>
                    </a:cubicBezTo>
                    <a:cubicBezTo>
                      <a:pt x="2079580" y="-101512"/>
                      <a:pt x="2672647" y="349596"/>
                      <a:pt x="2916487" y="663452"/>
                    </a:cubicBezTo>
                    <a:cubicBezTo>
                      <a:pt x="2733607" y="809668"/>
                      <a:pt x="1833937" y="1219318"/>
                      <a:pt x="1205997" y="689276"/>
                    </a:cubicBezTo>
                    <a:cubicBezTo>
                      <a:pt x="578057" y="159234"/>
                      <a:pt x="50030" y="937314"/>
                      <a:pt x="6342" y="834628"/>
                    </a:cubicBez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D7EF4F84-134E-4E29-9AF1-BFC7C5583766}"/>
              </a:ext>
            </a:extLst>
          </p:cNvPr>
          <p:cNvGrpSpPr/>
          <p:nvPr/>
        </p:nvGrpSpPr>
        <p:grpSpPr>
          <a:xfrm>
            <a:off x="7950856" y="3160153"/>
            <a:ext cx="1543522" cy="784232"/>
            <a:chOff x="3229040" y="4994496"/>
            <a:chExt cx="2530410" cy="1285652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99529F8-041A-475D-AD98-B97F50F81DDE}"/>
                </a:ext>
              </a:extLst>
            </p:cNvPr>
            <p:cNvGrpSpPr/>
            <p:nvPr/>
          </p:nvGrpSpPr>
          <p:grpSpPr>
            <a:xfrm>
              <a:off x="4895850" y="5742073"/>
              <a:ext cx="863600" cy="538075"/>
              <a:chOff x="4895850" y="5742073"/>
              <a:chExt cx="863600" cy="538075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BB2AF9FD-37F0-41F7-8546-E5FB47F05AB9}"/>
                  </a:ext>
                </a:extLst>
              </p:cNvPr>
              <p:cNvSpPr/>
              <p:nvPr/>
            </p:nvSpPr>
            <p:spPr>
              <a:xfrm>
                <a:off x="4895850" y="5748336"/>
                <a:ext cx="863600" cy="531812"/>
              </a:xfrm>
              <a:custGeom>
                <a:avLst/>
                <a:gdLst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24938 w 863600"/>
                  <a:gd name="connsiteY2" fmla="*/ 299092 h 531812"/>
                  <a:gd name="connsiteX3" fmla="*/ 863600 w 863600"/>
                  <a:gd name="connsiteY3" fmla="*/ 328612 h 531812"/>
                  <a:gd name="connsiteX4" fmla="*/ 552450 w 863600"/>
                  <a:gd name="connsiteY4" fmla="*/ 531812 h 531812"/>
                  <a:gd name="connsiteX5" fmla="*/ 0 w 863600"/>
                  <a:gd name="connsiteY5" fmla="*/ 284162 h 531812"/>
                  <a:gd name="connsiteX6" fmla="*/ 13036 w 863600"/>
                  <a:gd name="connsiteY6" fmla="*/ 235237 h 531812"/>
                  <a:gd name="connsiteX7" fmla="*/ 0 w 863600"/>
                  <a:gd name="connsiteY7" fmla="*/ 229393 h 531812"/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63600 w 863600"/>
                  <a:gd name="connsiteY2" fmla="*/ 328612 h 531812"/>
                  <a:gd name="connsiteX3" fmla="*/ 552450 w 863600"/>
                  <a:gd name="connsiteY3" fmla="*/ 531812 h 531812"/>
                  <a:gd name="connsiteX4" fmla="*/ 0 w 863600"/>
                  <a:gd name="connsiteY4" fmla="*/ 284162 h 531812"/>
                  <a:gd name="connsiteX5" fmla="*/ 13036 w 863600"/>
                  <a:gd name="connsiteY5" fmla="*/ 235237 h 531812"/>
                  <a:gd name="connsiteX6" fmla="*/ 0 w 863600"/>
                  <a:gd name="connsiteY6" fmla="*/ 229393 h 531812"/>
                  <a:gd name="connsiteX7" fmla="*/ 61119 w 863600"/>
                  <a:gd name="connsiteY7" fmla="*/ 0 h 531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3600" h="531812">
                    <a:moveTo>
                      <a:pt x="61119" y="0"/>
                    </a:moveTo>
                    <a:cubicBezTo>
                      <a:pt x="504031" y="67469"/>
                      <a:pt x="727869" y="134937"/>
                      <a:pt x="863600" y="273843"/>
                    </a:cubicBezTo>
                    <a:lnTo>
                      <a:pt x="863600" y="328612"/>
                    </a:lnTo>
                    <a:lnTo>
                      <a:pt x="552450" y="531812"/>
                    </a:lnTo>
                    <a:lnTo>
                      <a:pt x="0" y="284162"/>
                    </a:lnTo>
                    <a:lnTo>
                      <a:pt x="13036" y="235237"/>
                    </a:lnTo>
                    <a:lnTo>
                      <a:pt x="0" y="229393"/>
                    </a:lnTo>
                    <a:lnTo>
                      <a:pt x="61119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7ED44105-2C71-495B-9331-44130AB61F8D}"/>
                  </a:ext>
                </a:extLst>
              </p:cNvPr>
              <p:cNvSpPr/>
              <p:nvPr/>
            </p:nvSpPr>
            <p:spPr>
              <a:xfrm>
                <a:off x="4895850" y="5742073"/>
                <a:ext cx="863600" cy="477043"/>
              </a:xfrm>
              <a:custGeom>
                <a:avLst/>
                <a:gdLst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77043 h 477043"/>
                  <a:gd name="connsiteX1" fmla="*/ 863600 w 863600"/>
                  <a:gd name="connsiteY1" fmla="*/ 273843 h 477043"/>
                  <a:gd name="connsiteX2" fmla="*/ 61119 w 863600"/>
                  <a:gd name="connsiteY2" fmla="*/ 0 h 477043"/>
                  <a:gd name="connsiteX3" fmla="*/ 0 w 863600"/>
                  <a:gd name="connsiteY3" fmla="*/ 229393 h 477043"/>
                  <a:gd name="connsiteX4" fmla="*/ 552450 w 863600"/>
                  <a:gd name="connsiteY4" fmla="*/ 477043 h 47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600" h="477043">
                    <a:moveTo>
                      <a:pt x="552450" y="477043"/>
                    </a:moveTo>
                    <a:lnTo>
                      <a:pt x="863600" y="273843"/>
                    </a:lnTo>
                    <a:cubicBezTo>
                      <a:pt x="727869" y="134937"/>
                      <a:pt x="504031" y="67469"/>
                      <a:pt x="61119" y="0"/>
                    </a:cubicBezTo>
                    <a:lnTo>
                      <a:pt x="0" y="229393"/>
                    </a:lnTo>
                    <a:lnTo>
                      <a:pt x="552450" y="477043"/>
                    </a:ln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4F3AA01-6224-46C7-8611-C89F6F577543}"/>
                </a:ext>
              </a:extLst>
            </p:cNvPr>
            <p:cNvSpPr/>
            <p:nvPr/>
          </p:nvSpPr>
          <p:spPr>
            <a:xfrm>
              <a:off x="3229040" y="508105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64CD20F-0861-4940-8BBD-9EF24482EEB0}"/>
                </a:ext>
              </a:extLst>
            </p:cNvPr>
            <p:cNvSpPr/>
            <p:nvPr/>
          </p:nvSpPr>
          <p:spPr>
            <a:xfrm>
              <a:off x="4192242" y="499449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4399A69-5DFE-4691-B79B-2D8A836E15EC}"/>
                </a:ext>
              </a:extLst>
            </p:cNvPr>
            <p:cNvSpPr/>
            <p:nvPr/>
          </p:nvSpPr>
          <p:spPr>
            <a:xfrm flipH="1">
              <a:off x="3420774" y="505985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E32EBEA0-0ECD-4FCD-8A0A-23D93386D4E0}"/>
              </a:ext>
            </a:extLst>
          </p:cNvPr>
          <p:cNvGrpSpPr/>
          <p:nvPr/>
        </p:nvGrpSpPr>
        <p:grpSpPr>
          <a:xfrm>
            <a:off x="477562" y="4973082"/>
            <a:ext cx="1511164" cy="875216"/>
            <a:chOff x="144007" y="749997"/>
            <a:chExt cx="2477362" cy="1434806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A4577332-B095-4182-BE1C-C337101ED7A7}"/>
                </a:ext>
              </a:extLst>
            </p:cNvPr>
            <p:cNvSpPr/>
            <p:nvPr/>
          </p:nvSpPr>
          <p:spPr>
            <a:xfrm>
              <a:off x="272480" y="83671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lnTo>
                    <a:pt x="2146604" y="1331944"/>
                  </a:lnTo>
                  <a:cubicBezTo>
                    <a:pt x="1883643" y="1206837"/>
                    <a:pt x="1520366" y="1129457"/>
                    <a:pt x="1119101" y="1129457"/>
                  </a:cubicBezTo>
                  <a:cubicBezTo>
                    <a:pt x="717837" y="1129457"/>
                    <a:pt x="354560" y="1206837"/>
                    <a:pt x="91599" y="1331944"/>
                  </a:cubicBezTo>
                  <a:lnTo>
                    <a:pt x="0" y="1379893"/>
                  </a:ln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9BFFA3A-152A-4CAC-8F33-8EDDBB12C14C}"/>
                </a:ext>
              </a:extLst>
            </p:cNvPr>
            <p:cNvSpPr/>
            <p:nvPr/>
          </p:nvSpPr>
          <p:spPr>
            <a:xfrm>
              <a:off x="472510" y="836713"/>
              <a:ext cx="1820362" cy="1090925"/>
            </a:xfrm>
            <a:custGeom>
              <a:avLst/>
              <a:gdLst>
                <a:gd name="connsiteX0" fmla="*/ 910114 w 1820362"/>
                <a:gd name="connsiteY0" fmla="*/ 3 h 1090925"/>
                <a:gd name="connsiteX1" fmla="*/ 769459 w 1820362"/>
                <a:gd name="connsiteY1" fmla="*/ 6972 h 1090925"/>
                <a:gd name="connsiteX2" fmla="*/ 131383 w 1820362"/>
                <a:gd name="connsiteY2" fmla="*/ 356411 h 1090925"/>
                <a:gd name="connsiteX3" fmla="*/ 121770 w 1820362"/>
                <a:gd name="connsiteY3" fmla="*/ 409950 h 1090925"/>
                <a:gd name="connsiteX4" fmla="*/ 121400 w 1820362"/>
                <a:gd name="connsiteY4" fmla="*/ 409950 h 1090925"/>
                <a:gd name="connsiteX5" fmla="*/ 120606 w 1820362"/>
                <a:gd name="connsiteY5" fmla="*/ 416433 h 1090925"/>
                <a:gd name="connsiteX6" fmla="*/ 115231 w 1820362"/>
                <a:gd name="connsiteY6" fmla="*/ 446371 h 1090925"/>
                <a:gd name="connsiteX7" fmla="*/ 116249 w 1820362"/>
                <a:gd name="connsiteY7" fmla="*/ 452044 h 1090925"/>
                <a:gd name="connsiteX8" fmla="*/ 39197 w 1820362"/>
                <a:gd name="connsiteY8" fmla="*/ 1081914 h 1090925"/>
                <a:gd name="connsiteX9" fmla="*/ 28934 w 1820362"/>
                <a:gd name="connsiteY9" fmla="*/ 1083770 h 1090925"/>
                <a:gd name="connsiteX10" fmla="*/ 0 w 1820362"/>
                <a:gd name="connsiteY10" fmla="*/ 1090923 h 1090925"/>
                <a:gd name="connsiteX11" fmla="*/ 81569 w 1820362"/>
                <a:gd name="connsiteY11" fmla="*/ 452044 h 1090925"/>
                <a:gd name="connsiteX12" fmla="*/ 80506 w 1820362"/>
                <a:gd name="connsiteY12" fmla="*/ 446371 h 1090925"/>
                <a:gd name="connsiteX13" fmla="*/ 86116 w 1820362"/>
                <a:gd name="connsiteY13" fmla="*/ 416433 h 1090925"/>
                <a:gd name="connsiteX14" fmla="*/ 86944 w 1820362"/>
                <a:gd name="connsiteY14" fmla="*/ 409950 h 1090925"/>
                <a:gd name="connsiteX15" fmla="*/ 87331 w 1820362"/>
                <a:gd name="connsiteY15" fmla="*/ 409950 h 1090925"/>
                <a:gd name="connsiteX16" fmla="*/ 97363 w 1820362"/>
                <a:gd name="connsiteY16" fmla="*/ 356411 h 1090925"/>
                <a:gd name="connsiteX17" fmla="*/ 763314 w 1820362"/>
                <a:gd name="connsiteY17" fmla="*/ 6972 h 1090925"/>
                <a:gd name="connsiteX18" fmla="*/ 910178 w 1820362"/>
                <a:gd name="connsiteY18" fmla="*/ 0 h 1090925"/>
                <a:gd name="connsiteX19" fmla="*/ 910180 w 1820362"/>
                <a:gd name="connsiteY19" fmla="*/ 0 h 1090925"/>
                <a:gd name="connsiteX20" fmla="*/ 912313 w 1820362"/>
                <a:gd name="connsiteY20" fmla="*/ 101 h 1090925"/>
                <a:gd name="connsiteX21" fmla="*/ 912366 w 1820362"/>
                <a:gd name="connsiteY21" fmla="*/ 0 h 1090925"/>
                <a:gd name="connsiteX22" fmla="*/ 912422 w 1820362"/>
                <a:gd name="connsiteY22" fmla="*/ 107 h 1090925"/>
                <a:gd name="connsiteX23" fmla="*/ 1057046 w 1820362"/>
                <a:gd name="connsiteY23" fmla="*/ 6972 h 1090925"/>
                <a:gd name="connsiteX24" fmla="*/ 1722999 w 1820362"/>
                <a:gd name="connsiteY24" fmla="*/ 356411 h 1090925"/>
                <a:gd name="connsiteX25" fmla="*/ 1733031 w 1820362"/>
                <a:gd name="connsiteY25" fmla="*/ 409950 h 1090925"/>
                <a:gd name="connsiteX26" fmla="*/ 1733417 w 1820362"/>
                <a:gd name="connsiteY26" fmla="*/ 409950 h 1090925"/>
                <a:gd name="connsiteX27" fmla="*/ 1734246 w 1820362"/>
                <a:gd name="connsiteY27" fmla="*/ 416433 h 1090925"/>
                <a:gd name="connsiteX28" fmla="*/ 1739855 w 1820362"/>
                <a:gd name="connsiteY28" fmla="*/ 446371 h 1090925"/>
                <a:gd name="connsiteX29" fmla="*/ 1738792 w 1820362"/>
                <a:gd name="connsiteY29" fmla="*/ 452044 h 1090925"/>
                <a:gd name="connsiteX30" fmla="*/ 1820362 w 1820362"/>
                <a:gd name="connsiteY30" fmla="*/ 1090925 h 1090925"/>
                <a:gd name="connsiteX31" fmla="*/ 1791424 w 1820362"/>
                <a:gd name="connsiteY31" fmla="*/ 1083770 h 1090925"/>
                <a:gd name="connsiteX32" fmla="*/ 1781159 w 1820362"/>
                <a:gd name="connsiteY32" fmla="*/ 1081913 h 1090925"/>
                <a:gd name="connsiteX33" fmla="*/ 1704106 w 1820362"/>
                <a:gd name="connsiteY33" fmla="*/ 452044 h 1090925"/>
                <a:gd name="connsiteX34" fmla="*/ 1705124 w 1820362"/>
                <a:gd name="connsiteY34" fmla="*/ 446371 h 1090925"/>
                <a:gd name="connsiteX35" fmla="*/ 1699749 w 1820362"/>
                <a:gd name="connsiteY35" fmla="*/ 416433 h 1090925"/>
                <a:gd name="connsiteX36" fmla="*/ 1698956 w 1820362"/>
                <a:gd name="connsiteY36" fmla="*/ 409950 h 1090925"/>
                <a:gd name="connsiteX37" fmla="*/ 1698585 w 1820362"/>
                <a:gd name="connsiteY37" fmla="*/ 409950 h 1090925"/>
                <a:gd name="connsiteX38" fmla="*/ 1688973 w 1820362"/>
                <a:gd name="connsiteY38" fmla="*/ 356411 h 1090925"/>
                <a:gd name="connsiteX39" fmla="*/ 1050896 w 1820362"/>
                <a:gd name="connsiteY39" fmla="*/ 6972 h 1090925"/>
                <a:gd name="connsiteX40" fmla="*/ 912425 w 1820362"/>
                <a:gd name="connsiteY40" fmla="*/ 111 h 1090925"/>
                <a:gd name="connsiteX41" fmla="*/ 916055 w 1820362"/>
                <a:gd name="connsiteY41" fmla="*/ 6972 h 1090925"/>
                <a:gd name="connsiteX42" fmla="*/ 932781 w 1820362"/>
                <a:gd name="connsiteY42" fmla="*/ 356411 h 1090925"/>
                <a:gd name="connsiteX43" fmla="*/ 933033 w 1820362"/>
                <a:gd name="connsiteY43" fmla="*/ 409950 h 1090925"/>
                <a:gd name="connsiteX44" fmla="*/ 933042 w 1820362"/>
                <a:gd name="connsiteY44" fmla="*/ 409950 h 1090925"/>
                <a:gd name="connsiteX45" fmla="*/ 933063 w 1820362"/>
                <a:gd name="connsiteY45" fmla="*/ 416433 h 1090925"/>
                <a:gd name="connsiteX46" fmla="*/ 933204 w 1820362"/>
                <a:gd name="connsiteY46" fmla="*/ 446371 h 1090925"/>
                <a:gd name="connsiteX47" fmla="*/ 933177 w 1820362"/>
                <a:gd name="connsiteY47" fmla="*/ 452044 h 1090925"/>
                <a:gd name="connsiteX48" fmla="*/ 935226 w 1820362"/>
                <a:gd name="connsiteY48" fmla="*/ 1090923 h 1090925"/>
                <a:gd name="connsiteX49" fmla="*/ 934499 w 1820362"/>
                <a:gd name="connsiteY49" fmla="*/ 1083770 h 1090925"/>
                <a:gd name="connsiteX50" fmla="*/ 890233 w 1820362"/>
                <a:gd name="connsiteY50" fmla="*/ 1083770 h 1090925"/>
                <a:gd name="connsiteX51" fmla="*/ 889506 w 1820362"/>
                <a:gd name="connsiteY51" fmla="*/ 1090925 h 1090925"/>
                <a:gd name="connsiteX52" fmla="*/ 891555 w 1820362"/>
                <a:gd name="connsiteY52" fmla="*/ 452044 h 1090925"/>
                <a:gd name="connsiteX53" fmla="*/ 891528 w 1820362"/>
                <a:gd name="connsiteY53" fmla="*/ 446371 h 1090925"/>
                <a:gd name="connsiteX54" fmla="*/ 891669 w 1820362"/>
                <a:gd name="connsiteY54" fmla="*/ 416433 h 1090925"/>
                <a:gd name="connsiteX55" fmla="*/ 891690 w 1820362"/>
                <a:gd name="connsiteY55" fmla="*/ 409950 h 1090925"/>
                <a:gd name="connsiteX56" fmla="*/ 891700 w 1820362"/>
                <a:gd name="connsiteY56" fmla="*/ 409950 h 1090925"/>
                <a:gd name="connsiteX57" fmla="*/ 891951 w 1820362"/>
                <a:gd name="connsiteY57" fmla="*/ 356411 h 1090925"/>
                <a:gd name="connsiteX58" fmla="*/ 908677 w 1820362"/>
                <a:gd name="connsiteY58" fmla="*/ 6972 h 1090925"/>
                <a:gd name="connsiteX59" fmla="*/ 912310 w 1820362"/>
                <a:gd name="connsiteY59" fmla="*/ 106 h 109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820362" h="1090925">
                  <a:moveTo>
                    <a:pt x="910114" y="3"/>
                  </a:moveTo>
                  <a:lnTo>
                    <a:pt x="769459" y="6972"/>
                  </a:lnTo>
                  <a:cubicBezTo>
                    <a:pt x="449742" y="39039"/>
                    <a:pt x="196241" y="178433"/>
                    <a:pt x="131383" y="356411"/>
                  </a:cubicBezTo>
                  <a:lnTo>
                    <a:pt x="121770" y="409950"/>
                  </a:lnTo>
                  <a:lnTo>
                    <a:pt x="121400" y="409950"/>
                  </a:lnTo>
                  <a:lnTo>
                    <a:pt x="120606" y="416433"/>
                  </a:lnTo>
                  <a:lnTo>
                    <a:pt x="115231" y="446371"/>
                  </a:lnTo>
                  <a:lnTo>
                    <a:pt x="116249" y="452044"/>
                  </a:lnTo>
                  <a:lnTo>
                    <a:pt x="39197" y="1081914"/>
                  </a:lnTo>
                  <a:lnTo>
                    <a:pt x="28934" y="1083770"/>
                  </a:lnTo>
                  <a:lnTo>
                    <a:pt x="0" y="1090923"/>
                  </a:lnTo>
                  <a:lnTo>
                    <a:pt x="81569" y="452044"/>
                  </a:lnTo>
                  <a:lnTo>
                    <a:pt x="80506" y="446371"/>
                  </a:lnTo>
                  <a:lnTo>
                    <a:pt x="86116" y="416433"/>
                  </a:lnTo>
                  <a:lnTo>
                    <a:pt x="86944" y="409950"/>
                  </a:lnTo>
                  <a:lnTo>
                    <a:pt x="87331" y="409950"/>
                  </a:lnTo>
                  <a:lnTo>
                    <a:pt x="97363" y="356411"/>
                  </a:lnTo>
                  <a:cubicBezTo>
                    <a:pt x="165055" y="178433"/>
                    <a:pt x="429630" y="39039"/>
                    <a:pt x="763314" y="6972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01"/>
                  </a:lnTo>
                  <a:lnTo>
                    <a:pt x="912366" y="0"/>
                  </a:lnTo>
                  <a:lnTo>
                    <a:pt x="912422" y="107"/>
                  </a:lnTo>
                  <a:lnTo>
                    <a:pt x="1057046" y="6972"/>
                  </a:lnTo>
                  <a:cubicBezTo>
                    <a:pt x="1390731" y="39039"/>
                    <a:pt x="1655306" y="178433"/>
                    <a:pt x="1722999" y="356411"/>
                  </a:cubicBezTo>
                  <a:lnTo>
                    <a:pt x="1733031" y="409950"/>
                  </a:lnTo>
                  <a:lnTo>
                    <a:pt x="1733417" y="409950"/>
                  </a:lnTo>
                  <a:lnTo>
                    <a:pt x="1734246" y="416433"/>
                  </a:lnTo>
                  <a:lnTo>
                    <a:pt x="1739855" y="446371"/>
                  </a:lnTo>
                  <a:lnTo>
                    <a:pt x="1738792" y="452044"/>
                  </a:lnTo>
                  <a:lnTo>
                    <a:pt x="1820362" y="1090925"/>
                  </a:lnTo>
                  <a:lnTo>
                    <a:pt x="1791424" y="1083770"/>
                  </a:lnTo>
                  <a:lnTo>
                    <a:pt x="1781159" y="1081913"/>
                  </a:lnTo>
                  <a:lnTo>
                    <a:pt x="1704106" y="452044"/>
                  </a:lnTo>
                  <a:lnTo>
                    <a:pt x="1705124" y="446371"/>
                  </a:lnTo>
                  <a:lnTo>
                    <a:pt x="1699749" y="416433"/>
                  </a:lnTo>
                  <a:lnTo>
                    <a:pt x="1698956" y="409950"/>
                  </a:lnTo>
                  <a:lnTo>
                    <a:pt x="1698585" y="409950"/>
                  </a:lnTo>
                  <a:lnTo>
                    <a:pt x="1688973" y="356411"/>
                  </a:lnTo>
                  <a:cubicBezTo>
                    <a:pt x="1624113" y="178433"/>
                    <a:pt x="1370613" y="39039"/>
                    <a:pt x="1050896" y="6972"/>
                  </a:cubicBezTo>
                  <a:lnTo>
                    <a:pt x="912425" y="111"/>
                  </a:lnTo>
                  <a:lnTo>
                    <a:pt x="916055" y="6972"/>
                  </a:lnTo>
                  <a:cubicBezTo>
                    <a:pt x="924436" y="39039"/>
                    <a:pt x="931081" y="178433"/>
                    <a:pt x="932781" y="356411"/>
                  </a:cubicBezTo>
                  <a:lnTo>
                    <a:pt x="933033" y="409950"/>
                  </a:lnTo>
                  <a:lnTo>
                    <a:pt x="933042" y="409950"/>
                  </a:lnTo>
                  <a:lnTo>
                    <a:pt x="933063" y="416433"/>
                  </a:lnTo>
                  <a:lnTo>
                    <a:pt x="933204" y="446371"/>
                  </a:lnTo>
                  <a:lnTo>
                    <a:pt x="933177" y="452044"/>
                  </a:lnTo>
                  <a:lnTo>
                    <a:pt x="935226" y="1090923"/>
                  </a:lnTo>
                  <a:lnTo>
                    <a:pt x="934499" y="1083770"/>
                  </a:lnTo>
                  <a:lnTo>
                    <a:pt x="890233" y="1083770"/>
                  </a:lnTo>
                  <a:lnTo>
                    <a:pt x="889506" y="1090925"/>
                  </a:lnTo>
                  <a:lnTo>
                    <a:pt x="891555" y="452044"/>
                  </a:lnTo>
                  <a:lnTo>
                    <a:pt x="891528" y="446371"/>
                  </a:lnTo>
                  <a:lnTo>
                    <a:pt x="891669" y="416433"/>
                  </a:lnTo>
                  <a:lnTo>
                    <a:pt x="891690" y="409950"/>
                  </a:lnTo>
                  <a:lnTo>
                    <a:pt x="891700" y="409950"/>
                  </a:lnTo>
                  <a:lnTo>
                    <a:pt x="891951" y="356411"/>
                  </a:lnTo>
                  <a:cubicBezTo>
                    <a:pt x="893652" y="178433"/>
                    <a:pt x="900297" y="39039"/>
                    <a:pt x="908677" y="6972"/>
                  </a:cubicBezTo>
                  <a:lnTo>
                    <a:pt x="912310" y="10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C8518224-ADFB-4C8D-8A47-5BF4B10FA547}"/>
                </a:ext>
              </a:extLst>
            </p:cNvPr>
            <p:cNvSpPr/>
            <p:nvPr/>
          </p:nvSpPr>
          <p:spPr>
            <a:xfrm>
              <a:off x="144007" y="1718098"/>
              <a:ext cx="2477362" cy="466705"/>
            </a:xfrm>
            <a:custGeom>
              <a:avLst/>
              <a:gdLst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54893 w 2477362"/>
                <a:gd name="connsiteY11" fmla="*/ 403744 h 466705"/>
                <a:gd name="connsiteX12" fmla="*/ 0 w 2477362"/>
                <a:gd name="connsiteY12" fmla="*/ 419080 h 466705"/>
                <a:gd name="connsiteX13" fmla="*/ 18247 w 2477362"/>
                <a:gd name="connsiteY13" fmla="*/ 390691 h 466705"/>
                <a:gd name="connsiteX14" fmla="*/ 1238681 w 2477362"/>
                <a:gd name="connsiteY14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18247 w 2477362"/>
                <a:gd name="connsiteY10" fmla="*/ 438316 h 466705"/>
                <a:gd name="connsiteX11" fmla="*/ 0 w 2477362"/>
                <a:gd name="connsiteY11" fmla="*/ 419080 h 466705"/>
                <a:gd name="connsiteX12" fmla="*/ 18247 w 2477362"/>
                <a:gd name="connsiteY12" fmla="*/ 390691 h 466705"/>
                <a:gd name="connsiteX13" fmla="*/ 1238681 w 2477362"/>
                <a:gd name="connsiteY13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59115 w 2477362"/>
                <a:gd name="connsiteY4" fmla="*/ 438316 h 466705"/>
                <a:gd name="connsiteX5" fmla="*/ 2477362 w 2477362"/>
                <a:gd name="connsiteY5" fmla="*/ 466705 h 466705"/>
                <a:gd name="connsiteX6" fmla="*/ 2360008 w 2477362"/>
                <a:gd name="connsiteY6" fmla="*/ 433918 h 466705"/>
                <a:gd name="connsiteX7" fmla="*/ 1238681 w 2477362"/>
                <a:gd name="connsiteY7" fmla="*/ 317937 h 466705"/>
                <a:gd name="connsiteX8" fmla="*/ 117355 w 2477362"/>
                <a:gd name="connsiteY8" fmla="*/ 433918 h 466705"/>
                <a:gd name="connsiteX9" fmla="*/ 0 w 2477362"/>
                <a:gd name="connsiteY9" fmla="*/ 466705 h 466705"/>
                <a:gd name="connsiteX10" fmla="*/ 0 w 2477362"/>
                <a:gd name="connsiteY10" fmla="*/ 419080 h 466705"/>
                <a:gd name="connsiteX11" fmla="*/ 18247 w 2477362"/>
                <a:gd name="connsiteY11" fmla="*/ 390691 h 466705"/>
                <a:gd name="connsiteX12" fmla="*/ 1238681 w 2477362"/>
                <a:gd name="connsiteY12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22469 w 2477362"/>
                <a:gd name="connsiteY3" fmla="*/ 403744 h 466705"/>
                <a:gd name="connsiteX4" fmla="*/ 2477362 w 2477362"/>
                <a:gd name="connsiteY4" fmla="*/ 466705 h 466705"/>
                <a:gd name="connsiteX5" fmla="*/ 2360008 w 2477362"/>
                <a:gd name="connsiteY5" fmla="*/ 433918 h 466705"/>
                <a:gd name="connsiteX6" fmla="*/ 1238681 w 2477362"/>
                <a:gd name="connsiteY6" fmla="*/ 317937 h 466705"/>
                <a:gd name="connsiteX7" fmla="*/ 117355 w 2477362"/>
                <a:gd name="connsiteY7" fmla="*/ 433918 h 466705"/>
                <a:gd name="connsiteX8" fmla="*/ 0 w 2477362"/>
                <a:gd name="connsiteY8" fmla="*/ 466705 h 466705"/>
                <a:gd name="connsiteX9" fmla="*/ 0 w 2477362"/>
                <a:gd name="connsiteY9" fmla="*/ 419080 h 466705"/>
                <a:gd name="connsiteX10" fmla="*/ 18247 w 2477362"/>
                <a:gd name="connsiteY10" fmla="*/ 390691 h 466705"/>
                <a:gd name="connsiteX11" fmla="*/ 1238681 w 2477362"/>
                <a:gd name="connsiteY11" fmla="*/ 0 h 466705"/>
                <a:gd name="connsiteX0" fmla="*/ 1238681 w 2477362"/>
                <a:gd name="connsiteY0" fmla="*/ 0 h 466705"/>
                <a:gd name="connsiteX1" fmla="*/ 2459115 w 2477362"/>
                <a:gd name="connsiteY1" fmla="*/ 390691 h 466705"/>
                <a:gd name="connsiteX2" fmla="*/ 2477362 w 2477362"/>
                <a:gd name="connsiteY2" fmla="*/ 419080 h 466705"/>
                <a:gd name="connsiteX3" fmla="*/ 2477362 w 2477362"/>
                <a:gd name="connsiteY3" fmla="*/ 466705 h 466705"/>
                <a:gd name="connsiteX4" fmla="*/ 2360008 w 2477362"/>
                <a:gd name="connsiteY4" fmla="*/ 433918 h 466705"/>
                <a:gd name="connsiteX5" fmla="*/ 1238681 w 2477362"/>
                <a:gd name="connsiteY5" fmla="*/ 317937 h 466705"/>
                <a:gd name="connsiteX6" fmla="*/ 117355 w 2477362"/>
                <a:gd name="connsiteY6" fmla="*/ 433918 h 466705"/>
                <a:gd name="connsiteX7" fmla="*/ 0 w 2477362"/>
                <a:gd name="connsiteY7" fmla="*/ 466705 h 466705"/>
                <a:gd name="connsiteX8" fmla="*/ 0 w 2477362"/>
                <a:gd name="connsiteY8" fmla="*/ 419080 h 466705"/>
                <a:gd name="connsiteX9" fmla="*/ 18247 w 2477362"/>
                <a:gd name="connsiteY9" fmla="*/ 390691 h 466705"/>
                <a:gd name="connsiteX10" fmla="*/ 1238681 w 2477362"/>
                <a:gd name="connsiteY10" fmla="*/ 0 h 4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7362" h="466705">
                  <a:moveTo>
                    <a:pt x="1238681" y="0"/>
                  </a:moveTo>
                  <a:cubicBezTo>
                    <a:pt x="1787316" y="0"/>
                    <a:pt x="2258042" y="161098"/>
                    <a:pt x="2459115" y="390691"/>
                  </a:cubicBezTo>
                  <a:lnTo>
                    <a:pt x="2477362" y="419080"/>
                  </a:lnTo>
                  <a:lnTo>
                    <a:pt x="2477362" y="466705"/>
                  </a:lnTo>
                  <a:lnTo>
                    <a:pt x="2360008" y="433918"/>
                  </a:lnTo>
                  <a:cubicBezTo>
                    <a:pt x="2039919" y="360693"/>
                    <a:pt x="1654046" y="317937"/>
                    <a:pt x="1238681" y="317937"/>
                  </a:cubicBezTo>
                  <a:cubicBezTo>
                    <a:pt x="823316" y="317937"/>
                    <a:pt x="437444" y="360693"/>
                    <a:pt x="117355" y="433918"/>
                  </a:cubicBezTo>
                  <a:lnTo>
                    <a:pt x="0" y="466705"/>
                  </a:lnTo>
                  <a:lnTo>
                    <a:pt x="0" y="419080"/>
                  </a:lnTo>
                  <a:lnTo>
                    <a:pt x="18247" y="390691"/>
                  </a:lnTo>
                  <a:cubicBezTo>
                    <a:pt x="219321" y="161098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DCDBA37-53B0-47B6-8F33-00F4F6DC851A}"/>
                </a:ext>
              </a:extLst>
            </p:cNvPr>
            <p:cNvSpPr/>
            <p:nvPr/>
          </p:nvSpPr>
          <p:spPr>
            <a:xfrm>
              <a:off x="144007" y="1718098"/>
              <a:ext cx="2477362" cy="419080"/>
            </a:xfrm>
            <a:custGeom>
              <a:avLst/>
              <a:gdLst>
                <a:gd name="connsiteX0" fmla="*/ 1238681 w 2477362"/>
                <a:gd name="connsiteY0" fmla="*/ 0 h 361930"/>
                <a:gd name="connsiteX1" fmla="*/ 2459115 w 2477362"/>
                <a:gd name="connsiteY1" fmla="*/ 337412 h 361930"/>
                <a:gd name="connsiteX2" fmla="*/ 2477362 w 2477362"/>
                <a:gd name="connsiteY2" fmla="*/ 361930 h 361930"/>
                <a:gd name="connsiteX3" fmla="*/ 2360008 w 2477362"/>
                <a:gd name="connsiteY3" fmla="*/ 333614 h 361930"/>
                <a:gd name="connsiteX4" fmla="*/ 1238681 w 2477362"/>
                <a:gd name="connsiteY4" fmla="*/ 233449 h 361930"/>
                <a:gd name="connsiteX5" fmla="*/ 117355 w 2477362"/>
                <a:gd name="connsiteY5" fmla="*/ 333614 h 361930"/>
                <a:gd name="connsiteX6" fmla="*/ 0 w 2477362"/>
                <a:gd name="connsiteY6" fmla="*/ 361930 h 361930"/>
                <a:gd name="connsiteX7" fmla="*/ 18247 w 2477362"/>
                <a:gd name="connsiteY7" fmla="*/ 337412 h 361930"/>
                <a:gd name="connsiteX8" fmla="*/ 1238681 w 2477362"/>
                <a:gd name="connsiteY8" fmla="*/ 0 h 3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7362" h="361930">
                  <a:moveTo>
                    <a:pt x="1238681" y="0"/>
                  </a:moveTo>
                  <a:cubicBezTo>
                    <a:pt x="1787316" y="0"/>
                    <a:pt x="2258042" y="139129"/>
                    <a:pt x="2459115" y="337412"/>
                  </a:cubicBezTo>
                  <a:lnTo>
                    <a:pt x="2477362" y="361930"/>
                  </a:lnTo>
                  <a:lnTo>
                    <a:pt x="2360008" y="333614"/>
                  </a:lnTo>
                  <a:cubicBezTo>
                    <a:pt x="2039919" y="270375"/>
                    <a:pt x="1654046" y="233449"/>
                    <a:pt x="1238681" y="233449"/>
                  </a:cubicBezTo>
                  <a:cubicBezTo>
                    <a:pt x="823316" y="233449"/>
                    <a:pt x="437444" y="270375"/>
                    <a:pt x="117355" y="333614"/>
                  </a:cubicBezTo>
                  <a:lnTo>
                    <a:pt x="0" y="361930"/>
                  </a:lnTo>
                  <a:lnTo>
                    <a:pt x="18247" y="337412"/>
                  </a:lnTo>
                  <a:cubicBezTo>
                    <a:pt x="219321" y="139129"/>
                    <a:pt x="690046" y="0"/>
                    <a:pt x="1238681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A6564A27-CCF2-4C3B-8412-BAA03946B4D7}"/>
                </a:ext>
              </a:extLst>
            </p:cNvPr>
            <p:cNvSpPr/>
            <p:nvPr/>
          </p:nvSpPr>
          <p:spPr>
            <a:xfrm>
              <a:off x="1235682" y="749997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88C50B0C-8D08-4DD6-9273-D2A06782F2AC}"/>
              </a:ext>
            </a:extLst>
          </p:cNvPr>
          <p:cNvGrpSpPr/>
          <p:nvPr/>
        </p:nvGrpSpPr>
        <p:grpSpPr>
          <a:xfrm>
            <a:off x="2317060" y="4906595"/>
            <a:ext cx="1560703" cy="901907"/>
            <a:chOff x="272480" y="2449416"/>
            <a:chExt cx="2220416" cy="1283145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96D7CED5-BF95-4712-93D2-C278DAA422EC}"/>
                </a:ext>
              </a:extLst>
            </p:cNvPr>
            <p:cNvSpPr/>
            <p:nvPr/>
          </p:nvSpPr>
          <p:spPr>
            <a:xfrm>
              <a:off x="272480" y="253597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8F93683C-F71E-4E55-A9F1-898AC1DB214D}"/>
                </a:ext>
              </a:extLst>
            </p:cNvPr>
            <p:cNvSpPr/>
            <p:nvPr/>
          </p:nvSpPr>
          <p:spPr>
            <a:xfrm>
              <a:off x="472510" y="2535973"/>
              <a:ext cx="1820362" cy="1174967"/>
            </a:xfrm>
            <a:custGeom>
              <a:avLst/>
              <a:gdLst>
                <a:gd name="connsiteX0" fmla="*/ 910114 w 1820362"/>
                <a:gd name="connsiteY0" fmla="*/ 3 h 1183540"/>
                <a:gd name="connsiteX1" fmla="*/ 769459 w 1820362"/>
                <a:gd name="connsiteY1" fmla="*/ 7564 h 1183540"/>
                <a:gd name="connsiteX2" fmla="*/ 131383 w 1820362"/>
                <a:gd name="connsiteY2" fmla="*/ 386669 h 1183540"/>
                <a:gd name="connsiteX3" fmla="*/ 121770 w 1820362"/>
                <a:gd name="connsiteY3" fmla="*/ 444753 h 1183540"/>
                <a:gd name="connsiteX4" fmla="*/ 121400 w 1820362"/>
                <a:gd name="connsiteY4" fmla="*/ 444753 h 1183540"/>
                <a:gd name="connsiteX5" fmla="*/ 120606 w 1820362"/>
                <a:gd name="connsiteY5" fmla="*/ 451787 h 1183540"/>
                <a:gd name="connsiteX6" fmla="*/ 115231 w 1820362"/>
                <a:gd name="connsiteY6" fmla="*/ 484266 h 1183540"/>
                <a:gd name="connsiteX7" fmla="*/ 116249 w 1820362"/>
                <a:gd name="connsiteY7" fmla="*/ 490421 h 1183540"/>
                <a:gd name="connsiteX8" fmla="*/ 39197 w 1820362"/>
                <a:gd name="connsiteY8" fmla="*/ 1173764 h 1183540"/>
                <a:gd name="connsiteX9" fmla="*/ 28934 w 1820362"/>
                <a:gd name="connsiteY9" fmla="*/ 1175778 h 1183540"/>
                <a:gd name="connsiteX10" fmla="*/ 0 w 1820362"/>
                <a:gd name="connsiteY10" fmla="*/ 1183538 h 1183540"/>
                <a:gd name="connsiteX11" fmla="*/ 81569 w 1820362"/>
                <a:gd name="connsiteY11" fmla="*/ 490421 h 1183540"/>
                <a:gd name="connsiteX12" fmla="*/ 80506 w 1820362"/>
                <a:gd name="connsiteY12" fmla="*/ 484266 h 1183540"/>
                <a:gd name="connsiteX13" fmla="*/ 86116 w 1820362"/>
                <a:gd name="connsiteY13" fmla="*/ 451787 h 1183540"/>
                <a:gd name="connsiteX14" fmla="*/ 86944 w 1820362"/>
                <a:gd name="connsiteY14" fmla="*/ 444753 h 1183540"/>
                <a:gd name="connsiteX15" fmla="*/ 87331 w 1820362"/>
                <a:gd name="connsiteY15" fmla="*/ 444753 h 1183540"/>
                <a:gd name="connsiteX16" fmla="*/ 97363 w 1820362"/>
                <a:gd name="connsiteY16" fmla="*/ 386669 h 1183540"/>
                <a:gd name="connsiteX17" fmla="*/ 763314 w 1820362"/>
                <a:gd name="connsiteY17" fmla="*/ 7564 h 1183540"/>
                <a:gd name="connsiteX18" fmla="*/ 910178 w 1820362"/>
                <a:gd name="connsiteY18" fmla="*/ 0 h 1183540"/>
                <a:gd name="connsiteX19" fmla="*/ 910180 w 1820362"/>
                <a:gd name="connsiteY19" fmla="*/ 0 h 1183540"/>
                <a:gd name="connsiteX20" fmla="*/ 912313 w 1820362"/>
                <a:gd name="connsiteY20" fmla="*/ 110 h 1183540"/>
                <a:gd name="connsiteX21" fmla="*/ 912366 w 1820362"/>
                <a:gd name="connsiteY21" fmla="*/ 0 h 1183540"/>
                <a:gd name="connsiteX22" fmla="*/ 912422 w 1820362"/>
                <a:gd name="connsiteY22" fmla="*/ 116 h 1183540"/>
                <a:gd name="connsiteX23" fmla="*/ 1057046 w 1820362"/>
                <a:gd name="connsiteY23" fmla="*/ 7564 h 1183540"/>
                <a:gd name="connsiteX24" fmla="*/ 1722999 w 1820362"/>
                <a:gd name="connsiteY24" fmla="*/ 386669 h 1183540"/>
                <a:gd name="connsiteX25" fmla="*/ 1733031 w 1820362"/>
                <a:gd name="connsiteY25" fmla="*/ 444753 h 1183540"/>
                <a:gd name="connsiteX26" fmla="*/ 1733417 w 1820362"/>
                <a:gd name="connsiteY26" fmla="*/ 444753 h 1183540"/>
                <a:gd name="connsiteX27" fmla="*/ 1734246 w 1820362"/>
                <a:gd name="connsiteY27" fmla="*/ 451787 h 1183540"/>
                <a:gd name="connsiteX28" fmla="*/ 1739855 w 1820362"/>
                <a:gd name="connsiteY28" fmla="*/ 484266 h 1183540"/>
                <a:gd name="connsiteX29" fmla="*/ 1738792 w 1820362"/>
                <a:gd name="connsiteY29" fmla="*/ 490421 h 1183540"/>
                <a:gd name="connsiteX30" fmla="*/ 1820362 w 1820362"/>
                <a:gd name="connsiteY30" fmla="*/ 1183540 h 1183540"/>
                <a:gd name="connsiteX31" fmla="*/ 1791424 w 1820362"/>
                <a:gd name="connsiteY31" fmla="*/ 1175778 h 1183540"/>
                <a:gd name="connsiteX32" fmla="*/ 1781159 w 1820362"/>
                <a:gd name="connsiteY32" fmla="*/ 1173763 h 1183540"/>
                <a:gd name="connsiteX33" fmla="*/ 1704106 w 1820362"/>
                <a:gd name="connsiteY33" fmla="*/ 490421 h 1183540"/>
                <a:gd name="connsiteX34" fmla="*/ 1705124 w 1820362"/>
                <a:gd name="connsiteY34" fmla="*/ 484266 h 1183540"/>
                <a:gd name="connsiteX35" fmla="*/ 1699749 w 1820362"/>
                <a:gd name="connsiteY35" fmla="*/ 451787 h 1183540"/>
                <a:gd name="connsiteX36" fmla="*/ 1698956 w 1820362"/>
                <a:gd name="connsiteY36" fmla="*/ 444753 h 1183540"/>
                <a:gd name="connsiteX37" fmla="*/ 1698585 w 1820362"/>
                <a:gd name="connsiteY37" fmla="*/ 444753 h 1183540"/>
                <a:gd name="connsiteX38" fmla="*/ 1688973 w 1820362"/>
                <a:gd name="connsiteY38" fmla="*/ 386669 h 1183540"/>
                <a:gd name="connsiteX39" fmla="*/ 1050896 w 1820362"/>
                <a:gd name="connsiteY39" fmla="*/ 7564 h 1183540"/>
                <a:gd name="connsiteX40" fmla="*/ 912425 w 1820362"/>
                <a:gd name="connsiteY40" fmla="*/ 121 h 1183540"/>
                <a:gd name="connsiteX41" fmla="*/ 916055 w 1820362"/>
                <a:gd name="connsiteY41" fmla="*/ 7564 h 1183540"/>
                <a:gd name="connsiteX42" fmla="*/ 932781 w 1820362"/>
                <a:gd name="connsiteY42" fmla="*/ 386669 h 1183540"/>
                <a:gd name="connsiteX43" fmla="*/ 933033 w 1820362"/>
                <a:gd name="connsiteY43" fmla="*/ 444753 h 1183540"/>
                <a:gd name="connsiteX44" fmla="*/ 933042 w 1820362"/>
                <a:gd name="connsiteY44" fmla="*/ 444753 h 1183540"/>
                <a:gd name="connsiteX45" fmla="*/ 933063 w 1820362"/>
                <a:gd name="connsiteY45" fmla="*/ 451787 h 1183540"/>
                <a:gd name="connsiteX46" fmla="*/ 933204 w 1820362"/>
                <a:gd name="connsiteY46" fmla="*/ 484266 h 1183540"/>
                <a:gd name="connsiteX47" fmla="*/ 933177 w 1820362"/>
                <a:gd name="connsiteY47" fmla="*/ 490421 h 1183540"/>
                <a:gd name="connsiteX48" fmla="*/ 935007 w 1820362"/>
                <a:gd name="connsiteY48" fmla="*/ 1109532 h 1183540"/>
                <a:gd name="connsiteX49" fmla="*/ 893683 w 1820362"/>
                <a:gd name="connsiteY49" fmla="*/ 1107340 h 1183540"/>
                <a:gd name="connsiteX50" fmla="*/ 889731 w 1820362"/>
                <a:gd name="connsiteY50" fmla="*/ 1107550 h 1183540"/>
                <a:gd name="connsiteX51" fmla="*/ 891555 w 1820362"/>
                <a:gd name="connsiteY51" fmla="*/ 490421 h 1183540"/>
                <a:gd name="connsiteX52" fmla="*/ 891528 w 1820362"/>
                <a:gd name="connsiteY52" fmla="*/ 484266 h 1183540"/>
                <a:gd name="connsiteX53" fmla="*/ 891669 w 1820362"/>
                <a:gd name="connsiteY53" fmla="*/ 451787 h 1183540"/>
                <a:gd name="connsiteX54" fmla="*/ 891690 w 1820362"/>
                <a:gd name="connsiteY54" fmla="*/ 444753 h 1183540"/>
                <a:gd name="connsiteX55" fmla="*/ 891700 w 1820362"/>
                <a:gd name="connsiteY55" fmla="*/ 444753 h 1183540"/>
                <a:gd name="connsiteX56" fmla="*/ 891951 w 1820362"/>
                <a:gd name="connsiteY56" fmla="*/ 386669 h 1183540"/>
                <a:gd name="connsiteX57" fmla="*/ 908677 w 1820362"/>
                <a:gd name="connsiteY57" fmla="*/ 7564 h 1183540"/>
                <a:gd name="connsiteX58" fmla="*/ 912310 w 1820362"/>
                <a:gd name="connsiteY58" fmla="*/ 115 h 118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820362" h="1183540">
                  <a:moveTo>
                    <a:pt x="910114" y="3"/>
                  </a:moveTo>
                  <a:lnTo>
                    <a:pt x="769459" y="7564"/>
                  </a:lnTo>
                  <a:cubicBezTo>
                    <a:pt x="449742" y="42353"/>
                    <a:pt x="196241" y="193581"/>
                    <a:pt x="131383" y="386669"/>
                  </a:cubicBezTo>
                  <a:lnTo>
                    <a:pt x="121770" y="444753"/>
                  </a:lnTo>
                  <a:lnTo>
                    <a:pt x="121400" y="444753"/>
                  </a:lnTo>
                  <a:lnTo>
                    <a:pt x="120606" y="451787"/>
                  </a:lnTo>
                  <a:lnTo>
                    <a:pt x="115231" y="484266"/>
                  </a:lnTo>
                  <a:lnTo>
                    <a:pt x="116249" y="490421"/>
                  </a:lnTo>
                  <a:lnTo>
                    <a:pt x="39197" y="1173764"/>
                  </a:lnTo>
                  <a:lnTo>
                    <a:pt x="28934" y="1175778"/>
                  </a:lnTo>
                  <a:lnTo>
                    <a:pt x="0" y="1183538"/>
                  </a:lnTo>
                  <a:lnTo>
                    <a:pt x="81569" y="490421"/>
                  </a:lnTo>
                  <a:lnTo>
                    <a:pt x="80506" y="484266"/>
                  </a:lnTo>
                  <a:lnTo>
                    <a:pt x="86116" y="451787"/>
                  </a:lnTo>
                  <a:lnTo>
                    <a:pt x="86944" y="444753"/>
                  </a:lnTo>
                  <a:lnTo>
                    <a:pt x="87331" y="444753"/>
                  </a:lnTo>
                  <a:lnTo>
                    <a:pt x="97363" y="386669"/>
                  </a:lnTo>
                  <a:cubicBezTo>
                    <a:pt x="165055" y="193581"/>
                    <a:pt x="429630" y="42353"/>
                    <a:pt x="763314" y="7564"/>
                  </a:cubicBezTo>
                  <a:close/>
                  <a:moveTo>
                    <a:pt x="910178" y="0"/>
                  </a:moveTo>
                  <a:lnTo>
                    <a:pt x="910180" y="0"/>
                  </a:lnTo>
                  <a:lnTo>
                    <a:pt x="912313" y="110"/>
                  </a:lnTo>
                  <a:lnTo>
                    <a:pt x="912366" y="0"/>
                  </a:lnTo>
                  <a:lnTo>
                    <a:pt x="912422" y="116"/>
                  </a:lnTo>
                  <a:lnTo>
                    <a:pt x="1057046" y="7564"/>
                  </a:lnTo>
                  <a:cubicBezTo>
                    <a:pt x="1390731" y="42353"/>
                    <a:pt x="1655306" y="193581"/>
                    <a:pt x="1722999" y="386669"/>
                  </a:cubicBezTo>
                  <a:lnTo>
                    <a:pt x="1733031" y="444753"/>
                  </a:lnTo>
                  <a:lnTo>
                    <a:pt x="1733417" y="444753"/>
                  </a:lnTo>
                  <a:lnTo>
                    <a:pt x="1734246" y="451787"/>
                  </a:lnTo>
                  <a:lnTo>
                    <a:pt x="1739855" y="484266"/>
                  </a:lnTo>
                  <a:lnTo>
                    <a:pt x="1738792" y="490421"/>
                  </a:lnTo>
                  <a:lnTo>
                    <a:pt x="1820362" y="1183540"/>
                  </a:lnTo>
                  <a:lnTo>
                    <a:pt x="1791424" y="1175778"/>
                  </a:lnTo>
                  <a:lnTo>
                    <a:pt x="1781159" y="1173763"/>
                  </a:lnTo>
                  <a:lnTo>
                    <a:pt x="1704106" y="490421"/>
                  </a:lnTo>
                  <a:lnTo>
                    <a:pt x="1705124" y="484266"/>
                  </a:lnTo>
                  <a:lnTo>
                    <a:pt x="1699749" y="451787"/>
                  </a:lnTo>
                  <a:lnTo>
                    <a:pt x="1698956" y="444753"/>
                  </a:lnTo>
                  <a:lnTo>
                    <a:pt x="1698585" y="444753"/>
                  </a:lnTo>
                  <a:lnTo>
                    <a:pt x="1688973" y="386669"/>
                  </a:lnTo>
                  <a:cubicBezTo>
                    <a:pt x="1624113" y="193581"/>
                    <a:pt x="1370613" y="42353"/>
                    <a:pt x="1050896" y="7564"/>
                  </a:cubicBezTo>
                  <a:lnTo>
                    <a:pt x="912425" y="121"/>
                  </a:lnTo>
                  <a:lnTo>
                    <a:pt x="916055" y="7564"/>
                  </a:lnTo>
                  <a:cubicBezTo>
                    <a:pt x="924436" y="42353"/>
                    <a:pt x="931081" y="193581"/>
                    <a:pt x="932781" y="386669"/>
                  </a:cubicBezTo>
                  <a:lnTo>
                    <a:pt x="933033" y="444753"/>
                  </a:lnTo>
                  <a:lnTo>
                    <a:pt x="933042" y="444753"/>
                  </a:lnTo>
                  <a:lnTo>
                    <a:pt x="933063" y="451787"/>
                  </a:lnTo>
                  <a:lnTo>
                    <a:pt x="933204" y="484266"/>
                  </a:lnTo>
                  <a:lnTo>
                    <a:pt x="933177" y="490421"/>
                  </a:lnTo>
                  <a:lnTo>
                    <a:pt x="935007" y="1109532"/>
                  </a:lnTo>
                  <a:lnTo>
                    <a:pt x="893683" y="1107340"/>
                  </a:lnTo>
                  <a:lnTo>
                    <a:pt x="889731" y="1107550"/>
                  </a:lnTo>
                  <a:lnTo>
                    <a:pt x="891555" y="490421"/>
                  </a:lnTo>
                  <a:lnTo>
                    <a:pt x="891528" y="484266"/>
                  </a:lnTo>
                  <a:lnTo>
                    <a:pt x="891669" y="451787"/>
                  </a:lnTo>
                  <a:lnTo>
                    <a:pt x="891690" y="444753"/>
                  </a:lnTo>
                  <a:lnTo>
                    <a:pt x="891700" y="444753"/>
                  </a:lnTo>
                  <a:lnTo>
                    <a:pt x="891951" y="386669"/>
                  </a:lnTo>
                  <a:cubicBezTo>
                    <a:pt x="893652" y="193581"/>
                    <a:pt x="900297" y="42353"/>
                    <a:pt x="908677" y="7564"/>
                  </a:cubicBezTo>
                  <a:lnTo>
                    <a:pt x="912310" y="11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0BC2496-54C5-413A-91C5-C36F6C7BD6C5}"/>
                </a:ext>
              </a:extLst>
            </p:cNvPr>
            <p:cNvSpPr/>
            <p:nvPr/>
          </p:nvSpPr>
          <p:spPr>
            <a:xfrm>
              <a:off x="1235682" y="244941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4BDA5AB6-00C8-4058-98D1-F74A634C491F}"/>
              </a:ext>
            </a:extLst>
          </p:cNvPr>
          <p:cNvGrpSpPr/>
          <p:nvPr/>
        </p:nvGrpSpPr>
        <p:grpSpPr>
          <a:xfrm>
            <a:off x="5823653" y="4974339"/>
            <a:ext cx="1931980" cy="799948"/>
            <a:chOff x="2144688" y="4086086"/>
            <a:chExt cx="3167236" cy="1311414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77C948FF-99B9-4365-A558-C160724B62EC}"/>
                </a:ext>
              </a:extLst>
            </p:cNvPr>
            <p:cNvSpPr/>
            <p:nvPr/>
          </p:nvSpPr>
          <p:spPr>
            <a:xfrm>
              <a:off x="3155343" y="4172642"/>
              <a:ext cx="2156581" cy="1224858"/>
            </a:xfrm>
            <a:custGeom>
              <a:avLst/>
              <a:gdLst>
                <a:gd name="connsiteX0" fmla="*/ 1046373 w 2156581"/>
                <a:gd name="connsiteY0" fmla="*/ 0 h 1196589"/>
                <a:gd name="connsiteX1" fmla="*/ 2017669 w 2156581"/>
                <a:gd name="connsiteY1" fmla="*/ 344259 h 1196589"/>
                <a:gd name="connsiteX2" fmla="*/ 2029657 w 2156581"/>
                <a:gd name="connsiteY2" fmla="*/ 395972 h 1196589"/>
                <a:gd name="connsiteX3" fmla="*/ 2030119 w 2156581"/>
                <a:gd name="connsiteY3" fmla="*/ 395972 h 1196589"/>
                <a:gd name="connsiteX4" fmla="*/ 2031108 w 2156581"/>
                <a:gd name="connsiteY4" fmla="*/ 402234 h 1196589"/>
                <a:gd name="connsiteX5" fmla="*/ 2037811 w 2156581"/>
                <a:gd name="connsiteY5" fmla="*/ 431151 h 1196589"/>
                <a:gd name="connsiteX6" fmla="*/ 2036542 w 2156581"/>
                <a:gd name="connsiteY6" fmla="*/ 436630 h 1196589"/>
                <a:gd name="connsiteX7" fmla="*/ 2156581 w 2156581"/>
                <a:gd name="connsiteY7" fmla="*/ 1196589 h 1196589"/>
                <a:gd name="connsiteX8" fmla="*/ 1201362 w 2156581"/>
                <a:gd name="connsiteY8" fmla="*/ 1094664 h 1196589"/>
                <a:gd name="connsiteX9" fmla="*/ 1151247 w 2156581"/>
                <a:gd name="connsiteY9" fmla="*/ 1094359 h 1196589"/>
                <a:gd name="connsiteX10" fmla="*/ 1061022 w 2156581"/>
                <a:gd name="connsiteY10" fmla="*/ 1025998 h 1196589"/>
                <a:gd name="connsiteX11" fmla="*/ 251307 w 2156581"/>
                <a:gd name="connsiteY11" fmla="*/ 802874 h 1196589"/>
                <a:gd name="connsiteX12" fmla="*/ 0 w 2156581"/>
                <a:gd name="connsiteY12" fmla="*/ 792455 h 1196589"/>
                <a:gd name="connsiteX13" fmla="*/ 56205 w 2156581"/>
                <a:gd name="connsiteY13" fmla="*/ 436630 h 1196589"/>
                <a:gd name="connsiteX14" fmla="*/ 54935 w 2156581"/>
                <a:gd name="connsiteY14" fmla="*/ 431151 h 1196589"/>
                <a:gd name="connsiteX15" fmla="*/ 61638 w 2156581"/>
                <a:gd name="connsiteY15" fmla="*/ 402234 h 1196589"/>
                <a:gd name="connsiteX16" fmla="*/ 62627 w 2156581"/>
                <a:gd name="connsiteY16" fmla="*/ 395972 h 1196589"/>
                <a:gd name="connsiteX17" fmla="*/ 63089 w 2156581"/>
                <a:gd name="connsiteY17" fmla="*/ 395972 h 1196589"/>
                <a:gd name="connsiteX18" fmla="*/ 75077 w 2156581"/>
                <a:gd name="connsiteY18" fmla="*/ 344259 h 1196589"/>
                <a:gd name="connsiteX19" fmla="*/ 1046373 w 2156581"/>
                <a:gd name="connsiteY19" fmla="*/ 0 h 119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81" h="1196589">
                  <a:moveTo>
                    <a:pt x="1046373" y="0"/>
                  </a:moveTo>
                  <a:cubicBezTo>
                    <a:pt x="1525484" y="0"/>
                    <a:pt x="1925221" y="147790"/>
                    <a:pt x="2017669" y="344259"/>
                  </a:cubicBezTo>
                  <a:lnTo>
                    <a:pt x="2029657" y="395972"/>
                  </a:lnTo>
                  <a:lnTo>
                    <a:pt x="2030119" y="395972"/>
                  </a:lnTo>
                  <a:lnTo>
                    <a:pt x="2031108" y="402234"/>
                  </a:lnTo>
                  <a:lnTo>
                    <a:pt x="2037811" y="431151"/>
                  </a:lnTo>
                  <a:lnTo>
                    <a:pt x="2036542" y="436630"/>
                  </a:lnTo>
                  <a:lnTo>
                    <a:pt x="2156581" y="1196589"/>
                  </a:lnTo>
                  <a:cubicBezTo>
                    <a:pt x="1750816" y="1145750"/>
                    <a:pt x="1541949" y="1102203"/>
                    <a:pt x="1201362" y="1094664"/>
                  </a:cubicBezTo>
                  <a:lnTo>
                    <a:pt x="1151247" y="1094359"/>
                  </a:lnTo>
                  <a:lnTo>
                    <a:pt x="1061022" y="1025998"/>
                  </a:lnTo>
                  <a:cubicBezTo>
                    <a:pt x="875563" y="913102"/>
                    <a:pt x="587214" y="831142"/>
                    <a:pt x="251307" y="802874"/>
                  </a:cubicBezTo>
                  <a:lnTo>
                    <a:pt x="0" y="792455"/>
                  </a:lnTo>
                  <a:lnTo>
                    <a:pt x="56205" y="436630"/>
                  </a:lnTo>
                  <a:lnTo>
                    <a:pt x="54935" y="431151"/>
                  </a:lnTo>
                  <a:lnTo>
                    <a:pt x="61638" y="402234"/>
                  </a:lnTo>
                  <a:lnTo>
                    <a:pt x="62627" y="395972"/>
                  </a:lnTo>
                  <a:lnTo>
                    <a:pt x="63089" y="395972"/>
                  </a:lnTo>
                  <a:lnTo>
                    <a:pt x="75077" y="344259"/>
                  </a:lnTo>
                  <a:cubicBezTo>
                    <a:pt x="167525" y="147790"/>
                    <a:pt x="567262" y="0"/>
                    <a:pt x="1046373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FE6AD527-945D-47AB-A1DA-5341CCA6E54E}"/>
                </a:ext>
              </a:extLst>
            </p:cNvPr>
            <p:cNvSpPr/>
            <p:nvPr/>
          </p:nvSpPr>
          <p:spPr>
            <a:xfrm>
              <a:off x="4054709" y="408608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E0C5ED10-1653-444E-AD30-18B6DE6AD1E2}"/>
                </a:ext>
              </a:extLst>
            </p:cNvPr>
            <p:cNvSpPr/>
            <p:nvPr/>
          </p:nvSpPr>
          <p:spPr>
            <a:xfrm>
              <a:off x="4179934" y="417464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E1BF9EF-E19B-4FB8-A39A-AC9697D7BDB2}"/>
                </a:ext>
              </a:extLst>
            </p:cNvPr>
            <p:cNvSpPr/>
            <p:nvPr/>
          </p:nvSpPr>
          <p:spPr>
            <a:xfrm>
              <a:off x="2144688" y="4964735"/>
              <a:ext cx="2160239" cy="394018"/>
            </a:xfrm>
            <a:custGeom>
              <a:avLst/>
              <a:gdLst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158650 w 2160239"/>
                <a:gd name="connsiteY11" fmla="*/ 324920 h 394018"/>
                <a:gd name="connsiteX12" fmla="*/ 35786 w 2160239"/>
                <a:gd name="connsiteY12" fmla="*/ 334473 h 394018"/>
                <a:gd name="connsiteX13" fmla="*/ 0 w 2160239"/>
                <a:gd name="connsiteY13" fmla="*/ 339249 h 394018"/>
                <a:gd name="connsiteX14" fmla="*/ 6312 w 2160239"/>
                <a:gd name="connsiteY14" fmla="*/ 318714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35786 w 2160239"/>
                <a:gd name="connsiteY11" fmla="*/ 334473 h 394018"/>
                <a:gd name="connsiteX12" fmla="*/ 0 w 2160239"/>
                <a:gd name="connsiteY12" fmla="*/ 339249 h 394018"/>
                <a:gd name="connsiteX13" fmla="*/ 6312 w 2160239"/>
                <a:gd name="connsiteY13" fmla="*/ 318714 h 394018"/>
                <a:gd name="connsiteX14" fmla="*/ 1006095 w 2160239"/>
                <a:gd name="connsiteY14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6312 w 2160239"/>
                <a:gd name="connsiteY10" fmla="*/ 373483 h 394018"/>
                <a:gd name="connsiteX11" fmla="*/ 0 w 2160239"/>
                <a:gd name="connsiteY11" fmla="*/ 339249 h 394018"/>
                <a:gd name="connsiteX12" fmla="*/ 6312 w 2160239"/>
                <a:gd name="connsiteY12" fmla="*/ 318714 h 394018"/>
                <a:gd name="connsiteX13" fmla="*/ 1006095 w 2160239"/>
                <a:gd name="connsiteY13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12765 w 2160239"/>
                <a:gd name="connsiteY4" fmla="*/ 305275 h 394018"/>
                <a:gd name="connsiteX5" fmla="*/ 2160239 w 2160239"/>
                <a:gd name="connsiteY5" fmla="*/ 355430 h 394018"/>
                <a:gd name="connsiteX6" fmla="*/ 1744696 w 2160239"/>
                <a:gd name="connsiteY6" fmla="*/ 334567 h 394018"/>
                <a:gd name="connsiteX7" fmla="*/ 1291915 w 2160239"/>
                <a:gd name="connsiteY7" fmla="*/ 327184 h 394018"/>
                <a:gd name="connsiteX8" fmla="*/ 35786 w 2160239"/>
                <a:gd name="connsiteY8" fmla="*/ 389242 h 394018"/>
                <a:gd name="connsiteX9" fmla="*/ 0 w 2160239"/>
                <a:gd name="connsiteY9" fmla="*/ 394018 h 394018"/>
                <a:gd name="connsiteX10" fmla="*/ 0 w 2160239"/>
                <a:gd name="connsiteY10" fmla="*/ 339249 h 394018"/>
                <a:gd name="connsiteX11" fmla="*/ 6312 w 2160239"/>
                <a:gd name="connsiteY11" fmla="*/ 318714 h 394018"/>
                <a:gd name="connsiteX12" fmla="*/ 1006095 w 2160239"/>
                <a:gd name="connsiteY12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098029 w 2160239"/>
                <a:gd name="connsiteY3" fmla="*/ 297538 h 394018"/>
                <a:gd name="connsiteX4" fmla="*/ 2160239 w 2160239"/>
                <a:gd name="connsiteY4" fmla="*/ 355430 h 394018"/>
                <a:gd name="connsiteX5" fmla="*/ 1744696 w 2160239"/>
                <a:gd name="connsiteY5" fmla="*/ 334567 h 394018"/>
                <a:gd name="connsiteX6" fmla="*/ 1291915 w 2160239"/>
                <a:gd name="connsiteY6" fmla="*/ 327184 h 394018"/>
                <a:gd name="connsiteX7" fmla="*/ 35786 w 2160239"/>
                <a:gd name="connsiteY7" fmla="*/ 389242 h 394018"/>
                <a:gd name="connsiteX8" fmla="*/ 0 w 2160239"/>
                <a:gd name="connsiteY8" fmla="*/ 394018 h 394018"/>
                <a:gd name="connsiteX9" fmla="*/ 0 w 2160239"/>
                <a:gd name="connsiteY9" fmla="*/ 339249 h 394018"/>
                <a:gd name="connsiteX10" fmla="*/ 6312 w 2160239"/>
                <a:gd name="connsiteY10" fmla="*/ 318714 h 394018"/>
                <a:gd name="connsiteX11" fmla="*/ 1006095 w 2160239"/>
                <a:gd name="connsiteY11" fmla="*/ 0 h 394018"/>
                <a:gd name="connsiteX0" fmla="*/ 1006095 w 2160239"/>
                <a:gd name="connsiteY0" fmla="*/ 0 h 394018"/>
                <a:gd name="connsiteX1" fmla="*/ 2112765 w 2160239"/>
                <a:gd name="connsiteY1" fmla="*/ 250506 h 394018"/>
                <a:gd name="connsiteX2" fmla="*/ 2160239 w 2160239"/>
                <a:gd name="connsiteY2" fmla="*/ 300661 h 394018"/>
                <a:gd name="connsiteX3" fmla="*/ 2160239 w 2160239"/>
                <a:gd name="connsiteY3" fmla="*/ 355430 h 394018"/>
                <a:gd name="connsiteX4" fmla="*/ 1744696 w 2160239"/>
                <a:gd name="connsiteY4" fmla="*/ 334567 h 394018"/>
                <a:gd name="connsiteX5" fmla="*/ 1291915 w 2160239"/>
                <a:gd name="connsiteY5" fmla="*/ 327184 h 394018"/>
                <a:gd name="connsiteX6" fmla="*/ 35786 w 2160239"/>
                <a:gd name="connsiteY6" fmla="*/ 389242 h 394018"/>
                <a:gd name="connsiteX7" fmla="*/ 0 w 2160239"/>
                <a:gd name="connsiteY7" fmla="*/ 394018 h 394018"/>
                <a:gd name="connsiteX8" fmla="*/ 0 w 2160239"/>
                <a:gd name="connsiteY8" fmla="*/ 339249 h 394018"/>
                <a:gd name="connsiteX9" fmla="*/ 6312 w 2160239"/>
                <a:gd name="connsiteY9" fmla="*/ 318714 h 394018"/>
                <a:gd name="connsiteX10" fmla="*/ 1006095 w 2160239"/>
                <a:gd name="connsiteY10" fmla="*/ 0 h 39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0239" h="394018">
                  <a:moveTo>
                    <a:pt x="1006095" y="0"/>
                  </a:moveTo>
                  <a:cubicBezTo>
                    <a:pt x="1465052" y="0"/>
                    <a:pt x="1944559" y="120087"/>
                    <a:pt x="2112765" y="250506"/>
                  </a:cubicBezTo>
                  <a:lnTo>
                    <a:pt x="2160239" y="300661"/>
                  </a:lnTo>
                  <a:lnTo>
                    <a:pt x="2160239" y="355430"/>
                  </a:lnTo>
                  <a:lnTo>
                    <a:pt x="1744696" y="334567"/>
                  </a:lnTo>
                  <a:cubicBezTo>
                    <a:pt x="1598444" y="329726"/>
                    <a:pt x="1447015" y="327184"/>
                    <a:pt x="1291915" y="327184"/>
                  </a:cubicBezTo>
                  <a:cubicBezTo>
                    <a:pt x="826616" y="327184"/>
                    <a:pt x="394356" y="350062"/>
                    <a:pt x="35786" y="389242"/>
                  </a:cubicBezTo>
                  <a:lnTo>
                    <a:pt x="0" y="394018"/>
                  </a:lnTo>
                  <a:lnTo>
                    <a:pt x="0" y="339249"/>
                  </a:lnTo>
                  <a:lnTo>
                    <a:pt x="6312" y="318714"/>
                  </a:lnTo>
                  <a:lnTo>
                    <a:pt x="100609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430B5773-DB33-4E7B-83C6-29CBED481F0C}"/>
                </a:ext>
              </a:extLst>
            </p:cNvPr>
            <p:cNvSpPr/>
            <p:nvPr/>
          </p:nvSpPr>
          <p:spPr>
            <a:xfrm>
              <a:off x="2144837" y="4964735"/>
              <a:ext cx="2160239" cy="339249"/>
            </a:xfrm>
            <a:custGeom>
              <a:avLst/>
              <a:gdLst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1059575 w 2096441"/>
                <a:gd name="connsiteY0" fmla="*/ 0 h 310674"/>
                <a:gd name="connsiteX1" fmla="*/ 2050369 w 2096441"/>
                <a:gd name="connsiteY1" fmla="*/ 221931 h 310674"/>
                <a:gd name="connsiteX2" fmla="*/ 2096441 w 2096441"/>
                <a:gd name="connsiteY2" fmla="*/ 272086 h 310674"/>
                <a:gd name="connsiteX3" fmla="*/ 1693170 w 2096441"/>
                <a:gd name="connsiteY3" fmla="*/ 251223 h 310674"/>
                <a:gd name="connsiteX4" fmla="*/ 1253761 w 2096441"/>
                <a:gd name="connsiteY4" fmla="*/ 243840 h 310674"/>
                <a:gd name="connsiteX5" fmla="*/ 34729 w 2096441"/>
                <a:gd name="connsiteY5" fmla="*/ 305898 h 310674"/>
                <a:gd name="connsiteX6" fmla="*/ 0 w 2096441"/>
                <a:gd name="connsiteY6" fmla="*/ 310674 h 310674"/>
                <a:gd name="connsiteX7" fmla="*/ 6125 w 2096441"/>
                <a:gd name="connsiteY7" fmla="*/ 290139 h 310674"/>
                <a:gd name="connsiteX8" fmla="*/ 1059575 w 2096441"/>
                <a:gd name="connsiteY8" fmla="*/ 0 h 310674"/>
                <a:gd name="connsiteX0" fmla="*/ 976382 w 2096441"/>
                <a:gd name="connsiteY0" fmla="*/ 0 h 339249"/>
                <a:gd name="connsiteX1" fmla="*/ 2050369 w 2096441"/>
                <a:gd name="connsiteY1" fmla="*/ 250506 h 339249"/>
                <a:gd name="connsiteX2" fmla="*/ 2096441 w 2096441"/>
                <a:gd name="connsiteY2" fmla="*/ 300661 h 339249"/>
                <a:gd name="connsiteX3" fmla="*/ 1693170 w 2096441"/>
                <a:gd name="connsiteY3" fmla="*/ 279798 h 339249"/>
                <a:gd name="connsiteX4" fmla="*/ 1253761 w 2096441"/>
                <a:gd name="connsiteY4" fmla="*/ 272415 h 339249"/>
                <a:gd name="connsiteX5" fmla="*/ 34729 w 2096441"/>
                <a:gd name="connsiteY5" fmla="*/ 334473 h 339249"/>
                <a:gd name="connsiteX6" fmla="*/ 0 w 2096441"/>
                <a:gd name="connsiteY6" fmla="*/ 339249 h 339249"/>
                <a:gd name="connsiteX7" fmla="*/ 6125 w 2096441"/>
                <a:gd name="connsiteY7" fmla="*/ 318714 h 339249"/>
                <a:gd name="connsiteX8" fmla="*/ 976382 w 2096441"/>
                <a:gd name="connsiteY8" fmla="*/ 0 h 33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6441" h="339249">
                  <a:moveTo>
                    <a:pt x="976382" y="0"/>
                  </a:moveTo>
                  <a:cubicBezTo>
                    <a:pt x="1421785" y="0"/>
                    <a:pt x="1887130" y="120087"/>
                    <a:pt x="2050369" y="250506"/>
                  </a:cubicBezTo>
                  <a:lnTo>
                    <a:pt x="2096441" y="300661"/>
                  </a:lnTo>
                  <a:lnTo>
                    <a:pt x="1693170" y="279798"/>
                  </a:lnTo>
                  <a:cubicBezTo>
                    <a:pt x="1551237" y="274957"/>
                    <a:pt x="1404280" y="272415"/>
                    <a:pt x="1253761" y="272415"/>
                  </a:cubicBezTo>
                  <a:cubicBezTo>
                    <a:pt x="802204" y="272415"/>
                    <a:pt x="382709" y="295293"/>
                    <a:pt x="34729" y="334473"/>
                  </a:cubicBezTo>
                  <a:lnTo>
                    <a:pt x="0" y="339249"/>
                  </a:lnTo>
                  <a:lnTo>
                    <a:pt x="6125" y="318714"/>
                  </a:lnTo>
                  <a:lnTo>
                    <a:pt x="976382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7056A099-AB29-4CF3-BE75-C1C0CC084E24}"/>
              </a:ext>
            </a:extLst>
          </p:cNvPr>
          <p:cNvGrpSpPr/>
          <p:nvPr/>
        </p:nvGrpSpPr>
        <p:grpSpPr>
          <a:xfrm>
            <a:off x="4025954" y="4977158"/>
            <a:ext cx="1691346" cy="959560"/>
            <a:chOff x="2574017" y="4659578"/>
            <a:chExt cx="2772750" cy="1573079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AE2AB70-EE54-4DD1-815F-049E1845FED6}"/>
                </a:ext>
              </a:extLst>
            </p:cNvPr>
            <p:cNvSpPr/>
            <p:nvPr/>
          </p:nvSpPr>
          <p:spPr>
            <a:xfrm>
              <a:off x="3154032" y="4746136"/>
              <a:ext cx="2192735" cy="1290913"/>
            </a:xfrm>
            <a:custGeom>
              <a:avLst/>
              <a:gdLst>
                <a:gd name="connsiteX0" fmla="*/ 1082527 w 2192735"/>
                <a:gd name="connsiteY0" fmla="*/ 0 h 1290913"/>
                <a:gd name="connsiteX1" fmla="*/ 2053823 w 2192735"/>
                <a:gd name="connsiteY1" fmla="*/ 344259 h 1290913"/>
                <a:gd name="connsiteX2" fmla="*/ 2065811 w 2192735"/>
                <a:gd name="connsiteY2" fmla="*/ 395972 h 1290913"/>
                <a:gd name="connsiteX3" fmla="*/ 2066273 w 2192735"/>
                <a:gd name="connsiteY3" fmla="*/ 395972 h 1290913"/>
                <a:gd name="connsiteX4" fmla="*/ 2067262 w 2192735"/>
                <a:gd name="connsiteY4" fmla="*/ 402235 h 1290913"/>
                <a:gd name="connsiteX5" fmla="*/ 2073965 w 2192735"/>
                <a:gd name="connsiteY5" fmla="*/ 431151 h 1290913"/>
                <a:gd name="connsiteX6" fmla="*/ 2072696 w 2192735"/>
                <a:gd name="connsiteY6" fmla="*/ 436630 h 1290913"/>
                <a:gd name="connsiteX7" fmla="*/ 2192735 w 2192735"/>
                <a:gd name="connsiteY7" fmla="*/ 1196589 h 1290913"/>
                <a:gd name="connsiteX8" fmla="*/ 1428647 w 2192735"/>
                <a:gd name="connsiteY8" fmla="*/ 1285647 h 1290913"/>
                <a:gd name="connsiteX9" fmla="*/ 1121677 w 2192735"/>
                <a:gd name="connsiteY9" fmla="*/ 1290913 h 1290913"/>
                <a:gd name="connsiteX10" fmla="*/ 1085385 w 2192735"/>
                <a:gd name="connsiteY10" fmla="*/ 1224631 h 1290913"/>
                <a:gd name="connsiteX11" fmla="*/ 383191 w 2192735"/>
                <a:gd name="connsiteY11" fmla="*/ 960756 h 1290913"/>
                <a:gd name="connsiteX12" fmla="*/ 86555 w 2192735"/>
                <a:gd name="connsiteY12" fmla="*/ 994709 h 1290913"/>
                <a:gd name="connsiteX13" fmla="*/ 0 w 2192735"/>
                <a:gd name="connsiteY13" fmla="*/ 1021343 h 1290913"/>
                <a:gd name="connsiteX14" fmla="*/ 92359 w 2192735"/>
                <a:gd name="connsiteY14" fmla="*/ 436630 h 1290913"/>
                <a:gd name="connsiteX15" fmla="*/ 91089 w 2192735"/>
                <a:gd name="connsiteY15" fmla="*/ 431151 h 1290913"/>
                <a:gd name="connsiteX16" fmla="*/ 97792 w 2192735"/>
                <a:gd name="connsiteY16" fmla="*/ 402235 h 1290913"/>
                <a:gd name="connsiteX17" fmla="*/ 98781 w 2192735"/>
                <a:gd name="connsiteY17" fmla="*/ 395972 h 1290913"/>
                <a:gd name="connsiteX18" fmla="*/ 99243 w 2192735"/>
                <a:gd name="connsiteY18" fmla="*/ 395972 h 1290913"/>
                <a:gd name="connsiteX19" fmla="*/ 111231 w 2192735"/>
                <a:gd name="connsiteY19" fmla="*/ 344259 h 1290913"/>
                <a:gd name="connsiteX20" fmla="*/ 1082527 w 2192735"/>
                <a:gd name="connsiteY20" fmla="*/ 0 h 1290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192735" h="1290913">
                  <a:moveTo>
                    <a:pt x="1082527" y="0"/>
                  </a:moveTo>
                  <a:cubicBezTo>
                    <a:pt x="1561638" y="0"/>
                    <a:pt x="1961375" y="147790"/>
                    <a:pt x="2053823" y="344259"/>
                  </a:cubicBezTo>
                  <a:lnTo>
                    <a:pt x="2065811" y="395972"/>
                  </a:lnTo>
                  <a:lnTo>
                    <a:pt x="2066273" y="395972"/>
                  </a:lnTo>
                  <a:lnTo>
                    <a:pt x="2067262" y="402235"/>
                  </a:lnTo>
                  <a:lnTo>
                    <a:pt x="2073965" y="431151"/>
                  </a:lnTo>
                  <a:lnTo>
                    <a:pt x="2072696" y="436630"/>
                  </a:lnTo>
                  <a:lnTo>
                    <a:pt x="2192735" y="1196589"/>
                  </a:lnTo>
                  <a:cubicBezTo>
                    <a:pt x="2061462" y="1244087"/>
                    <a:pt x="1765625" y="1273773"/>
                    <a:pt x="1428647" y="1285647"/>
                  </a:cubicBezTo>
                  <a:lnTo>
                    <a:pt x="1121677" y="1290913"/>
                  </a:lnTo>
                  <a:lnTo>
                    <a:pt x="1085385" y="1224631"/>
                  </a:lnTo>
                  <a:cubicBezTo>
                    <a:pt x="969695" y="1069563"/>
                    <a:pt x="698856" y="960756"/>
                    <a:pt x="383191" y="960756"/>
                  </a:cubicBezTo>
                  <a:cubicBezTo>
                    <a:pt x="277970" y="960756"/>
                    <a:pt x="177729" y="972846"/>
                    <a:pt x="86555" y="994709"/>
                  </a:cubicBezTo>
                  <a:lnTo>
                    <a:pt x="0" y="1021343"/>
                  </a:lnTo>
                  <a:lnTo>
                    <a:pt x="92359" y="436630"/>
                  </a:lnTo>
                  <a:lnTo>
                    <a:pt x="91089" y="431151"/>
                  </a:lnTo>
                  <a:lnTo>
                    <a:pt x="97792" y="402235"/>
                  </a:lnTo>
                  <a:lnTo>
                    <a:pt x="98781" y="395972"/>
                  </a:lnTo>
                  <a:lnTo>
                    <a:pt x="99243" y="395972"/>
                  </a:lnTo>
                  <a:lnTo>
                    <a:pt x="111231" y="344259"/>
                  </a:lnTo>
                  <a:cubicBezTo>
                    <a:pt x="203679" y="147790"/>
                    <a:pt x="603416" y="0"/>
                    <a:pt x="1082527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540C3DF-69CA-49FF-ACA2-7881A85C3E54}"/>
                </a:ext>
              </a:extLst>
            </p:cNvPr>
            <p:cNvSpPr/>
            <p:nvPr/>
          </p:nvSpPr>
          <p:spPr>
            <a:xfrm>
              <a:off x="4089552" y="4659578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2B87B554-9242-4E95-ADD6-83AB893AF848}"/>
                </a:ext>
              </a:extLst>
            </p:cNvPr>
            <p:cNvSpPr/>
            <p:nvPr/>
          </p:nvSpPr>
          <p:spPr>
            <a:xfrm>
              <a:off x="4201020" y="4704049"/>
              <a:ext cx="757130" cy="1188857"/>
            </a:xfrm>
            <a:custGeom>
              <a:avLst/>
              <a:gdLst>
                <a:gd name="connsiteX0" fmla="*/ 0 w 757130"/>
                <a:gd name="connsiteY0" fmla="*/ 0 h 1188857"/>
                <a:gd name="connsiteX1" fmla="*/ 115457 w 757130"/>
                <a:gd name="connsiteY1" fmla="*/ 17629 h 1188857"/>
                <a:gd name="connsiteX2" fmla="*/ 659767 w 757130"/>
                <a:gd name="connsiteY2" fmla="*/ 382617 h 1188857"/>
                <a:gd name="connsiteX3" fmla="*/ 669799 w 757130"/>
                <a:gd name="connsiteY3" fmla="*/ 441384 h 1188857"/>
                <a:gd name="connsiteX4" fmla="*/ 670185 w 757130"/>
                <a:gd name="connsiteY4" fmla="*/ 441384 h 1188857"/>
                <a:gd name="connsiteX5" fmla="*/ 671014 w 757130"/>
                <a:gd name="connsiteY5" fmla="*/ 448501 h 1188857"/>
                <a:gd name="connsiteX6" fmla="*/ 676623 w 757130"/>
                <a:gd name="connsiteY6" fmla="*/ 481362 h 1188857"/>
                <a:gd name="connsiteX7" fmla="*/ 675560 w 757130"/>
                <a:gd name="connsiteY7" fmla="*/ 487589 h 1188857"/>
                <a:gd name="connsiteX8" fmla="*/ 757130 w 757130"/>
                <a:gd name="connsiteY8" fmla="*/ 1188857 h 1188857"/>
                <a:gd name="connsiteX9" fmla="*/ 728192 w 757130"/>
                <a:gd name="connsiteY9" fmla="*/ 1181004 h 1188857"/>
                <a:gd name="connsiteX10" fmla="*/ 717927 w 757130"/>
                <a:gd name="connsiteY10" fmla="*/ 1178965 h 1188857"/>
                <a:gd name="connsiteX11" fmla="*/ 640874 w 757130"/>
                <a:gd name="connsiteY11" fmla="*/ 487589 h 1188857"/>
                <a:gd name="connsiteX12" fmla="*/ 641892 w 757130"/>
                <a:gd name="connsiteY12" fmla="*/ 481362 h 1188857"/>
                <a:gd name="connsiteX13" fmla="*/ 636517 w 757130"/>
                <a:gd name="connsiteY13" fmla="*/ 448501 h 1188857"/>
                <a:gd name="connsiteX14" fmla="*/ 635724 w 757130"/>
                <a:gd name="connsiteY14" fmla="*/ 441384 h 1188857"/>
                <a:gd name="connsiteX15" fmla="*/ 635353 w 757130"/>
                <a:gd name="connsiteY15" fmla="*/ 441384 h 1188857"/>
                <a:gd name="connsiteX16" fmla="*/ 625741 w 757130"/>
                <a:gd name="connsiteY16" fmla="*/ 382617 h 1188857"/>
                <a:gd name="connsiteX17" fmla="*/ 104215 w 757130"/>
                <a:gd name="connsiteY17" fmla="*/ 17629 h 1188857"/>
                <a:gd name="connsiteX18" fmla="*/ 0 w 757130"/>
                <a:gd name="connsiteY18" fmla="*/ 1021 h 11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7130" h="1188857">
                  <a:moveTo>
                    <a:pt x="0" y="0"/>
                  </a:moveTo>
                  <a:lnTo>
                    <a:pt x="115457" y="17629"/>
                  </a:lnTo>
                  <a:cubicBezTo>
                    <a:pt x="390567" y="73166"/>
                    <a:pt x="600536" y="211679"/>
                    <a:pt x="659767" y="382617"/>
                  </a:cubicBezTo>
                  <a:lnTo>
                    <a:pt x="669799" y="441384"/>
                  </a:lnTo>
                  <a:lnTo>
                    <a:pt x="670185" y="441384"/>
                  </a:lnTo>
                  <a:lnTo>
                    <a:pt x="671014" y="448501"/>
                  </a:lnTo>
                  <a:lnTo>
                    <a:pt x="676623" y="481362"/>
                  </a:lnTo>
                  <a:lnTo>
                    <a:pt x="675560" y="487589"/>
                  </a:lnTo>
                  <a:lnTo>
                    <a:pt x="757130" y="1188857"/>
                  </a:lnTo>
                  <a:lnTo>
                    <a:pt x="728192" y="1181004"/>
                  </a:lnTo>
                  <a:lnTo>
                    <a:pt x="717927" y="1178965"/>
                  </a:lnTo>
                  <a:lnTo>
                    <a:pt x="640874" y="487589"/>
                  </a:lnTo>
                  <a:lnTo>
                    <a:pt x="641892" y="481362"/>
                  </a:lnTo>
                  <a:lnTo>
                    <a:pt x="636517" y="448501"/>
                  </a:lnTo>
                  <a:lnTo>
                    <a:pt x="635724" y="441384"/>
                  </a:lnTo>
                  <a:lnTo>
                    <a:pt x="635353" y="441384"/>
                  </a:lnTo>
                  <a:lnTo>
                    <a:pt x="625741" y="382617"/>
                  </a:lnTo>
                  <a:cubicBezTo>
                    <a:pt x="568989" y="211679"/>
                    <a:pt x="367809" y="73166"/>
                    <a:pt x="104215" y="17629"/>
                  </a:cubicBezTo>
                  <a:lnTo>
                    <a:pt x="0" y="102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0081A0C2-B207-410F-8A77-B2962661A67C}"/>
                </a:ext>
              </a:extLst>
            </p:cNvPr>
            <p:cNvGrpSpPr/>
            <p:nvPr/>
          </p:nvGrpSpPr>
          <p:grpSpPr>
            <a:xfrm>
              <a:off x="2574017" y="5496738"/>
              <a:ext cx="2462122" cy="735919"/>
              <a:chOff x="2574017" y="5496738"/>
              <a:chExt cx="2462122" cy="735919"/>
            </a:xfrm>
          </p:grpSpPr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D4216784-22AF-41F4-BDB8-F5643BE5C191}"/>
                  </a:ext>
                </a:extLst>
              </p:cNvPr>
              <p:cNvSpPr/>
              <p:nvPr/>
            </p:nvSpPr>
            <p:spPr>
              <a:xfrm rot="5400000">
                <a:off x="3094250" y="5212208"/>
                <a:ext cx="434932" cy="1410360"/>
              </a:xfrm>
              <a:prstGeom prst="moon">
                <a:avLst>
                  <a:gd name="adj" fmla="val 73161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8CF5D71D-D99A-4340-996C-4DC9E6A784A7}"/>
                  </a:ext>
                </a:extLst>
              </p:cNvPr>
              <p:cNvSpPr/>
              <p:nvPr/>
            </p:nvSpPr>
            <p:spPr>
              <a:xfrm>
                <a:off x="2574017" y="5516458"/>
                <a:ext cx="2462120" cy="716199"/>
              </a:xfrm>
              <a:custGeom>
                <a:avLst/>
                <a:gdLst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31584 w 2462120"/>
                  <a:gd name="connsiteY7" fmla="*/ 590992 h 747649"/>
                  <a:gd name="connsiteX8" fmla="*/ 16982 w 2462120"/>
                  <a:gd name="connsiteY8" fmla="*/ 594948 h 747649"/>
                  <a:gd name="connsiteX9" fmla="*/ 5354 w 2462120"/>
                  <a:gd name="connsiteY9" fmla="*/ 588275 h 747649"/>
                  <a:gd name="connsiteX10" fmla="*/ 1043843 w 2462120"/>
                  <a:gd name="connsiteY10" fmla="*/ 14385 h 747649"/>
                  <a:gd name="connsiteX11" fmla="*/ 1300693 w 2462120"/>
                  <a:gd name="connsiteY11" fmla="*/ 114 h 747649"/>
                  <a:gd name="connsiteX0" fmla="*/ 1300693 w 2462120"/>
                  <a:gd name="connsiteY0" fmla="*/ 114 h 747649"/>
                  <a:gd name="connsiteX1" fmla="*/ 2462120 w 2462120"/>
                  <a:gd name="connsiteY1" fmla="*/ 467624 h 747649"/>
                  <a:gd name="connsiteX2" fmla="*/ 2411054 w 2462120"/>
                  <a:gd name="connsiteY2" fmla="*/ 495196 h 747649"/>
                  <a:gd name="connsiteX3" fmla="*/ 2462120 w 2462120"/>
                  <a:gd name="connsiteY3" fmla="*/ 543824 h 747649"/>
                  <a:gd name="connsiteX4" fmla="*/ 1018112 w 2462120"/>
                  <a:gd name="connsiteY4" fmla="*/ 562026 h 747649"/>
                  <a:gd name="connsiteX5" fmla="*/ 5354 w 2462120"/>
                  <a:gd name="connsiteY5" fmla="*/ 664475 h 747649"/>
                  <a:gd name="connsiteX6" fmla="*/ 5895 w 2462120"/>
                  <a:gd name="connsiteY6" fmla="*/ 626410 h 747649"/>
                  <a:gd name="connsiteX7" fmla="*/ 16982 w 2462120"/>
                  <a:gd name="connsiteY7" fmla="*/ 594948 h 747649"/>
                  <a:gd name="connsiteX8" fmla="*/ 5354 w 2462120"/>
                  <a:gd name="connsiteY8" fmla="*/ 588275 h 747649"/>
                  <a:gd name="connsiteX9" fmla="*/ 1043843 w 2462120"/>
                  <a:gd name="connsiteY9" fmla="*/ 14385 h 747649"/>
                  <a:gd name="connsiteX10" fmla="*/ 1300693 w 2462120"/>
                  <a:gd name="connsiteY10" fmla="*/ 114 h 747649"/>
                  <a:gd name="connsiteX0" fmla="*/ 1366597 w 2528024"/>
                  <a:gd name="connsiteY0" fmla="*/ 114 h 747649"/>
                  <a:gd name="connsiteX1" fmla="*/ 2528024 w 2528024"/>
                  <a:gd name="connsiteY1" fmla="*/ 467624 h 747649"/>
                  <a:gd name="connsiteX2" fmla="*/ 2476958 w 2528024"/>
                  <a:gd name="connsiteY2" fmla="*/ 495196 h 747649"/>
                  <a:gd name="connsiteX3" fmla="*/ 2528024 w 2528024"/>
                  <a:gd name="connsiteY3" fmla="*/ 543824 h 747649"/>
                  <a:gd name="connsiteX4" fmla="*/ 1084016 w 2528024"/>
                  <a:gd name="connsiteY4" fmla="*/ 562026 h 747649"/>
                  <a:gd name="connsiteX5" fmla="*/ 71258 w 2528024"/>
                  <a:gd name="connsiteY5" fmla="*/ 664475 h 747649"/>
                  <a:gd name="connsiteX6" fmla="*/ 82886 w 2528024"/>
                  <a:gd name="connsiteY6" fmla="*/ 594948 h 747649"/>
                  <a:gd name="connsiteX7" fmla="*/ 71258 w 2528024"/>
                  <a:gd name="connsiteY7" fmla="*/ 588275 h 747649"/>
                  <a:gd name="connsiteX8" fmla="*/ 1109747 w 2528024"/>
                  <a:gd name="connsiteY8" fmla="*/ 14385 h 747649"/>
                  <a:gd name="connsiteX9" fmla="*/ 1366597 w 2528024"/>
                  <a:gd name="connsiteY9" fmla="*/ 114 h 747649"/>
                  <a:gd name="connsiteX0" fmla="*/ 1423546 w 2584973"/>
                  <a:gd name="connsiteY0" fmla="*/ 114 h 747649"/>
                  <a:gd name="connsiteX1" fmla="*/ 2584973 w 2584973"/>
                  <a:gd name="connsiteY1" fmla="*/ 467624 h 747649"/>
                  <a:gd name="connsiteX2" fmla="*/ 2533907 w 2584973"/>
                  <a:gd name="connsiteY2" fmla="*/ 495196 h 747649"/>
                  <a:gd name="connsiteX3" fmla="*/ 2584973 w 2584973"/>
                  <a:gd name="connsiteY3" fmla="*/ 543824 h 747649"/>
                  <a:gd name="connsiteX4" fmla="*/ 1140965 w 2584973"/>
                  <a:gd name="connsiteY4" fmla="*/ 562026 h 747649"/>
                  <a:gd name="connsiteX5" fmla="*/ 128207 w 2584973"/>
                  <a:gd name="connsiteY5" fmla="*/ 664475 h 747649"/>
                  <a:gd name="connsiteX6" fmla="*/ 128207 w 2584973"/>
                  <a:gd name="connsiteY6" fmla="*/ 588275 h 747649"/>
                  <a:gd name="connsiteX7" fmla="*/ 1166696 w 2584973"/>
                  <a:gd name="connsiteY7" fmla="*/ 14385 h 747649"/>
                  <a:gd name="connsiteX8" fmla="*/ 1423546 w 2584973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11055 w 2462121"/>
                  <a:gd name="connsiteY2" fmla="*/ 495196 h 747649"/>
                  <a:gd name="connsiteX3" fmla="*/ 2462121 w 2462121"/>
                  <a:gd name="connsiteY3" fmla="*/ 543824 h 747649"/>
                  <a:gd name="connsiteX4" fmla="*/ 1018113 w 2462121"/>
                  <a:gd name="connsiteY4" fmla="*/ 562026 h 747649"/>
                  <a:gd name="connsiteX5" fmla="*/ 5355 w 2462121"/>
                  <a:gd name="connsiteY5" fmla="*/ 664475 h 747649"/>
                  <a:gd name="connsiteX6" fmla="*/ 5355 w 2462121"/>
                  <a:gd name="connsiteY6" fmla="*/ 588275 h 747649"/>
                  <a:gd name="connsiteX7" fmla="*/ 1043844 w 2462121"/>
                  <a:gd name="connsiteY7" fmla="*/ 14385 h 747649"/>
                  <a:gd name="connsiteX8" fmla="*/ 1300694 w 2462121"/>
                  <a:gd name="connsiteY8" fmla="*/ 114 h 747649"/>
                  <a:gd name="connsiteX0" fmla="*/ 1300694 w 2462121"/>
                  <a:gd name="connsiteY0" fmla="*/ 114 h 747649"/>
                  <a:gd name="connsiteX1" fmla="*/ 2462121 w 2462121"/>
                  <a:gd name="connsiteY1" fmla="*/ 467624 h 747649"/>
                  <a:gd name="connsiteX2" fmla="*/ 2462121 w 2462121"/>
                  <a:gd name="connsiteY2" fmla="*/ 543824 h 747649"/>
                  <a:gd name="connsiteX3" fmla="*/ 1018113 w 2462121"/>
                  <a:gd name="connsiteY3" fmla="*/ 562026 h 747649"/>
                  <a:gd name="connsiteX4" fmla="*/ 5355 w 2462121"/>
                  <a:gd name="connsiteY4" fmla="*/ 664475 h 747649"/>
                  <a:gd name="connsiteX5" fmla="*/ 5355 w 2462121"/>
                  <a:gd name="connsiteY5" fmla="*/ 588275 h 747649"/>
                  <a:gd name="connsiteX6" fmla="*/ 1043844 w 2462121"/>
                  <a:gd name="connsiteY6" fmla="*/ 14385 h 747649"/>
                  <a:gd name="connsiteX7" fmla="*/ 1300694 w 2462121"/>
                  <a:gd name="connsiteY7" fmla="*/ 114 h 747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2121" h="747649">
                    <a:moveTo>
                      <a:pt x="1300694" y="114"/>
                    </a:moveTo>
                    <a:cubicBezTo>
                      <a:pt x="1876160" y="6429"/>
                      <a:pt x="2282001" y="274060"/>
                      <a:pt x="2462121" y="467624"/>
                    </a:cubicBezTo>
                    <a:lnTo>
                      <a:pt x="2462121" y="543824"/>
                    </a:lnTo>
                    <a:cubicBezTo>
                      <a:pt x="2307732" y="646882"/>
                      <a:pt x="1548224" y="935618"/>
                      <a:pt x="1018113" y="562026"/>
                    </a:cubicBezTo>
                    <a:cubicBezTo>
                      <a:pt x="488001" y="188434"/>
                      <a:pt x="42237" y="736852"/>
                      <a:pt x="5355" y="664475"/>
                    </a:cubicBezTo>
                    <a:lnTo>
                      <a:pt x="5355" y="588275"/>
                    </a:lnTo>
                    <a:cubicBezTo>
                      <a:pt x="-53855" y="522401"/>
                      <a:pt x="383553" y="148656"/>
                      <a:pt x="1043844" y="14385"/>
                    </a:cubicBezTo>
                    <a:cubicBezTo>
                      <a:pt x="1132813" y="3643"/>
                      <a:pt x="1218484" y="-788"/>
                      <a:pt x="1300694" y="114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3" name="楕円 131">
                <a:extLst>
                  <a:ext uri="{FF2B5EF4-FFF2-40B4-BE49-F238E27FC236}">
                    <a16:creationId xmlns:a16="http://schemas.microsoft.com/office/drawing/2014/main" id="{D20BF1D8-B704-4917-AECC-0C07E8E663AC}"/>
                  </a:ext>
                </a:extLst>
              </p:cNvPr>
              <p:cNvSpPr/>
              <p:nvPr/>
            </p:nvSpPr>
            <p:spPr>
              <a:xfrm>
                <a:off x="2574019" y="5496738"/>
                <a:ext cx="2462120" cy="671449"/>
              </a:xfrm>
              <a:custGeom>
                <a:avLst/>
                <a:gdLst>
                  <a:gd name="connsiteX0" fmla="*/ 0 w 2887580"/>
                  <a:gd name="connsiteY0" fmla="*/ 582084 h 1164167"/>
                  <a:gd name="connsiteX1" fmla="*/ 1443790 w 2887580"/>
                  <a:gd name="connsiteY1" fmla="*/ 0 h 1164167"/>
                  <a:gd name="connsiteX2" fmla="*/ 2887580 w 2887580"/>
                  <a:gd name="connsiteY2" fmla="*/ 582084 h 1164167"/>
                  <a:gd name="connsiteX3" fmla="*/ 1443790 w 2887580"/>
                  <a:gd name="connsiteY3" fmla="*/ 1164168 h 1164167"/>
                  <a:gd name="connsiteX4" fmla="*/ 0 w 2887580"/>
                  <a:gd name="connsiteY4" fmla="*/ 582084 h 1164167"/>
                  <a:gd name="connsiteX0" fmla="*/ 0 w 2887580"/>
                  <a:gd name="connsiteY0" fmla="*/ 582084 h 1315400"/>
                  <a:gd name="connsiteX1" fmla="*/ 1443790 w 2887580"/>
                  <a:gd name="connsiteY1" fmla="*/ 0 h 1315400"/>
                  <a:gd name="connsiteX2" fmla="*/ 2887580 w 2887580"/>
                  <a:gd name="connsiteY2" fmla="*/ 582084 h 1315400"/>
                  <a:gd name="connsiteX3" fmla="*/ 1443790 w 2887580"/>
                  <a:gd name="connsiteY3" fmla="*/ 1164168 h 1315400"/>
                  <a:gd name="connsiteX4" fmla="*/ 0 w 2887580"/>
                  <a:gd name="connsiteY4" fmla="*/ 582084 h 1315400"/>
                  <a:gd name="connsiteX0" fmla="*/ 230 w 2887810"/>
                  <a:gd name="connsiteY0" fmla="*/ 582084 h 987916"/>
                  <a:gd name="connsiteX1" fmla="*/ 1444020 w 2887810"/>
                  <a:gd name="connsiteY1" fmla="*/ 0 h 987916"/>
                  <a:gd name="connsiteX2" fmla="*/ 2887810 w 2887810"/>
                  <a:gd name="connsiteY2" fmla="*/ 582084 h 987916"/>
                  <a:gd name="connsiteX3" fmla="*/ 1337340 w 2887810"/>
                  <a:gd name="connsiteY3" fmla="*/ 752688 h 987916"/>
                  <a:gd name="connsiteX4" fmla="*/ 230 w 2887810"/>
                  <a:gd name="connsiteY4" fmla="*/ 582084 h 987916"/>
                  <a:gd name="connsiteX0" fmla="*/ 230 w 2887810"/>
                  <a:gd name="connsiteY0" fmla="*/ 726864 h 1132696"/>
                  <a:gd name="connsiteX1" fmla="*/ 1444020 w 2887810"/>
                  <a:gd name="connsiteY1" fmla="*/ 0 h 1132696"/>
                  <a:gd name="connsiteX2" fmla="*/ 2887810 w 2887810"/>
                  <a:gd name="connsiteY2" fmla="*/ 726864 h 1132696"/>
                  <a:gd name="connsiteX3" fmla="*/ 1337340 w 2887810"/>
                  <a:gd name="connsiteY3" fmla="*/ 897468 h 1132696"/>
                  <a:gd name="connsiteX4" fmla="*/ 230 w 2887810"/>
                  <a:gd name="connsiteY4" fmla="*/ 726864 h 1132696"/>
                  <a:gd name="connsiteX0" fmla="*/ 223 w 2887803"/>
                  <a:gd name="connsiteY0" fmla="*/ 726864 h 1055518"/>
                  <a:gd name="connsiteX1" fmla="*/ 1444013 w 2887803"/>
                  <a:gd name="connsiteY1" fmla="*/ 0 h 1055518"/>
                  <a:gd name="connsiteX2" fmla="*/ 2887803 w 2887803"/>
                  <a:gd name="connsiteY2" fmla="*/ 726864 h 1055518"/>
                  <a:gd name="connsiteX3" fmla="*/ 1337333 w 2887803"/>
                  <a:gd name="connsiteY3" fmla="*/ 897468 h 1055518"/>
                  <a:gd name="connsiteX4" fmla="*/ 223 w 2887803"/>
                  <a:gd name="connsiteY4" fmla="*/ 726864 h 1055518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7389"/>
                  <a:gd name="connsiteX1" fmla="*/ 1444013 w 2887803"/>
                  <a:gd name="connsiteY1" fmla="*/ 0 h 1017389"/>
                  <a:gd name="connsiteX2" fmla="*/ 2887803 w 2887803"/>
                  <a:gd name="connsiteY2" fmla="*/ 726864 h 1017389"/>
                  <a:gd name="connsiteX3" fmla="*/ 1337333 w 2887803"/>
                  <a:gd name="connsiteY3" fmla="*/ 897468 h 1017389"/>
                  <a:gd name="connsiteX4" fmla="*/ 223 w 2887803"/>
                  <a:gd name="connsiteY4" fmla="*/ 726864 h 1017389"/>
                  <a:gd name="connsiteX0" fmla="*/ 223 w 2887803"/>
                  <a:gd name="connsiteY0" fmla="*/ 726864 h 1015968"/>
                  <a:gd name="connsiteX1" fmla="*/ 1444013 w 2887803"/>
                  <a:gd name="connsiteY1" fmla="*/ 0 h 1015968"/>
                  <a:gd name="connsiteX2" fmla="*/ 2887803 w 2887803"/>
                  <a:gd name="connsiteY2" fmla="*/ 726864 h 1015968"/>
                  <a:gd name="connsiteX3" fmla="*/ 1337333 w 2887803"/>
                  <a:gd name="connsiteY3" fmla="*/ 897468 h 1015968"/>
                  <a:gd name="connsiteX4" fmla="*/ 223 w 2887803"/>
                  <a:gd name="connsiteY4" fmla="*/ 726864 h 1015968"/>
                  <a:gd name="connsiteX0" fmla="*/ 1557 w 2889137"/>
                  <a:gd name="connsiteY0" fmla="*/ 726864 h 910798"/>
                  <a:gd name="connsiteX1" fmla="*/ 1445347 w 2889137"/>
                  <a:gd name="connsiteY1" fmla="*/ 0 h 910798"/>
                  <a:gd name="connsiteX2" fmla="*/ 2889137 w 2889137"/>
                  <a:gd name="connsiteY2" fmla="*/ 726864 h 910798"/>
                  <a:gd name="connsiteX3" fmla="*/ 1178647 w 2889137"/>
                  <a:gd name="connsiteY3" fmla="*/ 752688 h 910798"/>
                  <a:gd name="connsiteX4" fmla="*/ 1557 w 2889137"/>
                  <a:gd name="connsiteY4" fmla="*/ 726864 h 910798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2199 w 2889779"/>
                  <a:gd name="connsiteY0" fmla="*/ 726864 h 1007454"/>
                  <a:gd name="connsiteX1" fmla="*/ 1445989 w 2889779"/>
                  <a:gd name="connsiteY1" fmla="*/ 0 h 1007454"/>
                  <a:gd name="connsiteX2" fmla="*/ 2889779 w 2889779"/>
                  <a:gd name="connsiteY2" fmla="*/ 726864 h 1007454"/>
                  <a:gd name="connsiteX3" fmla="*/ 1179289 w 2889779"/>
                  <a:gd name="connsiteY3" fmla="*/ 752688 h 1007454"/>
                  <a:gd name="connsiteX4" fmla="*/ 2199 w 2889779"/>
                  <a:gd name="connsiteY4" fmla="*/ 726864 h 1007454"/>
                  <a:gd name="connsiteX0" fmla="*/ 7750 w 2895330"/>
                  <a:gd name="connsiteY0" fmla="*/ 726864 h 1007454"/>
                  <a:gd name="connsiteX1" fmla="*/ 1451540 w 2895330"/>
                  <a:gd name="connsiteY1" fmla="*/ 0 h 1007454"/>
                  <a:gd name="connsiteX2" fmla="*/ 2895330 w 2895330"/>
                  <a:gd name="connsiteY2" fmla="*/ 726864 h 1007454"/>
                  <a:gd name="connsiteX3" fmla="*/ 1184840 w 2895330"/>
                  <a:gd name="connsiteY3" fmla="*/ 752688 h 1007454"/>
                  <a:gd name="connsiteX4" fmla="*/ 7750 w 2895330"/>
                  <a:gd name="connsiteY4" fmla="*/ 726864 h 1007454"/>
                  <a:gd name="connsiteX0" fmla="*/ 33 w 2887613"/>
                  <a:gd name="connsiteY0" fmla="*/ 643044 h 923634"/>
                  <a:gd name="connsiteX1" fmla="*/ 1207603 w 2887613"/>
                  <a:gd name="connsiteY1" fmla="*/ 0 h 923634"/>
                  <a:gd name="connsiteX2" fmla="*/ 2887613 w 2887613"/>
                  <a:gd name="connsiteY2" fmla="*/ 643044 h 923634"/>
                  <a:gd name="connsiteX3" fmla="*/ 1177123 w 2887613"/>
                  <a:gd name="connsiteY3" fmla="*/ 668868 h 923634"/>
                  <a:gd name="connsiteX4" fmla="*/ 33 w 2887613"/>
                  <a:gd name="connsiteY4" fmla="*/ 643044 h 923634"/>
                  <a:gd name="connsiteX0" fmla="*/ 33 w 2887613"/>
                  <a:gd name="connsiteY0" fmla="*/ 663452 h 944042"/>
                  <a:gd name="connsiteX1" fmla="*/ 1207603 w 2887613"/>
                  <a:gd name="connsiteY1" fmla="*/ 20408 h 944042"/>
                  <a:gd name="connsiteX2" fmla="*/ 2887613 w 2887613"/>
                  <a:gd name="connsiteY2" fmla="*/ 663452 h 944042"/>
                  <a:gd name="connsiteX3" fmla="*/ 1177123 w 2887613"/>
                  <a:gd name="connsiteY3" fmla="*/ 689276 h 944042"/>
                  <a:gd name="connsiteX4" fmla="*/ 33 w 2887613"/>
                  <a:gd name="connsiteY4" fmla="*/ 663452 h 944042"/>
                  <a:gd name="connsiteX0" fmla="*/ 26 w 2910171"/>
                  <a:gd name="connsiteY0" fmla="*/ 834628 h 865083"/>
                  <a:gd name="connsiteX1" fmla="*/ 1230161 w 2910171"/>
                  <a:gd name="connsiteY1" fmla="*/ 20408 h 865083"/>
                  <a:gd name="connsiteX2" fmla="*/ 2910171 w 2910171"/>
                  <a:gd name="connsiteY2" fmla="*/ 663452 h 865083"/>
                  <a:gd name="connsiteX3" fmla="*/ 1199681 w 2910171"/>
                  <a:gd name="connsiteY3" fmla="*/ 689276 h 865083"/>
                  <a:gd name="connsiteX4" fmla="*/ 26 w 2910171"/>
                  <a:gd name="connsiteY4" fmla="*/ 834628 h 865083"/>
                  <a:gd name="connsiteX0" fmla="*/ 4111 w 2914256"/>
                  <a:gd name="connsiteY0" fmla="*/ 834628 h 861790"/>
                  <a:gd name="connsiteX1" fmla="*/ 1234246 w 2914256"/>
                  <a:gd name="connsiteY1" fmla="*/ 20408 h 861790"/>
                  <a:gd name="connsiteX2" fmla="*/ 2914256 w 2914256"/>
                  <a:gd name="connsiteY2" fmla="*/ 663452 h 861790"/>
                  <a:gd name="connsiteX3" fmla="*/ 1203766 w 2914256"/>
                  <a:gd name="connsiteY3" fmla="*/ 689276 h 861790"/>
                  <a:gd name="connsiteX4" fmla="*/ 4111 w 2914256"/>
                  <a:gd name="connsiteY4" fmla="*/ 834628 h 861790"/>
                  <a:gd name="connsiteX0" fmla="*/ 4112 w 2914257"/>
                  <a:gd name="connsiteY0" fmla="*/ 834628 h 905092"/>
                  <a:gd name="connsiteX1" fmla="*/ 1234247 w 2914257"/>
                  <a:gd name="connsiteY1" fmla="*/ 20408 h 905092"/>
                  <a:gd name="connsiteX2" fmla="*/ 2914257 w 2914257"/>
                  <a:gd name="connsiteY2" fmla="*/ 663452 h 905092"/>
                  <a:gd name="connsiteX3" fmla="*/ 1203767 w 2914257"/>
                  <a:gd name="connsiteY3" fmla="*/ 689276 h 905092"/>
                  <a:gd name="connsiteX4" fmla="*/ 4112 w 2914257"/>
                  <a:gd name="connsiteY4" fmla="*/ 834628 h 905092"/>
                  <a:gd name="connsiteX0" fmla="*/ 6342 w 2916487"/>
                  <a:gd name="connsiteY0" fmla="*/ 834628 h 905093"/>
                  <a:gd name="connsiteX1" fmla="*/ 1236477 w 2916487"/>
                  <a:gd name="connsiteY1" fmla="*/ 20408 h 905093"/>
                  <a:gd name="connsiteX2" fmla="*/ 2916487 w 2916487"/>
                  <a:gd name="connsiteY2" fmla="*/ 663452 h 905093"/>
                  <a:gd name="connsiteX3" fmla="*/ 1205997 w 2916487"/>
                  <a:gd name="connsiteY3" fmla="*/ 689276 h 905093"/>
                  <a:gd name="connsiteX4" fmla="*/ 6342 w 2916487"/>
                  <a:gd name="connsiteY4" fmla="*/ 834628 h 905093"/>
                  <a:gd name="connsiteX0" fmla="*/ 6342 w 2916487"/>
                  <a:gd name="connsiteY0" fmla="*/ 834628 h 952633"/>
                  <a:gd name="connsiteX1" fmla="*/ 1236477 w 2916487"/>
                  <a:gd name="connsiteY1" fmla="*/ 20408 h 952633"/>
                  <a:gd name="connsiteX2" fmla="*/ 2916487 w 2916487"/>
                  <a:gd name="connsiteY2" fmla="*/ 663452 h 952633"/>
                  <a:gd name="connsiteX3" fmla="*/ 1205997 w 2916487"/>
                  <a:gd name="connsiteY3" fmla="*/ 689276 h 952633"/>
                  <a:gd name="connsiteX4" fmla="*/ 6342 w 2916487"/>
                  <a:gd name="connsiteY4" fmla="*/ 834628 h 952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6487" h="952633">
                    <a:moveTo>
                      <a:pt x="6342" y="834628"/>
                    </a:moveTo>
                    <a:cubicBezTo>
                      <a:pt x="-63795" y="741168"/>
                      <a:pt x="454334" y="210908"/>
                      <a:pt x="1236477" y="20408"/>
                    </a:cubicBezTo>
                    <a:cubicBezTo>
                      <a:pt x="2079580" y="-101512"/>
                      <a:pt x="2672647" y="349596"/>
                      <a:pt x="2916487" y="663452"/>
                    </a:cubicBezTo>
                    <a:cubicBezTo>
                      <a:pt x="2733607" y="809668"/>
                      <a:pt x="1833937" y="1219318"/>
                      <a:pt x="1205997" y="689276"/>
                    </a:cubicBezTo>
                    <a:cubicBezTo>
                      <a:pt x="578057" y="159234"/>
                      <a:pt x="50030" y="937314"/>
                      <a:pt x="6342" y="83462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D4149878-CBF4-4414-B780-A3A5A1AD97E1}"/>
              </a:ext>
            </a:extLst>
          </p:cNvPr>
          <p:cNvGrpSpPr/>
          <p:nvPr/>
        </p:nvGrpSpPr>
        <p:grpSpPr>
          <a:xfrm>
            <a:off x="7950856" y="5023136"/>
            <a:ext cx="1543522" cy="784232"/>
            <a:chOff x="3229040" y="4994496"/>
            <a:chExt cx="2530410" cy="1285652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214A01A1-0BFE-4A98-ADDB-D4588BA09C60}"/>
                </a:ext>
              </a:extLst>
            </p:cNvPr>
            <p:cNvGrpSpPr/>
            <p:nvPr/>
          </p:nvGrpSpPr>
          <p:grpSpPr>
            <a:xfrm>
              <a:off x="4895850" y="5742073"/>
              <a:ext cx="863600" cy="538075"/>
              <a:chOff x="4895850" y="5742073"/>
              <a:chExt cx="863600" cy="538075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0AC6DC6-2065-42D2-B187-F8E253AC543C}"/>
                  </a:ext>
                </a:extLst>
              </p:cNvPr>
              <p:cNvSpPr/>
              <p:nvPr/>
            </p:nvSpPr>
            <p:spPr>
              <a:xfrm>
                <a:off x="4895850" y="5748336"/>
                <a:ext cx="863600" cy="531812"/>
              </a:xfrm>
              <a:custGeom>
                <a:avLst/>
                <a:gdLst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24938 w 863600"/>
                  <a:gd name="connsiteY2" fmla="*/ 299092 h 531812"/>
                  <a:gd name="connsiteX3" fmla="*/ 863600 w 863600"/>
                  <a:gd name="connsiteY3" fmla="*/ 328612 h 531812"/>
                  <a:gd name="connsiteX4" fmla="*/ 552450 w 863600"/>
                  <a:gd name="connsiteY4" fmla="*/ 531812 h 531812"/>
                  <a:gd name="connsiteX5" fmla="*/ 0 w 863600"/>
                  <a:gd name="connsiteY5" fmla="*/ 284162 h 531812"/>
                  <a:gd name="connsiteX6" fmla="*/ 13036 w 863600"/>
                  <a:gd name="connsiteY6" fmla="*/ 235237 h 531812"/>
                  <a:gd name="connsiteX7" fmla="*/ 0 w 863600"/>
                  <a:gd name="connsiteY7" fmla="*/ 229393 h 531812"/>
                  <a:gd name="connsiteX0" fmla="*/ 61119 w 863600"/>
                  <a:gd name="connsiteY0" fmla="*/ 0 h 531812"/>
                  <a:gd name="connsiteX1" fmla="*/ 863600 w 863600"/>
                  <a:gd name="connsiteY1" fmla="*/ 273843 h 531812"/>
                  <a:gd name="connsiteX2" fmla="*/ 863600 w 863600"/>
                  <a:gd name="connsiteY2" fmla="*/ 328612 h 531812"/>
                  <a:gd name="connsiteX3" fmla="*/ 552450 w 863600"/>
                  <a:gd name="connsiteY3" fmla="*/ 531812 h 531812"/>
                  <a:gd name="connsiteX4" fmla="*/ 0 w 863600"/>
                  <a:gd name="connsiteY4" fmla="*/ 284162 h 531812"/>
                  <a:gd name="connsiteX5" fmla="*/ 13036 w 863600"/>
                  <a:gd name="connsiteY5" fmla="*/ 235237 h 531812"/>
                  <a:gd name="connsiteX6" fmla="*/ 0 w 863600"/>
                  <a:gd name="connsiteY6" fmla="*/ 229393 h 531812"/>
                  <a:gd name="connsiteX7" fmla="*/ 61119 w 863600"/>
                  <a:gd name="connsiteY7" fmla="*/ 0 h 531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3600" h="531812">
                    <a:moveTo>
                      <a:pt x="61119" y="0"/>
                    </a:moveTo>
                    <a:cubicBezTo>
                      <a:pt x="504031" y="67469"/>
                      <a:pt x="727869" y="134937"/>
                      <a:pt x="863600" y="273843"/>
                    </a:cubicBezTo>
                    <a:lnTo>
                      <a:pt x="863600" y="328612"/>
                    </a:lnTo>
                    <a:lnTo>
                      <a:pt x="552450" y="531812"/>
                    </a:lnTo>
                    <a:lnTo>
                      <a:pt x="0" y="284162"/>
                    </a:lnTo>
                    <a:lnTo>
                      <a:pt x="13036" y="235237"/>
                    </a:lnTo>
                    <a:lnTo>
                      <a:pt x="0" y="229393"/>
                    </a:lnTo>
                    <a:lnTo>
                      <a:pt x="61119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5F3C09B-7AAE-4353-9C9A-5992FDFC511E}"/>
                  </a:ext>
                </a:extLst>
              </p:cNvPr>
              <p:cNvSpPr/>
              <p:nvPr/>
            </p:nvSpPr>
            <p:spPr>
              <a:xfrm>
                <a:off x="4895850" y="5742073"/>
                <a:ext cx="863600" cy="477043"/>
              </a:xfrm>
              <a:custGeom>
                <a:avLst/>
                <a:gdLst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69900 h 469900"/>
                  <a:gd name="connsiteX1" fmla="*/ 863600 w 863600"/>
                  <a:gd name="connsiteY1" fmla="*/ 266700 h 469900"/>
                  <a:gd name="connsiteX2" fmla="*/ 234950 w 863600"/>
                  <a:gd name="connsiteY2" fmla="*/ 0 h 469900"/>
                  <a:gd name="connsiteX3" fmla="*/ 0 w 863600"/>
                  <a:gd name="connsiteY3" fmla="*/ 222250 h 469900"/>
                  <a:gd name="connsiteX4" fmla="*/ 552450 w 863600"/>
                  <a:gd name="connsiteY4" fmla="*/ 469900 h 469900"/>
                  <a:gd name="connsiteX0" fmla="*/ 552450 w 863600"/>
                  <a:gd name="connsiteY0" fmla="*/ 477043 h 477043"/>
                  <a:gd name="connsiteX1" fmla="*/ 863600 w 863600"/>
                  <a:gd name="connsiteY1" fmla="*/ 273843 h 477043"/>
                  <a:gd name="connsiteX2" fmla="*/ 61119 w 863600"/>
                  <a:gd name="connsiteY2" fmla="*/ 0 h 477043"/>
                  <a:gd name="connsiteX3" fmla="*/ 0 w 863600"/>
                  <a:gd name="connsiteY3" fmla="*/ 229393 h 477043"/>
                  <a:gd name="connsiteX4" fmla="*/ 552450 w 863600"/>
                  <a:gd name="connsiteY4" fmla="*/ 477043 h 47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600" h="477043">
                    <a:moveTo>
                      <a:pt x="552450" y="477043"/>
                    </a:moveTo>
                    <a:lnTo>
                      <a:pt x="863600" y="273843"/>
                    </a:lnTo>
                    <a:cubicBezTo>
                      <a:pt x="727869" y="134937"/>
                      <a:pt x="504031" y="67469"/>
                      <a:pt x="61119" y="0"/>
                    </a:cubicBezTo>
                    <a:lnTo>
                      <a:pt x="0" y="229393"/>
                    </a:lnTo>
                    <a:lnTo>
                      <a:pt x="552450" y="477043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D04A9C1-67F3-4779-99AF-0E20EA874E0E}"/>
                </a:ext>
              </a:extLst>
            </p:cNvPr>
            <p:cNvSpPr/>
            <p:nvPr/>
          </p:nvSpPr>
          <p:spPr>
            <a:xfrm>
              <a:off x="3229040" y="5081052"/>
              <a:ext cx="2220416" cy="1196589"/>
            </a:xfrm>
            <a:custGeom>
              <a:avLst/>
              <a:gdLst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19101 w 2238202"/>
                <a:gd name="connsiteY9" fmla="*/ 112945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2146604 w 2238202"/>
                <a:gd name="connsiteY8" fmla="*/ 1331944 h 1379893"/>
                <a:gd name="connsiteX9" fmla="*/ 1123902 w 2238202"/>
                <a:gd name="connsiteY9" fmla="*/ 1343647 h 1379893"/>
                <a:gd name="connsiteX10" fmla="*/ 91599 w 2238202"/>
                <a:gd name="connsiteY10" fmla="*/ 1331944 h 1379893"/>
                <a:gd name="connsiteX11" fmla="*/ 0 w 2238202"/>
                <a:gd name="connsiteY11" fmla="*/ 1379893 h 1379893"/>
                <a:gd name="connsiteX12" fmla="*/ 121001 w 2238202"/>
                <a:gd name="connsiteY12" fmla="*/ 503517 h 1379893"/>
                <a:gd name="connsiteX13" fmla="*/ 119721 w 2238202"/>
                <a:gd name="connsiteY13" fmla="*/ 497198 h 1379893"/>
                <a:gd name="connsiteX14" fmla="*/ 126478 w 2238202"/>
                <a:gd name="connsiteY14" fmla="*/ 463852 h 1379893"/>
                <a:gd name="connsiteX15" fmla="*/ 127475 w 2238202"/>
                <a:gd name="connsiteY15" fmla="*/ 456630 h 1379893"/>
                <a:gd name="connsiteX16" fmla="*/ 127941 w 2238202"/>
                <a:gd name="connsiteY16" fmla="*/ 456630 h 1379893"/>
                <a:gd name="connsiteX17" fmla="*/ 140025 w 2238202"/>
                <a:gd name="connsiteY17" fmla="*/ 396995 h 1379893"/>
                <a:gd name="connsiteX18" fmla="*/ 1119101 w 2238202"/>
                <a:gd name="connsiteY18" fmla="*/ 0 h 1379893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2146604 w 2238202"/>
                <a:gd name="connsiteY8" fmla="*/ 1331944 h 1435358"/>
                <a:gd name="connsiteX9" fmla="*/ 1123902 w 2238202"/>
                <a:gd name="connsiteY9" fmla="*/ 1343647 h 1435358"/>
                <a:gd name="connsiteX10" fmla="*/ 0 w 2238202"/>
                <a:gd name="connsiteY10" fmla="*/ 1379893 h 1435358"/>
                <a:gd name="connsiteX11" fmla="*/ 121001 w 2238202"/>
                <a:gd name="connsiteY11" fmla="*/ 503517 h 1435358"/>
                <a:gd name="connsiteX12" fmla="*/ 119721 w 2238202"/>
                <a:gd name="connsiteY12" fmla="*/ 497198 h 1435358"/>
                <a:gd name="connsiteX13" fmla="*/ 126478 w 2238202"/>
                <a:gd name="connsiteY13" fmla="*/ 463852 h 1435358"/>
                <a:gd name="connsiteX14" fmla="*/ 127475 w 2238202"/>
                <a:gd name="connsiteY14" fmla="*/ 456630 h 1435358"/>
                <a:gd name="connsiteX15" fmla="*/ 127941 w 2238202"/>
                <a:gd name="connsiteY15" fmla="*/ 456630 h 1435358"/>
                <a:gd name="connsiteX16" fmla="*/ 140025 w 2238202"/>
                <a:gd name="connsiteY16" fmla="*/ 396995 h 1435358"/>
                <a:gd name="connsiteX17" fmla="*/ 1119101 w 2238202"/>
                <a:gd name="connsiteY17" fmla="*/ 0 h 1435358"/>
                <a:gd name="connsiteX0" fmla="*/ 1119101 w 2238202"/>
                <a:gd name="connsiteY0" fmla="*/ 0 h 1435358"/>
                <a:gd name="connsiteX1" fmla="*/ 2098177 w 2238202"/>
                <a:gd name="connsiteY1" fmla="*/ 396995 h 1435358"/>
                <a:gd name="connsiteX2" fmla="*/ 2110261 w 2238202"/>
                <a:gd name="connsiteY2" fmla="*/ 456630 h 1435358"/>
                <a:gd name="connsiteX3" fmla="*/ 2110727 w 2238202"/>
                <a:gd name="connsiteY3" fmla="*/ 456630 h 1435358"/>
                <a:gd name="connsiteX4" fmla="*/ 2111724 w 2238202"/>
                <a:gd name="connsiteY4" fmla="*/ 463852 h 1435358"/>
                <a:gd name="connsiteX5" fmla="*/ 2118481 w 2238202"/>
                <a:gd name="connsiteY5" fmla="*/ 497198 h 1435358"/>
                <a:gd name="connsiteX6" fmla="*/ 2117201 w 2238202"/>
                <a:gd name="connsiteY6" fmla="*/ 503517 h 1435358"/>
                <a:gd name="connsiteX7" fmla="*/ 2238202 w 2238202"/>
                <a:gd name="connsiteY7" fmla="*/ 1379893 h 1435358"/>
                <a:gd name="connsiteX8" fmla="*/ 1123902 w 2238202"/>
                <a:gd name="connsiteY8" fmla="*/ 1343647 h 1435358"/>
                <a:gd name="connsiteX9" fmla="*/ 0 w 2238202"/>
                <a:gd name="connsiteY9" fmla="*/ 1379893 h 1435358"/>
                <a:gd name="connsiteX10" fmla="*/ 121001 w 2238202"/>
                <a:gd name="connsiteY10" fmla="*/ 503517 h 1435358"/>
                <a:gd name="connsiteX11" fmla="*/ 119721 w 2238202"/>
                <a:gd name="connsiteY11" fmla="*/ 497198 h 1435358"/>
                <a:gd name="connsiteX12" fmla="*/ 126478 w 2238202"/>
                <a:gd name="connsiteY12" fmla="*/ 463852 h 1435358"/>
                <a:gd name="connsiteX13" fmla="*/ 127475 w 2238202"/>
                <a:gd name="connsiteY13" fmla="*/ 456630 h 1435358"/>
                <a:gd name="connsiteX14" fmla="*/ 127941 w 2238202"/>
                <a:gd name="connsiteY14" fmla="*/ 456630 h 1435358"/>
                <a:gd name="connsiteX15" fmla="*/ 140025 w 2238202"/>
                <a:gd name="connsiteY15" fmla="*/ 396995 h 1435358"/>
                <a:gd name="connsiteX16" fmla="*/ 1119101 w 2238202"/>
                <a:gd name="connsiteY16" fmla="*/ 0 h 1435358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23902 w 2238202"/>
                <a:gd name="connsiteY8" fmla="*/ 134364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72251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  <a:gd name="connsiteX0" fmla="*/ 1119101 w 2238202"/>
                <a:gd name="connsiteY0" fmla="*/ 0 h 1379893"/>
                <a:gd name="connsiteX1" fmla="*/ 2098177 w 2238202"/>
                <a:gd name="connsiteY1" fmla="*/ 396995 h 1379893"/>
                <a:gd name="connsiteX2" fmla="*/ 2110261 w 2238202"/>
                <a:gd name="connsiteY2" fmla="*/ 456630 h 1379893"/>
                <a:gd name="connsiteX3" fmla="*/ 2110727 w 2238202"/>
                <a:gd name="connsiteY3" fmla="*/ 456630 h 1379893"/>
                <a:gd name="connsiteX4" fmla="*/ 2111724 w 2238202"/>
                <a:gd name="connsiteY4" fmla="*/ 463852 h 1379893"/>
                <a:gd name="connsiteX5" fmla="*/ 2118481 w 2238202"/>
                <a:gd name="connsiteY5" fmla="*/ 497198 h 1379893"/>
                <a:gd name="connsiteX6" fmla="*/ 2117201 w 2238202"/>
                <a:gd name="connsiteY6" fmla="*/ 503517 h 1379893"/>
                <a:gd name="connsiteX7" fmla="*/ 2238202 w 2238202"/>
                <a:gd name="connsiteY7" fmla="*/ 1379893 h 1379893"/>
                <a:gd name="connsiteX8" fmla="*/ 1119101 w 2238202"/>
                <a:gd name="connsiteY8" fmla="*/ 1261267 h 1379893"/>
                <a:gd name="connsiteX9" fmla="*/ 0 w 2238202"/>
                <a:gd name="connsiteY9" fmla="*/ 1379893 h 1379893"/>
                <a:gd name="connsiteX10" fmla="*/ 121001 w 2238202"/>
                <a:gd name="connsiteY10" fmla="*/ 503517 h 1379893"/>
                <a:gd name="connsiteX11" fmla="*/ 119721 w 2238202"/>
                <a:gd name="connsiteY11" fmla="*/ 497198 h 1379893"/>
                <a:gd name="connsiteX12" fmla="*/ 126478 w 2238202"/>
                <a:gd name="connsiteY12" fmla="*/ 463852 h 1379893"/>
                <a:gd name="connsiteX13" fmla="*/ 127475 w 2238202"/>
                <a:gd name="connsiteY13" fmla="*/ 456630 h 1379893"/>
                <a:gd name="connsiteX14" fmla="*/ 127941 w 2238202"/>
                <a:gd name="connsiteY14" fmla="*/ 456630 h 1379893"/>
                <a:gd name="connsiteX15" fmla="*/ 140025 w 2238202"/>
                <a:gd name="connsiteY15" fmla="*/ 396995 h 1379893"/>
                <a:gd name="connsiteX16" fmla="*/ 1119101 w 2238202"/>
                <a:gd name="connsiteY16" fmla="*/ 0 h 137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8202" h="1379893">
                  <a:moveTo>
                    <a:pt x="1119101" y="0"/>
                  </a:moveTo>
                  <a:cubicBezTo>
                    <a:pt x="1602050" y="0"/>
                    <a:pt x="2004989" y="170430"/>
                    <a:pt x="2098177" y="396995"/>
                  </a:cubicBezTo>
                  <a:lnTo>
                    <a:pt x="2110261" y="456630"/>
                  </a:lnTo>
                  <a:lnTo>
                    <a:pt x="2110727" y="456630"/>
                  </a:lnTo>
                  <a:lnTo>
                    <a:pt x="2111724" y="463852"/>
                  </a:lnTo>
                  <a:lnTo>
                    <a:pt x="2118481" y="497198"/>
                  </a:lnTo>
                  <a:lnTo>
                    <a:pt x="2117201" y="503517"/>
                  </a:lnTo>
                  <a:lnTo>
                    <a:pt x="2238202" y="1379893"/>
                  </a:lnTo>
                  <a:cubicBezTo>
                    <a:pt x="1770756" y="1312890"/>
                    <a:pt x="1562543" y="1256872"/>
                    <a:pt x="1119101" y="1261267"/>
                  </a:cubicBezTo>
                  <a:cubicBezTo>
                    <a:pt x="675659" y="1265662"/>
                    <a:pt x="479192" y="1305725"/>
                    <a:pt x="0" y="1379893"/>
                  </a:cubicBezTo>
                  <a:lnTo>
                    <a:pt x="121001" y="503517"/>
                  </a:lnTo>
                  <a:lnTo>
                    <a:pt x="119721" y="497198"/>
                  </a:lnTo>
                  <a:lnTo>
                    <a:pt x="126478" y="463852"/>
                  </a:lnTo>
                  <a:lnTo>
                    <a:pt x="127475" y="456630"/>
                  </a:lnTo>
                  <a:lnTo>
                    <a:pt x="127941" y="456630"/>
                  </a:lnTo>
                  <a:lnTo>
                    <a:pt x="140025" y="396995"/>
                  </a:lnTo>
                  <a:cubicBezTo>
                    <a:pt x="233213" y="170430"/>
                    <a:pt x="636152" y="0"/>
                    <a:pt x="1119101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112001A4-C173-47E3-901F-71DC200BB7D3}"/>
                </a:ext>
              </a:extLst>
            </p:cNvPr>
            <p:cNvSpPr/>
            <p:nvPr/>
          </p:nvSpPr>
          <p:spPr>
            <a:xfrm>
              <a:off x="4192242" y="4994496"/>
              <a:ext cx="294012" cy="91894"/>
            </a:xfrm>
            <a:custGeom>
              <a:avLst/>
              <a:gdLst>
                <a:gd name="connsiteX0" fmla="*/ 147006 w 294012"/>
                <a:gd name="connsiteY0" fmla="*/ 0 h 91894"/>
                <a:gd name="connsiteX1" fmla="*/ 294012 w 294012"/>
                <a:gd name="connsiteY1" fmla="*/ 57490 h 91894"/>
                <a:gd name="connsiteX2" fmla="*/ 282460 w 294012"/>
                <a:gd name="connsiteY2" fmla="*/ 79868 h 91894"/>
                <a:gd name="connsiteX3" fmla="*/ 261727 w 294012"/>
                <a:gd name="connsiteY3" fmla="*/ 91894 h 91894"/>
                <a:gd name="connsiteX4" fmla="*/ 250412 w 294012"/>
                <a:gd name="connsiteY4" fmla="*/ 90243 h 91894"/>
                <a:gd name="connsiteX5" fmla="*/ 147006 w 294012"/>
                <a:gd name="connsiteY5" fmla="*/ 85725 h 91894"/>
                <a:gd name="connsiteX6" fmla="*/ 43600 w 294012"/>
                <a:gd name="connsiteY6" fmla="*/ 90243 h 91894"/>
                <a:gd name="connsiteX7" fmla="*/ 32286 w 294012"/>
                <a:gd name="connsiteY7" fmla="*/ 91894 h 91894"/>
                <a:gd name="connsiteX8" fmla="*/ 11553 w 294012"/>
                <a:gd name="connsiteY8" fmla="*/ 79868 h 91894"/>
                <a:gd name="connsiteX9" fmla="*/ 0 w 294012"/>
                <a:gd name="connsiteY9" fmla="*/ 57490 h 91894"/>
                <a:gd name="connsiteX10" fmla="*/ 147006 w 294012"/>
                <a:gd name="connsiteY10" fmla="*/ 0 h 91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012" h="91894">
                  <a:moveTo>
                    <a:pt x="147006" y="0"/>
                  </a:moveTo>
                  <a:cubicBezTo>
                    <a:pt x="228195" y="0"/>
                    <a:pt x="294012" y="25739"/>
                    <a:pt x="294012" y="57490"/>
                  </a:cubicBezTo>
                  <a:cubicBezTo>
                    <a:pt x="294012" y="65428"/>
                    <a:pt x="289899" y="72990"/>
                    <a:pt x="282460" y="79868"/>
                  </a:cubicBezTo>
                  <a:lnTo>
                    <a:pt x="261727" y="91894"/>
                  </a:lnTo>
                  <a:lnTo>
                    <a:pt x="250412" y="90243"/>
                  </a:lnTo>
                  <a:cubicBezTo>
                    <a:pt x="218629" y="87334"/>
                    <a:pt x="183686" y="85725"/>
                    <a:pt x="147006" y="85725"/>
                  </a:cubicBezTo>
                  <a:cubicBezTo>
                    <a:pt x="110326" y="85725"/>
                    <a:pt x="75383" y="87334"/>
                    <a:pt x="43600" y="90243"/>
                  </a:cubicBezTo>
                  <a:lnTo>
                    <a:pt x="32286" y="91894"/>
                  </a:lnTo>
                  <a:lnTo>
                    <a:pt x="11553" y="79868"/>
                  </a:lnTo>
                  <a:cubicBezTo>
                    <a:pt x="4114" y="72990"/>
                    <a:pt x="0" y="65428"/>
                    <a:pt x="0" y="57490"/>
                  </a:cubicBezTo>
                  <a:cubicBezTo>
                    <a:pt x="0" y="25739"/>
                    <a:pt x="65817" y="0"/>
                    <a:pt x="147006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B32367B-0167-40F7-936B-D34E2D71EFD5}"/>
                </a:ext>
              </a:extLst>
            </p:cNvPr>
            <p:cNvSpPr/>
            <p:nvPr/>
          </p:nvSpPr>
          <p:spPr>
            <a:xfrm flipH="1">
              <a:off x="3420774" y="5059855"/>
              <a:ext cx="931963" cy="1197455"/>
            </a:xfrm>
            <a:custGeom>
              <a:avLst/>
              <a:gdLst>
                <a:gd name="connsiteX0" fmla="*/ 21715 w 931963"/>
                <a:gd name="connsiteY0" fmla="*/ 3 h 1197455"/>
                <a:gd name="connsiteX1" fmla="*/ 0 w 931963"/>
                <a:gd name="connsiteY1" fmla="*/ 1184 h 1197455"/>
                <a:gd name="connsiteX2" fmla="*/ 20 w 931963"/>
                <a:gd name="connsiteY2" fmla="*/ 1134 h 1197455"/>
                <a:gd name="connsiteX3" fmla="*/ 21779 w 931963"/>
                <a:gd name="connsiteY3" fmla="*/ 0 h 1197455"/>
                <a:gd name="connsiteX4" fmla="*/ 21781 w 931963"/>
                <a:gd name="connsiteY4" fmla="*/ 0 h 1197455"/>
                <a:gd name="connsiteX5" fmla="*/ 23914 w 931963"/>
                <a:gd name="connsiteY5" fmla="*/ 111 h 1197455"/>
                <a:gd name="connsiteX6" fmla="*/ 23967 w 931963"/>
                <a:gd name="connsiteY6" fmla="*/ 0 h 1197455"/>
                <a:gd name="connsiteX7" fmla="*/ 24023 w 931963"/>
                <a:gd name="connsiteY7" fmla="*/ 117 h 1197455"/>
                <a:gd name="connsiteX8" fmla="*/ 168647 w 931963"/>
                <a:gd name="connsiteY8" fmla="*/ 7653 h 1197455"/>
                <a:gd name="connsiteX9" fmla="*/ 834600 w 931963"/>
                <a:gd name="connsiteY9" fmla="*/ 391215 h 1197455"/>
                <a:gd name="connsiteX10" fmla="*/ 844632 w 931963"/>
                <a:gd name="connsiteY10" fmla="*/ 449982 h 1197455"/>
                <a:gd name="connsiteX11" fmla="*/ 845018 w 931963"/>
                <a:gd name="connsiteY11" fmla="*/ 449982 h 1197455"/>
                <a:gd name="connsiteX12" fmla="*/ 845847 w 931963"/>
                <a:gd name="connsiteY12" fmla="*/ 457099 h 1197455"/>
                <a:gd name="connsiteX13" fmla="*/ 851456 w 931963"/>
                <a:gd name="connsiteY13" fmla="*/ 489960 h 1197455"/>
                <a:gd name="connsiteX14" fmla="*/ 850393 w 931963"/>
                <a:gd name="connsiteY14" fmla="*/ 496187 h 1197455"/>
                <a:gd name="connsiteX15" fmla="*/ 931963 w 931963"/>
                <a:gd name="connsiteY15" fmla="*/ 1197455 h 1197455"/>
                <a:gd name="connsiteX16" fmla="*/ 903025 w 931963"/>
                <a:gd name="connsiteY16" fmla="*/ 1189602 h 1197455"/>
                <a:gd name="connsiteX17" fmla="*/ 892760 w 931963"/>
                <a:gd name="connsiteY17" fmla="*/ 1187563 h 1197455"/>
                <a:gd name="connsiteX18" fmla="*/ 815707 w 931963"/>
                <a:gd name="connsiteY18" fmla="*/ 496187 h 1197455"/>
                <a:gd name="connsiteX19" fmla="*/ 816725 w 931963"/>
                <a:gd name="connsiteY19" fmla="*/ 489960 h 1197455"/>
                <a:gd name="connsiteX20" fmla="*/ 811350 w 931963"/>
                <a:gd name="connsiteY20" fmla="*/ 457099 h 1197455"/>
                <a:gd name="connsiteX21" fmla="*/ 810557 w 931963"/>
                <a:gd name="connsiteY21" fmla="*/ 449982 h 1197455"/>
                <a:gd name="connsiteX22" fmla="*/ 810186 w 931963"/>
                <a:gd name="connsiteY22" fmla="*/ 449982 h 1197455"/>
                <a:gd name="connsiteX23" fmla="*/ 800574 w 931963"/>
                <a:gd name="connsiteY23" fmla="*/ 391215 h 1197455"/>
                <a:gd name="connsiteX24" fmla="*/ 162497 w 931963"/>
                <a:gd name="connsiteY24" fmla="*/ 7653 h 1197455"/>
                <a:gd name="connsiteX25" fmla="*/ 24026 w 931963"/>
                <a:gd name="connsiteY25" fmla="*/ 123 h 1197455"/>
                <a:gd name="connsiteX26" fmla="*/ 27656 w 931963"/>
                <a:gd name="connsiteY26" fmla="*/ 7653 h 1197455"/>
                <a:gd name="connsiteX27" fmla="*/ 44382 w 931963"/>
                <a:gd name="connsiteY27" fmla="*/ 391215 h 1197455"/>
                <a:gd name="connsiteX28" fmla="*/ 44634 w 931963"/>
                <a:gd name="connsiteY28" fmla="*/ 449982 h 1197455"/>
                <a:gd name="connsiteX29" fmla="*/ 44643 w 931963"/>
                <a:gd name="connsiteY29" fmla="*/ 449982 h 1197455"/>
                <a:gd name="connsiteX30" fmla="*/ 44664 w 931963"/>
                <a:gd name="connsiteY30" fmla="*/ 457099 h 1197455"/>
                <a:gd name="connsiteX31" fmla="*/ 44805 w 931963"/>
                <a:gd name="connsiteY31" fmla="*/ 489960 h 1197455"/>
                <a:gd name="connsiteX32" fmla="*/ 44778 w 931963"/>
                <a:gd name="connsiteY32" fmla="*/ 496187 h 1197455"/>
                <a:gd name="connsiteX33" fmla="*/ 46608 w 931963"/>
                <a:gd name="connsiteY33" fmla="*/ 1122577 h 1197455"/>
                <a:gd name="connsiteX34" fmla="*/ 5284 w 931963"/>
                <a:gd name="connsiteY34" fmla="*/ 1120359 h 1197455"/>
                <a:gd name="connsiteX35" fmla="*/ 1332 w 931963"/>
                <a:gd name="connsiteY35" fmla="*/ 1120572 h 1197455"/>
                <a:gd name="connsiteX36" fmla="*/ 3156 w 931963"/>
                <a:gd name="connsiteY36" fmla="*/ 496187 h 1197455"/>
                <a:gd name="connsiteX37" fmla="*/ 3129 w 931963"/>
                <a:gd name="connsiteY37" fmla="*/ 489960 h 1197455"/>
                <a:gd name="connsiteX38" fmla="*/ 3270 w 931963"/>
                <a:gd name="connsiteY38" fmla="*/ 457099 h 1197455"/>
                <a:gd name="connsiteX39" fmla="*/ 3291 w 931963"/>
                <a:gd name="connsiteY39" fmla="*/ 449982 h 1197455"/>
                <a:gd name="connsiteX40" fmla="*/ 3301 w 931963"/>
                <a:gd name="connsiteY40" fmla="*/ 449982 h 1197455"/>
                <a:gd name="connsiteX41" fmla="*/ 3552 w 931963"/>
                <a:gd name="connsiteY41" fmla="*/ 391215 h 1197455"/>
                <a:gd name="connsiteX42" fmla="*/ 20278 w 931963"/>
                <a:gd name="connsiteY42" fmla="*/ 7653 h 1197455"/>
                <a:gd name="connsiteX43" fmla="*/ 23911 w 931963"/>
                <a:gd name="connsiteY43" fmla="*/ 116 h 1197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31963" h="1197455">
                  <a:moveTo>
                    <a:pt x="21715" y="3"/>
                  </a:moveTo>
                  <a:lnTo>
                    <a:pt x="0" y="1184"/>
                  </a:lnTo>
                  <a:lnTo>
                    <a:pt x="20" y="1134"/>
                  </a:lnTo>
                  <a:close/>
                  <a:moveTo>
                    <a:pt x="21779" y="0"/>
                  </a:moveTo>
                  <a:lnTo>
                    <a:pt x="21781" y="0"/>
                  </a:lnTo>
                  <a:lnTo>
                    <a:pt x="23914" y="111"/>
                  </a:lnTo>
                  <a:lnTo>
                    <a:pt x="23967" y="0"/>
                  </a:lnTo>
                  <a:lnTo>
                    <a:pt x="24023" y="117"/>
                  </a:lnTo>
                  <a:lnTo>
                    <a:pt x="168647" y="7653"/>
                  </a:lnTo>
                  <a:cubicBezTo>
                    <a:pt x="502332" y="42851"/>
                    <a:pt x="766907" y="195857"/>
                    <a:pt x="834600" y="391215"/>
                  </a:cubicBezTo>
                  <a:lnTo>
                    <a:pt x="844632" y="449982"/>
                  </a:lnTo>
                  <a:lnTo>
                    <a:pt x="845018" y="449982"/>
                  </a:lnTo>
                  <a:lnTo>
                    <a:pt x="845847" y="457099"/>
                  </a:lnTo>
                  <a:lnTo>
                    <a:pt x="851456" y="489960"/>
                  </a:lnTo>
                  <a:lnTo>
                    <a:pt x="850393" y="496187"/>
                  </a:lnTo>
                  <a:lnTo>
                    <a:pt x="931963" y="1197455"/>
                  </a:lnTo>
                  <a:lnTo>
                    <a:pt x="903025" y="1189602"/>
                  </a:lnTo>
                  <a:lnTo>
                    <a:pt x="892760" y="1187563"/>
                  </a:lnTo>
                  <a:lnTo>
                    <a:pt x="815707" y="496187"/>
                  </a:lnTo>
                  <a:lnTo>
                    <a:pt x="816725" y="489960"/>
                  </a:lnTo>
                  <a:lnTo>
                    <a:pt x="811350" y="457099"/>
                  </a:lnTo>
                  <a:lnTo>
                    <a:pt x="810557" y="449982"/>
                  </a:lnTo>
                  <a:lnTo>
                    <a:pt x="810186" y="449982"/>
                  </a:lnTo>
                  <a:lnTo>
                    <a:pt x="800574" y="391215"/>
                  </a:lnTo>
                  <a:cubicBezTo>
                    <a:pt x="735714" y="195857"/>
                    <a:pt x="482214" y="42851"/>
                    <a:pt x="162497" y="7653"/>
                  </a:cubicBezTo>
                  <a:lnTo>
                    <a:pt x="24026" y="123"/>
                  </a:lnTo>
                  <a:lnTo>
                    <a:pt x="27656" y="7653"/>
                  </a:lnTo>
                  <a:cubicBezTo>
                    <a:pt x="36037" y="42851"/>
                    <a:pt x="42682" y="195857"/>
                    <a:pt x="44382" y="391215"/>
                  </a:cubicBezTo>
                  <a:lnTo>
                    <a:pt x="44634" y="449982"/>
                  </a:lnTo>
                  <a:lnTo>
                    <a:pt x="44643" y="449982"/>
                  </a:lnTo>
                  <a:lnTo>
                    <a:pt x="44664" y="457099"/>
                  </a:lnTo>
                  <a:lnTo>
                    <a:pt x="44805" y="489960"/>
                  </a:lnTo>
                  <a:lnTo>
                    <a:pt x="44778" y="496187"/>
                  </a:lnTo>
                  <a:lnTo>
                    <a:pt x="46608" y="1122577"/>
                  </a:lnTo>
                  <a:lnTo>
                    <a:pt x="5284" y="1120359"/>
                  </a:lnTo>
                  <a:lnTo>
                    <a:pt x="1332" y="1120572"/>
                  </a:lnTo>
                  <a:lnTo>
                    <a:pt x="3156" y="496187"/>
                  </a:lnTo>
                  <a:lnTo>
                    <a:pt x="3129" y="489960"/>
                  </a:lnTo>
                  <a:lnTo>
                    <a:pt x="3270" y="457099"/>
                  </a:lnTo>
                  <a:lnTo>
                    <a:pt x="3291" y="449982"/>
                  </a:lnTo>
                  <a:lnTo>
                    <a:pt x="3301" y="449982"/>
                  </a:lnTo>
                  <a:lnTo>
                    <a:pt x="3552" y="391215"/>
                  </a:lnTo>
                  <a:cubicBezTo>
                    <a:pt x="5253" y="195857"/>
                    <a:pt x="11898" y="42851"/>
                    <a:pt x="20278" y="7653"/>
                  </a:cubicBezTo>
                  <a:lnTo>
                    <a:pt x="23911" y="116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pptx603_野球帽のイラスト</dc:title>
  <dc:subject>pptx603_野球帽のイラスト</dc:subject>
  <dc:creator>http://www.digipot.net</dc:creator>
  <cp:lastModifiedBy/>
  <cp:revision>1</cp:revision>
  <dcterms:created xsi:type="dcterms:W3CDTF">2014-01-30T05:12:09Z</dcterms:created>
  <dcterms:modified xsi:type="dcterms:W3CDTF">2017-07-16T11:51:33Z</dcterms:modified>
  <cp:category/>
  <cp:version>1</cp:version>
</cp:coreProperties>
</file>